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2.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xml" ContentType="application/vnd.openxmlformats-officedocument.presentationml.notesSlide+xml"/>
  <Override PartName="/ppt/media/image49.jpg" ContentType="image/jpeg"/>
  <Override PartName="/ppt/media/image55.jp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02.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7FFFFE9F_94D38F1.xml" ContentType="application/vnd.ms-powerpoint.comments+xml"/>
  <Override PartName="/ppt/comments/modernComment_7FFFFEA1_DCE0CBA3.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6308" r:id="rId4"/>
    <p:sldMasterId id="2147486768" r:id="rId5"/>
    <p:sldMasterId id="2147486868" r:id="rId6"/>
  </p:sldMasterIdLst>
  <p:notesMasterIdLst>
    <p:notesMasterId r:id="rId36"/>
  </p:notesMasterIdLst>
  <p:handoutMasterIdLst>
    <p:handoutMasterId r:id="rId37"/>
  </p:handoutMasterIdLst>
  <p:sldIdLst>
    <p:sldId id="2147470725" r:id="rId7"/>
    <p:sldId id="2147470726" r:id="rId8"/>
    <p:sldId id="2147470728" r:id="rId9"/>
    <p:sldId id="2147470729" r:id="rId10"/>
    <p:sldId id="141168688" r:id="rId11"/>
    <p:sldId id="2147470731" r:id="rId12"/>
    <p:sldId id="2147483298" r:id="rId13"/>
    <p:sldId id="3855" r:id="rId14"/>
    <p:sldId id="2147376516" r:id="rId15"/>
    <p:sldId id="2147376517" r:id="rId16"/>
    <p:sldId id="2147376500" r:id="rId17"/>
    <p:sldId id="2147376490" r:id="rId18"/>
    <p:sldId id="2147376514" r:id="rId19"/>
    <p:sldId id="261" r:id="rId20"/>
    <p:sldId id="2147376513" r:id="rId21"/>
    <p:sldId id="2147376519" r:id="rId22"/>
    <p:sldId id="2147376518" r:id="rId23"/>
    <p:sldId id="2147376507" r:id="rId24"/>
    <p:sldId id="3885" r:id="rId25"/>
    <p:sldId id="2147376504" r:id="rId26"/>
    <p:sldId id="2147376506" r:id="rId27"/>
    <p:sldId id="2147376515" r:id="rId28"/>
    <p:sldId id="4132" r:id="rId29"/>
    <p:sldId id="2147478500" r:id="rId30"/>
    <p:sldId id="2147478542" r:id="rId31"/>
    <p:sldId id="2147477645" r:id="rId32"/>
    <p:sldId id="2147483295" r:id="rId33"/>
    <p:sldId id="2147483297" r:id="rId34"/>
    <p:sldId id="2147468494" r:id="rId35"/>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BDI Automation Journey" id="{F81E105A-64C6-0146-8337-E35D513059B0}">
          <p14:sldIdLst>
            <p14:sldId id="2147470725"/>
            <p14:sldId id="2147470726"/>
            <p14:sldId id="2147470728"/>
            <p14:sldId id="2147470729"/>
            <p14:sldId id="141168688"/>
            <p14:sldId id="2147470731"/>
            <p14:sldId id="2147483298"/>
            <p14:sldId id="3855"/>
            <p14:sldId id="2147376516"/>
            <p14:sldId id="2147376517"/>
            <p14:sldId id="2147376500"/>
            <p14:sldId id="2147376490"/>
            <p14:sldId id="2147376514"/>
            <p14:sldId id="261"/>
            <p14:sldId id="2147376513"/>
            <p14:sldId id="2147376519"/>
            <p14:sldId id="2147376518"/>
            <p14:sldId id="2147376507"/>
            <p14:sldId id="3885"/>
            <p14:sldId id="2147376504"/>
            <p14:sldId id="2147376506"/>
            <p14:sldId id="2147376515"/>
            <p14:sldId id="4132"/>
            <p14:sldId id="2147478500"/>
            <p14:sldId id="2147478542"/>
            <p14:sldId id="2147477645"/>
            <p14:sldId id="2147483295"/>
            <p14:sldId id="2147483297"/>
          </p14:sldIdLst>
        </p14:section>
        <p14:section name="Notes for Presenters" id="{6AD29F15-7E54-4C8B-8783-9C69C4D122C4}">
          <p14:sldIdLst/>
        </p14:section>
        <p14:section name="Final Slide" id="{94EF1AC1-BB79-4C23-9F1E-BCB338B41FD6}">
          <p14:sldIdLst>
            <p14:sldId id="214746849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843406-8ACD-4C9A-59E9-46A28B8E7399}" name="Betsy Topel" initials="BT" userId="Betsy Topel" providerId="None"/>
  <p188:author id="{E44A5E0E-94C7-0BF4-AE2D-7401BC1A7886}" name="Charlotte Kennett" initials="CK" userId="S::ckennett@ssnc-corp.global::fbc29f8a-65b2-4d47-9af4-03a0abc7a757" providerId="AD"/>
  <p188:author id="{32735218-8916-1AEF-AD26-F4ED64DC270A}" name="Christopher Groenne" initials="CG" userId="S::cgroenne@ssnc-corp.global::997fec86-a2c6-4cac-adab-6f79736fa8b7" providerId="AD"/>
  <p188:author id="{6443B527-47D5-D96A-ED83-25E3350806CC}" name="Patty Yan" initials="PY" userId="S::pyan2@ssnc-corp.global::417eef98-58cf-4017-945e-db55acb3ba4d" providerId="AD"/>
  <p188:author id="{46CF4E30-EF4C-19E3-F696-FA27E69B8E0C}" name="Miguel Fernandes Rodrigues" initials="MFR" userId="S::mfernan2@ssnc-corp.global::c918165c-f9e0-45bd-8adb-60ee71871025" providerId="AD"/>
  <p188:author id="{433ACE51-C8DE-39F1-FBC1-2E57E5123DA4}" name="Emily Tullett" initials="ET" userId="S::etullett@ssnc-corp.global::427718a9-35b3-4970-91b7-d5ab531e09b4" providerId="AD"/>
  <p188:author id="{EC6F7953-F7DB-8BA2-C389-BEE9EAC0A57C}" name="Junaid Zahid" initials="JZ" userId="Junaid Zahid" providerId="None"/>
  <p188:author id="{B95B8462-1B24-A142-FD09-A456BA78B02F}" name="Jennifer Kelly" initials="JK" userId="S::jkelly1@ssnc-corp.global::3c41f4be-5779-400a-9307-f8afd1a3edcb" providerId="AD"/>
  <p188:author id="{08012766-1A8F-A25E-D47E-808B798381A8}" name="Tom Gurd" initials="TG" userId="S::tgurd@ssnc-corp.global::4d562583-f8c4-4691-967f-4c66fc799bb3" providerId="AD"/>
  <p188:author id="{5D39156C-A0EA-D2D4-ED70-82211311B266}" name="Jeffrey Grisenthwaite" initials="JG" userId="S::jeffrey.grisenthwaite_sscinc.com#ext#@blueprism.onmicrosoft.com::84760b0a-ba76-4fd9-b8d9-037c28f37a6c" providerId="AD"/>
  <p188:author id="{EF193479-1DF0-8FB5-62C8-44D06C35CE5F}" name="Natalie Keightley" initials="NK" userId="S::nkeightl@ssnc-corp.global::69007437-72a6-4945-9f0b-26d05d616773" providerId="AD"/>
  <p188:author id="{66972B7B-85AD-19D8-CA0D-0A2FDBF1624E}" name="Rob Paisley" initials="RP" userId="S::rpaisley@ssnc-corp.global::b859a824-425e-43e7-be49-69ad5e963374" providerId="AD"/>
  <p188:author id="{CF09CD84-8F78-D40E-7385-C5481B943E6D}" name="Fausto Amoroso" initials="FA" userId="S::famoroso@ssnc-corp.global::1e13083d-6f1d-4bf8-9d9f-c5ca3ea82e2d" providerId="AD"/>
  <p188:author id="{FC3A5387-4B9F-55BA-0E48-20AD68D31808}" name="Jennifer Fleischmann" initials="JF" userId="S::jfleisc1@ssnc-corp.global::c94523aa-a642-4633-a718-1b28f0f40bfe" providerId="AD"/>
  <p188:author id="{0E562188-8170-011E-48F8-EA54BBB4B060}" name="Gregory Walker" initials="GW" userId="S::dt224626@ssnc-corp.global::b8d279f9-cf02-4033-93cb-e9ddfb14ed1d" providerId="AD"/>
  <p188:author id="{A7261689-9E5C-3138-9AE5-08F521A72D1B}" name="Fausto Amoroso" initials="FA" userId="S::fausto.amoroso@blueprism.com::4f6cb6af-203b-4326-abed-2da2caae5f50" providerId="AD"/>
  <p188:author id="{D0D216A4-C237-8B29-9C52-826A1009437D}" name="Nadia Nizar" initials="NN" userId="Nadia Nizar" providerId="None"/>
  <p188:author id="{DD2B27A4-E309-153C-35EF-A9CBC87015C6}" name="Emma Vallandigham" initials="EV" userId="S::evalland@ssnc-corp.global::2eefca8f-5121-4fe1-931d-5e88fe56e8a5" providerId="AD"/>
  <p188:author id="{AC101DB2-731B-94B5-36E7-43780AA74991}" name="Miguel Rodrigues" initials="MR" userId="S::miguel.rodrigues@blueprism.com::e9ebc132-00ed-4220-a0cf-ddee934d3177" providerId="AD"/>
  <p188:author id="{0422E9B4-1E60-E363-0C81-4AC7B0AD69F3}" name="Junaid Zahid" initials="JZ" userId="S::junaid.zahid@blueprism.com::1d420594-803a-4be8-a474-3846571e698e" providerId="AD"/>
  <p188:author id="{6B19ADB9-5A83-AC6B-FC2D-83A24267C151}" name="Owen Kimber" initials="OK" userId="S::owen.kimber@blueprism.com::37a1dffd-78ca-4463-8199-475bb2e6381d" providerId="AD"/>
  <p188:author id="{084D12BA-9BFA-7077-5013-78F8EEAD2F65}" name="Paul Taylor" initials="PT" userId="S::ptaylor2@ssnc-corp.global::9dd42cde-9d5c-44b9-ba70-ff74f3625e7f" providerId="AD"/>
  <p188:author id="{8F66A3CC-11BA-7DED-31E6-0FA24C868433}" name="Steve Siegel" initials="SS" userId="S::steve.siegel@blueprism.com::fcee7b0c-f134-46e5-8bc4-bb782c32702f" providerId="AD"/>
  <p188:author id="{2DC93DEA-A1F8-AEAA-1050-5103E35F49E6}" name="Natalie  Keightley" initials="NK" userId="S::natalie.keightley@blueprism.com::4bd95276-0473-4e2f-8ecf-7de108a3a0aa" providerId="AD"/>
  <p188:author id="{C27731EB-202F-CB0F-148A-620B1BCA574E}" name="Jennifer Kelly" initials="JK" userId="S::jennifer.kelly@blueprism.com::50244ed7-6e28-4db3-b4ca-884ead4891d6" providerId="AD"/>
  <p188:author id="{321D65F7-994A-7443-ADBE-81348BA45881}" name="Jennifer Fleischmann" initials="JF" userId="S::jennifer.fleischmann@blueprism.com::f3b175f9-ed61-4425-b9bd-5cdf82af8c84" providerId="AD"/>
  <p188:author id="{018AF8F8-E2B3-B5EC-EA75-3A3E4AB6E6C6}" name="Fausto Amoroso" initials="FA" userId="Fausto Amoroso"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Jennifer Fleischmann" initials="JF" lastIdx="5" clrIdx="0">
    <p:extLst>
      <p:ext uri="{19B8F6BF-5375-455C-9EA6-DF929625EA0E}">
        <p15:presenceInfo xmlns:p15="http://schemas.microsoft.com/office/powerpoint/2012/main" userId="S::jennifer.fleischmann@blueprism.com::f3b175f9-ed61-4425-b9bd-5cdf82af8c84" providerId="AD"/>
      </p:ext>
    </p:extLst>
  </p:cmAuthor>
  <p:cmAuthor id="2" name="Rashida Syed" initials="RS" lastIdx="1" clrIdx="1">
    <p:extLst>
      <p:ext uri="{19B8F6BF-5375-455C-9EA6-DF929625EA0E}">
        <p15:presenceInfo xmlns:p15="http://schemas.microsoft.com/office/powerpoint/2012/main" userId="S::rashida.syed@blueprism.com::cb23bd94-b1a4-4b62-a821-b57dcd2f309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818C"/>
    <a:srgbClr val="EE3D1A"/>
    <a:srgbClr val="0C6C78"/>
    <a:srgbClr val="A7C538"/>
    <a:srgbClr val="F65F44"/>
    <a:srgbClr val="F48670"/>
    <a:srgbClr val="F2955C"/>
    <a:srgbClr val="60499E"/>
    <a:srgbClr val="1A9CA6"/>
    <a:srgbClr val="00AB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0916"/>
  </p:normalViewPr>
  <p:slideViewPr>
    <p:cSldViewPr snapToGrid="0">
      <p:cViewPr varScale="1">
        <p:scale>
          <a:sx n="102" d="100"/>
          <a:sy n="102" d="100"/>
        </p:scale>
        <p:origin x="952" y="184"/>
      </p:cViewPr>
      <p:guideLst/>
    </p:cSldViewPr>
  </p:slideViewPr>
  <p:notesTextViewPr>
    <p:cViewPr>
      <p:scale>
        <a:sx n="1" d="1"/>
        <a:sy n="1" d="1"/>
      </p:scale>
      <p:origin x="0" y="0"/>
    </p:cViewPr>
  </p:notesTextViewPr>
  <p:sorterViewPr>
    <p:cViewPr>
      <p:scale>
        <a:sx n="1" d="1"/>
        <a:sy n="1" d="1"/>
      </p:scale>
      <p:origin x="0" y="-258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8/10/relationships/authors" Target="author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solidFill>
              <a:schemeClr val="accent1"/>
            </a:solidFill>
          </c:spPr>
          <c:dPt>
            <c:idx val="0"/>
            <c:bubble3D val="0"/>
            <c:spPr>
              <a:solidFill>
                <a:schemeClr val="bg2"/>
              </a:solidFill>
            </c:spPr>
            <c:extLst>
              <c:ext xmlns:c16="http://schemas.microsoft.com/office/drawing/2014/chart" uri="{C3380CC4-5D6E-409C-BE32-E72D297353CC}">
                <c16:uniqueId val="{00000001-6CB4-4AAE-A1C7-C8467291A4E1}"/>
              </c:ext>
            </c:extLst>
          </c:dPt>
          <c:dPt>
            <c:idx val="1"/>
            <c:bubble3D val="0"/>
            <c:spPr>
              <a:solidFill>
                <a:schemeClr val="accent3"/>
              </a:solidFill>
            </c:spPr>
            <c:extLst>
              <c:ext xmlns:c16="http://schemas.microsoft.com/office/drawing/2014/chart" uri="{C3380CC4-5D6E-409C-BE32-E72D297353CC}">
                <c16:uniqueId val="{00000003-6CB4-4AAE-A1C7-C8467291A4E1}"/>
              </c:ext>
            </c:extLst>
          </c:dPt>
          <c:dPt>
            <c:idx val="2"/>
            <c:bubble3D val="0"/>
            <c:spPr>
              <a:solidFill>
                <a:schemeClr val="tx2"/>
              </a:solidFill>
            </c:spPr>
            <c:extLst>
              <c:ext xmlns:c16="http://schemas.microsoft.com/office/drawing/2014/chart" uri="{C3380CC4-5D6E-409C-BE32-E72D297353CC}">
                <c16:uniqueId val="{00000005-6CB4-4AAE-A1C7-C8467291A4E1}"/>
              </c:ext>
            </c:extLst>
          </c:dPt>
          <c:dPt>
            <c:idx val="3"/>
            <c:bubble3D val="0"/>
            <c:spPr>
              <a:solidFill>
                <a:schemeClr val="accent4"/>
              </a:solidFill>
            </c:spPr>
            <c:extLst>
              <c:ext xmlns:c16="http://schemas.microsoft.com/office/drawing/2014/chart" uri="{C3380CC4-5D6E-409C-BE32-E72D297353CC}">
                <c16:uniqueId val="{00000007-6CB4-4AAE-A1C7-C8467291A4E1}"/>
              </c:ext>
            </c:extLst>
          </c:dPt>
          <c:dPt>
            <c:idx val="4"/>
            <c:bubble3D val="0"/>
            <c:spPr>
              <a:solidFill>
                <a:schemeClr val="accent2"/>
              </a:solidFill>
            </c:spPr>
            <c:extLst>
              <c:ext xmlns:c16="http://schemas.microsoft.com/office/drawing/2014/chart" uri="{C3380CC4-5D6E-409C-BE32-E72D297353CC}">
                <c16:uniqueId val="{00000009-6CB4-4AAE-A1C7-C8467291A4E1}"/>
              </c:ext>
            </c:extLst>
          </c:dPt>
          <c:dPt>
            <c:idx val="5"/>
            <c:bubble3D val="0"/>
            <c:spPr>
              <a:solidFill>
                <a:schemeClr val="accent6"/>
              </a:solidFill>
            </c:spPr>
            <c:extLst>
              <c:ext xmlns:c16="http://schemas.microsoft.com/office/drawing/2014/chart" uri="{C3380CC4-5D6E-409C-BE32-E72D297353CC}">
                <c16:uniqueId val="{0000000B-6CB4-4AAE-A1C7-C8467291A4E1}"/>
              </c:ext>
            </c:extLst>
          </c:dPt>
          <c:cat>
            <c:strRef>
              <c:f>Sheet1!$A$2:$A$11</c:f>
              <c:strCache>
                <c:ptCount val="4"/>
                <c:pt idx="0">
                  <c:v>1st Qtr</c:v>
                </c:pt>
                <c:pt idx="1">
                  <c:v>2nd Qtr</c:v>
                </c:pt>
                <c:pt idx="2">
                  <c:v>3rd Qtr</c:v>
                </c:pt>
                <c:pt idx="3">
                  <c:v>4th Qtr</c:v>
                </c:pt>
              </c:strCache>
            </c:strRef>
          </c:cat>
          <c:val>
            <c:numRef>
              <c:f>Sheet1!$B$2:$B$11</c:f>
              <c:numCache>
                <c:formatCode>General</c:formatCode>
                <c:ptCount val="10"/>
                <c:pt idx="0">
                  <c:v>10</c:v>
                </c:pt>
                <c:pt idx="1">
                  <c:v>10</c:v>
                </c:pt>
                <c:pt idx="2">
                  <c:v>10</c:v>
                </c:pt>
                <c:pt idx="3">
                  <c:v>10</c:v>
                </c:pt>
                <c:pt idx="4">
                  <c:v>10</c:v>
                </c:pt>
                <c:pt idx="5">
                  <c:v>10</c:v>
                </c:pt>
                <c:pt idx="6">
                  <c:v>10</c:v>
                </c:pt>
              </c:numCache>
            </c:numRef>
          </c:val>
          <c:extLst>
            <c:ext xmlns:c16="http://schemas.microsoft.com/office/drawing/2014/chart" uri="{C3380CC4-5D6E-409C-BE32-E72D297353CC}">
              <c16:uniqueId val="{0000000C-6CB4-4AAE-A1C7-C8467291A4E1}"/>
            </c:ext>
          </c:extLst>
        </c:ser>
        <c:dLbls>
          <c:showLegendKey val="0"/>
          <c:showVal val="0"/>
          <c:showCatName val="0"/>
          <c:showSerName val="0"/>
          <c:showPercent val="0"/>
          <c:showBubbleSize val="0"/>
          <c:showLeaderLines val="1"/>
        </c:dLbls>
        <c:firstSliceAng val="0"/>
        <c:holeSize val="76"/>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solidFill>
              <a:schemeClr val="accent1"/>
            </a:solidFill>
          </c:spPr>
          <c:dPt>
            <c:idx val="0"/>
            <c:bubble3D val="0"/>
            <c:spPr>
              <a:solidFill>
                <a:schemeClr val="bg2"/>
              </a:solidFill>
            </c:spPr>
            <c:extLst>
              <c:ext xmlns:c16="http://schemas.microsoft.com/office/drawing/2014/chart" uri="{C3380CC4-5D6E-409C-BE32-E72D297353CC}">
                <c16:uniqueId val="{00000001-6CB4-4AAE-A1C7-C8467291A4E1}"/>
              </c:ext>
            </c:extLst>
          </c:dPt>
          <c:dPt>
            <c:idx val="1"/>
            <c:bubble3D val="0"/>
            <c:spPr>
              <a:solidFill>
                <a:schemeClr val="accent3"/>
              </a:solidFill>
            </c:spPr>
            <c:extLst>
              <c:ext xmlns:c16="http://schemas.microsoft.com/office/drawing/2014/chart" uri="{C3380CC4-5D6E-409C-BE32-E72D297353CC}">
                <c16:uniqueId val="{00000003-6CB4-4AAE-A1C7-C8467291A4E1}"/>
              </c:ext>
            </c:extLst>
          </c:dPt>
          <c:dPt>
            <c:idx val="2"/>
            <c:bubble3D val="0"/>
            <c:spPr>
              <a:solidFill>
                <a:schemeClr val="tx2"/>
              </a:solidFill>
            </c:spPr>
            <c:extLst>
              <c:ext xmlns:c16="http://schemas.microsoft.com/office/drawing/2014/chart" uri="{C3380CC4-5D6E-409C-BE32-E72D297353CC}">
                <c16:uniqueId val="{00000005-6CB4-4AAE-A1C7-C8467291A4E1}"/>
              </c:ext>
            </c:extLst>
          </c:dPt>
          <c:dPt>
            <c:idx val="3"/>
            <c:bubble3D val="0"/>
            <c:spPr>
              <a:solidFill>
                <a:schemeClr val="accent4"/>
              </a:solidFill>
            </c:spPr>
            <c:extLst>
              <c:ext xmlns:c16="http://schemas.microsoft.com/office/drawing/2014/chart" uri="{C3380CC4-5D6E-409C-BE32-E72D297353CC}">
                <c16:uniqueId val="{00000007-6CB4-4AAE-A1C7-C8467291A4E1}"/>
              </c:ext>
            </c:extLst>
          </c:dPt>
          <c:dPt>
            <c:idx val="4"/>
            <c:bubble3D val="0"/>
            <c:spPr>
              <a:solidFill>
                <a:schemeClr val="accent2"/>
              </a:solidFill>
            </c:spPr>
            <c:extLst>
              <c:ext xmlns:c16="http://schemas.microsoft.com/office/drawing/2014/chart" uri="{C3380CC4-5D6E-409C-BE32-E72D297353CC}">
                <c16:uniqueId val="{00000009-6CB4-4AAE-A1C7-C8467291A4E1}"/>
              </c:ext>
            </c:extLst>
          </c:dPt>
          <c:dPt>
            <c:idx val="5"/>
            <c:bubble3D val="0"/>
            <c:spPr>
              <a:solidFill>
                <a:schemeClr val="accent6"/>
              </a:solidFill>
            </c:spPr>
            <c:extLst>
              <c:ext xmlns:c16="http://schemas.microsoft.com/office/drawing/2014/chart" uri="{C3380CC4-5D6E-409C-BE32-E72D297353CC}">
                <c16:uniqueId val="{0000000B-6CB4-4AAE-A1C7-C8467291A4E1}"/>
              </c:ext>
            </c:extLst>
          </c:dPt>
          <c:cat>
            <c:strRef>
              <c:f>Sheet1!$A$2:$A$11</c:f>
              <c:strCache>
                <c:ptCount val="4"/>
                <c:pt idx="0">
                  <c:v>1st Qtr</c:v>
                </c:pt>
                <c:pt idx="1">
                  <c:v>2nd Qtr</c:v>
                </c:pt>
                <c:pt idx="2">
                  <c:v>3rd Qtr</c:v>
                </c:pt>
                <c:pt idx="3">
                  <c:v>4th Qtr</c:v>
                </c:pt>
              </c:strCache>
            </c:strRef>
          </c:cat>
          <c:val>
            <c:numRef>
              <c:f>Sheet1!$B$2:$B$11</c:f>
              <c:numCache>
                <c:formatCode>General</c:formatCode>
                <c:ptCount val="10"/>
                <c:pt idx="0">
                  <c:v>10</c:v>
                </c:pt>
                <c:pt idx="1">
                  <c:v>10</c:v>
                </c:pt>
                <c:pt idx="2">
                  <c:v>10</c:v>
                </c:pt>
                <c:pt idx="3">
                  <c:v>10</c:v>
                </c:pt>
                <c:pt idx="4">
                  <c:v>10</c:v>
                </c:pt>
                <c:pt idx="5">
                  <c:v>10</c:v>
                </c:pt>
                <c:pt idx="6">
                  <c:v>10</c:v>
                </c:pt>
              </c:numCache>
            </c:numRef>
          </c:val>
          <c:extLst>
            <c:ext xmlns:c16="http://schemas.microsoft.com/office/drawing/2014/chart" uri="{C3380CC4-5D6E-409C-BE32-E72D297353CC}">
              <c16:uniqueId val="{0000000C-6CB4-4AAE-A1C7-C8467291A4E1}"/>
            </c:ext>
          </c:extLst>
        </c:ser>
        <c:dLbls>
          <c:showLegendKey val="0"/>
          <c:showVal val="0"/>
          <c:showCatName val="0"/>
          <c:showSerName val="0"/>
          <c:showPercent val="0"/>
          <c:showBubbleSize val="0"/>
          <c:showLeaderLines val="1"/>
        </c:dLbls>
        <c:firstSliceAng val="0"/>
        <c:holeSize val="76"/>
      </c:doughnutChart>
    </c:plotArea>
    <c:plotVisOnly val="1"/>
    <c:dispBlanksAs val="gap"/>
    <c:showDLblsOverMax val="0"/>
  </c:chart>
  <c:txPr>
    <a:bodyPr/>
    <a:lstStyle/>
    <a:p>
      <a:pPr>
        <a:defRPr sz="1800"/>
      </a:pPr>
      <a:endParaRPr lang="en-US"/>
    </a:p>
  </c:txPr>
  <c:externalData r:id="rId1">
    <c:autoUpdate val="0"/>
  </c:externalData>
</c:chartSpace>
</file>

<file path=ppt/comments/modernComment_7FFFFE9F_94D38F1.xml><?xml version="1.0" encoding="utf-8"?>
<p188:cmLst xmlns:a="http://schemas.openxmlformats.org/drawingml/2006/main" xmlns:r="http://schemas.openxmlformats.org/officeDocument/2006/relationships" xmlns:p188="http://schemas.microsoft.com/office/powerpoint/2018/8/main">
  <p188:cm id="{D3C7E748-D6F2-43AE-8C68-1903626E658D}" authorId="{DD2B27A4-E309-153C-35EF-A9CBC87015C6}" created="2024-07-15T13:31:19.141">
    <ac:txMkLst xmlns:ac="http://schemas.microsoft.com/office/drawing/2013/main/command">
      <pc:docMk xmlns:pc="http://schemas.microsoft.com/office/powerpoint/2013/main/command"/>
      <pc:sldMk xmlns:pc="http://schemas.microsoft.com/office/powerpoint/2013/main/command" cId="156055793" sldId="2147483295"/>
      <ac:spMk id="10" creationId="{473AC7C1-F218-3578-1CA9-C7FDAD1C30FB}"/>
      <ac:txMk cp="52" len="32">
        <ac:context len="85" hash="809979841"/>
      </ac:txMk>
    </ac:txMkLst>
    <p188:pos x="5447270" y="638432"/>
    <p188:txBody>
      <a:bodyPr/>
      <a:lstStyle/>
      <a:p>
        <a:r>
          <a:rPr lang="en-US"/>
          <a:t>[@Mamen Morillas Diaz] [@Miguel Fernandes Rodrigues] this slide is hard to read - can we lose the white fade?</a:t>
        </a:r>
      </a:p>
    </p188:txBody>
  </p188:cm>
</p188:cmLst>
</file>

<file path=ppt/comments/modernComment_7FFFFEA1_DCE0CBA3.xml><?xml version="1.0" encoding="utf-8"?>
<p188:cmLst xmlns:a="http://schemas.openxmlformats.org/drawingml/2006/main" xmlns:r="http://schemas.openxmlformats.org/officeDocument/2006/relationships" xmlns:p188="http://schemas.microsoft.com/office/powerpoint/2018/8/main">
  <p188:cm id="{77BD4441-1F50-F749-8704-39B018D4C2DD}" authorId="{DD2B27A4-E309-153C-35EF-A9CBC87015C6}" created="2024-07-15T13:31:19.141">
    <ac:txMkLst xmlns:ac="http://schemas.microsoft.com/office/drawing/2013/main/command">
      <pc:docMk xmlns:pc="http://schemas.microsoft.com/office/powerpoint/2013/main/command"/>
      <pc:sldMk xmlns:pc="http://schemas.microsoft.com/office/powerpoint/2013/main/command" cId="3705719715" sldId="2147483297"/>
      <ac:spMk id="10" creationId="{473AC7C1-F218-3578-1CA9-C7FDAD1C30FB}"/>
      <ac:txMk cp="52">
        <ac:context len="53" hash="666370946"/>
      </ac:txMk>
    </ac:txMkLst>
    <p188:pos x="5447270" y="638432"/>
    <p188:txBody>
      <a:bodyPr/>
      <a:lstStyle/>
      <a:p>
        <a:r>
          <a:rPr lang="en-US"/>
          <a:t>[@Mamen Morillas Diaz] [@Miguel Fernandes Rodrigues] this slide is hard to read - can we lose the white fade?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E8BE0BF-34DD-4041-9100-FB72B8D75539}"/>
              </a:ext>
            </a:extLst>
          </p:cNvPr>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latin typeface="Arial Nova" panose="020B0504020202020204" pitchFamily="34" charset="0"/>
            </a:endParaRPr>
          </a:p>
        </p:txBody>
      </p:sp>
      <p:sp>
        <p:nvSpPr>
          <p:cNvPr id="3" name="Date Placeholder 2">
            <a:extLst>
              <a:ext uri="{FF2B5EF4-FFF2-40B4-BE49-F238E27FC236}">
                <a16:creationId xmlns:a16="http://schemas.microsoft.com/office/drawing/2014/main" id="{EAC5472C-C710-403D-88BD-19335A0A726A}"/>
              </a:ext>
            </a:extLst>
          </p:cNvPr>
          <p:cNvSpPr>
            <a:spLocks noGrp="1"/>
          </p:cNvSpPr>
          <p:nvPr>
            <p:ph type="dt" sz="quarter" idx="1"/>
          </p:nvPr>
        </p:nvSpPr>
        <p:spPr>
          <a:xfrm>
            <a:off x="4023092" y="0"/>
            <a:ext cx="3077739" cy="471054"/>
          </a:xfrm>
          <a:prstGeom prst="rect">
            <a:avLst/>
          </a:prstGeom>
        </p:spPr>
        <p:txBody>
          <a:bodyPr vert="horz" lIns="94229" tIns="47114" rIns="94229" bIns="47114" rtlCol="0"/>
          <a:lstStyle>
            <a:lvl1pPr algn="r">
              <a:defRPr sz="1200"/>
            </a:lvl1pPr>
          </a:lstStyle>
          <a:p>
            <a:fld id="{2D59B7C4-6924-4526-B376-72F027C1491C}" type="datetimeFigureOut">
              <a:rPr lang="en-US" smtClean="0">
                <a:latin typeface="Arial Nova" panose="020B0504020202020204" pitchFamily="34" charset="0"/>
              </a:rPr>
              <a:t>8/6/24</a:t>
            </a:fld>
            <a:endParaRPr lang="en-US">
              <a:latin typeface="Arial Nova" panose="020B0504020202020204" pitchFamily="34" charset="0"/>
            </a:endParaRPr>
          </a:p>
        </p:txBody>
      </p:sp>
      <p:sp>
        <p:nvSpPr>
          <p:cNvPr id="4" name="Footer Placeholder 3">
            <a:extLst>
              <a:ext uri="{FF2B5EF4-FFF2-40B4-BE49-F238E27FC236}">
                <a16:creationId xmlns:a16="http://schemas.microsoft.com/office/drawing/2014/main" id="{0C85EB59-9BAF-4B6E-9FAB-67BE1414349F}"/>
              </a:ext>
            </a:extLst>
          </p:cNvPr>
          <p:cNvSpPr>
            <a:spLocks noGrp="1"/>
          </p:cNvSpPr>
          <p:nvPr>
            <p:ph type="ftr" sz="quarter" idx="2"/>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latin typeface="Arial Nova" panose="020B0504020202020204" pitchFamily="34" charset="0"/>
            </a:endParaRPr>
          </a:p>
        </p:txBody>
      </p:sp>
      <p:sp>
        <p:nvSpPr>
          <p:cNvPr id="5" name="Slide Number Placeholder 4">
            <a:extLst>
              <a:ext uri="{FF2B5EF4-FFF2-40B4-BE49-F238E27FC236}">
                <a16:creationId xmlns:a16="http://schemas.microsoft.com/office/drawing/2014/main" id="{9437AB9E-9327-4F99-907B-451DA070AC41}"/>
              </a:ext>
            </a:extLst>
          </p:cNvPr>
          <p:cNvSpPr>
            <a:spLocks noGrp="1"/>
          </p:cNvSpPr>
          <p:nvPr>
            <p:ph type="sldNum" sz="quarter" idx="3"/>
          </p:nvPr>
        </p:nvSpPr>
        <p:spPr>
          <a:xfrm>
            <a:off x="4023092" y="8917422"/>
            <a:ext cx="3077739" cy="471053"/>
          </a:xfrm>
          <a:prstGeom prst="rect">
            <a:avLst/>
          </a:prstGeom>
        </p:spPr>
        <p:txBody>
          <a:bodyPr vert="horz" lIns="94229" tIns="47114" rIns="94229" bIns="47114" rtlCol="0" anchor="b"/>
          <a:lstStyle>
            <a:lvl1pPr algn="r">
              <a:defRPr sz="1200"/>
            </a:lvl1pPr>
          </a:lstStyle>
          <a:p>
            <a:fld id="{9DCED43A-DE86-4A6B-BCC0-DCDF4B84546E}" type="slidenum">
              <a:rPr lang="en-US" smtClean="0">
                <a:latin typeface="Arial Nova" panose="020B0504020202020204" pitchFamily="34" charset="0"/>
              </a:rPr>
              <a:t>‹#›</a:t>
            </a:fld>
            <a:endParaRPr lang="en-US">
              <a:latin typeface="Arial Nova" panose="020B0504020202020204" pitchFamily="34" charset="0"/>
            </a:endParaRPr>
          </a:p>
        </p:txBody>
      </p:sp>
    </p:spTree>
    <p:extLst>
      <p:ext uri="{BB962C8B-B14F-4D97-AF65-F5344CB8AC3E}">
        <p14:creationId xmlns:p14="http://schemas.microsoft.com/office/powerpoint/2010/main" val="17381107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b="0" i="0">
                <a:latin typeface="Arial Nova" panose="020B0504020202020204" pitchFamily="34" charset="0"/>
              </a:defRPr>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b="0" i="0">
                <a:latin typeface="Arial Nova" panose="020B0504020202020204" pitchFamily="34" charset="0"/>
              </a:defRPr>
            </a:lvl1pPr>
          </a:lstStyle>
          <a:p>
            <a:fld id="{3814FA7F-0F7C-437B-A4F0-75A02CA2318D}" type="datetimeFigureOut">
              <a:rPr lang="en-US" smtClean="0"/>
              <a:pPr/>
              <a:t>8/6/24</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b="0" i="0">
                <a:latin typeface="Arial Nova" panose="020B0504020202020204" pitchFamily="34" charset="0"/>
              </a:defRPr>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b="0" i="0">
                <a:latin typeface="Arial Nova" panose="020B0504020202020204" pitchFamily="34" charset="0"/>
              </a:defRPr>
            </a:lvl1pPr>
          </a:lstStyle>
          <a:p>
            <a:fld id="{FBA7C3DF-E89C-4130-BA50-4EA206596E69}" type="slidenum">
              <a:rPr lang="en-US" smtClean="0"/>
              <a:pPr/>
              <a:t>‹#›</a:t>
            </a:fld>
            <a:endParaRPr lang="en-US"/>
          </a:p>
        </p:txBody>
      </p:sp>
    </p:spTree>
    <p:extLst>
      <p:ext uri="{BB962C8B-B14F-4D97-AF65-F5344CB8AC3E}">
        <p14:creationId xmlns:p14="http://schemas.microsoft.com/office/powerpoint/2010/main" val="3003730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Nova" panose="020B0504020202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7838" y="668338"/>
            <a:ext cx="4273550" cy="2403475"/>
          </a:xfrm>
        </p:spPr>
      </p:sp>
      <p:sp>
        <p:nvSpPr>
          <p:cNvPr id="3" name="Notes Placeholder 2"/>
          <p:cNvSpPr>
            <a:spLocks noGrp="1"/>
          </p:cNvSpPr>
          <p:nvPr>
            <p:ph type="body" idx="1"/>
          </p:nvPr>
        </p:nvSpPr>
        <p:spPr>
          <a:xfrm>
            <a:off x="478236" y="3440030"/>
            <a:ext cx="6250810" cy="5477391"/>
          </a:xfrm>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900" b="1" i="0" u="none" strike="noStrike" kern="1200" cap="none" spc="0" normalizeH="0" baseline="0" noProof="0">
                <a:ln>
                  <a:noFill/>
                </a:ln>
                <a:solidFill>
                  <a:prstClr val="black"/>
                </a:solidFill>
                <a:effectLst/>
                <a:uLnTx/>
                <a:uFillTx/>
                <a:latin typeface="Arial Nova" panose="020B0504020202020204" pitchFamily="34" charset="0"/>
                <a:ea typeface="+mn-ea"/>
                <a:cs typeface="+mn-cs"/>
              </a:rPr>
              <a:t>Purpose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black"/>
                </a:solidFill>
                <a:effectLst/>
                <a:uLnTx/>
                <a:uFillTx/>
              </a:rPr>
              <a:t>This set of slides should be used to deliver an overview of our new SS&amp;C Blue Prism Proposition and Portfolio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black"/>
                </a:solidFill>
                <a:effectLst/>
                <a:uLnTx/>
                <a:uFillTx/>
              </a:rPr>
              <a:t>This deck has been updated to incorporate slides from both of the existing JVP presentations which were launched in June and August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black"/>
                </a:solidFill>
                <a:effectLst/>
                <a:uLnTx/>
                <a:uFillTx/>
              </a:rPr>
              <a:t>Target audience can be: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noProof="0">
                <a:effectLst/>
                <a:latin typeface="Arial Nova" panose="020B0504020202020204" pitchFamily="34" charset="0"/>
              </a:rPr>
              <a:t>At the exec level (e.g. CDO, CIO/COO, Heads of Operations, Heads of Transformation) 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noProof="0">
                <a:effectLst/>
                <a:latin typeface="Arial Nova" panose="020B0504020202020204" pitchFamily="34" charset="0"/>
              </a:rPr>
              <a:t>To any of the Lines of Business, to IT or the Centre of Excellence, as well as their direct reports.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black"/>
                </a:solidFill>
                <a:effectLst/>
                <a:uLnTx/>
                <a:uFillTx/>
              </a:rPr>
              <a:t>The deck is designed to be modular and presenters should tailor each pitch to meet your customer’s specific needs and to reflect where they are on their automation journey.  This can include: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noProof="0">
                <a:effectLst/>
                <a:latin typeface="Arial Nova" panose="020B0504020202020204" pitchFamily="34" charset="0"/>
              </a:rPr>
              <a:t>Reordering the slides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noProof="0">
                <a:effectLst/>
                <a:latin typeface="Arial Nova" panose="020B0504020202020204" pitchFamily="34" charset="0"/>
              </a:rPr>
              <a:t>Customizing some slides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noProof="0">
                <a:effectLst/>
                <a:latin typeface="Arial Nova" panose="020B0504020202020204" pitchFamily="34" charset="0"/>
              </a:rPr>
              <a:t>Removing some slides if not relevant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noProof="0">
                <a:effectLst/>
                <a:latin typeface="Arial Nova" panose="020B0504020202020204" pitchFamily="34" charset="0"/>
              </a:rPr>
              <a:t>Adding in slides from the high-level deck launched in June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prstClr val="black"/>
              </a:solidFill>
              <a:effectLst/>
              <a:uLnTx/>
              <a:uFillTx/>
            </a:endParaRPr>
          </a:p>
          <a:p>
            <a:endParaRPr lang="en-US" sz="900"/>
          </a:p>
        </p:txBody>
      </p:sp>
      <p:sp>
        <p:nvSpPr>
          <p:cNvPr id="4" name="Slide Number Placeholder 3"/>
          <p:cNvSpPr>
            <a:spLocks noGrp="1"/>
          </p:cNvSpPr>
          <p:nvPr>
            <p:ph type="sldNum" sz="quarter" idx="5"/>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1AF2398B-CFEA-6A42-8C66-E6C27F20A52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5503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7838" y="668338"/>
            <a:ext cx="4273550" cy="2403475"/>
          </a:xfrm>
        </p:spPr>
      </p:sp>
      <p:sp>
        <p:nvSpPr>
          <p:cNvPr id="3" name="Notes Placeholder 2"/>
          <p:cNvSpPr>
            <a:spLocks noGrp="1"/>
          </p:cNvSpPr>
          <p:nvPr>
            <p:ph type="body" idx="1"/>
          </p:nvPr>
        </p:nvSpPr>
        <p:spPr/>
        <p:txBody>
          <a:bodyPr/>
          <a:lstStyle/>
          <a:p>
            <a:r>
              <a:rPr lang="en-US" b="1">
                <a:cs typeface="Calibri"/>
              </a:rPr>
              <a:t>Blue Prism is established across all areas of Banking</a:t>
            </a:r>
          </a:p>
          <a:p>
            <a:endParaRPr lang="en-US" b="0">
              <a:cs typeface="Calibri"/>
            </a:endParaRPr>
          </a:p>
          <a:p>
            <a:pPr marL="285750" indent="-285750">
              <a:buFontTx/>
              <a:buChar char="-"/>
            </a:pPr>
            <a:r>
              <a:rPr lang="en-US" b="0">
                <a:cs typeface="Calibri"/>
              </a:rPr>
              <a:t>Clients across all areas of Financial Services – Retail, CIB, WAM and Regulators</a:t>
            </a:r>
          </a:p>
          <a:p>
            <a:pPr marL="285750" indent="-285750">
              <a:buFontTx/>
              <a:buChar char="-"/>
            </a:pPr>
            <a:r>
              <a:rPr lang="en-US" b="0">
                <a:cs typeface="Calibri"/>
              </a:rPr>
              <a:t>Operate across Back, Middle and Front Office</a:t>
            </a:r>
          </a:p>
          <a:p>
            <a:pPr marL="285750" indent="-285750">
              <a:buFontTx/>
              <a:buChar char="-"/>
            </a:pPr>
            <a:r>
              <a:rPr lang="en-US" b="0">
                <a:cs typeface="Calibri"/>
              </a:rPr>
              <a:t>Delivering value across CX, Risk &amp; Compliance,  Ops and Support Functions</a:t>
            </a:r>
          </a:p>
          <a:p>
            <a:pPr marL="285750" indent="-285750">
              <a:buFontTx/>
              <a:buChar char="-"/>
            </a:pPr>
            <a:endParaRPr lang="en-US" b="0">
              <a:cs typeface="Calibri"/>
            </a:endParaRPr>
          </a:p>
          <a:p>
            <a:endParaRPr lang="en-US">
              <a:cs typeface="Calibri"/>
            </a:endParaRPr>
          </a:p>
          <a:p>
            <a:endParaRPr lang="en-US"/>
          </a:p>
        </p:txBody>
      </p:sp>
      <p:sp>
        <p:nvSpPr>
          <p:cNvPr id="4" name="Slide Number Placeholder 3"/>
          <p:cNvSpPr>
            <a:spLocks noGrp="1"/>
          </p:cNvSpPr>
          <p:nvPr>
            <p:ph type="sldNum" sz="quarter" idx="5"/>
          </p:nvPr>
        </p:nvSpPr>
        <p:spPr/>
        <p:txBody>
          <a:bodyPr/>
          <a:lstStyle/>
          <a:p>
            <a:fld id="{FBA7C3DF-E89C-4130-BA50-4EA206596E69}" type="slidenum">
              <a:rPr lang="en-US" smtClean="0"/>
              <a:pPr/>
              <a:t>5</a:t>
            </a:fld>
            <a:endParaRPr lang="en-US"/>
          </a:p>
        </p:txBody>
      </p:sp>
    </p:spTree>
    <p:extLst>
      <p:ext uri="{BB962C8B-B14F-4D97-AF65-F5344CB8AC3E}">
        <p14:creationId xmlns:p14="http://schemas.microsoft.com/office/powerpoint/2010/main" val="2526247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7838" y="668338"/>
            <a:ext cx="4273550" cy="2403475"/>
          </a:xfrm>
        </p:spPr>
      </p:sp>
      <p:sp>
        <p:nvSpPr>
          <p:cNvPr id="3" name="Notes Placeholder 2"/>
          <p:cNvSpPr>
            <a:spLocks noGrp="1"/>
          </p:cNvSpPr>
          <p:nvPr>
            <p:ph type="body" idx="1"/>
          </p:nvPr>
        </p:nvSpPr>
        <p:spPr/>
        <p:txBody>
          <a:bodyPr/>
          <a:lstStyle/>
          <a:p>
            <a:r>
              <a:rPr lang="en-US" b="1">
                <a:cs typeface="Calibri"/>
              </a:rPr>
              <a:t>Blue Prism is established across all areas of Banking</a:t>
            </a:r>
          </a:p>
          <a:p>
            <a:endParaRPr lang="en-US" b="0">
              <a:cs typeface="Calibri"/>
            </a:endParaRPr>
          </a:p>
          <a:p>
            <a:pPr marL="285750" indent="-285750">
              <a:buFontTx/>
              <a:buChar char="-"/>
            </a:pPr>
            <a:r>
              <a:rPr lang="en-US" b="0">
                <a:cs typeface="Calibri"/>
              </a:rPr>
              <a:t>Clients across all areas of Financial Services – Retail, CIB, WAM and Regulators</a:t>
            </a:r>
          </a:p>
          <a:p>
            <a:pPr marL="285750" indent="-285750">
              <a:buFontTx/>
              <a:buChar char="-"/>
            </a:pPr>
            <a:r>
              <a:rPr lang="en-US" b="0">
                <a:cs typeface="Calibri"/>
              </a:rPr>
              <a:t>Operate across Back, Middle and Front Office</a:t>
            </a:r>
          </a:p>
          <a:p>
            <a:pPr marL="285750" indent="-285750">
              <a:buFontTx/>
              <a:buChar char="-"/>
            </a:pPr>
            <a:r>
              <a:rPr lang="en-US" b="0">
                <a:cs typeface="Calibri"/>
              </a:rPr>
              <a:t>Delivering value across CX, Risk &amp; Compliance,  Ops and Support Functions</a:t>
            </a:r>
          </a:p>
          <a:p>
            <a:pPr marL="285750" indent="-285750">
              <a:buFontTx/>
              <a:buChar char="-"/>
            </a:pPr>
            <a:endParaRPr lang="en-US" b="0">
              <a:cs typeface="Calibri"/>
            </a:endParaRPr>
          </a:p>
          <a:p>
            <a:endParaRPr lang="en-US">
              <a:cs typeface="Calibri"/>
            </a:endParaRPr>
          </a:p>
          <a:p>
            <a:endParaRPr lang="en-US"/>
          </a:p>
        </p:txBody>
      </p:sp>
      <p:sp>
        <p:nvSpPr>
          <p:cNvPr id="4" name="Slide Number Placeholder 3"/>
          <p:cNvSpPr>
            <a:spLocks noGrp="1"/>
          </p:cNvSpPr>
          <p:nvPr>
            <p:ph type="sldNum" sz="quarter" idx="5"/>
          </p:nvPr>
        </p:nvSpPr>
        <p:spPr/>
        <p:txBody>
          <a:bodyPr/>
          <a:lstStyle/>
          <a:p>
            <a:fld id="{FBA7C3DF-E89C-4130-BA50-4EA206596E69}" type="slidenum">
              <a:rPr lang="en-US" smtClean="0"/>
              <a:pPr/>
              <a:t>6</a:t>
            </a:fld>
            <a:endParaRPr lang="en-US"/>
          </a:p>
        </p:txBody>
      </p:sp>
    </p:spTree>
    <p:extLst>
      <p:ext uri="{BB962C8B-B14F-4D97-AF65-F5344CB8AC3E}">
        <p14:creationId xmlns:p14="http://schemas.microsoft.com/office/powerpoint/2010/main" val="3940206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l" rtl="0">
              <a:buNone/>
            </a:pPr>
            <a:r>
              <a:rPr lang="pt-br" sz="1200" b="0" i="0" u="none" kern="1200" baseline="0" dirty="0">
                <a:solidFill>
                  <a:schemeClr val="tx1"/>
                </a:solidFill>
                <a:effectLst/>
                <a:latin typeface="Open Sans" panose="020B0606030504020204" pitchFamily="34" charset="0"/>
                <a:ea typeface="+mn-ea"/>
                <a:cs typeface="+mn-cs"/>
              </a:rPr>
              <a:t>Notas: </a:t>
            </a:r>
          </a:p>
          <a:p>
            <a:pPr marL="160863" marR="0" lvl="0" indent="-160863" algn="l" defTabSz="1219170" rtl="0" eaLnBrk="1" fontAlgn="auto" latinLnBrk="0" hangingPunct="1">
              <a:lnSpc>
                <a:spcPct val="100000"/>
              </a:lnSpc>
              <a:spcBef>
                <a:spcPts val="0"/>
              </a:spcBef>
              <a:spcAft>
                <a:spcPts val="0"/>
              </a:spcAft>
              <a:buClr>
                <a:schemeClr val="accent1"/>
              </a:buClr>
              <a:buSzTx/>
              <a:buFont typeface="Arial" pitchFamily="34" charset="0"/>
              <a:buChar char="•"/>
              <a:tabLst/>
              <a:defRPr/>
            </a:pPr>
            <a:r>
              <a:rPr lang="pt-br" sz="1200" b="0" i="0" u="none" kern="1200" baseline="0" dirty="0">
                <a:solidFill>
                  <a:schemeClr val="tx1"/>
                </a:solidFill>
                <a:effectLst/>
                <a:latin typeface="Open Sans" panose="020B0606030504020204" pitchFamily="34" charset="0"/>
                <a:ea typeface="+mn-ea"/>
                <a:cs typeface="+mn-cs"/>
              </a:rPr>
              <a:t>Temos a melhor </a:t>
            </a:r>
            <a:r>
              <a:rPr lang="pt-BR" sz="1200" b="0" i="0" u="none" kern="1200" baseline="0" dirty="0" err="1">
                <a:solidFill>
                  <a:schemeClr val="tx1"/>
                </a:solidFill>
                <a:effectLst/>
                <a:latin typeface="Open Sans" panose="020B0606030504020204" pitchFamily="34" charset="0"/>
                <a:ea typeface="+mn-ea"/>
                <a:cs typeface="+mn-cs"/>
              </a:rPr>
              <a:t>Full</a:t>
            </a:r>
            <a:r>
              <a:rPr lang="pt-br" sz="1200" b="0" i="0" u="none" kern="1200" baseline="0" dirty="0" err="1">
                <a:solidFill>
                  <a:schemeClr val="tx1"/>
                </a:solidFill>
                <a:effectLst/>
                <a:latin typeface="Open Sans" panose="020B0606030504020204" pitchFamily="34" charset="0"/>
                <a:ea typeface="+mn-ea"/>
                <a:cs typeface="+mn-cs"/>
              </a:rPr>
              <a:t>ataforma</a:t>
            </a:r>
            <a:r>
              <a:rPr lang="pt-br" sz="1200" b="0" i="0" u="none" kern="1200" baseline="0" dirty="0">
                <a:solidFill>
                  <a:schemeClr val="tx1"/>
                </a:solidFill>
                <a:effectLst/>
                <a:latin typeface="Open Sans" panose="020B0606030504020204" pitchFamily="34" charset="0"/>
                <a:ea typeface="+mn-ea"/>
                <a:cs typeface="+mn-cs"/>
              </a:rPr>
              <a:t> global de oleaginosas no setor, uma equipe incrível e uma posição de liderança no mercado.</a:t>
            </a:r>
            <a:r>
              <a:rPr lang="pt-br" b="0" i="0" u="none" baseline="0" dirty="0">
                <a:effectLst/>
              </a:rPr>
              <a:t> </a:t>
            </a:r>
            <a:r>
              <a:rPr lang="pt-br" sz="1200" b="0" i="0" u="none" kern="1200" baseline="0" dirty="0">
                <a:solidFill>
                  <a:schemeClr val="tx1"/>
                </a:solidFill>
                <a:effectLst/>
                <a:latin typeface="Open Sans" panose="020B0606030504020204" pitchFamily="34" charset="0"/>
                <a:ea typeface="+mn-ea"/>
                <a:cs typeface="+mn-cs"/>
              </a:rPr>
              <a:t> </a:t>
            </a:r>
          </a:p>
          <a:p>
            <a:pPr marL="160863" marR="0" lvl="0" indent="-160863" algn="l" defTabSz="1219170" rtl="0" eaLnBrk="1" fontAlgn="auto" latinLnBrk="0" hangingPunct="1">
              <a:lnSpc>
                <a:spcPct val="100000"/>
              </a:lnSpc>
              <a:spcBef>
                <a:spcPts val="0"/>
              </a:spcBef>
              <a:spcAft>
                <a:spcPts val="0"/>
              </a:spcAft>
              <a:buClr>
                <a:schemeClr val="accent1"/>
              </a:buClr>
              <a:buSzTx/>
              <a:buFont typeface="Arial" pitchFamily="34" charset="0"/>
              <a:buChar char="•"/>
              <a:tabLst/>
              <a:defRPr/>
            </a:pPr>
            <a:r>
              <a:rPr lang="pt-br" sz="1200" b="0" i="0" u="none" kern="1200" baseline="0" dirty="0">
                <a:solidFill>
                  <a:schemeClr val="tx1"/>
                </a:solidFill>
                <a:effectLst/>
                <a:latin typeface="Open Sans" panose="020B0606030504020204" pitchFamily="34" charset="0"/>
                <a:ea typeface="+mn-ea"/>
                <a:cs typeface="+mn-cs"/>
              </a:rPr>
              <a:t>A nossa rede global de unidades </a:t>
            </a:r>
            <a:r>
              <a:rPr lang="pt-BR" sz="1200" b="0" i="0" u="none" kern="1200" baseline="0" dirty="0" err="1">
                <a:solidFill>
                  <a:schemeClr val="tx1"/>
                </a:solidFill>
                <a:effectLst/>
                <a:latin typeface="Open Sans" panose="020B0606030504020204" pitchFamily="34" charset="0"/>
                <a:ea typeface="+mn-ea"/>
                <a:cs typeface="+mn-cs"/>
              </a:rPr>
              <a:t>Intern</a:t>
            </a:r>
            <a:r>
              <a:rPr lang="pt-br" sz="1200" b="0" i="0" u="none" kern="1200" baseline="0" dirty="0" err="1">
                <a:solidFill>
                  <a:schemeClr val="tx1"/>
                </a:solidFill>
                <a:effectLst/>
                <a:latin typeface="Open Sans" panose="020B0606030504020204" pitchFamily="34" charset="0"/>
                <a:ea typeface="+mn-ea"/>
                <a:cs typeface="+mn-cs"/>
              </a:rPr>
              <a:t>á</a:t>
            </a:r>
            <a:r>
              <a:rPr lang="pt-br" sz="1200" b="0" i="0" u="none" kern="1200" baseline="0" dirty="0">
                <a:solidFill>
                  <a:schemeClr val="tx1"/>
                </a:solidFill>
                <a:effectLst/>
                <a:latin typeface="Open Sans" panose="020B0606030504020204" pitchFamily="34" charset="0"/>
                <a:ea typeface="+mn-ea"/>
                <a:cs typeface="+mn-cs"/>
              </a:rPr>
              <a:t> espalhada por seis continentes e inclui silos de grãos, unidades de processamento de oleaginosas e grãos e terminais portuários </a:t>
            </a:r>
            <a:r>
              <a:rPr lang="pt-BR" sz="1200" b="0" i="0" u="none" kern="1200" baseline="0" dirty="0" err="1">
                <a:solidFill>
                  <a:schemeClr val="tx1"/>
                </a:solidFill>
                <a:effectLst/>
                <a:latin typeface="Open Sans" panose="020B0606030504020204" pitchFamily="34" charset="0"/>
                <a:ea typeface="+mn-ea"/>
                <a:cs typeface="+mn-cs"/>
              </a:rPr>
              <a:t>Intern</a:t>
            </a:r>
            <a:r>
              <a:rPr lang="pt-br" sz="1200" b="0" i="0" u="none" kern="1200" baseline="0" dirty="0" err="1">
                <a:solidFill>
                  <a:schemeClr val="tx1"/>
                </a:solidFill>
                <a:effectLst/>
                <a:latin typeface="Open Sans" panose="020B0606030504020204" pitchFamily="34" charset="0"/>
                <a:ea typeface="+mn-ea"/>
                <a:cs typeface="+mn-cs"/>
              </a:rPr>
              <a:t>rategicamente</a:t>
            </a:r>
            <a:r>
              <a:rPr lang="pt-br" sz="1200" b="0" i="0" u="none" kern="1200" baseline="0" dirty="0">
                <a:solidFill>
                  <a:schemeClr val="tx1"/>
                </a:solidFill>
                <a:effectLst/>
                <a:latin typeface="Open Sans" panose="020B0606030504020204" pitchFamily="34" charset="0"/>
                <a:ea typeface="+mn-ea"/>
                <a:cs typeface="+mn-cs"/>
              </a:rPr>
              <a:t> localizados. </a:t>
            </a:r>
          </a:p>
          <a:p>
            <a:pPr marL="160863" marR="0" lvl="0" indent="-160863" algn="l" defTabSz="1219170" rtl="0" eaLnBrk="1" fontAlgn="auto" latinLnBrk="0" hangingPunct="1">
              <a:lnSpc>
                <a:spcPct val="100000"/>
              </a:lnSpc>
              <a:spcBef>
                <a:spcPts val="0"/>
              </a:spcBef>
              <a:spcAft>
                <a:spcPts val="0"/>
              </a:spcAft>
              <a:buClr>
                <a:schemeClr val="accent1"/>
              </a:buClr>
              <a:buSzTx/>
              <a:buFont typeface="Arial" pitchFamily="34" charset="0"/>
              <a:buChar char="•"/>
              <a:tabLst/>
              <a:defRPr/>
            </a:pPr>
            <a:r>
              <a:rPr lang="pt-br" sz="1200" b="0" i="0" u="none" kern="1200" baseline="0" dirty="0">
                <a:solidFill>
                  <a:schemeClr val="tx1"/>
                </a:solidFill>
                <a:effectLst/>
                <a:latin typeface="Open Sans" panose="020B0606030504020204" pitchFamily="34" charset="0"/>
                <a:ea typeface="+mn-ea"/>
                <a:cs typeface="+mn-cs"/>
              </a:rPr>
              <a:t>Processamos soja e a linha </a:t>
            </a:r>
            <a:r>
              <a:rPr lang="pt-br" sz="1200" b="0" i="0" u="none" kern="1200" baseline="0" dirty="0" err="1">
                <a:solidFill>
                  <a:schemeClr val="tx1"/>
                </a:solidFill>
                <a:effectLst/>
                <a:latin typeface="Open Sans" panose="020B0606030504020204" pitchFamily="34" charset="0"/>
                <a:ea typeface="+mn-ea"/>
                <a:cs typeface="+mn-cs"/>
              </a:rPr>
              <a:t>com</a:t>
            </a:r>
            <a:r>
              <a:rPr lang="pt-BR" sz="1200" b="0" i="0" u="none" kern="1200" baseline="0" dirty="0" err="1">
                <a:solidFill>
                  <a:schemeClr val="tx1"/>
                </a:solidFill>
                <a:effectLst/>
                <a:latin typeface="Open Sans" panose="020B0606030504020204" pitchFamily="34" charset="0"/>
                <a:ea typeface="+mn-ea"/>
                <a:cs typeface="+mn-cs"/>
              </a:rPr>
              <a:t>Full</a:t>
            </a:r>
            <a:r>
              <a:rPr lang="pt-br" sz="1200" b="0" i="0" u="none" kern="1200" baseline="0" dirty="0" err="1">
                <a:solidFill>
                  <a:schemeClr val="tx1"/>
                </a:solidFill>
                <a:effectLst/>
                <a:latin typeface="Open Sans" panose="020B0606030504020204" pitchFamily="34" charset="0"/>
                <a:ea typeface="+mn-ea"/>
                <a:cs typeface="+mn-cs"/>
              </a:rPr>
              <a:t>eta</a:t>
            </a:r>
            <a:r>
              <a:rPr lang="pt-br" sz="1200" b="0" i="0" u="none" kern="1200" baseline="0" dirty="0">
                <a:solidFill>
                  <a:schemeClr val="tx1"/>
                </a:solidFill>
                <a:effectLst/>
                <a:latin typeface="Open Sans" panose="020B0606030504020204" pitchFamily="34" charset="0"/>
                <a:ea typeface="+mn-ea"/>
                <a:cs typeface="+mn-cs"/>
              </a:rPr>
              <a:t> de oleaginosas: canola, colza e </a:t>
            </a:r>
            <a:r>
              <a:rPr lang="pt-br" sz="1200" b="0" i="0" u="none" kern="1200" baseline="0" dirty="0" err="1">
                <a:solidFill>
                  <a:schemeClr val="tx1"/>
                </a:solidFill>
                <a:effectLst/>
                <a:latin typeface="Open Sans" panose="020B0606030504020204" pitchFamily="34" charset="0"/>
                <a:ea typeface="+mn-ea"/>
                <a:cs typeface="+mn-cs"/>
              </a:rPr>
              <a:t>gir</a:t>
            </a:r>
            <a:r>
              <a:rPr lang="pt-BR" sz="1200" b="0" i="0" u="none" kern="1200" baseline="0" dirty="0" err="1">
                <a:solidFill>
                  <a:schemeClr val="tx1"/>
                </a:solidFill>
                <a:effectLst/>
                <a:latin typeface="Open Sans" panose="020B0606030504020204" pitchFamily="34" charset="0"/>
                <a:ea typeface="+mn-ea"/>
                <a:cs typeface="+mn-cs"/>
              </a:rPr>
              <a:t>Jr</a:t>
            </a:r>
            <a:r>
              <a:rPr lang="pt-br" sz="1200" b="0" i="0" u="none" kern="1200" baseline="0" dirty="0" err="1">
                <a:solidFill>
                  <a:schemeClr val="tx1"/>
                </a:solidFill>
                <a:effectLst/>
                <a:latin typeface="Open Sans" panose="020B0606030504020204" pitchFamily="34" charset="0"/>
                <a:ea typeface="+mn-ea"/>
                <a:cs typeface="+mn-cs"/>
              </a:rPr>
              <a:t>ol</a:t>
            </a:r>
            <a:r>
              <a:rPr lang="pt-br" sz="1200" b="0" i="0" u="none" kern="1200" baseline="0" dirty="0">
                <a:solidFill>
                  <a:schemeClr val="tx1"/>
                </a:solidFill>
                <a:effectLst/>
                <a:latin typeface="Open Sans" panose="020B0606030504020204" pitchFamily="34" charset="0"/>
                <a:ea typeface="+mn-ea"/>
                <a:cs typeface="+mn-cs"/>
              </a:rPr>
              <a:t>, além de óleos tropicais, incluindo palma e </a:t>
            </a:r>
            <a:r>
              <a:rPr lang="pt-br" sz="1200" b="0" i="0" u="none" kern="1200" baseline="0" dirty="0" err="1">
                <a:solidFill>
                  <a:schemeClr val="tx1"/>
                </a:solidFill>
                <a:effectLst/>
                <a:latin typeface="Open Sans" panose="020B0606030504020204" pitchFamily="34" charset="0"/>
                <a:ea typeface="+mn-ea"/>
                <a:cs typeface="+mn-cs"/>
              </a:rPr>
              <a:t>karité</a:t>
            </a:r>
            <a:r>
              <a:rPr lang="pt-br" sz="1200" b="0" i="0" u="none" kern="1200" baseline="0" dirty="0">
                <a:solidFill>
                  <a:schemeClr val="tx1"/>
                </a:solidFill>
                <a:effectLst/>
                <a:latin typeface="Open Sans" panose="020B0606030504020204" pitchFamily="34" charset="0"/>
                <a:ea typeface="+mn-ea"/>
                <a:cs typeface="+mn-cs"/>
              </a:rPr>
              <a:t>.  Esses óleos oferecem a matéria-prima para nossas refinarias de óleos </a:t>
            </a:r>
            <a:r>
              <a:rPr lang="pt-br" sz="1200" b="0" i="0" u="none" kern="1200" baseline="0" dirty="0" err="1">
                <a:solidFill>
                  <a:schemeClr val="tx1"/>
                </a:solidFill>
                <a:effectLst/>
                <a:latin typeface="Open Sans" panose="020B0606030504020204" pitchFamily="34" charset="0"/>
                <a:ea typeface="+mn-ea"/>
                <a:cs typeface="+mn-cs"/>
              </a:rPr>
              <a:t>com</a:t>
            </a:r>
            <a:r>
              <a:rPr lang="pt-BR" sz="1200" b="0" i="0" u="none" kern="1200" baseline="0" dirty="0" err="1">
                <a:solidFill>
                  <a:schemeClr val="tx1"/>
                </a:solidFill>
                <a:effectLst/>
                <a:latin typeface="Open Sans" panose="020B0606030504020204" pitchFamily="34" charset="0"/>
                <a:ea typeface="+mn-ea"/>
                <a:cs typeface="+mn-cs"/>
              </a:rPr>
              <a:t>Intern</a:t>
            </a:r>
            <a:r>
              <a:rPr lang="pt-br" sz="1200" b="0" i="0" u="none" kern="1200" baseline="0" dirty="0" err="1">
                <a:solidFill>
                  <a:schemeClr val="tx1"/>
                </a:solidFill>
                <a:effectLst/>
                <a:latin typeface="Open Sans" panose="020B0606030504020204" pitchFamily="34" charset="0"/>
                <a:ea typeface="+mn-ea"/>
                <a:cs typeface="+mn-cs"/>
              </a:rPr>
              <a:t>íveis</a:t>
            </a:r>
            <a:r>
              <a:rPr lang="pt-br" sz="1200" b="0" i="0" u="none" kern="1200" baseline="0" dirty="0">
                <a:solidFill>
                  <a:schemeClr val="tx1"/>
                </a:solidFill>
                <a:effectLst/>
                <a:latin typeface="Open Sans" panose="020B0606030504020204" pitchFamily="34" charset="0"/>
                <a:ea typeface="+mn-ea"/>
                <a:cs typeface="+mn-cs"/>
              </a:rPr>
              <a:t> e </a:t>
            </a:r>
            <a:r>
              <a:rPr lang="pt-BR" sz="1200" b="0" i="0" u="none" kern="1200" baseline="0" dirty="0" err="1">
                <a:solidFill>
                  <a:schemeClr val="tx1"/>
                </a:solidFill>
                <a:effectLst/>
                <a:latin typeface="Open Sans" panose="020B0606030504020204" pitchFamily="34" charset="0"/>
                <a:ea typeface="+mn-ea"/>
                <a:cs typeface="+mn-cs"/>
              </a:rPr>
              <a:t>Full</a:t>
            </a:r>
            <a:r>
              <a:rPr lang="pt-br" sz="1200" b="0" i="0" u="none" kern="1200" baseline="0" dirty="0" err="1">
                <a:solidFill>
                  <a:schemeClr val="tx1"/>
                </a:solidFill>
                <a:effectLst/>
                <a:latin typeface="Open Sans" panose="020B0606030504020204" pitchFamily="34" charset="0"/>
                <a:ea typeface="+mn-ea"/>
                <a:cs typeface="+mn-cs"/>
              </a:rPr>
              <a:t>antas</a:t>
            </a:r>
            <a:r>
              <a:rPr lang="pt-br" sz="1200" b="0" i="0" u="none" kern="1200" baseline="0" dirty="0">
                <a:solidFill>
                  <a:schemeClr val="tx1"/>
                </a:solidFill>
                <a:effectLst/>
                <a:latin typeface="Open Sans" panose="020B0606030504020204" pitchFamily="34" charset="0"/>
                <a:ea typeface="+mn-ea"/>
                <a:cs typeface="+mn-cs"/>
              </a:rPr>
              <a:t> de mistura e envase.  </a:t>
            </a:r>
          </a:p>
          <a:p>
            <a:pPr marL="160863" marR="0" lvl="0" indent="-160863" algn="l" defTabSz="1219170" rtl="0" eaLnBrk="1" fontAlgn="auto" latinLnBrk="0" hangingPunct="1">
              <a:lnSpc>
                <a:spcPct val="100000"/>
              </a:lnSpc>
              <a:spcBef>
                <a:spcPts val="0"/>
              </a:spcBef>
              <a:spcAft>
                <a:spcPts val="0"/>
              </a:spcAft>
              <a:buClr>
                <a:schemeClr val="accent1"/>
              </a:buClr>
              <a:buSzTx/>
              <a:buFont typeface="Arial" pitchFamily="34" charset="0"/>
              <a:buChar char="•"/>
              <a:tabLst/>
              <a:defRPr/>
            </a:pPr>
            <a:r>
              <a:rPr lang="pt-br" sz="1200" b="0" i="0" u="none" kern="1200" baseline="0" dirty="0">
                <a:solidFill>
                  <a:schemeClr val="tx1"/>
                </a:solidFill>
                <a:effectLst/>
                <a:latin typeface="Open Sans" panose="020B0606030504020204" pitchFamily="34" charset="0"/>
                <a:ea typeface="+mn-ea"/>
                <a:cs typeface="+mn-cs"/>
              </a:rPr>
              <a:t>A partir de nossa sede localizada em St. Louis, Missouri, EUA, temos uma rede de ativos altamente integrada, que combina </a:t>
            </a:r>
            <a:r>
              <a:rPr lang="pt-BR" sz="1200" b="0" i="0" u="none" kern="1200" baseline="0" dirty="0" err="1">
                <a:solidFill>
                  <a:schemeClr val="tx1"/>
                </a:solidFill>
                <a:effectLst/>
                <a:latin typeface="Open Sans" panose="020B0606030504020204" pitchFamily="34" charset="0"/>
                <a:ea typeface="+mn-ea"/>
                <a:cs typeface="+mn-cs"/>
              </a:rPr>
              <a:t>Full</a:t>
            </a:r>
            <a:r>
              <a:rPr lang="pt-br" sz="1200" b="0" i="0" u="none" kern="1200" baseline="0" dirty="0" err="1">
                <a:solidFill>
                  <a:schemeClr val="tx1"/>
                </a:solidFill>
                <a:effectLst/>
                <a:latin typeface="Open Sans" panose="020B0606030504020204" pitchFamily="34" charset="0"/>
                <a:ea typeface="+mn-ea"/>
                <a:cs typeface="+mn-cs"/>
              </a:rPr>
              <a:t>antas</a:t>
            </a:r>
            <a:r>
              <a:rPr lang="pt-br" sz="1200" b="0" i="0" u="none" kern="1200" baseline="0" dirty="0">
                <a:solidFill>
                  <a:schemeClr val="tx1"/>
                </a:solidFill>
                <a:effectLst/>
                <a:latin typeface="Open Sans" panose="020B0606030504020204" pitchFamily="34" charset="0"/>
                <a:ea typeface="+mn-ea"/>
                <a:cs typeface="+mn-cs"/>
              </a:rPr>
              <a:t> de processamento de oleaginosas, unidades de moagem de grãos e de produção e envase de alimentos e ingredientes em todo o mundo. Oferecemos suporte a essas unidades com mais de 25 terminais portuários, mais de 100 silos de grãos e mais de 200 navios fretados, o que proporciona à Bunge uma flexibilidade inigualável para poder se ajustar rapidamente às necessidades dos clientes e às condições de mercado em transformação. </a:t>
            </a:r>
          </a:p>
          <a:p>
            <a:endParaRPr lang="pt-br"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E1CD356-F432-486C-B895-8E87C47F890A}" type="slidenum">
              <a:rPr kumimoji="0" lang="pt-BR"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56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9E1CD356-F432-486C-B895-8E87C47F890A}" type="slidenum">
              <a:rPr lang="en-US" smtClean="0"/>
              <a:t>13</a:t>
            </a:fld>
            <a:endParaRPr lang="en-US"/>
          </a:p>
        </p:txBody>
      </p:sp>
    </p:spTree>
    <p:extLst>
      <p:ext uri="{BB962C8B-B14F-4D97-AF65-F5344CB8AC3E}">
        <p14:creationId xmlns:p14="http://schemas.microsoft.com/office/powerpoint/2010/main" val="1446097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
                <a:srgbClr val="005596"/>
              </a:buClr>
              <a:buSzTx/>
              <a:buFont typeface="Arial" pitchFamily="34" charset="0"/>
              <a:buNone/>
              <a:tabLst/>
              <a:defRPr/>
            </a:pPr>
            <a:r>
              <a:rPr kumimoji="0" lang="pt-br" sz="1600" b="0" i="0" u="none" strike="noStrike" kern="1200" cap="none" spc="0" normalizeH="0" baseline="0" dirty="0">
                <a:ln>
                  <a:noFill/>
                </a:ln>
                <a:solidFill>
                  <a:srgbClr val="1F1F1F"/>
                </a:solidFill>
                <a:effectLst/>
                <a:uLnTx/>
                <a:uFillTx/>
                <a:latin typeface="Open Sans" panose="020B0606030504020204" pitchFamily="34" charset="0"/>
                <a:ea typeface="+mn-ea"/>
                <a:cs typeface="+mn-cs"/>
              </a:rPr>
              <a:t>Notas: </a:t>
            </a:r>
          </a:p>
          <a:p>
            <a:pPr marL="0" marR="0" lvl="0" indent="0" algn="l" defTabSz="1219170" rtl="0" eaLnBrk="1" fontAlgn="auto" latinLnBrk="0" hangingPunct="1">
              <a:lnSpc>
                <a:spcPct val="100000"/>
              </a:lnSpc>
              <a:spcBef>
                <a:spcPts val="0"/>
              </a:spcBef>
              <a:spcAft>
                <a:spcPts val="0"/>
              </a:spcAft>
              <a:buClr>
                <a:srgbClr val="005596"/>
              </a:buClr>
              <a:buSzTx/>
              <a:buFont typeface="Arial" pitchFamily="34" charset="0"/>
              <a:buNone/>
              <a:tabLst/>
              <a:defRPr/>
            </a:pPr>
            <a:r>
              <a:rPr kumimoji="0" lang="pt-br" sz="1600" b="1" i="0" u="none" strike="noStrike" kern="1200" cap="none" spc="0" normalizeH="0" baseline="0" dirty="0">
                <a:ln>
                  <a:noFill/>
                </a:ln>
                <a:solidFill>
                  <a:srgbClr val="1F1F1F"/>
                </a:solidFill>
                <a:effectLst/>
                <a:uLnTx/>
                <a:uFillTx/>
                <a:latin typeface="Open Sans" panose="020B0606030504020204" pitchFamily="34" charset="0"/>
                <a:ea typeface="+mn-ea"/>
                <a:cs typeface="+mn-cs"/>
              </a:rPr>
              <a:t>Ação sobre questões climáticas:</a:t>
            </a:r>
          </a:p>
          <a:p>
            <a:pPr marL="160863" marR="0" lvl="0" indent="-160863" algn="l" defTabSz="1219170" rtl="0" eaLnBrk="1" fontAlgn="auto" latinLnBrk="0" hangingPunct="1">
              <a:lnSpc>
                <a:spcPct val="100000"/>
              </a:lnSpc>
              <a:spcBef>
                <a:spcPts val="0"/>
              </a:spcBef>
              <a:spcAft>
                <a:spcPts val="0"/>
              </a:spcAft>
              <a:buClr>
                <a:srgbClr val="005596"/>
              </a:buClr>
              <a:buSzTx/>
              <a:buFont typeface="Arial" pitchFamily="34" charset="0"/>
              <a:buChar char="•"/>
              <a:tabLst/>
              <a:defRPr/>
            </a:pPr>
            <a:r>
              <a:rPr kumimoji="0" lang="pt-br" sz="1600" b="0" i="0" u="none" strike="noStrike" kern="1200" cap="none" spc="0" normalizeH="0" baseline="0" dirty="0">
                <a:ln>
                  <a:noFill/>
                </a:ln>
                <a:solidFill>
                  <a:srgbClr val="1F1F1F"/>
                </a:solidFill>
                <a:effectLst/>
                <a:uLnTx/>
                <a:uFillTx/>
                <a:latin typeface="Open Sans" panose="020B0606030504020204" pitchFamily="34" charset="0"/>
                <a:ea typeface="+mn-ea"/>
                <a:cs typeface="+mn-cs"/>
              </a:rPr>
              <a:t>Combatemos a mudança climática com tomadas de decisão focadas em carbono em toda a nossa organização. Estamos constantemente trabalhando para minimizar o nosso impacto ambiental e tomando medidas para reduzir emissões de gases do efeito estufa. </a:t>
            </a:r>
          </a:p>
          <a:p>
            <a:pPr marL="160863" marR="0" lvl="0" indent="-160863" algn="l" defTabSz="1219170" rtl="0" eaLnBrk="1" fontAlgn="auto" latinLnBrk="0" hangingPunct="1">
              <a:lnSpc>
                <a:spcPct val="100000"/>
              </a:lnSpc>
              <a:spcBef>
                <a:spcPts val="0"/>
              </a:spcBef>
              <a:spcAft>
                <a:spcPts val="0"/>
              </a:spcAft>
              <a:buClr>
                <a:srgbClr val="005596"/>
              </a:buClr>
              <a:buSzTx/>
              <a:buFont typeface="Arial" pitchFamily="34" charset="0"/>
              <a:buChar char="•"/>
              <a:tabLst/>
              <a:defRPr/>
            </a:pPr>
            <a:r>
              <a:rPr kumimoji="0" lang="pt-br" sz="1600" b="0" i="0" u="none" strike="noStrike" kern="1200" cap="none" spc="0" normalizeH="0" baseline="0" dirty="0">
                <a:ln>
                  <a:noFill/>
                </a:ln>
                <a:solidFill>
                  <a:srgbClr val="1F1F1F"/>
                </a:solidFill>
                <a:effectLst/>
                <a:uLnTx/>
                <a:uFillTx/>
                <a:latin typeface="Open Sans" panose="020B0606030504020204" pitchFamily="34" charset="0"/>
                <a:ea typeface="+mn-ea"/>
                <a:cs typeface="+mn-cs"/>
              </a:rPr>
              <a:t>Temos metas anuais de reduzir o impacto ambiental de nossa empresa. Nossas novas metas ambientais, definidas em 2016 com prazo para 2026, ressaltam o nosso compromisso de sermos responsáveis pelos ecossistemas locais, ao mesmo tempo em que ajudamos a realizar as ações da comunidade global para reduzir as emissões de gases do efeito estufa.</a:t>
            </a:r>
            <a:endParaRPr kumimoji="0" lang="pt-br" sz="3200" b="0" i="0" u="none" strike="noStrike" kern="1200" cap="none" spc="0" normalizeH="0" baseline="0" noProof="0" dirty="0">
              <a:ln>
                <a:noFill/>
              </a:ln>
              <a:solidFill>
                <a:srgbClr val="1F1F1F"/>
              </a:solidFill>
              <a:effectLst/>
              <a:uLnTx/>
              <a:uFillTx/>
              <a:latin typeface="Open Sans" panose="020B0606030504020204" pitchFamily="34" charset="0"/>
              <a:ea typeface="+mn-ea"/>
              <a:cs typeface="+mn-cs"/>
            </a:endParaRPr>
          </a:p>
          <a:p>
            <a:pPr marL="459306" marR="0" lvl="1" indent="-158747" algn="l" defTabSz="1219170" rtl="0" eaLnBrk="1" fontAlgn="auto" latinLnBrk="0" hangingPunct="1">
              <a:lnSpc>
                <a:spcPct val="100000"/>
              </a:lnSpc>
              <a:spcBef>
                <a:spcPts val="0"/>
              </a:spcBef>
              <a:spcAft>
                <a:spcPts val="0"/>
              </a:spcAft>
              <a:buClr>
                <a:srgbClr val="005596"/>
              </a:buClr>
              <a:buSzTx/>
              <a:buFont typeface="Arial" pitchFamily="34" charset="0"/>
              <a:buChar char="•"/>
              <a:tabLst/>
              <a:defRPr/>
            </a:pPr>
            <a:r>
              <a:rPr kumimoji="0" lang="pt-br" sz="1600" b="0" i="0" u="none" strike="noStrike" kern="1200" cap="none" spc="0" normalizeH="0" baseline="0" dirty="0">
                <a:ln>
                  <a:noFill/>
                </a:ln>
                <a:solidFill>
                  <a:srgbClr val="1F1F1F"/>
                </a:solidFill>
                <a:effectLst/>
                <a:uLnTx/>
                <a:uFillTx/>
                <a:latin typeface="Open Sans" panose="020B0606030504020204" pitchFamily="34" charset="0"/>
                <a:ea typeface="+mn-ea"/>
                <a:cs typeface="+mn-cs"/>
              </a:rPr>
              <a:t>Estamos no rumo certo para alcançar as nossas metas de 10% de redução de emissões, água, resíduos e energia até 2026 (por tonelada de produção) e melhorando continuamente o nosso desempenho ambiental</a:t>
            </a:r>
            <a:endParaRPr kumimoji="0" lang="pt-br" sz="3200" b="0" i="0" u="none" strike="noStrike" kern="1200" cap="none" spc="0" normalizeH="0" baseline="0" noProof="0" dirty="0">
              <a:ln>
                <a:noFill/>
              </a:ln>
              <a:solidFill>
                <a:srgbClr val="1F1F1F"/>
              </a:solidFill>
              <a:effectLst/>
              <a:uLnTx/>
              <a:uFillTx/>
              <a:latin typeface="Open Sans" panose="020B0606030504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
                <a:srgbClr val="005596"/>
              </a:buClr>
              <a:buSzTx/>
              <a:buFont typeface="Arial" pitchFamily="34" charset="0"/>
              <a:buNone/>
              <a:tabLst/>
              <a:defRPr/>
            </a:pPr>
            <a:r>
              <a:rPr kumimoji="0" lang="pt-br" sz="1600" b="1" i="0" u="none" strike="noStrike" kern="1200" cap="none" spc="0" normalizeH="0" baseline="0" dirty="0">
                <a:ln>
                  <a:noFill/>
                </a:ln>
                <a:solidFill>
                  <a:srgbClr val="1F1F1F"/>
                </a:solidFill>
                <a:effectLst/>
                <a:uLnTx/>
                <a:uFillTx/>
                <a:latin typeface="Open Sans" panose="020B0606030504020204" pitchFamily="34" charset="0"/>
                <a:ea typeface="+mn-ea"/>
                <a:cs typeface="+mn-cs"/>
              </a:rPr>
              <a:t>Cadeias de Suprimentos Responsáveis:</a:t>
            </a:r>
          </a:p>
          <a:p>
            <a:pPr marL="160863" marR="0" lvl="0" indent="-160863" algn="l" defTabSz="1219170" rtl="0" eaLnBrk="1" fontAlgn="auto" latinLnBrk="0" hangingPunct="1">
              <a:lnSpc>
                <a:spcPct val="100000"/>
              </a:lnSpc>
              <a:spcBef>
                <a:spcPts val="0"/>
              </a:spcBef>
              <a:spcAft>
                <a:spcPts val="0"/>
              </a:spcAft>
              <a:buClr>
                <a:srgbClr val="005596"/>
              </a:buClr>
              <a:buSzTx/>
              <a:buFont typeface="Arial" pitchFamily="34" charset="0"/>
              <a:buChar char="•"/>
              <a:tabLst/>
              <a:defRPr/>
            </a:pPr>
            <a:r>
              <a:rPr kumimoji="0" lang="pt-br" sz="1600" b="0" i="0" u="none" strike="noStrike" kern="1200" cap="none" spc="0" normalizeH="0" baseline="0" dirty="0">
                <a:ln>
                  <a:noFill/>
                </a:ln>
                <a:solidFill>
                  <a:srgbClr val="1F1F1F"/>
                </a:solidFill>
                <a:effectLst/>
                <a:uLnTx/>
                <a:uFillTx/>
                <a:latin typeface="Open Sans" panose="020B0606030504020204" pitchFamily="34" charset="0"/>
                <a:ea typeface="+mn-ea"/>
                <a:cs typeface="+mn-cs"/>
              </a:rPr>
              <a:t>Vamos liderar o setor na eliminação de desflorestamento – uma questão crítica para a agricultura e para o planeta.</a:t>
            </a:r>
          </a:p>
          <a:p>
            <a:pPr marL="160863" marR="0" lvl="0" indent="-160863" algn="l" defTabSz="1219170" rtl="0" eaLnBrk="1" fontAlgn="auto" latinLnBrk="0" hangingPunct="1">
              <a:lnSpc>
                <a:spcPct val="100000"/>
              </a:lnSpc>
              <a:spcBef>
                <a:spcPts val="0"/>
              </a:spcBef>
              <a:spcAft>
                <a:spcPts val="0"/>
              </a:spcAft>
              <a:buClr>
                <a:srgbClr val="005596"/>
              </a:buClr>
              <a:buSzTx/>
              <a:buFont typeface="Arial" pitchFamily="34" charset="0"/>
              <a:buChar char="•"/>
              <a:tabLst/>
              <a:defRPr/>
            </a:pPr>
            <a:r>
              <a:rPr kumimoji="0" lang="pt-br" sz="1600" b="0" i="0" u="none" strike="noStrike" kern="1200" cap="none" spc="0" normalizeH="0" baseline="0" dirty="0">
                <a:ln>
                  <a:noFill/>
                </a:ln>
                <a:solidFill>
                  <a:srgbClr val="1F1F1F"/>
                </a:solidFill>
                <a:effectLst/>
                <a:uLnTx/>
                <a:uFillTx/>
                <a:latin typeface="Open Sans" panose="020B0606030504020204" pitchFamily="34" charset="0"/>
                <a:ea typeface="+mn-ea"/>
                <a:cs typeface="+mn-cs"/>
              </a:rPr>
              <a:t>Usaremos a nossa exclusiva posição como líder global no sistema de alimentos mais amplo para encontrar soluções sustentáveis e socialmente responsáveis para agricultores e consumidores em nossa cadeia de suprimentos.  </a:t>
            </a:r>
          </a:p>
          <a:p>
            <a:pPr marL="160863" marR="0" lvl="0" indent="-160863" algn="l" defTabSz="1219170" rtl="0" eaLnBrk="1" fontAlgn="auto" latinLnBrk="0" hangingPunct="1">
              <a:lnSpc>
                <a:spcPct val="100000"/>
              </a:lnSpc>
              <a:spcBef>
                <a:spcPts val="0"/>
              </a:spcBef>
              <a:spcAft>
                <a:spcPts val="0"/>
              </a:spcAft>
              <a:buClr>
                <a:srgbClr val="005596"/>
              </a:buClr>
              <a:buSzTx/>
              <a:buFont typeface="Arial" pitchFamily="34" charset="0"/>
              <a:buChar char="•"/>
              <a:tabLst/>
              <a:defRPr/>
            </a:pPr>
            <a:r>
              <a:rPr kumimoji="0" lang="pt-br" sz="1600" b="0" i="0" u="none" strike="noStrike" kern="1200" cap="none" spc="0" normalizeH="0" baseline="0" dirty="0">
                <a:ln>
                  <a:noFill/>
                </a:ln>
                <a:solidFill>
                  <a:srgbClr val="1F1F1F"/>
                </a:solidFill>
                <a:effectLst/>
                <a:uLnTx/>
                <a:uFillTx/>
                <a:latin typeface="Open Sans" panose="020B0606030504020204" pitchFamily="34" charset="0"/>
                <a:ea typeface="+mn-ea"/>
                <a:cs typeface="+mn-cs"/>
              </a:rPr>
              <a:t>Estamos comprometidos em ter cadeias de valor sem desflorestamento em todo o mundo até 2025 – o compromisso mais ambicioso em nosso setor.  </a:t>
            </a:r>
            <a:endParaRPr kumimoji="0" lang="pt-br" sz="3200" b="0" i="0" u="none" strike="noStrike" kern="1200" cap="none" spc="0" normalizeH="0" baseline="0" noProof="0" dirty="0">
              <a:ln>
                <a:noFill/>
              </a:ln>
              <a:solidFill>
                <a:srgbClr val="1F1F1F"/>
              </a:solidFill>
              <a:effectLst/>
              <a:uLnTx/>
              <a:uFillTx/>
              <a:latin typeface="Open Sans" panose="020B0606030504020204" pitchFamily="34" charset="0"/>
              <a:ea typeface="+mn-ea"/>
              <a:cs typeface="+mn-cs"/>
            </a:endParaRPr>
          </a:p>
          <a:p>
            <a:pPr marL="459306" marR="0" lvl="1" indent="-158747" algn="l" defTabSz="1219170" rtl="0" eaLnBrk="1" fontAlgn="auto" latinLnBrk="0" hangingPunct="1">
              <a:lnSpc>
                <a:spcPct val="100000"/>
              </a:lnSpc>
              <a:spcBef>
                <a:spcPts val="0"/>
              </a:spcBef>
              <a:spcAft>
                <a:spcPts val="0"/>
              </a:spcAft>
              <a:buClr>
                <a:srgbClr val="005596"/>
              </a:buClr>
              <a:buSzTx/>
              <a:buFont typeface="Arial" pitchFamily="34" charset="0"/>
              <a:buChar char="•"/>
              <a:tabLst/>
              <a:defRPr/>
            </a:pPr>
            <a:r>
              <a:rPr kumimoji="0" lang="pt-br" sz="1600" b="0" i="0" u="none" strike="noStrike" kern="1200" cap="none" spc="0" normalizeH="0" baseline="0" dirty="0">
                <a:ln>
                  <a:noFill/>
                </a:ln>
                <a:solidFill>
                  <a:srgbClr val="1F1F1F"/>
                </a:solidFill>
                <a:effectLst/>
                <a:uLnTx/>
                <a:uFillTx/>
                <a:latin typeface="Open Sans" panose="020B0606030504020204" pitchFamily="34" charset="0"/>
                <a:ea typeface="+mn-ea"/>
                <a:cs typeface="+mn-cs"/>
              </a:rPr>
              <a:t>Temos 100% de rastreabilidade da origem de todas as nossas compras diretas na América do Sul, uma região particularmente propensa ao desflorestamento. Desde outubro de 2020, aumentamos o monitoramento para 96% na região crítica do Cerrado no Brasil e mantivemos 100% do monitoramento na região do Chaco na Argentina e Paraguai. </a:t>
            </a:r>
            <a:endParaRPr kumimoji="0" lang="pt-br" sz="3200" b="0" i="0" u="none" strike="noStrike" kern="1200" cap="none" spc="0" normalizeH="0" baseline="0" noProof="0" dirty="0">
              <a:ln>
                <a:noFill/>
              </a:ln>
              <a:solidFill>
                <a:srgbClr val="1F1F1F"/>
              </a:solidFill>
              <a:effectLst/>
              <a:uLnTx/>
              <a:uFillTx/>
              <a:latin typeface="Open Sans" panose="020B0606030504020204" pitchFamily="34" charset="0"/>
              <a:ea typeface="+mn-ea"/>
              <a:cs typeface="+mn-cs"/>
            </a:endParaRPr>
          </a:p>
          <a:p>
            <a:pPr marL="459306" marR="0" lvl="1" indent="-158747" algn="l" defTabSz="1219170" rtl="0" eaLnBrk="1" fontAlgn="auto" latinLnBrk="0" hangingPunct="1">
              <a:lnSpc>
                <a:spcPct val="100000"/>
              </a:lnSpc>
              <a:spcBef>
                <a:spcPts val="0"/>
              </a:spcBef>
              <a:spcAft>
                <a:spcPts val="0"/>
              </a:spcAft>
              <a:buClr>
                <a:srgbClr val="005596"/>
              </a:buClr>
              <a:buSzTx/>
              <a:buFont typeface="Arial" pitchFamily="34" charset="0"/>
              <a:buChar char="•"/>
              <a:tabLst/>
              <a:defRPr/>
            </a:pPr>
            <a:r>
              <a:rPr kumimoji="0" lang="pt-br" sz="1600" b="0" i="0" u="none" strike="noStrike" kern="1200" cap="none" spc="0" normalizeH="0" baseline="0" dirty="0">
                <a:ln>
                  <a:noFill/>
                </a:ln>
                <a:solidFill>
                  <a:srgbClr val="1F1F1F"/>
                </a:solidFill>
                <a:effectLst/>
                <a:uLnTx/>
                <a:uFillTx/>
                <a:latin typeface="Open Sans" panose="020B0606030504020204" pitchFamily="34" charset="0"/>
                <a:ea typeface="+mn-ea"/>
                <a:cs typeface="+mn-cs"/>
              </a:rPr>
              <a:t>Para óleo de palma, temos rastreamento de 99% das fábricas e 81% das plantações.</a:t>
            </a:r>
            <a:endParaRPr kumimoji="0" lang="pt-br" sz="3200" b="0" i="0" u="none" strike="noStrike" kern="1200" cap="none" spc="0" normalizeH="0" baseline="0" noProof="0" dirty="0">
              <a:ln>
                <a:noFill/>
              </a:ln>
              <a:solidFill>
                <a:srgbClr val="1F1F1F"/>
              </a:solidFill>
              <a:effectLst/>
              <a:uLnTx/>
              <a:uFillTx/>
              <a:latin typeface="Open Sans" panose="020B0606030504020204" pitchFamily="34" charset="0"/>
              <a:ea typeface="+mn-ea"/>
              <a:cs typeface="+mn-cs"/>
            </a:endParaRPr>
          </a:p>
          <a:p>
            <a:pPr marL="160863" marR="0" lvl="0" indent="-160863" algn="l" defTabSz="1219170" rtl="0" eaLnBrk="1" fontAlgn="auto" latinLnBrk="0" hangingPunct="1">
              <a:lnSpc>
                <a:spcPct val="100000"/>
              </a:lnSpc>
              <a:spcBef>
                <a:spcPts val="0"/>
              </a:spcBef>
              <a:spcAft>
                <a:spcPts val="0"/>
              </a:spcAft>
              <a:buClr>
                <a:srgbClr val="005596"/>
              </a:buClr>
              <a:buSzTx/>
              <a:buFont typeface="Arial" pitchFamily="34" charset="0"/>
              <a:buChar char="•"/>
              <a:tabLst/>
              <a:defRPr/>
            </a:pPr>
            <a:r>
              <a:rPr kumimoji="0" lang="pt-br" sz="1600" b="0" i="0" u="none" strike="noStrike" kern="1200" cap="none" spc="0" normalizeH="0" baseline="0" dirty="0">
                <a:ln>
                  <a:noFill/>
                </a:ln>
                <a:solidFill>
                  <a:srgbClr val="1F1F1F"/>
                </a:solidFill>
                <a:effectLst/>
                <a:uLnTx/>
                <a:uFillTx/>
                <a:latin typeface="Open Sans" panose="020B0606030504020204" pitchFamily="34" charset="0"/>
                <a:ea typeface="+mn-ea"/>
                <a:cs typeface="+mn-cs"/>
              </a:rPr>
              <a:t>Somos fundadores do SCF (Soft Commodities </a:t>
            </a:r>
            <a:r>
              <a:rPr kumimoji="0" lang="pt-br" sz="1600" b="0" i="0" u="none" strike="noStrike" kern="1200" cap="none" spc="0" normalizeH="0" baseline="0" dirty="0" err="1">
                <a:ln>
                  <a:noFill/>
                </a:ln>
                <a:solidFill>
                  <a:srgbClr val="1F1F1F"/>
                </a:solidFill>
                <a:effectLst/>
                <a:uLnTx/>
                <a:uFillTx/>
                <a:latin typeface="Open Sans" panose="020B0606030504020204" pitchFamily="34" charset="0"/>
                <a:ea typeface="+mn-ea"/>
                <a:cs typeface="+mn-cs"/>
              </a:rPr>
              <a:t>Forum</a:t>
            </a:r>
            <a:r>
              <a:rPr kumimoji="0" lang="pt-br" sz="1600" b="0" i="0" u="none" strike="noStrike" kern="1200" cap="none" spc="0" normalizeH="0" baseline="0" dirty="0">
                <a:ln>
                  <a:noFill/>
                </a:ln>
                <a:solidFill>
                  <a:srgbClr val="1F1F1F"/>
                </a:solidFill>
                <a:effectLst/>
                <a:uLnTx/>
                <a:uFillTx/>
                <a:latin typeface="Open Sans" panose="020B0606030504020204" pitchFamily="34" charset="0"/>
                <a:ea typeface="+mn-ea"/>
                <a:cs typeface="+mn-cs"/>
              </a:rPr>
              <a:t>), uma plataforma global para empresas de commodities, convocada pelo WBCSD (Conselho Empresarial Mundial para Desenvolvimento Sustentável) com o objetivo de promover medidas coletivas para lidar com desafios comuns de sustentabilidade.</a:t>
            </a:r>
            <a:endParaRPr kumimoji="0" lang="pt-br" sz="3200" b="0" i="0" u="none" strike="noStrike" kern="1200" cap="none" spc="0" normalizeH="0" baseline="0" noProof="0" dirty="0">
              <a:ln>
                <a:noFill/>
              </a:ln>
              <a:solidFill>
                <a:srgbClr val="1F1F1F"/>
              </a:solidFill>
              <a:effectLst/>
              <a:uLnTx/>
              <a:uFillTx/>
              <a:latin typeface="Open Sans" panose="020B0606030504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
                <a:srgbClr val="005596"/>
              </a:buClr>
              <a:buSzTx/>
              <a:buFont typeface="Arial" pitchFamily="34" charset="0"/>
              <a:buNone/>
              <a:tabLst/>
              <a:defRPr/>
            </a:pPr>
            <a:r>
              <a:rPr kumimoji="0" lang="pt-br" sz="1600" b="1" i="0" u="none" strike="noStrike" kern="1200" cap="none" spc="0" normalizeH="0" baseline="0" dirty="0">
                <a:ln>
                  <a:noFill/>
                </a:ln>
                <a:solidFill>
                  <a:srgbClr val="1F1F1F"/>
                </a:solidFill>
                <a:effectLst/>
                <a:uLnTx/>
                <a:uFillTx/>
                <a:latin typeface="Open Sans" panose="020B0606030504020204" pitchFamily="34" charset="0"/>
                <a:ea typeface="+mn-ea"/>
                <a:cs typeface="+mn-cs"/>
              </a:rPr>
              <a:t>Compromisso com a Transparência:</a:t>
            </a:r>
          </a:p>
          <a:p>
            <a:pPr marL="160863" marR="0" lvl="0" indent="-160863" algn="l" defTabSz="1219170" rtl="0" eaLnBrk="1" fontAlgn="auto" latinLnBrk="0" hangingPunct="1">
              <a:lnSpc>
                <a:spcPct val="100000"/>
              </a:lnSpc>
              <a:spcBef>
                <a:spcPts val="0"/>
              </a:spcBef>
              <a:spcAft>
                <a:spcPts val="0"/>
              </a:spcAft>
              <a:buClr>
                <a:srgbClr val="005596"/>
              </a:buClr>
              <a:buSzTx/>
              <a:buFont typeface="Arial" pitchFamily="34" charset="0"/>
              <a:buChar char="•"/>
              <a:tabLst/>
              <a:defRPr/>
            </a:pPr>
            <a:r>
              <a:rPr kumimoji="0" lang="pt-br" sz="1600" b="0" i="0" u="none" strike="noStrike" kern="1200" cap="none" spc="0" normalizeH="0" baseline="0" dirty="0">
                <a:ln>
                  <a:noFill/>
                </a:ln>
                <a:solidFill>
                  <a:srgbClr val="1F1F1F"/>
                </a:solidFill>
                <a:effectLst/>
                <a:uLnTx/>
                <a:uFillTx/>
                <a:latin typeface="Open Sans" panose="020B0606030504020204" pitchFamily="34" charset="0"/>
                <a:ea typeface="+mn-ea"/>
                <a:cs typeface="+mn-cs"/>
              </a:rPr>
              <a:t>Somos transparentes e interagimos com todos os nossos parceiros e partes interessadas para garantir que estamos tendo progresso em relação às nossas metas de sustentabilidade e dedicamos os recursos certos a alguns dos desafios mais críticos que o nosso planeta enfrenta hoje.</a:t>
            </a:r>
          </a:p>
          <a:p>
            <a:pPr marL="160863" marR="0" lvl="0" indent="-160863" algn="l" defTabSz="1219170" rtl="0" eaLnBrk="1" fontAlgn="auto" latinLnBrk="0" hangingPunct="1">
              <a:lnSpc>
                <a:spcPct val="100000"/>
              </a:lnSpc>
              <a:spcBef>
                <a:spcPts val="0"/>
              </a:spcBef>
              <a:spcAft>
                <a:spcPts val="0"/>
              </a:spcAft>
              <a:buClr>
                <a:srgbClr val="005596"/>
              </a:buClr>
              <a:buSzTx/>
              <a:buFont typeface="Arial" pitchFamily="34" charset="0"/>
              <a:buChar char="•"/>
              <a:tabLst/>
              <a:defRPr/>
            </a:pPr>
            <a:r>
              <a:rPr kumimoji="0" lang="pt-br" sz="1600" b="0" i="0" u="none" strike="noStrike" kern="1200" cap="none" spc="0" normalizeH="0" baseline="0" dirty="0">
                <a:ln>
                  <a:noFill/>
                </a:ln>
                <a:solidFill>
                  <a:srgbClr val="1F1F1F"/>
                </a:solidFill>
                <a:effectLst/>
                <a:uLnTx/>
                <a:uFillTx/>
                <a:latin typeface="Open Sans" panose="020B0606030504020204" pitchFamily="34" charset="0"/>
                <a:ea typeface="+mn-ea"/>
                <a:cs typeface="+mn-cs"/>
              </a:rPr>
              <a:t>Somos a única empresa entre os nossos pares a divulgar regularmente dados importantes sobre as nossas cadeias de suprimentos de materiais desde 2016.</a:t>
            </a:r>
          </a:p>
          <a:p>
            <a:pPr marL="160863" marR="0" lvl="0" indent="-160863" algn="l" defTabSz="1219170" rtl="0" eaLnBrk="1" fontAlgn="auto" latinLnBrk="0" hangingPunct="1">
              <a:lnSpc>
                <a:spcPct val="100000"/>
              </a:lnSpc>
              <a:spcBef>
                <a:spcPts val="0"/>
              </a:spcBef>
              <a:spcAft>
                <a:spcPts val="0"/>
              </a:spcAft>
              <a:buClr>
                <a:srgbClr val="005596"/>
              </a:buClr>
              <a:buSzTx/>
              <a:buFont typeface="Arial" pitchFamily="34" charset="0"/>
              <a:buChar char="•"/>
              <a:tabLst/>
              <a:defRPr/>
            </a:pPr>
            <a:r>
              <a:rPr kumimoji="0" lang="pt-br" sz="1600" b="0" i="0" u="none" strike="noStrike" kern="1200" cap="none" spc="0" normalizeH="0" baseline="0" dirty="0">
                <a:ln>
                  <a:noFill/>
                </a:ln>
                <a:solidFill>
                  <a:srgbClr val="1F1F1F"/>
                </a:solidFill>
                <a:effectLst/>
                <a:uLnTx/>
                <a:uFillTx/>
                <a:latin typeface="Open Sans" panose="020B0606030504020204" pitchFamily="34" charset="0"/>
                <a:ea typeface="+mn-ea"/>
                <a:cs typeface="+mn-cs"/>
              </a:rPr>
              <a:t>Trabalhamos para realizar a avaliação e divulgação da última geração dos impactos climáticos decorrentes das atividades de transporte como membros de iniciativas globais, como a </a:t>
            </a:r>
            <a:r>
              <a:rPr kumimoji="0" lang="pt-br" sz="1600" b="0" i="0" u="none" strike="noStrike" kern="1200" cap="none" spc="0" normalizeH="0" baseline="0" dirty="0" err="1">
                <a:ln>
                  <a:noFill/>
                </a:ln>
                <a:solidFill>
                  <a:srgbClr val="1F1F1F"/>
                </a:solidFill>
                <a:effectLst/>
                <a:uLnTx/>
                <a:uFillTx/>
                <a:latin typeface="Open Sans" panose="020B0606030504020204" pitchFamily="34" charset="0"/>
                <a:ea typeface="+mn-ea"/>
                <a:cs typeface="+mn-cs"/>
              </a:rPr>
              <a:t>Sustainable</a:t>
            </a:r>
            <a:r>
              <a:rPr kumimoji="0" lang="pt-br" sz="1600" b="0" i="0" u="none" strike="noStrike" kern="1200" cap="none" spc="0" normalizeH="0" baseline="0" dirty="0">
                <a:ln>
                  <a:noFill/>
                </a:ln>
                <a:solidFill>
                  <a:srgbClr val="1F1F1F"/>
                </a:solidFill>
                <a:effectLst/>
                <a:uLnTx/>
                <a:uFillTx/>
                <a:latin typeface="Open Sans" panose="020B0606030504020204" pitchFamily="34" charset="0"/>
                <a:ea typeface="+mn-ea"/>
                <a:cs typeface="+mn-cs"/>
              </a:rPr>
              <a:t> </a:t>
            </a:r>
            <a:r>
              <a:rPr kumimoji="0" lang="pt-br" sz="1600" b="0" i="0" u="none" strike="noStrike" kern="1200" cap="none" spc="0" normalizeH="0" baseline="0" dirty="0" err="1">
                <a:ln>
                  <a:noFill/>
                </a:ln>
                <a:solidFill>
                  <a:srgbClr val="1F1F1F"/>
                </a:solidFill>
                <a:effectLst/>
                <a:uLnTx/>
                <a:uFillTx/>
                <a:latin typeface="Open Sans" panose="020B0606030504020204" pitchFamily="34" charset="0"/>
                <a:ea typeface="+mn-ea"/>
                <a:cs typeface="+mn-cs"/>
              </a:rPr>
              <a:t>Shipping</a:t>
            </a:r>
            <a:r>
              <a:rPr kumimoji="0" lang="pt-br" sz="1600" b="0" i="0" u="none" strike="noStrike" kern="1200" cap="none" spc="0" normalizeH="0" baseline="0" dirty="0">
                <a:ln>
                  <a:noFill/>
                </a:ln>
                <a:solidFill>
                  <a:srgbClr val="1F1F1F"/>
                </a:solidFill>
                <a:effectLst/>
                <a:uLnTx/>
                <a:uFillTx/>
                <a:latin typeface="Open Sans" panose="020B0606030504020204" pitchFamily="34" charset="0"/>
                <a:ea typeface="+mn-ea"/>
                <a:cs typeface="+mn-cs"/>
              </a:rPr>
              <a:t> </a:t>
            </a:r>
            <a:r>
              <a:rPr kumimoji="0" lang="pt-br" sz="1600" b="0" i="0" u="none" strike="noStrike" kern="1200" cap="none" spc="0" normalizeH="0" baseline="0" dirty="0" err="1">
                <a:ln>
                  <a:noFill/>
                </a:ln>
                <a:solidFill>
                  <a:srgbClr val="1F1F1F"/>
                </a:solidFill>
                <a:effectLst/>
                <a:uLnTx/>
                <a:uFillTx/>
                <a:latin typeface="Open Sans" panose="020B0606030504020204" pitchFamily="34" charset="0"/>
                <a:ea typeface="+mn-ea"/>
                <a:cs typeface="+mn-cs"/>
              </a:rPr>
              <a:t>Initiative</a:t>
            </a:r>
            <a:r>
              <a:rPr kumimoji="0" lang="pt-br" sz="1600" b="0" i="0" u="none" strike="noStrike" kern="1200" cap="none" spc="0" normalizeH="0" baseline="0" dirty="0">
                <a:ln>
                  <a:noFill/>
                </a:ln>
                <a:solidFill>
                  <a:srgbClr val="1F1F1F"/>
                </a:solidFill>
                <a:effectLst/>
                <a:uLnTx/>
                <a:uFillTx/>
                <a:latin typeface="Open Sans" panose="020B0606030504020204" pitchFamily="34" charset="0"/>
                <a:ea typeface="+mn-ea"/>
                <a:cs typeface="+mn-cs"/>
              </a:rPr>
              <a:t> e </a:t>
            </a:r>
            <a:r>
              <a:rPr kumimoji="0" lang="pt-br" sz="1600" b="0" i="0" u="none" strike="noStrike" kern="1200" cap="none" spc="0" normalizeH="0" baseline="0" dirty="0" err="1">
                <a:ln>
                  <a:noFill/>
                </a:ln>
                <a:solidFill>
                  <a:srgbClr val="1F1F1F"/>
                </a:solidFill>
                <a:effectLst/>
                <a:uLnTx/>
                <a:uFillTx/>
                <a:latin typeface="Open Sans" panose="020B0606030504020204" pitchFamily="34" charset="0"/>
                <a:ea typeface="+mn-ea"/>
                <a:cs typeface="+mn-cs"/>
              </a:rPr>
              <a:t>Sea</a:t>
            </a:r>
            <a:r>
              <a:rPr kumimoji="0" lang="pt-br" sz="1600" b="0" i="0" u="none" strike="noStrike" kern="1200" cap="none" spc="0" normalizeH="0" baseline="0" dirty="0">
                <a:ln>
                  <a:noFill/>
                </a:ln>
                <a:solidFill>
                  <a:srgbClr val="1F1F1F"/>
                </a:solidFill>
                <a:effectLst/>
                <a:uLnTx/>
                <a:uFillTx/>
                <a:latin typeface="Open Sans" panose="020B0606030504020204" pitchFamily="34" charset="0"/>
                <a:ea typeface="+mn-ea"/>
                <a:cs typeface="+mn-cs"/>
              </a:rPr>
              <a:t> Cargo Charter.</a:t>
            </a:r>
          </a:p>
          <a:p>
            <a:pPr marL="160863" marR="0" lvl="0" indent="-160863" algn="l" defTabSz="1219170" rtl="0" eaLnBrk="1" fontAlgn="auto" latinLnBrk="0" hangingPunct="1">
              <a:lnSpc>
                <a:spcPct val="100000"/>
              </a:lnSpc>
              <a:spcBef>
                <a:spcPts val="0"/>
              </a:spcBef>
              <a:spcAft>
                <a:spcPts val="0"/>
              </a:spcAft>
              <a:buClr>
                <a:srgbClr val="005596"/>
              </a:buClr>
              <a:buSzTx/>
              <a:buFont typeface="Arial" pitchFamily="34" charset="0"/>
              <a:buChar char="•"/>
              <a:tabLst/>
              <a:defRPr/>
            </a:pPr>
            <a:r>
              <a:rPr kumimoji="0" lang="pt-br" sz="1600" b="0" i="0" u="none" strike="noStrike" kern="1200" cap="none" spc="0" normalizeH="0" baseline="0" dirty="0">
                <a:ln>
                  <a:noFill/>
                </a:ln>
                <a:solidFill>
                  <a:srgbClr val="1F1F1F"/>
                </a:solidFill>
                <a:effectLst/>
                <a:uLnTx/>
                <a:uFillTx/>
                <a:latin typeface="Open Sans" panose="020B0606030504020204" pitchFamily="34" charset="0"/>
                <a:ea typeface="+mn-ea"/>
                <a:cs typeface="+mn-cs"/>
              </a:rPr>
              <a:t>O nosso relatório de sustentabilidade global atende às normas Essenciais da GRI e mostra o desempenho anual e as ações realizadas pela nossa empresa em todo o mundo.</a:t>
            </a:r>
          </a:p>
          <a:p>
            <a:pPr marL="160863" marR="0" lvl="0" indent="-160863" algn="l" defTabSz="1219170" rtl="0" eaLnBrk="1" fontAlgn="auto" latinLnBrk="0" hangingPunct="1">
              <a:lnSpc>
                <a:spcPct val="100000"/>
              </a:lnSpc>
              <a:spcBef>
                <a:spcPts val="0"/>
              </a:spcBef>
              <a:spcAft>
                <a:spcPts val="0"/>
              </a:spcAft>
              <a:buClr>
                <a:srgbClr val="005596"/>
              </a:buClr>
              <a:buSzTx/>
              <a:buFont typeface="Arial" pitchFamily="34" charset="0"/>
              <a:buChar char="•"/>
              <a:tabLst/>
              <a:defRPr/>
            </a:pPr>
            <a:r>
              <a:rPr kumimoji="0" lang="pt-br" sz="1600" b="0" i="0" u="none" strike="noStrike" kern="1200" cap="none" spc="0" normalizeH="0" baseline="0" dirty="0">
                <a:ln>
                  <a:noFill/>
                </a:ln>
                <a:solidFill>
                  <a:srgbClr val="1F1F1F"/>
                </a:solidFill>
                <a:effectLst/>
                <a:uLnTx/>
                <a:uFillTx/>
                <a:latin typeface="Open Sans" panose="020B0606030504020204" pitchFamily="34" charset="0"/>
                <a:ea typeface="+mn-ea"/>
                <a:cs typeface="+mn-cs"/>
              </a:rPr>
              <a:t>O nosso compromisso com a responsabilidade se estende ao nosso pessoal: Posições de gestão importantes têm incentivos e estruturas de pagamento vinculados a um bom desempenho de ESG (meio ambiente, social e governança).</a:t>
            </a:r>
          </a:p>
          <a:p>
            <a:pPr marL="160863" marR="0" lvl="0" indent="-160863" algn="l" defTabSz="1219170" rtl="0" eaLnBrk="1" fontAlgn="auto" latinLnBrk="0" hangingPunct="1">
              <a:lnSpc>
                <a:spcPct val="100000"/>
              </a:lnSpc>
              <a:spcBef>
                <a:spcPts val="0"/>
              </a:spcBef>
              <a:spcAft>
                <a:spcPts val="0"/>
              </a:spcAft>
              <a:buClr>
                <a:srgbClr val="005596"/>
              </a:buClr>
              <a:buSzTx/>
              <a:buFont typeface="Arial" pitchFamily="34" charset="0"/>
              <a:buChar char="•"/>
              <a:tabLst/>
              <a:defRPr/>
            </a:pPr>
            <a:r>
              <a:rPr kumimoji="0" lang="pt-br" sz="1600" b="0" i="0" u="none" strike="noStrike" kern="1200" cap="none" spc="0" normalizeH="0" baseline="0" dirty="0">
                <a:ln>
                  <a:noFill/>
                </a:ln>
                <a:solidFill>
                  <a:srgbClr val="1F1F1F"/>
                </a:solidFill>
                <a:effectLst/>
                <a:uLnTx/>
                <a:uFillTx/>
                <a:latin typeface="Open Sans" panose="020B0606030504020204" pitchFamily="34" charset="0"/>
                <a:ea typeface="+mn-ea"/>
                <a:cs typeface="+mn-cs"/>
              </a:rPr>
              <a:t>Nossas operações, estratégias e atividades ajudam a apoiar as Metas de Desenvolvimento Sustentável das Nações Unidas. Como signatários do Pacto Global da ONU, estamos ajudando a promover as metas da comunidade internacional por meio de nosso papel na criação de um sistema global de alimentos mais sustentável e resiliente.</a:t>
            </a:r>
          </a:p>
          <a:p>
            <a:pPr marL="160863" marR="0" lvl="0" indent="-160863" algn="l" defTabSz="1219170" rtl="0" eaLnBrk="1" fontAlgn="auto" latinLnBrk="0" hangingPunct="1">
              <a:lnSpc>
                <a:spcPct val="100000"/>
              </a:lnSpc>
              <a:spcBef>
                <a:spcPts val="0"/>
              </a:spcBef>
              <a:spcAft>
                <a:spcPts val="0"/>
              </a:spcAft>
              <a:buClr>
                <a:srgbClr val="005596"/>
              </a:buClr>
              <a:buSzTx/>
              <a:buFont typeface="Arial" pitchFamily="34" charset="0"/>
              <a:buChar char="•"/>
              <a:tabLst/>
              <a:defRPr/>
            </a:pPr>
            <a:endParaRPr kumimoji="0" lang="pt-br" sz="1600" b="0" i="0" u="none" strike="noStrike" kern="1200" cap="none" spc="0" normalizeH="0" baseline="0" noProof="0" dirty="0">
              <a:ln>
                <a:noFill/>
              </a:ln>
              <a:solidFill>
                <a:srgbClr val="1F1F1F"/>
              </a:solidFill>
              <a:effectLst/>
              <a:uLnTx/>
              <a:uFillTx/>
              <a:latin typeface="Open Sans" panose="020B0606030504020204" pitchFamily="34" charset="0"/>
              <a:ea typeface="+mn-ea"/>
              <a:cs typeface="+mn-cs"/>
            </a:endParaRPr>
          </a:p>
          <a:p>
            <a:endParaRPr lang="pt-br" dirty="0"/>
          </a:p>
        </p:txBody>
      </p:sp>
      <p:sp>
        <p:nvSpPr>
          <p:cNvPr id="4" name="Slide Number Placeholder 3"/>
          <p:cNvSpPr>
            <a:spLocks noGrp="1"/>
          </p:cNvSpPr>
          <p:nvPr>
            <p:ph type="sldNum" sz="quarter" idx="5"/>
          </p:nvPr>
        </p:nvSpPr>
        <p:spPr/>
        <p:txBody>
          <a:bodyPr/>
          <a:lstStyle/>
          <a:p>
            <a:pPr algn="l" rtl="0"/>
            <a:fld id="{9E1CD356-F432-486C-B895-8E87C47F890A}" type="slidenum">
              <a:rPr/>
              <a:t>17</a:t>
            </a:fld>
            <a:endParaRPr lang="pt-br"/>
          </a:p>
        </p:txBody>
      </p:sp>
    </p:spTree>
    <p:extLst>
      <p:ext uri="{BB962C8B-B14F-4D97-AF65-F5344CB8AC3E}">
        <p14:creationId xmlns:p14="http://schemas.microsoft.com/office/powerpoint/2010/main" val="1364666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b="1"/>
              <a:t>And as I say, the shift from cost and time savings is not just about revenue growth… it’s about customer and employee experience, and even improving society…</a:t>
            </a:r>
            <a:endParaRPr lang="en-GB" dirty="0">
              <a:effectLst/>
            </a:endParaRPr>
          </a:p>
          <a:p>
            <a:pPr>
              <a:defRPr/>
            </a:pPr>
            <a:r>
              <a:rPr lang="en-GB" b="1"/>
              <a:t>Police forces across Europe are not </a:t>
            </a:r>
            <a:r>
              <a:rPr lang="en-GB" b="1">
                <a:effectLst/>
              </a:rPr>
              <a:t>only </a:t>
            </a:r>
            <a:r>
              <a:rPr lang="en-GB" b="1"/>
              <a:t>using automation </a:t>
            </a:r>
            <a:r>
              <a:rPr lang="en-GB" b="1">
                <a:effectLst/>
              </a:rPr>
              <a:t>to </a:t>
            </a:r>
            <a:r>
              <a:rPr lang="en-GB" b="1"/>
              <a:t>free up vital frontline resources</a:t>
            </a:r>
            <a:r>
              <a:rPr lang="en-GB" b="1">
                <a:effectLst/>
              </a:rPr>
              <a:t>, </a:t>
            </a:r>
            <a:r>
              <a:rPr lang="en-GB" b="1"/>
              <a:t>but they are also leveraging digital workers </a:t>
            </a:r>
            <a:r>
              <a:rPr lang="en-GB" b="1">
                <a:effectLst/>
              </a:rPr>
              <a:t>to </a:t>
            </a:r>
            <a:r>
              <a:rPr lang="en-GB" b="1"/>
              <a:t>speed up referrals </a:t>
            </a:r>
            <a:r>
              <a:rPr lang="en-GB" b="1">
                <a:effectLst/>
              </a:rPr>
              <a:t>for </a:t>
            </a:r>
            <a:r>
              <a:rPr lang="en-GB" b="1"/>
              <a:t>vulnerable members </a:t>
            </a:r>
            <a:r>
              <a:rPr lang="en-GB" b="1">
                <a:effectLst/>
              </a:rPr>
              <a:t>of </a:t>
            </a:r>
            <a:r>
              <a:rPr lang="en-GB" b="1"/>
              <a:t>society such as children </a:t>
            </a:r>
            <a:r>
              <a:rPr lang="en-GB" b="1">
                <a:effectLst/>
              </a:rPr>
              <a:t>and </a:t>
            </a:r>
            <a:r>
              <a:rPr lang="en-GB" b="1"/>
              <a:t>domestic abuse victims</a:t>
            </a:r>
            <a:r>
              <a:rPr lang="en-GB" b="1">
                <a:effectLst/>
              </a:rPr>
              <a:t>. </a:t>
            </a:r>
            <a:r>
              <a:rPr lang="en-GB" b="1"/>
              <a:t>Plus </a:t>
            </a:r>
            <a:r>
              <a:rPr lang="en-GB" b="1">
                <a:effectLst/>
              </a:rPr>
              <a:t>they </a:t>
            </a:r>
            <a:r>
              <a:rPr lang="en-GB" b="1"/>
              <a:t>are making </a:t>
            </a:r>
            <a:r>
              <a:rPr lang="en-GB" b="1">
                <a:effectLst/>
              </a:rPr>
              <a:t>a </a:t>
            </a:r>
            <a:r>
              <a:rPr lang="en-GB" b="1"/>
              <a:t>better place </a:t>
            </a:r>
            <a:r>
              <a:rPr lang="en-GB" b="1">
                <a:effectLst/>
              </a:rPr>
              <a:t>to </a:t>
            </a:r>
            <a:r>
              <a:rPr lang="en-GB" b="1"/>
              <a:t>work for their teams</a:t>
            </a:r>
            <a:r>
              <a:rPr lang="en-GB" b="1">
                <a:effectLst/>
              </a:rPr>
              <a:t>. </a:t>
            </a:r>
            <a:r>
              <a:rPr lang="en-GB" b="1"/>
              <a:t>In one European police force</a:t>
            </a:r>
            <a:r>
              <a:rPr lang="en-GB" b="1">
                <a:effectLst/>
              </a:rPr>
              <a:t>, their automation </a:t>
            </a:r>
            <a:r>
              <a:rPr lang="en-GB" b="1"/>
              <a:t>programme has been directly impacting employee health by supporting colleagues with occupational injuries</a:t>
            </a:r>
            <a:r>
              <a:rPr lang="en-GB" b="1">
                <a:effectLst/>
              </a:rPr>
              <a:t>, </a:t>
            </a:r>
            <a:r>
              <a:rPr lang="en-GB" b="1"/>
              <a:t>ensuring they get the help they need faster but also to mitigate the risk </a:t>
            </a:r>
            <a:r>
              <a:rPr lang="en-GB" b="1">
                <a:effectLst/>
              </a:rPr>
              <a:t>of </a:t>
            </a:r>
            <a:r>
              <a:rPr lang="en-GB" b="1"/>
              <a:t>similar injuries </a:t>
            </a:r>
            <a:r>
              <a:rPr lang="en-GB" b="1">
                <a:effectLst/>
              </a:rPr>
              <a:t>in </a:t>
            </a:r>
            <a:r>
              <a:rPr lang="en-GB" b="1"/>
              <a:t>future</a:t>
            </a:r>
            <a:r>
              <a:rPr lang="en-GB" b="1">
                <a:effectLst/>
              </a:rPr>
              <a:t>. </a:t>
            </a:r>
            <a:r>
              <a:rPr lang="en-GB" b="1"/>
              <a:t>Making it </a:t>
            </a:r>
            <a:r>
              <a:rPr lang="en-GB" b="1">
                <a:effectLst/>
              </a:rPr>
              <a:t>a </a:t>
            </a:r>
            <a:r>
              <a:rPr lang="en-GB" b="1"/>
              <a:t>safer environment for personnel </a:t>
            </a:r>
            <a:r>
              <a:rPr lang="en-GB" b="1">
                <a:effectLst/>
              </a:rPr>
              <a:t>to </a:t>
            </a:r>
            <a:r>
              <a:rPr lang="en-GB" b="1"/>
              <a:t>work, and ensuring </a:t>
            </a:r>
            <a:r>
              <a:rPr lang="en-GB" b="1">
                <a:effectLst/>
              </a:rPr>
              <a:t>the </a:t>
            </a:r>
            <a:r>
              <a:rPr lang="en-GB" b="1"/>
              <a:t>community is better protected.</a:t>
            </a:r>
            <a:endParaRPr lang="en-GB" dirty="0">
              <a:effectLst/>
            </a:endParaRPr>
          </a:p>
          <a:p>
            <a:pPr>
              <a:tabLst>
                <a:tab pos="457200" algn="l"/>
              </a:tabLst>
            </a:pPr>
            <a:r>
              <a:rPr lang="en-GB" b="1"/>
              <a:t>Whether its driving </a:t>
            </a:r>
            <a:r>
              <a:rPr lang="en-GB" b="1">
                <a:effectLst/>
              </a:rPr>
              <a:t>more </a:t>
            </a:r>
            <a:r>
              <a:rPr lang="en-GB" b="1"/>
              <a:t>revenue</a:t>
            </a:r>
            <a:r>
              <a:rPr lang="en-GB" b="1">
                <a:effectLst/>
              </a:rPr>
              <a:t>, </a:t>
            </a:r>
            <a:r>
              <a:rPr lang="en-GB" b="1"/>
              <a:t>improving </a:t>
            </a:r>
            <a:r>
              <a:rPr lang="en-GB" b="1">
                <a:effectLst/>
              </a:rPr>
              <a:t>the </a:t>
            </a:r>
            <a:r>
              <a:rPr lang="en-GB" b="1"/>
              <a:t>customer (or citizen) experience </a:t>
            </a:r>
            <a:r>
              <a:rPr lang="en-GB" b="1">
                <a:effectLst/>
              </a:rPr>
              <a:t>or </a:t>
            </a:r>
            <a:r>
              <a:rPr lang="en-GB" b="1"/>
              <a:t>making </a:t>
            </a:r>
            <a:r>
              <a:rPr lang="en-GB" b="1">
                <a:effectLst/>
              </a:rPr>
              <a:t>your </a:t>
            </a:r>
            <a:r>
              <a:rPr lang="en-GB" b="1"/>
              <a:t>organization a better place </a:t>
            </a:r>
            <a:r>
              <a:rPr lang="en-GB" b="1">
                <a:effectLst/>
              </a:rPr>
              <a:t>to work </a:t>
            </a:r>
            <a:r>
              <a:rPr lang="en-GB" b="1"/>
              <a:t>for </a:t>
            </a:r>
            <a:r>
              <a:rPr lang="en-GB" b="1">
                <a:effectLst/>
              </a:rPr>
              <a:t>your </a:t>
            </a:r>
            <a:r>
              <a:rPr lang="en-GB" b="1"/>
              <a:t>teams,  IA is proving </a:t>
            </a:r>
            <a:r>
              <a:rPr lang="en-GB" b="1">
                <a:effectLst/>
              </a:rPr>
              <a:t>it </a:t>
            </a:r>
            <a:r>
              <a:rPr lang="en-GB" b="1"/>
              <a:t>can do </a:t>
            </a:r>
            <a:r>
              <a:rPr lang="en-GB" b="1">
                <a:effectLst/>
              </a:rPr>
              <a:t>way </a:t>
            </a:r>
            <a:r>
              <a:rPr lang="en-GB" b="1"/>
              <a:t>more than cut costs</a:t>
            </a:r>
            <a:r>
              <a:rPr lang="en-GB" b="1">
                <a:effectLst/>
              </a:rPr>
              <a:t>.</a:t>
            </a:r>
            <a:r>
              <a:rPr lang="en-GB" b="1"/>
              <a:t> </a:t>
            </a:r>
            <a:endParaRPr lang="en-GB" dirty="0">
              <a:effectLst/>
            </a:endParaRPr>
          </a:p>
          <a:p>
            <a:pPr lvl="0">
              <a:tabLst>
                <a:tab pos="457200" algn="l"/>
              </a:tabLst>
            </a:pPr>
            <a:endParaRPr lang="en-GB" dirty="0">
              <a:effectLst/>
            </a:endParaRPr>
          </a:p>
          <a:p>
            <a:pPr>
              <a:lnSpc>
                <a:spcPct val="107000"/>
              </a:lnSpc>
              <a:spcAft>
                <a:spcPts val="800"/>
              </a:spcAft>
            </a:pPr>
            <a:endParaRPr lang="en-GB" dirty="0">
              <a:cs typeface="Calibri"/>
            </a:endParaRPr>
          </a:p>
        </p:txBody>
      </p:sp>
      <p:sp>
        <p:nvSpPr>
          <p:cNvPr id="4" name="Slide Number Placeholder 3"/>
          <p:cNvSpPr>
            <a:spLocks noGrp="1"/>
          </p:cNvSpPr>
          <p:nvPr>
            <p:ph type="sldNum" sz="quarter" idx="5"/>
          </p:nvPr>
        </p:nvSpPr>
        <p:spPr/>
        <p:txBody>
          <a:bodyPr/>
          <a:lstStyle/>
          <a:p>
            <a:fld id="{FBA7C3DF-E89C-4130-BA50-4EA206596E69}" type="slidenum">
              <a:rPr lang="en-US" smtClean="0"/>
              <a:pPr/>
              <a:t>24</a:t>
            </a:fld>
            <a:endParaRPr lang="en-US"/>
          </a:p>
        </p:txBody>
      </p:sp>
    </p:spTree>
    <p:extLst>
      <p:ext uri="{BB962C8B-B14F-4D97-AF65-F5344CB8AC3E}">
        <p14:creationId xmlns:p14="http://schemas.microsoft.com/office/powerpoint/2010/main" val="3750337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7838" y="668338"/>
            <a:ext cx="4273550" cy="2403475"/>
          </a:xfrm>
        </p:spPr>
      </p:sp>
      <p:sp>
        <p:nvSpPr>
          <p:cNvPr id="3" name="Notes Placeholder 2"/>
          <p:cNvSpPr>
            <a:spLocks noGrp="1"/>
          </p:cNvSpPr>
          <p:nvPr>
            <p:ph type="body" idx="1"/>
          </p:nvPr>
        </p:nvSpPr>
        <p:spPr>
          <a:xfrm>
            <a:off x="354842" y="3344497"/>
            <a:ext cx="6489360" cy="4462022"/>
          </a:xfrm>
        </p:spPr>
        <p:txBody>
          <a:bodyPr/>
          <a:lstStyle/>
          <a:p>
            <a:r>
              <a:rPr lang="en-US" b="1" kern="100"/>
              <a:t>With </a:t>
            </a:r>
            <a:r>
              <a:rPr lang="en-US" b="1" kern="100">
                <a:effectLst/>
              </a:rPr>
              <a:t>the </a:t>
            </a:r>
            <a:r>
              <a:rPr lang="en-US" b="1" kern="100"/>
              <a:t>shift </a:t>
            </a:r>
            <a:r>
              <a:rPr lang="en-US" b="1" kern="100">
                <a:effectLst/>
              </a:rPr>
              <a:t>to </a:t>
            </a:r>
            <a:r>
              <a:rPr lang="en-US" b="1" kern="100"/>
              <a:t>transformative capabilities</a:t>
            </a:r>
            <a:r>
              <a:rPr lang="en-US" b="1" kern="100">
                <a:effectLst/>
              </a:rPr>
              <a:t>, </a:t>
            </a:r>
            <a:r>
              <a:rPr lang="en-US" b="1" kern="100"/>
              <a:t>we are talking about </a:t>
            </a:r>
            <a:r>
              <a:rPr lang="en-US" b="1" kern="100">
                <a:effectLst/>
              </a:rPr>
              <a:t>moving from small, tactical </a:t>
            </a:r>
            <a:r>
              <a:rPr lang="en-US" b="1" kern="100"/>
              <a:t>changes </a:t>
            </a:r>
            <a:r>
              <a:rPr lang="en-US" b="1" kern="100">
                <a:effectLst/>
              </a:rPr>
              <a:t>to </a:t>
            </a:r>
            <a:r>
              <a:rPr lang="en-US" b="1" kern="100"/>
              <a:t>comprehensive</a:t>
            </a:r>
            <a:r>
              <a:rPr lang="en-US" b="1" kern="100">
                <a:effectLst/>
              </a:rPr>
              <a:t>, </a:t>
            </a:r>
            <a:r>
              <a:rPr lang="en-US" b="1" kern="100"/>
              <a:t>end-to-end transformations</a:t>
            </a:r>
            <a:r>
              <a:rPr lang="en-US" b="1" kern="100">
                <a:effectLst/>
              </a:rPr>
              <a:t>. </a:t>
            </a:r>
            <a:endParaRPr lang="en-US" b="1"/>
          </a:p>
          <a:p>
            <a:r>
              <a:rPr lang="en-US" b="1" kern="100"/>
              <a:t>What does </a:t>
            </a:r>
            <a:r>
              <a:rPr lang="en-US" b="1" kern="100">
                <a:effectLst/>
              </a:rPr>
              <a:t>this </a:t>
            </a:r>
            <a:r>
              <a:rPr lang="en-US" b="1" kern="100"/>
              <a:t>mean in practice? It means we’re no longer just tweaking parts of a process; we’re fundamentally reshaping the entire workflow, ensuring every element aligns with our strategic goals. It’s as Kimberley Clark said during their digital transformation journey…. “we are not just automating our existing processes but reimagining them”.</a:t>
            </a:r>
            <a:endParaRPr lang="en-US"/>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7C3DF-E89C-4130-BA50-4EA206596E69}" type="slidenum">
              <a:rPr kumimoji="0" lang="en-US" sz="1200" b="0" i="0" u="none" strike="noStrike" kern="1200" cap="none" spc="0" normalizeH="0" baseline="0" noProof="0" smtClean="0">
                <a:ln>
                  <a:noFill/>
                </a:ln>
                <a:solidFill>
                  <a:prstClr val="black"/>
                </a:solidFill>
                <a:effectLst/>
                <a:uLnTx/>
                <a:uFillTx/>
                <a:latin typeface="Arial Nova"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rial Nova" panose="020B0504020202020204" pitchFamily="34" charset="0"/>
              <a:ea typeface="+mn-ea"/>
              <a:cs typeface="+mn-cs"/>
            </a:endParaRPr>
          </a:p>
        </p:txBody>
      </p:sp>
    </p:spTree>
    <p:extLst>
      <p:ext uri="{BB962C8B-B14F-4D97-AF65-F5344CB8AC3E}">
        <p14:creationId xmlns:p14="http://schemas.microsoft.com/office/powerpoint/2010/main" val="249162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7838" y="668338"/>
            <a:ext cx="4273550" cy="2403475"/>
          </a:xfrm>
        </p:spPr>
      </p:sp>
      <p:sp>
        <p:nvSpPr>
          <p:cNvPr id="3" name="Notes Placeholder 2"/>
          <p:cNvSpPr>
            <a:spLocks noGrp="1"/>
          </p:cNvSpPr>
          <p:nvPr>
            <p:ph type="body" idx="1"/>
          </p:nvPr>
        </p:nvSpPr>
        <p:spPr/>
        <p:txBody>
          <a:bodyPr/>
          <a:lstStyle/>
          <a:p>
            <a:r>
              <a:rPr lang="en-US" b="1" dirty="0"/>
              <a:t>And at Blue Prism our best practices are designed to help your transformation program, encapsulated in our newly updated Robotic Operating Model, ROM2. ROM2 provides a solid framework for how you design, deploy and operate your automation </a:t>
            </a:r>
            <a:r>
              <a:rPr lang="en-US" b="1" dirty="0" err="1"/>
              <a:t>programme</a:t>
            </a:r>
            <a:r>
              <a:rPr lang="en-US" b="1" dirty="0"/>
              <a:t>.</a:t>
            </a:r>
            <a:endParaRPr lang="en-GB"/>
          </a:p>
          <a:p>
            <a:endParaRPr lang="en-US" b="1" dirty="0"/>
          </a:p>
          <a:p>
            <a:r>
              <a:rPr lang="en-US" b="1" dirty="0"/>
              <a:t>We pride ourselves on our ability to wrap our arms around our clients with a comprehensive operational model and continuous support. This means you’re never alone on your transformation journey; we’re with our customers every step of the way, providing the tools, guidance, and support you need to succeed.</a:t>
            </a:r>
            <a:endParaRPr lang="en-GB" dirty="0">
              <a:cs typeface="Calibri"/>
            </a:endParaRPr>
          </a:p>
          <a:p>
            <a:endParaRPr lang="en-US" b="1" dirty="0"/>
          </a:p>
          <a:p>
            <a:r>
              <a:rPr lang="en-US" b="1" dirty="0"/>
              <a:t>So not only can you orchestrate your organization with orchestration like a conductor orchestrating an orchestra… &lt;Drew corrects me&gt;</a:t>
            </a:r>
            <a:endParaRPr lang="en-GB">
              <a:cs typeface="Calibri"/>
            </a:endParaRPr>
          </a:p>
          <a:p>
            <a:pPr>
              <a:lnSpc>
                <a:spcPct val="107000"/>
              </a:lnSpc>
              <a:spcAft>
                <a:spcPts val="800"/>
              </a:spcAft>
            </a:pP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A7C3DF-E89C-4130-BA50-4EA206596E69}" type="slidenum">
              <a:rPr kumimoji="0" lang="en-US" sz="1200" b="0" i="0" u="none" strike="noStrike" kern="1200" cap="none" spc="0" normalizeH="0" baseline="0" noProof="0" smtClean="0">
                <a:ln>
                  <a:noFill/>
                </a:ln>
                <a:solidFill>
                  <a:prstClr val="black"/>
                </a:solidFill>
                <a:effectLst/>
                <a:uLnTx/>
                <a:uFillTx/>
                <a:latin typeface="Arial Nova"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rial Nova" panose="020B0504020202020204" pitchFamily="34" charset="0"/>
              <a:ea typeface="+mn-ea"/>
              <a:cs typeface="+mn-cs"/>
            </a:endParaRPr>
          </a:p>
        </p:txBody>
      </p:sp>
    </p:spTree>
    <p:extLst>
      <p:ext uri="{BB962C8B-B14F-4D97-AF65-F5344CB8AC3E}">
        <p14:creationId xmlns:p14="http://schemas.microsoft.com/office/powerpoint/2010/main" val="2599166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AA8466B-440E-A04C-B901-A39015985ED8}"/>
              </a:ext>
            </a:extLst>
          </p:cNvPr>
          <p:cNvSpPr>
            <a:spLocks noGrp="1"/>
          </p:cNvSpPr>
          <p:nvPr>
            <p:ph type="pic" sz="quarter" idx="10"/>
          </p:nvPr>
        </p:nvSpPr>
        <p:spPr>
          <a:xfrm>
            <a:off x="6083808" y="0"/>
            <a:ext cx="6108192" cy="6858000"/>
          </a:xfrm>
        </p:spPr>
        <p:txBody>
          <a:bodyPr/>
          <a:lstStyle/>
          <a:p>
            <a:r>
              <a:rPr lang="en-US"/>
              <a:t>Click icon to add picture</a:t>
            </a:r>
          </a:p>
        </p:txBody>
      </p:sp>
      <p:sp>
        <p:nvSpPr>
          <p:cNvPr id="24" name="Title 1">
            <a:extLst>
              <a:ext uri="{FF2B5EF4-FFF2-40B4-BE49-F238E27FC236}">
                <a16:creationId xmlns:a16="http://schemas.microsoft.com/office/drawing/2014/main" id="{B4A29752-FB82-3B4D-B1A0-32110296F971}"/>
              </a:ext>
            </a:extLst>
          </p:cNvPr>
          <p:cNvSpPr>
            <a:spLocks noGrp="1"/>
          </p:cNvSpPr>
          <p:nvPr>
            <p:ph type="ctrTitle"/>
          </p:nvPr>
        </p:nvSpPr>
        <p:spPr>
          <a:xfrm>
            <a:off x="731520" y="873400"/>
            <a:ext cx="4979912" cy="3182213"/>
          </a:xfrm>
          <a:prstGeom prst="rect">
            <a:avLst/>
          </a:prstGeom>
        </p:spPr>
        <p:txBody>
          <a:bodyPr lIns="0" tIns="0" rIns="0" bIns="0" anchor="b">
            <a:noAutofit/>
          </a:bodyPr>
          <a:lstStyle>
            <a:lvl1pPr algn="l">
              <a:spcBef>
                <a:spcPts val="600"/>
              </a:spcBef>
              <a:spcAft>
                <a:spcPts val="600"/>
              </a:spcAft>
              <a:defRPr lang="en-US" sz="3999" b="0" i="0" kern="1200" cap="all" baseline="0" dirty="0" smtClean="0">
                <a:solidFill>
                  <a:schemeClr val="tx1"/>
                </a:solidFill>
                <a:latin typeface="Arial Nova" panose="020B0504020202020204" pitchFamily="34" charset="0"/>
                <a:ea typeface="Source Sans Pro" panose="020B0503030403020204" pitchFamily="34" charset="0"/>
                <a:cs typeface="Calibri Light"/>
              </a:defRPr>
            </a:lvl1pPr>
          </a:lstStyle>
          <a:p>
            <a:r>
              <a:rPr lang="en-US"/>
              <a:t>Click to edit Master title style</a:t>
            </a:r>
          </a:p>
        </p:txBody>
      </p:sp>
      <p:sp>
        <p:nvSpPr>
          <p:cNvPr id="25" name="Subtitle 2">
            <a:extLst>
              <a:ext uri="{FF2B5EF4-FFF2-40B4-BE49-F238E27FC236}">
                <a16:creationId xmlns:a16="http://schemas.microsoft.com/office/drawing/2014/main" id="{A0FBF160-493B-AA48-9079-8533D7030ADB}"/>
              </a:ext>
            </a:extLst>
          </p:cNvPr>
          <p:cNvSpPr>
            <a:spLocks noGrp="1"/>
          </p:cNvSpPr>
          <p:nvPr>
            <p:ph type="subTitle" idx="1"/>
          </p:nvPr>
        </p:nvSpPr>
        <p:spPr>
          <a:xfrm>
            <a:off x="731520" y="4297680"/>
            <a:ext cx="4979911" cy="1920240"/>
          </a:xfrm>
        </p:spPr>
        <p:txBody>
          <a:bodyPr lIns="0" tIns="0" rIns="0" bIns="0">
            <a:noAutofit/>
          </a:bodyPr>
          <a:lstStyle>
            <a:lvl1pPr marL="0" indent="0" algn="l">
              <a:spcBef>
                <a:spcPts val="0"/>
              </a:spcBef>
              <a:spcAft>
                <a:spcPts val="0"/>
              </a:spcAft>
              <a:buNone/>
              <a:defRPr lang="en-US" sz="1800" b="0" i="0" kern="1200" cap="none" baseline="0" smtClean="0">
                <a:solidFill>
                  <a:schemeClr val="tx1">
                    <a:lumMod val="65000"/>
                    <a:lumOff val="35000"/>
                  </a:schemeClr>
                </a:solidFill>
                <a:latin typeface="Arial Nova" panose="020B0504020202020204" pitchFamily="34" charset="0"/>
                <a:ea typeface="Source Sans Pro" panose="020B0503030403020204" pitchFamily="34" charset="0"/>
                <a:cs typeface="Calibri Ligh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3" name="TextBox 22">
            <a:extLst>
              <a:ext uri="{FF2B5EF4-FFF2-40B4-BE49-F238E27FC236}">
                <a16:creationId xmlns:a16="http://schemas.microsoft.com/office/drawing/2014/main" id="{CC4DBAE3-2589-EC46-BC7C-8C33B77815F3}"/>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2"/>
                </a:solidFill>
                <a:effectLst/>
                <a:uFillTx/>
                <a:latin typeface="Arial Nova" panose="020B0504020202020204" pitchFamily="34" charset="0"/>
                <a:ea typeface="Helvetica Neue"/>
                <a:cs typeface="Helvetica Neue"/>
                <a:sym typeface="Helvetica Neue"/>
              </a:rPr>
              <a:t>Confidential</a:t>
            </a:r>
          </a:p>
        </p:txBody>
      </p:sp>
      <p:sp>
        <p:nvSpPr>
          <p:cNvPr id="26" name="Slide Number Placeholder 5">
            <a:extLst>
              <a:ext uri="{FF2B5EF4-FFF2-40B4-BE49-F238E27FC236}">
                <a16:creationId xmlns:a16="http://schemas.microsoft.com/office/drawing/2014/main" id="{2CB00985-3D1B-C244-8CD2-FA9D65A61526}"/>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tx2"/>
                </a:solidFill>
                <a:latin typeface="Arial Nova" panose="020B0504020202020204" pitchFamily="34" charset="0"/>
              </a:defRPr>
            </a:lvl1pPr>
          </a:lstStyle>
          <a:p>
            <a:fld id="{4B0EDFBC-7666-BA46-8E94-F83EDA5B5493}" type="slidenum">
              <a:rPr lang="en-US" smtClean="0"/>
              <a:pPr/>
              <a:t>‹#›</a:t>
            </a:fld>
            <a:endParaRPr lang="en-US"/>
          </a:p>
        </p:txBody>
      </p:sp>
      <p:pic>
        <p:nvPicPr>
          <p:cNvPr id="9" name="Graphic 8">
            <a:extLst>
              <a:ext uri="{FF2B5EF4-FFF2-40B4-BE49-F238E27FC236}">
                <a16:creationId xmlns:a16="http://schemas.microsoft.com/office/drawing/2014/main" id="{0A69FE23-511C-284F-8CD7-01D5D8CBBD5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3129" y="248356"/>
            <a:ext cx="3450231" cy="676059"/>
          </a:xfrm>
          <a:prstGeom prst="rect">
            <a:avLst/>
          </a:prstGeom>
        </p:spPr>
      </p:pic>
    </p:spTree>
    <p:extLst>
      <p:ext uri="{BB962C8B-B14F-4D97-AF65-F5344CB8AC3E}">
        <p14:creationId xmlns:p14="http://schemas.microsoft.com/office/powerpoint/2010/main" val="19486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457200"/>
            <a:ext cx="10881360" cy="914400"/>
          </a:xfrm>
        </p:spPr>
        <p:txBody>
          <a:bodyPr bIns="0"/>
          <a:lstStyle/>
          <a:p>
            <a:r>
              <a:rPr lang="en-US"/>
              <a:t>Click to edit Master title style</a:t>
            </a:r>
          </a:p>
        </p:txBody>
      </p:sp>
      <p:sp>
        <p:nvSpPr>
          <p:cNvPr id="4" name="Slide Number Placeholder 3">
            <a:extLst>
              <a:ext uri="{FF2B5EF4-FFF2-40B4-BE49-F238E27FC236}">
                <a16:creationId xmlns:a16="http://schemas.microsoft.com/office/drawing/2014/main" id="{3C9986FB-0691-2847-9866-ECE3B36F431B}"/>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10" name="Content Placeholder 9">
            <a:extLst>
              <a:ext uri="{FF2B5EF4-FFF2-40B4-BE49-F238E27FC236}">
                <a16:creationId xmlns:a16="http://schemas.microsoft.com/office/drawing/2014/main" id="{58D2D4D4-7D3F-4C1D-9CBD-187582378485}"/>
              </a:ext>
            </a:extLst>
          </p:cNvPr>
          <p:cNvSpPr>
            <a:spLocks noGrp="1"/>
          </p:cNvSpPr>
          <p:nvPr>
            <p:ph sz="quarter" idx="14"/>
          </p:nvPr>
        </p:nvSpPr>
        <p:spPr>
          <a:xfrm>
            <a:off x="640080" y="1371600"/>
            <a:ext cx="530352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193D463A-6813-40B0-AC51-DBDF880575C6}"/>
              </a:ext>
            </a:extLst>
          </p:cNvPr>
          <p:cNvSpPr>
            <a:spLocks noGrp="1"/>
          </p:cNvSpPr>
          <p:nvPr>
            <p:ph sz="quarter" idx="15"/>
          </p:nvPr>
        </p:nvSpPr>
        <p:spPr>
          <a:xfrm>
            <a:off x="6217920" y="1371600"/>
            <a:ext cx="530352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131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Color 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2030400" cy="6858000"/>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2548219" y="548640"/>
            <a:ext cx="8134295" cy="1005840"/>
          </a:xfrm>
        </p:spPr>
        <p:txBody>
          <a:bodyPr bIns="0" anchor="t" anchorCtr="0"/>
          <a:lstStyle>
            <a:lvl1pPr>
              <a:lnSpc>
                <a:spcPct val="90000"/>
              </a:lnSpc>
              <a:defRPr sz="3200" baseline="0">
                <a:solidFill>
                  <a:schemeClr val="tx1"/>
                </a:solidFill>
              </a:defRPr>
            </a:lvl1pPr>
          </a:lstStyle>
          <a:p>
            <a:r>
              <a:rPr lang="en-US"/>
              <a:t>Click to edit Master title style</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Commercial in Confidence</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2548218" y="1554480"/>
            <a:ext cx="8134296"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860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Title &amp; Content 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FC8468-45BA-4974-A42C-CC4569A5B813}"/>
              </a:ext>
            </a:extLst>
          </p:cNvPr>
          <p:cNvSpPr/>
          <p:nvPr userDrawn="1"/>
        </p:nvSpPr>
        <p:spPr>
          <a:xfrm>
            <a:off x="0" y="-1"/>
            <a:ext cx="12192000" cy="11887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457200"/>
            <a:ext cx="10881360" cy="731520"/>
          </a:xfrm>
        </p:spPr>
        <p:txBody>
          <a:bodyPr bIns="0" anchor="t"/>
          <a:lstStyle>
            <a:lvl1pPr>
              <a:defRPr>
                <a:solidFill>
                  <a:schemeClr val="bg1"/>
                </a:solidFill>
              </a:defRPr>
            </a:lvl1pPr>
          </a:lstStyle>
          <a:p>
            <a:r>
              <a:rPr lang="en-US"/>
              <a:t>Click to edit Master title style</a:t>
            </a:r>
          </a:p>
        </p:txBody>
      </p:sp>
      <p:sp>
        <p:nvSpPr>
          <p:cNvPr id="4" name="Slide Number Placeholder 3">
            <a:extLst>
              <a:ext uri="{FF2B5EF4-FFF2-40B4-BE49-F238E27FC236}">
                <a16:creationId xmlns:a16="http://schemas.microsoft.com/office/drawing/2014/main" id="{3C9986FB-0691-2847-9866-ECE3B36F431B}"/>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7" name="Content Placeholder 6">
            <a:extLst>
              <a:ext uri="{FF2B5EF4-FFF2-40B4-BE49-F238E27FC236}">
                <a16:creationId xmlns:a16="http://schemas.microsoft.com/office/drawing/2014/main" id="{25B206EC-0277-40B5-A902-5774A7F778ED}"/>
              </a:ext>
            </a:extLst>
          </p:cNvPr>
          <p:cNvSpPr>
            <a:spLocks noGrp="1"/>
          </p:cNvSpPr>
          <p:nvPr>
            <p:ph sz="quarter" idx="13"/>
          </p:nvPr>
        </p:nvSpPr>
        <p:spPr>
          <a:xfrm>
            <a:off x="640080" y="1554480"/>
            <a:ext cx="10881360"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123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3_Brignt Blue Background">
    <p:bg>
      <p:bgPr>
        <a:solidFill>
          <a:schemeClr val="accent4"/>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83ACCB16-F086-C24C-A9DF-6DFFF6D9DED6}"/>
              </a:ext>
            </a:extLst>
          </p:cNvPr>
          <p:cNvSpPr txBox="1"/>
          <p:nvPr userDrawn="1"/>
        </p:nvSpPr>
        <p:spPr>
          <a:xfrm>
            <a:off x="64008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Commercial in Confidence</a:t>
            </a:r>
          </a:p>
        </p:txBody>
      </p:sp>
      <p:sp>
        <p:nvSpPr>
          <p:cNvPr id="22" name="Slide Number Placeholder 5">
            <a:extLst>
              <a:ext uri="{FF2B5EF4-FFF2-40B4-BE49-F238E27FC236}">
                <a16:creationId xmlns:a16="http://schemas.microsoft.com/office/drawing/2014/main" id="{7AD51ED0-177B-FC40-A856-3379573F6311}"/>
              </a:ext>
            </a:extLst>
          </p:cNvPr>
          <p:cNvSpPr>
            <a:spLocks noGrp="1"/>
          </p:cNvSpPr>
          <p:nvPr>
            <p:ph type="sldNum" sz="quarter" idx="4"/>
          </p:nvPr>
        </p:nvSpPr>
        <p:spPr>
          <a:xfrm>
            <a:off x="155694" y="6536215"/>
            <a:ext cx="160300" cy="153888"/>
          </a:xfrm>
          <a:prstGeom prst="rect">
            <a:avLst/>
          </a:prstGeom>
          <a:noFill/>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sp>
        <p:nvSpPr>
          <p:cNvPr id="5" name="Text Placeholder 4">
            <a:extLst>
              <a:ext uri="{FF2B5EF4-FFF2-40B4-BE49-F238E27FC236}">
                <a16:creationId xmlns:a16="http://schemas.microsoft.com/office/drawing/2014/main" id="{A8DCBA96-DB2A-2646-B1FC-521FE50A2D71}"/>
              </a:ext>
            </a:extLst>
          </p:cNvPr>
          <p:cNvSpPr>
            <a:spLocks noGrp="1"/>
          </p:cNvSpPr>
          <p:nvPr>
            <p:ph type="body" sz="quarter" idx="10"/>
          </p:nvPr>
        </p:nvSpPr>
        <p:spPr>
          <a:xfrm>
            <a:off x="2438400" y="1920240"/>
            <a:ext cx="7315200" cy="3840480"/>
          </a:xfrm>
          <a:solidFill>
            <a:schemeClr val="accent4"/>
          </a:solidFill>
        </p:spPr>
        <p:txBody>
          <a:bodyPr>
            <a:noAutofit/>
          </a:bodyPr>
          <a:lstStyle>
            <a:lvl1pPr>
              <a:lnSpc>
                <a:spcPct val="100000"/>
              </a:lnSpc>
              <a:defRPr sz="3200" b="1" i="0">
                <a:solidFill>
                  <a:schemeClr val="bg1"/>
                </a:solidFill>
                <a:latin typeface="+mn-lt"/>
              </a:defRPr>
            </a:lvl1pPr>
          </a:lstStyle>
          <a:p>
            <a:pPr lvl="0"/>
            <a:r>
              <a:rPr lang="en-US"/>
              <a:t>Click to edit Master text styles</a:t>
            </a:r>
          </a:p>
        </p:txBody>
      </p:sp>
      <p:pic>
        <p:nvPicPr>
          <p:cNvPr id="16" name="Graphic 15">
            <a:extLst>
              <a:ext uri="{FF2B5EF4-FFF2-40B4-BE49-F238E27FC236}">
                <a16:creationId xmlns:a16="http://schemas.microsoft.com/office/drawing/2014/main" id="{396A8B69-CDAF-2D45-83D9-2A98CA81E86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71048" y="6503542"/>
            <a:ext cx="887200" cy="201794"/>
          </a:xfrm>
          <a:prstGeom prst="rect">
            <a:avLst/>
          </a:prstGeom>
        </p:spPr>
      </p:pic>
    </p:spTree>
    <p:extLst>
      <p:ext uri="{BB962C8B-B14F-4D97-AF65-F5344CB8AC3E}">
        <p14:creationId xmlns:p14="http://schemas.microsoft.com/office/powerpoint/2010/main" val="257506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_Side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3840480" cy="6858000"/>
          </a:xfrm>
          <a:prstGeom prst="rect">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548640"/>
            <a:ext cx="2834640" cy="1005840"/>
          </a:xfrm>
        </p:spPr>
        <p:txBody>
          <a:bodyPr bIns="0" anchor="t" anchorCtr="0"/>
          <a:lstStyle>
            <a:lvl1pPr>
              <a:lnSpc>
                <a:spcPct val="90000"/>
              </a:lnSpc>
              <a:defRPr sz="2500" baseline="0">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D151D513-545E-0D47-8DA9-FF4D130FAF7E}"/>
              </a:ext>
            </a:extLst>
          </p:cNvPr>
          <p:cNvSpPr>
            <a:spLocks noGrp="1"/>
          </p:cNvSpPr>
          <p:nvPr>
            <p:ph type="body" sz="quarter" idx="12" hasCustomPrompt="1"/>
          </p:nvPr>
        </p:nvSpPr>
        <p:spPr>
          <a:xfrm>
            <a:off x="640080" y="1554480"/>
            <a:ext cx="2834640" cy="4846320"/>
          </a:xfrm>
        </p:spPr>
        <p:txBody>
          <a:bodyPr/>
          <a:lstStyle>
            <a:lvl1pPr>
              <a:lnSpc>
                <a:spcPct val="90000"/>
              </a:lnSpc>
              <a:defRPr sz="1800" baseline="0">
                <a:solidFill>
                  <a:schemeClr val="bg1"/>
                </a:solidFill>
              </a:defRPr>
            </a:lvl1pPr>
            <a:lvl2pPr>
              <a:lnSpc>
                <a:spcPct val="90000"/>
              </a:lnSpc>
              <a:buClr>
                <a:schemeClr val="bg1"/>
              </a:buClr>
              <a:defRPr sz="1800" baseline="0">
                <a:solidFill>
                  <a:schemeClr val="bg1"/>
                </a:solidFill>
              </a:defRPr>
            </a:lvl2pPr>
            <a:lvl3pPr marL="850900" indent="-393700">
              <a:tabLst/>
              <a:defRPr>
                <a:solidFill>
                  <a:schemeClr val="bg1"/>
                </a:solidFill>
              </a:defRPr>
            </a:lvl3pPr>
            <a:lvl4pPr>
              <a:defRPr>
                <a:solidFill>
                  <a:schemeClr val="bg1"/>
                </a:solidFill>
              </a:defRPr>
            </a:lvl4pPr>
            <a:lvl5pPr>
              <a:defRPr>
                <a:solidFill>
                  <a:schemeClr val="bg1"/>
                </a:solidFill>
              </a:defRPr>
            </a:lvl5pPr>
          </a:lstStyle>
          <a:p>
            <a:pPr lvl="0"/>
            <a:r>
              <a:rPr lang="en-US"/>
              <a:t>Click to edit Master </a:t>
            </a:r>
            <a:br>
              <a:rPr lang="en-US"/>
            </a:br>
            <a:r>
              <a:rPr lang="en-US"/>
              <a:t>text styles</a:t>
            </a:r>
          </a:p>
          <a:p>
            <a:pPr lvl="1"/>
            <a:r>
              <a:rPr lang="en-US"/>
              <a:t>Second level</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Commercial in Confidence</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4217437" y="1554480"/>
            <a:ext cx="7334483"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928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_Side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3840480" cy="6858000"/>
          </a:xfrm>
          <a:prstGeom prst="rect">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548640"/>
            <a:ext cx="2834640" cy="1005840"/>
          </a:xfrm>
        </p:spPr>
        <p:txBody>
          <a:bodyPr bIns="0" anchor="t" anchorCtr="0"/>
          <a:lstStyle>
            <a:lvl1pPr>
              <a:lnSpc>
                <a:spcPct val="90000"/>
              </a:lnSpc>
              <a:defRPr sz="2500" baseline="0">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D151D513-545E-0D47-8DA9-FF4D130FAF7E}"/>
              </a:ext>
            </a:extLst>
          </p:cNvPr>
          <p:cNvSpPr>
            <a:spLocks noGrp="1"/>
          </p:cNvSpPr>
          <p:nvPr>
            <p:ph type="body" sz="quarter" idx="12" hasCustomPrompt="1"/>
          </p:nvPr>
        </p:nvSpPr>
        <p:spPr>
          <a:xfrm>
            <a:off x="640080" y="1554480"/>
            <a:ext cx="2834640" cy="4846320"/>
          </a:xfrm>
        </p:spPr>
        <p:txBody>
          <a:bodyPr/>
          <a:lstStyle>
            <a:lvl1pPr>
              <a:lnSpc>
                <a:spcPct val="90000"/>
              </a:lnSpc>
              <a:defRPr sz="1800" baseline="0">
                <a:solidFill>
                  <a:schemeClr val="bg1"/>
                </a:solidFill>
              </a:defRPr>
            </a:lvl1pPr>
            <a:lvl2pPr>
              <a:lnSpc>
                <a:spcPct val="90000"/>
              </a:lnSpc>
              <a:buClr>
                <a:schemeClr val="bg1"/>
              </a:buClr>
              <a:defRPr sz="1800" baseline="0">
                <a:solidFill>
                  <a:schemeClr val="bg1"/>
                </a:solidFill>
              </a:defRPr>
            </a:lvl2pPr>
            <a:lvl3pPr marL="850900" indent="-393700">
              <a:tabLst/>
              <a:defRPr>
                <a:solidFill>
                  <a:schemeClr val="bg1"/>
                </a:solidFill>
              </a:defRPr>
            </a:lvl3pPr>
            <a:lvl4pPr>
              <a:defRPr>
                <a:solidFill>
                  <a:schemeClr val="bg1"/>
                </a:solidFill>
              </a:defRPr>
            </a:lvl4pPr>
            <a:lvl5pPr>
              <a:defRPr>
                <a:solidFill>
                  <a:schemeClr val="bg1"/>
                </a:solidFill>
              </a:defRPr>
            </a:lvl5pPr>
          </a:lstStyle>
          <a:p>
            <a:pPr lvl="0"/>
            <a:r>
              <a:rPr lang="en-US"/>
              <a:t>Click to edit Master </a:t>
            </a:r>
            <a:br>
              <a:rPr lang="en-US"/>
            </a:br>
            <a:r>
              <a:rPr lang="en-US"/>
              <a:t>text styles</a:t>
            </a:r>
          </a:p>
          <a:p>
            <a:pPr lvl="1"/>
            <a:r>
              <a:rPr lang="en-US"/>
              <a:t>Second level</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Commercial in Confidence</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4217437" y="1554480"/>
            <a:ext cx="7334483"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660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_Side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3840480" cy="6858000"/>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548640"/>
            <a:ext cx="2834640" cy="1005840"/>
          </a:xfrm>
        </p:spPr>
        <p:txBody>
          <a:bodyPr bIns="0" anchor="t" anchorCtr="0"/>
          <a:lstStyle>
            <a:lvl1pPr>
              <a:lnSpc>
                <a:spcPct val="90000"/>
              </a:lnSpc>
              <a:defRPr sz="2500" baseline="0">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D151D513-545E-0D47-8DA9-FF4D130FAF7E}"/>
              </a:ext>
            </a:extLst>
          </p:cNvPr>
          <p:cNvSpPr>
            <a:spLocks noGrp="1"/>
          </p:cNvSpPr>
          <p:nvPr>
            <p:ph type="body" sz="quarter" idx="12" hasCustomPrompt="1"/>
          </p:nvPr>
        </p:nvSpPr>
        <p:spPr>
          <a:xfrm>
            <a:off x="640080" y="1554480"/>
            <a:ext cx="2834640" cy="4846320"/>
          </a:xfrm>
        </p:spPr>
        <p:txBody>
          <a:bodyPr/>
          <a:lstStyle>
            <a:lvl1pPr>
              <a:lnSpc>
                <a:spcPct val="90000"/>
              </a:lnSpc>
              <a:defRPr sz="1800" baseline="0">
                <a:solidFill>
                  <a:schemeClr val="bg1"/>
                </a:solidFill>
              </a:defRPr>
            </a:lvl1pPr>
            <a:lvl2pPr>
              <a:lnSpc>
                <a:spcPct val="90000"/>
              </a:lnSpc>
              <a:buClr>
                <a:schemeClr val="bg1"/>
              </a:buClr>
              <a:defRPr sz="1800" baseline="0">
                <a:solidFill>
                  <a:schemeClr val="bg1"/>
                </a:solidFill>
              </a:defRPr>
            </a:lvl2pPr>
            <a:lvl3pPr marL="850900" indent="-393700">
              <a:tabLst/>
              <a:defRPr>
                <a:solidFill>
                  <a:schemeClr val="bg1"/>
                </a:solidFill>
              </a:defRPr>
            </a:lvl3pPr>
            <a:lvl4pPr>
              <a:defRPr>
                <a:solidFill>
                  <a:schemeClr val="bg1"/>
                </a:solidFill>
              </a:defRPr>
            </a:lvl4pPr>
            <a:lvl5pPr>
              <a:defRPr>
                <a:solidFill>
                  <a:schemeClr val="bg1"/>
                </a:solidFill>
              </a:defRPr>
            </a:lvl5pPr>
          </a:lstStyle>
          <a:p>
            <a:pPr lvl="0"/>
            <a:r>
              <a:rPr lang="en-US"/>
              <a:t>Click to edit Master </a:t>
            </a:r>
            <a:br>
              <a:rPr lang="en-US"/>
            </a:br>
            <a:r>
              <a:rPr lang="en-US"/>
              <a:t>text styles</a:t>
            </a:r>
          </a:p>
          <a:p>
            <a:pPr lvl="1"/>
            <a:r>
              <a:rPr lang="en-US"/>
              <a:t>Second level</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Commercial in Confidence</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4217437" y="1554480"/>
            <a:ext cx="7334483"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218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077620CD-57DC-5349-92EE-F5CBABCA23D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741798" y="2537116"/>
            <a:ext cx="4708404" cy="1070929"/>
          </a:xfrm>
          <a:prstGeom prst="rect">
            <a:avLst/>
          </a:prstGeom>
        </p:spPr>
      </p:pic>
      <p:sp>
        <p:nvSpPr>
          <p:cNvPr id="17" name="TextBox 16">
            <a:extLst>
              <a:ext uri="{FF2B5EF4-FFF2-40B4-BE49-F238E27FC236}">
                <a16:creationId xmlns:a16="http://schemas.microsoft.com/office/drawing/2014/main" id="{E5FA959A-5524-FD45-9060-A2F7D27DA5C5}"/>
              </a:ext>
            </a:extLst>
          </p:cNvPr>
          <p:cNvSpPr txBox="1"/>
          <p:nvPr userDrawn="1"/>
        </p:nvSpPr>
        <p:spPr>
          <a:xfrm>
            <a:off x="7415784" y="6440708"/>
            <a:ext cx="4434840"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1">
                    <a:lumMod val="50000"/>
                  </a:schemeClr>
                </a:solidFill>
                <a:effectLst/>
                <a:uFillTx/>
                <a:latin typeface="Arial Nova" panose="020B0504020202020204" pitchFamily="34" charset="0"/>
                <a:ea typeface="Helvetica Neue"/>
                <a:cs typeface="Helvetica Neue"/>
                <a:sym typeface="Helvetica Neue"/>
              </a:rPr>
              <a:t>© 2020 Blue Prism Limited. “Blue Prism”, the “Blue Prism” logo and Prism device are either trademarks or registered trademarks of Blue Prism Limited and its affiliates. All Rights Reserved.</a:t>
            </a:r>
          </a:p>
        </p:txBody>
      </p:sp>
      <p:sp>
        <p:nvSpPr>
          <p:cNvPr id="2" name="Slide Number Placeholder 1">
            <a:extLst>
              <a:ext uri="{FF2B5EF4-FFF2-40B4-BE49-F238E27FC236}">
                <a16:creationId xmlns:a16="http://schemas.microsoft.com/office/drawing/2014/main" id="{9075A71C-B2B2-FB4F-BF48-6AC388465CBB}"/>
              </a:ext>
            </a:extLst>
          </p:cNvPr>
          <p:cNvSpPr>
            <a:spLocks noGrp="1"/>
          </p:cNvSpPr>
          <p:nvPr>
            <p:ph type="sldNum" sz="quarter" idx="10"/>
          </p:nvPr>
        </p:nvSpPr>
        <p:spPr/>
        <p:txBody>
          <a:bodyPr/>
          <a:lstStyle/>
          <a:p>
            <a:fld id="{4B0EDFBC-7666-BA46-8E94-F83EDA5B5493}" type="slidenum">
              <a:rPr lang="en-US" smtClean="0"/>
              <a:pPr/>
              <a:t>‹#›</a:t>
            </a:fld>
            <a:endParaRPr lang="en-US"/>
          </a:p>
        </p:txBody>
      </p:sp>
      <p:sp>
        <p:nvSpPr>
          <p:cNvPr id="9" name="TextBox 8">
            <a:extLst>
              <a:ext uri="{FF2B5EF4-FFF2-40B4-BE49-F238E27FC236}">
                <a16:creationId xmlns:a16="http://schemas.microsoft.com/office/drawing/2014/main" id="{0DC31793-8848-7F4C-93FF-9F8EC8A3DE34}"/>
              </a:ext>
            </a:extLst>
          </p:cNvPr>
          <p:cNvSpPr txBox="1"/>
          <p:nvPr userDrawn="1"/>
        </p:nvSpPr>
        <p:spPr>
          <a:xfrm>
            <a:off x="64008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1">
                    <a:lumMod val="50000"/>
                  </a:schemeClr>
                </a:solidFill>
                <a:effectLst/>
                <a:uFillTx/>
                <a:latin typeface="Arial Nova" panose="020B0504020202020204" pitchFamily="34" charset="0"/>
                <a:ea typeface="Helvetica Neue"/>
                <a:cs typeface="Helvetica Neue"/>
                <a:sym typeface="Helvetica Neue"/>
              </a:rPr>
              <a:t>Commercial in Confidence</a:t>
            </a:r>
          </a:p>
        </p:txBody>
      </p:sp>
      <p:sp>
        <p:nvSpPr>
          <p:cNvPr id="3" name="Rectangle 2">
            <a:extLst>
              <a:ext uri="{FF2B5EF4-FFF2-40B4-BE49-F238E27FC236}">
                <a16:creationId xmlns:a16="http://schemas.microsoft.com/office/drawing/2014/main" id="{F6A3E7E5-DF56-A640-93AB-EB036B5378B5}"/>
              </a:ext>
            </a:extLst>
          </p:cNvPr>
          <p:cNvSpPr/>
          <p:nvPr userDrawn="1"/>
        </p:nvSpPr>
        <p:spPr>
          <a:xfrm>
            <a:off x="3589866" y="3873868"/>
            <a:ext cx="5012271" cy="423193"/>
          </a:xfrm>
          <a:prstGeom prst="rect">
            <a:avLst/>
          </a:prstGeom>
        </p:spPr>
        <p:txBody>
          <a:bodyPr wrap="none">
            <a:spAutoFit/>
          </a:bodyPr>
          <a:lstStyle/>
          <a:p>
            <a:pPr algn="ctr"/>
            <a:r>
              <a:rPr lang="en-US" sz="2150">
                <a:solidFill>
                  <a:schemeClr val="tx2"/>
                </a:solidFill>
              </a:rPr>
              <a:t>A Digital Workforce for Every Enterprise</a:t>
            </a:r>
          </a:p>
        </p:txBody>
      </p:sp>
    </p:spTree>
    <p:extLst>
      <p:ext uri="{BB962C8B-B14F-4D97-AF65-F5344CB8AC3E}">
        <p14:creationId xmlns:p14="http://schemas.microsoft.com/office/powerpoint/2010/main" val="911826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3_Blank">
    <p:bg>
      <p:bgPr>
        <a:solidFill>
          <a:schemeClr val="accent2"/>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077620CD-57DC-5349-92EE-F5CBABCA23D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741798" y="2537116"/>
            <a:ext cx="4708404" cy="1070929"/>
          </a:xfrm>
          <a:prstGeom prst="rect">
            <a:avLst/>
          </a:prstGeom>
        </p:spPr>
      </p:pic>
      <p:sp>
        <p:nvSpPr>
          <p:cNvPr id="17" name="TextBox 16">
            <a:extLst>
              <a:ext uri="{FF2B5EF4-FFF2-40B4-BE49-F238E27FC236}">
                <a16:creationId xmlns:a16="http://schemas.microsoft.com/office/drawing/2014/main" id="{E5FA959A-5524-FD45-9060-A2F7D27DA5C5}"/>
              </a:ext>
            </a:extLst>
          </p:cNvPr>
          <p:cNvSpPr txBox="1"/>
          <p:nvPr userDrawn="1"/>
        </p:nvSpPr>
        <p:spPr>
          <a:xfrm>
            <a:off x="7415784" y="6440708"/>
            <a:ext cx="4434840"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1"/>
                </a:solidFill>
                <a:effectLst/>
                <a:uFillTx/>
                <a:latin typeface="Arial Nova" panose="020B0504020202020204" pitchFamily="34" charset="0"/>
                <a:ea typeface="Helvetica Neue"/>
                <a:cs typeface="Helvetica Neue"/>
                <a:sym typeface="Helvetica Neue"/>
              </a:rPr>
              <a:t>© 2020 Blue Prism Limited. “Blue Prism”, the “Blue Prism” logo and Prism device are either trademarks or registered trademarks of Blue Prism Limited and its affiliates. All Rights Reserved.</a:t>
            </a:r>
          </a:p>
        </p:txBody>
      </p:sp>
      <p:sp>
        <p:nvSpPr>
          <p:cNvPr id="2" name="Slide Number Placeholder 1">
            <a:extLst>
              <a:ext uri="{FF2B5EF4-FFF2-40B4-BE49-F238E27FC236}">
                <a16:creationId xmlns:a16="http://schemas.microsoft.com/office/drawing/2014/main" id="{9075A71C-B2B2-FB4F-BF48-6AC388465CBB}"/>
              </a:ext>
            </a:extLst>
          </p:cNvPr>
          <p:cNvSpPr>
            <a:spLocks noGrp="1"/>
          </p:cNvSpPr>
          <p:nvPr>
            <p:ph type="sldNum" sz="quarter" idx="10"/>
          </p:nvPr>
        </p:nvSpPr>
        <p:spPr/>
        <p:txBody>
          <a:bodyPr/>
          <a:lstStyle>
            <a:lvl1pPr>
              <a:defRPr>
                <a:solidFill>
                  <a:schemeClr val="bg1"/>
                </a:solidFill>
              </a:defRPr>
            </a:lvl1pPr>
          </a:lstStyle>
          <a:p>
            <a:fld id="{4B0EDFBC-7666-BA46-8E94-F83EDA5B5493}" type="slidenum">
              <a:rPr lang="en-US" smtClean="0"/>
              <a:pPr/>
              <a:t>‹#›</a:t>
            </a:fld>
            <a:endParaRPr lang="en-US"/>
          </a:p>
        </p:txBody>
      </p:sp>
      <p:sp>
        <p:nvSpPr>
          <p:cNvPr id="9" name="TextBox 8">
            <a:extLst>
              <a:ext uri="{FF2B5EF4-FFF2-40B4-BE49-F238E27FC236}">
                <a16:creationId xmlns:a16="http://schemas.microsoft.com/office/drawing/2014/main" id="{0DC31793-8848-7F4C-93FF-9F8EC8A3DE34}"/>
              </a:ext>
            </a:extLst>
          </p:cNvPr>
          <p:cNvSpPr txBox="1"/>
          <p:nvPr userDrawn="1"/>
        </p:nvSpPr>
        <p:spPr>
          <a:xfrm>
            <a:off x="64008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1"/>
                </a:solidFill>
                <a:effectLst/>
                <a:uFillTx/>
                <a:latin typeface="Arial Nova" panose="020B0504020202020204" pitchFamily="34" charset="0"/>
                <a:ea typeface="Helvetica Neue"/>
                <a:cs typeface="Helvetica Neue"/>
                <a:sym typeface="Helvetica Neue"/>
              </a:rPr>
              <a:t>Commercial in Confidence</a:t>
            </a:r>
          </a:p>
        </p:txBody>
      </p:sp>
      <p:sp>
        <p:nvSpPr>
          <p:cNvPr id="3" name="Rectangle 2">
            <a:extLst>
              <a:ext uri="{FF2B5EF4-FFF2-40B4-BE49-F238E27FC236}">
                <a16:creationId xmlns:a16="http://schemas.microsoft.com/office/drawing/2014/main" id="{F6A3E7E5-DF56-A640-93AB-EB036B5378B5}"/>
              </a:ext>
            </a:extLst>
          </p:cNvPr>
          <p:cNvSpPr/>
          <p:nvPr userDrawn="1"/>
        </p:nvSpPr>
        <p:spPr>
          <a:xfrm>
            <a:off x="3589866" y="3873868"/>
            <a:ext cx="5012271" cy="423193"/>
          </a:xfrm>
          <a:prstGeom prst="rect">
            <a:avLst/>
          </a:prstGeom>
        </p:spPr>
        <p:txBody>
          <a:bodyPr wrap="none">
            <a:spAutoFit/>
          </a:bodyPr>
          <a:lstStyle/>
          <a:p>
            <a:pPr algn="ctr"/>
            <a:r>
              <a:rPr lang="en-US" sz="2150">
                <a:solidFill>
                  <a:schemeClr val="bg1"/>
                </a:solidFill>
              </a:rPr>
              <a:t>A Digital Workforce for Every Enterprise</a:t>
            </a:r>
          </a:p>
        </p:txBody>
      </p:sp>
    </p:spTree>
    <p:extLst>
      <p:ext uri="{BB962C8B-B14F-4D97-AF65-F5344CB8AC3E}">
        <p14:creationId xmlns:p14="http://schemas.microsoft.com/office/powerpoint/2010/main" val="345725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Grey Half Vertic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62ED89-E857-F342-8101-D01552358E88}"/>
              </a:ext>
            </a:extLst>
          </p:cNvPr>
          <p:cNvSpPr/>
          <p:nvPr userDrawn="1"/>
        </p:nvSpPr>
        <p:spPr>
          <a:xfrm>
            <a:off x="10200456" y="6381328"/>
            <a:ext cx="1656184"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a:spLocks noGrp="1"/>
          </p:cNvSpPr>
          <p:nvPr>
            <p:ph idx="14"/>
          </p:nvPr>
        </p:nvSpPr>
        <p:spPr>
          <a:xfrm>
            <a:off x="6096000" y="0"/>
            <a:ext cx="6096000" cy="6858000"/>
          </a:xfrm>
        </p:spPr>
        <p:txBody>
          <a:bodyPr/>
          <a:lstStyle>
            <a:lvl1pPr>
              <a:defRPr>
                <a:latin typeface="Arial" panose="020B0604020202020204" pitchFamily="34" charset="0"/>
                <a:cs typeface="Arial" panose="020B0604020202020204" pitchFamily="34" charset="0"/>
              </a:defRPr>
            </a:lvl1pPr>
          </a:lstStyle>
          <a:p>
            <a:pPr lvl="0"/>
            <a:endParaRPr lang="en-US"/>
          </a:p>
        </p:txBody>
      </p:sp>
      <p:sp>
        <p:nvSpPr>
          <p:cNvPr id="15" name="Rectangle 14"/>
          <p:cNvSpPr/>
          <p:nvPr userDrawn="1"/>
        </p:nvSpPr>
        <p:spPr>
          <a:xfrm>
            <a:off x="0" y="0"/>
            <a:ext cx="6096000" cy="6858000"/>
          </a:xfrm>
          <a:prstGeom prst="rect">
            <a:avLst/>
          </a:prstGeom>
          <a:solidFill>
            <a:srgbClr val="929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1124744"/>
            <a:ext cx="5256583"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a:p>
        </p:txBody>
      </p:sp>
      <p:sp>
        <p:nvSpPr>
          <p:cNvPr id="3" name="Subtitle 2"/>
          <p:cNvSpPr>
            <a:spLocks noGrp="1"/>
          </p:cNvSpPr>
          <p:nvPr>
            <p:ph type="subTitle" idx="1"/>
          </p:nvPr>
        </p:nvSpPr>
        <p:spPr>
          <a:xfrm>
            <a:off x="335361" y="1844824"/>
            <a:ext cx="5256583"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a:p>
        </p:txBody>
      </p:sp>
    </p:spTree>
    <p:extLst>
      <p:ext uri="{BB962C8B-B14F-4D97-AF65-F5344CB8AC3E}">
        <p14:creationId xmlns:p14="http://schemas.microsoft.com/office/powerpoint/2010/main" val="227255974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Grey Half Vertic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62ED89-E857-F342-8101-D01552358E88}"/>
              </a:ext>
            </a:extLst>
          </p:cNvPr>
          <p:cNvSpPr/>
          <p:nvPr userDrawn="1"/>
        </p:nvSpPr>
        <p:spPr>
          <a:xfrm>
            <a:off x="10200456" y="6381328"/>
            <a:ext cx="1656184"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a:spLocks noGrp="1"/>
          </p:cNvSpPr>
          <p:nvPr>
            <p:ph idx="14"/>
          </p:nvPr>
        </p:nvSpPr>
        <p:spPr>
          <a:xfrm>
            <a:off x="6096000" y="0"/>
            <a:ext cx="6096000" cy="6858000"/>
          </a:xfrm>
        </p:spPr>
        <p:txBody>
          <a:bodyPr/>
          <a:lstStyle>
            <a:lvl1pPr>
              <a:defRPr>
                <a:latin typeface="Arial" panose="020B0604020202020204" pitchFamily="34" charset="0"/>
                <a:cs typeface="Arial" panose="020B0604020202020204" pitchFamily="34" charset="0"/>
              </a:defRPr>
            </a:lvl1pPr>
          </a:lstStyle>
          <a:p>
            <a:pPr lvl="0"/>
            <a:endParaRPr lang="en-US"/>
          </a:p>
        </p:txBody>
      </p:sp>
      <p:sp>
        <p:nvSpPr>
          <p:cNvPr id="15" name="Rectangle 14"/>
          <p:cNvSpPr/>
          <p:nvPr userDrawn="1"/>
        </p:nvSpPr>
        <p:spPr>
          <a:xfrm>
            <a:off x="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335361" y="1124744"/>
            <a:ext cx="5256583" cy="563564"/>
          </a:xfrm>
        </p:spPr>
        <p:txBody>
          <a:bodyPr anchor="ctr">
            <a:noAutofit/>
          </a:bodyPr>
          <a:lstStyle>
            <a:lvl1pPr>
              <a:defRPr sz="5000">
                <a:solidFill>
                  <a:schemeClr val="bg1"/>
                </a:solidFill>
                <a:latin typeface="Arial" panose="020B0604020202020204" pitchFamily="34" charset="0"/>
                <a:cs typeface="Arial" panose="020B0604020202020204" pitchFamily="34" charset="0"/>
              </a:defRPr>
            </a:lvl1pPr>
          </a:lstStyle>
          <a:p>
            <a:endParaRPr lang="en-US"/>
          </a:p>
        </p:txBody>
      </p:sp>
      <p:sp>
        <p:nvSpPr>
          <p:cNvPr id="3" name="Subtitle 2"/>
          <p:cNvSpPr>
            <a:spLocks noGrp="1"/>
          </p:cNvSpPr>
          <p:nvPr>
            <p:ph type="subTitle" idx="1"/>
          </p:nvPr>
        </p:nvSpPr>
        <p:spPr>
          <a:xfrm>
            <a:off x="335361" y="1844824"/>
            <a:ext cx="5256583" cy="533400"/>
          </a:xfrm>
        </p:spPr>
        <p:txBody>
          <a:bodyPr anchor="ctr">
            <a:normAutofit/>
          </a:bodyPr>
          <a:lstStyle>
            <a:lvl1pPr marL="0" indent="0" algn="l">
              <a:buNone/>
              <a:defRPr sz="1800" b="1">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a:p>
        </p:txBody>
      </p:sp>
      <p:sp>
        <p:nvSpPr>
          <p:cNvPr id="7" name="Slide Number Placeholder 5">
            <a:extLst>
              <a:ext uri="{FF2B5EF4-FFF2-40B4-BE49-F238E27FC236}">
                <a16:creationId xmlns:a16="http://schemas.microsoft.com/office/drawing/2014/main" id="{5B92AF00-0B23-451A-904C-F67AC37738E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tx2"/>
                </a:solidFill>
                <a:latin typeface="Arial Nova" panose="020B0504020202020204" pitchFamily="34" charset="0"/>
              </a:defRPr>
            </a:lvl1pPr>
          </a:lstStyle>
          <a:p>
            <a:fld id="{4B0EDFBC-7666-BA46-8E94-F83EDA5B5493}" type="slidenum">
              <a:rPr lang="en-US" smtClean="0"/>
              <a:pPr/>
              <a:t>‹#›</a:t>
            </a:fld>
            <a:endParaRPr lang="en-US"/>
          </a:p>
        </p:txBody>
      </p:sp>
    </p:spTree>
    <p:extLst>
      <p:ext uri="{BB962C8B-B14F-4D97-AF65-F5344CB8AC3E}">
        <p14:creationId xmlns:p14="http://schemas.microsoft.com/office/powerpoint/2010/main" val="3289178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Subhead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457200"/>
            <a:ext cx="10881360" cy="548640"/>
          </a:xfrm>
        </p:spPr>
        <p:txBody>
          <a:bodyPr bIns="0" anchor="t"/>
          <a:lstStyle/>
          <a:p>
            <a:r>
              <a:rPr lang="en-US"/>
              <a:t>Click to edit Master title style</a:t>
            </a:r>
          </a:p>
        </p:txBody>
      </p:sp>
      <p:sp>
        <p:nvSpPr>
          <p:cNvPr id="4" name="Slide Number Placeholder 3">
            <a:extLst>
              <a:ext uri="{FF2B5EF4-FFF2-40B4-BE49-F238E27FC236}">
                <a16:creationId xmlns:a16="http://schemas.microsoft.com/office/drawing/2014/main" id="{3C9986FB-0691-2847-9866-ECE3B36F431B}"/>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8" name="Text Placeholder 7">
            <a:extLst>
              <a:ext uri="{FF2B5EF4-FFF2-40B4-BE49-F238E27FC236}">
                <a16:creationId xmlns:a16="http://schemas.microsoft.com/office/drawing/2014/main" id="{351EDF07-E606-BE40-A231-362AA4F17F8D}"/>
              </a:ext>
            </a:extLst>
          </p:cNvPr>
          <p:cNvSpPr>
            <a:spLocks noGrp="1"/>
          </p:cNvSpPr>
          <p:nvPr>
            <p:ph type="body" sz="quarter" idx="13"/>
          </p:nvPr>
        </p:nvSpPr>
        <p:spPr>
          <a:xfrm>
            <a:off x="640080" y="1005840"/>
            <a:ext cx="10881360" cy="548640"/>
          </a:xfrm>
        </p:spPr>
        <p:txBody>
          <a:bodyPr>
            <a:normAutofit/>
          </a:bodyPr>
          <a:lstStyle>
            <a:lvl1pPr>
              <a:lnSpc>
                <a:spcPct val="90000"/>
              </a:lnSpc>
              <a:defRPr sz="2400" b="1">
                <a:solidFill>
                  <a:schemeClr val="accent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B67374A3-0142-2348-8165-FADF3E54E27B}"/>
              </a:ext>
            </a:extLst>
          </p:cNvPr>
          <p:cNvSpPr>
            <a:spLocks noGrp="1"/>
          </p:cNvSpPr>
          <p:nvPr>
            <p:ph sz="quarter" idx="14"/>
          </p:nvPr>
        </p:nvSpPr>
        <p:spPr>
          <a:xfrm>
            <a:off x="640080" y="1737360"/>
            <a:ext cx="10881360" cy="4652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13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Single Column Content">
    <p:spTree>
      <p:nvGrpSpPr>
        <p:cNvPr id="1" name=""/>
        <p:cNvGrpSpPr/>
        <p:nvPr/>
      </p:nvGrpSpPr>
      <p:grpSpPr>
        <a:xfrm>
          <a:off x="0" y="0"/>
          <a:ext cx="0" cy="0"/>
          <a:chOff x="0" y="0"/>
          <a:chExt cx="0" cy="0"/>
        </a:xfrm>
      </p:grpSpPr>
      <p:sp>
        <p:nvSpPr>
          <p:cNvPr id="8" name="Content Placeholder 7"/>
          <p:cNvSpPr>
            <a:spLocks noGrp="1"/>
          </p:cNvSpPr>
          <p:nvPr>
            <p:ph sz="quarter" idx="14"/>
          </p:nvPr>
        </p:nvSpPr>
        <p:spPr bwMode="gray">
          <a:xfrm>
            <a:off x="676931" y="1337619"/>
            <a:ext cx="10823660" cy="48335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bwMode="gray">
          <a:xfrm>
            <a:off x="676931" y="643613"/>
            <a:ext cx="10821850" cy="555079"/>
          </a:xfrm>
        </p:spPr>
        <p:txBody>
          <a:bodyPr/>
          <a:lstStyle>
            <a:lvl1pPr>
              <a:lnSpc>
                <a:spcPct val="90000"/>
              </a:lnSpc>
              <a:defRPr/>
            </a:lvl1pPr>
          </a:lstStyle>
          <a:p>
            <a:r>
              <a:rPr lang="en-US"/>
              <a:t>Click to edit Master title style</a:t>
            </a:r>
            <a:endParaRPr lang="en-GB"/>
          </a:p>
        </p:txBody>
      </p:sp>
      <p:sp>
        <p:nvSpPr>
          <p:cNvPr id="5" name="Footer Placeholder 4"/>
          <p:cNvSpPr>
            <a:spLocks noGrp="1"/>
          </p:cNvSpPr>
          <p:nvPr>
            <p:ph type="ftr" sz="quarter" idx="11"/>
          </p:nvPr>
        </p:nvSpPr>
        <p:spPr bwMode="gray">
          <a:xfrm>
            <a:off x="4090547" y="6395807"/>
            <a:ext cx="6763881" cy="130607"/>
          </a:xfrm>
        </p:spPr>
        <p:txBody>
          <a:bodyPr/>
          <a:lstStyle/>
          <a:p>
            <a:r>
              <a:rPr lang="en-GB"/>
              <a:t>Procter and Gamble</a:t>
            </a:r>
          </a:p>
        </p:txBody>
      </p:sp>
      <p:sp>
        <p:nvSpPr>
          <p:cNvPr id="6" name="Slide Number Placeholder 5"/>
          <p:cNvSpPr>
            <a:spLocks noGrp="1"/>
          </p:cNvSpPr>
          <p:nvPr>
            <p:ph type="sldNum" sz="quarter" idx="12"/>
          </p:nvPr>
        </p:nvSpPr>
        <p:spPr bwMode="gray">
          <a:xfrm>
            <a:off x="10961215" y="6372526"/>
            <a:ext cx="553853" cy="153888"/>
          </a:xfrm>
        </p:spPr>
        <p:txBody>
          <a:bodyPr/>
          <a:lstStyle/>
          <a:p>
            <a:fld id="{F9A56513-F998-4254-9CEB-F507EE6F3742}" type="slidenum">
              <a:rPr lang="en-GB" smtClean="0"/>
              <a:pPr/>
              <a:t>‹#›</a:t>
            </a:fld>
            <a:endParaRPr lang="en-GB"/>
          </a:p>
        </p:txBody>
      </p:sp>
    </p:spTree>
    <p:extLst>
      <p:ext uri="{BB962C8B-B14F-4D97-AF65-F5344CB8AC3E}">
        <p14:creationId xmlns:p14="http://schemas.microsoft.com/office/powerpoint/2010/main" val="348064530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AA8466B-440E-A04C-B901-A39015985ED8}"/>
              </a:ext>
            </a:extLst>
          </p:cNvPr>
          <p:cNvSpPr>
            <a:spLocks noGrp="1"/>
          </p:cNvSpPr>
          <p:nvPr>
            <p:ph type="pic" sz="quarter" idx="10"/>
          </p:nvPr>
        </p:nvSpPr>
        <p:spPr>
          <a:xfrm>
            <a:off x="6083808" y="0"/>
            <a:ext cx="6108192" cy="6858000"/>
          </a:xfrm>
        </p:spPr>
        <p:txBody>
          <a:bodyPr/>
          <a:lstStyle/>
          <a:p>
            <a:r>
              <a:rPr lang="en-US"/>
              <a:t>Click icon to add picture</a:t>
            </a:r>
          </a:p>
        </p:txBody>
      </p:sp>
      <p:sp>
        <p:nvSpPr>
          <p:cNvPr id="24" name="Title 1">
            <a:extLst>
              <a:ext uri="{FF2B5EF4-FFF2-40B4-BE49-F238E27FC236}">
                <a16:creationId xmlns:a16="http://schemas.microsoft.com/office/drawing/2014/main" id="{B4A29752-FB82-3B4D-B1A0-32110296F971}"/>
              </a:ext>
            </a:extLst>
          </p:cNvPr>
          <p:cNvSpPr>
            <a:spLocks noGrp="1"/>
          </p:cNvSpPr>
          <p:nvPr>
            <p:ph type="ctrTitle"/>
          </p:nvPr>
        </p:nvSpPr>
        <p:spPr>
          <a:xfrm>
            <a:off x="731520" y="873400"/>
            <a:ext cx="4979912" cy="3182213"/>
          </a:xfrm>
          <a:prstGeom prst="rect">
            <a:avLst/>
          </a:prstGeom>
        </p:spPr>
        <p:txBody>
          <a:bodyPr lIns="0" tIns="0" rIns="0" bIns="0" anchor="b">
            <a:noAutofit/>
          </a:bodyPr>
          <a:lstStyle>
            <a:lvl1pPr algn="l">
              <a:spcBef>
                <a:spcPts val="600"/>
              </a:spcBef>
              <a:spcAft>
                <a:spcPts val="600"/>
              </a:spcAft>
              <a:defRPr lang="en-US" sz="3999" b="0" i="0" kern="1200" cap="all" baseline="0" dirty="0" smtClean="0">
                <a:solidFill>
                  <a:schemeClr val="tx1"/>
                </a:solidFill>
                <a:latin typeface="Arial Nova" panose="020B0504020202020204" pitchFamily="34" charset="0"/>
                <a:ea typeface="Source Sans Pro" panose="020B0503030403020204" pitchFamily="34" charset="0"/>
                <a:cs typeface="Calibri Light"/>
              </a:defRPr>
            </a:lvl1pPr>
          </a:lstStyle>
          <a:p>
            <a:r>
              <a:rPr lang="en-US"/>
              <a:t>Click to edit Master title style</a:t>
            </a:r>
          </a:p>
        </p:txBody>
      </p:sp>
      <p:sp>
        <p:nvSpPr>
          <p:cNvPr id="25" name="Subtitle 2">
            <a:extLst>
              <a:ext uri="{FF2B5EF4-FFF2-40B4-BE49-F238E27FC236}">
                <a16:creationId xmlns:a16="http://schemas.microsoft.com/office/drawing/2014/main" id="{A0FBF160-493B-AA48-9079-8533D7030ADB}"/>
              </a:ext>
            </a:extLst>
          </p:cNvPr>
          <p:cNvSpPr>
            <a:spLocks noGrp="1"/>
          </p:cNvSpPr>
          <p:nvPr>
            <p:ph type="subTitle" idx="1"/>
          </p:nvPr>
        </p:nvSpPr>
        <p:spPr>
          <a:xfrm>
            <a:off x="731520" y="4297680"/>
            <a:ext cx="4979911" cy="1920240"/>
          </a:xfrm>
        </p:spPr>
        <p:txBody>
          <a:bodyPr lIns="0" tIns="0" rIns="0" bIns="0">
            <a:noAutofit/>
          </a:bodyPr>
          <a:lstStyle>
            <a:lvl1pPr marL="0" indent="0" algn="l">
              <a:spcBef>
                <a:spcPts val="0"/>
              </a:spcBef>
              <a:spcAft>
                <a:spcPts val="0"/>
              </a:spcAft>
              <a:buNone/>
              <a:defRPr lang="en-US" sz="1800" b="0" i="0" kern="1200" cap="none" baseline="0" smtClean="0">
                <a:solidFill>
                  <a:schemeClr val="tx1">
                    <a:lumMod val="65000"/>
                    <a:lumOff val="35000"/>
                  </a:schemeClr>
                </a:solidFill>
                <a:latin typeface="Arial Nova" panose="020B0504020202020204" pitchFamily="34" charset="0"/>
                <a:ea typeface="Source Sans Pro" panose="020B0503030403020204" pitchFamily="34" charset="0"/>
                <a:cs typeface="Calibri Ligh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3" name="TextBox 22">
            <a:extLst>
              <a:ext uri="{FF2B5EF4-FFF2-40B4-BE49-F238E27FC236}">
                <a16:creationId xmlns:a16="http://schemas.microsoft.com/office/drawing/2014/main" id="{CC4DBAE3-2589-EC46-BC7C-8C33B77815F3}"/>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2"/>
                </a:solidFill>
                <a:effectLst/>
                <a:uFillTx/>
                <a:latin typeface="Arial Nova" panose="020B0504020202020204" pitchFamily="34" charset="0"/>
                <a:ea typeface="Helvetica Neue"/>
                <a:cs typeface="Helvetica Neue"/>
                <a:sym typeface="Helvetica Neue"/>
              </a:rPr>
              <a:t>Confidential</a:t>
            </a:r>
          </a:p>
        </p:txBody>
      </p:sp>
      <p:sp>
        <p:nvSpPr>
          <p:cNvPr id="26" name="Slide Number Placeholder 5">
            <a:extLst>
              <a:ext uri="{FF2B5EF4-FFF2-40B4-BE49-F238E27FC236}">
                <a16:creationId xmlns:a16="http://schemas.microsoft.com/office/drawing/2014/main" id="{2CB00985-3D1B-C244-8CD2-FA9D65A61526}"/>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tx2"/>
                </a:solidFill>
                <a:latin typeface="Arial Nova" panose="020B0504020202020204" pitchFamily="34" charset="0"/>
              </a:defRPr>
            </a:lvl1pPr>
          </a:lstStyle>
          <a:p>
            <a:fld id="{4B0EDFBC-7666-BA46-8E94-F83EDA5B5493}" type="slidenum">
              <a:rPr lang="en-US" smtClean="0"/>
              <a:pPr/>
              <a:t>‹#›</a:t>
            </a:fld>
            <a:endParaRPr lang="en-US"/>
          </a:p>
        </p:txBody>
      </p:sp>
      <p:pic>
        <p:nvPicPr>
          <p:cNvPr id="9" name="Graphic 8">
            <a:extLst>
              <a:ext uri="{FF2B5EF4-FFF2-40B4-BE49-F238E27FC236}">
                <a16:creationId xmlns:a16="http://schemas.microsoft.com/office/drawing/2014/main" id="{0A69FE23-511C-284F-8CD7-01D5D8CBBD5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3129" y="248356"/>
            <a:ext cx="3450231" cy="676059"/>
          </a:xfrm>
          <a:prstGeom prst="rect">
            <a:avLst/>
          </a:prstGeom>
        </p:spPr>
      </p:pic>
    </p:spTree>
    <p:extLst>
      <p:ext uri="{BB962C8B-B14F-4D97-AF65-F5344CB8AC3E}">
        <p14:creationId xmlns:p14="http://schemas.microsoft.com/office/powerpoint/2010/main" val="130670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AA8466B-440E-A04C-B901-A39015985ED8}"/>
              </a:ext>
            </a:extLst>
          </p:cNvPr>
          <p:cNvSpPr>
            <a:spLocks noGrp="1"/>
          </p:cNvSpPr>
          <p:nvPr>
            <p:ph type="pic" sz="quarter" idx="10"/>
          </p:nvPr>
        </p:nvSpPr>
        <p:spPr>
          <a:xfrm>
            <a:off x="6083808" y="0"/>
            <a:ext cx="6108192" cy="6858000"/>
          </a:xfrm>
        </p:spPr>
        <p:txBody>
          <a:bodyPr/>
          <a:lstStyle/>
          <a:p>
            <a:r>
              <a:rPr lang="en-US"/>
              <a:t>Click icon to add picture</a:t>
            </a:r>
          </a:p>
        </p:txBody>
      </p:sp>
      <p:sp>
        <p:nvSpPr>
          <p:cNvPr id="10" name="Rectangle 9">
            <a:extLst>
              <a:ext uri="{FF2B5EF4-FFF2-40B4-BE49-F238E27FC236}">
                <a16:creationId xmlns:a16="http://schemas.microsoft.com/office/drawing/2014/main" id="{119521BA-00CD-F140-BB62-62093AE75EED}"/>
              </a:ext>
            </a:extLst>
          </p:cNvPr>
          <p:cNvSpPr/>
          <p:nvPr userDrawn="1"/>
        </p:nvSpPr>
        <p:spPr>
          <a:xfrm>
            <a:off x="0" y="0"/>
            <a:ext cx="6096000" cy="6858000"/>
          </a:xfrm>
          <a:prstGeom prst="rect">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24" name="Title 1">
            <a:extLst>
              <a:ext uri="{FF2B5EF4-FFF2-40B4-BE49-F238E27FC236}">
                <a16:creationId xmlns:a16="http://schemas.microsoft.com/office/drawing/2014/main" id="{B4A29752-FB82-3B4D-B1A0-32110296F971}"/>
              </a:ext>
            </a:extLst>
          </p:cNvPr>
          <p:cNvSpPr>
            <a:spLocks noGrp="1"/>
          </p:cNvSpPr>
          <p:nvPr>
            <p:ph type="ctrTitle"/>
          </p:nvPr>
        </p:nvSpPr>
        <p:spPr>
          <a:xfrm>
            <a:off x="731520" y="873400"/>
            <a:ext cx="4979912" cy="3182213"/>
          </a:xfrm>
          <a:prstGeom prst="rect">
            <a:avLst/>
          </a:prstGeom>
        </p:spPr>
        <p:txBody>
          <a:bodyPr lIns="0" tIns="0" rIns="0" bIns="0" anchor="b">
            <a:noAutofit/>
          </a:bodyPr>
          <a:lstStyle>
            <a:lvl1pPr algn="l">
              <a:lnSpc>
                <a:spcPct val="90000"/>
              </a:lnSpc>
              <a:spcBef>
                <a:spcPts val="600"/>
              </a:spcBef>
              <a:spcAft>
                <a:spcPts val="600"/>
              </a:spcAft>
              <a:defRPr lang="en-US" sz="3999" b="0" i="0" kern="1200" cap="all" baseline="0" dirty="0" smtClean="0">
                <a:solidFill>
                  <a:schemeClr val="bg1"/>
                </a:solidFill>
                <a:latin typeface="Arial Nova" panose="020B0504020202020204" pitchFamily="34" charset="0"/>
                <a:ea typeface="Source Sans Pro" panose="020B0503030403020204" pitchFamily="34" charset="0"/>
                <a:cs typeface="Calibri Light"/>
              </a:defRPr>
            </a:lvl1pPr>
          </a:lstStyle>
          <a:p>
            <a:r>
              <a:rPr lang="en-US"/>
              <a:t>Click to edit Master title style</a:t>
            </a:r>
          </a:p>
        </p:txBody>
      </p:sp>
      <p:sp>
        <p:nvSpPr>
          <p:cNvPr id="25" name="Subtitle 2">
            <a:extLst>
              <a:ext uri="{FF2B5EF4-FFF2-40B4-BE49-F238E27FC236}">
                <a16:creationId xmlns:a16="http://schemas.microsoft.com/office/drawing/2014/main" id="{A0FBF160-493B-AA48-9079-8533D7030ADB}"/>
              </a:ext>
            </a:extLst>
          </p:cNvPr>
          <p:cNvSpPr>
            <a:spLocks noGrp="1"/>
          </p:cNvSpPr>
          <p:nvPr>
            <p:ph type="subTitle" idx="1"/>
          </p:nvPr>
        </p:nvSpPr>
        <p:spPr>
          <a:xfrm>
            <a:off x="731520" y="4297680"/>
            <a:ext cx="4979911" cy="1920240"/>
          </a:xfrm>
        </p:spPr>
        <p:txBody>
          <a:bodyPr lIns="0" tIns="0" rIns="0" bIns="0">
            <a:noAutofit/>
          </a:bodyPr>
          <a:lstStyle>
            <a:lvl1pPr marL="0" indent="0" algn="l">
              <a:lnSpc>
                <a:spcPct val="85000"/>
              </a:lnSpc>
              <a:spcBef>
                <a:spcPts val="0"/>
              </a:spcBef>
              <a:spcAft>
                <a:spcPts val="0"/>
              </a:spcAft>
              <a:buNone/>
              <a:defRPr lang="en-US" sz="1800" b="0" i="0" kern="1200" cap="none" baseline="0" smtClean="0">
                <a:solidFill>
                  <a:schemeClr val="bg1"/>
                </a:solidFill>
                <a:latin typeface="Arial Nova" panose="020B0504020202020204" pitchFamily="34" charset="0"/>
                <a:ea typeface="Source Sans Pro" panose="020B0503030403020204" pitchFamily="34" charset="0"/>
                <a:cs typeface="Calibri Ligh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3" name="TextBox 22">
            <a:extLst>
              <a:ext uri="{FF2B5EF4-FFF2-40B4-BE49-F238E27FC236}">
                <a16:creationId xmlns:a16="http://schemas.microsoft.com/office/drawing/2014/main" id="{CC4DBAE3-2589-EC46-BC7C-8C33B77815F3}"/>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Confidential</a:t>
            </a:r>
          </a:p>
        </p:txBody>
      </p:sp>
      <p:sp>
        <p:nvSpPr>
          <p:cNvPr id="26" name="Slide Number Placeholder 5">
            <a:extLst>
              <a:ext uri="{FF2B5EF4-FFF2-40B4-BE49-F238E27FC236}">
                <a16:creationId xmlns:a16="http://schemas.microsoft.com/office/drawing/2014/main" id="{2CB00985-3D1B-C244-8CD2-FA9D65A61526}"/>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pic>
        <p:nvPicPr>
          <p:cNvPr id="9" name="Graphic 8">
            <a:extLst>
              <a:ext uri="{FF2B5EF4-FFF2-40B4-BE49-F238E27FC236}">
                <a16:creationId xmlns:a16="http://schemas.microsoft.com/office/drawing/2014/main" id="{0BEFB7EC-121E-C14C-8597-15793AF48BA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3129" y="248356"/>
            <a:ext cx="3450231" cy="676059"/>
          </a:xfrm>
          <a:prstGeom prst="rect">
            <a:avLst/>
          </a:prstGeom>
        </p:spPr>
      </p:pic>
    </p:spTree>
    <p:extLst>
      <p:ext uri="{BB962C8B-B14F-4D97-AF65-F5344CB8AC3E}">
        <p14:creationId xmlns:p14="http://schemas.microsoft.com/office/powerpoint/2010/main" val="174474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AA8466B-440E-A04C-B901-A39015985ED8}"/>
              </a:ext>
            </a:extLst>
          </p:cNvPr>
          <p:cNvSpPr>
            <a:spLocks noGrp="1"/>
          </p:cNvSpPr>
          <p:nvPr>
            <p:ph type="pic" sz="quarter" idx="10"/>
          </p:nvPr>
        </p:nvSpPr>
        <p:spPr>
          <a:xfrm>
            <a:off x="6083808" y="0"/>
            <a:ext cx="6108192" cy="6858000"/>
          </a:xfrm>
        </p:spPr>
        <p:txBody>
          <a:bodyPr/>
          <a:lstStyle/>
          <a:p>
            <a:r>
              <a:rPr lang="en-US"/>
              <a:t>Click icon to add picture</a:t>
            </a:r>
          </a:p>
        </p:txBody>
      </p:sp>
      <p:sp>
        <p:nvSpPr>
          <p:cNvPr id="10" name="Rectangle 9">
            <a:extLst>
              <a:ext uri="{FF2B5EF4-FFF2-40B4-BE49-F238E27FC236}">
                <a16:creationId xmlns:a16="http://schemas.microsoft.com/office/drawing/2014/main" id="{119521BA-00CD-F140-BB62-62093AE75EED}"/>
              </a:ext>
            </a:extLst>
          </p:cNvPr>
          <p:cNvSpPr/>
          <p:nvPr userDrawn="1"/>
        </p:nvSpPr>
        <p:spPr>
          <a:xfrm>
            <a:off x="0" y="0"/>
            <a:ext cx="6096000" cy="6858000"/>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24" name="Title 1">
            <a:extLst>
              <a:ext uri="{FF2B5EF4-FFF2-40B4-BE49-F238E27FC236}">
                <a16:creationId xmlns:a16="http://schemas.microsoft.com/office/drawing/2014/main" id="{B4A29752-FB82-3B4D-B1A0-32110296F971}"/>
              </a:ext>
            </a:extLst>
          </p:cNvPr>
          <p:cNvSpPr>
            <a:spLocks noGrp="1"/>
          </p:cNvSpPr>
          <p:nvPr>
            <p:ph type="ctrTitle"/>
          </p:nvPr>
        </p:nvSpPr>
        <p:spPr>
          <a:xfrm>
            <a:off x="731520" y="873400"/>
            <a:ext cx="4979912" cy="3182213"/>
          </a:xfrm>
          <a:prstGeom prst="rect">
            <a:avLst/>
          </a:prstGeom>
        </p:spPr>
        <p:txBody>
          <a:bodyPr lIns="0" tIns="0" rIns="0" bIns="0" anchor="b">
            <a:noAutofit/>
          </a:bodyPr>
          <a:lstStyle>
            <a:lvl1pPr algn="l">
              <a:lnSpc>
                <a:spcPct val="90000"/>
              </a:lnSpc>
              <a:spcBef>
                <a:spcPts val="600"/>
              </a:spcBef>
              <a:spcAft>
                <a:spcPts val="600"/>
              </a:spcAft>
              <a:defRPr lang="en-US" sz="3999" b="0" i="0" kern="1200" cap="all" baseline="0" dirty="0" smtClean="0">
                <a:solidFill>
                  <a:schemeClr val="bg1"/>
                </a:solidFill>
                <a:latin typeface="Arial Nova" panose="020B0504020202020204" pitchFamily="34" charset="0"/>
                <a:ea typeface="Source Sans Pro" panose="020B0503030403020204" pitchFamily="34" charset="0"/>
                <a:cs typeface="Calibri Light"/>
              </a:defRPr>
            </a:lvl1pPr>
          </a:lstStyle>
          <a:p>
            <a:r>
              <a:rPr lang="en-US"/>
              <a:t>Click to edit Master title style</a:t>
            </a:r>
          </a:p>
        </p:txBody>
      </p:sp>
      <p:sp>
        <p:nvSpPr>
          <p:cNvPr id="25" name="Subtitle 2">
            <a:extLst>
              <a:ext uri="{FF2B5EF4-FFF2-40B4-BE49-F238E27FC236}">
                <a16:creationId xmlns:a16="http://schemas.microsoft.com/office/drawing/2014/main" id="{A0FBF160-493B-AA48-9079-8533D7030ADB}"/>
              </a:ext>
            </a:extLst>
          </p:cNvPr>
          <p:cNvSpPr>
            <a:spLocks noGrp="1"/>
          </p:cNvSpPr>
          <p:nvPr>
            <p:ph type="subTitle" idx="1"/>
          </p:nvPr>
        </p:nvSpPr>
        <p:spPr>
          <a:xfrm>
            <a:off x="731520" y="4297680"/>
            <a:ext cx="4979911" cy="1920240"/>
          </a:xfrm>
        </p:spPr>
        <p:txBody>
          <a:bodyPr lIns="0" tIns="0" rIns="0" bIns="0">
            <a:noAutofit/>
          </a:bodyPr>
          <a:lstStyle>
            <a:lvl1pPr marL="0" indent="0" algn="l">
              <a:lnSpc>
                <a:spcPct val="85000"/>
              </a:lnSpc>
              <a:spcBef>
                <a:spcPts val="0"/>
              </a:spcBef>
              <a:spcAft>
                <a:spcPts val="0"/>
              </a:spcAft>
              <a:buNone/>
              <a:defRPr lang="en-US" sz="1800" b="0" i="0" kern="1200" cap="none" baseline="0" smtClean="0">
                <a:solidFill>
                  <a:schemeClr val="bg1"/>
                </a:solidFill>
                <a:latin typeface="Arial Nova" panose="020B0504020202020204" pitchFamily="34" charset="0"/>
                <a:ea typeface="Source Sans Pro" panose="020B0503030403020204" pitchFamily="34" charset="0"/>
                <a:cs typeface="Calibri Ligh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3" name="TextBox 22">
            <a:extLst>
              <a:ext uri="{FF2B5EF4-FFF2-40B4-BE49-F238E27FC236}">
                <a16:creationId xmlns:a16="http://schemas.microsoft.com/office/drawing/2014/main" id="{CC4DBAE3-2589-EC46-BC7C-8C33B77815F3}"/>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Confidential</a:t>
            </a:r>
          </a:p>
        </p:txBody>
      </p:sp>
      <p:sp>
        <p:nvSpPr>
          <p:cNvPr id="26" name="Slide Number Placeholder 5">
            <a:extLst>
              <a:ext uri="{FF2B5EF4-FFF2-40B4-BE49-F238E27FC236}">
                <a16:creationId xmlns:a16="http://schemas.microsoft.com/office/drawing/2014/main" id="{2CB00985-3D1B-C244-8CD2-FA9D65A61526}"/>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pic>
        <p:nvPicPr>
          <p:cNvPr id="9" name="Graphic 8">
            <a:extLst>
              <a:ext uri="{FF2B5EF4-FFF2-40B4-BE49-F238E27FC236}">
                <a16:creationId xmlns:a16="http://schemas.microsoft.com/office/drawing/2014/main" id="{708A5179-C746-564C-A5DE-8261370686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3129" y="248356"/>
            <a:ext cx="3450231" cy="676059"/>
          </a:xfrm>
          <a:prstGeom prst="rect">
            <a:avLst/>
          </a:prstGeom>
        </p:spPr>
      </p:pic>
    </p:spTree>
    <p:extLst>
      <p:ext uri="{BB962C8B-B14F-4D97-AF65-F5344CB8AC3E}">
        <p14:creationId xmlns:p14="http://schemas.microsoft.com/office/powerpoint/2010/main" val="220866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AA8466B-440E-A04C-B901-A39015985ED8}"/>
              </a:ext>
            </a:extLst>
          </p:cNvPr>
          <p:cNvSpPr>
            <a:spLocks noGrp="1"/>
          </p:cNvSpPr>
          <p:nvPr>
            <p:ph type="pic" sz="quarter" idx="10"/>
          </p:nvPr>
        </p:nvSpPr>
        <p:spPr>
          <a:xfrm>
            <a:off x="6083808" y="0"/>
            <a:ext cx="6108192" cy="6858000"/>
          </a:xfrm>
        </p:spPr>
        <p:txBody>
          <a:bodyPr/>
          <a:lstStyle/>
          <a:p>
            <a:r>
              <a:rPr lang="en-US"/>
              <a:t>Click icon to add picture</a:t>
            </a:r>
          </a:p>
        </p:txBody>
      </p:sp>
      <p:sp>
        <p:nvSpPr>
          <p:cNvPr id="10" name="Rectangle 9">
            <a:extLst>
              <a:ext uri="{FF2B5EF4-FFF2-40B4-BE49-F238E27FC236}">
                <a16:creationId xmlns:a16="http://schemas.microsoft.com/office/drawing/2014/main" id="{119521BA-00CD-F140-BB62-62093AE75EED}"/>
              </a:ext>
            </a:extLst>
          </p:cNvPr>
          <p:cNvSpPr/>
          <p:nvPr userDrawn="1"/>
        </p:nvSpPr>
        <p:spPr>
          <a:xfrm>
            <a:off x="0" y="0"/>
            <a:ext cx="6096000" cy="6858000"/>
          </a:xfrm>
          <a:prstGeom prst="rect">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24" name="Title 1">
            <a:extLst>
              <a:ext uri="{FF2B5EF4-FFF2-40B4-BE49-F238E27FC236}">
                <a16:creationId xmlns:a16="http://schemas.microsoft.com/office/drawing/2014/main" id="{B4A29752-FB82-3B4D-B1A0-32110296F971}"/>
              </a:ext>
            </a:extLst>
          </p:cNvPr>
          <p:cNvSpPr>
            <a:spLocks noGrp="1"/>
          </p:cNvSpPr>
          <p:nvPr>
            <p:ph type="ctrTitle"/>
          </p:nvPr>
        </p:nvSpPr>
        <p:spPr>
          <a:xfrm>
            <a:off x="731520" y="873400"/>
            <a:ext cx="4979912" cy="3182213"/>
          </a:xfrm>
          <a:prstGeom prst="rect">
            <a:avLst/>
          </a:prstGeom>
        </p:spPr>
        <p:txBody>
          <a:bodyPr lIns="0" tIns="0" rIns="0" bIns="0" anchor="b">
            <a:noAutofit/>
          </a:bodyPr>
          <a:lstStyle>
            <a:lvl1pPr algn="l">
              <a:lnSpc>
                <a:spcPct val="90000"/>
              </a:lnSpc>
              <a:spcBef>
                <a:spcPts val="600"/>
              </a:spcBef>
              <a:spcAft>
                <a:spcPts val="600"/>
              </a:spcAft>
              <a:defRPr lang="en-US" sz="3999" b="0" i="0" kern="1200" cap="all" baseline="0" dirty="0" smtClean="0">
                <a:solidFill>
                  <a:schemeClr val="tx1"/>
                </a:solidFill>
                <a:latin typeface="Arial Nova" panose="020B0504020202020204" pitchFamily="34" charset="0"/>
                <a:ea typeface="Source Sans Pro" panose="020B0503030403020204" pitchFamily="34" charset="0"/>
                <a:cs typeface="Calibri Light"/>
              </a:defRPr>
            </a:lvl1pPr>
          </a:lstStyle>
          <a:p>
            <a:r>
              <a:rPr lang="en-US"/>
              <a:t>Click to edit Master title style</a:t>
            </a:r>
          </a:p>
        </p:txBody>
      </p:sp>
      <p:sp>
        <p:nvSpPr>
          <p:cNvPr id="25" name="Subtitle 2">
            <a:extLst>
              <a:ext uri="{FF2B5EF4-FFF2-40B4-BE49-F238E27FC236}">
                <a16:creationId xmlns:a16="http://schemas.microsoft.com/office/drawing/2014/main" id="{A0FBF160-493B-AA48-9079-8533D7030ADB}"/>
              </a:ext>
            </a:extLst>
          </p:cNvPr>
          <p:cNvSpPr>
            <a:spLocks noGrp="1"/>
          </p:cNvSpPr>
          <p:nvPr>
            <p:ph type="subTitle" idx="1"/>
          </p:nvPr>
        </p:nvSpPr>
        <p:spPr>
          <a:xfrm>
            <a:off x="731520" y="4297680"/>
            <a:ext cx="4979911" cy="1920240"/>
          </a:xfrm>
        </p:spPr>
        <p:txBody>
          <a:bodyPr lIns="0" tIns="0" rIns="0" bIns="0">
            <a:noAutofit/>
          </a:bodyPr>
          <a:lstStyle>
            <a:lvl1pPr marL="0" indent="0" algn="l">
              <a:lnSpc>
                <a:spcPct val="85000"/>
              </a:lnSpc>
              <a:spcBef>
                <a:spcPts val="0"/>
              </a:spcBef>
              <a:spcAft>
                <a:spcPts val="0"/>
              </a:spcAft>
              <a:buNone/>
              <a:defRPr lang="en-US" sz="1800" b="0" i="0" kern="1200" cap="none" baseline="0" smtClean="0">
                <a:solidFill>
                  <a:schemeClr val="tx1"/>
                </a:solidFill>
                <a:latin typeface="Arial Nova" panose="020B0504020202020204" pitchFamily="34" charset="0"/>
                <a:ea typeface="Source Sans Pro" panose="020B0503030403020204" pitchFamily="34" charset="0"/>
                <a:cs typeface="Calibri Ligh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3" name="TextBox 22">
            <a:extLst>
              <a:ext uri="{FF2B5EF4-FFF2-40B4-BE49-F238E27FC236}">
                <a16:creationId xmlns:a16="http://schemas.microsoft.com/office/drawing/2014/main" id="{CC4DBAE3-2589-EC46-BC7C-8C33B77815F3}"/>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1"/>
                </a:solidFill>
                <a:effectLst/>
                <a:uFillTx/>
                <a:latin typeface="Arial Nova" panose="020B0504020202020204" pitchFamily="34" charset="0"/>
                <a:ea typeface="Helvetica Neue"/>
                <a:cs typeface="Helvetica Neue"/>
                <a:sym typeface="Helvetica Neue"/>
              </a:rPr>
              <a:t>Confidential</a:t>
            </a:r>
          </a:p>
        </p:txBody>
      </p:sp>
      <p:sp>
        <p:nvSpPr>
          <p:cNvPr id="26" name="Slide Number Placeholder 5">
            <a:extLst>
              <a:ext uri="{FF2B5EF4-FFF2-40B4-BE49-F238E27FC236}">
                <a16:creationId xmlns:a16="http://schemas.microsoft.com/office/drawing/2014/main" id="{2CB00985-3D1B-C244-8CD2-FA9D65A61526}"/>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tx1"/>
                </a:solidFill>
                <a:latin typeface="Arial Nova" panose="020B0504020202020204" pitchFamily="34" charset="0"/>
              </a:defRPr>
            </a:lvl1pPr>
          </a:lstStyle>
          <a:p>
            <a:fld id="{4B0EDFBC-7666-BA46-8E94-F83EDA5B5493}" type="slidenum">
              <a:rPr lang="en-US" smtClean="0"/>
              <a:pPr/>
              <a:t>‹#›</a:t>
            </a:fld>
            <a:endParaRPr lang="en-US"/>
          </a:p>
        </p:txBody>
      </p:sp>
      <p:pic>
        <p:nvPicPr>
          <p:cNvPr id="11" name="Graphic 10">
            <a:extLst>
              <a:ext uri="{FF2B5EF4-FFF2-40B4-BE49-F238E27FC236}">
                <a16:creationId xmlns:a16="http://schemas.microsoft.com/office/drawing/2014/main" id="{57B21736-8252-844A-B02E-D5BF476217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3129" y="248356"/>
            <a:ext cx="3450231" cy="676059"/>
          </a:xfrm>
          <a:prstGeom prst="rect">
            <a:avLst/>
          </a:prstGeom>
        </p:spPr>
      </p:pic>
    </p:spTree>
    <p:extLst>
      <p:ext uri="{BB962C8B-B14F-4D97-AF65-F5344CB8AC3E}">
        <p14:creationId xmlns:p14="http://schemas.microsoft.com/office/powerpoint/2010/main" val="279190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AA8466B-440E-A04C-B901-A39015985ED8}"/>
              </a:ext>
            </a:extLst>
          </p:cNvPr>
          <p:cNvSpPr>
            <a:spLocks noGrp="1"/>
          </p:cNvSpPr>
          <p:nvPr>
            <p:ph type="pic" sz="quarter" idx="10"/>
          </p:nvPr>
        </p:nvSpPr>
        <p:spPr>
          <a:xfrm>
            <a:off x="6083808" y="0"/>
            <a:ext cx="6108192" cy="6858000"/>
          </a:xfrm>
        </p:spPr>
        <p:txBody>
          <a:bodyPr/>
          <a:lstStyle/>
          <a:p>
            <a:r>
              <a:rPr lang="en-US"/>
              <a:t>Click icon to add picture</a:t>
            </a:r>
          </a:p>
        </p:txBody>
      </p:sp>
      <p:sp>
        <p:nvSpPr>
          <p:cNvPr id="10" name="Rectangle 9">
            <a:extLst>
              <a:ext uri="{FF2B5EF4-FFF2-40B4-BE49-F238E27FC236}">
                <a16:creationId xmlns:a16="http://schemas.microsoft.com/office/drawing/2014/main" id="{119521BA-00CD-F140-BB62-62093AE75EED}"/>
              </a:ext>
            </a:extLst>
          </p:cNvPr>
          <p:cNvSpPr/>
          <p:nvPr userDrawn="1"/>
        </p:nvSpPr>
        <p:spPr>
          <a:xfrm>
            <a:off x="0" y="0"/>
            <a:ext cx="6096000" cy="6858000"/>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24" name="Title 1">
            <a:extLst>
              <a:ext uri="{FF2B5EF4-FFF2-40B4-BE49-F238E27FC236}">
                <a16:creationId xmlns:a16="http://schemas.microsoft.com/office/drawing/2014/main" id="{B4A29752-FB82-3B4D-B1A0-32110296F971}"/>
              </a:ext>
            </a:extLst>
          </p:cNvPr>
          <p:cNvSpPr>
            <a:spLocks noGrp="1"/>
          </p:cNvSpPr>
          <p:nvPr>
            <p:ph type="ctrTitle"/>
          </p:nvPr>
        </p:nvSpPr>
        <p:spPr>
          <a:xfrm>
            <a:off x="731520" y="873400"/>
            <a:ext cx="4979912" cy="3182213"/>
          </a:xfrm>
          <a:prstGeom prst="rect">
            <a:avLst/>
          </a:prstGeom>
        </p:spPr>
        <p:txBody>
          <a:bodyPr lIns="0" tIns="0" rIns="0" bIns="0" anchor="b">
            <a:noAutofit/>
          </a:bodyPr>
          <a:lstStyle>
            <a:lvl1pPr algn="l">
              <a:lnSpc>
                <a:spcPct val="90000"/>
              </a:lnSpc>
              <a:spcBef>
                <a:spcPts val="600"/>
              </a:spcBef>
              <a:spcAft>
                <a:spcPts val="600"/>
              </a:spcAft>
              <a:defRPr lang="en-US" sz="3999" b="0" i="0" kern="1200" cap="all" baseline="0" dirty="0" smtClean="0">
                <a:solidFill>
                  <a:schemeClr val="bg1"/>
                </a:solidFill>
                <a:latin typeface="Arial Nova" panose="020B0504020202020204" pitchFamily="34" charset="0"/>
                <a:ea typeface="Source Sans Pro" panose="020B0503030403020204" pitchFamily="34" charset="0"/>
                <a:cs typeface="Calibri Light"/>
              </a:defRPr>
            </a:lvl1pPr>
          </a:lstStyle>
          <a:p>
            <a:r>
              <a:rPr lang="en-US"/>
              <a:t>Click to edit Master title style</a:t>
            </a:r>
          </a:p>
        </p:txBody>
      </p:sp>
      <p:sp>
        <p:nvSpPr>
          <p:cNvPr id="25" name="Subtitle 2">
            <a:extLst>
              <a:ext uri="{FF2B5EF4-FFF2-40B4-BE49-F238E27FC236}">
                <a16:creationId xmlns:a16="http://schemas.microsoft.com/office/drawing/2014/main" id="{A0FBF160-493B-AA48-9079-8533D7030ADB}"/>
              </a:ext>
            </a:extLst>
          </p:cNvPr>
          <p:cNvSpPr>
            <a:spLocks noGrp="1"/>
          </p:cNvSpPr>
          <p:nvPr>
            <p:ph type="subTitle" idx="1"/>
          </p:nvPr>
        </p:nvSpPr>
        <p:spPr>
          <a:xfrm>
            <a:off x="731520" y="4297680"/>
            <a:ext cx="4979911" cy="1920240"/>
          </a:xfrm>
        </p:spPr>
        <p:txBody>
          <a:bodyPr lIns="0" tIns="0" rIns="0" bIns="0">
            <a:noAutofit/>
          </a:bodyPr>
          <a:lstStyle>
            <a:lvl1pPr marL="0" indent="0" algn="l">
              <a:lnSpc>
                <a:spcPct val="85000"/>
              </a:lnSpc>
              <a:spcBef>
                <a:spcPts val="0"/>
              </a:spcBef>
              <a:spcAft>
                <a:spcPts val="0"/>
              </a:spcAft>
              <a:buNone/>
              <a:defRPr lang="en-US" sz="1800" b="0" i="0" kern="1200" cap="none" baseline="0" smtClean="0">
                <a:solidFill>
                  <a:schemeClr val="bg1"/>
                </a:solidFill>
                <a:latin typeface="Arial Nova" panose="020B0504020202020204" pitchFamily="34" charset="0"/>
                <a:ea typeface="Source Sans Pro" panose="020B0503030403020204" pitchFamily="34" charset="0"/>
                <a:cs typeface="Calibri Ligh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3" name="TextBox 22">
            <a:extLst>
              <a:ext uri="{FF2B5EF4-FFF2-40B4-BE49-F238E27FC236}">
                <a16:creationId xmlns:a16="http://schemas.microsoft.com/office/drawing/2014/main" id="{CC4DBAE3-2589-EC46-BC7C-8C33B77815F3}"/>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Confidential</a:t>
            </a:r>
          </a:p>
        </p:txBody>
      </p:sp>
      <p:sp>
        <p:nvSpPr>
          <p:cNvPr id="26" name="Slide Number Placeholder 5">
            <a:extLst>
              <a:ext uri="{FF2B5EF4-FFF2-40B4-BE49-F238E27FC236}">
                <a16:creationId xmlns:a16="http://schemas.microsoft.com/office/drawing/2014/main" id="{2CB00985-3D1B-C244-8CD2-FA9D65A61526}"/>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pic>
        <p:nvPicPr>
          <p:cNvPr id="9" name="Graphic 8">
            <a:extLst>
              <a:ext uri="{FF2B5EF4-FFF2-40B4-BE49-F238E27FC236}">
                <a16:creationId xmlns:a16="http://schemas.microsoft.com/office/drawing/2014/main" id="{C37FDED4-2D18-344E-ABEF-2F219A1FE36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3129" y="248356"/>
            <a:ext cx="3450231" cy="676059"/>
          </a:xfrm>
          <a:prstGeom prst="rect">
            <a:avLst/>
          </a:prstGeom>
        </p:spPr>
      </p:pic>
    </p:spTree>
    <p:extLst>
      <p:ext uri="{BB962C8B-B14F-4D97-AF65-F5344CB8AC3E}">
        <p14:creationId xmlns:p14="http://schemas.microsoft.com/office/powerpoint/2010/main" val="189098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p:txBody>
          <a:bodyPr bIns="0"/>
          <a:lstStyle/>
          <a:p>
            <a:r>
              <a:rPr lang="en-US"/>
              <a:t>Click to edit Master title style</a:t>
            </a:r>
          </a:p>
        </p:txBody>
      </p:sp>
      <p:sp>
        <p:nvSpPr>
          <p:cNvPr id="4" name="Slide Number Placeholder 3">
            <a:extLst>
              <a:ext uri="{FF2B5EF4-FFF2-40B4-BE49-F238E27FC236}">
                <a16:creationId xmlns:a16="http://schemas.microsoft.com/office/drawing/2014/main" id="{3C9986FB-0691-2847-9866-ECE3B36F431B}"/>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7" name="Content Placeholder 6">
            <a:extLst>
              <a:ext uri="{FF2B5EF4-FFF2-40B4-BE49-F238E27FC236}">
                <a16:creationId xmlns:a16="http://schemas.microsoft.com/office/drawing/2014/main" id="{25B206EC-0277-40B5-A902-5774A7F778ED}"/>
              </a:ext>
            </a:extLst>
          </p:cNvPr>
          <p:cNvSpPr>
            <a:spLocks noGrp="1"/>
          </p:cNvSpPr>
          <p:nvPr>
            <p:ph sz="quarter" idx="13"/>
          </p:nvPr>
        </p:nvSpPr>
        <p:spPr>
          <a:xfrm>
            <a:off x="640080" y="1371600"/>
            <a:ext cx="1088136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037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F649-A256-7D48-B6AE-590A1FE2E9B7}"/>
              </a:ext>
            </a:extLst>
          </p:cNvPr>
          <p:cNvSpPr>
            <a:spLocks noGrp="1"/>
          </p:cNvSpPr>
          <p:nvPr>
            <p:ph type="title"/>
          </p:nvPr>
        </p:nvSpPr>
        <p:spPr>
          <a:xfrm>
            <a:off x="640080" y="457200"/>
            <a:ext cx="10881360" cy="914400"/>
          </a:xfrm>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F10067AB-0FC4-4D43-BC29-3B4041F1E75E}"/>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Tree>
    <p:extLst>
      <p:ext uri="{BB962C8B-B14F-4D97-AF65-F5344CB8AC3E}">
        <p14:creationId xmlns:p14="http://schemas.microsoft.com/office/powerpoint/2010/main" val="101609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Content &amp;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18CD795C-A855-4043-BF5C-AC35A383FF95}"/>
              </a:ext>
            </a:extLst>
          </p:cNvPr>
          <p:cNvSpPr>
            <a:spLocks noGrp="1"/>
          </p:cNvSpPr>
          <p:nvPr>
            <p:ph type="pic" sz="quarter" idx="10"/>
          </p:nvPr>
        </p:nvSpPr>
        <p:spPr>
          <a:xfrm>
            <a:off x="6096000" y="0"/>
            <a:ext cx="6096000" cy="6858000"/>
          </a:xfrm>
        </p:spPr>
        <p:txBody>
          <a:bodyPr/>
          <a:lstStyle/>
          <a:p>
            <a:r>
              <a:rPr lang="en-US"/>
              <a:t>Click icon to add picture</a:t>
            </a: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79" y="457200"/>
            <a:ext cx="5212080" cy="914400"/>
          </a:xfrm>
        </p:spPr>
        <p:txBody>
          <a:bodyPr bIns="0"/>
          <a:lstStyle/>
          <a:p>
            <a:r>
              <a:rPr lang="en-US"/>
              <a:t>Click to edit Master title style</a:t>
            </a:r>
          </a:p>
        </p:txBody>
      </p:sp>
      <p:sp>
        <p:nvSpPr>
          <p:cNvPr id="4" name="Slide Number Placeholder 3">
            <a:extLst>
              <a:ext uri="{FF2B5EF4-FFF2-40B4-BE49-F238E27FC236}">
                <a16:creationId xmlns:a16="http://schemas.microsoft.com/office/drawing/2014/main" id="{3C9986FB-0691-2847-9866-ECE3B36F431B}"/>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7" name="Content Placeholder 6">
            <a:extLst>
              <a:ext uri="{FF2B5EF4-FFF2-40B4-BE49-F238E27FC236}">
                <a16:creationId xmlns:a16="http://schemas.microsoft.com/office/drawing/2014/main" id="{25B206EC-0277-40B5-A902-5774A7F778ED}"/>
              </a:ext>
            </a:extLst>
          </p:cNvPr>
          <p:cNvSpPr>
            <a:spLocks noGrp="1"/>
          </p:cNvSpPr>
          <p:nvPr>
            <p:ph sz="quarter" idx="13"/>
          </p:nvPr>
        </p:nvSpPr>
        <p:spPr>
          <a:xfrm>
            <a:off x="640080" y="1371600"/>
            <a:ext cx="521208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99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amp; Content &amp;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18CD795C-A855-4043-BF5C-AC35A383FF95}"/>
              </a:ext>
            </a:extLst>
          </p:cNvPr>
          <p:cNvSpPr>
            <a:spLocks noGrp="1"/>
          </p:cNvSpPr>
          <p:nvPr>
            <p:ph type="pic" sz="quarter" idx="10"/>
          </p:nvPr>
        </p:nvSpPr>
        <p:spPr>
          <a:xfrm>
            <a:off x="640079" y="1416247"/>
            <a:ext cx="2507384" cy="2086322"/>
          </a:xfrm>
        </p:spPr>
        <p:txBody>
          <a:bodyPr/>
          <a:lstStyle/>
          <a:p>
            <a:r>
              <a:rPr lang="en-US"/>
              <a:t>Click icon to add picture</a:t>
            </a: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78" y="457200"/>
            <a:ext cx="10881360" cy="914400"/>
          </a:xfrm>
        </p:spPr>
        <p:txBody>
          <a:bodyPr bIns="0"/>
          <a:lstStyle/>
          <a:p>
            <a:r>
              <a:rPr lang="en-US"/>
              <a:t>Click to edit Master title style</a:t>
            </a:r>
          </a:p>
        </p:txBody>
      </p:sp>
      <p:sp>
        <p:nvSpPr>
          <p:cNvPr id="4" name="Slide Number Placeholder 3">
            <a:extLst>
              <a:ext uri="{FF2B5EF4-FFF2-40B4-BE49-F238E27FC236}">
                <a16:creationId xmlns:a16="http://schemas.microsoft.com/office/drawing/2014/main" id="{3C9986FB-0691-2847-9866-ECE3B36F431B}"/>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7" name="Content Placeholder 6">
            <a:extLst>
              <a:ext uri="{FF2B5EF4-FFF2-40B4-BE49-F238E27FC236}">
                <a16:creationId xmlns:a16="http://schemas.microsoft.com/office/drawing/2014/main" id="{25B206EC-0277-40B5-A902-5774A7F778ED}"/>
              </a:ext>
            </a:extLst>
          </p:cNvPr>
          <p:cNvSpPr>
            <a:spLocks noGrp="1"/>
          </p:cNvSpPr>
          <p:nvPr>
            <p:ph sz="quarter" idx="13"/>
          </p:nvPr>
        </p:nvSpPr>
        <p:spPr>
          <a:xfrm>
            <a:off x="3811976" y="1416247"/>
            <a:ext cx="6685808" cy="20863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0746F416-2A6D-4641-9C1B-110780D15901}"/>
              </a:ext>
            </a:extLst>
          </p:cNvPr>
          <p:cNvSpPr>
            <a:spLocks noGrp="1"/>
          </p:cNvSpPr>
          <p:nvPr>
            <p:ph type="body" sz="quarter" idx="14"/>
          </p:nvPr>
        </p:nvSpPr>
        <p:spPr>
          <a:xfrm>
            <a:off x="640078" y="3831120"/>
            <a:ext cx="2507384" cy="2092875"/>
          </a:xfrm>
          <a:solidFill>
            <a:schemeClr val="bg2"/>
          </a:solidFill>
        </p:spPr>
        <p:txBody>
          <a:bodyPr lIns="182880" tIns="182880" rIns="182880" bIns="182880"/>
          <a:lstStyle>
            <a:lvl1pPr>
              <a:defRPr sz="1400" baseline="0">
                <a:solidFill>
                  <a:schemeClr val="tx2"/>
                </a:solidFill>
              </a:defRPr>
            </a:lvl1pPr>
            <a:lvl2pPr>
              <a:defRPr sz="1400" baseline="0">
                <a:solidFill>
                  <a:schemeClr val="tx2"/>
                </a:solidFill>
              </a:defRPr>
            </a:lvl2pPr>
            <a:lvl3pPr>
              <a:defRPr sz="1400" baseline="0">
                <a:solidFill>
                  <a:schemeClr val="tx2"/>
                </a:solidFill>
              </a:defRPr>
            </a:lvl3pPr>
            <a:lvl4pPr>
              <a:defRPr sz="1400" baseline="0">
                <a:solidFill>
                  <a:schemeClr val="tx2"/>
                </a:solidFill>
              </a:defRPr>
            </a:lvl4pPr>
            <a:lvl5pPr>
              <a:defRPr sz="140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5" name="Content Placeholder 14">
            <a:extLst>
              <a:ext uri="{FF2B5EF4-FFF2-40B4-BE49-F238E27FC236}">
                <a16:creationId xmlns:a16="http://schemas.microsoft.com/office/drawing/2014/main" id="{F326B64C-F29E-864A-864F-DE4F232F6637}"/>
              </a:ext>
            </a:extLst>
          </p:cNvPr>
          <p:cNvSpPr>
            <a:spLocks noGrp="1"/>
          </p:cNvSpPr>
          <p:nvPr>
            <p:ph sz="quarter" idx="15"/>
          </p:nvPr>
        </p:nvSpPr>
        <p:spPr>
          <a:xfrm>
            <a:off x="3811588" y="3831120"/>
            <a:ext cx="6686550" cy="2092874"/>
          </a:xfrm>
        </p:spPr>
        <p:txBody>
          <a:bodyPr/>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898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0F4476-0241-CF48-A181-3299BBE4D690}"/>
              </a:ext>
            </a:extLst>
          </p:cNvPr>
          <p:cNvSpPr>
            <a:spLocks noGrp="1"/>
          </p:cNvSpPr>
          <p:nvPr>
            <p:ph type="sldNum" sz="quarter" idx="10"/>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8" name="Rectangle 7">
            <a:extLst>
              <a:ext uri="{FF2B5EF4-FFF2-40B4-BE49-F238E27FC236}">
                <a16:creationId xmlns:a16="http://schemas.microsoft.com/office/drawing/2014/main" id="{B53143F8-4F34-B149-93E7-EA82498AABDF}"/>
              </a:ext>
            </a:extLst>
          </p:cNvPr>
          <p:cNvSpPr/>
          <p:nvPr userDrawn="1"/>
        </p:nvSpPr>
        <p:spPr>
          <a:xfrm>
            <a:off x="640080" y="0"/>
            <a:ext cx="4572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921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Content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457200"/>
            <a:ext cx="10881360" cy="914400"/>
          </a:xfrm>
        </p:spPr>
        <p:txBody>
          <a:bodyPr bIns="0"/>
          <a:lstStyle/>
          <a:p>
            <a:r>
              <a:rPr lang="en-US"/>
              <a:t>Click to edit Master title style</a:t>
            </a:r>
          </a:p>
        </p:txBody>
      </p:sp>
      <p:sp>
        <p:nvSpPr>
          <p:cNvPr id="4" name="Slide Number Placeholder 3">
            <a:extLst>
              <a:ext uri="{FF2B5EF4-FFF2-40B4-BE49-F238E27FC236}">
                <a16:creationId xmlns:a16="http://schemas.microsoft.com/office/drawing/2014/main" id="{3C9986FB-0691-2847-9866-ECE3B36F431B}"/>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10" name="Content Placeholder 9">
            <a:extLst>
              <a:ext uri="{FF2B5EF4-FFF2-40B4-BE49-F238E27FC236}">
                <a16:creationId xmlns:a16="http://schemas.microsoft.com/office/drawing/2014/main" id="{58D2D4D4-7D3F-4C1D-9CBD-187582378485}"/>
              </a:ext>
            </a:extLst>
          </p:cNvPr>
          <p:cNvSpPr>
            <a:spLocks noGrp="1"/>
          </p:cNvSpPr>
          <p:nvPr>
            <p:ph sz="quarter" idx="14"/>
          </p:nvPr>
        </p:nvSpPr>
        <p:spPr>
          <a:xfrm>
            <a:off x="640080" y="1371600"/>
            <a:ext cx="530352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193D463A-6813-40B0-AC51-DBDF880575C6}"/>
              </a:ext>
            </a:extLst>
          </p:cNvPr>
          <p:cNvSpPr>
            <a:spLocks noGrp="1"/>
          </p:cNvSpPr>
          <p:nvPr>
            <p:ph sz="quarter" idx="15"/>
          </p:nvPr>
        </p:nvSpPr>
        <p:spPr>
          <a:xfrm>
            <a:off x="6217920" y="1371600"/>
            <a:ext cx="530352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967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Subhead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457200"/>
            <a:ext cx="10881360" cy="548640"/>
          </a:xfrm>
        </p:spPr>
        <p:txBody>
          <a:bodyPr bIns="0" anchor="t"/>
          <a:lstStyle/>
          <a:p>
            <a:r>
              <a:rPr lang="en-US"/>
              <a:t>Click to edit Master title style</a:t>
            </a:r>
          </a:p>
        </p:txBody>
      </p:sp>
      <p:sp>
        <p:nvSpPr>
          <p:cNvPr id="4" name="Slide Number Placeholder 3">
            <a:extLst>
              <a:ext uri="{FF2B5EF4-FFF2-40B4-BE49-F238E27FC236}">
                <a16:creationId xmlns:a16="http://schemas.microsoft.com/office/drawing/2014/main" id="{3C9986FB-0691-2847-9866-ECE3B36F431B}"/>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8" name="Text Placeholder 7">
            <a:extLst>
              <a:ext uri="{FF2B5EF4-FFF2-40B4-BE49-F238E27FC236}">
                <a16:creationId xmlns:a16="http://schemas.microsoft.com/office/drawing/2014/main" id="{351EDF07-E606-BE40-A231-362AA4F17F8D}"/>
              </a:ext>
            </a:extLst>
          </p:cNvPr>
          <p:cNvSpPr>
            <a:spLocks noGrp="1"/>
          </p:cNvSpPr>
          <p:nvPr>
            <p:ph type="body" sz="quarter" idx="13"/>
          </p:nvPr>
        </p:nvSpPr>
        <p:spPr>
          <a:xfrm>
            <a:off x="640080" y="1005840"/>
            <a:ext cx="10881360" cy="548640"/>
          </a:xfrm>
        </p:spPr>
        <p:txBody>
          <a:bodyPr>
            <a:normAutofit/>
          </a:bodyPr>
          <a:lstStyle>
            <a:lvl1pPr>
              <a:lnSpc>
                <a:spcPct val="90000"/>
              </a:lnSpc>
              <a:defRPr sz="2400" b="1">
                <a:solidFill>
                  <a:schemeClr val="accent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B67374A3-0142-2348-8165-FADF3E54E27B}"/>
              </a:ext>
            </a:extLst>
          </p:cNvPr>
          <p:cNvSpPr>
            <a:spLocks noGrp="1"/>
          </p:cNvSpPr>
          <p:nvPr>
            <p:ph sz="quarter" idx="14"/>
          </p:nvPr>
        </p:nvSpPr>
        <p:spPr>
          <a:xfrm>
            <a:off x="640080" y="1737360"/>
            <a:ext cx="10881360" cy="4652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44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0F4476-0241-CF48-A181-3299BBE4D690}"/>
              </a:ext>
            </a:extLst>
          </p:cNvPr>
          <p:cNvSpPr>
            <a:spLocks noGrp="1"/>
          </p:cNvSpPr>
          <p:nvPr>
            <p:ph type="sldNum" sz="quarter" idx="10"/>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8" name="Rectangle 7">
            <a:extLst>
              <a:ext uri="{FF2B5EF4-FFF2-40B4-BE49-F238E27FC236}">
                <a16:creationId xmlns:a16="http://schemas.microsoft.com/office/drawing/2014/main" id="{B53143F8-4F34-B149-93E7-EA82498AABDF}"/>
              </a:ext>
            </a:extLst>
          </p:cNvPr>
          <p:cNvSpPr/>
          <p:nvPr userDrawn="1"/>
        </p:nvSpPr>
        <p:spPr>
          <a:xfrm>
            <a:off x="640080" y="0"/>
            <a:ext cx="4572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53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53143F8-4F34-B149-93E7-EA82498AABDF}"/>
              </a:ext>
            </a:extLst>
          </p:cNvPr>
          <p:cNvSpPr/>
          <p:nvPr userDrawn="1"/>
        </p:nvSpPr>
        <p:spPr>
          <a:xfrm>
            <a:off x="640080" y="0"/>
            <a:ext cx="4572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044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313EA62F-41F2-0C44-A264-0C00292F6CBC}"/>
              </a:ext>
            </a:extLst>
          </p:cNvPr>
          <p:cNvSpPr>
            <a:spLocks noGrp="1"/>
          </p:cNvSpPr>
          <p:nvPr>
            <p:ph type="pic" sz="quarter" idx="10"/>
          </p:nvPr>
        </p:nvSpPr>
        <p:spPr>
          <a:xfrm>
            <a:off x="640080" y="640080"/>
            <a:ext cx="5431536" cy="5577840"/>
          </a:xfrm>
        </p:spPr>
        <p:txBody>
          <a:bodyPr/>
          <a:lstStyle/>
          <a:p>
            <a:r>
              <a:rPr lang="en-US"/>
              <a:t>Click icon to add picture</a:t>
            </a:r>
          </a:p>
        </p:txBody>
      </p:sp>
      <p:sp>
        <p:nvSpPr>
          <p:cNvPr id="8" name="Rectangle 7">
            <a:extLst>
              <a:ext uri="{FF2B5EF4-FFF2-40B4-BE49-F238E27FC236}">
                <a16:creationId xmlns:a16="http://schemas.microsoft.com/office/drawing/2014/main" id="{26E8825E-4076-3D46-AB69-24B86B2B0F9F}"/>
              </a:ext>
            </a:extLst>
          </p:cNvPr>
          <p:cNvSpPr/>
          <p:nvPr userDrawn="1"/>
        </p:nvSpPr>
        <p:spPr>
          <a:xfrm>
            <a:off x="6065520" y="640080"/>
            <a:ext cx="5486400" cy="5577840"/>
          </a:xfrm>
          <a:prstGeom prst="rect">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3" name="Text Placeholder 2">
            <a:extLst>
              <a:ext uri="{FF2B5EF4-FFF2-40B4-BE49-F238E27FC236}">
                <a16:creationId xmlns:a16="http://schemas.microsoft.com/office/drawing/2014/main" id="{7D2700BD-3D4D-584D-8A8E-5AD677EDAE96}"/>
              </a:ext>
            </a:extLst>
          </p:cNvPr>
          <p:cNvSpPr>
            <a:spLocks noGrp="1"/>
          </p:cNvSpPr>
          <p:nvPr userDrawn="1">
            <p:ph type="body" idx="1"/>
          </p:nvPr>
        </p:nvSpPr>
        <p:spPr>
          <a:xfrm>
            <a:off x="6522720" y="4114800"/>
            <a:ext cx="4572000" cy="1645920"/>
          </a:xfrm>
        </p:spPr>
        <p:txBody>
          <a:bodyPr>
            <a:normAutofit/>
          </a:bodyPr>
          <a:lstStyle>
            <a:lvl1pPr marL="0" indent="0">
              <a:lnSpc>
                <a:spcPct val="85000"/>
              </a:lnSpc>
              <a:buNone/>
              <a:defRPr lang="en-US" sz="1600" kern="1200" cap="none" baseline="0" dirty="0" smtClean="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960C20FB-D8B0-8F4F-9E95-1A0A2F8C3DB4}"/>
              </a:ext>
            </a:extLst>
          </p:cNvPr>
          <p:cNvSpPr>
            <a:spLocks noGrp="1"/>
          </p:cNvSpPr>
          <p:nvPr userDrawn="1">
            <p:ph type="title"/>
          </p:nvPr>
        </p:nvSpPr>
        <p:spPr>
          <a:xfrm>
            <a:off x="6522720" y="1188720"/>
            <a:ext cx="4572000" cy="2743200"/>
          </a:xfrm>
          <a:prstGeom prst="rect">
            <a:avLst/>
          </a:prstGeom>
        </p:spPr>
        <p:txBody>
          <a:bodyPr bIns="0" anchor="b"/>
          <a:lstStyle>
            <a:lvl1pPr>
              <a:lnSpc>
                <a:spcPct val="90000"/>
              </a:lnSpc>
              <a:spcBef>
                <a:spcPts val="0"/>
              </a:spcBef>
              <a:spcAft>
                <a:spcPts val="0"/>
              </a:spcAft>
              <a:defRPr lang="en-US" sz="3600" b="0" kern="1200" cap="all" baseline="0" dirty="0" smtClean="0">
                <a:solidFill>
                  <a:schemeClr val="bg1"/>
                </a:solidFill>
                <a:latin typeface="Arial Nova" panose="020B0504020202020204" pitchFamily="34" charset="0"/>
                <a:ea typeface="+mj-ea"/>
                <a:cs typeface="+mj-cs"/>
              </a:defRPr>
            </a:lvl1pPr>
          </a:lstStyle>
          <a:p>
            <a:r>
              <a:rPr lang="en-US"/>
              <a:t>Click to edit Master title style</a:t>
            </a:r>
          </a:p>
        </p:txBody>
      </p:sp>
      <p:sp>
        <p:nvSpPr>
          <p:cNvPr id="4" name="Slide Number Placeholder 3">
            <a:extLst>
              <a:ext uri="{FF2B5EF4-FFF2-40B4-BE49-F238E27FC236}">
                <a16:creationId xmlns:a16="http://schemas.microsoft.com/office/drawing/2014/main" id="{080C8F4D-51E4-A444-8E68-0E8C346FA107}"/>
              </a:ext>
            </a:extLst>
          </p:cNvPr>
          <p:cNvSpPr>
            <a:spLocks noGrp="1"/>
          </p:cNvSpPr>
          <p:nvPr>
            <p:ph type="sldNum" sz="quarter" idx="11"/>
          </p:nvPr>
        </p:nvSpPr>
        <p:spPr/>
        <p:txBody>
          <a:bodyPr/>
          <a:lstStyle/>
          <a:p>
            <a:fld id="{4B0EDFBC-7666-BA46-8E94-F83EDA5B5493}" type="slidenum">
              <a:rPr lang="en-US" smtClean="0"/>
              <a:pPr/>
              <a:t>‹#›</a:t>
            </a:fld>
            <a:endParaRPr lang="en-US"/>
          </a:p>
        </p:txBody>
      </p:sp>
      <p:sp>
        <p:nvSpPr>
          <p:cNvPr id="5" name="Rectangle 4">
            <a:extLst>
              <a:ext uri="{FF2B5EF4-FFF2-40B4-BE49-F238E27FC236}">
                <a16:creationId xmlns:a16="http://schemas.microsoft.com/office/drawing/2014/main" id="{C977052B-80A6-2A4F-BB20-C9205BA07266}"/>
              </a:ext>
            </a:extLst>
          </p:cNvPr>
          <p:cNvSpPr/>
          <p:nvPr userDrawn="1"/>
        </p:nvSpPr>
        <p:spPr>
          <a:xfrm>
            <a:off x="609601" y="0"/>
            <a:ext cx="525136" cy="187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761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ide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3840480" cy="6858000"/>
          </a:xfrm>
          <a:prstGeom prst="rect">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548640"/>
            <a:ext cx="2834640" cy="1005840"/>
          </a:xfrm>
        </p:spPr>
        <p:txBody>
          <a:bodyPr bIns="0" anchor="t" anchorCtr="0"/>
          <a:lstStyle>
            <a:lvl1pPr>
              <a:lnSpc>
                <a:spcPct val="90000"/>
              </a:lnSpc>
              <a:defRPr sz="2500" baseline="0">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D151D513-545E-0D47-8DA9-FF4D130FAF7E}"/>
              </a:ext>
            </a:extLst>
          </p:cNvPr>
          <p:cNvSpPr>
            <a:spLocks noGrp="1"/>
          </p:cNvSpPr>
          <p:nvPr>
            <p:ph type="body" sz="quarter" idx="12" hasCustomPrompt="1"/>
          </p:nvPr>
        </p:nvSpPr>
        <p:spPr>
          <a:xfrm>
            <a:off x="640080" y="1554480"/>
            <a:ext cx="2834640" cy="4846320"/>
          </a:xfrm>
        </p:spPr>
        <p:txBody>
          <a:bodyPr/>
          <a:lstStyle>
            <a:lvl1pPr>
              <a:lnSpc>
                <a:spcPct val="90000"/>
              </a:lnSpc>
              <a:defRPr sz="1800" baseline="0">
                <a:solidFill>
                  <a:schemeClr val="bg1"/>
                </a:solidFill>
              </a:defRPr>
            </a:lvl1pPr>
            <a:lvl2pPr>
              <a:lnSpc>
                <a:spcPct val="90000"/>
              </a:lnSpc>
              <a:buClr>
                <a:schemeClr val="bg1"/>
              </a:buClr>
              <a:defRPr sz="1800" baseline="0">
                <a:solidFill>
                  <a:schemeClr val="bg1"/>
                </a:solidFill>
              </a:defRPr>
            </a:lvl2pPr>
            <a:lvl3pPr marL="850900" indent="-393700">
              <a:tabLst/>
              <a:defRPr>
                <a:solidFill>
                  <a:schemeClr val="bg1"/>
                </a:solidFill>
              </a:defRPr>
            </a:lvl3pPr>
            <a:lvl4pPr>
              <a:defRPr>
                <a:solidFill>
                  <a:schemeClr val="bg1"/>
                </a:solidFill>
              </a:defRPr>
            </a:lvl4pPr>
            <a:lvl5pPr>
              <a:defRPr>
                <a:solidFill>
                  <a:schemeClr val="bg1"/>
                </a:solidFill>
              </a:defRPr>
            </a:lvl5pPr>
          </a:lstStyle>
          <a:p>
            <a:pPr lvl="0"/>
            <a:r>
              <a:rPr lang="en-US"/>
              <a:t>Click to edit Master </a:t>
            </a:r>
            <a:br>
              <a:rPr lang="en-US"/>
            </a:br>
            <a:r>
              <a:rPr lang="en-US"/>
              <a:t>text styles</a:t>
            </a:r>
          </a:p>
          <a:p>
            <a:pPr lvl="1"/>
            <a:r>
              <a:rPr lang="en-US"/>
              <a:t>Second level</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Confidential</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4217437" y="1554480"/>
            <a:ext cx="7334483"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501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lor 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2030400" cy="6858000"/>
          </a:xfrm>
          <a:prstGeom prst="rect">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2548219" y="548640"/>
            <a:ext cx="8134295" cy="1005840"/>
          </a:xfrm>
        </p:spPr>
        <p:txBody>
          <a:bodyPr bIns="0" anchor="t" anchorCtr="0"/>
          <a:lstStyle>
            <a:lvl1pPr>
              <a:lnSpc>
                <a:spcPct val="90000"/>
              </a:lnSpc>
              <a:defRPr sz="3200" baseline="0">
                <a:solidFill>
                  <a:schemeClr val="tx1"/>
                </a:solidFill>
              </a:defRPr>
            </a:lvl1pPr>
          </a:lstStyle>
          <a:p>
            <a:r>
              <a:rPr lang="en-US"/>
              <a:t>Click to edit Master title style</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Confidential</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2548218" y="1554480"/>
            <a:ext cx="8134296"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427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Content 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FC8468-45BA-4974-A42C-CC4569A5B813}"/>
              </a:ext>
            </a:extLst>
          </p:cNvPr>
          <p:cNvSpPr/>
          <p:nvPr userDrawn="1"/>
        </p:nvSpPr>
        <p:spPr>
          <a:xfrm>
            <a:off x="0" y="-1"/>
            <a:ext cx="12192000"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457200"/>
            <a:ext cx="10881360" cy="731520"/>
          </a:xfrm>
        </p:spPr>
        <p:txBody>
          <a:bodyPr bIns="0" anchor="t"/>
          <a:lstStyle>
            <a:lvl1pPr>
              <a:defRPr>
                <a:solidFill>
                  <a:schemeClr val="bg1"/>
                </a:solidFill>
              </a:defRPr>
            </a:lvl1pPr>
          </a:lstStyle>
          <a:p>
            <a:r>
              <a:rPr lang="en-US"/>
              <a:t>Click to edit Master title style</a:t>
            </a:r>
          </a:p>
        </p:txBody>
      </p:sp>
      <p:sp>
        <p:nvSpPr>
          <p:cNvPr id="4" name="Slide Number Placeholder 3">
            <a:extLst>
              <a:ext uri="{FF2B5EF4-FFF2-40B4-BE49-F238E27FC236}">
                <a16:creationId xmlns:a16="http://schemas.microsoft.com/office/drawing/2014/main" id="{3C9986FB-0691-2847-9866-ECE3B36F431B}"/>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7" name="Content Placeholder 6">
            <a:extLst>
              <a:ext uri="{FF2B5EF4-FFF2-40B4-BE49-F238E27FC236}">
                <a16:creationId xmlns:a16="http://schemas.microsoft.com/office/drawing/2014/main" id="{25B206EC-0277-40B5-A902-5774A7F778ED}"/>
              </a:ext>
            </a:extLst>
          </p:cNvPr>
          <p:cNvSpPr>
            <a:spLocks noGrp="1"/>
          </p:cNvSpPr>
          <p:nvPr>
            <p:ph sz="quarter" idx="13"/>
          </p:nvPr>
        </p:nvSpPr>
        <p:spPr>
          <a:xfrm>
            <a:off x="640080" y="1554480"/>
            <a:ext cx="10881360"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706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Brignt Blue Background">
    <p:bg>
      <p:bgPr>
        <a:solidFill>
          <a:schemeClr val="accent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CBA96-DB2A-2646-B1FC-521FE50A2D71}"/>
              </a:ext>
            </a:extLst>
          </p:cNvPr>
          <p:cNvSpPr>
            <a:spLocks noGrp="1"/>
          </p:cNvSpPr>
          <p:nvPr>
            <p:ph type="body" sz="quarter" idx="10"/>
          </p:nvPr>
        </p:nvSpPr>
        <p:spPr>
          <a:xfrm>
            <a:off x="2438400" y="1828799"/>
            <a:ext cx="7315200" cy="3840480"/>
          </a:xfrm>
        </p:spPr>
        <p:txBody>
          <a:bodyPr>
            <a:noAutofit/>
          </a:bodyPr>
          <a:lstStyle>
            <a:lvl1pPr>
              <a:lnSpc>
                <a:spcPct val="100000"/>
              </a:lnSpc>
              <a:defRPr sz="3200" b="1" i="0">
                <a:solidFill>
                  <a:schemeClr val="bg1"/>
                </a:solidFill>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C6570AF5-31D5-0947-B56D-08F7F8B15D90}"/>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Confidential</a:t>
            </a:r>
          </a:p>
        </p:txBody>
      </p:sp>
      <p:sp>
        <p:nvSpPr>
          <p:cNvPr id="7" name="Slide Number Placeholder 5">
            <a:extLst>
              <a:ext uri="{FF2B5EF4-FFF2-40B4-BE49-F238E27FC236}">
                <a16:creationId xmlns:a16="http://schemas.microsoft.com/office/drawing/2014/main" id="{4C9B58FC-39CC-3141-84E6-5CE560615FEF}"/>
              </a:ext>
            </a:extLst>
          </p:cNvPr>
          <p:cNvSpPr>
            <a:spLocks noGrp="1"/>
          </p:cNvSpPr>
          <p:nvPr>
            <p:ph type="sldNum" sz="quarter" idx="4"/>
          </p:nvPr>
        </p:nvSpPr>
        <p:spPr>
          <a:xfrm>
            <a:off x="155694" y="6536215"/>
            <a:ext cx="160300" cy="153888"/>
          </a:xfrm>
          <a:prstGeom prst="rect">
            <a:avLst/>
          </a:prstGeom>
          <a:noFill/>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pic>
        <p:nvPicPr>
          <p:cNvPr id="9" name="Graphic 8">
            <a:extLst>
              <a:ext uri="{FF2B5EF4-FFF2-40B4-BE49-F238E27FC236}">
                <a16:creationId xmlns:a16="http://schemas.microsoft.com/office/drawing/2014/main" id="{C42ECFC5-40B8-5B4D-8D14-AD1887DE911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79024" y="6405265"/>
            <a:ext cx="1591056" cy="311761"/>
          </a:xfrm>
          <a:prstGeom prst="rect">
            <a:avLst/>
          </a:prstGeom>
        </p:spPr>
      </p:pic>
    </p:spTree>
    <p:extLst>
      <p:ext uri="{BB962C8B-B14F-4D97-AF65-F5344CB8AC3E}">
        <p14:creationId xmlns:p14="http://schemas.microsoft.com/office/powerpoint/2010/main" val="414995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4_Divider">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313EA62F-41F2-0C44-A264-0C00292F6CBC}"/>
              </a:ext>
            </a:extLst>
          </p:cNvPr>
          <p:cNvSpPr>
            <a:spLocks noGrp="1"/>
          </p:cNvSpPr>
          <p:nvPr>
            <p:ph type="pic" sz="quarter" idx="10"/>
          </p:nvPr>
        </p:nvSpPr>
        <p:spPr>
          <a:xfrm>
            <a:off x="640080" y="640080"/>
            <a:ext cx="5431536" cy="5577840"/>
          </a:xfrm>
        </p:spPr>
        <p:txBody>
          <a:bodyPr/>
          <a:lstStyle/>
          <a:p>
            <a:r>
              <a:rPr lang="en-US"/>
              <a:t>Click icon to add picture</a:t>
            </a:r>
          </a:p>
        </p:txBody>
      </p:sp>
      <p:sp>
        <p:nvSpPr>
          <p:cNvPr id="8" name="Rectangle 7">
            <a:extLst>
              <a:ext uri="{FF2B5EF4-FFF2-40B4-BE49-F238E27FC236}">
                <a16:creationId xmlns:a16="http://schemas.microsoft.com/office/drawing/2014/main" id="{26E8825E-4076-3D46-AB69-24B86B2B0F9F}"/>
              </a:ext>
            </a:extLst>
          </p:cNvPr>
          <p:cNvSpPr/>
          <p:nvPr userDrawn="1"/>
        </p:nvSpPr>
        <p:spPr>
          <a:xfrm>
            <a:off x="6065520" y="640080"/>
            <a:ext cx="5486400" cy="5577840"/>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3" name="Text Placeholder 2">
            <a:extLst>
              <a:ext uri="{FF2B5EF4-FFF2-40B4-BE49-F238E27FC236}">
                <a16:creationId xmlns:a16="http://schemas.microsoft.com/office/drawing/2014/main" id="{7D2700BD-3D4D-584D-8A8E-5AD677EDAE96}"/>
              </a:ext>
            </a:extLst>
          </p:cNvPr>
          <p:cNvSpPr>
            <a:spLocks noGrp="1"/>
          </p:cNvSpPr>
          <p:nvPr userDrawn="1">
            <p:ph type="body" idx="1"/>
          </p:nvPr>
        </p:nvSpPr>
        <p:spPr>
          <a:xfrm>
            <a:off x="6522720" y="4114800"/>
            <a:ext cx="4572000" cy="1645920"/>
          </a:xfrm>
        </p:spPr>
        <p:txBody>
          <a:bodyPr>
            <a:normAutofit/>
          </a:bodyPr>
          <a:lstStyle>
            <a:lvl1pPr marL="0" indent="0">
              <a:lnSpc>
                <a:spcPct val="85000"/>
              </a:lnSpc>
              <a:buNone/>
              <a:defRPr lang="en-US" sz="1600" kern="1200" cap="none" baseline="0" dirty="0" smtClean="0">
                <a:solidFill>
                  <a:schemeClr val="tx1">
                    <a:lumMod val="65000"/>
                    <a:lumOff val="35000"/>
                  </a:schemeClr>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960C20FB-D8B0-8F4F-9E95-1A0A2F8C3DB4}"/>
              </a:ext>
            </a:extLst>
          </p:cNvPr>
          <p:cNvSpPr>
            <a:spLocks noGrp="1"/>
          </p:cNvSpPr>
          <p:nvPr userDrawn="1">
            <p:ph type="title"/>
          </p:nvPr>
        </p:nvSpPr>
        <p:spPr>
          <a:xfrm>
            <a:off x="6522720" y="1188720"/>
            <a:ext cx="4572000" cy="2743200"/>
          </a:xfrm>
          <a:prstGeom prst="rect">
            <a:avLst/>
          </a:prstGeom>
        </p:spPr>
        <p:txBody>
          <a:bodyPr bIns="0" anchor="b"/>
          <a:lstStyle>
            <a:lvl1pPr>
              <a:lnSpc>
                <a:spcPct val="90000"/>
              </a:lnSpc>
              <a:spcBef>
                <a:spcPts val="0"/>
              </a:spcBef>
              <a:spcAft>
                <a:spcPts val="0"/>
              </a:spcAft>
              <a:defRPr lang="en-US" sz="3600" b="0" kern="1200" cap="all" baseline="0" dirty="0" smtClean="0">
                <a:solidFill>
                  <a:schemeClr val="tx1"/>
                </a:solidFill>
                <a:latin typeface="Arial Nova" panose="020B0504020202020204" pitchFamily="34" charset="0"/>
                <a:ea typeface="+mj-ea"/>
                <a:cs typeface="+mj-cs"/>
              </a:defRPr>
            </a:lvl1pPr>
          </a:lstStyle>
          <a:p>
            <a:r>
              <a:rPr lang="en-US"/>
              <a:t>Click to edit Master title style</a:t>
            </a:r>
          </a:p>
        </p:txBody>
      </p:sp>
      <p:sp>
        <p:nvSpPr>
          <p:cNvPr id="4" name="Slide Number Placeholder 3">
            <a:extLst>
              <a:ext uri="{FF2B5EF4-FFF2-40B4-BE49-F238E27FC236}">
                <a16:creationId xmlns:a16="http://schemas.microsoft.com/office/drawing/2014/main" id="{080C8F4D-51E4-A444-8E68-0E8C346FA107}"/>
              </a:ext>
            </a:extLst>
          </p:cNvPr>
          <p:cNvSpPr>
            <a:spLocks noGrp="1"/>
          </p:cNvSpPr>
          <p:nvPr>
            <p:ph type="sldNum" sz="quarter" idx="11"/>
          </p:nvPr>
        </p:nvSpPr>
        <p:spPr/>
        <p:txBody>
          <a:bodyPr/>
          <a:lstStyle/>
          <a:p>
            <a:fld id="{4B0EDFBC-7666-BA46-8E94-F83EDA5B5493}" type="slidenum">
              <a:rPr lang="en-US" smtClean="0"/>
              <a:pPr/>
              <a:t>‹#›</a:t>
            </a:fld>
            <a:endParaRPr lang="en-US"/>
          </a:p>
        </p:txBody>
      </p:sp>
      <p:sp>
        <p:nvSpPr>
          <p:cNvPr id="5" name="Rectangle 4">
            <a:extLst>
              <a:ext uri="{FF2B5EF4-FFF2-40B4-BE49-F238E27FC236}">
                <a16:creationId xmlns:a16="http://schemas.microsoft.com/office/drawing/2014/main" id="{C977052B-80A6-2A4F-BB20-C9205BA07266}"/>
              </a:ext>
            </a:extLst>
          </p:cNvPr>
          <p:cNvSpPr/>
          <p:nvPr userDrawn="1"/>
        </p:nvSpPr>
        <p:spPr>
          <a:xfrm>
            <a:off x="609601" y="0"/>
            <a:ext cx="525136" cy="187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70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53143F8-4F34-B149-93E7-EA82498AABDF}"/>
              </a:ext>
            </a:extLst>
          </p:cNvPr>
          <p:cNvSpPr/>
          <p:nvPr userDrawn="1"/>
        </p:nvSpPr>
        <p:spPr>
          <a:xfrm>
            <a:off x="640080" y="0"/>
            <a:ext cx="4572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1864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Side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3840480" cy="6858000"/>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548640"/>
            <a:ext cx="2834640" cy="1005840"/>
          </a:xfrm>
        </p:spPr>
        <p:txBody>
          <a:bodyPr bIns="0" anchor="t" anchorCtr="0"/>
          <a:lstStyle>
            <a:lvl1pPr>
              <a:lnSpc>
                <a:spcPct val="90000"/>
              </a:lnSpc>
              <a:defRPr sz="2500" baseline="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D151D513-545E-0D47-8DA9-FF4D130FAF7E}"/>
              </a:ext>
            </a:extLst>
          </p:cNvPr>
          <p:cNvSpPr>
            <a:spLocks noGrp="1"/>
          </p:cNvSpPr>
          <p:nvPr>
            <p:ph type="body" sz="quarter" idx="12" hasCustomPrompt="1"/>
          </p:nvPr>
        </p:nvSpPr>
        <p:spPr>
          <a:xfrm>
            <a:off x="640080" y="1554480"/>
            <a:ext cx="2834640" cy="4846320"/>
          </a:xfrm>
        </p:spPr>
        <p:txBody>
          <a:bodyPr/>
          <a:lstStyle>
            <a:lvl1pPr>
              <a:lnSpc>
                <a:spcPct val="90000"/>
              </a:lnSpc>
              <a:defRPr sz="1800" baseline="0">
                <a:solidFill>
                  <a:schemeClr val="tx1">
                    <a:lumMod val="65000"/>
                    <a:lumOff val="35000"/>
                  </a:schemeClr>
                </a:solidFill>
              </a:defRPr>
            </a:lvl1pPr>
            <a:lvl2pPr>
              <a:lnSpc>
                <a:spcPct val="90000"/>
              </a:lnSpc>
              <a:buClr>
                <a:schemeClr val="accent2"/>
              </a:buClr>
              <a:defRPr sz="1800" baseline="0">
                <a:solidFill>
                  <a:schemeClr val="tx1">
                    <a:lumMod val="65000"/>
                    <a:lumOff val="35000"/>
                  </a:schemeClr>
                </a:solidFill>
              </a:defRPr>
            </a:lvl2pPr>
            <a:lvl3pPr marL="850900" indent="-393700">
              <a:tabLst/>
              <a:defRPr>
                <a:solidFill>
                  <a:schemeClr val="bg1"/>
                </a:solidFill>
              </a:defRPr>
            </a:lvl3pPr>
            <a:lvl4pPr>
              <a:defRPr>
                <a:solidFill>
                  <a:schemeClr val="bg1"/>
                </a:solidFill>
              </a:defRPr>
            </a:lvl4pPr>
            <a:lvl5pPr>
              <a:defRPr>
                <a:solidFill>
                  <a:schemeClr val="bg1"/>
                </a:solidFill>
              </a:defRPr>
            </a:lvl5pPr>
          </a:lstStyle>
          <a:p>
            <a:pPr lvl="0"/>
            <a:r>
              <a:rPr lang="en-US"/>
              <a:t>Click to edit Master </a:t>
            </a:r>
            <a:br>
              <a:rPr lang="en-US"/>
            </a:br>
            <a:r>
              <a:rPr lang="en-US"/>
              <a:t>text styles</a:t>
            </a:r>
          </a:p>
          <a:p>
            <a:pPr lvl="1"/>
            <a:r>
              <a:rPr lang="en-US"/>
              <a:t>Second level</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1">
                    <a:lumMod val="65000"/>
                    <a:lumOff val="35000"/>
                  </a:schemeClr>
                </a:solidFill>
                <a:effectLst/>
                <a:uFillTx/>
                <a:latin typeface="Arial Nova" panose="020B0504020202020204" pitchFamily="34" charset="0"/>
                <a:ea typeface="Helvetica Neue"/>
                <a:cs typeface="Helvetica Neue"/>
                <a:sym typeface="Helvetica Neue"/>
              </a:rPr>
              <a:t>Confidential</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tx1">
                    <a:lumMod val="65000"/>
                    <a:lumOff val="35000"/>
                  </a:schemeClr>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4217437" y="1554480"/>
            <a:ext cx="7334483"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185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Color 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2030400" cy="6858000"/>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2548219" y="548640"/>
            <a:ext cx="8134295" cy="1005840"/>
          </a:xfrm>
        </p:spPr>
        <p:txBody>
          <a:bodyPr bIns="0" anchor="t" anchorCtr="0"/>
          <a:lstStyle>
            <a:lvl1pPr>
              <a:lnSpc>
                <a:spcPct val="90000"/>
              </a:lnSpc>
              <a:defRPr sz="3200" baseline="0">
                <a:solidFill>
                  <a:schemeClr val="tx1"/>
                </a:solidFill>
              </a:defRPr>
            </a:lvl1pPr>
          </a:lstStyle>
          <a:p>
            <a:r>
              <a:rPr lang="en-US"/>
              <a:t>Click to edit Master title style</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1">
                    <a:lumMod val="65000"/>
                    <a:lumOff val="35000"/>
                  </a:schemeClr>
                </a:solidFill>
                <a:effectLst/>
                <a:uFillTx/>
                <a:latin typeface="Arial Nova" panose="020B0504020202020204" pitchFamily="34" charset="0"/>
                <a:ea typeface="Helvetica Neue"/>
                <a:cs typeface="Helvetica Neue"/>
                <a:sym typeface="Helvetica Neue"/>
              </a:rPr>
              <a:t>Confidential</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tx1">
                    <a:lumMod val="65000"/>
                    <a:lumOff val="35000"/>
                  </a:schemeClr>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2548218" y="1554480"/>
            <a:ext cx="8134296"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853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_Title &amp; Content 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FC8468-45BA-4974-A42C-CC4569A5B813}"/>
              </a:ext>
            </a:extLst>
          </p:cNvPr>
          <p:cNvSpPr/>
          <p:nvPr userDrawn="1"/>
        </p:nvSpPr>
        <p:spPr>
          <a:xfrm>
            <a:off x="0" y="-1"/>
            <a:ext cx="12192000" cy="1188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457200"/>
            <a:ext cx="10881360" cy="731520"/>
          </a:xfrm>
        </p:spPr>
        <p:txBody>
          <a:bodyPr bIns="0" anchor="t"/>
          <a:lstStyle>
            <a:lvl1pPr>
              <a:defRPr>
                <a:solidFill>
                  <a:schemeClr val="tx1"/>
                </a:solidFill>
              </a:defRPr>
            </a:lvl1pPr>
          </a:lstStyle>
          <a:p>
            <a:r>
              <a:rPr lang="en-US"/>
              <a:t>Click to edit Master title style</a:t>
            </a:r>
          </a:p>
        </p:txBody>
      </p:sp>
      <p:sp>
        <p:nvSpPr>
          <p:cNvPr id="4" name="Slide Number Placeholder 3">
            <a:extLst>
              <a:ext uri="{FF2B5EF4-FFF2-40B4-BE49-F238E27FC236}">
                <a16:creationId xmlns:a16="http://schemas.microsoft.com/office/drawing/2014/main" id="{3C9986FB-0691-2847-9866-ECE3B36F431B}"/>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7" name="Content Placeholder 6">
            <a:extLst>
              <a:ext uri="{FF2B5EF4-FFF2-40B4-BE49-F238E27FC236}">
                <a16:creationId xmlns:a16="http://schemas.microsoft.com/office/drawing/2014/main" id="{25B206EC-0277-40B5-A902-5774A7F778ED}"/>
              </a:ext>
            </a:extLst>
          </p:cNvPr>
          <p:cNvSpPr>
            <a:spLocks noGrp="1"/>
          </p:cNvSpPr>
          <p:nvPr>
            <p:ph sz="quarter" idx="13"/>
          </p:nvPr>
        </p:nvSpPr>
        <p:spPr>
          <a:xfrm>
            <a:off x="640080" y="1554480"/>
            <a:ext cx="10881360"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244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Grey Background">
    <p:bg>
      <p:bgPr>
        <a:solidFill>
          <a:schemeClr val="bg2"/>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CBA96-DB2A-2646-B1FC-521FE50A2D71}"/>
              </a:ext>
            </a:extLst>
          </p:cNvPr>
          <p:cNvSpPr>
            <a:spLocks noGrp="1"/>
          </p:cNvSpPr>
          <p:nvPr>
            <p:ph type="body" sz="quarter" idx="10"/>
          </p:nvPr>
        </p:nvSpPr>
        <p:spPr>
          <a:xfrm>
            <a:off x="2438400" y="1828799"/>
            <a:ext cx="7315200" cy="3840480"/>
          </a:xfrm>
        </p:spPr>
        <p:txBody>
          <a:bodyPr>
            <a:noAutofit/>
          </a:bodyPr>
          <a:lstStyle>
            <a:lvl1pPr>
              <a:lnSpc>
                <a:spcPct val="100000"/>
              </a:lnSpc>
              <a:defRPr sz="3200" b="1" i="0">
                <a:solidFill>
                  <a:schemeClr val="tx1">
                    <a:lumMod val="65000"/>
                    <a:lumOff val="35000"/>
                  </a:schemeClr>
                </a:solidFill>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C6570AF5-31D5-0947-B56D-08F7F8B15D90}"/>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1">
                    <a:lumMod val="65000"/>
                    <a:lumOff val="35000"/>
                  </a:schemeClr>
                </a:solidFill>
                <a:effectLst/>
                <a:uFillTx/>
                <a:latin typeface="Arial Nova" panose="020B0504020202020204" pitchFamily="34" charset="0"/>
                <a:ea typeface="Helvetica Neue"/>
                <a:cs typeface="Helvetica Neue"/>
                <a:sym typeface="Helvetica Neue"/>
              </a:rPr>
              <a:t>Confidential</a:t>
            </a:r>
          </a:p>
        </p:txBody>
      </p:sp>
      <p:sp>
        <p:nvSpPr>
          <p:cNvPr id="7" name="Slide Number Placeholder 5">
            <a:extLst>
              <a:ext uri="{FF2B5EF4-FFF2-40B4-BE49-F238E27FC236}">
                <a16:creationId xmlns:a16="http://schemas.microsoft.com/office/drawing/2014/main" id="{4C9B58FC-39CC-3141-84E6-5CE560615FEF}"/>
              </a:ext>
            </a:extLst>
          </p:cNvPr>
          <p:cNvSpPr>
            <a:spLocks noGrp="1"/>
          </p:cNvSpPr>
          <p:nvPr>
            <p:ph type="sldNum" sz="quarter" idx="4"/>
          </p:nvPr>
        </p:nvSpPr>
        <p:spPr>
          <a:xfrm>
            <a:off x="155694" y="6536215"/>
            <a:ext cx="160300" cy="153888"/>
          </a:xfrm>
          <a:prstGeom prst="rect">
            <a:avLst/>
          </a:prstGeom>
          <a:noFill/>
        </p:spPr>
        <p:txBody>
          <a:bodyPr vert="horz" wrap="square" lIns="0" tIns="0" rIns="0" bIns="0" rtlCol="0" anchor="b" anchorCtr="0">
            <a:spAutoFit/>
          </a:bodyPr>
          <a:lstStyle>
            <a:lvl1pPr algn="l">
              <a:defRPr sz="1000" b="0" i="0">
                <a:solidFill>
                  <a:schemeClr val="tx1">
                    <a:lumMod val="65000"/>
                    <a:lumOff val="35000"/>
                  </a:schemeClr>
                </a:solidFill>
                <a:latin typeface="Arial Nova" panose="020B0504020202020204" pitchFamily="34" charset="0"/>
              </a:defRPr>
            </a:lvl1pPr>
          </a:lstStyle>
          <a:p>
            <a:fld id="{4B0EDFBC-7666-BA46-8E94-F83EDA5B5493}" type="slidenum">
              <a:rPr lang="en-US" smtClean="0"/>
              <a:pPr/>
              <a:t>‹#›</a:t>
            </a:fld>
            <a:endParaRPr lang="en-US"/>
          </a:p>
        </p:txBody>
      </p:sp>
      <p:pic>
        <p:nvPicPr>
          <p:cNvPr id="9" name="Graphic 8">
            <a:extLst>
              <a:ext uri="{FF2B5EF4-FFF2-40B4-BE49-F238E27FC236}">
                <a16:creationId xmlns:a16="http://schemas.microsoft.com/office/drawing/2014/main" id="{2441F393-EFD8-7A4C-A880-26245DDE283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79024" y="6405265"/>
            <a:ext cx="1591056" cy="311761"/>
          </a:xfrm>
          <a:prstGeom prst="rect">
            <a:avLst/>
          </a:prstGeom>
        </p:spPr>
      </p:pic>
    </p:spTree>
    <p:extLst>
      <p:ext uri="{BB962C8B-B14F-4D97-AF65-F5344CB8AC3E}">
        <p14:creationId xmlns:p14="http://schemas.microsoft.com/office/powerpoint/2010/main" val="2689139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chemeClr val="bg1"/>
        </a:solidFill>
        <a:effectLst/>
      </p:bgPr>
    </p:bg>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313EA62F-41F2-0C44-A264-0C00292F6CBC}"/>
              </a:ext>
            </a:extLst>
          </p:cNvPr>
          <p:cNvSpPr>
            <a:spLocks noGrp="1"/>
          </p:cNvSpPr>
          <p:nvPr>
            <p:ph type="pic" sz="quarter" idx="10"/>
          </p:nvPr>
        </p:nvSpPr>
        <p:spPr>
          <a:xfrm>
            <a:off x="640080" y="640080"/>
            <a:ext cx="5431536" cy="5577840"/>
          </a:xfrm>
        </p:spPr>
        <p:txBody>
          <a:bodyPr/>
          <a:lstStyle/>
          <a:p>
            <a:r>
              <a:rPr lang="en-US"/>
              <a:t>Click icon to add picture</a:t>
            </a:r>
          </a:p>
        </p:txBody>
      </p:sp>
      <p:sp>
        <p:nvSpPr>
          <p:cNvPr id="8" name="Rectangle 7">
            <a:extLst>
              <a:ext uri="{FF2B5EF4-FFF2-40B4-BE49-F238E27FC236}">
                <a16:creationId xmlns:a16="http://schemas.microsoft.com/office/drawing/2014/main" id="{26E8825E-4076-3D46-AB69-24B86B2B0F9F}"/>
              </a:ext>
            </a:extLst>
          </p:cNvPr>
          <p:cNvSpPr/>
          <p:nvPr userDrawn="1"/>
        </p:nvSpPr>
        <p:spPr>
          <a:xfrm>
            <a:off x="6065520" y="640080"/>
            <a:ext cx="5486400" cy="5577840"/>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3" name="Text Placeholder 2">
            <a:extLst>
              <a:ext uri="{FF2B5EF4-FFF2-40B4-BE49-F238E27FC236}">
                <a16:creationId xmlns:a16="http://schemas.microsoft.com/office/drawing/2014/main" id="{7D2700BD-3D4D-584D-8A8E-5AD677EDAE96}"/>
              </a:ext>
            </a:extLst>
          </p:cNvPr>
          <p:cNvSpPr>
            <a:spLocks noGrp="1"/>
          </p:cNvSpPr>
          <p:nvPr userDrawn="1">
            <p:ph type="body" idx="1"/>
          </p:nvPr>
        </p:nvSpPr>
        <p:spPr>
          <a:xfrm>
            <a:off x="6522720" y="4114800"/>
            <a:ext cx="4572000" cy="1645920"/>
          </a:xfrm>
        </p:spPr>
        <p:txBody>
          <a:bodyPr>
            <a:normAutofit/>
          </a:bodyPr>
          <a:lstStyle>
            <a:lvl1pPr marL="0" indent="0">
              <a:lnSpc>
                <a:spcPct val="85000"/>
              </a:lnSpc>
              <a:buNone/>
              <a:defRPr lang="en-US" sz="1600" kern="1200" cap="none" baseline="0" dirty="0" smtClean="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960C20FB-D8B0-8F4F-9E95-1A0A2F8C3DB4}"/>
              </a:ext>
            </a:extLst>
          </p:cNvPr>
          <p:cNvSpPr>
            <a:spLocks noGrp="1"/>
          </p:cNvSpPr>
          <p:nvPr userDrawn="1">
            <p:ph type="title"/>
          </p:nvPr>
        </p:nvSpPr>
        <p:spPr>
          <a:xfrm>
            <a:off x="6522720" y="1188720"/>
            <a:ext cx="4572000" cy="2743200"/>
          </a:xfrm>
          <a:prstGeom prst="rect">
            <a:avLst/>
          </a:prstGeom>
        </p:spPr>
        <p:txBody>
          <a:bodyPr bIns="0" anchor="b"/>
          <a:lstStyle>
            <a:lvl1pPr>
              <a:lnSpc>
                <a:spcPct val="90000"/>
              </a:lnSpc>
              <a:spcBef>
                <a:spcPts val="0"/>
              </a:spcBef>
              <a:spcAft>
                <a:spcPts val="0"/>
              </a:spcAft>
              <a:defRPr lang="en-US" sz="3600" b="0" kern="1200" cap="all" baseline="0" dirty="0" smtClean="0">
                <a:solidFill>
                  <a:schemeClr val="bg1"/>
                </a:solidFill>
                <a:latin typeface="Arial Nova" panose="020B0504020202020204" pitchFamily="34" charset="0"/>
                <a:ea typeface="+mj-ea"/>
                <a:cs typeface="+mj-cs"/>
              </a:defRPr>
            </a:lvl1pPr>
          </a:lstStyle>
          <a:p>
            <a:r>
              <a:rPr lang="en-US"/>
              <a:t>Click to edit Master title style</a:t>
            </a:r>
          </a:p>
        </p:txBody>
      </p:sp>
      <p:sp>
        <p:nvSpPr>
          <p:cNvPr id="4" name="Slide Number Placeholder 3">
            <a:extLst>
              <a:ext uri="{FF2B5EF4-FFF2-40B4-BE49-F238E27FC236}">
                <a16:creationId xmlns:a16="http://schemas.microsoft.com/office/drawing/2014/main" id="{080C8F4D-51E4-A444-8E68-0E8C346FA107}"/>
              </a:ext>
            </a:extLst>
          </p:cNvPr>
          <p:cNvSpPr>
            <a:spLocks noGrp="1"/>
          </p:cNvSpPr>
          <p:nvPr>
            <p:ph type="sldNum" sz="quarter" idx="11"/>
          </p:nvPr>
        </p:nvSpPr>
        <p:spPr/>
        <p:txBody>
          <a:bodyPr/>
          <a:lstStyle/>
          <a:p>
            <a:fld id="{4B0EDFBC-7666-BA46-8E94-F83EDA5B5493}" type="slidenum">
              <a:rPr lang="en-US" smtClean="0"/>
              <a:pPr/>
              <a:t>‹#›</a:t>
            </a:fld>
            <a:endParaRPr lang="en-US"/>
          </a:p>
        </p:txBody>
      </p:sp>
      <p:sp>
        <p:nvSpPr>
          <p:cNvPr id="5" name="Rectangle 4">
            <a:extLst>
              <a:ext uri="{FF2B5EF4-FFF2-40B4-BE49-F238E27FC236}">
                <a16:creationId xmlns:a16="http://schemas.microsoft.com/office/drawing/2014/main" id="{C977052B-80A6-2A4F-BB20-C9205BA07266}"/>
              </a:ext>
            </a:extLst>
          </p:cNvPr>
          <p:cNvSpPr/>
          <p:nvPr userDrawn="1"/>
        </p:nvSpPr>
        <p:spPr>
          <a:xfrm>
            <a:off x="609601" y="0"/>
            <a:ext cx="525136" cy="187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80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ide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3840480" cy="6858000"/>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548640"/>
            <a:ext cx="2834640" cy="1005840"/>
          </a:xfrm>
        </p:spPr>
        <p:txBody>
          <a:bodyPr bIns="0" anchor="t" anchorCtr="0"/>
          <a:lstStyle>
            <a:lvl1pPr>
              <a:lnSpc>
                <a:spcPct val="90000"/>
              </a:lnSpc>
              <a:defRPr sz="2500" baseline="0">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D151D513-545E-0D47-8DA9-FF4D130FAF7E}"/>
              </a:ext>
            </a:extLst>
          </p:cNvPr>
          <p:cNvSpPr>
            <a:spLocks noGrp="1"/>
          </p:cNvSpPr>
          <p:nvPr>
            <p:ph type="body" sz="quarter" idx="12" hasCustomPrompt="1"/>
          </p:nvPr>
        </p:nvSpPr>
        <p:spPr>
          <a:xfrm>
            <a:off x="640080" y="1554480"/>
            <a:ext cx="2834640" cy="4846320"/>
          </a:xfrm>
        </p:spPr>
        <p:txBody>
          <a:bodyPr/>
          <a:lstStyle>
            <a:lvl1pPr>
              <a:lnSpc>
                <a:spcPct val="90000"/>
              </a:lnSpc>
              <a:defRPr sz="1800" baseline="0">
                <a:solidFill>
                  <a:schemeClr val="bg1"/>
                </a:solidFill>
              </a:defRPr>
            </a:lvl1pPr>
            <a:lvl2pPr>
              <a:lnSpc>
                <a:spcPct val="90000"/>
              </a:lnSpc>
              <a:buClr>
                <a:schemeClr val="bg1"/>
              </a:buClr>
              <a:defRPr sz="1800" baseline="0">
                <a:solidFill>
                  <a:schemeClr val="bg1"/>
                </a:solidFill>
              </a:defRPr>
            </a:lvl2pPr>
            <a:lvl3pPr marL="850900" indent="-393700">
              <a:tabLst/>
              <a:defRPr>
                <a:solidFill>
                  <a:schemeClr val="bg1"/>
                </a:solidFill>
              </a:defRPr>
            </a:lvl3pPr>
            <a:lvl4pPr>
              <a:defRPr>
                <a:solidFill>
                  <a:schemeClr val="bg1"/>
                </a:solidFill>
              </a:defRPr>
            </a:lvl4pPr>
            <a:lvl5pPr>
              <a:defRPr>
                <a:solidFill>
                  <a:schemeClr val="bg1"/>
                </a:solidFill>
              </a:defRPr>
            </a:lvl5pPr>
          </a:lstStyle>
          <a:p>
            <a:pPr lvl="0"/>
            <a:r>
              <a:rPr lang="en-US"/>
              <a:t>Click to edit Master </a:t>
            </a:r>
            <a:br>
              <a:rPr lang="en-US"/>
            </a:br>
            <a:r>
              <a:rPr lang="en-US"/>
              <a:t>text styles</a:t>
            </a:r>
          </a:p>
          <a:p>
            <a:pPr lvl="1"/>
            <a:r>
              <a:rPr lang="en-US"/>
              <a:t>Second level</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Confidential</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4217437" y="1554480"/>
            <a:ext cx="7334483"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Color 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2030400" cy="6858000"/>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2548219" y="548640"/>
            <a:ext cx="8134295" cy="1005840"/>
          </a:xfrm>
        </p:spPr>
        <p:txBody>
          <a:bodyPr bIns="0" anchor="t" anchorCtr="0"/>
          <a:lstStyle>
            <a:lvl1pPr>
              <a:lnSpc>
                <a:spcPct val="90000"/>
              </a:lnSpc>
              <a:defRPr sz="3200" baseline="0">
                <a:solidFill>
                  <a:schemeClr val="tx1"/>
                </a:solidFill>
              </a:defRPr>
            </a:lvl1pPr>
          </a:lstStyle>
          <a:p>
            <a:r>
              <a:rPr lang="en-US"/>
              <a:t>Click to edit Master title style</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Confidential</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2548218" y="1554480"/>
            <a:ext cx="8134296"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857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amp; Content 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FC8468-45BA-4974-A42C-CC4569A5B813}"/>
              </a:ext>
            </a:extLst>
          </p:cNvPr>
          <p:cNvSpPr/>
          <p:nvPr userDrawn="1"/>
        </p:nvSpPr>
        <p:spPr>
          <a:xfrm>
            <a:off x="0" y="-1"/>
            <a:ext cx="12192000"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457200"/>
            <a:ext cx="10881360" cy="731520"/>
          </a:xfrm>
        </p:spPr>
        <p:txBody>
          <a:bodyPr bIns="0" anchor="t"/>
          <a:lstStyle>
            <a:lvl1pPr>
              <a:defRPr>
                <a:solidFill>
                  <a:schemeClr val="bg1"/>
                </a:solidFill>
              </a:defRPr>
            </a:lvl1pPr>
          </a:lstStyle>
          <a:p>
            <a:r>
              <a:rPr lang="en-US"/>
              <a:t>Click to edit Master title style</a:t>
            </a:r>
          </a:p>
        </p:txBody>
      </p:sp>
      <p:sp>
        <p:nvSpPr>
          <p:cNvPr id="4" name="Slide Number Placeholder 3">
            <a:extLst>
              <a:ext uri="{FF2B5EF4-FFF2-40B4-BE49-F238E27FC236}">
                <a16:creationId xmlns:a16="http://schemas.microsoft.com/office/drawing/2014/main" id="{3C9986FB-0691-2847-9866-ECE3B36F431B}"/>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7" name="Content Placeholder 6">
            <a:extLst>
              <a:ext uri="{FF2B5EF4-FFF2-40B4-BE49-F238E27FC236}">
                <a16:creationId xmlns:a16="http://schemas.microsoft.com/office/drawing/2014/main" id="{25B206EC-0277-40B5-A902-5774A7F778ED}"/>
              </a:ext>
            </a:extLst>
          </p:cNvPr>
          <p:cNvSpPr>
            <a:spLocks noGrp="1"/>
          </p:cNvSpPr>
          <p:nvPr>
            <p:ph sz="quarter" idx="13"/>
          </p:nvPr>
        </p:nvSpPr>
        <p:spPr>
          <a:xfrm>
            <a:off x="640080" y="1554480"/>
            <a:ext cx="10881360"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920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solidFill>
          <a:schemeClr val="accent2"/>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CBA96-DB2A-2646-B1FC-521FE50A2D71}"/>
              </a:ext>
            </a:extLst>
          </p:cNvPr>
          <p:cNvSpPr>
            <a:spLocks noGrp="1"/>
          </p:cNvSpPr>
          <p:nvPr>
            <p:ph type="body" sz="quarter" idx="10"/>
          </p:nvPr>
        </p:nvSpPr>
        <p:spPr>
          <a:xfrm>
            <a:off x="2438400" y="1828799"/>
            <a:ext cx="7315200" cy="3840480"/>
          </a:xfrm>
        </p:spPr>
        <p:txBody>
          <a:bodyPr>
            <a:noAutofit/>
          </a:bodyPr>
          <a:lstStyle>
            <a:lvl1pPr>
              <a:lnSpc>
                <a:spcPct val="100000"/>
              </a:lnSpc>
              <a:defRPr sz="3200" b="1" i="0">
                <a:solidFill>
                  <a:schemeClr val="bg1"/>
                </a:solidFill>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2CF04F6A-8D7F-CA43-A4C3-3974282FD35B}"/>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Confidential</a:t>
            </a:r>
          </a:p>
        </p:txBody>
      </p:sp>
      <p:sp>
        <p:nvSpPr>
          <p:cNvPr id="7" name="Slide Number Placeholder 5">
            <a:extLst>
              <a:ext uri="{FF2B5EF4-FFF2-40B4-BE49-F238E27FC236}">
                <a16:creationId xmlns:a16="http://schemas.microsoft.com/office/drawing/2014/main" id="{D34A9D24-0779-544D-8AE3-DBF84ED3618D}"/>
              </a:ext>
            </a:extLst>
          </p:cNvPr>
          <p:cNvSpPr>
            <a:spLocks noGrp="1"/>
          </p:cNvSpPr>
          <p:nvPr>
            <p:ph type="sldNum" sz="quarter" idx="4"/>
          </p:nvPr>
        </p:nvSpPr>
        <p:spPr>
          <a:xfrm>
            <a:off x="155694" y="6536215"/>
            <a:ext cx="160300" cy="153888"/>
          </a:xfrm>
          <a:prstGeom prst="rect">
            <a:avLst/>
          </a:prstGeom>
          <a:noFill/>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pic>
        <p:nvPicPr>
          <p:cNvPr id="9" name="Graphic 8">
            <a:extLst>
              <a:ext uri="{FF2B5EF4-FFF2-40B4-BE49-F238E27FC236}">
                <a16:creationId xmlns:a16="http://schemas.microsoft.com/office/drawing/2014/main" id="{0736AEE9-FB91-C04A-819E-7E5D6CF89A8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79024" y="6405265"/>
            <a:ext cx="1591056" cy="311761"/>
          </a:xfrm>
          <a:prstGeom prst="rect">
            <a:avLst/>
          </a:prstGeom>
        </p:spPr>
      </p:pic>
    </p:spTree>
    <p:extLst>
      <p:ext uri="{BB962C8B-B14F-4D97-AF65-F5344CB8AC3E}">
        <p14:creationId xmlns:p14="http://schemas.microsoft.com/office/powerpoint/2010/main" val="4852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Divider">
    <p:bg>
      <p:bgPr>
        <a:solidFill>
          <a:schemeClr val="bg1"/>
        </a:solidFill>
        <a:effectLst/>
      </p:bgPr>
    </p:bg>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313EA62F-41F2-0C44-A264-0C00292F6CBC}"/>
              </a:ext>
            </a:extLst>
          </p:cNvPr>
          <p:cNvSpPr>
            <a:spLocks noGrp="1"/>
          </p:cNvSpPr>
          <p:nvPr>
            <p:ph type="pic" sz="quarter" idx="10"/>
          </p:nvPr>
        </p:nvSpPr>
        <p:spPr>
          <a:xfrm>
            <a:off x="640080" y="640080"/>
            <a:ext cx="5431536" cy="5577840"/>
          </a:xfrm>
        </p:spPr>
        <p:txBody>
          <a:bodyPr/>
          <a:lstStyle/>
          <a:p>
            <a:r>
              <a:rPr lang="en-US"/>
              <a:t>Click icon to add picture</a:t>
            </a:r>
          </a:p>
        </p:txBody>
      </p:sp>
      <p:sp>
        <p:nvSpPr>
          <p:cNvPr id="8" name="Rectangle 7">
            <a:extLst>
              <a:ext uri="{FF2B5EF4-FFF2-40B4-BE49-F238E27FC236}">
                <a16:creationId xmlns:a16="http://schemas.microsoft.com/office/drawing/2014/main" id="{26E8825E-4076-3D46-AB69-24B86B2B0F9F}"/>
              </a:ext>
            </a:extLst>
          </p:cNvPr>
          <p:cNvSpPr/>
          <p:nvPr userDrawn="1"/>
        </p:nvSpPr>
        <p:spPr>
          <a:xfrm>
            <a:off x="6065520" y="640080"/>
            <a:ext cx="5486400" cy="5577840"/>
          </a:xfrm>
          <a:prstGeom prst="rect">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3" name="Text Placeholder 2">
            <a:extLst>
              <a:ext uri="{FF2B5EF4-FFF2-40B4-BE49-F238E27FC236}">
                <a16:creationId xmlns:a16="http://schemas.microsoft.com/office/drawing/2014/main" id="{7D2700BD-3D4D-584D-8A8E-5AD677EDAE96}"/>
              </a:ext>
            </a:extLst>
          </p:cNvPr>
          <p:cNvSpPr>
            <a:spLocks noGrp="1"/>
          </p:cNvSpPr>
          <p:nvPr userDrawn="1">
            <p:ph type="body" idx="1"/>
          </p:nvPr>
        </p:nvSpPr>
        <p:spPr>
          <a:xfrm>
            <a:off x="6522720" y="4114800"/>
            <a:ext cx="4572000" cy="1645920"/>
          </a:xfrm>
        </p:spPr>
        <p:txBody>
          <a:bodyPr>
            <a:normAutofit/>
          </a:bodyPr>
          <a:lstStyle>
            <a:lvl1pPr marL="0" indent="0">
              <a:lnSpc>
                <a:spcPct val="85000"/>
              </a:lnSpc>
              <a:buNone/>
              <a:defRPr lang="en-US" sz="1600" kern="1200" cap="none" baseline="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960C20FB-D8B0-8F4F-9E95-1A0A2F8C3DB4}"/>
              </a:ext>
            </a:extLst>
          </p:cNvPr>
          <p:cNvSpPr>
            <a:spLocks noGrp="1"/>
          </p:cNvSpPr>
          <p:nvPr userDrawn="1">
            <p:ph type="title"/>
          </p:nvPr>
        </p:nvSpPr>
        <p:spPr>
          <a:xfrm>
            <a:off x="6522720" y="1188720"/>
            <a:ext cx="4572000" cy="2743200"/>
          </a:xfrm>
          <a:prstGeom prst="rect">
            <a:avLst/>
          </a:prstGeom>
        </p:spPr>
        <p:txBody>
          <a:bodyPr bIns="0" anchor="b"/>
          <a:lstStyle>
            <a:lvl1pPr>
              <a:lnSpc>
                <a:spcPct val="90000"/>
              </a:lnSpc>
              <a:spcBef>
                <a:spcPts val="0"/>
              </a:spcBef>
              <a:spcAft>
                <a:spcPts val="0"/>
              </a:spcAft>
              <a:defRPr lang="en-US" sz="3600" b="0" kern="1200" cap="all" baseline="0" dirty="0" smtClean="0">
                <a:solidFill>
                  <a:schemeClr val="tx1"/>
                </a:solidFill>
                <a:latin typeface="Arial Nova" panose="020B0504020202020204" pitchFamily="34" charset="0"/>
                <a:ea typeface="+mj-ea"/>
                <a:cs typeface="+mj-cs"/>
              </a:defRPr>
            </a:lvl1pPr>
          </a:lstStyle>
          <a:p>
            <a:r>
              <a:rPr lang="en-US"/>
              <a:t>Click to edit Master title style</a:t>
            </a:r>
          </a:p>
        </p:txBody>
      </p:sp>
      <p:sp>
        <p:nvSpPr>
          <p:cNvPr id="4" name="Slide Number Placeholder 3">
            <a:extLst>
              <a:ext uri="{FF2B5EF4-FFF2-40B4-BE49-F238E27FC236}">
                <a16:creationId xmlns:a16="http://schemas.microsoft.com/office/drawing/2014/main" id="{080C8F4D-51E4-A444-8E68-0E8C346FA107}"/>
              </a:ext>
            </a:extLst>
          </p:cNvPr>
          <p:cNvSpPr>
            <a:spLocks noGrp="1"/>
          </p:cNvSpPr>
          <p:nvPr>
            <p:ph type="sldNum" sz="quarter" idx="11"/>
          </p:nvPr>
        </p:nvSpPr>
        <p:spPr/>
        <p:txBody>
          <a:bodyPr/>
          <a:lstStyle/>
          <a:p>
            <a:fld id="{4B0EDFBC-7666-BA46-8E94-F83EDA5B5493}" type="slidenum">
              <a:rPr lang="en-US" smtClean="0"/>
              <a:pPr/>
              <a:t>‹#›</a:t>
            </a:fld>
            <a:endParaRPr lang="en-US"/>
          </a:p>
        </p:txBody>
      </p:sp>
      <p:sp>
        <p:nvSpPr>
          <p:cNvPr id="5" name="Rectangle 4">
            <a:extLst>
              <a:ext uri="{FF2B5EF4-FFF2-40B4-BE49-F238E27FC236}">
                <a16:creationId xmlns:a16="http://schemas.microsoft.com/office/drawing/2014/main" id="{C977052B-80A6-2A4F-BB20-C9205BA07266}"/>
              </a:ext>
            </a:extLst>
          </p:cNvPr>
          <p:cNvSpPr/>
          <p:nvPr userDrawn="1"/>
        </p:nvSpPr>
        <p:spPr>
          <a:xfrm>
            <a:off x="609601" y="0"/>
            <a:ext cx="525136" cy="187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746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313EA62F-41F2-0C44-A264-0C00292F6CBC}"/>
              </a:ext>
            </a:extLst>
          </p:cNvPr>
          <p:cNvSpPr>
            <a:spLocks noGrp="1"/>
          </p:cNvSpPr>
          <p:nvPr>
            <p:ph type="pic" sz="quarter" idx="10"/>
          </p:nvPr>
        </p:nvSpPr>
        <p:spPr>
          <a:xfrm>
            <a:off x="640080" y="640080"/>
            <a:ext cx="5431536" cy="5577840"/>
          </a:xfrm>
        </p:spPr>
        <p:txBody>
          <a:bodyPr/>
          <a:lstStyle/>
          <a:p>
            <a:r>
              <a:rPr lang="en-US"/>
              <a:t>Click icon to add picture</a:t>
            </a:r>
          </a:p>
        </p:txBody>
      </p:sp>
      <p:sp>
        <p:nvSpPr>
          <p:cNvPr id="8" name="Rectangle 7">
            <a:extLst>
              <a:ext uri="{FF2B5EF4-FFF2-40B4-BE49-F238E27FC236}">
                <a16:creationId xmlns:a16="http://schemas.microsoft.com/office/drawing/2014/main" id="{26E8825E-4076-3D46-AB69-24B86B2B0F9F}"/>
              </a:ext>
            </a:extLst>
          </p:cNvPr>
          <p:cNvSpPr/>
          <p:nvPr userDrawn="1"/>
        </p:nvSpPr>
        <p:spPr>
          <a:xfrm>
            <a:off x="6065520" y="640080"/>
            <a:ext cx="5486400" cy="5577840"/>
          </a:xfrm>
          <a:prstGeom prst="rect">
            <a:avLst/>
          </a:prstGeom>
          <a:solidFill>
            <a:srgbClr val="13818C"/>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3" name="Text Placeholder 2">
            <a:extLst>
              <a:ext uri="{FF2B5EF4-FFF2-40B4-BE49-F238E27FC236}">
                <a16:creationId xmlns:a16="http://schemas.microsoft.com/office/drawing/2014/main" id="{7D2700BD-3D4D-584D-8A8E-5AD677EDAE96}"/>
              </a:ext>
            </a:extLst>
          </p:cNvPr>
          <p:cNvSpPr>
            <a:spLocks noGrp="1"/>
          </p:cNvSpPr>
          <p:nvPr userDrawn="1">
            <p:ph type="body" idx="1"/>
          </p:nvPr>
        </p:nvSpPr>
        <p:spPr>
          <a:xfrm>
            <a:off x="6522720" y="4114800"/>
            <a:ext cx="4572000" cy="1645920"/>
          </a:xfrm>
        </p:spPr>
        <p:txBody>
          <a:bodyPr>
            <a:normAutofit/>
          </a:bodyPr>
          <a:lstStyle>
            <a:lvl1pPr marL="0" indent="0">
              <a:lnSpc>
                <a:spcPct val="85000"/>
              </a:lnSpc>
              <a:buNone/>
              <a:defRPr lang="en-US" sz="1600" kern="1200" cap="none" baseline="0" dirty="0" smtClean="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960C20FB-D8B0-8F4F-9E95-1A0A2F8C3DB4}"/>
              </a:ext>
            </a:extLst>
          </p:cNvPr>
          <p:cNvSpPr>
            <a:spLocks noGrp="1"/>
          </p:cNvSpPr>
          <p:nvPr userDrawn="1">
            <p:ph type="title"/>
          </p:nvPr>
        </p:nvSpPr>
        <p:spPr>
          <a:xfrm>
            <a:off x="6522720" y="1188720"/>
            <a:ext cx="4572000" cy="2743200"/>
          </a:xfrm>
          <a:prstGeom prst="rect">
            <a:avLst/>
          </a:prstGeom>
        </p:spPr>
        <p:txBody>
          <a:bodyPr bIns="0" anchor="b"/>
          <a:lstStyle>
            <a:lvl1pPr>
              <a:lnSpc>
                <a:spcPct val="90000"/>
              </a:lnSpc>
              <a:spcBef>
                <a:spcPts val="0"/>
              </a:spcBef>
              <a:spcAft>
                <a:spcPts val="0"/>
              </a:spcAft>
              <a:defRPr lang="en-US" sz="3600" b="0" kern="1200" cap="all" baseline="0" dirty="0" smtClean="0">
                <a:solidFill>
                  <a:schemeClr val="bg1"/>
                </a:solidFill>
                <a:latin typeface="Arial Nova" panose="020B0504020202020204" pitchFamily="34" charset="0"/>
                <a:ea typeface="+mj-ea"/>
                <a:cs typeface="+mj-cs"/>
              </a:defRPr>
            </a:lvl1pPr>
          </a:lstStyle>
          <a:p>
            <a:r>
              <a:rPr lang="en-US"/>
              <a:t>Click to edit Master title style</a:t>
            </a:r>
          </a:p>
        </p:txBody>
      </p:sp>
      <p:sp>
        <p:nvSpPr>
          <p:cNvPr id="4" name="Slide Number Placeholder 3">
            <a:extLst>
              <a:ext uri="{FF2B5EF4-FFF2-40B4-BE49-F238E27FC236}">
                <a16:creationId xmlns:a16="http://schemas.microsoft.com/office/drawing/2014/main" id="{080C8F4D-51E4-A444-8E68-0E8C346FA107}"/>
              </a:ext>
            </a:extLst>
          </p:cNvPr>
          <p:cNvSpPr>
            <a:spLocks noGrp="1"/>
          </p:cNvSpPr>
          <p:nvPr>
            <p:ph type="sldNum" sz="quarter" idx="11"/>
          </p:nvPr>
        </p:nvSpPr>
        <p:spPr/>
        <p:txBody>
          <a:bodyPr/>
          <a:lstStyle/>
          <a:p>
            <a:fld id="{4B0EDFBC-7666-BA46-8E94-F83EDA5B5493}" type="slidenum">
              <a:rPr lang="en-US" smtClean="0"/>
              <a:pPr/>
              <a:t>‹#›</a:t>
            </a:fld>
            <a:endParaRPr lang="en-US"/>
          </a:p>
        </p:txBody>
      </p:sp>
      <p:sp>
        <p:nvSpPr>
          <p:cNvPr id="5" name="Rectangle 4">
            <a:extLst>
              <a:ext uri="{FF2B5EF4-FFF2-40B4-BE49-F238E27FC236}">
                <a16:creationId xmlns:a16="http://schemas.microsoft.com/office/drawing/2014/main" id="{C977052B-80A6-2A4F-BB20-C9205BA07266}"/>
              </a:ext>
            </a:extLst>
          </p:cNvPr>
          <p:cNvSpPr/>
          <p:nvPr userDrawn="1"/>
        </p:nvSpPr>
        <p:spPr>
          <a:xfrm>
            <a:off x="609601" y="0"/>
            <a:ext cx="525136" cy="187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367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Side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3840480" cy="6858000"/>
          </a:xfrm>
          <a:prstGeom prst="rect">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548640"/>
            <a:ext cx="2834640" cy="1005840"/>
          </a:xfrm>
        </p:spPr>
        <p:txBody>
          <a:bodyPr bIns="0" anchor="t" anchorCtr="0"/>
          <a:lstStyle>
            <a:lvl1pPr>
              <a:lnSpc>
                <a:spcPct val="90000"/>
              </a:lnSpc>
              <a:defRPr sz="2500" baseline="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D151D513-545E-0D47-8DA9-FF4D130FAF7E}"/>
              </a:ext>
            </a:extLst>
          </p:cNvPr>
          <p:cNvSpPr>
            <a:spLocks noGrp="1"/>
          </p:cNvSpPr>
          <p:nvPr>
            <p:ph type="body" sz="quarter" idx="12" hasCustomPrompt="1"/>
          </p:nvPr>
        </p:nvSpPr>
        <p:spPr>
          <a:xfrm>
            <a:off x="640080" y="1554480"/>
            <a:ext cx="2834640" cy="4846320"/>
          </a:xfrm>
        </p:spPr>
        <p:txBody>
          <a:bodyPr/>
          <a:lstStyle>
            <a:lvl1pPr>
              <a:lnSpc>
                <a:spcPct val="90000"/>
              </a:lnSpc>
              <a:defRPr sz="1800" baseline="0">
                <a:solidFill>
                  <a:schemeClr val="tx1"/>
                </a:solidFill>
              </a:defRPr>
            </a:lvl1pPr>
            <a:lvl2pPr>
              <a:lnSpc>
                <a:spcPct val="90000"/>
              </a:lnSpc>
              <a:buClr>
                <a:schemeClr val="bg1"/>
              </a:buClr>
              <a:defRPr sz="1800" baseline="0">
                <a:solidFill>
                  <a:schemeClr val="tx1"/>
                </a:solidFill>
              </a:defRPr>
            </a:lvl2pPr>
            <a:lvl3pPr marL="850900" indent="-393700">
              <a:tabLst/>
              <a:defRPr>
                <a:solidFill>
                  <a:schemeClr val="bg1"/>
                </a:solidFill>
              </a:defRPr>
            </a:lvl3pPr>
            <a:lvl4pPr>
              <a:defRPr>
                <a:solidFill>
                  <a:schemeClr val="bg1"/>
                </a:solidFill>
              </a:defRPr>
            </a:lvl4pPr>
            <a:lvl5pPr>
              <a:defRPr>
                <a:solidFill>
                  <a:schemeClr val="bg1"/>
                </a:solidFill>
              </a:defRPr>
            </a:lvl5pPr>
          </a:lstStyle>
          <a:p>
            <a:pPr lvl="0"/>
            <a:r>
              <a:rPr lang="en-US"/>
              <a:t>Click to edit Master </a:t>
            </a:r>
            <a:br>
              <a:rPr lang="en-US"/>
            </a:br>
            <a:r>
              <a:rPr lang="en-US"/>
              <a:t>text styles</a:t>
            </a:r>
          </a:p>
          <a:p>
            <a:pPr lvl="1"/>
            <a:r>
              <a:rPr lang="en-US"/>
              <a:t>Second level</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1"/>
                </a:solidFill>
                <a:effectLst/>
                <a:uFillTx/>
                <a:latin typeface="Arial Nova" panose="020B0504020202020204" pitchFamily="34" charset="0"/>
                <a:ea typeface="Helvetica Neue"/>
                <a:cs typeface="Helvetica Neue"/>
                <a:sym typeface="Helvetica Neue"/>
              </a:rPr>
              <a:t>Confidential</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tx1"/>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4217437" y="1554480"/>
            <a:ext cx="7334483"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857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Color 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2030400" cy="6858000"/>
          </a:xfrm>
          <a:prstGeom prst="rect">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2548219" y="548640"/>
            <a:ext cx="8134295" cy="1005840"/>
          </a:xfrm>
        </p:spPr>
        <p:txBody>
          <a:bodyPr bIns="0" anchor="t" anchorCtr="0"/>
          <a:lstStyle>
            <a:lvl1pPr>
              <a:lnSpc>
                <a:spcPct val="90000"/>
              </a:lnSpc>
              <a:defRPr sz="3200" baseline="0">
                <a:solidFill>
                  <a:schemeClr val="tx1"/>
                </a:solidFill>
              </a:defRPr>
            </a:lvl1pPr>
          </a:lstStyle>
          <a:p>
            <a:r>
              <a:rPr lang="en-US"/>
              <a:t>Click to edit Master title style</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1"/>
                </a:solidFill>
                <a:effectLst/>
                <a:uFillTx/>
                <a:latin typeface="Arial Nova" panose="020B0504020202020204" pitchFamily="34" charset="0"/>
                <a:ea typeface="Helvetica Neue"/>
                <a:cs typeface="Helvetica Neue"/>
                <a:sym typeface="Helvetica Neue"/>
              </a:rPr>
              <a:t>Confidential</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tx1"/>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2548218" y="1554480"/>
            <a:ext cx="8134296"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269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Title &amp; Content 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FC8468-45BA-4974-A42C-CC4569A5B813}"/>
              </a:ext>
            </a:extLst>
          </p:cNvPr>
          <p:cNvSpPr/>
          <p:nvPr userDrawn="1"/>
        </p:nvSpPr>
        <p:spPr>
          <a:xfrm>
            <a:off x="0" y="-1"/>
            <a:ext cx="12192000" cy="11887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457200"/>
            <a:ext cx="10881360" cy="731520"/>
          </a:xfrm>
        </p:spPr>
        <p:txBody>
          <a:bodyPr bIns="0" anchor="t"/>
          <a:lstStyle>
            <a:lvl1pPr>
              <a:defRPr>
                <a:solidFill>
                  <a:schemeClr val="tx1"/>
                </a:solidFill>
              </a:defRPr>
            </a:lvl1pPr>
          </a:lstStyle>
          <a:p>
            <a:r>
              <a:rPr lang="en-US"/>
              <a:t>Click to edit Master title style</a:t>
            </a:r>
          </a:p>
        </p:txBody>
      </p:sp>
      <p:sp>
        <p:nvSpPr>
          <p:cNvPr id="4" name="Slide Number Placeholder 3">
            <a:extLst>
              <a:ext uri="{FF2B5EF4-FFF2-40B4-BE49-F238E27FC236}">
                <a16:creationId xmlns:a16="http://schemas.microsoft.com/office/drawing/2014/main" id="{3C9986FB-0691-2847-9866-ECE3B36F431B}"/>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7" name="Content Placeholder 6">
            <a:extLst>
              <a:ext uri="{FF2B5EF4-FFF2-40B4-BE49-F238E27FC236}">
                <a16:creationId xmlns:a16="http://schemas.microsoft.com/office/drawing/2014/main" id="{25B206EC-0277-40B5-A902-5774A7F778ED}"/>
              </a:ext>
            </a:extLst>
          </p:cNvPr>
          <p:cNvSpPr>
            <a:spLocks noGrp="1"/>
          </p:cNvSpPr>
          <p:nvPr>
            <p:ph sz="quarter" idx="13"/>
          </p:nvPr>
        </p:nvSpPr>
        <p:spPr>
          <a:xfrm>
            <a:off x="640080" y="1554480"/>
            <a:ext cx="10881360"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73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2_Brignt Blue Background">
    <p:bg>
      <p:bgPr>
        <a:solidFill>
          <a:schemeClr val="accent3"/>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CBA96-DB2A-2646-B1FC-521FE50A2D71}"/>
              </a:ext>
            </a:extLst>
          </p:cNvPr>
          <p:cNvSpPr>
            <a:spLocks noGrp="1"/>
          </p:cNvSpPr>
          <p:nvPr>
            <p:ph type="body" sz="quarter" idx="10"/>
          </p:nvPr>
        </p:nvSpPr>
        <p:spPr>
          <a:xfrm>
            <a:off x="2438400" y="1920240"/>
            <a:ext cx="7315200" cy="3840480"/>
          </a:xfrm>
        </p:spPr>
        <p:txBody>
          <a:bodyPr>
            <a:noAutofit/>
          </a:bodyPr>
          <a:lstStyle>
            <a:lvl1pPr>
              <a:lnSpc>
                <a:spcPct val="100000"/>
              </a:lnSpc>
              <a:defRPr sz="3200" b="1" i="0">
                <a:solidFill>
                  <a:schemeClr val="tx1"/>
                </a:solidFill>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A7B90AF3-C74D-F547-9441-EDC23A538070}"/>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1"/>
                </a:solidFill>
                <a:effectLst/>
                <a:uFillTx/>
                <a:latin typeface="Arial Nova" panose="020B0504020202020204" pitchFamily="34" charset="0"/>
                <a:ea typeface="Helvetica Neue"/>
                <a:cs typeface="Helvetica Neue"/>
                <a:sym typeface="Helvetica Neue"/>
              </a:rPr>
              <a:t>Confidential</a:t>
            </a:r>
          </a:p>
        </p:txBody>
      </p:sp>
      <p:sp>
        <p:nvSpPr>
          <p:cNvPr id="7" name="Slide Number Placeholder 5">
            <a:extLst>
              <a:ext uri="{FF2B5EF4-FFF2-40B4-BE49-F238E27FC236}">
                <a16:creationId xmlns:a16="http://schemas.microsoft.com/office/drawing/2014/main" id="{68D3F162-054C-A847-B0EB-5A1F25B09EDA}"/>
              </a:ext>
            </a:extLst>
          </p:cNvPr>
          <p:cNvSpPr>
            <a:spLocks noGrp="1"/>
          </p:cNvSpPr>
          <p:nvPr>
            <p:ph type="sldNum" sz="quarter" idx="4"/>
          </p:nvPr>
        </p:nvSpPr>
        <p:spPr>
          <a:xfrm>
            <a:off x="155694" y="6536215"/>
            <a:ext cx="160300" cy="153888"/>
          </a:xfrm>
          <a:prstGeom prst="rect">
            <a:avLst/>
          </a:prstGeom>
          <a:noFill/>
        </p:spPr>
        <p:txBody>
          <a:bodyPr vert="horz" wrap="square" lIns="0" tIns="0" rIns="0" bIns="0" rtlCol="0" anchor="b" anchorCtr="0">
            <a:spAutoFit/>
          </a:bodyPr>
          <a:lstStyle>
            <a:lvl1pPr algn="l">
              <a:defRPr sz="1000" b="0" i="0">
                <a:solidFill>
                  <a:schemeClr val="tx1"/>
                </a:solidFill>
                <a:latin typeface="Arial Nova" panose="020B0504020202020204" pitchFamily="34" charset="0"/>
              </a:defRPr>
            </a:lvl1pPr>
          </a:lstStyle>
          <a:p>
            <a:fld id="{4B0EDFBC-7666-BA46-8E94-F83EDA5B5493}" type="slidenum">
              <a:rPr lang="en-US" smtClean="0"/>
              <a:pPr/>
              <a:t>‹#›</a:t>
            </a:fld>
            <a:endParaRPr lang="en-US"/>
          </a:p>
        </p:txBody>
      </p:sp>
      <p:pic>
        <p:nvPicPr>
          <p:cNvPr id="9" name="Graphic 8">
            <a:extLst>
              <a:ext uri="{FF2B5EF4-FFF2-40B4-BE49-F238E27FC236}">
                <a16:creationId xmlns:a16="http://schemas.microsoft.com/office/drawing/2014/main" id="{9E68F6E8-8568-754B-8674-730C6E8E0AB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79024" y="6405265"/>
            <a:ext cx="1591056" cy="311761"/>
          </a:xfrm>
          <a:prstGeom prst="rect">
            <a:avLst/>
          </a:prstGeom>
        </p:spPr>
      </p:pic>
    </p:spTree>
    <p:extLst>
      <p:ext uri="{BB962C8B-B14F-4D97-AF65-F5344CB8AC3E}">
        <p14:creationId xmlns:p14="http://schemas.microsoft.com/office/powerpoint/2010/main" val="275637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bg1"/>
        </a:solidFill>
        <a:effectLst/>
      </p:bgPr>
    </p:bg>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313EA62F-41F2-0C44-A264-0C00292F6CBC}"/>
              </a:ext>
            </a:extLst>
          </p:cNvPr>
          <p:cNvSpPr>
            <a:spLocks noGrp="1"/>
          </p:cNvSpPr>
          <p:nvPr>
            <p:ph type="pic" sz="quarter" idx="10"/>
          </p:nvPr>
        </p:nvSpPr>
        <p:spPr>
          <a:xfrm>
            <a:off x="640080" y="640080"/>
            <a:ext cx="5431536" cy="5577840"/>
          </a:xfrm>
        </p:spPr>
        <p:txBody>
          <a:bodyPr/>
          <a:lstStyle/>
          <a:p>
            <a:r>
              <a:rPr lang="en-US"/>
              <a:t>Click icon to add picture</a:t>
            </a:r>
          </a:p>
        </p:txBody>
      </p:sp>
      <p:sp>
        <p:nvSpPr>
          <p:cNvPr id="8" name="Rectangle 7">
            <a:extLst>
              <a:ext uri="{FF2B5EF4-FFF2-40B4-BE49-F238E27FC236}">
                <a16:creationId xmlns:a16="http://schemas.microsoft.com/office/drawing/2014/main" id="{26E8825E-4076-3D46-AB69-24B86B2B0F9F}"/>
              </a:ext>
            </a:extLst>
          </p:cNvPr>
          <p:cNvSpPr/>
          <p:nvPr userDrawn="1"/>
        </p:nvSpPr>
        <p:spPr>
          <a:xfrm>
            <a:off x="6065520" y="640080"/>
            <a:ext cx="5486400" cy="5577840"/>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3" name="Text Placeholder 2">
            <a:extLst>
              <a:ext uri="{FF2B5EF4-FFF2-40B4-BE49-F238E27FC236}">
                <a16:creationId xmlns:a16="http://schemas.microsoft.com/office/drawing/2014/main" id="{7D2700BD-3D4D-584D-8A8E-5AD677EDAE96}"/>
              </a:ext>
            </a:extLst>
          </p:cNvPr>
          <p:cNvSpPr>
            <a:spLocks noGrp="1"/>
          </p:cNvSpPr>
          <p:nvPr userDrawn="1">
            <p:ph type="body" idx="1"/>
          </p:nvPr>
        </p:nvSpPr>
        <p:spPr>
          <a:xfrm>
            <a:off x="6522720" y="4114800"/>
            <a:ext cx="4572000" cy="1645920"/>
          </a:xfrm>
        </p:spPr>
        <p:txBody>
          <a:bodyPr>
            <a:normAutofit/>
          </a:bodyPr>
          <a:lstStyle>
            <a:lvl1pPr marL="0" indent="0">
              <a:lnSpc>
                <a:spcPct val="85000"/>
              </a:lnSpc>
              <a:buNone/>
              <a:defRPr lang="en-US" sz="1600" kern="1200" cap="none" baseline="0" dirty="0" smtClean="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960C20FB-D8B0-8F4F-9E95-1A0A2F8C3DB4}"/>
              </a:ext>
            </a:extLst>
          </p:cNvPr>
          <p:cNvSpPr>
            <a:spLocks noGrp="1"/>
          </p:cNvSpPr>
          <p:nvPr userDrawn="1">
            <p:ph type="title"/>
          </p:nvPr>
        </p:nvSpPr>
        <p:spPr>
          <a:xfrm>
            <a:off x="6522720" y="1188720"/>
            <a:ext cx="4572000" cy="2743200"/>
          </a:xfrm>
          <a:prstGeom prst="rect">
            <a:avLst/>
          </a:prstGeom>
        </p:spPr>
        <p:txBody>
          <a:bodyPr bIns="0" anchor="b"/>
          <a:lstStyle>
            <a:lvl1pPr>
              <a:lnSpc>
                <a:spcPct val="90000"/>
              </a:lnSpc>
              <a:spcBef>
                <a:spcPts val="0"/>
              </a:spcBef>
              <a:spcAft>
                <a:spcPts val="0"/>
              </a:spcAft>
              <a:defRPr lang="en-US" sz="3600" b="0" kern="1200" cap="all" baseline="0" dirty="0" smtClean="0">
                <a:solidFill>
                  <a:schemeClr val="bg1"/>
                </a:solidFill>
                <a:latin typeface="Arial Nova" panose="020B0504020202020204" pitchFamily="34" charset="0"/>
                <a:ea typeface="+mj-ea"/>
                <a:cs typeface="+mj-cs"/>
              </a:defRPr>
            </a:lvl1pPr>
          </a:lstStyle>
          <a:p>
            <a:r>
              <a:rPr lang="en-US"/>
              <a:t>Click to edit Master title style</a:t>
            </a:r>
          </a:p>
        </p:txBody>
      </p:sp>
      <p:sp>
        <p:nvSpPr>
          <p:cNvPr id="4" name="Slide Number Placeholder 3">
            <a:extLst>
              <a:ext uri="{FF2B5EF4-FFF2-40B4-BE49-F238E27FC236}">
                <a16:creationId xmlns:a16="http://schemas.microsoft.com/office/drawing/2014/main" id="{080C8F4D-51E4-A444-8E68-0E8C346FA107}"/>
              </a:ext>
            </a:extLst>
          </p:cNvPr>
          <p:cNvSpPr>
            <a:spLocks noGrp="1"/>
          </p:cNvSpPr>
          <p:nvPr>
            <p:ph type="sldNum" sz="quarter" idx="11"/>
          </p:nvPr>
        </p:nvSpPr>
        <p:spPr/>
        <p:txBody>
          <a:bodyPr/>
          <a:lstStyle/>
          <a:p>
            <a:fld id="{4B0EDFBC-7666-BA46-8E94-F83EDA5B5493}" type="slidenum">
              <a:rPr lang="en-US" smtClean="0"/>
              <a:pPr/>
              <a:t>‹#›</a:t>
            </a:fld>
            <a:endParaRPr lang="en-US"/>
          </a:p>
        </p:txBody>
      </p:sp>
      <p:sp>
        <p:nvSpPr>
          <p:cNvPr id="5" name="Rectangle 4">
            <a:extLst>
              <a:ext uri="{FF2B5EF4-FFF2-40B4-BE49-F238E27FC236}">
                <a16:creationId xmlns:a16="http://schemas.microsoft.com/office/drawing/2014/main" id="{C977052B-80A6-2A4F-BB20-C9205BA07266}"/>
              </a:ext>
            </a:extLst>
          </p:cNvPr>
          <p:cNvSpPr/>
          <p:nvPr userDrawn="1"/>
        </p:nvSpPr>
        <p:spPr>
          <a:xfrm>
            <a:off x="609601" y="0"/>
            <a:ext cx="525136" cy="187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296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_Side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3840480" cy="6858000"/>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548640"/>
            <a:ext cx="2834640" cy="1005840"/>
          </a:xfrm>
        </p:spPr>
        <p:txBody>
          <a:bodyPr bIns="0" anchor="t" anchorCtr="0"/>
          <a:lstStyle>
            <a:lvl1pPr>
              <a:lnSpc>
                <a:spcPct val="90000"/>
              </a:lnSpc>
              <a:defRPr sz="2500" baseline="0">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D151D513-545E-0D47-8DA9-FF4D130FAF7E}"/>
              </a:ext>
            </a:extLst>
          </p:cNvPr>
          <p:cNvSpPr>
            <a:spLocks noGrp="1"/>
          </p:cNvSpPr>
          <p:nvPr>
            <p:ph type="body" sz="quarter" idx="12" hasCustomPrompt="1"/>
          </p:nvPr>
        </p:nvSpPr>
        <p:spPr>
          <a:xfrm>
            <a:off x="640080" y="1554480"/>
            <a:ext cx="2834640" cy="4846320"/>
          </a:xfrm>
        </p:spPr>
        <p:txBody>
          <a:bodyPr/>
          <a:lstStyle>
            <a:lvl1pPr>
              <a:lnSpc>
                <a:spcPct val="90000"/>
              </a:lnSpc>
              <a:defRPr sz="1800" baseline="0">
                <a:solidFill>
                  <a:schemeClr val="bg1"/>
                </a:solidFill>
              </a:defRPr>
            </a:lvl1pPr>
            <a:lvl2pPr>
              <a:lnSpc>
                <a:spcPct val="90000"/>
              </a:lnSpc>
              <a:buClr>
                <a:schemeClr val="bg1"/>
              </a:buClr>
              <a:defRPr sz="1800" baseline="0">
                <a:solidFill>
                  <a:schemeClr val="bg1"/>
                </a:solidFill>
              </a:defRPr>
            </a:lvl2pPr>
            <a:lvl3pPr marL="850900" indent="-393700">
              <a:tabLst/>
              <a:defRPr>
                <a:solidFill>
                  <a:schemeClr val="bg1"/>
                </a:solidFill>
              </a:defRPr>
            </a:lvl3pPr>
            <a:lvl4pPr>
              <a:defRPr>
                <a:solidFill>
                  <a:schemeClr val="bg1"/>
                </a:solidFill>
              </a:defRPr>
            </a:lvl4pPr>
            <a:lvl5pPr>
              <a:defRPr>
                <a:solidFill>
                  <a:schemeClr val="bg1"/>
                </a:solidFill>
              </a:defRPr>
            </a:lvl5pPr>
          </a:lstStyle>
          <a:p>
            <a:pPr lvl="0"/>
            <a:r>
              <a:rPr lang="en-US"/>
              <a:t>Click to edit Master </a:t>
            </a:r>
            <a:br>
              <a:rPr lang="en-US"/>
            </a:br>
            <a:r>
              <a:rPr lang="en-US"/>
              <a:t>text styles</a:t>
            </a:r>
          </a:p>
          <a:p>
            <a:pPr lvl="1"/>
            <a:r>
              <a:rPr lang="en-US"/>
              <a:t>Second level</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Confidential</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4217437" y="1554480"/>
            <a:ext cx="7334483"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743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3_Color 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2030400" cy="6858000"/>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2548219" y="548640"/>
            <a:ext cx="8134295" cy="1005840"/>
          </a:xfrm>
        </p:spPr>
        <p:txBody>
          <a:bodyPr bIns="0" anchor="t" anchorCtr="0"/>
          <a:lstStyle>
            <a:lvl1pPr>
              <a:lnSpc>
                <a:spcPct val="90000"/>
              </a:lnSpc>
              <a:defRPr sz="3200" baseline="0">
                <a:solidFill>
                  <a:schemeClr val="tx1"/>
                </a:solidFill>
              </a:defRPr>
            </a:lvl1pPr>
          </a:lstStyle>
          <a:p>
            <a:r>
              <a:rPr lang="en-US"/>
              <a:t>Click to edit Master title style</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Confidential</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2548218" y="1554480"/>
            <a:ext cx="8134296"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552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3_Title &amp; Content 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FC8468-45BA-4974-A42C-CC4569A5B813}"/>
              </a:ext>
            </a:extLst>
          </p:cNvPr>
          <p:cNvSpPr/>
          <p:nvPr userDrawn="1"/>
        </p:nvSpPr>
        <p:spPr>
          <a:xfrm>
            <a:off x="0" y="-1"/>
            <a:ext cx="12192000" cy="11887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457200"/>
            <a:ext cx="10881360" cy="731520"/>
          </a:xfrm>
        </p:spPr>
        <p:txBody>
          <a:bodyPr bIns="0" anchor="t"/>
          <a:lstStyle>
            <a:lvl1pPr>
              <a:defRPr>
                <a:solidFill>
                  <a:schemeClr val="bg1"/>
                </a:solidFill>
              </a:defRPr>
            </a:lvl1pPr>
          </a:lstStyle>
          <a:p>
            <a:r>
              <a:rPr lang="en-US"/>
              <a:t>Click to edit Master title style</a:t>
            </a:r>
          </a:p>
        </p:txBody>
      </p:sp>
      <p:sp>
        <p:nvSpPr>
          <p:cNvPr id="4" name="Slide Number Placeholder 3">
            <a:extLst>
              <a:ext uri="{FF2B5EF4-FFF2-40B4-BE49-F238E27FC236}">
                <a16:creationId xmlns:a16="http://schemas.microsoft.com/office/drawing/2014/main" id="{3C9986FB-0691-2847-9866-ECE3B36F431B}"/>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7" name="Content Placeholder 6">
            <a:extLst>
              <a:ext uri="{FF2B5EF4-FFF2-40B4-BE49-F238E27FC236}">
                <a16:creationId xmlns:a16="http://schemas.microsoft.com/office/drawing/2014/main" id="{25B206EC-0277-40B5-A902-5774A7F778ED}"/>
              </a:ext>
            </a:extLst>
          </p:cNvPr>
          <p:cNvSpPr>
            <a:spLocks noGrp="1"/>
          </p:cNvSpPr>
          <p:nvPr>
            <p:ph sz="quarter" idx="13"/>
          </p:nvPr>
        </p:nvSpPr>
        <p:spPr>
          <a:xfrm>
            <a:off x="640080" y="1554480"/>
            <a:ext cx="10881360"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0962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3_Brignt Blue Background">
    <p:bg>
      <p:bgPr>
        <a:solidFill>
          <a:schemeClr val="accent4"/>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83ACCB16-F086-C24C-A9DF-6DFFF6D9DED6}"/>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Confidential</a:t>
            </a:r>
          </a:p>
        </p:txBody>
      </p:sp>
      <p:sp>
        <p:nvSpPr>
          <p:cNvPr id="22" name="Slide Number Placeholder 5">
            <a:extLst>
              <a:ext uri="{FF2B5EF4-FFF2-40B4-BE49-F238E27FC236}">
                <a16:creationId xmlns:a16="http://schemas.microsoft.com/office/drawing/2014/main" id="{7AD51ED0-177B-FC40-A856-3379573F6311}"/>
              </a:ext>
            </a:extLst>
          </p:cNvPr>
          <p:cNvSpPr>
            <a:spLocks noGrp="1"/>
          </p:cNvSpPr>
          <p:nvPr>
            <p:ph type="sldNum" sz="quarter" idx="4"/>
          </p:nvPr>
        </p:nvSpPr>
        <p:spPr>
          <a:xfrm>
            <a:off x="155694" y="6536215"/>
            <a:ext cx="160300" cy="153888"/>
          </a:xfrm>
          <a:prstGeom prst="rect">
            <a:avLst/>
          </a:prstGeom>
          <a:noFill/>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sp>
        <p:nvSpPr>
          <p:cNvPr id="5" name="Text Placeholder 4">
            <a:extLst>
              <a:ext uri="{FF2B5EF4-FFF2-40B4-BE49-F238E27FC236}">
                <a16:creationId xmlns:a16="http://schemas.microsoft.com/office/drawing/2014/main" id="{A8DCBA96-DB2A-2646-B1FC-521FE50A2D71}"/>
              </a:ext>
            </a:extLst>
          </p:cNvPr>
          <p:cNvSpPr>
            <a:spLocks noGrp="1"/>
          </p:cNvSpPr>
          <p:nvPr>
            <p:ph type="body" sz="quarter" idx="10"/>
          </p:nvPr>
        </p:nvSpPr>
        <p:spPr>
          <a:xfrm>
            <a:off x="2438400" y="1920240"/>
            <a:ext cx="7315200" cy="3840480"/>
          </a:xfrm>
          <a:solidFill>
            <a:schemeClr val="accent4"/>
          </a:solidFill>
        </p:spPr>
        <p:txBody>
          <a:bodyPr>
            <a:noAutofit/>
          </a:bodyPr>
          <a:lstStyle>
            <a:lvl1pPr>
              <a:lnSpc>
                <a:spcPct val="100000"/>
              </a:lnSpc>
              <a:defRPr sz="3200" b="1" i="0">
                <a:solidFill>
                  <a:schemeClr val="bg1"/>
                </a:solidFill>
                <a:latin typeface="+mn-lt"/>
              </a:defRPr>
            </a:lvl1pPr>
          </a:lstStyle>
          <a:p>
            <a:pPr lvl="0"/>
            <a:r>
              <a:rPr lang="en-US"/>
              <a:t>Click to edit Master text styles</a:t>
            </a:r>
          </a:p>
        </p:txBody>
      </p:sp>
      <p:pic>
        <p:nvPicPr>
          <p:cNvPr id="6" name="Graphic 5">
            <a:extLst>
              <a:ext uri="{FF2B5EF4-FFF2-40B4-BE49-F238E27FC236}">
                <a16:creationId xmlns:a16="http://schemas.microsoft.com/office/drawing/2014/main" id="{B59D10A0-20F0-984C-9E54-CD6D792DBFE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79024" y="6405265"/>
            <a:ext cx="1591056" cy="311761"/>
          </a:xfrm>
          <a:prstGeom prst="rect">
            <a:avLst/>
          </a:prstGeom>
        </p:spPr>
      </p:pic>
    </p:spTree>
    <p:extLst>
      <p:ext uri="{BB962C8B-B14F-4D97-AF65-F5344CB8AC3E}">
        <p14:creationId xmlns:p14="http://schemas.microsoft.com/office/powerpoint/2010/main" val="211494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5FA959A-5524-FD45-9060-A2F7D27DA5C5}"/>
              </a:ext>
            </a:extLst>
          </p:cNvPr>
          <p:cNvSpPr txBox="1"/>
          <p:nvPr userDrawn="1"/>
        </p:nvSpPr>
        <p:spPr>
          <a:xfrm>
            <a:off x="7415784" y="6440708"/>
            <a:ext cx="4434840"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1">
                    <a:lumMod val="50000"/>
                  </a:schemeClr>
                </a:solidFill>
                <a:effectLst/>
                <a:uFillTx/>
                <a:latin typeface="Arial Nova" panose="020B0504020202020204" pitchFamily="34" charset="0"/>
                <a:ea typeface="Helvetica Neue"/>
                <a:cs typeface="Helvetica Neue"/>
                <a:sym typeface="Helvetica Neue"/>
              </a:rPr>
              <a:t>© 2022 Blue Prism Limited. “Blue Prism”, the “Blue Prism” logo and Prism device are either trademarks or registered trademarks of Blue Prism Limited and its affiliates. All Rights Reserved.</a:t>
            </a:r>
          </a:p>
        </p:txBody>
      </p:sp>
      <p:sp>
        <p:nvSpPr>
          <p:cNvPr id="2" name="Slide Number Placeholder 1">
            <a:extLst>
              <a:ext uri="{FF2B5EF4-FFF2-40B4-BE49-F238E27FC236}">
                <a16:creationId xmlns:a16="http://schemas.microsoft.com/office/drawing/2014/main" id="{9075A71C-B2B2-FB4F-BF48-6AC388465CBB}"/>
              </a:ext>
            </a:extLst>
          </p:cNvPr>
          <p:cNvSpPr>
            <a:spLocks noGrp="1"/>
          </p:cNvSpPr>
          <p:nvPr>
            <p:ph type="sldNum" sz="quarter" idx="10"/>
          </p:nvPr>
        </p:nvSpPr>
        <p:spPr/>
        <p:txBody>
          <a:bodyPr/>
          <a:lstStyle/>
          <a:p>
            <a:fld id="{4B0EDFBC-7666-BA46-8E94-F83EDA5B5493}" type="slidenum">
              <a:rPr lang="en-US" smtClean="0"/>
              <a:pPr/>
              <a:t>‹#›</a:t>
            </a:fld>
            <a:endParaRPr lang="en-US"/>
          </a:p>
        </p:txBody>
      </p:sp>
      <p:sp>
        <p:nvSpPr>
          <p:cNvPr id="9" name="TextBox 8">
            <a:extLst>
              <a:ext uri="{FF2B5EF4-FFF2-40B4-BE49-F238E27FC236}">
                <a16:creationId xmlns:a16="http://schemas.microsoft.com/office/drawing/2014/main" id="{0DC31793-8848-7F4C-93FF-9F8EC8A3DE34}"/>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1">
                    <a:lumMod val="50000"/>
                  </a:schemeClr>
                </a:solidFill>
                <a:effectLst/>
                <a:uFillTx/>
                <a:latin typeface="Arial Nova" panose="020B0504020202020204" pitchFamily="34" charset="0"/>
                <a:ea typeface="Helvetica Neue"/>
                <a:cs typeface="Helvetica Neue"/>
                <a:sym typeface="Helvetica Neue"/>
              </a:rPr>
              <a:t>Confidential</a:t>
            </a:r>
          </a:p>
        </p:txBody>
      </p:sp>
      <p:pic>
        <p:nvPicPr>
          <p:cNvPr id="6" name="Graphic 5">
            <a:extLst>
              <a:ext uri="{FF2B5EF4-FFF2-40B4-BE49-F238E27FC236}">
                <a16:creationId xmlns:a16="http://schemas.microsoft.com/office/drawing/2014/main" id="{2E8FDD3C-994C-AA45-957C-B313741F083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68568" y="2491852"/>
            <a:ext cx="6654865" cy="1303994"/>
          </a:xfrm>
          <a:prstGeom prst="rect">
            <a:avLst/>
          </a:prstGeom>
        </p:spPr>
      </p:pic>
    </p:spTree>
    <p:extLst>
      <p:ext uri="{BB962C8B-B14F-4D97-AF65-F5344CB8AC3E}">
        <p14:creationId xmlns:p14="http://schemas.microsoft.com/office/powerpoint/2010/main" val="240973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de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3840480" cy="6858000"/>
          </a:xfrm>
          <a:prstGeom prst="rect">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548640"/>
            <a:ext cx="2834640" cy="1005840"/>
          </a:xfrm>
        </p:spPr>
        <p:txBody>
          <a:bodyPr bIns="0" anchor="t" anchorCtr="0"/>
          <a:lstStyle>
            <a:lvl1pPr>
              <a:lnSpc>
                <a:spcPct val="90000"/>
              </a:lnSpc>
              <a:defRPr sz="2500" baseline="0">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D151D513-545E-0D47-8DA9-FF4D130FAF7E}"/>
              </a:ext>
            </a:extLst>
          </p:cNvPr>
          <p:cNvSpPr>
            <a:spLocks noGrp="1"/>
          </p:cNvSpPr>
          <p:nvPr>
            <p:ph type="body" sz="quarter" idx="12" hasCustomPrompt="1"/>
          </p:nvPr>
        </p:nvSpPr>
        <p:spPr>
          <a:xfrm>
            <a:off x="640080" y="1554480"/>
            <a:ext cx="2834640" cy="4846320"/>
          </a:xfrm>
        </p:spPr>
        <p:txBody>
          <a:bodyPr/>
          <a:lstStyle>
            <a:lvl1pPr>
              <a:lnSpc>
                <a:spcPct val="90000"/>
              </a:lnSpc>
              <a:defRPr sz="1800" baseline="0">
                <a:solidFill>
                  <a:schemeClr val="bg1"/>
                </a:solidFill>
              </a:defRPr>
            </a:lvl1pPr>
            <a:lvl2pPr>
              <a:lnSpc>
                <a:spcPct val="90000"/>
              </a:lnSpc>
              <a:buClr>
                <a:schemeClr val="bg1"/>
              </a:buClr>
              <a:defRPr sz="1800" baseline="0">
                <a:solidFill>
                  <a:schemeClr val="bg1"/>
                </a:solidFill>
              </a:defRPr>
            </a:lvl2pPr>
            <a:lvl3pPr marL="850900" indent="-393700">
              <a:tabLst/>
              <a:defRPr>
                <a:solidFill>
                  <a:schemeClr val="bg1"/>
                </a:solidFill>
              </a:defRPr>
            </a:lvl3pPr>
            <a:lvl4pPr>
              <a:defRPr>
                <a:solidFill>
                  <a:schemeClr val="bg1"/>
                </a:solidFill>
              </a:defRPr>
            </a:lvl4pPr>
            <a:lvl5pPr>
              <a:defRPr>
                <a:solidFill>
                  <a:schemeClr val="bg1"/>
                </a:solidFill>
              </a:defRPr>
            </a:lvl5pPr>
          </a:lstStyle>
          <a:p>
            <a:pPr lvl="0"/>
            <a:r>
              <a:rPr lang="en-US"/>
              <a:t>Click to edit Master </a:t>
            </a:r>
            <a:br>
              <a:rPr lang="en-US"/>
            </a:br>
            <a:r>
              <a:rPr lang="en-US"/>
              <a:t>text styles</a:t>
            </a:r>
          </a:p>
          <a:p>
            <a:pPr lvl="1"/>
            <a:r>
              <a:rPr lang="en-US"/>
              <a:t>Second level</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Confidential</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4217437" y="1554480"/>
            <a:ext cx="7334483"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579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3_Blank">
    <p:bg>
      <p:bgPr>
        <a:solidFill>
          <a:schemeClr val="accent2"/>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5FA959A-5524-FD45-9060-A2F7D27DA5C5}"/>
              </a:ext>
            </a:extLst>
          </p:cNvPr>
          <p:cNvSpPr txBox="1"/>
          <p:nvPr userDrawn="1"/>
        </p:nvSpPr>
        <p:spPr>
          <a:xfrm>
            <a:off x="7415784" y="6440708"/>
            <a:ext cx="4434840"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1"/>
                </a:solidFill>
                <a:effectLst/>
                <a:uFillTx/>
                <a:latin typeface="Arial Nova" panose="020B0504020202020204" pitchFamily="34" charset="0"/>
                <a:ea typeface="Helvetica Neue"/>
                <a:cs typeface="Helvetica Neue"/>
                <a:sym typeface="Helvetica Neue"/>
              </a:rPr>
              <a:t>© 2022 Blue Prism Limited. “Blue Prism”, the “Blue Prism” logo and Prism device are either trademarks or registered trademarks of Blue Prism Limited and its affiliates. All Rights Reserved.</a:t>
            </a:r>
          </a:p>
        </p:txBody>
      </p:sp>
      <p:sp>
        <p:nvSpPr>
          <p:cNvPr id="2" name="Slide Number Placeholder 1">
            <a:extLst>
              <a:ext uri="{FF2B5EF4-FFF2-40B4-BE49-F238E27FC236}">
                <a16:creationId xmlns:a16="http://schemas.microsoft.com/office/drawing/2014/main" id="{9075A71C-B2B2-FB4F-BF48-6AC388465CBB}"/>
              </a:ext>
            </a:extLst>
          </p:cNvPr>
          <p:cNvSpPr>
            <a:spLocks noGrp="1"/>
          </p:cNvSpPr>
          <p:nvPr>
            <p:ph type="sldNum" sz="quarter" idx="10"/>
          </p:nvPr>
        </p:nvSpPr>
        <p:spPr/>
        <p:txBody>
          <a:bodyPr/>
          <a:lstStyle>
            <a:lvl1pPr>
              <a:defRPr>
                <a:solidFill>
                  <a:schemeClr val="bg1"/>
                </a:solidFill>
              </a:defRPr>
            </a:lvl1pPr>
          </a:lstStyle>
          <a:p>
            <a:fld id="{4B0EDFBC-7666-BA46-8E94-F83EDA5B5493}" type="slidenum">
              <a:rPr lang="en-US" smtClean="0"/>
              <a:pPr/>
              <a:t>‹#›</a:t>
            </a:fld>
            <a:endParaRPr lang="en-US"/>
          </a:p>
        </p:txBody>
      </p:sp>
      <p:sp>
        <p:nvSpPr>
          <p:cNvPr id="9" name="TextBox 8">
            <a:extLst>
              <a:ext uri="{FF2B5EF4-FFF2-40B4-BE49-F238E27FC236}">
                <a16:creationId xmlns:a16="http://schemas.microsoft.com/office/drawing/2014/main" id="{0DC31793-8848-7F4C-93FF-9F8EC8A3DE34}"/>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1"/>
                </a:solidFill>
                <a:effectLst/>
                <a:uFillTx/>
                <a:latin typeface="Arial Nova" panose="020B0504020202020204" pitchFamily="34" charset="0"/>
                <a:ea typeface="Helvetica Neue"/>
                <a:cs typeface="Helvetica Neue"/>
                <a:sym typeface="Helvetica Neue"/>
              </a:rPr>
              <a:t>Confidential</a:t>
            </a:r>
          </a:p>
        </p:txBody>
      </p:sp>
      <p:pic>
        <p:nvPicPr>
          <p:cNvPr id="7" name="Graphic 6">
            <a:extLst>
              <a:ext uri="{FF2B5EF4-FFF2-40B4-BE49-F238E27FC236}">
                <a16:creationId xmlns:a16="http://schemas.microsoft.com/office/drawing/2014/main" id="{CEC4EE12-6970-B64F-B444-8D8B24FB4CB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68568" y="2491852"/>
            <a:ext cx="6654865" cy="1303994"/>
          </a:xfrm>
          <a:prstGeom prst="rect">
            <a:avLst/>
          </a:prstGeom>
        </p:spPr>
      </p:pic>
    </p:spTree>
    <p:extLst>
      <p:ext uri="{BB962C8B-B14F-4D97-AF65-F5344CB8AC3E}">
        <p14:creationId xmlns:p14="http://schemas.microsoft.com/office/powerpoint/2010/main" val="406501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3_Style 1 | Headline | Text Box">
    <p:spTree>
      <p:nvGrpSpPr>
        <p:cNvPr id="1" name=""/>
        <p:cNvGrpSpPr/>
        <p:nvPr/>
      </p:nvGrpSpPr>
      <p:grpSpPr>
        <a:xfrm>
          <a:off x="0" y="0"/>
          <a:ext cx="0" cy="0"/>
          <a:chOff x="0" y="0"/>
          <a:chExt cx="0" cy="0"/>
        </a:xfrm>
      </p:grpSpPr>
      <p:pic>
        <p:nvPicPr>
          <p:cNvPr id="14" name="Picture 3"/>
          <p:cNvPicPr>
            <a:picLocks noChangeAspect="1" noChangeArrowheads="1"/>
          </p:cNvPicPr>
          <p:nvPr userDrawn="1"/>
        </p:nvPicPr>
        <p:blipFill rotWithShape="1">
          <a:blip r:embed="rId2" cstate="screen">
            <a:extLst>
              <a:ext uri="{28A0092B-C50C-407E-A947-70E740481C1C}">
                <a14:useLocalDpi xmlns:a14="http://schemas.microsoft.com/office/drawing/2010/main" val="0"/>
              </a:ext>
            </a:extLst>
          </a:blip>
          <a:srcRect/>
          <a:stretch/>
        </p:blipFill>
        <p:spPr bwMode="auto">
          <a:xfrm rot="10800000">
            <a:off x="9551275" y="0"/>
            <a:ext cx="2640725" cy="1980544"/>
          </a:xfrm>
          <a:prstGeom prst="rtTriangl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4"/>
          <p:cNvSpPr/>
          <p:nvPr userDrawn="1"/>
        </p:nvSpPr>
        <p:spPr>
          <a:xfrm rot="2700000">
            <a:off x="9644363" y="604565"/>
            <a:ext cx="2809775" cy="508184"/>
          </a:xfrm>
          <a:custGeom>
            <a:avLst/>
            <a:gdLst/>
            <a:ahLst/>
            <a:cxnLst/>
            <a:rect l="l" t="t" r="r" b="b"/>
            <a:pathLst>
              <a:path w="2809775" h="381138">
                <a:moveTo>
                  <a:pt x="0" y="381137"/>
                </a:moveTo>
                <a:lnTo>
                  <a:pt x="381138" y="0"/>
                </a:lnTo>
                <a:lnTo>
                  <a:pt x="2428638" y="0"/>
                </a:lnTo>
                <a:lnTo>
                  <a:pt x="2809775" y="381138"/>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16" name="Rectangle 4"/>
          <p:cNvSpPr/>
          <p:nvPr userDrawn="1"/>
        </p:nvSpPr>
        <p:spPr>
          <a:xfrm rot="2700000">
            <a:off x="9560280" y="802052"/>
            <a:ext cx="2800907" cy="245988"/>
          </a:xfrm>
          <a:custGeom>
            <a:avLst/>
            <a:gdLst/>
            <a:ahLst/>
            <a:cxnLst/>
            <a:rect l="l" t="t" r="r" b="b"/>
            <a:pathLst>
              <a:path w="2800907" h="184491">
                <a:moveTo>
                  <a:pt x="184489" y="1"/>
                </a:moveTo>
                <a:lnTo>
                  <a:pt x="2616418" y="0"/>
                </a:lnTo>
                <a:lnTo>
                  <a:pt x="2800907" y="184491"/>
                </a:lnTo>
                <a:lnTo>
                  <a:pt x="0" y="184491"/>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 name="Title 1"/>
          <p:cNvSpPr>
            <a:spLocks noGrp="1"/>
          </p:cNvSpPr>
          <p:nvPr>
            <p:ph type="title" hasCustomPrompt="1"/>
          </p:nvPr>
        </p:nvSpPr>
        <p:spPr>
          <a:xfrm>
            <a:off x="457082" y="407988"/>
            <a:ext cx="9907231" cy="735012"/>
          </a:xfrm>
        </p:spPr>
        <p:txBody>
          <a:bodyPr/>
          <a:lstStyle>
            <a:lvl1pPr>
              <a:defRPr/>
            </a:lvl1pPr>
          </a:lstStyle>
          <a:p>
            <a:r>
              <a:rPr lang="en-US"/>
              <a:t>Style 1 content – Click to edit headline</a:t>
            </a:r>
          </a:p>
        </p:txBody>
      </p:sp>
      <p:sp>
        <p:nvSpPr>
          <p:cNvPr id="3" name="Content Placeholder 2"/>
          <p:cNvSpPr>
            <a:spLocks noGrp="1"/>
          </p:cNvSpPr>
          <p:nvPr>
            <p:ph idx="1" hasCustomPrompt="1"/>
          </p:nvPr>
        </p:nvSpPr>
        <p:spPr>
          <a:xfrm>
            <a:off x="455731" y="1524001"/>
            <a:ext cx="11126671" cy="4602165"/>
          </a:xfrm>
        </p:spPr>
        <p:txBody>
          <a:bodyPr/>
          <a:lstStyle>
            <a:lvl1pPr marL="0" indent="0">
              <a:buNone/>
              <a:defRPr sz="2400" baseline="0">
                <a:solidFill>
                  <a:schemeClr val="tx1"/>
                </a:solidFill>
                <a:latin typeface="Calibri Light" panose="020F0302020204030204" pitchFamily="34" charset="0"/>
                <a:cs typeface="Calibri Light" panose="020F0302020204030204" pitchFamily="34" charset="0"/>
              </a:defRPr>
            </a:lvl1pPr>
            <a:lvl2pPr marL="457200" indent="-228600">
              <a:buClr>
                <a:schemeClr val="bg1">
                  <a:lumMod val="50000"/>
                </a:schemeClr>
              </a:buClr>
              <a:buFont typeface="Arial" panose="020B0604020202020204" pitchFamily="34" charset="0"/>
              <a:buChar char="•"/>
              <a:defRPr sz="2400" baseline="0">
                <a:latin typeface="Calibri Light" panose="020F0302020204030204" pitchFamily="34" charset="0"/>
                <a:cs typeface="Calibri Light" panose="020F0302020204030204" pitchFamily="34" charset="0"/>
              </a:defRPr>
            </a:lvl2pPr>
            <a:lvl3pPr marL="914400">
              <a:buClr>
                <a:schemeClr val="tx2"/>
              </a:buClr>
              <a:defRPr sz="2400">
                <a:latin typeface="Calibri Light" panose="020F0302020204030204" pitchFamily="34" charset="0"/>
                <a:cs typeface="Calibri Light" panose="020F0302020204030204" pitchFamily="34" charset="0"/>
              </a:defRPr>
            </a:lvl3pPr>
            <a:lvl4pPr marL="1371600" indent="-228600">
              <a:buClr>
                <a:schemeClr val="accent4"/>
              </a:buClr>
              <a:buFont typeface="Arial" panose="020B0604020202020204" pitchFamily="34" charset="0"/>
              <a:buChar char="•"/>
              <a:defRPr sz="2400">
                <a:latin typeface="Calibri Light" panose="020F0302020204030204" pitchFamily="34" charset="0"/>
                <a:cs typeface="Calibri Light" panose="020F0302020204030204" pitchFamily="34" charset="0"/>
              </a:defRPr>
            </a:lvl4pPr>
            <a:lvl5pPr marL="1828800" indent="-228600">
              <a:buClr>
                <a:schemeClr val="tx1"/>
              </a:buClr>
              <a:buFont typeface="Arial" panose="020B0604020202020204" pitchFamily="34" charset="0"/>
              <a:buChar char="•"/>
              <a:defRPr sz="2400">
                <a:latin typeface="Calibri Light" panose="020F0302020204030204" pitchFamily="34" charset="0"/>
                <a:cs typeface="Calibri Light" panose="020F0302020204030204" pitchFamily="34" charset="0"/>
              </a:defRPr>
            </a:lvl5pPr>
          </a:lstStyle>
          <a:p>
            <a:pPr lvl="0"/>
            <a:r>
              <a:rPr lang="en-US"/>
              <a:t>Click to edit first level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53436" y="6777596"/>
            <a:ext cx="2844800" cy="153888"/>
          </a:xfrm>
        </p:spPr>
        <p:txBody>
          <a:bodyPr/>
          <a:lstStyle/>
          <a:p>
            <a:fld id="{4F86CFD6-5546-4882-8496-FB9EFB56A80D}" type="slidenum">
              <a:rPr lang="en-US" smtClean="0">
                <a:solidFill>
                  <a:srgbClr val="000000">
                    <a:tint val="75000"/>
                  </a:srgbClr>
                </a:solidFill>
              </a:rPr>
              <a:pPr/>
              <a:t>‹#›</a:t>
            </a:fld>
            <a:endParaRPr lang="en-US">
              <a:solidFill>
                <a:srgbClr val="000000">
                  <a:tint val="75000"/>
                </a:srgbClr>
              </a:solidFill>
            </a:endParaRPr>
          </a:p>
        </p:txBody>
      </p:sp>
      <p:sp>
        <p:nvSpPr>
          <p:cNvPr id="12" name="Text Placeholder 11"/>
          <p:cNvSpPr>
            <a:spLocks noGrp="1"/>
          </p:cNvSpPr>
          <p:nvPr>
            <p:ph type="body" sz="quarter" idx="13" hasCustomPrompt="1"/>
          </p:nvPr>
        </p:nvSpPr>
        <p:spPr>
          <a:xfrm>
            <a:off x="456404" y="857250"/>
            <a:ext cx="9907907" cy="514350"/>
          </a:xfrm>
        </p:spPr>
        <p:txBody>
          <a:bodyPr>
            <a:noAutofit/>
          </a:bodyPr>
          <a:lstStyle>
            <a:lvl1pPr>
              <a:defRPr sz="2600" baseline="0">
                <a:solidFill>
                  <a:schemeClr val="bg1">
                    <a:lumMod val="50000"/>
                  </a:schemeClr>
                </a:solidFill>
                <a:latin typeface="Calibri Light" panose="020F0302020204030204" pitchFamily="34" charset="0"/>
                <a:cs typeface="Calibri Light" panose="020F0302020204030204" pitchFamily="34" charset="0"/>
              </a:defRPr>
            </a:lvl1pPr>
          </a:lstStyle>
          <a:p>
            <a:pPr lvl="0"/>
            <a:r>
              <a:rPr lang="en-US"/>
              <a:t>Insert subhead text</a:t>
            </a:r>
          </a:p>
        </p:txBody>
      </p:sp>
      <p:sp>
        <p:nvSpPr>
          <p:cNvPr id="11" name="TextBox 10"/>
          <p:cNvSpPr txBox="1"/>
          <p:nvPr userDrawn="1"/>
        </p:nvSpPr>
        <p:spPr>
          <a:xfrm>
            <a:off x="3315307" y="-4"/>
            <a:ext cx="5565421" cy="369332"/>
          </a:xfrm>
          <a:prstGeom prst="rect">
            <a:avLst/>
          </a:prstGeom>
          <a:noFill/>
        </p:spPr>
        <p:txBody>
          <a:bodyPr wrap="square" rtlCol="0">
            <a:spAutoFit/>
          </a:bodyPr>
          <a:lstStyle/>
          <a:p>
            <a:pPr algn="ctr"/>
            <a:r>
              <a:rPr lang="en-US" sz="1800" b="1" i="1">
                <a:solidFill>
                  <a:srgbClr val="E44151"/>
                </a:solidFill>
                <a:latin typeface="Calibri Light" panose="020F0302020204030204" pitchFamily="34" charset="0"/>
                <a:cs typeface="Calibri Light" panose="020F0302020204030204" pitchFamily="34" charset="0"/>
              </a:rPr>
              <a:t>For Internal Purposes</a:t>
            </a:r>
            <a:r>
              <a:rPr lang="en-US" sz="1800" b="1" i="1" baseline="0">
                <a:solidFill>
                  <a:srgbClr val="E44151"/>
                </a:solidFill>
                <a:latin typeface="Calibri Light" panose="020F0302020204030204" pitchFamily="34" charset="0"/>
                <a:cs typeface="Calibri Light" panose="020F0302020204030204" pitchFamily="34" charset="0"/>
              </a:rPr>
              <a:t> Only</a:t>
            </a:r>
            <a:endParaRPr lang="en-US" sz="1800" b="1" i="1">
              <a:solidFill>
                <a:srgbClr val="E4415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1706616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Side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3840480" cy="6858000"/>
          </a:xfrm>
          <a:prstGeom prst="rect">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548640"/>
            <a:ext cx="2834640" cy="1005840"/>
          </a:xfrm>
        </p:spPr>
        <p:txBody>
          <a:bodyPr bIns="0" anchor="t" anchorCtr="0"/>
          <a:lstStyle>
            <a:lvl1pPr>
              <a:lnSpc>
                <a:spcPct val="90000"/>
              </a:lnSpc>
              <a:defRPr sz="2500" baseline="0">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D151D513-545E-0D47-8DA9-FF4D130FAF7E}"/>
              </a:ext>
            </a:extLst>
          </p:cNvPr>
          <p:cNvSpPr>
            <a:spLocks noGrp="1"/>
          </p:cNvSpPr>
          <p:nvPr>
            <p:ph type="body" sz="quarter" idx="12" hasCustomPrompt="1"/>
          </p:nvPr>
        </p:nvSpPr>
        <p:spPr>
          <a:xfrm>
            <a:off x="640080" y="1554480"/>
            <a:ext cx="2834640" cy="4846320"/>
          </a:xfrm>
        </p:spPr>
        <p:txBody>
          <a:bodyPr/>
          <a:lstStyle>
            <a:lvl1pPr>
              <a:lnSpc>
                <a:spcPct val="90000"/>
              </a:lnSpc>
              <a:defRPr sz="1800" baseline="0">
                <a:solidFill>
                  <a:schemeClr val="bg1"/>
                </a:solidFill>
              </a:defRPr>
            </a:lvl1pPr>
            <a:lvl2pPr>
              <a:lnSpc>
                <a:spcPct val="90000"/>
              </a:lnSpc>
              <a:buClr>
                <a:schemeClr val="bg1"/>
              </a:buClr>
              <a:defRPr sz="1800" baseline="0">
                <a:solidFill>
                  <a:schemeClr val="bg1"/>
                </a:solidFill>
              </a:defRPr>
            </a:lvl2pPr>
            <a:lvl3pPr marL="850900" indent="-393700">
              <a:tabLst/>
              <a:defRPr>
                <a:solidFill>
                  <a:schemeClr val="bg1"/>
                </a:solidFill>
              </a:defRPr>
            </a:lvl3pPr>
            <a:lvl4pPr>
              <a:defRPr>
                <a:solidFill>
                  <a:schemeClr val="bg1"/>
                </a:solidFill>
              </a:defRPr>
            </a:lvl4pPr>
            <a:lvl5pPr>
              <a:defRPr>
                <a:solidFill>
                  <a:schemeClr val="bg1"/>
                </a:solidFill>
              </a:defRPr>
            </a:lvl5pPr>
          </a:lstStyle>
          <a:p>
            <a:pPr lvl="0"/>
            <a:r>
              <a:rPr lang="en-US"/>
              <a:t>Click to edit Master </a:t>
            </a:r>
            <a:br>
              <a:rPr lang="en-US"/>
            </a:br>
            <a:r>
              <a:rPr lang="en-US"/>
              <a:t>text styles</a:t>
            </a:r>
          </a:p>
          <a:p>
            <a:pPr lvl="1"/>
            <a:r>
              <a:rPr lang="en-US"/>
              <a:t>Second level</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Confidential</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4217437" y="1554480"/>
            <a:ext cx="7334483"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75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Side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3840480" cy="6858000"/>
          </a:xfrm>
          <a:prstGeom prst="rect">
            <a:avLst/>
          </a:prstGeom>
          <a:solidFill>
            <a:srgbClr val="13818C"/>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548640"/>
            <a:ext cx="2834640" cy="1005840"/>
          </a:xfrm>
        </p:spPr>
        <p:txBody>
          <a:bodyPr bIns="0" anchor="t" anchorCtr="0"/>
          <a:lstStyle>
            <a:lvl1pPr>
              <a:lnSpc>
                <a:spcPct val="90000"/>
              </a:lnSpc>
              <a:defRPr sz="2500" baseline="0">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D151D513-545E-0D47-8DA9-FF4D130FAF7E}"/>
              </a:ext>
            </a:extLst>
          </p:cNvPr>
          <p:cNvSpPr>
            <a:spLocks noGrp="1"/>
          </p:cNvSpPr>
          <p:nvPr>
            <p:ph type="body" sz="quarter" idx="12" hasCustomPrompt="1"/>
          </p:nvPr>
        </p:nvSpPr>
        <p:spPr>
          <a:xfrm>
            <a:off x="640080" y="1554480"/>
            <a:ext cx="2834640" cy="4846320"/>
          </a:xfrm>
        </p:spPr>
        <p:txBody>
          <a:bodyPr/>
          <a:lstStyle>
            <a:lvl1pPr>
              <a:lnSpc>
                <a:spcPct val="90000"/>
              </a:lnSpc>
              <a:defRPr sz="1800" baseline="0">
                <a:solidFill>
                  <a:schemeClr val="bg1"/>
                </a:solidFill>
              </a:defRPr>
            </a:lvl1pPr>
            <a:lvl2pPr>
              <a:lnSpc>
                <a:spcPct val="90000"/>
              </a:lnSpc>
              <a:buClr>
                <a:schemeClr val="bg1"/>
              </a:buClr>
              <a:defRPr sz="1800" baseline="0">
                <a:solidFill>
                  <a:schemeClr val="bg1"/>
                </a:solidFill>
              </a:defRPr>
            </a:lvl2pPr>
            <a:lvl3pPr marL="850900" indent="-393700">
              <a:tabLst/>
              <a:defRPr>
                <a:solidFill>
                  <a:schemeClr val="bg1"/>
                </a:solidFill>
              </a:defRPr>
            </a:lvl3pPr>
            <a:lvl4pPr>
              <a:defRPr>
                <a:solidFill>
                  <a:schemeClr val="bg1"/>
                </a:solidFill>
              </a:defRPr>
            </a:lvl4pPr>
            <a:lvl5pPr>
              <a:defRPr>
                <a:solidFill>
                  <a:schemeClr val="bg1"/>
                </a:solidFill>
              </a:defRPr>
            </a:lvl5pPr>
          </a:lstStyle>
          <a:p>
            <a:pPr lvl="0"/>
            <a:r>
              <a:rPr lang="en-US"/>
              <a:t>Click to edit Master </a:t>
            </a:r>
            <a:br>
              <a:rPr lang="en-US"/>
            </a:br>
            <a:r>
              <a:rPr lang="en-US"/>
              <a:t>text styles</a:t>
            </a:r>
          </a:p>
          <a:p>
            <a:pPr lvl="1"/>
            <a:r>
              <a:rPr lang="en-US"/>
              <a:t>Second level</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Confidential</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4217437" y="1554480"/>
            <a:ext cx="7334483"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36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2030400" cy="6858000"/>
          </a:xfrm>
          <a:prstGeom prst="rect">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2548219" y="548640"/>
            <a:ext cx="8134295" cy="1005840"/>
          </a:xfrm>
        </p:spPr>
        <p:txBody>
          <a:bodyPr bIns="0" anchor="t" anchorCtr="0"/>
          <a:lstStyle>
            <a:lvl1pPr>
              <a:lnSpc>
                <a:spcPct val="90000"/>
              </a:lnSpc>
              <a:defRPr sz="3200" baseline="0">
                <a:solidFill>
                  <a:schemeClr val="tx1"/>
                </a:solidFill>
              </a:defRPr>
            </a:lvl1pPr>
          </a:lstStyle>
          <a:p>
            <a:r>
              <a:rPr lang="en-US"/>
              <a:t>Click to edit Master title style</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Confidential</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2548218" y="1554480"/>
            <a:ext cx="8134296"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09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Content 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FC8468-45BA-4974-A42C-CC4569A5B813}"/>
              </a:ext>
            </a:extLst>
          </p:cNvPr>
          <p:cNvSpPr/>
          <p:nvPr userDrawn="1"/>
        </p:nvSpPr>
        <p:spPr>
          <a:xfrm>
            <a:off x="0" y="-1"/>
            <a:ext cx="12192000"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457200"/>
            <a:ext cx="10881360" cy="731520"/>
          </a:xfrm>
        </p:spPr>
        <p:txBody>
          <a:bodyPr bIns="0" anchor="t"/>
          <a:lstStyle>
            <a:lvl1pPr>
              <a:defRPr>
                <a:solidFill>
                  <a:schemeClr val="bg1"/>
                </a:solidFill>
              </a:defRPr>
            </a:lvl1pPr>
          </a:lstStyle>
          <a:p>
            <a:r>
              <a:rPr lang="en-US"/>
              <a:t>Click to edit Master title style</a:t>
            </a:r>
          </a:p>
        </p:txBody>
      </p:sp>
      <p:sp>
        <p:nvSpPr>
          <p:cNvPr id="4" name="Slide Number Placeholder 3">
            <a:extLst>
              <a:ext uri="{FF2B5EF4-FFF2-40B4-BE49-F238E27FC236}">
                <a16:creationId xmlns:a16="http://schemas.microsoft.com/office/drawing/2014/main" id="{3C9986FB-0691-2847-9866-ECE3B36F431B}"/>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7" name="Content Placeholder 6">
            <a:extLst>
              <a:ext uri="{FF2B5EF4-FFF2-40B4-BE49-F238E27FC236}">
                <a16:creationId xmlns:a16="http://schemas.microsoft.com/office/drawing/2014/main" id="{25B206EC-0277-40B5-A902-5774A7F778ED}"/>
              </a:ext>
            </a:extLst>
          </p:cNvPr>
          <p:cNvSpPr>
            <a:spLocks noGrp="1"/>
          </p:cNvSpPr>
          <p:nvPr>
            <p:ph sz="quarter" idx="13"/>
          </p:nvPr>
        </p:nvSpPr>
        <p:spPr>
          <a:xfrm>
            <a:off x="640080" y="1554480"/>
            <a:ext cx="10881360"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2137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AA8466B-440E-A04C-B901-A39015985ED8}"/>
              </a:ext>
            </a:extLst>
          </p:cNvPr>
          <p:cNvSpPr>
            <a:spLocks noGrp="1"/>
          </p:cNvSpPr>
          <p:nvPr>
            <p:ph type="pic" sz="quarter" idx="10"/>
          </p:nvPr>
        </p:nvSpPr>
        <p:spPr>
          <a:xfrm>
            <a:off x="6083808" y="0"/>
            <a:ext cx="6108192" cy="6858000"/>
          </a:xfrm>
        </p:spPr>
        <p:txBody>
          <a:bodyPr/>
          <a:lstStyle/>
          <a:p>
            <a:r>
              <a:rPr lang="en-US"/>
              <a:t>Click icon to add picture</a:t>
            </a:r>
          </a:p>
        </p:txBody>
      </p:sp>
      <p:sp>
        <p:nvSpPr>
          <p:cNvPr id="10" name="Rectangle 9">
            <a:extLst>
              <a:ext uri="{FF2B5EF4-FFF2-40B4-BE49-F238E27FC236}">
                <a16:creationId xmlns:a16="http://schemas.microsoft.com/office/drawing/2014/main" id="{119521BA-00CD-F140-BB62-62093AE75EED}"/>
              </a:ext>
            </a:extLst>
          </p:cNvPr>
          <p:cNvSpPr/>
          <p:nvPr userDrawn="1"/>
        </p:nvSpPr>
        <p:spPr>
          <a:xfrm>
            <a:off x="0" y="0"/>
            <a:ext cx="6096000" cy="6858000"/>
          </a:xfrm>
          <a:prstGeom prst="rect">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24" name="Title 1">
            <a:extLst>
              <a:ext uri="{FF2B5EF4-FFF2-40B4-BE49-F238E27FC236}">
                <a16:creationId xmlns:a16="http://schemas.microsoft.com/office/drawing/2014/main" id="{B4A29752-FB82-3B4D-B1A0-32110296F971}"/>
              </a:ext>
            </a:extLst>
          </p:cNvPr>
          <p:cNvSpPr>
            <a:spLocks noGrp="1"/>
          </p:cNvSpPr>
          <p:nvPr>
            <p:ph type="ctrTitle"/>
          </p:nvPr>
        </p:nvSpPr>
        <p:spPr>
          <a:xfrm>
            <a:off x="731520" y="873400"/>
            <a:ext cx="4979912" cy="3182213"/>
          </a:xfrm>
          <a:prstGeom prst="rect">
            <a:avLst/>
          </a:prstGeom>
        </p:spPr>
        <p:txBody>
          <a:bodyPr lIns="0" tIns="0" rIns="0" bIns="0" anchor="b">
            <a:noAutofit/>
          </a:bodyPr>
          <a:lstStyle>
            <a:lvl1pPr algn="l">
              <a:lnSpc>
                <a:spcPct val="90000"/>
              </a:lnSpc>
              <a:spcBef>
                <a:spcPts val="600"/>
              </a:spcBef>
              <a:spcAft>
                <a:spcPts val="600"/>
              </a:spcAft>
              <a:defRPr lang="en-US" sz="3999" b="0" i="0" kern="1200" cap="all" baseline="0" dirty="0" smtClean="0">
                <a:solidFill>
                  <a:schemeClr val="bg1"/>
                </a:solidFill>
                <a:latin typeface="Arial Nova" panose="020B0504020202020204" pitchFamily="34" charset="0"/>
                <a:ea typeface="Source Sans Pro" panose="020B0503030403020204" pitchFamily="34" charset="0"/>
                <a:cs typeface="Calibri Light"/>
              </a:defRPr>
            </a:lvl1pPr>
          </a:lstStyle>
          <a:p>
            <a:r>
              <a:rPr lang="en-US"/>
              <a:t>Click to edit Master title style</a:t>
            </a:r>
          </a:p>
        </p:txBody>
      </p:sp>
      <p:sp>
        <p:nvSpPr>
          <p:cNvPr id="25" name="Subtitle 2">
            <a:extLst>
              <a:ext uri="{FF2B5EF4-FFF2-40B4-BE49-F238E27FC236}">
                <a16:creationId xmlns:a16="http://schemas.microsoft.com/office/drawing/2014/main" id="{A0FBF160-493B-AA48-9079-8533D7030ADB}"/>
              </a:ext>
            </a:extLst>
          </p:cNvPr>
          <p:cNvSpPr>
            <a:spLocks noGrp="1"/>
          </p:cNvSpPr>
          <p:nvPr>
            <p:ph type="subTitle" idx="1"/>
          </p:nvPr>
        </p:nvSpPr>
        <p:spPr>
          <a:xfrm>
            <a:off x="731520" y="4297680"/>
            <a:ext cx="4979911" cy="1920240"/>
          </a:xfrm>
        </p:spPr>
        <p:txBody>
          <a:bodyPr lIns="0" tIns="0" rIns="0" bIns="0">
            <a:noAutofit/>
          </a:bodyPr>
          <a:lstStyle>
            <a:lvl1pPr marL="0" indent="0" algn="l">
              <a:lnSpc>
                <a:spcPct val="85000"/>
              </a:lnSpc>
              <a:spcBef>
                <a:spcPts val="0"/>
              </a:spcBef>
              <a:spcAft>
                <a:spcPts val="0"/>
              </a:spcAft>
              <a:buNone/>
              <a:defRPr lang="en-US" sz="1800" b="0" i="0" kern="1200" cap="none" baseline="0" smtClean="0">
                <a:solidFill>
                  <a:schemeClr val="bg1"/>
                </a:solidFill>
                <a:latin typeface="Arial Nova" panose="020B0504020202020204" pitchFamily="34" charset="0"/>
                <a:ea typeface="Source Sans Pro" panose="020B0503030403020204" pitchFamily="34" charset="0"/>
                <a:cs typeface="Calibri Ligh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3" name="TextBox 22">
            <a:extLst>
              <a:ext uri="{FF2B5EF4-FFF2-40B4-BE49-F238E27FC236}">
                <a16:creationId xmlns:a16="http://schemas.microsoft.com/office/drawing/2014/main" id="{CC4DBAE3-2589-EC46-BC7C-8C33B77815F3}"/>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Confidential</a:t>
            </a:r>
          </a:p>
        </p:txBody>
      </p:sp>
      <p:sp>
        <p:nvSpPr>
          <p:cNvPr id="26" name="Slide Number Placeholder 5">
            <a:extLst>
              <a:ext uri="{FF2B5EF4-FFF2-40B4-BE49-F238E27FC236}">
                <a16:creationId xmlns:a16="http://schemas.microsoft.com/office/drawing/2014/main" id="{2CB00985-3D1B-C244-8CD2-FA9D65A61526}"/>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pic>
        <p:nvPicPr>
          <p:cNvPr id="9" name="Graphic 8">
            <a:extLst>
              <a:ext uri="{FF2B5EF4-FFF2-40B4-BE49-F238E27FC236}">
                <a16:creationId xmlns:a16="http://schemas.microsoft.com/office/drawing/2014/main" id="{0BEFB7EC-121E-C14C-8597-15793AF48BA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3129" y="248356"/>
            <a:ext cx="3450231" cy="676059"/>
          </a:xfrm>
          <a:prstGeom prst="rect">
            <a:avLst/>
          </a:prstGeom>
        </p:spPr>
      </p:pic>
    </p:spTree>
    <p:extLst>
      <p:ext uri="{BB962C8B-B14F-4D97-AF65-F5344CB8AC3E}">
        <p14:creationId xmlns:p14="http://schemas.microsoft.com/office/powerpoint/2010/main" val="68015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rignt Blue Background">
    <p:bg>
      <p:bgPr>
        <a:solidFill>
          <a:schemeClr val="accent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CBA96-DB2A-2646-B1FC-521FE50A2D71}"/>
              </a:ext>
            </a:extLst>
          </p:cNvPr>
          <p:cNvSpPr>
            <a:spLocks noGrp="1"/>
          </p:cNvSpPr>
          <p:nvPr>
            <p:ph type="body" sz="quarter" idx="10"/>
          </p:nvPr>
        </p:nvSpPr>
        <p:spPr>
          <a:xfrm>
            <a:off x="2438400" y="1828799"/>
            <a:ext cx="7315200" cy="3840480"/>
          </a:xfrm>
        </p:spPr>
        <p:txBody>
          <a:bodyPr>
            <a:noAutofit/>
          </a:bodyPr>
          <a:lstStyle>
            <a:lvl1pPr>
              <a:lnSpc>
                <a:spcPct val="100000"/>
              </a:lnSpc>
              <a:defRPr sz="3200" b="1" i="0">
                <a:solidFill>
                  <a:schemeClr val="bg1"/>
                </a:solidFill>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C6570AF5-31D5-0947-B56D-08F7F8B15D90}"/>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Confidential</a:t>
            </a:r>
          </a:p>
        </p:txBody>
      </p:sp>
      <p:sp>
        <p:nvSpPr>
          <p:cNvPr id="7" name="Slide Number Placeholder 5">
            <a:extLst>
              <a:ext uri="{FF2B5EF4-FFF2-40B4-BE49-F238E27FC236}">
                <a16:creationId xmlns:a16="http://schemas.microsoft.com/office/drawing/2014/main" id="{4C9B58FC-39CC-3141-84E6-5CE560615FEF}"/>
              </a:ext>
            </a:extLst>
          </p:cNvPr>
          <p:cNvSpPr>
            <a:spLocks noGrp="1"/>
          </p:cNvSpPr>
          <p:nvPr>
            <p:ph type="sldNum" sz="quarter" idx="4"/>
          </p:nvPr>
        </p:nvSpPr>
        <p:spPr>
          <a:xfrm>
            <a:off x="155694" y="6536215"/>
            <a:ext cx="160300" cy="153888"/>
          </a:xfrm>
          <a:prstGeom prst="rect">
            <a:avLst/>
          </a:prstGeom>
          <a:noFill/>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pic>
        <p:nvPicPr>
          <p:cNvPr id="9" name="Graphic 8">
            <a:extLst>
              <a:ext uri="{FF2B5EF4-FFF2-40B4-BE49-F238E27FC236}">
                <a16:creationId xmlns:a16="http://schemas.microsoft.com/office/drawing/2014/main" id="{C42ECFC5-40B8-5B4D-8D14-AD1887DE911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79024" y="6405265"/>
            <a:ext cx="1591056" cy="311761"/>
          </a:xfrm>
          <a:prstGeom prst="rect">
            <a:avLst/>
          </a:prstGeom>
        </p:spPr>
      </p:pic>
    </p:spTree>
    <p:extLst>
      <p:ext uri="{BB962C8B-B14F-4D97-AF65-F5344CB8AC3E}">
        <p14:creationId xmlns:p14="http://schemas.microsoft.com/office/powerpoint/2010/main" val="293820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Divider">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313EA62F-41F2-0C44-A264-0C00292F6CBC}"/>
              </a:ext>
            </a:extLst>
          </p:cNvPr>
          <p:cNvSpPr>
            <a:spLocks noGrp="1"/>
          </p:cNvSpPr>
          <p:nvPr>
            <p:ph type="pic" sz="quarter" idx="10"/>
          </p:nvPr>
        </p:nvSpPr>
        <p:spPr>
          <a:xfrm>
            <a:off x="640080" y="640080"/>
            <a:ext cx="5431536" cy="5577840"/>
          </a:xfrm>
        </p:spPr>
        <p:txBody>
          <a:bodyPr/>
          <a:lstStyle/>
          <a:p>
            <a:r>
              <a:rPr lang="en-US"/>
              <a:t>Click icon to add picture</a:t>
            </a:r>
          </a:p>
        </p:txBody>
      </p:sp>
      <p:sp>
        <p:nvSpPr>
          <p:cNvPr id="8" name="Rectangle 7">
            <a:extLst>
              <a:ext uri="{FF2B5EF4-FFF2-40B4-BE49-F238E27FC236}">
                <a16:creationId xmlns:a16="http://schemas.microsoft.com/office/drawing/2014/main" id="{26E8825E-4076-3D46-AB69-24B86B2B0F9F}"/>
              </a:ext>
            </a:extLst>
          </p:cNvPr>
          <p:cNvSpPr/>
          <p:nvPr userDrawn="1"/>
        </p:nvSpPr>
        <p:spPr>
          <a:xfrm>
            <a:off x="6065520" y="640080"/>
            <a:ext cx="5486400" cy="5577840"/>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3" name="Text Placeholder 2">
            <a:extLst>
              <a:ext uri="{FF2B5EF4-FFF2-40B4-BE49-F238E27FC236}">
                <a16:creationId xmlns:a16="http://schemas.microsoft.com/office/drawing/2014/main" id="{7D2700BD-3D4D-584D-8A8E-5AD677EDAE96}"/>
              </a:ext>
            </a:extLst>
          </p:cNvPr>
          <p:cNvSpPr>
            <a:spLocks noGrp="1"/>
          </p:cNvSpPr>
          <p:nvPr userDrawn="1">
            <p:ph type="body" idx="1"/>
          </p:nvPr>
        </p:nvSpPr>
        <p:spPr>
          <a:xfrm>
            <a:off x="6522720" y="4114800"/>
            <a:ext cx="4572000" cy="1645920"/>
          </a:xfrm>
        </p:spPr>
        <p:txBody>
          <a:bodyPr>
            <a:normAutofit/>
          </a:bodyPr>
          <a:lstStyle>
            <a:lvl1pPr marL="0" indent="0">
              <a:lnSpc>
                <a:spcPct val="85000"/>
              </a:lnSpc>
              <a:buNone/>
              <a:defRPr lang="en-US" sz="1600" kern="1200" cap="none" baseline="0" dirty="0" smtClean="0">
                <a:solidFill>
                  <a:schemeClr val="tx1">
                    <a:lumMod val="65000"/>
                    <a:lumOff val="35000"/>
                  </a:schemeClr>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960C20FB-D8B0-8F4F-9E95-1A0A2F8C3DB4}"/>
              </a:ext>
            </a:extLst>
          </p:cNvPr>
          <p:cNvSpPr>
            <a:spLocks noGrp="1"/>
          </p:cNvSpPr>
          <p:nvPr userDrawn="1">
            <p:ph type="title"/>
          </p:nvPr>
        </p:nvSpPr>
        <p:spPr>
          <a:xfrm>
            <a:off x="6522720" y="1188720"/>
            <a:ext cx="4572000" cy="2743200"/>
          </a:xfrm>
          <a:prstGeom prst="rect">
            <a:avLst/>
          </a:prstGeom>
        </p:spPr>
        <p:txBody>
          <a:bodyPr bIns="0" anchor="b"/>
          <a:lstStyle>
            <a:lvl1pPr>
              <a:lnSpc>
                <a:spcPct val="90000"/>
              </a:lnSpc>
              <a:spcBef>
                <a:spcPts val="0"/>
              </a:spcBef>
              <a:spcAft>
                <a:spcPts val="0"/>
              </a:spcAft>
              <a:defRPr lang="en-US" sz="3600" b="0" kern="1200" cap="all" baseline="0" dirty="0" smtClean="0">
                <a:solidFill>
                  <a:schemeClr val="tx1"/>
                </a:solidFill>
                <a:latin typeface="Arial Nova" panose="020B0504020202020204" pitchFamily="34" charset="0"/>
                <a:ea typeface="+mj-ea"/>
                <a:cs typeface="+mj-cs"/>
              </a:defRPr>
            </a:lvl1pPr>
          </a:lstStyle>
          <a:p>
            <a:r>
              <a:rPr lang="en-US"/>
              <a:t>Click to edit Master title style</a:t>
            </a:r>
          </a:p>
        </p:txBody>
      </p:sp>
      <p:sp>
        <p:nvSpPr>
          <p:cNvPr id="4" name="Slide Number Placeholder 3">
            <a:extLst>
              <a:ext uri="{FF2B5EF4-FFF2-40B4-BE49-F238E27FC236}">
                <a16:creationId xmlns:a16="http://schemas.microsoft.com/office/drawing/2014/main" id="{080C8F4D-51E4-A444-8E68-0E8C346FA107}"/>
              </a:ext>
            </a:extLst>
          </p:cNvPr>
          <p:cNvSpPr>
            <a:spLocks noGrp="1"/>
          </p:cNvSpPr>
          <p:nvPr>
            <p:ph type="sldNum" sz="quarter" idx="11"/>
          </p:nvPr>
        </p:nvSpPr>
        <p:spPr/>
        <p:txBody>
          <a:bodyPr/>
          <a:lstStyle/>
          <a:p>
            <a:fld id="{4B0EDFBC-7666-BA46-8E94-F83EDA5B5493}" type="slidenum">
              <a:rPr lang="en-US" smtClean="0"/>
              <a:pPr/>
              <a:t>‹#›</a:t>
            </a:fld>
            <a:endParaRPr lang="en-US"/>
          </a:p>
        </p:txBody>
      </p:sp>
      <p:sp>
        <p:nvSpPr>
          <p:cNvPr id="5" name="Rectangle 4">
            <a:extLst>
              <a:ext uri="{FF2B5EF4-FFF2-40B4-BE49-F238E27FC236}">
                <a16:creationId xmlns:a16="http://schemas.microsoft.com/office/drawing/2014/main" id="{C977052B-80A6-2A4F-BB20-C9205BA07266}"/>
              </a:ext>
            </a:extLst>
          </p:cNvPr>
          <p:cNvSpPr/>
          <p:nvPr userDrawn="1"/>
        </p:nvSpPr>
        <p:spPr>
          <a:xfrm>
            <a:off x="609601" y="0"/>
            <a:ext cx="525136" cy="187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311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Side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3840480" cy="6858000"/>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548640"/>
            <a:ext cx="2834640" cy="1005840"/>
          </a:xfrm>
        </p:spPr>
        <p:txBody>
          <a:bodyPr bIns="0" anchor="t" anchorCtr="0"/>
          <a:lstStyle>
            <a:lvl1pPr>
              <a:lnSpc>
                <a:spcPct val="90000"/>
              </a:lnSpc>
              <a:defRPr sz="2500" baseline="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D151D513-545E-0D47-8DA9-FF4D130FAF7E}"/>
              </a:ext>
            </a:extLst>
          </p:cNvPr>
          <p:cNvSpPr>
            <a:spLocks noGrp="1"/>
          </p:cNvSpPr>
          <p:nvPr>
            <p:ph type="body" sz="quarter" idx="12" hasCustomPrompt="1"/>
          </p:nvPr>
        </p:nvSpPr>
        <p:spPr>
          <a:xfrm>
            <a:off x="640080" y="1554480"/>
            <a:ext cx="2834640" cy="4846320"/>
          </a:xfrm>
        </p:spPr>
        <p:txBody>
          <a:bodyPr/>
          <a:lstStyle>
            <a:lvl1pPr>
              <a:lnSpc>
                <a:spcPct val="90000"/>
              </a:lnSpc>
              <a:defRPr sz="1800" baseline="0">
                <a:solidFill>
                  <a:schemeClr val="tx1">
                    <a:lumMod val="65000"/>
                    <a:lumOff val="35000"/>
                  </a:schemeClr>
                </a:solidFill>
              </a:defRPr>
            </a:lvl1pPr>
            <a:lvl2pPr>
              <a:lnSpc>
                <a:spcPct val="90000"/>
              </a:lnSpc>
              <a:buClr>
                <a:schemeClr val="accent2"/>
              </a:buClr>
              <a:defRPr sz="1800" baseline="0">
                <a:solidFill>
                  <a:schemeClr val="tx1">
                    <a:lumMod val="65000"/>
                    <a:lumOff val="35000"/>
                  </a:schemeClr>
                </a:solidFill>
              </a:defRPr>
            </a:lvl2pPr>
            <a:lvl3pPr marL="850900" indent="-393700">
              <a:tabLst/>
              <a:defRPr>
                <a:solidFill>
                  <a:schemeClr val="bg1"/>
                </a:solidFill>
              </a:defRPr>
            </a:lvl3pPr>
            <a:lvl4pPr>
              <a:defRPr>
                <a:solidFill>
                  <a:schemeClr val="bg1"/>
                </a:solidFill>
              </a:defRPr>
            </a:lvl4pPr>
            <a:lvl5pPr>
              <a:defRPr>
                <a:solidFill>
                  <a:schemeClr val="bg1"/>
                </a:solidFill>
              </a:defRPr>
            </a:lvl5pPr>
          </a:lstStyle>
          <a:p>
            <a:pPr lvl="0"/>
            <a:r>
              <a:rPr lang="en-US"/>
              <a:t>Click to edit Master </a:t>
            </a:r>
            <a:br>
              <a:rPr lang="en-US"/>
            </a:br>
            <a:r>
              <a:rPr lang="en-US"/>
              <a:t>text styles</a:t>
            </a:r>
          </a:p>
          <a:p>
            <a:pPr lvl="1"/>
            <a:r>
              <a:rPr lang="en-US"/>
              <a:t>Second level</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1">
                    <a:lumMod val="65000"/>
                    <a:lumOff val="35000"/>
                  </a:schemeClr>
                </a:solidFill>
                <a:effectLst/>
                <a:uFillTx/>
                <a:latin typeface="Arial Nova" panose="020B0504020202020204" pitchFamily="34" charset="0"/>
                <a:ea typeface="Helvetica Neue"/>
                <a:cs typeface="Helvetica Neue"/>
                <a:sym typeface="Helvetica Neue"/>
              </a:rPr>
              <a:t>Confidential</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tx1">
                    <a:lumMod val="65000"/>
                    <a:lumOff val="35000"/>
                  </a:schemeClr>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4217437" y="1554480"/>
            <a:ext cx="7334483"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610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Color 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2030400" cy="6858000"/>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2548219" y="548640"/>
            <a:ext cx="8134295" cy="1005840"/>
          </a:xfrm>
        </p:spPr>
        <p:txBody>
          <a:bodyPr bIns="0" anchor="t" anchorCtr="0"/>
          <a:lstStyle>
            <a:lvl1pPr>
              <a:lnSpc>
                <a:spcPct val="90000"/>
              </a:lnSpc>
              <a:defRPr sz="3200" baseline="0">
                <a:solidFill>
                  <a:schemeClr val="tx1"/>
                </a:solidFill>
              </a:defRPr>
            </a:lvl1pPr>
          </a:lstStyle>
          <a:p>
            <a:r>
              <a:rPr lang="en-US"/>
              <a:t>Click to edit Master title style</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1">
                    <a:lumMod val="65000"/>
                    <a:lumOff val="35000"/>
                  </a:schemeClr>
                </a:solidFill>
                <a:effectLst/>
                <a:uFillTx/>
                <a:latin typeface="Arial Nova" panose="020B0504020202020204" pitchFamily="34" charset="0"/>
                <a:ea typeface="Helvetica Neue"/>
                <a:cs typeface="Helvetica Neue"/>
                <a:sym typeface="Helvetica Neue"/>
              </a:rPr>
              <a:t>Confidential</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tx1">
                    <a:lumMod val="65000"/>
                    <a:lumOff val="35000"/>
                  </a:schemeClr>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2548218" y="1554480"/>
            <a:ext cx="8134296"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122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Title &amp; Content 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FC8468-45BA-4974-A42C-CC4569A5B813}"/>
              </a:ext>
            </a:extLst>
          </p:cNvPr>
          <p:cNvSpPr/>
          <p:nvPr userDrawn="1"/>
        </p:nvSpPr>
        <p:spPr>
          <a:xfrm>
            <a:off x="0" y="-1"/>
            <a:ext cx="12192000" cy="1188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457200"/>
            <a:ext cx="10881360" cy="731520"/>
          </a:xfrm>
        </p:spPr>
        <p:txBody>
          <a:bodyPr bIns="0" anchor="t"/>
          <a:lstStyle>
            <a:lvl1pPr>
              <a:defRPr>
                <a:solidFill>
                  <a:schemeClr val="tx1"/>
                </a:solidFill>
              </a:defRPr>
            </a:lvl1pPr>
          </a:lstStyle>
          <a:p>
            <a:r>
              <a:rPr lang="en-US"/>
              <a:t>Click to edit Master title style</a:t>
            </a:r>
          </a:p>
        </p:txBody>
      </p:sp>
      <p:sp>
        <p:nvSpPr>
          <p:cNvPr id="4" name="Slide Number Placeholder 3">
            <a:extLst>
              <a:ext uri="{FF2B5EF4-FFF2-40B4-BE49-F238E27FC236}">
                <a16:creationId xmlns:a16="http://schemas.microsoft.com/office/drawing/2014/main" id="{3C9986FB-0691-2847-9866-ECE3B36F431B}"/>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7" name="Content Placeholder 6">
            <a:extLst>
              <a:ext uri="{FF2B5EF4-FFF2-40B4-BE49-F238E27FC236}">
                <a16:creationId xmlns:a16="http://schemas.microsoft.com/office/drawing/2014/main" id="{25B206EC-0277-40B5-A902-5774A7F778ED}"/>
              </a:ext>
            </a:extLst>
          </p:cNvPr>
          <p:cNvSpPr>
            <a:spLocks noGrp="1"/>
          </p:cNvSpPr>
          <p:nvPr>
            <p:ph sz="quarter" idx="13"/>
          </p:nvPr>
        </p:nvSpPr>
        <p:spPr>
          <a:xfrm>
            <a:off x="640080" y="1554480"/>
            <a:ext cx="10881360"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966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ey Background">
    <p:bg>
      <p:bgPr>
        <a:solidFill>
          <a:schemeClr val="bg2"/>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CBA96-DB2A-2646-B1FC-521FE50A2D71}"/>
              </a:ext>
            </a:extLst>
          </p:cNvPr>
          <p:cNvSpPr>
            <a:spLocks noGrp="1"/>
          </p:cNvSpPr>
          <p:nvPr>
            <p:ph type="body" sz="quarter" idx="10"/>
          </p:nvPr>
        </p:nvSpPr>
        <p:spPr>
          <a:xfrm>
            <a:off x="2438400" y="1828799"/>
            <a:ext cx="7315200" cy="3840480"/>
          </a:xfrm>
        </p:spPr>
        <p:txBody>
          <a:bodyPr>
            <a:noAutofit/>
          </a:bodyPr>
          <a:lstStyle>
            <a:lvl1pPr>
              <a:lnSpc>
                <a:spcPct val="100000"/>
              </a:lnSpc>
              <a:defRPr sz="3200" b="1" i="0">
                <a:solidFill>
                  <a:schemeClr val="tx1">
                    <a:lumMod val="65000"/>
                    <a:lumOff val="35000"/>
                  </a:schemeClr>
                </a:solidFill>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C6570AF5-31D5-0947-B56D-08F7F8B15D90}"/>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1">
                    <a:lumMod val="65000"/>
                    <a:lumOff val="35000"/>
                  </a:schemeClr>
                </a:solidFill>
                <a:effectLst/>
                <a:uFillTx/>
                <a:latin typeface="Arial Nova" panose="020B0504020202020204" pitchFamily="34" charset="0"/>
                <a:ea typeface="Helvetica Neue"/>
                <a:cs typeface="Helvetica Neue"/>
                <a:sym typeface="Helvetica Neue"/>
              </a:rPr>
              <a:t>Confidential</a:t>
            </a:r>
          </a:p>
        </p:txBody>
      </p:sp>
      <p:sp>
        <p:nvSpPr>
          <p:cNvPr id="7" name="Slide Number Placeholder 5">
            <a:extLst>
              <a:ext uri="{FF2B5EF4-FFF2-40B4-BE49-F238E27FC236}">
                <a16:creationId xmlns:a16="http://schemas.microsoft.com/office/drawing/2014/main" id="{4C9B58FC-39CC-3141-84E6-5CE560615FEF}"/>
              </a:ext>
            </a:extLst>
          </p:cNvPr>
          <p:cNvSpPr>
            <a:spLocks noGrp="1"/>
          </p:cNvSpPr>
          <p:nvPr>
            <p:ph type="sldNum" sz="quarter" idx="4"/>
          </p:nvPr>
        </p:nvSpPr>
        <p:spPr>
          <a:xfrm>
            <a:off x="155694" y="6536215"/>
            <a:ext cx="160300" cy="153888"/>
          </a:xfrm>
          <a:prstGeom prst="rect">
            <a:avLst/>
          </a:prstGeom>
          <a:noFill/>
        </p:spPr>
        <p:txBody>
          <a:bodyPr vert="horz" wrap="square" lIns="0" tIns="0" rIns="0" bIns="0" rtlCol="0" anchor="b" anchorCtr="0">
            <a:spAutoFit/>
          </a:bodyPr>
          <a:lstStyle>
            <a:lvl1pPr algn="l">
              <a:defRPr sz="1000" b="0" i="0">
                <a:solidFill>
                  <a:schemeClr val="tx1">
                    <a:lumMod val="65000"/>
                    <a:lumOff val="35000"/>
                  </a:schemeClr>
                </a:solidFill>
                <a:latin typeface="Arial Nova" panose="020B0504020202020204" pitchFamily="34" charset="0"/>
              </a:defRPr>
            </a:lvl1pPr>
          </a:lstStyle>
          <a:p>
            <a:fld id="{4B0EDFBC-7666-BA46-8E94-F83EDA5B5493}" type="slidenum">
              <a:rPr lang="en-US" smtClean="0"/>
              <a:pPr/>
              <a:t>‹#›</a:t>
            </a:fld>
            <a:endParaRPr lang="en-US"/>
          </a:p>
        </p:txBody>
      </p:sp>
      <p:pic>
        <p:nvPicPr>
          <p:cNvPr id="9" name="Graphic 8">
            <a:extLst>
              <a:ext uri="{FF2B5EF4-FFF2-40B4-BE49-F238E27FC236}">
                <a16:creationId xmlns:a16="http://schemas.microsoft.com/office/drawing/2014/main" id="{2441F393-EFD8-7A4C-A880-26245DDE283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79024" y="6405265"/>
            <a:ext cx="1591056" cy="311761"/>
          </a:xfrm>
          <a:prstGeom prst="rect">
            <a:avLst/>
          </a:prstGeom>
        </p:spPr>
      </p:pic>
    </p:spTree>
    <p:extLst>
      <p:ext uri="{BB962C8B-B14F-4D97-AF65-F5344CB8AC3E}">
        <p14:creationId xmlns:p14="http://schemas.microsoft.com/office/powerpoint/2010/main" val="265591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chemeClr val="bg1"/>
        </a:solidFill>
        <a:effectLst/>
      </p:bgPr>
    </p:bg>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313EA62F-41F2-0C44-A264-0C00292F6CBC}"/>
              </a:ext>
            </a:extLst>
          </p:cNvPr>
          <p:cNvSpPr>
            <a:spLocks noGrp="1"/>
          </p:cNvSpPr>
          <p:nvPr>
            <p:ph type="pic" sz="quarter" idx="10"/>
          </p:nvPr>
        </p:nvSpPr>
        <p:spPr>
          <a:xfrm>
            <a:off x="640080" y="640080"/>
            <a:ext cx="5431536" cy="5577840"/>
          </a:xfrm>
        </p:spPr>
        <p:txBody>
          <a:bodyPr/>
          <a:lstStyle/>
          <a:p>
            <a:r>
              <a:rPr lang="en-US"/>
              <a:t>Click icon to add picture</a:t>
            </a:r>
          </a:p>
        </p:txBody>
      </p:sp>
      <p:sp>
        <p:nvSpPr>
          <p:cNvPr id="8" name="Rectangle 7">
            <a:extLst>
              <a:ext uri="{FF2B5EF4-FFF2-40B4-BE49-F238E27FC236}">
                <a16:creationId xmlns:a16="http://schemas.microsoft.com/office/drawing/2014/main" id="{26E8825E-4076-3D46-AB69-24B86B2B0F9F}"/>
              </a:ext>
            </a:extLst>
          </p:cNvPr>
          <p:cNvSpPr/>
          <p:nvPr userDrawn="1"/>
        </p:nvSpPr>
        <p:spPr>
          <a:xfrm>
            <a:off x="6065520" y="640080"/>
            <a:ext cx="5486400" cy="5577840"/>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3" name="Text Placeholder 2">
            <a:extLst>
              <a:ext uri="{FF2B5EF4-FFF2-40B4-BE49-F238E27FC236}">
                <a16:creationId xmlns:a16="http://schemas.microsoft.com/office/drawing/2014/main" id="{7D2700BD-3D4D-584D-8A8E-5AD677EDAE96}"/>
              </a:ext>
            </a:extLst>
          </p:cNvPr>
          <p:cNvSpPr>
            <a:spLocks noGrp="1"/>
          </p:cNvSpPr>
          <p:nvPr userDrawn="1">
            <p:ph type="body" idx="1"/>
          </p:nvPr>
        </p:nvSpPr>
        <p:spPr>
          <a:xfrm>
            <a:off x="6522720" y="4114800"/>
            <a:ext cx="4572000" cy="1645920"/>
          </a:xfrm>
        </p:spPr>
        <p:txBody>
          <a:bodyPr>
            <a:normAutofit/>
          </a:bodyPr>
          <a:lstStyle>
            <a:lvl1pPr marL="0" indent="0">
              <a:lnSpc>
                <a:spcPct val="85000"/>
              </a:lnSpc>
              <a:buNone/>
              <a:defRPr lang="en-US" sz="1600" kern="1200" cap="none" baseline="0" dirty="0" smtClean="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960C20FB-D8B0-8F4F-9E95-1A0A2F8C3DB4}"/>
              </a:ext>
            </a:extLst>
          </p:cNvPr>
          <p:cNvSpPr>
            <a:spLocks noGrp="1"/>
          </p:cNvSpPr>
          <p:nvPr userDrawn="1">
            <p:ph type="title"/>
          </p:nvPr>
        </p:nvSpPr>
        <p:spPr>
          <a:xfrm>
            <a:off x="6522720" y="1188720"/>
            <a:ext cx="4572000" cy="2743200"/>
          </a:xfrm>
          <a:prstGeom prst="rect">
            <a:avLst/>
          </a:prstGeom>
        </p:spPr>
        <p:txBody>
          <a:bodyPr bIns="0" anchor="b"/>
          <a:lstStyle>
            <a:lvl1pPr>
              <a:lnSpc>
                <a:spcPct val="90000"/>
              </a:lnSpc>
              <a:spcBef>
                <a:spcPts val="0"/>
              </a:spcBef>
              <a:spcAft>
                <a:spcPts val="0"/>
              </a:spcAft>
              <a:defRPr lang="en-US" sz="3600" b="0" kern="1200" cap="all" baseline="0" dirty="0" smtClean="0">
                <a:solidFill>
                  <a:schemeClr val="bg1"/>
                </a:solidFill>
                <a:latin typeface="Arial Nova" panose="020B0504020202020204" pitchFamily="34" charset="0"/>
                <a:ea typeface="+mj-ea"/>
                <a:cs typeface="+mj-cs"/>
              </a:defRPr>
            </a:lvl1pPr>
          </a:lstStyle>
          <a:p>
            <a:r>
              <a:rPr lang="en-US"/>
              <a:t>Click to edit Master title style</a:t>
            </a:r>
          </a:p>
        </p:txBody>
      </p:sp>
      <p:sp>
        <p:nvSpPr>
          <p:cNvPr id="4" name="Slide Number Placeholder 3">
            <a:extLst>
              <a:ext uri="{FF2B5EF4-FFF2-40B4-BE49-F238E27FC236}">
                <a16:creationId xmlns:a16="http://schemas.microsoft.com/office/drawing/2014/main" id="{080C8F4D-51E4-A444-8E68-0E8C346FA107}"/>
              </a:ext>
            </a:extLst>
          </p:cNvPr>
          <p:cNvSpPr>
            <a:spLocks noGrp="1"/>
          </p:cNvSpPr>
          <p:nvPr>
            <p:ph type="sldNum" sz="quarter" idx="11"/>
          </p:nvPr>
        </p:nvSpPr>
        <p:spPr/>
        <p:txBody>
          <a:bodyPr/>
          <a:lstStyle/>
          <a:p>
            <a:fld id="{4B0EDFBC-7666-BA46-8E94-F83EDA5B5493}" type="slidenum">
              <a:rPr lang="en-US" smtClean="0"/>
              <a:pPr/>
              <a:t>‹#›</a:t>
            </a:fld>
            <a:endParaRPr lang="en-US"/>
          </a:p>
        </p:txBody>
      </p:sp>
      <p:sp>
        <p:nvSpPr>
          <p:cNvPr id="5" name="Rectangle 4">
            <a:extLst>
              <a:ext uri="{FF2B5EF4-FFF2-40B4-BE49-F238E27FC236}">
                <a16:creationId xmlns:a16="http://schemas.microsoft.com/office/drawing/2014/main" id="{C977052B-80A6-2A4F-BB20-C9205BA07266}"/>
              </a:ext>
            </a:extLst>
          </p:cNvPr>
          <p:cNvSpPr/>
          <p:nvPr userDrawn="1"/>
        </p:nvSpPr>
        <p:spPr>
          <a:xfrm>
            <a:off x="609601" y="0"/>
            <a:ext cx="525136" cy="187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4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1"/>
        </a:solidFill>
        <a:effectLst/>
      </p:bgPr>
    </p:bg>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313EA62F-41F2-0C44-A264-0C00292F6CBC}"/>
              </a:ext>
            </a:extLst>
          </p:cNvPr>
          <p:cNvSpPr>
            <a:spLocks noGrp="1"/>
          </p:cNvSpPr>
          <p:nvPr>
            <p:ph type="pic" sz="quarter" idx="10"/>
          </p:nvPr>
        </p:nvSpPr>
        <p:spPr>
          <a:xfrm>
            <a:off x="640080" y="640080"/>
            <a:ext cx="5431536" cy="5577840"/>
          </a:xfrm>
        </p:spPr>
        <p:txBody>
          <a:bodyPr/>
          <a:lstStyle/>
          <a:p>
            <a:r>
              <a:rPr lang="en-US"/>
              <a:t>Click icon to add picture</a:t>
            </a:r>
          </a:p>
        </p:txBody>
      </p:sp>
      <p:sp>
        <p:nvSpPr>
          <p:cNvPr id="8" name="Rectangle 7">
            <a:extLst>
              <a:ext uri="{FF2B5EF4-FFF2-40B4-BE49-F238E27FC236}">
                <a16:creationId xmlns:a16="http://schemas.microsoft.com/office/drawing/2014/main" id="{26E8825E-4076-3D46-AB69-24B86B2B0F9F}"/>
              </a:ext>
            </a:extLst>
          </p:cNvPr>
          <p:cNvSpPr/>
          <p:nvPr userDrawn="1"/>
        </p:nvSpPr>
        <p:spPr>
          <a:xfrm>
            <a:off x="6065520" y="640080"/>
            <a:ext cx="5486400" cy="5577840"/>
          </a:xfrm>
          <a:prstGeom prst="rect">
            <a:avLst/>
          </a:prstGeom>
          <a:solidFill>
            <a:srgbClr val="7030A0"/>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3" name="Text Placeholder 2">
            <a:extLst>
              <a:ext uri="{FF2B5EF4-FFF2-40B4-BE49-F238E27FC236}">
                <a16:creationId xmlns:a16="http://schemas.microsoft.com/office/drawing/2014/main" id="{7D2700BD-3D4D-584D-8A8E-5AD677EDAE96}"/>
              </a:ext>
            </a:extLst>
          </p:cNvPr>
          <p:cNvSpPr>
            <a:spLocks noGrp="1"/>
          </p:cNvSpPr>
          <p:nvPr userDrawn="1">
            <p:ph type="body" idx="1"/>
          </p:nvPr>
        </p:nvSpPr>
        <p:spPr>
          <a:xfrm>
            <a:off x="6522720" y="4114800"/>
            <a:ext cx="4572000" cy="1645920"/>
          </a:xfrm>
        </p:spPr>
        <p:txBody>
          <a:bodyPr>
            <a:normAutofit/>
          </a:bodyPr>
          <a:lstStyle>
            <a:lvl1pPr marL="0" indent="0">
              <a:lnSpc>
                <a:spcPct val="85000"/>
              </a:lnSpc>
              <a:buNone/>
              <a:defRPr lang="en-US" sz="1600" kern="1200" cap="none" baseline="0" dirty="0" smtClean="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960C20FB-D8B0-8F4F-9E95-1A0A2F8C3DB4}"/>
              </a:ext>
            </a:extLst>
          </p:cNvPr>
          <p:cNvSpPr>
            <a:spLocks noGrp="1"/>
          </p:cNvSpPr>
          <p:nvPr userDrawn="1">
            <p:ph type="title"/>
          </p:nvPr>
        </p:nvSpPr>
        <p:spPr>
          <a:xfrm>
            <a:off x="6522720" y="1188720"/>
            <a:ext cx="4572000" cy="2743200"/>
          </a:xfrm>
          <a:prstGeom prst="rect">
            <a:avLst/>
          </a:prstGeom>
        </p:spPr>
        <p:txBody>
          <a:bodyPr bIns="0" anchor="b"/>
          <a:lstStyle>
            <a:lvl1pPr>
              <a:lnSpc>
                <a:spcPct val="90000"/>
              </a:lnSpc>
              <a:spcBef>
                <a:spcPts val="0"/>
              </a:spcBef>
              <a:spcAft>
                <a:spcPts val="0"/>
              </a:spcAft>
              <a:defRPr lang="en-US" sz="3600" b="0" kern="1200" cap="all" baseline="0" dirty="0" smtClean="0">
                <a:solidFill>
                  <a:schemeClr val="bg1"/>
                </a:solidFill>
                <a:latin typeface="Arial Nova" panose="020B0504020202020204" pitchFamily="34" charset="0"/>
                <a:ea typeface="+mj-ea"/>
                <a:cs typeface="+mj-cs"/>
              </a:defRPr>
            </a:lvl1pPr>
          </a:lstStyle>
          <a:p>
            <a:r>
              <a:rPr lang="en-US"/>
              <a:t>Click to edit Master title style</a:t>
            </a:r>
          </a:p>
        </p:txBody>
      </p:sp>
      <p:sp>
        <p:nvSpPr>
          <p:cNvPr id="4" name="Slide Number Placeholder 3">
            <a:extLst>
              <a:ext uri="{FF2B5EF4-FFF2-40B4-BE49-F238E27FC236}">
                <a16:creationId xmlns:a16="http://schemas.microsoft.com/office/drawing/2014/main" id="{080C8F4D-51E4-A444-8E68-0E8C346FA107}"/>
              </a:ext>
            </a:extLst>
          </p:cNvPr>
          <p:cNvSpPr>
            <a:spLocks noGrp="1"/>
          </p:cNvSpPr>
          <p:nvPr>
            <p:ph type="sldNum" sz="quarter" idx="11"/>
          </p:nvPr>
        </p:nvSpPr>
        <p:spPr/>
        <p:txBody>
          <a:bodyPr/>
          <a:lstStyle/>
          <a:p>
            <a:fld id="{4B0EDFBC-7666-BA46-8E94-F83EDA5B5493}" type="slidenum">
              <a:rPr lang="en-US" smtClean="0"/>
              <a:pPr/>
              <a:t>‹#›</a:t>
            </a:fld>
            <a:endParaRPr lang="en-US"/>
          </a:p>
        </p:txBody>
      </p:sp>
      <p:sp>
        <p:nvSpPr>
          <p:cNvPr id="5" name="Rectangle 4">
            <a:extLst>
              <a:ext uri="{FF2B5EF4-FFF2-40B4-BE49-F238E27FC236}">
                <a16:creationId xmlns:a16="http://schemas.microsoft.com/office/drawing/2014/main" id="{C977052B-80A6-2A4F-BB20-C9205BA07266}"/>
              </a:ext>
            </a:extLst>
          </p:cNvPr>
          <p:cNvSpPr/>
          <p:nvPr userDrawn="1"/>
        </p:nvSpPr>
        <p:spPr>
          <a:xfrm>
            <a:off x="609601" y="0"/>
            <a:ext cx="525136" cy="187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0787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ide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3840480" cy="6858000"/>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548640"/>
            <a:ext cx="2834640" cy="1005840"/>
          </a:xfrm>
        </p:spPr>
        <p:txBody>
          <a:bodyPr bIns="0" anchor="t" anchorCtr="0"/>
          <a:lstStyle>
            <a:lvl1pPr>
              <a:lnSpc>
                <a:spcPct val="90000"/>
              </a:lnSpc>
              <a:defRPr sz="2500" baseline="0">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D151D513-545E-0D47-8DA9-FF4D130FAF7E}"/>
              </a:ext>
            </a:extLst>
          </p:cNvPr>
          <p:cNvSpPr>
            <a:spLocks noGrp="1"/>
          </p:cNvSpPr>
          <p:nvPr>
            <p:ph type="body" sz="quarter" idx="12" hasCustomPrompt="1"/>
          </p:nvPr>
        </p:nvSpPr>
        <p:spPr>
          <a:xfrm>
            <a:off x="640080" y="1554480"/>
            <a:ext cx="2834640" cy="4846320"/>
          </a:xfrm>
        </p:spPr>
        <p:txBody>
          <a:bodyPr/>
          <a:lstStyle>
            <a:lvl1pPr>
              <a:lnSpc>
                <a:spcPct val="90000"/>
              </a:lnSpc>
              <a:defRPr sz="1800" baseline="0">
                <a:solidFill>
                  <a:schemeClr val="bg1"/>
                </a:solidFill>
              </a:defRPr>
            </a:lvl1pPr>
            <a:lvl2pPr>
              <a:lnSpc>
                <a:spcPct val="90000"/>
              </a:lnSpc>
              <a:buClr>
                <a:schemeClr val="bg1"/>
              </a:buClr>
              <a:defRPr sz="1800" baseline="0">
                <a:solidFill>
                  <a:schemeClr val="bg1"/>
                </a:solidFill>
              </a:defRPr>
            </a:lvl2pPr>
            <a:lvl3pPr marL="850900" indent="-393700">
              <a:tabLst/>
              <a:defRPr>
                <a:solidFill>
                  <a:schemeClr val="bg1"/>
                </a:solidFill>
              </a:defRPr>
            </a:lvl3pPr>
            <a:lvl4pPr>
              <a:defRPr>
                <a:solidFill>
                  <a:schemeClr val="bg1"/>
                </a:solidFill>
              </a:defRPr>
            </a:lvl4pPr>
            <a:lvl5pPr>
              <a:defRPr>
                <a:solidFill>
                  <a:schemeClr val="bg1"/>
                </a:solidFill>
              </a:defRPr>
            </a:lvl5pPr>
          </a:lstStyle>
          <a:p>
            <a:pPr lvl="0"/>
            <a:r>
              <a:rPr lang="en-US"/>
              <a:t>Click to edit Master </a:t>
            </a:r>
            <a:br>
              <a:rPr lang="en-US"/>
            </a:br>
            <a:r>
              <a:rPr lang="en-US"/>
              <a:t>text styles</a:t>
            </a:r>
          </a:p>
          <a:p>
            <a:pPr lvl="1"/>
            <a:r>
              <a:rPr lang="en-US"/>
              <a:t>Second level</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Confidential</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4217437" y="1554480"/>
            <a:ext cx="7334483"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202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lor 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2030400" cy="6858000"/>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2548219" y="548640"/>
            <a:ext cx="8134295" cy="1005840"/>
          </a:xfrm>
        </p:spPr>
        <p:txBody>
          <a:bodyPr bIns="0" anchor="t" anchorCtr="0"/>
          <a:lstStyle>
            <a:lvl1pPr>
              <a:lnSpc>
                <a:spcPct val="90000"/>
              </a:lnSpc>
              <a:defRPr sz="3200" baseline="0">
                <a:solidFill>
                  <a:schemeClr val="tx1"/>
                </a:solidFill>
              </a:defRPr>
            </a:lvl1pPr>
          </a:lstStyle>
          <a:p>
            <a:r>
              <a:rPr lang="en-US"/>
              <a:t>Click to edit Master title style</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Confidential</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2548218" y="1554480"/>
            <a:ext cx="8134296"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135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AA8466B-440E-A04C-B901-A39015985ED8}"/>
              </a:ext>
            </a:extLst>
          </p:cNvPr>
          <p:cNvSpPr>
            <a:spLocks noGrp="1"/>
          </p:cNvSpPr>
          <p:nvPr>
            <p:ph type="pic" sz="quarter" idx="10"/>
          </p:nvPr>
        </p:nvSpPr>
        <p:spPr>
          <a:xfrm>
            <a:off x="6083808" y="0"/>
            <a:ext cx="6108192" cy="6858000"/>
          </a:xfrm>
        </p:spPr>
        <p:txBody>
          <a:bodyPr/>
          <a:lstStyle/>
          <a:p>
            <a:r>
              <a:rPr lang="en-US"/>
              <a:t>Click icon to add picture</a:t>
            </a:r>
          </a:p>
        </p:txBody>
      </p:sp>
      <p:sp>
        <p:nvSpPr>
          <p:cNvPr id="10" name="Rectangle 9">
            <a:extLst>
              <a:ext uri="{FF2B5EF4-FFF2-40B4-BE49-F238E27FC236}">
                <a16:creationId xmlns:a16="http://schemas.microsoft.com/office/drawing/2014/main" id="{119521BA-00CD-F140-BB62-62093AE75EED}"/>
              </a:ext>
            </a:extLst>
          </p:cNvPr>
          <p:cNvSpPr/>
          <p:nvPr userDrawn="1"/>
        </p:nvSpPr>
        <p:spPr>
          <a:xfrm>
            <a:off x="0" y="0"/>
            <a:ext cx="6096000" cy="6858000"/>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24" name="Title 1">
            <a:extLst>
              <a:ext uri="{FF2B5EF4-FFF2-40B4-BE49-F238E27FC236}">
                <a16:creationId xmlns:a16="http://schemas.microsoft.com/office/drawing/2014/main" id="{B4A29752-FB82-3B4D-B1A0-32110296F971}"/>
              </a:ext>
            </a:extLst>
          </p:cNvPr>
          <p:cNvSpPr>
            <a:spLocks noGrp="1"/>
          </p:cNvSpPr>
          <p:nvPr>
            <p:ph type="ctrTitle"/>
          </p:nvPr>
        </p:nvSpPr>
        <p:spPr>
          <a:xfrm>
            <a:off x="731520" y="873400"/>
            <a:ext cx="4979912" cy="3182213"/>
          </a:xfrm>
          <a:prstGeom prst="rect">
            <a:avLst/>
          </a:prstGeom>
        </p:spPr>
        <p:txBody>
          <a:bodyPr lIns="0" tIns="0" rIns="0" bIns="0" anchor="b">
            <a:noAutofit/>
          </a:bodyPr>
          <a:lstStyle>
            <a:lvl1pPr algn="l">
              <a:lnSpc>
                <a:spcPct val="90000"/>
              </a:lnSpc>
              <a:spcBef>
                <a:spcPts val="600"/>
              </a:spcBef>
              <a:spcAft>
                <a:spcPts val="600"/>
              </a:spcAft>
              <a:defRPr lang="en-US" sz="3999" b="0" i="0" kern="1200" cap="all" baseline="0" dirty="0" smtClean="0">
                <a:solidFill>
                  <a:schemeClr val="bg1"/>
                </a:solidFill>
                <a:latin typeface="Arial Nova" panose="020B0504020202020204" pitchFamily="34" charset="0"/>
                <a:ea typeface="Source Sans Pro" panose="020B0503030403020204" pitchFamily="34" charset="0"/>
                <a:cs typeface="Calibri Light"/>
              </a:defRPr>
            </a:lvl1pPr>
          </a:lstStyle>
          <a:p>
            <a:r>
              <a:rPr lang="en-US"/>
              <a:t>Click to edit Master title style</a:t>
            </a:r>
          </a:p>
        </p:txBody>
      </p:sp>
      <p:sp>
        <p:nvSpPr>
          <p:cNvPr id="25" name="Subtitle 2">
            <a:extLst>
              <a:ext uri="{FF2B5EF4-FFF2-40B4-BE49-F238E27FC236}">
                <a16:creationId xmlns:a16="http://schemas.microsoft.com/office/drawing/2014/main" id="{A0FBF160-493B-AA48-9079-8533D7030ADB}"/>
              </a:ext>
            </a:extLst>
          </p:cNvPr>
          <p:cNvSpPr>
            <a:spLocks noGrp="1"/>
          </p:cNvSpPr>
          <p:nvPr>
            <p:ph type="subTitle" idx="1"/>
          </p:nvPr>
        </p:nvSpPr>
        <p:spPr>
          <a:xfrm>
            <a:off x="731520" y="4297680"/>
            <a:ext cx="4979911" cy="1920240"/>
          </a:xfrm>
        </p:spPr>
        <p:txBody>
          <a:bodyPr lIns="0" tIns="0" rIns="0" bIns="0">
            <a:noAutofit/>
          </a:bodyPr>
          <a:lstStyle>
            <a:lvl1pPr marL="0" indent="0" algn="l">
              <a:lnSpc>
                <a:spcPct val="85000"/>
              </a:lnSpc>
              <a:spcBef>
                <a:spcPts val="0"/>
              </a:spcBef>
              <a:spcAft>
                <a:spcPts val="0"/>
              </a:spcAft>
              <a:buNone/>
              <a:defRPr lang="en-US" sz="1800" b="0" i="0" kern="1200" cap="none" baseline="0" smtClean="0">
                <a:solidFill>
                  <a:schemeClr val="bg1"/>
                </a:solidFill>
                <a:latin typeface="Arial Nova" panose="020B0504020202020204" pitchFamily="34" charset="0"/>
                <a:ea typeface="Source Sans Pro" panose="020B0503030403020204" pitchFamily="34" charset="0"/>
                <a:cs typeface="Calibri Ligh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3" name="TextBox 22">
            <a:extLst>
              <a:ext uri="{FF2B5EF4-FFF2-40B4-BE49-F238E27FC236}">
                <a16:creationId xmlns:a16="http://schemas.microsoft.com/office/drawing/2014/main" id="{CC4DBAE3-2589-EC46-BC7C-8C33B77815F3}"/>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Confidential</a:t>
            </a:r>
          </a:p>
        </p:txBody>
      </p:sp>
      <p:sp>
        <p:nvSpPr>
          <p:cNvPr id="26" name="Slide Number Placeholder 5">
            <a:extLst>
              <a:ext uri="{FF2B5EF4-FFF2-40B4-BE49-F238E27FC236}">
                <a16:creationId xmlns:a16="http://schemas.microsoft.com/office/drawing/2014/main" id="{2CB00985-3D1B-C244-8CD2-FA9D65A61526}"/>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spTree>
    <p:extLst>
      <p:ext uri="{BB962C8B-B14F-4D97-AF65-F5344CB8AC3E}">
        <p14:creationId xmlns:p14="http://schemas.microsoft.com/office/powerpoint/2010/main" val="84660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mp; Content 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FC8468-45BA-4974-A42C-CC4569A5B813}"/>
              </a:ext>
            </a:extLst>
          </p:cNvPr>
          <p:cNvSpPr/>
          <p:nvPr userDrawn="1"/>
        </p:nvSpPr>
        <p:spPr>
          <a:xfrm>
            <a:off x="0" y="-1"/>
            <a:ext cx="12192000"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457200"/>
            <a:ext cx="10881360" cy="731520"/>
          </a:xfrm>
        </p:spPr>
        <p:txBody>
          <a:bodyPr bIns="0" anchor="t"/>
          <a:lstStyle>
            <a:lvl1pPr>
              <a:defRPr>
                <a:solidFill>
                  <a:schemeClr val="bg1"/>
                </a:solidFill>
              </a:defRPr>
            </a:lvl1pPr>
          </a:lstStyle>
          <a:p>
            <a:r>
              <a:rPr lang="en-US"/>
              <a:t>Click to edit Master title style</a:t>
            </a:r>
          </a:p>
        </p:txBody>
      </p:sp>
      <p:sp>
        <p:nvSpPr>
          <p:cNvPr id="4" name="Slide Number Placeholder 3">
            <a:extLst>
              <a:ext uri="{FF2B5EF4-FFF2-40B4-BE49-F238E27FC236}">
                <a16:creationId xmlns:a16="http://schemas.microsoft.com/office/drawing/2014/main" id="{3C9986FB-0691-2847-9866-ECE3B36F431B}"/>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7" name="Content Placeholder 6">
            <a:extLst>
              <a:ext uri="{FF2B5EF4-FFF2-40B4-BE49-F238E27FC236}">
                <a16:creationId xmlns:a16="http://schemas.microsoft.com/office/drawing/2014/main" id="{25B206EC-0277-40B5-A902-5774A7F778ED}"/>
              </a:ext>
            </a:extLst>
          </p:cNvPr>
          <p:cNvSpPr>
            <a:spLocks noGrp="1"/>
          </p:cNvSpPr>
          <p:nvPr>
            <p:ph sz="quarter" idx="13"/>
          </p:nvPr>
        </p:nvSpPr>
        <p:spPr>
          <a:xfrm>
            <a:off x="640080" y="1554480"/>
            <a:ext cx="10881360"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08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solidFill>
          <a:schemeClr val="accent2"/>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CBA96-DB2A-2646-B1FC-521FE50A2D71}"/>
              </a:ext>
            </a:extLst>
          </p:cNvPr>
          <p:cNvSpPr>
            <a:spLocks noGrp="1"/>
          </p:cNvSpPr>
          <p:nvPr>
            <p:ph type="body" sz="quarter" idx="10"/>
          </p:nvPr>
        </p:nvSpPr>
        <p:spPr>
          <a:xfrm>
            <a:off x="2438400" y="1828799"/>
            <a:ext cx="7315200" cy="3840480"/>
          </a:xfrm>
        </p:spPr>
        <p:txBody>
          <a:bodyPr>
            <a:noAutofit/>
          </a:bodyPr>
          <a:lstStyle>
            <a:lvl1pPr>
              <a:lnSpc>
                <a:spcPct val="100000"/>
              </a:lnSpc>
              <a:defRPr sz="3200" b="1" i="0">
                <a:solidFill>
                  <a:schemeClr val="bg1"/>
                </a:solidFill>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2CF04F6A-8D7F-CA43-A4C3-3974282FD35B}"/>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Confidential</a:t>
            </a:r>
          </a:p>
        </p:txBody>
      </p:sp>
      <p:sp>
        <p:nvSpPr>
          <p:cNvPr id="7" name="Slide Number Placeholder 5">
            <a:extLst>
              <a:ext uri="{FF2B5EF4-FFF2-40B4-BE49-F238E27FC236}">
                <a16:creationId xmlns:a16="http://schemas.microsoft.com/office/drawing/2014/main" id="{D34A9D24-0779-544D-8AE3-DBF84ED3618D}"/>
              </a:ext>
            </a:extLst>
          </p:cNvPr>
          <p:cNvSpPr>
            <a:spLocks noGrp="1"/>
          </p:cNvSpPr>
          <p:nvPr>
            <p:ph type="sldNum" sz="quarter" idx="4"/>
          </p:nvPr>
        </p:nvSpPr>
        <p:spPr>
          <a:xfrm>
            <a:off x="155694" y="6536215"/>
            <a:ext cx="160300" cy="153888"/>
          </a:xfrm>
          <a:prstGeom prst="rect">
            <a:avLst/>
          </a:prstGeom>
          <a:noFill/>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pic>
        <p:nvPicPr>
          <p:cNvPr id="9" name="Graphic 8">
            <a:extLst>
              <a:ext uri="{FF2B5EF4-FFF2-40B4-BE49-F238E27FC236}">
                <a16:creationId xmlns:a16="http://schemas.microsoft.com/office/drawing/2014/main" id="{0736AEE9-FB91-C04A-819E-7E5D6CF89A8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79024" y="6405265"/>
            <a:ext cx="1591056" cy="311761"/>
          </a:xfrm>
          <a:prstGeom prst="rect">
            <a:avLst/>
          </a:prstGeom>
        </p:spPr>
      </p:pic>
    </p:spTree>
    <p:extLst>
      <p:ext uri="{BB962C8B-B14F-4D97-AF65-F5344CB8AC3E}">
        <p14:creationId xmlns:p14="http://schemas.microsoft.com/office/powerpoint/2010/main" val="155385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Divider">
    <p:bg>
      <p:bgPr>
        <a:solidFill>
          <a:schemeClr val="bg1"/>
        </a:solidFill>
        <a:effectLst/>
      </p:bgPr>
    </p:bg>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313EA62F-41F2-0C44-A264-0C00292F6CBC}"/>
              </a:ext>
            </a:extLst>
          </p:cNvPr>
          <p:cNvSpPr>
            <a:spLocks noGrp="1"/>
          </p:cNvSpPr>
          <p:nvPr>
            <p:ph type="pic" sz="quarter" idx="10"/>
          </p:nvPr>
        </p:nvSpPr>
        <p:spPr>
          <a:xfrm>
            <a:off x="640080" y="640080"/>
            <a:ext cx="5431536" cy="5577840"/>
          </a:xfrm>
        </p:spPr>
        <p:txBody>
          <a:bodyPr/>
          <a:lstStyle/>
          <a:p>
            <a:r>
              <a:rPr lang="en-US"/>
              <a:t>Click icon to add picture</a:t>
            </a:r>
          </a:p>
        </p:txBody>
      </p:sp>
      <p:sp>
        <p:nvSpPr>
          <p:cNvPr id="8" name="Rectangle 7">
            <a:extLst>
              <a:ext uri="{FF2B5EF4-FFF2-40B4-BE49-F238E27FC236}">
                <a16:creationId xmlns:a16="http://schemas.microsoft.com/office/drawing/2014/main" id="{26E8825E-4076-3D46-AB69-24B86B2B0F9F}"/>
              </a:ext>
            </a:extLst>
          </p:cNvPr>
          <p:cNvSpPr/>
          <p:nvPr userDrawn="1"/>
        </p:nvSpPr>
        <p:spPr>
          <a:xfrm>
            <a:off x="6065520" y="640080"/>
            <a:ext cx="5486400" cy="5577840"/>
          </a:xfrm>
          <a:prstGeom prst="rect">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3" name="Text Placeholder 2">
            <a:extLst>
              <a:ext uri="{FF2B5EF4-FFF2-40B4-BE49-F238E27FC236}">
                <a16:creationId xmlns:a16="http://schemas.microsoft.com/office/drawing/2014/main" id="{7D2700BD-3D4D-584D-8A8E-5AD677EDAE96}"/>
              </a:ext>
            </a:extLst>
          </p:cNvPr>
          <p:cNvSpPr>
            <a:spLocks noGrp="1"/>
          </p:cNvSpPr>
          <p:nvPr userDrawn="1">
            <p:ph type="body" idx="1"/>
          </p:nvPr>
        </p:nvSpPr>
        <p:spPr>
          <a:xfrm>
            <a:off x="6522720" y="4114800"/>
            <a:ext cx="4572000" cy="1645920"/>
          </a:xfrm>
        </p:spPr>
        <p:txBody>
          <a:bodyPr>
            <a:normAutofit/>
          </a:bodyPr>
          <a:lstStyle>
            <a:lvl1pPr marL="0" indent="0">
              <a:lnSpc>
                <a:spcPct val="85000"/>
              </a:lnSpc>
              <a:buNone/>
              <a:defRPr lang="en-US" sz="1600" kern="1200" cap="none" baseline="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960C20FB-D8B0-8F4F-9E95-1A0A2F8C3DB4}"/>
              </a:ext>
            </a:extLst>
          </p:cNvPr>
          <p:cNvSpPr>
            <a:spLocks noGrp="1"/>
          </p:cNvSpPr>
          <p:nvPr userDrawn="1">
            <p:ph type="title"/>
          </p:nvPr>
        </p:nvSpPr>
        <p:spPr>
          <a:xfrm>
            <a:off x="6522720" y="1188720"/>
            <a:ext cx="4572000" cy="2743200"/>
          </a:xfrm>
          <a:prstGeom prst="rect">
            <a:avLst/>
          </a:prstGeom>
        </p:spPr>
        <p:txBody>
          <a:bodyPr bIns="0" anchor="b"/>
          <a:lstStyle>
            <a:lvl1pPr>
              <a:lnSpc>
                <a:spcPct val="90000"/>
              </a:lnSpc>
              <a:spcBef>
                <a:spcPts val="0"/>
              </a:spcBef>
              <a:spcAft>
                <a:spcPts val="0"/>
              </a:spcAft>
              <a:defRPr lang="en-US" sz="3600" b="0" kern="1200" cap="all" baseline="0" dirty="0" smtClean="0">
                <a:solidFill>
                  <a:schemeClr val="tx1"/>
                </a:solidFill>
                <a:latin typeface="Arial Nova" panose="020B0504020202020204" pitchFamily="34" charset="0"/>
                <a:ea typeface="+mj-ea"/>
                <a:cs typeface="+mj-cs"/>
              </a:defRPr>
            </a:lvl1pPr>
          </a:lstStyle>
          <a:p>
            <a:r>
              <a:rPr lang="en-US"/>
              <a:t>Click to edit Master title style</a:t>
            </a:r>
          </a:p>
        </p:txBody>
      </p:sp>
      <p:sp>
        <p:nvSpPr>
          <p:cNvPr id="4" name="Slide Number Placeholder 3">
            <a:extLst>
              <a:ext uri="{FF2B5EF4-FFF2-40B4-BE49-F238E27FC236}">
                <a16:creationId xmlns:a16="http://schemas.microsoft.com/office/drawing/2014/main" id="{080C8F4D-51E4-A444-8E68-0E8C346FA107}"/>
              </a:ext>
            </a:extLst>
          </p:cNvPr>
          <p:cNvSpPr>
            <a:spLocks noGrp="1"/>
          </p:cNvSpPr>
          <p:nvPr>
            <p:ph type="sldNum" sz="quarter" idx="11"/>
          </p:nvPr>
        </p:nvSpPr>
        <p:spPr/>
        <p:txBody>
          <a:bodyPr/>
          <a:lstStyle/>
          <a:p>
            <a:fld id="{4B0EDFBC-7666-BA46-8E94-F83EDA5B5493}" type="slidenum">
              <a:rPr lang="en-US" smtClean="0"/>
              <a:pPr/>
              <a:t>‹#›</a:t>
            </a:fld>
            <a:endParaRPr lang="en-US"/>
          </a:p>
        </p:txBody>
      </p:sp>
      <p:sp>
        <p:nvSpPr>
          <p:cNvPr id="5" name="Rectangle 4">
            <a:extLst>
              <a:ext uri="{FF2B5EF4-FFF2-40B4-BE49-F238E27FC236}">
                <a16:creationId xmlns:a16="http://schemas.microsoft.com/office/drawing/2014/main" id="{C977052B-80A6-2A4F-BB20-C9205BA07266}"/>
              </a:ext>
            </a:extLst>
          </p:cNvPr>
          <p:cNvSpPr/>
          <p:nvPr userDrawn="1"/>
        </p:nvSpPr>
        <p:spPr>
          <a:xfrm>
            <a:off x="609601" y="0"/>
            <a:ext cx="525136" cy="187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772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ide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3840480" cy="6858000"/>
          </a:xfrm>
          <a:prstGeom prst="rect">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548640"/>
            <a:ext cx="2834640" cy="1005840"/>
          </a:xfrm>
        </p:spPr>
        <p:txBody>
          <a:bodyPr bIns="0" anchor="t" anchorCtr="0"/>
          <a:lstStyle>
            <a:lvl1pPr>
              <a:lnSpc>
                <a:spcPct val="90000"/>
              </a:lnSpc>
              <a:defRPr sz="2500" baseline="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D151D513-545E-0D47-8DA9-FF4D130FAF7E}"/>
              </a:ext>
            </a:extLst>
          </p:cNvPr>
          <p:cNvSpPr>
            <a:spLocks noGrp="1"/>
          </p:cNvSpPr>
          <p:nvPr>
            <p:ph type="body" sz="quarter" idx="12" hasCustomPrompt="1"/>
          </p:nvPr>
        </p:nvSpPr>
        <p:spPr>
          <a:xfrm>
            <a:off x="640080" y="1554480"/>
            <a:ext cx="2834640" cy="4846320"/>
          </a:xfrm>
        </p:spPr>
        <p:txBody>
          <a:bodyPr/>
          <a:lstStyle>
            <a:lvl1pPr>
              <a:lnSpc>
                <a:spcPct val="90000"/>
              </a:lnSpc>
              <a:defRPr sz="1800" baseline="0">
                <a:solidFill>
                  <a:schemeClr val="tx1"/>
                </a:solidFill>
              </a:defRPr>
            </a:lvl1pPr>
            <a:lvl2pPr>
              <a:lnSpc>
                <a:spcPct val="90000"/>
              </a:lnSpc>
              <a:buClr>
                <a:schemeClr val="bg1"/>
              </a:buClr>
              <a:defRPr sz="1800" baseline="0">
                <a:solidFill>
                  <a:schemeClr val="tx1"/>
                </a:solidFill>
              </a:defRPr>
            </a:lvl2pPr>
            <a:lvl3pPr marL="850900" indent="-393700">
              <a:tabLst/>
              <a:defRPr>
                <a:solidFill>
                  <a:schemeClr val="bg1"/>
                </a:solidFill>
              </a:defRPr>
            </a:lvl3pPr>
            <a:lvl4pPr>
              <a:defRPr>
                <a:solidFill>
                  <a:schemeClr val="bg1"/>
                </a:solidFill>
              </a:defRPr>
            </a:lvl4pPr>
            <a:lvl5pPr>
              <a:defRPr>
                <a:solidFill>
                  <a:schemeClr val="bg1"/>
                </a:solidFill>
              </a:defRPr>
            </a:lvl5pPr>
          </a:lstStyle>
          <a:p>
            <a:pPr lvl="0"/>
            <a:r>
              <a:rPr lang="en-US"/>
              <a:t>Click to edit Master </a:t>
            </a:r>
            <a:br>
              <a:rPr lang="en-US"/>
            </a:br>
            <a:r>
              <a:rPr lang="en-US"/>
              <a:t>text styles</a:t>
            </a:r>
          </a:p>
          <a:p>
            <a:pPr lvl="1"/>
            <a:r>
              <a:rPr lang="en-US"/>
              <a:t>Second level</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1"/>
                </a:solidFill>
                <a:effectLst/>
                <a:uFillTx/>
                <a:latin typeface="Arial Nova" panose="020B0504020202020204" pitchFamily="34" charset="0"/>
                <a:ea typeface="Helvetica Neue"/>
                <a:cs typeface="Helvetica Neue"/>
                <a:sym typeface="Helvetica Neue"/>
              </a:rPr>
              <a:t>Confidential</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tx1"/>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4217437" y="1554480"/>
            <a:ext cx="7334483"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517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lor 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2030400" cy="6858000"/>
          </a:xfrm>
          <a:prstGeom prst="rect">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2548219" y="548640"/>
            <a:ext cx="8134295" cy="1005840"/>
          </a:xfrm>
        </p:spPr>
        <p:txBody>
          <a:bodyPr bIns="0" anchor="t" anchorCtr="0"/>
          <a:lstStyle>
            <a:lvl1pPr>
              <a:lnSpc>
                <a:spcPct val="90000"/>
              </a:lnSpc>
              <a:defRPr sz="3200" baseline="0">
                <a:solidFill>
                  <a:schemeClr val="tx1"/>
                </a:solidFill>
              </a:defRPr>
            </a:lvl1pPr>
          </a:lstStyle>
          <a:p>
            <a:r>
              <a:rPr lang="en-US"/>
              <a:t>Click to edit Master title style</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1"/>
                </a:solidFill>
                <a:effectLst/>
                <a:uFillTx/>
                <a:latin typeface="Arial Nova" panose="020B0504020202020204" pitchFamily="34" charset="0"/>
                <a:ea typeface="Helvetica Neue"/>
                <a:cs typeface="Helvetica Neue"/>
                <a:sym typeface="Helvetica Neue"/>
              </a:rPr>
              <a:t>Confidential</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tx1"/>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2548218" y="1554480"/>
            <a:ext cx="8134296"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512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amp; Content 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FC8468-45BA-4974-A42C-CC4569A5B813}"/>
              </a:ext>
            </a:extLst>
          </p:cNvPr>
          <p:cNvSpPr/>
          <p:nvPr userDrawn="1"/>
        </p:nvSpPr>
        <p:spPr>
          <a:xfrm>
            <a:off x="0" y="-1"/>
            <a:ext cx="12192000" cy="11887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457200"/>
            <a:ext cx="10881360" cy="731520"/>
          </a:xfrm>
        </p:spPr>
        <p:txBody>
          <a:bodyPr bIns="0" anchor="t"/>
          <a:lstStyle>
            <a:lvl1pPr>
              <a:defRPr>
                <a:solidFill>
                  <a:schemeClr val="tx1"/>
                </a:solidFill>
              </a:defRPr>
            </a:lvl1pPr>
          </a:lstStyle>
          <a:p>
            <a:r>
              <a:rPr lang="en-US"/>
              <a:t>Click to edit Master title style</a:t>
            </a:r>
          </a:p>
        </p:txBody>
      </p:sp>
      <p:sp>
        <p:nvSpPr>
          <p:cNvPr id="4" name="Slide Number Placeholder 3">
            <a:extLst>
              <a:ext uri="{FF2B5EF4-FFF2-40B4-BE49-F238E27FC236}">
                <a16:creationId xmlns:a16="http://schemas.microsoft.com/office/drawing/2014/main" id="{3C9986FB-0691-2847-9866-ECE3B36F431B}"/>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7" name="Content Placeholder 6">
            <a:extLst>
              <a:ext uri="{FF2B5EF4-FFF2-40B4-BE49-F238E27FC236}">
                <a16:creationId xmlns:a16="http://schemas.microsoft.com/office/drawing/2014/main" id="{25B206EC-0277-40B5-A902-5774A7F778ED}"/>
              </a:ext>
            </a:extLst>
          </p:cNvPr>
          <p:cNvSpPr>
            <a:spLocks noGrp="1"/>
          </p:cNvSpPr>
          <p:nvPr>
            <p:ph sz="quarter" idx="13"/>
          </p:nvPr>
        </p:nvSpPr>
        <p:spPr>
          <a:xfrm>
            <a:off x="640080" y="1554480"/>
            <a:ext cx="10881360"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220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_Brignt Blue Background">
    <p:bg>
      <p:bgPr>
        <a:solidFill>
          <a:schemeClr val="accent3"/>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CBA96-DB2A-2646-B1FC-521FE50A2D71}"/>
              </a:ext>
            </a:extLst>
          </p:cNvPr>
          <p:cNvSpPr>
            <a:spLocks noGrp="1"/>
          </p:cNvSpPr>
          <p:nvPr>
            <p:ph type="body" sz="quarter" idx="10"/>
          </p:nvPr>
        </p:nvSpPr>
        <p:spPr>
          <a:xfrm>
            <a:off x="2438400" y="1920240"/>
            <a:ext cx="7315200" cy="3840480"/>
          </a:xfrm>
        </p:spPr>
        <p:txBody>
          <a:bodyPr>
            <a:noAutofit/>
          </a:bodyPr>
          <a:lstStyle>
            <a:lvl1pPr>
              <a:lnSpc>
                <a:spcPct val="100000"/>
              </a:lnSpc>
              <a:defRPr sz="3200" b="1" i="0">
                <a:solidFill>
                  <a:schemeClr val="tx1"/>
                </a:solidFill>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A7B90AF3-C74D-F547-9441-EDC23A538070}"/>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1"/>
                </a:solidFill>
                <a:effectLst/>
                <a:uFillTx/>
                <a:latin typeface="Arial Nova" panose="020B0504020202020204" pitchFamily="34" charset="0"/>
                <a:ea typeface="Helvetica Neue"/>
                <a:cs typeface="Helvetica Neue"/>
                <a:sym typeface="Helvetica Neue"/>
              </a:rPr>
              <a:t>Confidential</a:t>
            </a:r>
          </a:p>
        </p:txBody>
      </p:sp>
      <p:sp>
        <p:nvSpPr>
          <p:cNvPr id="7" name="Slide Number Placeholder 5">
            <a:extLst>
              <a:ext uri="{FF2B5EF4-FFF2-40B4-BE49-F238E27FC236}">
                <a16:creationId xmlns:a16="http://schemas.microsoft.com/office/drawing/2014/main" id="{68D3F162-054C-A847-B0EB-5A1F25B09EDA}"/>
              </a:ext>
            </a:extLst>
          </p:cNvPr>
          <p:cNvSpPr>
            <a:spLocks noGrp="1"/>
          </p:cNvSpPr>
          <p:nvPr>
            <p:ph type="sldNum" sz="quarter" idx="4"/>
          </p:nvPr>
        </p:nvSpPr>
        <p:spPr>
          <a:xfrm>
            <a:off x="155694" y="6536215"/>
            <a:ext cx="160300" cy="153888"/>
          </a:xfrm>
          <a:prstGeom prst="rect">
            <a:avLst/>
          </a:prstGeom>
          <a:noFill/>
        </p:spPr>
        <p:txBody>
          <a:bodyPr vert="horz" wrap="square" lIns="0" tIns="0" rIns="0" bIns="0" rtlCol="0" anchor="b" anchorCtr="0">
            <a:spAutoFit/>
          </a:bodyPr>
          <a:lstStyle>
            <a:lvl1pPr algn="l">
              <a:defRPr sz="1000" b="0" i="0">
                <a:solidFill>
                  <a:schemeClr val="tx1"/>
                </a:solidFill>
                <a:latin typeface="Arial Nova" panose="020B0504020202020204" pitchFamily="34" charset="0"/>
              </a:defRPr>
            </a:lvl1pPr>
          </a:lstStyle>
          <a:p>
            <a:fld id="{4B0EDFBC-7666-BA46-8E94-F83EDA5B5493}" type="slidenum">
              <a:rPr lang="en-US" smtClean="0"/>
              <a:pPr/>
              <a:t>‹#›</a:t>
            </a:fld>
            <a:endParaRPr lang="en-US"/>
          </a:p>
        </p:txBody>
      </p:sp>
      <p:pic>
        <p:nvPicPr>
          <p:cNvPr id="9" name="Graphic 8">
            <a:extLst>
              <a:ext uri="{FF2B5EF4-FFF2-40B4-BE49-F238E27FC236}">
                <a16:creationId xmlns:a16="http://schemas.microsoft.com/office/drawing/2014/main" id="{9E68F6E8-8568-754B-8674-730C6E8E0AB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79024" y="6405265"/>
            <a:ext cx="1591056" cy="311761"/>
          </a:xfrm>
          <a:prstGeom prst="rect">
            <a:avLst/>
          </a:prstGeom>
        </p:spPr>
      </p:pic>
    </p:spTree>
    <p:extLst>
      <p:ext uri="{BB962C8B-B14F-4D97-AF65-F5344CB8AC3E}">
        <p14:creationId xmlns:p14="http://schemas.microsoft.com/office/powerpoint/2010/main" val="228980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bg1"/>
        </a:solidFill>
        <a:effectLst/>
      </p:bgPr>
    </p:bg>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313EA62F-41F2-0C44-A264-0C00292F6CBC}"/>
              </a:ext>
            </a:extLst>
          </p:cNvPr>
          <p:cNvSpPr>
            <a:spLocks noGrp="1"/>
          </p:cNvSpPr>
          <p:nvPr>
            <p:ph type="pic" sz="quarter" idx="10"/>
          </p:nvPr>
        </p:nvSpPr>
        <p:spPr>
          <a:xfrm>
            <a:off x="640080" y="640080"/>
            <a:ext cx="5431536" cy="5577840"/>
          </a:xfrm>
        </p:spPr>
        <p:txBody>
          <a:bodyPr/>
          <a:lstStyle/>
          <a:p>
            <a:r>
              <a:rPr lang="en-US"/>
              <a:t>Click icon to add picture</a:t>
            </a:r>
          </a:p>
        </p:txBody>
      </p:sp>
      <p:sp>
        <p:nvSpPr>
          <p:cNvPr id="8" name="Rectangle 7">
            <a:extLst>
              <a:ext uri="{FF2B5EF4-FFF2-40B4-BE49-F238E27FC236}">
                <a16:creationId xmlns:a16="http://schemas.microsoft.com/office/drawing/2014/main" id="{26E8825E-4076-3D46-AB69-24B86B2B0F9F}"/>
              </a:ext>
            </a:extLst>
          </p:cNvPr>
          <p:cNvSpPr/>
          <p:nvPr userDrawn="1"/>
        </p:nvSpPr>
        <p:spPr>
          <a:xfrm>
            <a:off x="6065520" y="640080"/>
            <a:ext cx="5486400" cy="5577840"/>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3" name="Text Placeholder 2">
            <a:extLst>
              <a:ext uri="{FF2B5EF4-FFF2-40B4-BE49-F238E27FC236}">
                <a16:creationId xmlns:a16="http://schemas.microsoft.com/office/drawing/2014/main" id="{7D2700BD-3D4D-584D-8A8E-5AD677EDAE96}"/>
              </a:ext>
            </a:extLst>
          </p:cNvPr>
          <p:cNvSpPr>
            <a:spLocks noGrp="1"/>
          </p:cNvSpPr>
          <p:nvPr userDrawn="1">
            <p:ph type="body" idx="1"/>
          </p:nvPr>
        </p:nvSpPr>
        <p:spPr>
          <a:xfrm>
            <a:off x="6522720" y="4114800"/>
            <a:ext cx="4572000" cy="1645920"/>
          </a:xfrm>
        </p:spPr>
        <p:txBody>
          <a:bodyPr>
            <a:normAutofit/>
          </a:bodyPr>
          <a:lstStyle>
            <a:lvl1pPr marL="0" indent="0">
              <a:lnSpc>
                <a:spcPct val="85000"/>
              </a:lnSpc>
              <a:buNone/>
              <a:defRPr lang="en-US" sz="1600" kern="1200" cap="none" baseline="0" dirty="0" smtClean="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960C20FB-D8B0-8F4F-9E95-1A0A2F8C3DB4}"/>
              </a:ext>
            </a:extLst>
          </p:cNvPr>
          <p:cNvSpPr>
            <a:spLocks noGrp="1"/>
          </p:cNvSpPr>
          <p:nvPr userDrawn="1">
            <p:ph type="title"/>
          </p:nvPr>
        </p:nvSpPr>
        <p:spPr>
          <a:xfrm>
            <a:off x="6522720" y="1188720"/>
            <a:ext cx="4572000" cy="2743200"/>
          </a:xfrm>
          <a:prstGeom prst="rect">
            <a:avLst/>
          </a:prstGeom>
        </p:spPr>
        <p:txBody>
          <a:bodyPr bIns="0" anchor="b"/>
          <a:lstStyle>
            <a:lvl1pPr>
              <a:lnSpc>
                <a:spcPct val="90000"/>
              </a:lnSpc>
              <a:spcBef>
                <a:spcPts val="0"/>
              </a:spcBef>
              <a:spcAft>
                <a:spcPts val="0"/>
              </a:spcAft>
              <a:defRPr lang="en-US" sz="3600" b="0" kern="1200" cap="all" baseline="0" dirty="0" smtClean="0">
                <a:solidFill>
                  <a:schemeClr val="bg1"/>
                </a:solidFill>
                <a:latin typeface="Arial Nova" panose="020B0504020202020204" pitchFamily="34" charset="0"/>
                <a:ea typeface="+mj-ea"/>
                <a:cs typeface="+mj-cs"/>
              </a:defRPr>
            </a:lvl1pPr>
          </a:lstStyle>
          <a:p>
            <a:r>
              <a:rPr lang="en-US"/>
              <a:t>Click to edit Master title style</a:t>
            </a:r>
          </a:p>
        </p:txBody>
      </p:sp>
      <p:sp>
        <p:nvSpPr>
          <p:cNvPr id="4" name="Slide Number Placeholder 3">
            <a:extLst>
              <a:ext uri="{FF2B5EF4-FFF2-40B4-BE49-F238E27FC236}">
                <a16:creationId xmlns:a16="http://schemas.microsoft.com/office/drawing/2014/main" id="{080C8F4D-51E4-A444-8E68-0E8C346FA107}"/>
              </a:ext>
            </a:extLst>
          </p:cNvPr>
          <p:cNvSpPr>
            <a:spLocks noGrp="1"/>
          </p:cNvSpPr>
          <p:nvPr>
            <p:ph type="sldNum" sz="quarter" idx="11"/>
          </p:nvPr>
        </p:nvSpPr>
        <p:spPr/>
        <p:txBody>
          <a:bodyPr/>
          <a:lstStyle/>
          <a:p>
            <a:fld id="{4B0EDFBC-7666-BA46-8E94-F83EDA5B5493}" type="slidenum">
              <a:rPr lang="en-US" smtClean="0"/>
              <a:pPr/>
              <a:t>‹#›</a:t>
            </a:fld>
            <a:endParaRPr lang="en-US"/>
          </a:p>
        </p:txBody>
      </p:sp>
      <p:sp>
        <p:nvSpPr>
          <p:cNvPr id="5" name="Rectangle 4">
            <a:extLst>
              <a:ext uri="{FF2B5EF4-FFF2-40B4-BE49-F238E27FC236}">
                <a16:creationId xmlns:a16="http://schemas.microsoft.com/office/drawing/2014/main" id="{C977052B-80A6-2A4F-BB20-C9205BA07266}"/>
              </a:ext>
            </a:extLst>
          </p:cNvPr>
          <p:cNvSpPr/>
          <p:nvPr userDrawn="1"/>
        </p:nvSpPr>
        <p:spPr>
          <a:xfrm>
            <a:off x="609601" y="0"/>
            <a:ext cx="525136" cy="187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70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Side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3840480" cy="6858000"/>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548640"/>
            <a:ext cx="2834640" cy="1005840"/>
          </a:xfrm>
        </p:spPr>
        <p:txBody>
          <a:bodyPr bIns="0" anchor="t" anchorCtr="0"/>
          <a:lstStyle>
            <a:lvl1pPr>
              <a:lnSpc>
                <a:spcPct val="90000"/>
              </a:lnSpc>
              <a:defRPr sz="2500" baseline="0">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D151D513-545E-0D47-8DA9-FF4D130FAF7E}"/>
              </a:ext>
            </a:extLst>
          </p:cNvPr>
          <p:cNvSpPr>
            <a:spLocks noGrp="1"/>
          </p:cNvSpPr>
          <p:nvPr>
            <p:ph type="body" sz="quarter" idx="12" hasCustomPrompt="1"/>
          </p:nvPr>
        </p:nvSpPr>
        <p:spPr>
          <a:xfrm>
            <a:off x="640080" y="1554480"/>
            <a:ext cx="2834640" cy="4846320"/>
          </a:xfrm>
        </p:spPr>
        <p:txBody>
          <a:bodyPr/>
          <a:lstStyle>
            <a:lvl1pPr>
              <a:lnSpc>
                <a:spcPct val="90000"/>
              </a:lnSpc>
              <a:defRPr sz="1800" baseline="0">
                <a:solidFill>
                  <a:schemeClr val="bg1"/>
                </a:solidFill>
              </a:defRPr>
            </a:lvl1pPr>
            <a:lvl2pPr>
              <a:lnSpc>
                <a:spcPct val="90000"/>
              </a:lnSpc>
              <a:buClr>
                <a:schemeClr val="bg1"/>
              </a:buClr>
              <a:defRPr sz="1800" baseline="0">
                <a:solidFill>
                  <a:schemeClr val="bg1"/>
                </a:solidFill>
              </a:defRPr>
            </a:lvl2pPr>
            <a:lvl3pPr marL="850900" indent="-393700">
              <a:tabLst/>
              <a:defRPr>
                <a:solidFill>
                  <a:schemeClr val="bg1"/>
                </a:solidFill>
              </a:defRPr>
            </a:lvl3pPr>
            <a:lvl4pPr>
              <a:defRPr>
                <a:solidFill>
                  <a:schemeClr val="bg1"/>
                </a:solidFill>
              </a:defRPr>
            </a:lvl4pPr>
            <a:lvl5pPr>
              <a:defRPr>
                <a:solidFill>
                  <a:schemeClr val="bg1"/>
                </a:solidFill>
              </a:defRPr>
            </a:lvl5pPr>
          </a:lstStyle>
          <a:p>
            <a:pPr lvl="0"/>
            <a:r>
              <a:rPr lang="en-US"/>
              <a:t>Click to edit Master </a:t>
            </a:r>
            <a:br>
              <a:rPr lang="en-US"/>
            </a:br>
            <a:r>
              <a:rPr lang="en-US"/>
              <a:t>text styles</a:t>
            </a:r>
          </a:p>
          <a:p>
            <a:pPr lvl="1"/>
            <a:r>
              <a:rPr lang="en-US"/>
              <a:t>Second level</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Confidential</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4217437" y="1554480"/>
            <a:ext cx="7334483"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766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Color 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2030400" cy="6858000"/>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2548219" y="548640"/>
            <a:ext cx="8134295" cy="1005840"/>
          </a:xfrm>
        </p:spPr>
        <p:txBody>
          <a:bodyPr bIns="0" anchor="t" anchorCtr="0"/>
          <a:lstStyle>
            <a:lvl1pPr>
              <a:lnSpc>
                <a:spcPct val="90000"/>
              </a:lnSpc>
              <a:defRPr sz="3200" baseline="0">
                <a:solidFill>
                  <a:schemeClr val="tx1"/>
                </a:solidFill>
              </a:defRPr>
            </a:lvl1pPr>
          </a:lstStyle>
          <a:p>
            <a:r>
              <a:rPr lang="en-US"/>
              <a:t>Click to edit Master title style</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Confidential</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2548218" y="1554480"/>
            <a:ext cx="8134296"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699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AA8466B-440E-A04C-B901-A39015985ED8}"/>
              </a:ext>
            </a:extLst>
          </p:cNvPr>
          <p:cNvSpPr>
            <a:spLocks noGrp="1"/>
          </p:cNvSpPr>
          <p:nvPr>
            <p:ph type="pic" sz="quarter" idx="10"/>
          </p:nvPr>
        </p:nvSpPr>
        <p:spPr>
          <a:xfrm>
            <a:off x="6083808" y="0"/>
            <a:ext cx="6108192" cy="6858000"/>
          </a:xfrm>
        </p:spPr>
        <p:txBody>
          <a:bodyPr/>
          <a:lstStyle/>
          <a:p>
            <a:r>
              <a:rPr lang="en-US"/>
              <a:t>Click icon to add picture</a:t>
            </a:r>
          </a:p>
        </p:txBody>
      </p:sp>
      <p:sp>
        <p:nvSpPr>
          <p:cNvPr id="10" name="Rectangle 9">
            <a:extLst>
              <a:ext uri="{FF2B5EF4-FFF2-40B4-BE49-F238E27FC236}">
                <a16:creationId xmlns:a16="http://schemas.microsoft.com/office/drawing/2014/main" id="{119521BA-00CD-F140-BB62-62093AE75EED}"/>
              </a:ext>
            </a:extLst>
          </p:cNvPr>
          <p:cNvSpPr/>
          <p:nvPr userDrawn="1"/>
        </p:nvSpPr>
        <p:spPr>
          <a:xfrm>
            <a:off x="0" y="0"/>
            <a:ext cx="6096000" cy="6858000"/>
          </a:xfrm>
          <a:prstGeom prst="rect">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24" name="Title 1">
            <a:extLst>
              <a:ext uri="{FF2B5EF4-FFF2-40B4-BE49-F238E27FC236}">
                <a16:creationId xmlns:a16="http://schemas.microsoft.com/office/drawing/2014/main" id="{B4A29752-FB82-3B4D-B1A0-32110296F971}"/>
              </a:ext>
            </a:extLst>
          </p:cNvPr>
          <p:cNvSpPr>
            <a:spLocks noGrp="1"/>
          </p:cNvSpPr>
          <p:nvPr>
            <p:ph type="ctrTitle"/>
          </p:nvPr>
        </p:nvSpPr>
        <p:spPr>
          <a:xfrm>
            <a:off x="731520" y="873400"/>
            <a:ext cx="4979912" cy="3182213"/>
          </a:xfrm>
          <a:prstGeom prst="rect">
            <a:avLst/>
          </a:prstGeom>
        </p:spPr>
        <p:txBody>
          <a:bodyPr lIns="0" tIns="0" rIns="0" bIns="0" anchor="b">
            <a:noAutofit/>
          </a:bodyPr>
          <a:lstStyle>
            <a:lvl1pPr algn="l">
              <a:lnSpc>
                <a:spcPct val="90000"/>
              </a:lnSpc>
              <a:spcBef>
                <a:spcPts val="600"/>
              </a:spcBef>
              <a:spcAft>
                <a:spcPts val="600"/>
              </a:spcAft>
              <a:defRPr lang="en-US" sz="3999" b="0" i="0" kern="1200" cap="all" baseline="0" dirty="0" smtClean="0">
                <a:solidFill>
                  <a:schemeClr val="tx1"/>
                </a:solidFill>
                <a:latin typeface="Arial Nova" panose="020B0504020202020204" pitchFamily="34" charset="0"/>
                <a:ea typeface="Source Sans Pro" panose="020B0503030403020204" pitchFamily="34" charset="0"/>
                <a:cs typeface="Calibri Light"/>
              </a:defRPr>
            </a:lvl1pPr>
          </a:lstStyle>
          <a:p>
            <a:r>
              <a:rPr lang="en-US"/>
              <a:t>Click to edit Master title style</a:t>
            </a:r>
          </a:p>
        </p:txBody>
      </p:sp>
      <p:sp>
        <p:nvSpPr>
          <p:cNvPr id="25" name="Subtitle 2">
            <a:extLst>
              <a:ext uri="{FF2B5EF4-FFF2-40B4-BE49-F238E27FC236}">
                <a16:creationId xmlns:a16="http://schemas.microsoft.com/office/drawing/2014/main" id="{A0FBF160-493B-AA48-9079-8533D7030ADB}"/>
              </a:ext>
            </a:extLst>
          </p:cNvPr>
          <p:cNvSpPr>
            <a:spLocks noGrp="1"/>
          </p:cNvSpPr>
          <p:nvPr>
            <p:ph type="subTitle" idx="1"/>
          </p:nvPr>
        </p:nvSpPr>
        <p:spPr>
          <a:xfrm>
            <a:off x="731520" y="4297680"/>
            <a:ext cx="4979911" cy="1920240"/>
          </a:xfrm>
        </p:spPr>
        <p:txBody>
          <a:bodyPr lIns="0" tIns="0" rIns="0" bIns="0">
            <a:noAutofit/>
          </a:bodyPr>
          <a:lstStyle>
            <a:lvl1pPr marL="0" indent="0" algn="l">
              <a:lnSpc>
                <a:spcPct val="85000"/>
              </a:lnSpc>
              <a:spcBef>
                <a:spcPts val="0"/>
              </a:spcBef>
              <a:spcAft>
                <a:spcPts val="0"/>
              </a:spcAft>
              <a:buNone/>
              <a:defRPr lang="en-US" sz="1800" b="0" i="0" kern="1200" cap="none" baseline="0" smtClean="0">
                <a:solidFill>
                  <a:schemeClr val="tx1"/>
                </a:solidFill>
                <a:latin typeface="Arial Nova" panose="020B0504020202020204" pitchFamily="34" charset="0"/>
                <a:ea typeface="Source Sans Pro" panose="020B0503030403020204" pitchFamily="34" charset="0"/>
                <a:cs typeface="Calibri Ligh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3" name="TextBox 22">
            <a:extLst>
              <a:ext uri="{FF2B5EF4-FFF2-40B4-BE49-F238E27FC236}">
                <a16:creationId xmlns:a16="http://schemas.microsoft.com/office/drawing/2014/main" id="{CC4DBAE3-2589-EC46-BC7C-8C33B77815F3}"/>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1"/>
                </a:solidFill>
                <a:effectLst/>
                <a:uFillTx/>
                <a:latin typeface="Arial Nova" panose="020B0504020202020204" pitchFamily="34" charset="0"/>
                <a:ea typeface="Helvetica Neue"/>
                <a:cs typeface="Helvetica Neue"/>
                <a:sym typeface="Helvetica Neue"/>
              </a:rPr>
              <a:t>Confidential</a:t>
            </a:r>
          </a:p>
        </p:txBody>
      </p:sp>
      <p:sp>
        <p:nvSpPr>
          <p:cNvPr id="26" name="Slide Number Placeholder 5">
            <a:extLst>
              <a:ext uri="{FF2B5EF4-FFF2-40B4-BE49-F238E27FC236}">
                <a16:creationId xmlns:a16="http://schemas.microsoft.com/office/drawing/2014/main" id="{2CB00985-3D1B-C244-8CD2-FA9D65A61526}"/>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tx1"/>
                </a:solidFill>
                <a:latin typeface="Arial Nova" panose="020B0504020202020204" pitchFamily="34" charset="0"/>
              </a:defRPr>
            </a:lvl1pPr>
          </a:lstStyle>
          <a:p>
            <a:fld id="{4B0EDFBC-7666-BA46-8E94-F83EDA5B5493}" type="slidenum">
              <a:rPr lang="en-US" smtClean="0"/>
              <a:pPr/>
              <a:t>‹#›</a:t>
            </a:fld>
            <a:endParaRPr lang="en-US"/>
          </a:p>
        </p:txBody>
      </p:sp>
      <p:pic>
        <p:nvPicPr>
          <p:cNvPr id="11" name="Graphic 10">
            <a:extLst>
              <a:ext uri="{FF2B5EF4-FFF2-40B4-BE49-F238E27FC236}">
                <a16:creationId xmlns:a16="http://schemas.microsoft.com/office/drawing/2014/main" id="{57B21736-8252-844A-B02E-D5BF476217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3129" y="248356"/>
            <a:ext cx="3450231" cy="676059"/>
          </a:xfrm>
          <a:prstGeom prst="rect">
            <a:avLst/>
          </a:prstGeom>
        </p:spPr>
      </p:pic>
    </p:spTree>
    <p:extLst>
      <p:ext uri="{BB962C8B-B14F-4D97-AF65-F5344CB8AC3E}">
        <p14:creationId xmlns:p14="http://schemas.microsoft.com/office/powerpoint/2010/main" val="219876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 &amp; Content 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FC8468-45BA-4974-A42C-CC4569A5B813}"/>
              </a:ext>
            </a:extLst>
          </p:cNvPr>
          <p:cNvSpPr/>
          <p:nvPr userDrawn="1"/>
        </p:nvSpPr>
        <p:spPr>
          <a:xfrm>
            <a:off x="0" y="-1"/>
            <a:ext cx="12192000" cy="11887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457200"/>
            <a:ext cx="10881360" cy="731520"/>
          </a:xfrm>
        </p:spPr>
        <p:txBody>
          <a:bodyPr bIns="0" anchor="t"/>
          <a:lstStyle>
            <a:lvl1pPr>
              <a:defRPr>
                <a:solidFill>
                  <a:schemeClr val="bg1"/>
                </a:solidFill>
              </a:defRPr>
            </a:lvl1pPr>
          </a:lstStyle>
          <a:p>
            <a:r>
              <a:rPr lang="en-US"/>
              <a:t>Click to edit Master title style</a:t>
            </a:r>
          </a:p>
        </p:txBody>
      </p:sp>
      <p:sp>
        <p:nvSpPr>
          <p:cNvPr id="4" name="Slide Number Placeholder 3">
            <a:extLst>
              <a:ext uri="{FF2B5EF4-FFF2-40B4-BE49-F238E27FC236}">
                <a16:creationId xmlns:a16="http://schemas.microsoft.com/office/drawing/2014/main" id="{3C9986FB-0691-2847-9866-ECE3B36F431B}"/>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7" name="Content Placeholder 6">
            <a:extLst>
              <a:ext uri="{FF2B5EF4-FFF2-40B4-BE49-F238E27FC236}">
                <a16:creationId xmlns:a16="http://schemas.microsoft.com/office/drawing/2014/main" id="{25B206EC-0277-40B5-A902-5774A7F778ED}"/>
              </a:ext>
            </a:extLst>
          </p:cNvPr>
          <p:cNvSpPr>
            <a:spLocks noGrp="1"/>
          </p:cNvSpPr>
          <p:nvPr>
            <p:ph sz="quarter" idx="13"/>
          </p:nvPr>
        </p:nvSpPr>
        <p:spPr>
          <a:xfrm>
            <a:off x="640080" y="1554480"/>
            <a:ext cx="10881360"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298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_Brignt Blue Background">
    <p:bg>
      <p:bgPr>
        <a:solidFill>
          <a:schemeClr val="accent4"/>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83ACCB16-F086-C24C-A9DF-6DFFF6D9DED6}"/>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Confidential</a:t>
            </a:r>
          </a:p>
        </p:txBody>
      </p:sp>
      <p:sp>
        <p:nvSpPr>
          <p:cNvPr id="22" name="Slide Number Placeholder 5">
            <a:extLst>
              <a:ext uri="{FF2B5EF4-FFF2-40B4-BE49-F238E27FC236}">
                <a16:creationId xmlns:a16="http://schemas.microsoft.com/office/drawing/2014/main" id="{7AD51ED0-177B-FC40-A856-3379573F6311}"/>
              </a:ext>
            </a:extLst>
          </p:cNvPr>
          <p:cNvSpPr>
            <a:spLocks noGrp="1"/>
          </p:cNvSpPr>
          <p:nvPr>
            <p:ph type="sldNum" sz="quarter" idx="4"/>
          </p:nvPr>
        </p:nvSpPr>
        <p:spPr>
          <a:xfrm>
            <a:off x="155694" y="6536215"/>
            <a:ext cx="160300" cy="153888"/>
          </a:xfrm>
          <a:prstGeom prst="rect">
            <a:avLst/>
          </a:prstGeom>
          <a:noFill/>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sp>
        <p:nvSpPr>
          <p:cNvPr id="5" name="Text Placeholder 4">
            <a:extLst>
              <a:ext uri="{FF2B5EF4-FFF2-40B4-BE49-F238E27FC236}">
                <a16:creationId xmlns:a16="http://schemas.microsoft.com/office/drawing/2014/main" id="{A8DCBA96-DB2A-2646-B1FC-521FE50A2D71}"/>
              </a:ext>
            </a:extLst>
          </p:cNvPr>
          <p:cNvSpPr>
            <a:spLocks noGrp="1"/>
          </p:cNvSpPr>
          <p:nvPr>
            <p:ph type="body" sz="quarter" idx="10"/>
          </p:nvPr>
        </p:nvSpPr>
        <p:spPr>
          <a:xfrm>
            <a:off x="2438400" y="1920240"/>
            <a:ext cx="7315200" cy="3840480"/>
          </a:xfrm>
          <a:solidFill>
            <a:schemeClr val="accent4"/>
          </a:solidFill>
        </p:spPr>
        <p:txBody>
          <a:bodyPr>
            <a:noAutofit/>
          </a:bodyPr>
          <a:lstStyle>
            <a:lvl1pPr>
              <a:lnSpc>
                <a:spcPct val="100000"/>
              </a:lnSpc>
              <a:defRPr sz="3200" b="1" i="0">
                <a:solidFill>
                  <a:schemeClr val="bg1"/>
                </a:solidFill>
                <a:latin typeface="+mn-lt"/>
              </a:defRPr>
            </a:lvl1pPr>
          </a:lstStyle>
          <a:p>
            <a:pPr lvl="0"/>
            <a:r>
              <a:rPr lang="en-US"/>
              <a:t>Click to edit Master text styles</a:t>
            </a:r>
          </a:p>
        </p:txBody>
      </p:sp>
      <p:pic>
        <p:nvPicPr>
          <p:cNvPr id="6" name="Graphic 5">
            <a:extLst>
              <a:ext uri="{FF2B5EF4-FFF2-40B4-BE49-F238E27FC236}">
                <a16:creationId xmlns:a16="http://schemas.microsoft.com/office/drawing/2014/main" id="{B59D10A0-20F0-984C-9E54-CD6D792DBFE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79024" y="6405265"/>
            <a:ext cx="1591056" cy="311761"/>
          </a:xfrm>
          <a:prstGeom prst="rect">
            <a:avLst/>
          </a:prstGeom>
        </p:spPr>
      </p:pic>
    </p:spTree>
    <p:extLst>
      <p:ext uri="{BB962C8B-B14F-4D97-AF65-F5344CB8AC3E}">
        <p14:creationId xmlns:p14="http://schemas.microsoft.com/office/powerpoint/2010/main" val="364945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5FA959A-5524-FD45-9060-A2F7D27DA5C5}"/>
              </a:ext>
            </a:extLst>
          </p:cNvPr>
          <p:cNvSpPr txBox="1"/>
          <p:nvPr userDrawn="1"/>
        </p:nvSpPr>
        <p:spPr>
          <a:xfrm>
            <a:off x="7415784" y="6440708"/>
            <a:ext cx="4434840"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1">
                    <a:lumMod val="50000"/>
                  </a:schemeClr>
                </a:solidFill>
                <a:effectLst/>
                <a:uFillTx/>
                <a:latin typeface="Arial Nova" panose="020B0504020202020204" pitchFamily="34" charset="0"/>
                <a:ea typeface="Helvetica Neue"/>
                <a:cs typeface="Helvetica Neue"/>
                <a:sym typeface="Helvetica Neue"/>
              </a:rPr>
              <a:t>© 2022 Blue Prism Limited. “Blue Prism”, the “Blue Prism” logo and Prism device are either trademarks or registered trademarks of Blue Prism Limited and its affiliates. All Rights Reserved.</a:t>
            </a:r>
          </a:p>
        </p:txBody>
      </p:sp>
      <p:sp>
        <p:nvSpPr>
          <p:cNvPr id="2" name="Slide Number Placeholder 1">
            <a:extLst>
              <a:ext uri="{FF2B5EF4-FFF2-40B4-BE49-F238E27FC236}">
                <a16:creationId xmlns:a16="http://schemas.microsoft.com/office/drawing/2014/main" id="{9075A71C-B2B2-FB4F-BF48-6AC388465CBB}"/>
              </a:ext>
            </a:extLst>
          </p:cNvPr>
          <p:cNvSpPr>
            <a:spLocks noGrp="1"/>
          </p:cNvSpPr>
          <p:nvPr>
            <p:ph type="sldNum" sz="quarter" idx="10"/>
          </p:nvPr>
        </p:nvSpPr>
        <p:spPr/>
        <p:txBody>
          <a:bodyPr/>
          <a:lstStyle/>
          <a:p>
            <a:fld id="{4B0EDFBC-7666-BA46-8E94-F83EDA5B5493}" type="slidenum">
              <a:rPr lang="en-US" smtClean="0"/>
              <a:pPr/>
              <a:t>‹#›</a:t>
            </a:fld>
            <a:endParaRPr lang="en-US"/>
          </a:p>
        </p:txBody>
      </p:sp>
      <p:sp>
        <p:nvSpPr>
          <p:cNvPr id="9" name="TextBox 8">
            <a:extLst>
              <a:ext uri="{FF2B5EF4-FFF2-40B4-BE49-F238E27FC236}">
                <a16:creationId xmlns:a16="http://schemas.microsoft.com/office/drawing/2014/main" id="{0DC31793-8848-7F4C-93FF-9F8EC8A3DE34}"/>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1">
                    <a:lumMod val="50000"/>
                  </a:schemeClr>
                </a:solidFill>
                <a:effectLst/>
                <a:uFillTx/>
                <a:latin typeface="Arial Nova" panose="020B0504020202020204" pitchFamily="34" charset="0"/>
                <a:ea typeface="Helvetica Neue"/>
                <a:cs typeface="Helvetica Neue"/>
                <a:sym typeface="Helvetica Neue"/>
              </a:rPr>
              <a:t>Confidential</a:t>
            </a:r>
          </a:p>
        </p:txBody>
      </p:sp>
      <p:pic>
        <p:nvPicPr>
          <p:cNvPr id="6" name="Graphic 5">
            <a:extLst>
              <a:ext uri="{FF2B5EF4-FFF2-40B4-BE49-F238E27FC236}">
                <a16:creationId xmlns:a16="http://schemas.microsoft.com/office/drawing/2014/main" id="{2E8FDD3C-994C-AA45-957C-B313741F083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68568" y="2491852"/>
            <a:ext cx="6654865" cy="1303994"/>
          </a:xfrm>
          <a:prstGeom prst="rect">
            <a:avLst/>
          </a:prstGeom>
        </p:spPr>
      </p:pic>
    </p:spTree>
    <p:extLst>
      <p:ext uri="{BB962C8B-B14F-4D97-AF65-F5344CB8AC3E}">
        <p14:creationId xmlns:p14="http://schemas.microsoft.com/office/powerpoint/2010/main" val="295082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3_Blank">
    <p:bg>
      <p:bgPr>
        <a:solidFill>
          <a:schemeClr val="accent2"/>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5FA959A-5524-FD45-9060-A2F7D27DA5C5}"/>
              </a:ext>
            </a:extLst>
          </p:cNvPr>
          <p:cNvSpPr txBox="1"/>
          <p:nvPr userDrawn="1"/>
        </p:nvSpPr>
        <p:spPr>
          <a:xfrm>
            <a:off x="7415784" y="6440708"/>
            <a:ext cx="4434840"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1"/>
                </a:solidFill>
                <a:effectLst/>
                <a:uFillTx/>
                <a:latin typeface="Arial Nova" panose="020B0504020202020204" pitchFamily="34" charset="0"/>
                <a:ea typeface="Helvetica Neue"/>
                <a:cs typeface="Helvetica Neue"/>
                <a:sym typeface="Helvetica Neue"/>
              </a:rPr>
              <a:t>© 2022 Blue Prism Limited. “Blue Prism”, the “Blue Prism” logo and Prism device are either trademarks or registered trademarks of Blue Prism Limited and its affiliates. All Rights Reserved.</a:t>
            </a:r>
          </a:p>
        </p:txBody>
      </p:sp>
      <p:sp>
        <p:nvSpPr>
          <p:cNvPr id="2" name="Slide Number Placeholder 1">
            <a:extLst>
              <a:ext uri="{FF2B5EF4-FFF2-40B4-BE49-F238E27FC236}">
                <a16:creationId xmlns:a16="http://schemas.microsoft.com/office/drawing/2014/main" id="{9075A71C-B2B2-FB4F-BF48-6AC388465CBB}"/>
              </a:ext>
            </a:extLst>
          </p:cNvPr>
          <p:cNvSpPr>
            <a:spLocks noGrp="1"/>
          </p:cNvSpPr>
          <p:nvPr>
            <p:ph type="sldNum" sz="quarter" idx="10"/>
          </p:nvPr>
        </p:nvSpPr>
        <p:spPr/>
        <p:txBody>
          <a:bodyPr/>
          <a:lstStyle>
            <a:lvl1pPr>
              <a:defRPr>
                <a:solidFill>
                  <a:schemeClr val="bg1"/>
                </a:solidFill>
              </a:defRPr>
            </a:lvl1pPr>
          </a:lstStyle>
          <a:p>
            <a:fld id="{4B0EDFBC-7666-BA46-8E94-F83EDA5B5493}" type="slidenum">
              <a:rPr lang="en-US" smtClean="0"/>
              <a:pPr/>
              <a:t>‹#›</a:t>
            </a:fld>
            <a:endParaRPr lang="en-US"/>
          </a:p>
        </p:txBody>
      </p:sp>
      <p:sp>
        <p:nvSpPr>
          <p:cNvPr id="9" name="TextBox 8">
            <a:extLst>
              <a:ext uri="{FF2B5EF4-FFF2-40B4-BE49-F238E27FC236}">
                <a16:creationId xmlns:a16="http://schemas.microsoft.com/office/drawing/2014/main" id="{0DC31793-8848-7F4C-93FF-9F8EC8A3DE34}"/>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1"/>
                </a:solidFill>
                <a:effectLst/>
                <a:uFillTx/>
                <a:latin typeface="Arial Nova" panose="020B0504020202020204" pitchFamily="34" charset="0"/>
                <a:ea typeface="Helvetica Neue"/>
                <a:cs typeface="Helvetica Neue"/>
                <a:sym typeface="Helvetica Neue"/>
              </a:rPr>
              <a:t>Confidential</a:t>
            </a:r>
          </a:p>
        </p:txBody>
      </p:sp>
      <p:pic>
        <p:nvPicPr>
          <p:cNvPr id="7" name="Graphic 6">
            <a:extLst>
              <a:ext uri="{FF2B5EF4-FFF2-40B4-BE49-F238E27FC236}">
                <a16:creationId xmlns:a16="http://schemas.microsoft.com/office/drawing/2014/main" id="{CEC4EE12-6970-B64F-B444-8D8B24FB4CB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68568" y="2491852"/>
            <a:ext cx="6654865" cy="1303994"/>
          </a:xfrm>
          <a:prstGeom prst="rect">
            <a:avLst/>
          </a:prstGeom>
        </p:spPr>
      </p:pic>
    </p:spTree>
    <p:extLst>
      <p:ext uri="{BB962C8B-B14F-4D97-AF65-F5344CB8AC3E}">
        <p14:creationId xmlns:p14="http://schemas.microsoft.com/office/powerpoint/2010/main" val="331292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cSld name="2_Content: Text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325B-5F41-464E-A5F5-A64967E5491B}"/>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FF4AC0F6-AB1D-6548-AD7F-A4BD69E342E1}"/>
              </a:ext>
            </a:extLst>
          </p:cNvPr>
          <p:cNvSpPr>
            <a:spLocks noGrp="1"/>
          </p:cNvSpPr>
          <p:nvPr>
            <p:ph type="sldNum" sz="quarter" idx="10"/>
          </p:nvPr>
        </p:nvSpPr>
        <p:spPr/>
        <p:txBody>
          <a:bodyPr/>
          <a:lstStyle/>
          <a:p>
            <a:fld id="{F3027E8A-8089-874A-B94B-79D229332FD1}" type="slidenum">
              <a:rPr lang="en-US" smtClean="0"/>
              <a:pPr/>
              <a:t>‹#›</a:t>
            </a:fld>
            <a:endParaRPr lang="en-US"/>
          </a:p>
        </p:txBody>
      </p:sp>
      <p:sp>
        <p:nvSpPr>
          <p:cNvPr id="7" name="Text Placeholder 6">
            <a:extLst>
              <a:ext uri="{FF2B5EF4-FFF2-40B4-BE49-F238E27FC236}">
                <a16:creationId xmlns:a16="http://schemas.microsoft.com/office/drawing/2014/main" id="{126FA97E-CE42-2E42-93B1-141C26B20799}"/>
              </a:ext>
            </a:extLst>
          </p:cNvPr>
          <p:cNvSpPr>
            <a:spLocks noGrp="1"/>
          </p:cNvSpPr>
          <p:nvPr>
            <p:ph type="body" sz="quarter" idx="11"/>
          </p:nvPr>
        </p:nvSpPr>
        <p:spPr>
          <a:xfrm>
            <a:off x="608172" y="1508760"/>
            <a:ext cx="10975658" cy="4846320"/>
          </a:xfrm>
          <a:prstGeom prst="rect">
            <a:avLst/>
          </a:prstGeom>
        </p:spPr>
        <p:txBody>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64478F2B-BE14-4545-8F49-F608F5F34EAB}"/>
              </a:ext>
            </a:extLst>
          </p:cNvPr>
          <p:cNvSpPr txBox="1"/>
          <p:nvPr userDrawn="1"/>
        </p:nvSpPr>
        <p:spPr>
          <a:xfrm>
            <a:off x="0" y="6485672"/>
            <a:ext cx="1970827" cy="3657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a:ln>
                  <a:noFill/>
                </a:ln>
                <a:solidFill>
                  <a:schemeClr val="tx1"/>
                </a:solidFill>
                <a:effectLst/>
                <a:uFillTx/>
                <a:latin typeface="Source Serif"/>
                <a:ea typeface="Helvetica Neue"/>
                <a:cs typeface="Helvetica Neue"/>
                <a:sym typeface="Helvetica Neue"/>
              </a:rPr>
              <a:t>Commercial in Confidence </a:t>
            </a:r>
          </a:p>
        </p:txBody>
      </p:sp>
      <p:pic>
        <p:nvPicPr>
          <p:cNvPr id="8" name="Picture 2">
            <a:extLst>
              <a:ext uri="{FF2B5EF4-FFF2-40B4-BE49-F238E27FC236}">
                <a16:creationId xmlns:a16="http://schemas.microsoft.com/office/drawing/2014/main" id="{C2F9C0EE-C57C-644C-B667-1DCAC727AEA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809361" y="6537716"/>
            <a:ext cx="1132703" cy="195724"/>
          </a:xfrm>
          <a:prstGeom prst="rect">
            <a:avLst/>
          </a:prstGeom>
        </p:spPr>
      </p:pic>
    </p:spTree>
    <p:extLst>
      <p:ext uri="{BB962C8B-B14F-4D97-AF65-F5344CB8AC3E}">
        <p14:creationId xmlns:p14="http://schemas.microsoft.com/office/powerpoint/2010/main" val="2565946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1_Title &amp; Subhead &amp; Content Dark">
    <p:bg>
      <p:bgPr>
        <a:solidFill>
          <a:srgbClr val="16171D"/>
        </a:solidFill>
        <a:effectLst/>
      </p:bgPr>
    </p:bg>
    <p:spTree>
      <p:nvGrpSpPr>
        <p:cNvPr id="1" name=""/>
        <p:cNvGrpSpPr/>
        <p:nvPr/>
      </p:nvGrpSpPr>
      <p:grpSpPr>
        <a:xfrm>
          <a:off x="0" y="0"/>
          <a:ext cx="0" cy="0"/>
          <a:chOff x="0" y="0"/>
          <a:chExt cx="0" cy="0"/>
        </a:xfrm>
      </p:grpSpPr>
      <p:sp>
        <p:nvSpPr>
          <p:cNvPr id="11" name="Content Placeholder 4">
            <a:extLst>
              <a:ext uri="{FF2B5EF4-FFF2-40B4-BE49-F238E27FC236}">
                <a16:creationId xmlns:a16="http://schemas.microsoft.com/office/drawing/2014/main" id="{F0A1421A-65BB-2849-879E-935D4162E1A2}"/>
              </a:ext>
            </a:extLst>
          </p:cNvPr>
          <p:cNvSpPr>
            <a:spLocks noGrp="1"/>
          </p:cNvSpPr>
          <p:nvPr>
            <p:ph sz="quarter" idx="14"/>
          </p:nvPr>
        </p:nvSpPr>
        <p:spPr>
          <a:xfrm>
            <a:off x="640080" y="1826298"/>
            <a:ext cx="10881360" cy="4312109"/>
          </a:xfrm>
        </p:spPr>
        <p:txBody>
          <a:bodyPr spcCol="360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Title 1">
            <a:extLst>
              <a:ext uri="{FF2B5EF4-FFF2-40B4-BE49-F238E27FC236}">
                <a16:creationId xmlns:a16="http://schemas.microsoft.com/office/drawing/2014/main" id="{4D788CF2-2C91-9B47-9036-3B970094E388}"/>
              </a:ext>
            </a:extLst>
          </p:cNvPr>
          <p:cNvSpPr>
            <a:spLocks noGrp="1"/>
          </p:cNvSpPr>
          <p:nvPr>
            <p:ph type="title"/>
          </p:nvPr>
        </p:nvSpPr>
        <p:spPr>
          <a:xfrm>
            <a:off x="640080" y="457200"/>
            <a:ext cx="10881360" cy="443450"/>
          </a:xfrm>
          <a:prstGeom prst="rect">
            <a:avLst/>
          </a:prstGeom>
        </p:spPr>
        <p:txBody>
          <a:bodyPr bIns="0" anchor="t"/>
          <a:lstStyle>
            <a:lvl1pPr>
              <a:defRPr b="0">
                <a:solidFill>
                  <a:schemeClr val="bg1"/>
                </a:solidFill>
              </a:defRPr>
            </a:lvl1pPr>
          </a:lstStyle>
          <a:p>
            <a:r>
              <a:rPr lang="en-GB"/>
              <a:t>Click to edit Master title style</a:t>
            </a:r>
            <a:endParaRPr lang="en-US"/>
          </a:p>
        </p:txBody>
      </p:sp>
      <p:sp>
        <p:nvSpPr>
          <p:cNvPr id="13" name="Text Placeholder 7">
            <a:extLst>
              <a:ext uri="{FF2B5EF4-FFF2-40B4-BE49-F238E27FC236}">
                <a16:creationId xmlns:a16="http://schemas.microsoft.com/office/drawing/2014/main" id="{2C138584-104B-8341-ADC5-8BE90FE2FCAE}"/>
              </a:ext>
            </a:extLst>
          </p:cNvPr>
          <p:cNvSpPr>
            <a:spLocks noGrp="1"/>
          </p:cNvSpPr>
          <p:nvPr>
            <p:ph type="body" sz="quarter" idx="13" hasCustomPrompt="1"/>
          </p:nvPr>
        </p:nvSpPr>
        <p:spPr>
          <a:xfrm>
            <a:off x="640080" y="1083598"/>
            <a:ext cx="10881360" cy="548640"/>
          </a:xfrm>
        </p:spPr>
        <p:txBody>
          <a:bodyPr>
            <a:normAutofit/>
          </a:bodyPr>
          <a:lstStyle>
            <a:lvl1pPr>
              <a:lnSpc>
                <a:spcPct val="100000"/>
              </a:lnSpc>
              <a:defRPr lang="en-GB" sz="1500" kern="1200" cap="all" spc="300" baseline="0" dirty="0" smtClean="0">
                <a:solidFill>
                  <a:schemeClr val="accent1"/>
                </a:solidFill>
                <a:latin typeface="Arial Nova" panose="020B0504020202020204" pitchFamily="34" charset="0"/>
                <a:ea typeface="+mn-ea"/>
                <a:cs typeface="+mn-cs"/>
              </a:defRPr>
            </a:lvl1pPr>
          </a:lstStyle>
          <a:p>
            <a:pPr lvl="0"/>
            <a:r>
              <a:rPr lang="en-GB"/>
              <a:t>CLICK TO EDIT MASTER TEXT STYLES</a:t>
            </a:r>
          </a:p>
        </p:txBody>
      </p:sp>
      <p:sp>
        <p:nvSpPr>
          <p:cNvPr id="8" name="Rectangle 1">
            <a:extLst>
              <a:ext uri="{FF2B5EF4-FFF2-40B4-BE49-F238E27FC236}">
                <a16:creationId xmlns:a16="http://schemas.microsoft.com/office/drawing/2014/main" id="{373D6921-6D60-1645-AC2C-67291A35BE7A}"/>
              </a:ext>
            </a:extLst>
          </p:cNvPr>
          <p:cNvSpPr/>
          <p:nvPr userDrawn="1"/>
        </p:nvSpPr>
        <p:spPr>
          <a:xfrm rot="5400000" flipH="1">
            <a:off x="9777598" y="4433437"/>
            <a:ext cx="789693" cy="4587749"/>
          </a:xfrm>
          <a:custGeom>
            <a:avLst/>
            <a:gdLst>
              <a:gd name="connsiteX0" fmla="*/ 0 w 3712577"/>
              <a:gd name="connsiteY0" fmla="*/ 0 h 2693010"/>
              <a:gd name="connsiteX1" fmla="*/ 3712577 w 3712577"/>
              <a:gd name="connsiteY1" fmla="*/ 0 h 2693010"/>
              <a:gd name="connsiteX2" fmla="*/ 3712577 w 3712577"/>
              <a:gd name="connsiteY2" fmla="*/ 2693010 h 2693010"/>
              <a:gd name="connsiteX3" fmla="*/ 0 w 3712577"/>
              <a:gd name="connsiteY3" fmla="*/ 2693010 h 2693010"/>
              <a:gd name="connsiteX4" fmla="*/ 0 w 3712577"/>
              <a:gd name="connsiteY4" fmla="*/ 0 h 2693010"/>
              <a:gd name="connsiteX0" fmla="*/ 0 w 3712577"/>
              <a:gd name="connsiteY0" fmla="*/ 0 h 2693010"/>
              <a:gd name="connsiteX1" fmla="*/ 3712577 w 3712577"/>
              <a:gd name="connsiteY1" fmla="*/ 0 h 2693010"/>
              <a:gd name="connsiteX2" fmla="*/ 3712577 w 3712577"/>
              <a:gd name="connsiteY2" fmla="*/ 2693010 h 2693010"/>
              <a:gd name="connsiteX3" fmla="*/ 0 w 3712577"/>
              <a:gd name="connsiteY3" fmla="*/ 2693010 h 2693010"/>
              <a:gd name="connsiteX4" fmla="*/ 91440 w 3712577"/>
              <a:gd name="connsiteY4" fmla="*/ 91440 h 2693010"/>
              <a:gd name="connsiteX0" fmla="*/ 396240 w 4108817"/>
              <a:gd name="connsiteY0" fmla="*/ 0 h 2693010"/>
              <a:gd name="connsiteX1" fmla="*/ 4108817 w 4108817"/>
              <a:gd name="connsiteY1" fmla="*/ 0 h 2693010"/>
              <a:gd name="connsiteX2" fmla="*/ 4108817 w 4108817"/>
              <a:gd name="connsiteY2" fmla="*/ 2693010 h 2693010"/>
              <a:gd name="connsiteX3" fmla="*/ 396240 w 4108817"/>
              <a:gd name="connsiteY3" fmla="*/ 2693010 h 2693010"/>
              <a:gd name="connsiteX4" fmla="*/ 0 w 4108817"/>
              <a:gd name="connsiteY4" fmla="*/ 172720 h 2693010"/>
              <a:gd name="connsiteX0" fmla="*/ 0 w 3712577"/>
              <a:gd name="connsiteY0" fmla="*/ 0 h 2693010"/>
              <a:gd name="connsiteX1" fmla="*/ 3712577 w 3712577"/>
              <a:gd name="connsiteY1" fmla="*/ 0 h 2693010"/>
              <a:gd name="connsiteX2" fmla="*/ 3712577 w 3712577"/>
              <a:gd name="connsiteY2" fmla="*/ 2693010 h 2693010"/>
              <a:gd name="connsiteX3" fmla="*/ 0 w 3712577"/>
              <a:gd name="connsiteY3" fmla="*/ 2693010 h 2693010"/>
              <a:gd name="connsiteX0" fmla="*/ 3712577 w 3712577"/>
              <a:gd name="connsiteY0" fmla="*/ 0 h 2693010"/>
              <a:gd name="connsiteX1" fmla="*/ 3712577 w 3712577"/>
              <a:gd name="connsiteY1" fmla="*/ 2693010 h 2693010"/>
              <a:gd name="connsiteX2" fmla="*/ 0 w 3712577"/>
              <a:gd name="connsiteY2" fmla="*/ 2693010 h 2693010"/>
            </a:gdLst>
            <a:ahLst/>
            <a:cxnLst>
              <a:cxn ang="0">
                <a:pos x="connsiteX0" y="connsiteY0"/>
              </a:cxn>
              <a:cxn ang="0">
                <a:pos x="connsiteX1" y="connsiteY1"/>
              </a:cxn>
              <a:cxn ang="0">
                <a:pos x="connsiteX2" y="connsiteY2"/>
              </a:cxn>
            </a:cxnLst>
            <a:rect l="l" t="t" r="r" b="b"/>
            <a:pathLst>
              <a:path w="3712577" h="2693010">
                <a:moveTo>
                  <a:pt x="3712577" y="0"/>
                </a:moveTo>
                <a:lnTo>
                  <a:pt x="3712577" y="2693010"/>
                </a:lnTo>
                <a:lnTo>
                  <a:pt x="0" y="2693010"/>
                </a:lnTo>
              </a:path>
            </a:pathLst>
          </a:custGeom>
          <a:noFill/>
          <a:ln w="381000" cap="rnd">
            <a:gradFill flip="none" rotWithShape="1">
              <a:gsLst>
                <a:gs pos="98000">
                  <a:schemeClr val="accent6"/>
                </a:gs>
                <a:gs pos="51000">
                  <a:schemeClr val="accent1"/>
                </a:gs>
              </a:gsLst>
              <a:lin ang="2700000" scaled="1"/>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294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Style 4 | Headline | Text Box">
    <p:spTree>
      <p:nvGrpSpPr>
        <p:cNvPr id="1" name=""/>
        <p:cNvGrpSpPr/>
        <p:nvPr/>
      </p:nvGrpSpPr>
      <p:grpSpPr>
        <a:xfrm>
          <a:off x="0" y="0"/>
          <a:ext cx="0" cy="0"/>
          <a:chOff x="0" y="0"/>
          <a:chExt cx="0" cy="0"/>
        </a:xfrm>
      </p:grpSpPr>
      <p:grpSp>
        <p:nvGrpSpPr>
          <p:cNvPr id="5" name="Group 4"/>
          <p:cNvGrpSpPr/>
          <p:nvPr userDrawn="1"/>
        </p:nvGrpSpPr>
        <p:grpSpPr>
          <a:xfrm>
            <a:off x="10210937" y="-546233"/>
            <a:ext cx="1981060" cy="2871730"/>
            <a:chOff x="10208277" y="-546233"/>
            <a:chExt cx="1980544" cy="2871730"/>
          </a:xfrm>
        </p:grpSpPr>
        <p:pic>
          <p:nvPicPr>
            <p:cNvPr id="5123" name="Picture 3"/>
            <p:cNvPicPr>
              <a:picLocks noChangeAspect="1" noChangeArrowheads="1"/>
            </p:cNvPicPr>
            <p:nvPr userDrawn="1"/>
          </p:nvPicPr>
          <p:blipFill rotWithShape="1">
            <a:blip r:embed="rId2" cstate="screen">
              <a:extLst>
                <a:ext uri="{28A0092B-C50C-407E-A947-70E740481C1C}">
                  <a14:useLocalDpi xmlns:a14="http://schemas.microsoft.com/office/drawing/2010/main" val="0"/>
                </a:ext>
              </a:extLst>
            </a:blip>
            <a:srcRect/>
            <a:stretch/>
          </p:blipFill>
          <p:spPr bwMode="auto">
            <a:xfrm rot="10800000">
              <a:off x="10208277" y="-2"/>
              <a:ext cx="1980544" cy="1980544"/>
            </a:xfrm>
            <a:prstGeom prst="rtTriangl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4"/>
            <p:cNvSpPr/>
            <p:nvPr userDrawn="1"/>
          </p:nvSpPr>
          <p:spPr>
            <a:xfrm rot="2700000">
              <a:off x="9926871" y="668086"/>
              <a:ext cx="2809775" cy="381138"/>
            </a:xfrm>
            <a:custGeom>
              <a:avLst/>
              <a:gdLst/>
              <a:ahLst/>
              <a:cxnLst/>
              <a:rect l="l" t="t" r="r" b="b"/>
              <a:pathLst>
                <a:path w="2809775" h="381138">
                  <a:moveTo>
                    <a:pt x="0" y="381137"/>
                  </a:moveTo>
                  <a:lnTo>
                    <a:pt x="381138" y="0"/>
                  </a:lnTo>
                  <a:lnTo>
                    <a:pt x="2428638" y="0"/>
                  </a:lnTo>
                  <a:lnTo>
                    <a:pt x="2809775" y="381138"/>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4"/>
            <p:cNvSpPr/>
            <p:nvPr userDrawn="1"/>
          </p:nvSpPr>
          <p:spPr>
            <a:xfrm rot="2700000">
              <a:off x="9864917" y="832798"/>
              <a:ext cx="2800907" cy="184491"/>
            </a:xfrm>
            <a:custGeom>
              <a:avLst/>
              <a:gdLst/>
              <a:ahLst/>
              <a:cxnLst/>
              <a:rect l="l" t="t" r="r" b="b"/>
              <a:pathLst>
                <a:path w="2800907" h="184491">
                  <a:moveTo>
                    <a:pt x="184489" y="1"/>
                  </a:moveTo>
                  <a:lnTo>
                    <a:pt x="2616418" y="0"/>
                  </a:lnTo>
                  <a:lnTo>
                    <a:pt x="2800907" y="184491"/>
                  </a:lnTo>
                  <a:lnTo>
                    <a:pt x="0" y="184491"/>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 name="Title 1"/>
          <p:cNvSpPr>
            <a:spLocks noGrp="1"/>
          </p:cNvSpPr>
          <p:nvPr userDrawn="1">
            <p:ph type="title" hasCustomPrompt="1"/>
          </p:nvPr>
        </p:nvSpPr>
        <p:spPr>
          <a:xfrm>
            <a:off x="457082" y="407988"/>
            <a:ext cx="9907231" cy="735012"/>
          </a:xfrm>
        </p:spPr>
        <p:txBody>
          <a:bodyPr/>
          <a:lstStyle>
            <a:lvl1pPr>
              <a:defRPr/>
            </a:lvl1pPr>
          </a:lstStyle>
          <a:p>
            <a:r>
              <a:rPr lang="en-US"/>
              <a:t>Style 4 content – Click to edit headline</a:t>
            </a:r>
          </a:p>
        </p:txBody>
      </p:sp>
      <p:sp>
        <p:nvSpPr>
          <p:cNvPr id="3" name="Content Placeholder 2"/>
          <p:cNvSpPr>
            <a:spLocks noGrp="1"/>
          </p:cNvSpPr>
          <p:nvPr userDrawn="1">
            <p:ph idx="1"/>
          </p:nvPr>
        </p:nvSpPr>
        <p:spPr>
          <a:xfrm>
            <a:off x="455731" y="1524001"/>
            <a:ext cx="11126671" cy="4602165"/>
          </a:xfrm>
        </p:spPr>
        <p:txBody>
          <a:bodyPr/>
          <a:lstStyle>
            <a:lvl1pPr marL="0" indent="0">
              <a:buNone/>
              <a:defRPr sz="1951">
                <a:solidFill>
                  <a:schemeClr val="tx1"/>
                </a:solidFill>
                <a:latin typeface="Calibri Light" panose="020F0302020204030204" pitchFamily="34" charset="0"/>
                <a:cs typeface="Calibri Light" panose="020F0302020204030204" pitchFamily="34" charset="0"/>
              </a:defRPr>
            </a:lvl1pPr>
            <a:lvl2pPr marL="342991" indent="-171496">
              <a:buClr>
                <a:schemeClr val="bg1">
                  <a:lumMod val="50000"/>
                </a:schemeClr>
              </a:buClr>
              <a:buFont typeface="Arial" panose="020B0604020202020204" pitchFamily="34" charset="0"/>
              <a:buChar char="•"/>
              <a:defRPr sz="1951" baseline="0">
                <a:latin typeface="Calibri Light" panose="020F0302020204030204" pitchFamily="34" charset="0"/>
                <a:cs typeface="Calibri Light" panose="020F0302020204030204" pitchFamily="34" charset="0"/>
              </a:defRPr>
            </a:lvl2pPr>
            <a:lvl3pPr marL="685983">
              <a:buClr>
                <a:schemeClr val="tx2"/>
              </a:buClr>
              <a:defRPr sz="1951">
                <a:latin typeface="Calibri Light" panose="020F0302020204030204" pitchFamily="34" charset="0"/>
                <a:cs typeface="Calibri Light" panose="020F0302020204030204" pitchFamily="34" charset="0"/>
              </a:defRPr>
            </a:lvl3pPr>
            <a:lvl4pPr marL="1028974" indent="-171496">
              <a:buClr>
                <a:schemeClr val="accent4"/>
              </a:buClr>
              <a:buFont typeface="Arial" panose="020B0604020202020204" pitchFamily="34" charset="0"/>
              <a:buChar char="•"/>
              <a:defRPr sz="1951">
                <a:latin typeface="Calibri Light" panose="020F0302020204030204" pitchFamily="34" charset="0"/>
                <a:cs typeface="Calibri Light" panose="020F0302020204030204" pitchFamily="34" charset="0"/>
              </a:defRPr>
            </a:lvl4pPr>
            <a:lvl5pPr marL="1371966" indent="-171496">
              <a:buClr>
                <a:schemeClr val="tx1"/>
              </a:buClr>
              <a:buFont typeface="Arial" panose="020B0604020202020204" pitchFamily="34" charset="0"/>
              <a:buChar char="•"/>
              <a:defRPr sz="1951">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userDrawn="1">
            <p:ph type="body" sz="quarter" idx="13" hasCustomPrompt="1"/>
          </p:nvPr>
        </p:nvSpPr>
        <p:spPr>
          <a:xfrm>
            <a:off x="456404" y="857250"/>
            <a:ext cx="9907907" cy="514350"/>
          </a:xfrm>
        </p:spPr>
        <p:txBody>
          <a:bodyPr>
            <a:noAutofit/>
          </a:bodyPr>
          <a:lstStyle>
            <a:lvl1pPr>
              <a:defRPr sz="2101" baseline="0">
                <a:solidFill>
                  <a:schemeClr val="bg1">
                    <a:lumMod val="50000"/>
                  </a:schemeClr>
                </a:solidFill>
                <a:latin typeface="Calibri Light" panose="020F0302020204030204" pitchFamily="34" charset="0"/>
                <a:cs typeface="Calibri Light" panose="020F0302020204030204" pitchFamily="34" charset="0"/>
              </a:defRPr>
            </a:lvl1pPr>
          </a:lstStyle>
          <a:p>
            <a:pPr lvl="0"/>
            <a:r>
              <a:rPr lang="en-US"/>
              <a:t>Insert subhead text</a:t>
            </a:r>
          </a:p>
        </p:txBody>
      </p:sp>
      <p:sp>
        <p:nvSpPr>
          <p:cNvPr id="9" name="Slide Number Placeholder 5"/>
          <p:cNvSpPr>
            <a:spLocks noGrp="1"/>
          </p:cNvSpPr>
          <p:nvPr userDrawn="1">
            <p:ph type="sldNum" sz="quarter" idx="12"/>
          </p:nvPr>
        </p:nvSpPr>
        <p:spPr>
          <a:xfrm>
            <a:off x="9053436" y="6646964"/>
            <a:ext cx="2844800" cy="153888"/>
          </a:xfrm>
        </p:spPr>
        <p:txBody>
          <a:bodyPr/>
          <a:lstStyle/>
          <a:p>
            <a:fld id="{4F86CFD6-5546-4882-8496-FB9EFB56A80D}" type="slidenum">
              <a:rPr lang="en-US" smtClean="0"/>
              <a:t>‹#›</a:t>
            </a:fld>
            <a:endParaRPr lang="en-US"/>
          </a:p>
        </p:txBody>
      </p:sp>
      <p:cxnSp>
        <p:nvCxnSpPr>
          <p:cNvPr id="14" name="Straight Connector 13"/>
          <p:cNvCxnSpPr/>
          <p:nvPr userDrawn="1"/>
        </p:nvCxnSpPr>
        <p:spPr>
          <a:xfrm flipH="1">
            <a:off x="2" y="6629400"/>
            <a:ext cx="11507609" cy="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68103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10_Title Slide">
    <p:bg>
      <p:bgPr>
        <a:gradFill>
          <a:gsLst>
            <a:gs pos="0">
              <a:schemeClr val="tx1"/>
            </a:gs>
            <a:gs pos="100000">
              <a:srgbClr val="031B2E"/>
            </a:gs>
          </a:gsLst>
          <a:lin ang="18900000" scaled="1"/>
        </a:gra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C4DBAE3-2589-EC46-BC7C-8C33B77815F3}"/>
              </a:ext>
            </a:extLst>
          </p:cNvPr>
          <p:cNvSpPr txBox="1"/>
          <p:nvPr userDrawn="1"/>
        </p:nvSpPr>
        <p:spPr>
          <a:xfrm>
            <a:off x="73152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2"/>
                </a:solidFill>
                <a:effectLst/>
                <a:uLnTx/>
                <a:uFillTx/>
                <a:latin typeface="Arial Nova" panose="020B0504020202020204" pitchFamily="34" charset="0"/>
                <a:ea typeface="Helvetica Neue"/>
                <a:cs typeface="Helvetica Neue"/>
                <a:sym typeface="Helvetica Neue"/>
              </a:rPr>
              <a:t>Commercial in Confidence</a:t>
            </a:r>
          </a:p>
        </p:txBody>
      </p:sp>
      <p:sp>
        <p:nvSpPr>
          <p:cNvPr id="71" name="Freeform 70">
            <a:extLst>
              <a:ext uri="{FF2B5EF4-FFF2-40B4-BE49-F238E27FC236}">
                <a16:creationId xmlns:a16="http://schemas.microsoft.com/office/drawing/2014/main" id="{B45B2278-39FA-DDCF-0C32-BAFD988333AB}"/>
              </a:ext>
            </a:extLst>
          </p:cNvPr>
          <p:cNvSpPr/>
          <p:nvPr userDrawn="1"/>
        </p:nvSpPr>
        <p:spPr>
          <a:xfrm>
            <a:off x="15229248" y="1104445"/>
            <a:ext cx="4616" cy="138"/>
          </a:xfrm>
          <a:custGeom>
            <a:avLst/>
            <a:gdLst>
              <a:gd name="connsiteX0" fmla="*/ 0 w 17530"/>
              <a:gd name="connsiteY0" fmla="*/ 0 h 525"/>
              <a:gd name="connsiteX1" fmla="*/ 0 w 17530"/>
              <a:gd name="connsiteY1" fmla="*/ 526 h 525"/>
              <a:gd name="connsiteX2" fmla="*/ 0 w 17530"/>
              <a:gd name="connsiteY2" fmla="*/ 0 h 525"/>
              <a:gd name="connsiteX3" fmla="*/ 0 w 17530"/>
              <a:gd name="connsiteY3" fmla="*/ 0 h 525"/>
              <a:gd name="connsiteX4" fmla="*/ 0 w 17530"/>
              <a:gd name="connsiteY4" fmla="*/ 0 h 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30" h="525">
                <a:moveTo>
                  <a:pt x="0" y="0"/>
                </a:moveTo>
                <a:lnTo>
                  <a:pt x="0" y="526"/>
                </a:lnTo>
                <a:lnTo>
                  <a:pt x="0" y="0"/>
                </a:lnTo>
                <a:lnTo>
                  <a:pt x="0" y="0"/>
                </a:lnTo>
                <a:lnTo>
                  <a:pt x="0" y="0"/>
                </a:lnTo>
                <a:close/>
              </a:path>
            </a:pathLst>
          </a:custGeom>
          <a:solidFill>
            <a:srgbClr val="00ABE6"/>
          </a:solidFill>
          <a:ln w="17529" cap="flat">
            <a:noFill/>
            <a:prstDash val="solid"/>
            <a:miter/>
          </a:ln>
        </p:spPr>
        <p:txBody>
          <a:bodyPr rtlCol="0" anchor="ctr"/>
          <a:lstStyle/>
          <a:p>
            <a:endParaRPr lang="en-US"/>
          </a:p>
        </p:txBody>
      </p:sp>
      <p:sp>
        <p:nvSpPr>
          <p:cNvPr id="11" name="Slide Number Placeholder 5">
            <a:extLst>
              <a:ext uri="{FF2B5EF4-FFF2-40B4-BE49-F238E27FC236}">
                <a16:creationId xmlns:a16="http://schemas.microsoft.com/office/drawing/2014/main" id="{E119FEE3-06CC-3E02-26F3-2EC769651DE1}"/>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noFill/>
                <a:latin typeface="Arial Nova" panose="020B0504020202020204" pitchFamily="34" charset="0"/>
              </a:defRPr>
            </a:lvl1pPr>
          </a:lstStyle>
          <a:p>
            <a:fld id="{4B0EDFBC-7666-BA46-8E94-F83EDA5B5493}" type="slidenum">
              <a:rPr lang="en-US" smtClean="0"/>
              <a:pPr/>
              <a:t>‹#›</a:t>
            </a:fld>
            <a:endParaRPr lang="en-US"/>
          </a:p>
        </p:txBody>
      </p:sp>
      <p:pic>
        <p:nvPicPr>
          <p:cNvPr id="4" name="Picture 3" descr="A close up of a logo&#10;&#10;Description automatically generated">
            <a:extLst>
              <a:ext uri="{FF2B5EF4-FFF2-40B4-BE49-F238E27FC236}">
                <a16:creationId xmlns:a16="http://schemas.microsoft.com/office/drawing/2014/main" id="{61AB2CAB-B2AB-5579-FE4A-E294D0C2244C}"/>
              </a:ext>
            </a:extLst>
          </p:cNvPr>
          <p:cNvPicPr>
            <a:picLocks noChangeAspect="1"/>
          </p:cNvPicPr>
          <p:nvPr userDrawn="1"/>
        </p:nvPicPr>
        <p:blipFill>
          <a:blip r:embed="rId2"/>
          <a:stretch>
            <a:fillRect/>
          </a:stretch>
        </p:blipFill>
        <p:spPr>
          <a:xfrm>
            <a:off x="11344538" y="0"/>
            <a:ext cx="847462" cy="894806"/>
          </a:xfrm>
          <a:prstGeom prst="rect">
            <a:avLst/>
          </a:prstGeom>
        </p:spPr>
      </p:pic>
      <p:pic>
        <p:nvPicPr>
          <p:cNvPr id="20" name="Picture 19" descr="A blue and yellow lines and circles&#10;&#10;Description automatically generated with medium confidence">
            <a:extLst>
              <a:ext uri="{FF2B5EF4-FFF2-40B4-BE49-F238E27FC236}">
                <a16:creationId xmlns:a16="http://schemas.microsoft.com/office/drawing/2014/main" id="{87EAE63B-A331-BE57-950B-F4D908378767}"/>
              </a:ext>
            </a:extLst>
          </p:cNvPr>
          <p:cNvPicPr>
            <a:picLocks noChangeAspect="1"/>
          </p:cNvPicPr>
          <p:nvPr userDrawn="1"/>
        </p:nvPicPr>
        <p:blipFill rotWithShape="1">
          <a:blip r:embed="rId3"/>
          <a:srcRect b="29976"/>
          <a:stretch/>
        </p:blipFill>
        <p:spPr>
          <a:xfrm>
            <a:off x="3852355" y="6274872"/>
            <a:ext cx="1574872" cy="583128"/>
          </a:xfrm>
          <a:prstGeom prst="rect">
            <a:avLst/>
          </a:prstGeom>
        </p:spPr>
      </p:pic>
      <p:pic>
        <p:nvPicPr>
          <p:cNvPr id="21" name="Graphic 20">
            <a:extLst>
              <a:ext uri="{FF2B5EF4-FFF2-40B4-BE49-F238E27FC236}">
                <a16:creationId xmlns:a16="http://schemas.microsoft.com/office/drawing/2014/main" id="{839023F7-3DF4-33C5-CA6F-D8A62A82F7E3}"/>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9024" y="6405265"/>
            <a:ext cx="1591056" cy="311761"/>
          </a:xfrm>
          <a:prstGeom prst="rect">
            <a:avLst/>
          </a:prstGeom>
        </p:spPr>
      </p:pic>
    </p:spTree>
    <p:extLst>
      <p:ext uri="{BB962C8B-B14F-4D97-AF65-F5344CB8AC3E}">
        <p14:creationId xmlns:p14="http://schemas.microsoft.com/office/powerpoint/2010/main" val="114042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Title slide vertical bar 1 ">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1B06D0B-B2F5-4EA8-A70E-C31D2A5E99B2}"/>
              </a:ext>
            </a:extLst>
          </p:cNvPr>
          <p:cNvSpPr>
            <a:spLocks noGrp="1"/>
          </p:cNvSpPr>
          <p:nvPr>
            <p:ph type="pic" sz="quarter" idx="14"/>
          </p:nvPr>
        </p:nvSpPr>
        <p:spPr>
          <a:xfrm>
            <a:off x="380999" y="381000"/>
            <a:ext cx="11430000" cy="6099048"/>
          </a:xfrm>
          <a:solidFill>
            <a:schemeClr val="bg2">
              <a:lumMod val="20000"/>
              <a:lumOff val="80000"/>
            </a:schemeClr>
          </a:solidFill>
        </p:spPr>
        <p:txBody>
          <a:bodyPr/>
          <a:lstStyle/>
          <a:p>
            <a:endParaRPr lang="en-US"/>
          </a:p>
        </p:txBody>
      </p:sp>
      <p:sp>
        <p:nvSpPr>
          <p:cNvPr id="26" name="Freeform: Shape 25">
            <a:extLst>
              <a:ext uri="{FF2B5EF4-FFF2-40B4-BE49-F238E27FC236}">
                <a16:creationId xmlns:a16="http://schemas.microsoft.com/office/drawing/2014/main" id="{FDA8B474-2F43-42FD-A331-20071469822B}"/>
              </a:ext>
            </a:extLst>
          </p:cNvPr>
          <p:cNvSpPr/>
          <p:nvPr userDrawn="1"/>
        </p:nvSpPr>
        <p:spPr>
          <a:xfrm rot="16200000">
            <a:off x="2667000" y="-2667000"/>
            <a:ext cx="6858000" cy="12192000"/>
          </a:xfrm>
          <a:custGeom>
            <a:avLst/>
            <a:gdLst>
              <a:gd name="connsiteX0" fmla="*/ 6477000 w 6858000"/>
              <a:gd name="connsiteY0" fmla="*/ 381000 h 12192000"/>
              <a:gd name="connsiteX1" fmla="*/ 381000 w 6858000"/>
              <a:gd name="connsiteY1" fmla="*/ 381000 h 12192000"/>
              <a:gd name="connsiteX2" fmla="*/ 381000 w 6858000"/>
              <a:gd name="connsiteY2" fmla="*/ 11811000 h 12192000"/>
              <a:gd name="connsiteX3" fmla="*/ 6477000 w 6858000"/>
              <a:gd name="connsiteY3" fmla="*/ 11811000 h 12192000"/>
              <a:gd name="connsiteX4" fmla="*/ 6858000 w 6858000"/>
              <a:gd name="connsiteY4" fmla="*/ 1 h 12192000"/>
              <a:gd name="connsiteX5" fmla="*/ 6858000 w 6858000"/>
              <a:gd name="connsiteY5" fmla="*/ 12192000 h 12192000"/>
              <a:gd name="connsiteX6" fmla="*/ 6766560 w 6858000"/>
              <a:gd name="connsiteY6" fmla="*/ 12192000 h 12192000"/>
              <a:gd name="connsiteX7" fmla="*/ 6477000 w 6858000"/>
              <a:gd name="connsiteY7" fmla="*/ 12192000 h 12192000"/>
              <a:gd name="connsiteX8" fmla="*/ 381000 w 6858000"/>
              <a:gd name="connsiteY8" fmla="*/ 12192000 h 12192000"/>
              <a:gd name="connsiteX9" fmla="*/ 0 w 6858000"/>
              <a:gd name="connsiteY9" fmla="*/ 12192000 h 12192000"/>
              <a:gd name="connsiteX10" fmla="*/ 0 w 6858000"/>
              <a:gd name="connsiteY10" fmla="*/ 11811000 h 12192000"/>
              <a:gd name="connsiteX11" fmla="*/ 0 w 6858000"/>
              <a:gd name="connsiteY11" fmla="*/ 381000 h 12192000"/>
              <a:gd name="connsiteX12" fmla="*/ 0 w 6858000"/>
              <a:gd name="connsiteY12" fmla="*/ 0 h 12192000"/>
              <a:gd name="connsiteX13" fmla="*/ 0 w 6858000"/>
              <a:gd name="connsiteY13" fmla="*/ 0 h 12192000"/>
              <a:gd name="connsiteX14" fmla="*/ 6766560 w 6858000"/>
              <a:gd name="connsiteY14" fmla="*/ 0 h 12192000"/>
              <a:gd name="connsiteX15" fmla="*/ 6766560 w 6858000"/>
              <a:gd name="connsiteY15" fmla="*/ 1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8000" h="12192000">
                <a:moveTo>
                  <a:pt x="6477000" y="381000"/>
                </a:moveTo>
                <a:lnTo>
                  <a:pt x="381000" y="381000"/>
                </a:lnTo>
                <a:lnTo>
                  <a:pt x="381000" y="11811000"/>
                </a:lnTo>
                <a:lnTo>
                  <a:pt x="6477000" y="11811000"/>
                </a:lnTo>
                <a:close/>
                <a:moveTo>
                  <a:pt x="6858000" y="1"/>
                </a:moveTo>
                <a:lnTo>
                  <a:pt x="6858000" y="12192000"/>
                </a:lnTo>
                <a:lnTo>
                  <a:pt x="6766560" y="12192000"/>
                </a:lnTo>
                <a:lnTo>
                  <a:pt x="6477000" y="12192000"/>
                </a:lnTo>
                <a:lnTo>
                  <a:pt x="381000" y="12192000"/>
                </a:lnTo>
                <a:lnTo>
                  <a:pt x="0" y="12192000"/>
                </a:lnTo>
                <a:lnTo>
                  <a:pt x="0" y="11811000"/>
                </a:lnTo>
                <a:lnTo>
                  <a:pt x="0" y="381000"/>
                </a:lnTo>
                <a:lnTo>
                  <a:pt x="0" y="0"/>
                </a:lnTo>
                <a:lnTo>
                  <a:pt x="0" y="0"/>
                </a:lnTo>
                <a:lnTo>
                  <a:pt x="6766560" y="0"/>
                </a:lnTo>
                <a:lnTo>
                  <a:pt x="676656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9101576-E44D-4ED2-8B22-1B3FC21D864D}"/>
              </a:ext>
            </a:extLst>
          </p:cNvPr>
          <p:cNvSpPr>
            <a:spLocks noGrp="1"/>
          </p:cNvSpPr>
          <p:nvPr>
            <p:ph type="ctrTitle"/>
          </p:nvPr>
        </p:nvSpPr>
        <p:spPr>
          <a:xfrm>
            <a:off x="1066800" y="1098550"/>
            <a:ext cx="4038600" cy="2411413"/>
          </a:xfrm>
        </p:spPr>
        <p:txBody>
          <a:bodyPr anchor="b">
            <a:noAutofit/>
          </a:bodyPr>
          <a:lstStyle>
            <a:lvl1pPr algn="l">
              <a:defRPr sz="4400">
                <a:solidFill>
                  <a:schemeClr val="bg1"/>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8FA5F12B-C2FA-4CE8-B098-D0F875373D9B}"/>
              </a:ext>
            </a:extLst>
          </p:cNvPr>
          <p:cNvSpPr>
            <a:spLocks noGrp="1"/>
          </p:cNvSpPr>
          <p:nvPr>
            <p:ph type="subTitle" idx="1"/>
          </p:nvPr>
        </p:nvSpPr>
        <p:spPr>
          <a:xfrm>
            <a:off x="1066800" y="3602038"/>
            <a:ext cx="3962400" cy="1274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5" name="Text Placeholder 14">
            <a:extLst>
              <a:ext uri="{FF2B5EF4-FFF2-40B4-BE49-F238E27FC236}">
                <a16:creationId xmlns:a16="http://schemas.microsoft.com/office/drawing/2014/main" id="{6CE150D9-6C9D-480A-A6F6-2C60B7F3F185}"/>
              </a:ext>
            </a:extLst>
          </p:cNvPr>
          <p:cNvSpPr>
            <a:spLocks noGrp="1"/>
          </p:cNvSpPr>
          <p:nvPr>
            <p:ph type="body" sz="quarter" idx="13" hasCustomPrompt="1"/>
          </p:nvPr>
        </p:nvSpPr>
        <p:spPr>
          <a:xfrm>
            <a:off x="1066800" y="5568950"/>
            <a:ext cx="3581400" cy="381000"/>
          </a:xfrm>
        </p:spPr>
        <p:txBody>
          <a:bodyPr anchor="b">
            <a:normAutofit/>
          </a:bodyPr>
          <a:lstStyle>
            <a:lvl1pPr>
              <a:buNone/>
              <a:defRPr sz="1400">
                <a:solidFill>
                  <a:schemeClr val="bg1"/>
                </a:solidFill>
                <a:latin typeface="Segoe UI Semibold" panose="020B0702040204020203" pitchFamily="34" charset="0"/>
                <a:cs typeface="Segoe UI Semibold" panose="020B0702040204020203" pitchFamily="34" charset="0"/>
              </a:defRPr>
            </a:lvl1pPr>
            <a:lvl5pPr>
              <a:defRPr/>
            </a:lvl5pPr>
          </a:lstStyle>
          <a:p>
            <a:pPr lvl="0"/>
            <a:r>
              <a:rPr lang="en-US" dirty="0"/>
              <a:t>Date</a:t>
            </a:r>
          </a:p>
        </p:txBody>
      </p:sp>
    </p:spTree>
    <p:extLst>
      <p:ext uri="{BB962C8B-B14F-4D97-AF65-F5344CB8AC3E}">
        <p14:creationId xmlns:p14="http://schemas.microsoft.com/office/powerpoint/2010/main" val="38969906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omente Títu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C2C46-546B-4258-9E78-091BB15190E7}"/>
              </a:ext>
            </a:extLst>
          </p:cNvPr>
          <p:cNvSpPr>
            <a:spLocks noGrp="1"/>
          </p:cNvSpPr>
          <p:nvPr>
            <p:ph type="title" hasCustomPrompt="1"/>
          </p:nvPr>
        </p:nvSpPr>
        <p:spPr/>
        <p:txBody>
          <a:bodyPr/>
          <a:lstStyle>
            <a:lvl1pPr>
              <a:defRPr/>
            </a:lvl1pPr>
          </a:lstStyle>
          <a:p>
            <a:r>
              <a:rPr lang="en-US"/>
              <a:t>Title only</a:t>
            </a:r>
          </a:p>
        </p:txBody>
      </p:sp>
      <p:sp>
        <p:nvSpPr>
          <p:cNvPr id="5" name="Slide Number Placeholder 4">
            <a:extLst>
              <a:ext uri="{FF2B5EF4-FFF2-40B4-BE49-F238E27FC236}">
                <a16:creationId xmlns:a16="http://schemas.microsoft.com/office/drawing/2014/main" id="{A951B0D9-31F1-45A3-AC7F-471CE915B097}"/>
              </a:ext>
            </a:extLst>
          </p:cNvPr>
          <p:cNvSpPr>
            <a:spLocks noGrp="1"/>
          </p:cNvSpPr>
          <p:nvPr>
            <p:ph type="sldNum" sz="quarter" idx="12"/>
          </p:nvPr>
        </p:nvSpPr>
        <p:spPr>
          <a:xfrm>
            <a:off x="11760200" y="6302375"/>
            <a:ext cx="431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86CEE44-6F89-45AC-812A-88D538657E02}" type="slidenum">
              <a:rPr kumimoji="0" lang="en-US" sz="900" b="0" i="0" u="none" strike="noStrike" kern="1200" cap="none" spc="0" normalizeH="0" baseline="0" noProof="0" smtClean="0">
                <a:ln>
                  <a:noFill/>
                </a:ln>
                <a:solidFill>
                  <a:srgbClr val="5A5A5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5A5A5A"/>
              </a:solidFill>
              <a:effectLst/>
              <a:uLnTx/>
              <a:uFillTx/>
              <a:latin typeface="Segoe UI"/>
              <a:ea typeface="+mn-ea"/>
              <a:cs typeface="+mn-cs"/>
            </a:endParaRPr>
          </a:p>
        </p:txBody>
      </p:sp>
      <p:sp>
        <p:nvSpPr>
          <p:cNvPr id="7" name="Text Placeholder 4">
            <a:extLst>
              <a:ext uri="{FF2B5EF4-FFF2-40B4-BE49-F238E27FC236}">
                <a16:creationId xmlns:a16="http://schemas.microsoft.com/office/drawing/2014/main" id="{A0E01368-2A4A-42B7-9179-386762935769}"/>
              </a:ext>
            </a:extLst>
          </p:cNvPr>
          <p:cNvSpPr>
            <a:spLocks noGrp="1"/>
          </p:cNvSpPr>
          <p:nvPr>
            <p:ph type="body" sz="quarter" idx="13" hasCustomPrompt="1"/>
          </p:nvPr>
        </p:nvSpPr>
        <p:spPr>
          <a:xfrm>
            <a:off x="1498600" y="6286500"/>
            <a:ext cx="10141857" cy="381000"/>
          </a:xfrm>
        </p:spPr>
        <p:txBody>
          <a:bodyPr anchor="b">
            <a:normAutofit/>
          </a:bodyPr>
          <a:lstStyle>
            <a:lvl1pPr>
              <a:buNone/>
              <a:defRPr lang="en-US" sz="900" kern="1200" dirty="0">
                <a:solidFill>
                  <a:schemeClr val="bg2"/>
                </a:solidFill>
                <a:latin typeface="+mn-lt"/>
                <a:ea typeface="+mn-ea"/>
                <a:cs typeface="+mn-cs"/>
              </a:defRPr>
            </a:lvl1pPr>
            <a:lvl2pPr>
              <a:buNone/>
              <a:defRPr sz="800"/>
            </a:lvl2pPr>
            <a:lvl3pPr>
              <a:buNone/>
              <a:defRPr sz="800"/>
            </a:lvl3pPr>
            <a:lvl4pPr>
              <a:buNone/>
              <a:defRPr sz="800"/>
            </a:lvl4pPr>
            <a:lvl5pPr>
              <a:buNone/>
              <a:defRPr sz="800"/>
            </a:lvl5pPr>
          </a:lstStyle>
          <a:p>
            <a:pPr lvl="0"/>
            <a:r>
              <a:rPr lang="en-US"/>
              <a:t>Source:</a:t>
            </a:r>
          </a:p>
        </p:txBody>
      </p:sp>
    </p:spTree>
    <p:extLst>
      <p:ext uri="{BB962C8B-B14F-4D97-AF65-F5344CB8AC3E}">
        <p14:creationId xmlns:p14="http://schemas.microsoft.com/office/powerpoint/2010/main" val="3843895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AA8466B-440E-A04C-B901-A39015985ED8}"/>
              </a:ext>
            </a:extLst>
          </p:cNvPr>
          <p:cNvSpPr>
            <a:spLocks noGrp="1"/>
          </p:cNvSpPr>
          <p:nvPr>
            <p:ph type="pic" sz="quarter" idx="10"/>
          </p:nvPr>
        </p:nvSpPr>
        <p:spPr>
          <a:xfrm>
            <a:off x="6083808" y="0"/>
            <a:ext cx="6108192" cy="6858000"/>
          </a:xfrm>
        </p:spPr>
        <p:txBody>
          <a:bodyPr/>
          <a:lstStyle/>
          <a:p>
            <a:r>
              <a:rPr lang="en-US"/>
              <a:t>Click icon to add picture</a:t>
            </a:r>
          </a:p>
        </p:txBody>
      </p:sp>
      <p:sp>
        <p:nvSpPr>
          <p:cNvPr id="10" name="Rectangle 9">
            <a:extLst>
              <a:ext uri="{FF2B5EF4-FFF2-40B4-BE49-F238E27FC236}">
                <a16:creationId xmlns:a16="http://schemas.microsoft.com/office/drawing/2014/main" id="{119521BA-00CD-F140-BB62-62093AE75EED}"/>
              </a:ext>
            </a:extLst>
          </p:cNvPr>
          <p:cNvSpPr/>
          <p:nvPr userDrawn="1"/>
        </p:nvSpPr>
        <p:spPr>
          <a:xfrm>
            <a:off x="0" y="0"/>
            <a:ext cx="6096000" cy="6858000"/>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err="1">
              <a:solidFill>
                <a:schemeClr val="bg1"/>
              </a:solidFill>
              <a:latin typeface="Arial Nova" panose="020B0504020202020204" pitchFamily="34" charset="0"/>
              <a:ea typeface="Source Sans Pro" panose="020B0503030403020204" pitchFamily="34" charset="0"/>
            </a:endParaRPr>
          </a:p>
        </p:txBody>
      </p:sp>
      <p:sp>
        <p:nvSpPr>
          <p:cNvPr id="24" name="Title 1">
            <a:extLst>
              <a:ext uri="{FF2B5EF4-FFF2-40B4-BE49-F238E27FC236}">
                <a16:creationId xmlns:a16="http://schemas.microsoft.com/office/drawing/2014/main" id="{B4A29752-FB82-3B4D-B1A0-32110296F971}"/>
              </a:ext>
            </a:extLst>
          </p:cNvPr>
          <p:cNvSpPr>
            <a:spLocks noGrp="1"/>
          </p:cNvSpPr>
          <p:nvPr>
            <p:ph type="ctrTitle"/>
          </p:nvPr>
        </p:nvSpPr>
        <p:spPr>
          <a:xfrm>
            <a:off x="731520" y="873400"/>
            <a:ext cx="4979912" cy="3182213"/>
          </a:xfrm>
          <a:prstGeom prst="rect">
            <a:avLst/>
          </a:prstGeom>
        </p:spPr>
        <p:txBody>
          <a:bodyPr lIns="0" tIns="0" rIns="0" bIns="0" anchor="b">
            <a:noAutofit/>
          </a:bodyPr>
          <a:lstStyle>
            <a:lvl1pPr algn="l">
              <a:lnSpc>
                <a:spcPct val="90000"/>
              </a:lnSpc>
              <a:spcBef>
                <a:spcPts val="600"/>
              </a:spcBef>
              <a:spcAft>
                <a:spcPts val="600"/>
              </a:spcAft>
              <a:defRPr lang="en-US" sz="3999" b="0" i="0" kern="1200" cap="all" baseline="0" dirty="0" smtClean="0">
                <a:solidFill>
                  <a:schemeClr val="bg1"/>
                </a:solidFill>
                <a:latin typeface="Arial Nova" panose="020B0504020202020204" pitchFamily="34" charset="0"/>
                <a:ea typeface="Source Sans Pro" panose="020B0503030403020204" pitchFamily="34" charset="0"/>
                <a:cs typeface="Calibri Light"/>
              </a:defRPr>
            </a:lvl1pPr>
          </a:lstStyle>
          <a:p>
            <a:r>
              <a:rPr lang="en-US"/>
              <a:t>Click to edit Master title style</a:t>
            </a:r>
          </a:p>
        </p:txBody>
      </p:sp>
      <p:sp>
        <p:nvSpPr>
          <p:cNvPr id="25" name="Subtitle 2">
            <a:extLst>
              <a:ext uri="{FF2B5EF4-FFF2-40B4-BE49-F238E27FC236}">
                <a16:creationId xmlns:a16="http://schemas.microsoft.com/office/drawing/2014/main" id="{A0FBF160-493B-AA48-9079-8533D7030ADB}"/>
              </a:ext>
            </a:extLst>
          </p:cNvPr>
          <p:cNvSpPr>
            <a:spLocks noGrp="1"/>
          </p:cNvSpPr>
          <p:nvPr>
            <p:ph type="subTitle" idx="1"/>
          </p:nvPr>
        </p:nvSpPr>
        <p:spPr>
          <a:xfrm>
            <a:off x="731520" y="4297680"/>
            <a:ext cx="4979911" cy="1920240"/>
          </a:xfrm>
        </p:spPr>
        <p:txBody>
          <a:bodyPr lIns="0" tIns="0" rIns="0" bIns="0">
            <a:noAutofit/>
          </a:bodyPr>
          <a:lstStyle>
            <a:lvl1pPr marL="0" indent="0" algn="l">
              <a:lnSpc>
                <a:spcPct val="85000"/>
              </a:lnSpc>
              <a:spcBef>
                <a:spcPts val="0"/>
              </a:spcBef>
              <a:spcAft>
                <a:spcPts val="0"/>
              </a:spcAft>
              <a:buNone/>
              <a:defRPr lang="en-US" sz="1800" b="0" i="0" kern="1200" cap="none" baseline="0" smtClean="0">
                <a:solidFill>
                  <a:schemeClr val="bg1"/>
                </a:solidFill>
                <a:latin typeface="Arial Nova" panose="020B0504020202020204" pitchFamily="34" charset="0"/>
                <a:ea typeface="Source Sans Pro" panose="020B0503030403020204" pitchFamily="34" charset="0"/>
                <a:cs typeface="Calibri Ligh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3" name="TextBox 22">
            <a:extLst>
              <a:ext uri="{FF2B5EF4-FFF2-40B4-BE49-F238E27FC236}">
                <a16:creationId xmlns:a16="http://schemas.microsoft.com/office/drawing/2014/main" id="{CC4DBAE3-2589-EC46-BC7C-8C33B77815F3}"/>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Confidential</a:t>
            </a:r>
          </a:p>
        </p:txBody>
      </p:sp>
      <p:sp>
        <p:nvSpPr>
          <p:cNvPr id="26" name="Slide Number Placeholder 5">
            <a:extLst>
              <a:ext uri="{FF2B5EF4-FFF2-40B4-BE49-F238E27FC236}">
                <a16:creationId xmlns:a16="http://schemas.microsoft.com/office/drawing/2014/main" id="{2CB00985-3D1B-C244-8CD2-FA9D65A61526}"/>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pic>
        <p:nvPicPr>
          <p:cNvPr id="9" name="Graphic 8">
            <a:extLst>
              <a:ext uri="{FF2B5EF4-FFF2-40B4-BE49-F238E27FC236}">
                <a16:creationId xmlns:a16="http://schemas.microsoft.com/office/drawing/2014/main" id="{C37FDED4-2D18-344E-ABEF-2F219A1FE36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3129" y="248356"/>
            <a:ext cx="3450231" cy="676059"/>
          </a:xfrm>
          <a:prstGeom prst="rect">
            <a:avLst/>
          </a:prstGeom>
        </p:spPr>
      </p:pic>
    </p:spTree>
    <p:extLst>
      <p:ext uri="{BB962C8B-B14F-4D97-AF65-F5344CB8AC3E}">
        <p14:creationId xmlns:p14="http://schemas.microsoft.com/office/powerpoint/2010/main" val="400156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64501-47B7-47E5-9485-6F34D0FE2D5A}"/>
              </a:ext>
            </a:extLst>
          </p:cNvPr>
          <p:cNvSpPr>
            <a:spLocks noGrp="1"/>
          </p:cNvSpPr>
          <p:nvPr>
            <p:ph type="title" hasCustomPrompt="1"/>
          </p:nvPr>
        </p:nvSpPr>
        <p:spPr/>
        <p:txBody>
          <a:bodyPr/>
          <a:lstStyle>
            <a:lvl1pPr>
              <a:defRPr/>
            </a:lvl1pPr>
          </a:lstStyle>
          <a:p>
            <a:r>
              <a:rPr lang="en-US" dirty="0"/>
              <a:t>Title and one column text</a:t>
            </a:r>
          </a:p>
        </p:txBody>
      </p:sp>
      <p:sp>
        <p:nvSpPr>
          <p:cNvPr id="3" name="Content Placeholder 2">
            <a:extLst>
              <a:ext uri="{FF2B5EF4-FFF2-40B4-BE49-F238E27FC236}">
                <a16:creationId xmlns:a16="http://schemas.microsoft.com/office/drawing/2014/main" id="{78972636-CB01-4648-8D0D-95E01CDF6BC2}"/>
              </a:ext>
            </a:extLst>
          </p:cNvPr>
          <p:cNvSpPr>
            <a:spLocks noGrp="1"/>
          </p:cNvSpPr>
          <p:nvPr>
            <p:ph idx="1"/>
          </p:nvPr>
        </p:nvSpPr>
        <p:spPr>
          <a:xfrm>
            <a:off x="381000" y="1524000"/>
            <a:ext cx="11430000" cy="4648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AF8D3B9D-E454-4333-942B-85C96AA2E9CF}"/>
              </a:ext>
            </a:extLst>
          </p:cNvPr>
          <p:cNvSpPr>
            <a:spLocks noGrp="1"/>
          </p:cNvSpPr>
          <p:nvPr>
            <p:ph type="sldNum" sz="quarter" idx="11"/>
          </p:nvPr>
        </p:nvSpPr>
        <p:spPr>
          <a:xfrm>
            <a:off x="11760200" y="6286500"/>
            <a:ext cx="431800" cy="381000"/>
          </a:xfrm>
          <a:prstGeom prst="rect">
            <a:avLst/>
          </a:prstGeom>
        </p:spPr>
        <p:txBody>
          <a:bodyPr anchor="b"/>
          <a:lstStyle/>
          <a:p>
            <a:fld id="{B86CEE44-6F89-45AC-812A-88D538657E02}" type="slidenum">
              <a:rPr lang="en-US" smtClean="0"/>
              <a:pPr/>
              <a:t>‹#›</a:t>
            </a:fld>
            <a:endParaRPr lang="en-US" dirty="0"/>
          </a:p>
        </p:txBody>
      </p:sp>
      <p:sp>
        <p:nvSpPr>
          <p:cNvPr id="9" name="Text Placeholder 4">
            <a:extLst>
              <a:ext uri="{FF2B5EF4-FFF2-40B4-BE49-F238E27FC236}">
                <a16:creationId xmlns:a16="http://schemas.microsoft.com/office/drawing/2014/main" id="{D5CC7998-C857-4EB2-B346-8C0DAE7C872B}"/>
              </a:ext>
            </a:extLst>
          </p:cNvPr>
          <p:cNvSpPr>
            <a:spLocks noGrp="1"/>
          </p:cNvSpPr>
          <p:nvPr>
            <p:ph type="body" sz="quarter" idx="12" hasCustomPrompt="1"/>
          </p:nvPr>
        </p:nvSpPr>
        <p:spPr>
          <a:xfrm>
            <a:off x="1498600" y="6286500"/>
            <a:ext cx="10141857" cy="381000"/>
          </a:xfrm>
        </p:spPr>
        <p:txBody>
          <a:bodyPr anchor="b">
            <a:normAutofit/>
          </a:bodyPr>
          <a:lstStyle>
            <a:lvl1pPr>
              <a:buNone/>
              <a:defRPr lang="en-US" sz="900" kern="1200" dirty="0">
                <a:solidFill>
                  <a:schemeClr val="bg2"/>
                </a:solidFill>
                <a:latin typeface="+mn-lt"/>
                <a:ea typeface="+mn-ea"/>
                <a:cs typeface="+mn-cs"/>
              </a:defRPr>
            </a:lvl1pPr>
            <a:lvl2pPr>
              <a:buNone/>
              <a:defRPr sz="800"/>
            </a:lvl2pPr>
            <a:lvl3pPr>
              <a:buNone/>
              <a:defRPr sz="800"/>
            </a:lvl3pPr>
            <a:lvl4pPr>
              <a:buNone/>
              <a:defRPr sz="800"/>
            </a:lvl4pPr>
            <a:lvl5pPr>
              <a:buNone/>
              <a:defRPr sz="800"/>
            </a:lvl5pPr>
          </a:lstStyle>
          <a:p>
            <a:pPr lvl="0"/>
            <a:r>
              <a:rPr lang="en-US" dirty="0"/>
              <a:t>Source:</a:t>
            </a:r>
          </a:p>
        </p:txBody>
      </p:sp>
    </p:spTree>
    <p:extLst>
      <p:ext uri="{BB962C8B-B14F-4D97-AF65-F5344CB8AC3E}">
        <p14:creationId xmlns:p14="http://schemas.microsoft.com/office/powerpoint/2010/main" val="24912185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reaker slid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A0584A-01C1-41C7-B139-67163F52A765}"/>
              </a:ext>
            </a:extLst>
          </p:cNvPr>
          <p:cNvSpPr/>
          <p:nvPr userDrawn="1"/>
        </p:nvSpPr>
        <p:spPr>
          <a:xfrm>
            <a:off x="-1" y="0"/>
            <a:ext cx="6498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B8D0DFC-EC16-4D24-ACA6-D8D94138136F}"/>
              </a:ext>
            </a:extLst>
          </p:cNvPr>
          <p:cNvSpPr/>
          <p:nvPr userDrawn="1"/>
        </p:nvSpPr>
        <p:spPr>
          <a:xfrm>
            <a:off x="6498771" y="0"/>
            <a:ext cx="1066800"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75F8E0-5C9F-4280-99EC-422518C62E64}"/>
              </a:ext>
            </a:extLst>
          </p:cNvPr>
          <p:cNvSpPr/>
          <p:nvPr userDrawn="1"/>
        </p:nvSpPr>
        <p:spPr>
          <a:xfrm>
            <a:off x="7565571" y="0"/>
            <a:ext cx="10668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68C950-AB0A-40DD-A0BB-7168500366FE}"/>
              </a:ext>
            </a:extLst>
          </p:cNvPr>
          <p:cNvSpPr>
            <a:spLocks noGrp="1"/>
          </p:cNvSpPr>
          <p:nvPr>
            <p:ph type="title" hasCustomPrompt="1"/>
          </p:nvPr>
        </p:nvSpPr>
        <p:spPr>
          <a:xfrm>
            <a:off x="381000" y="1709739"/>
            <a:ext cx="5715000" cy="2252662"/>
          </a:xfrm>
        </p:spPr>
        <p:txBody>
          <a:bodyPr anchor="b"/>
          <a:lstStyle>
            <a:lvl1pPr>
              <a:defRPr sz="6000">
                <a:solidFill>
                  <a:schemeClr val="bg1"/>
                </a:solidFill>
                <a:latin typeface="Segoe UI Light" panose="020B0502040204020203" pitchFamily="34" charset="0"/>
                <a:cs typeface="Segoe UI Light" panose="020B0502040204020203" pitchFamily="34" charset="0"/>
              </a:defRPr>
            </a:lvl1pPr>
          </a:lstStyle>
          <a:p>
            <a:r>
              <a:rPr lang="en-US" dirty="0"/>
              <a:t>Breaker 1</a:t>
            </a:r>
          </a:p>
        </p:txBody>
      </p:sp>
      <p:sp>
        <p:nvSpPr>
          <p:cNvPr id="11" name="Slide Number Placeholder 10">
            <a:extLst>
              <a:ext uri="{FF2B5EF4-FFF2-40B4-BE49-F238E27FC236}">
                <a16:creationId xmlns:a16="http://schemas.microsoft.com/office/drawing/2014/main" id="{9AACFBDF-F09F-4562-80A0-41B67584F17C}"/>
              </a:ext>
            </a:extLst>
          </p:cNvPr>
          <p:cNvSpPr>
            <a:spLocks noGrp="1"/>
          </p:cNvSpPr>
          <p:nvPr>
            <p:ph type="sldNum" sz="quarter" idx="11"/>
          </p:nvPr>
        </p:nvSpPr>
        <p:spPr>
          <a:xfrm>
            <a:off x="11760200" y="6302375"/>
            <a:ext cx="431800" cy="365125"/>
          </a:xfrm>
          <a:prstGeom prst="rect">
            <a:avLst/>
          </a:prstGeom>
        </p:spPr>
        <p:txBody>
          <a:bodyPr/>
          <a:lstStyle/>
          <a:p>
            <a:fld id="{B86CEE44-6F89-45AC-812A-88D538657E02}" type="slidenum">
              <a:rPr lang="en-US" smtClean="0"/>
              <a:pPr/>
              <a:t>‹#›</a:t>
            </a:fld>
            <a:endParaRPr lang="en-US" dirty="0"/>
          </a:p>
        </p:txBody>
      </p:sp>
      <p:grpSp>
        <p:nvGrpSpPr>
          <p:cNvPr id="21" name="Group 20">
            <a:extLst>
              <a:ext uri="{FF2B5EF4-FFF2-40B4-BE49-F238E27FC236}">
                <a16:creationId xmlns:a16="http://schemas.microsoft.com/office/drawing/2014/main" id="{1A4CDAC1-729F-4281-9BE1-2CD626FF17A5}"/>
              </a:ext>
            </a:extLst>
          </p:cNvPr>
          <p:cNvGrpSpPr/>
          <p:nvPr userDrawn="1"/>
        </p:nvGrpSpPr>
        <p:grpSpPr>
          <a:xfrm>
            <a:off x="434092" y="6375932"/>
            <a:ext cx="922268" cy="216078"/>
            <a:chOff x="-5642843" y="1366240"/>
            <a:chExt cx="5305426" cy="1243013"/>
          </a:xfrm>
          <a:solidFill>
            <a:schemeClr val="bg1"/>
          </a:solidFill>
        </p:grpSpPr>
        <p:sp>
          <p:nvSpPr>
            <p:cNvPr id="22" name="Freeform 5">
              <a:extLst>
                <a:ext uri="{FF2B5EF4-FFF2-40B4-BE49-F238E27FC236}">
                  <a16:creationId xmlns:a16="http://schemas.microsoft.com/office/drawing/2014/main" id="{CF336716-BB17-496C-8DB7-66FE25C1C057}"/>
                </a:ext>
              </a:extLst>
            </p:cNvPr>
            <p:cNvSpPr>
              <a:spLocks noEditPoints="1"/>
            </p:cNvSpPr>
            <p:nvPr userDrawn="1"/>
          </p:nvSpPr>
          <p:spPr bwMode="auto">
            <a:xfrm>
              <a:off x="-4385543" y="1366240"/>
              <a:ext cx="600075" cy="598488"/>
            </a:xfrm>
            <a:custGeom>
              <a:avLst/>
              <a:gdLst>
                <a:gd name="T0" fmla="*/ 80 w 160"/>
                <a:gd name="T1" fmla="*/ 0 h 159"/>
                <a:gd name="T2" fmla="*/ 130 w 160"/>
                <a:gd name="T3" fmla="*/ 18 h 159"/>
                <a:gd name="T4" fmla="*/ 30 w 160"/>
                <a:gd name="T5" fmla="*/ 18 h 159"/>
                <a:gd name="T6" fmla="*/ 80 w 160"/>
                <a:gd name="T7" fmla="*/ 0 h 159"/>
                <a:gd name="T8" fmla="*/ 146 w 160"/>
                <a:gd name="T9" fmla="*/ 36 h 159"/>
                <a:gd name="T10" fmla="*/ 155 w 160"/>
                <a:gd name="T11" fmla="*/ 53 h 159"/>
                <a:gd name="T12" fmla="*/ 5 w 160"/>
                <a:gd name="T13" fmla="*/ 53 h 159"/>
                <a:gd name="T14" fmla="*/ 13 w 160"/>
                <a:gd name="T15" fmla="*/ 36 h 159"/>
                <a:gd name="T16" fmla="*/ 146 w 160"/>
                <a:gd name="T17" fmla="*/ 36 h 159"/>
                <a:gd name="T18" fmla="*/ 159 w 160"/>
                <a:gd name="T19" fmla="*/ 71 h 159"/>
                <a:gd name="T20" fmla="*/ 160 w 160"/>
                <a:gd name="T21" fmla="*/ 80 h 159"/>
                <a:gd name="T22" fmla="*/ 159 w 160"/>
                <a:gd name="T23" fmla="*/ 88 h 159"/>
                <a:gd name="T24" fmla="*/ 0 w 160"/>
                <a:gd name="T25" fmla="*/ 88 h 159"/>
                <a:gd name="T26" fmla="*/ 0 w 160"/>
                <a:gd name="T27" fmla="*/ 80 h 159"/>
                <a:gd name="T28" fmla="*/ 0 w 160"/>
                <a:gd name="T29" fmla="*/ 71 h 159"/>
                <a:gd name="T30" fmla="*/ 159 w 160"/>
                <a:gd name="T31" fmla="*/ 71 h 159"/>
                <a:gd name="T32" fmla="*/ 155 w 160"/>
                <a:gd name="T33" fmla="*/ 106 h 159"/>
                <a:gd name="T34" fmla="*/ 147 w 160"/>
                <a:gd name="T35" fmla="*/ 123 h 159"/>
                <a:gd name="T36" fmla="*/ 13 w 160"/>
                <a:gd name="T37" fmla="*/ 123 h 159"/>
                <a:gd name="T38" fmla="*/ 5 w 160"/>
                <a:gd name="T39" fmla="*/ 106 h 159"/>
                <a:gd name="T40" fmla="*/ 155 w 160"/>
                <a:gd name="T41" fmla="*/ 106 h 159"/>
                <a:gd name="T42" fmla="*/ 130 w 160"/>
                <a:gd name="T43" fmla="*/ 141 h 159"/>
                <a:gd name="T44" fmla="*/ 80 w 160"/>
                <a:gd name="T45" fmla="*/ 159 h 159"/>
                <a:gd name="T46" fmla="*/ 29 w 160"/>
                <a:gd name="T47" fmla="*/ 141 h 159"/>
                <a:gd name="T48" fmla="*/ 130 w 160"/>
                <a:gd name="T49" fmla="*/ 14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0" h="159">
                  <a:moveTo>
                    <a:pt x="80" y="0"/>
                  </a:moveTo>
                  <a:cubicBezTo>
                    <a:pt x="99" y="0"/>
                    <a:pt x="116" y="7"/>
                    <a:pt x="130" y="18"/>
                  </a:cubicBezTo>
                  <a:cubicBezTo>
                    <a:pt x="30" y="18"/>
                    <a:pt x="30" y="18"/>
                    <a:pt x="30" y="18"/>
                  </a:cubicBezTo>
                  <a:cubicBezTo>
                    <a:pt x="43" y="7"/>
                    <a:pt x="61" y="0"/>
                    <a:pt x="80" y="0"/>
                  </a:cubicBezTo>
                  <a:close/>
                  <a:moveTo>
                    <a:pt x="146" y="36"/>
                  </a:moveTo>
                  <a:cubicBezTo>
                    <a:pt x="150" y="41"/>
                    <a:pt x="153" y="47"/>
                    <a:pt x="155" y="53"/>
                  </a:cubicBezTo>
                  <a:cubicBezTo>
                    <a:pt x="5" y="53"/>
                    <a:pt x="5" y="53"/>
                    <a:pt x="5" y="53"/>
                  </a:cubicBezTo>
                  <a:cubicBezTo>
                    <a:pt x="7" y="47"/>
                    <a:pt x="10" y="41"/>
                    <a:pt x="13" y="36"/>
                  </a:cubicBezTo>
                  <a:cubicBezTo>
                    <a:pt x="146" y="36"/>
                    <a:pt x="146" y="36"/>
                    <a:pt x="146" y="36"/>
                  </a:cubicBezTo>
                  <a:close/>
                  <a:moveTo>
                    <a:pt x="159" y="71"/>
                  </a:moveTo>
                  <a:cubicBezTo>
                    <a:pt x="160" y="74"/>
                    <a:pt x="160" y="77"/>
                    <a:pt x="160" y="80"/>
                  </a:cubicBezTo>
                  <a:cubicBezTo>
                    <a:pt x="160" y="83"/>
                    <a:pt x="160" y="86"/>
                    <a:pt x="159" y="88"/>
                  </a:cubicBezTo>
                  <a:cubicBezTo>
                    <a:pt x="0" y="88"/>
                    <a:pt x="0" y="88"/>
                    <a:pt x="0" y="88"/>
                  </a:cubicBezTo>
                  <a:cubicBezTo>
                    <a:pt x="0" y="86"/>
                    <a:pt x="0" y="83"/>
                    <a:pt x="0" y="80"/>
                  </a:cubicBezTo>
                  <a:cubicBezTo>
                    <a:pt x="0" y="77"/>
                    <a:pt x="0" y="74"/>
                    <a:pt x="0" y="71"/>
                  </a:cubicBezTo>
                  <a:cubicBezTo>
                    <a:pt x="159" y="71"/>
                    <a:pt x="159" y="71"/>
                    <a:pt x="159" y="71"/>
                  </a:cubicBezTo>
                  <a:close/>
                  <a:moveTo>
                    <a:pt x="155" y="106"/>
                  </a:moveTo>
                  <a:cubicBezTo>
                    <a:pt x="153" y="112"/>
                    <a:pt x="150" y="118"/>
                    <a:pt x="147" y="123"/>
                  </a:cubicBezTo>
                  <a:cubicBezTo>
                    <a:pt x="13" y="123"/>
                    <a:pt x="13" y="123"/>
                    <a:pt x="13" y="123"/>
                  </a:cubicBezTo>
                  <a:cubicBezTo>
                    <a:pt x="10" y="118"/>
                    <a:pt x="7" y="112"/>
                    <a:pt x="5" y="106"/>
                  </a:cubicBezTo>
                  <a:cubicBezTo>
                    <a:pt x="155" y="106"/>
                    <a:pt x="155" y="106"/>
                    <a:pt x="155" y="106"/>
                  </a:cubicBezTo>
                  <a:close/>
                  <a:moveTo>
                    <a:pt x="130" y="141"/>
                  </a:moveTo>
                  <a:cubicBezTo>
                    <a:pt x="117" y="153"/>
                    <a:pt x="99" y="159"/>
                    <a:pt x="80" y="159"/>
                  </a:cubicBezTo>
                  <a:cubicBezTo>
                    <a:pt x="61" y="159"/>
                    <a:pt x="43" y="153"/>
                    <a:pt x="29" y="141"/>
                  </a:cubicBezTo>
                  <a:lnTo>
                    <a:pt x="130"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sz="3200"/>
            </a:p>
          </p:txBody>
        </p:sp>
        <p:sp>
          <p:nvSpPr>
            <p:cNvPr id="23" name="Freeform 6">
              <a:extLst>
                <a:ext uri="{FF2B5EF4-FFF2-40B4-BE49-F238E27FC236}">
                  <a16:creationId xmlns:a16="http://schemas.microsoft.com/office/drawing/2014/main" id="{CCA04B3A-18BB-48BE-BE27-0380BEF5E901}"/>
                </a:ext>
              </a:extLst>
            </p:cNvPr>
            <p:cNvSpPr>
              <a:spLocks noEditPoints="1"/>
            </p:cNvSpPr>
            <p:nvPr userDrawn="1"/>
          </p:nvSpPr>
          <p:spPr bwMode="auto">
            <a:xfrm>
              <a:off x="-5642843" y="1761528"/>
              <a:ext cx="1036638" cy="809625"/>
            </a:xfrm>
            <a:custGeom>
              <a:avLst/>
              <a:gdLst>
                <a:gd name="T0" fmla="*/ 0 w 277"/>
                <a:gd name="T1" fmla="*/ 215 h 215"/>
                <a:gd name="T2" fmla="*/ 0 w 277"/>
                <a:gd name="T3" fmla="*/ 0 h 215"/>
                <a:gd name="T4" fmla="*/ 137 w 277"/>
                <a:gd name="T5" fmla="*/ 0 h 215"/>
                <a:gd name="T6" fmla="*/ 178 w 277"/>
                <a:gd name="T7" fmla="*/ 99 h 215"/>
                <a:gd name="T8" fmla="*/ 137 w 277"/>
                <a:gd name="T9" fmla="*/ 215 h 215"/>
                <a:gd name="T10" fmla="*/ 0 w 277"/>
                <a:gd name="T11" fmla="*/ 215 h 215"/>
                <a:gd name="T12" fmla="*/ 50 w 277"/>
                <a:gd name="T13" fmla="*/ 91 h 215"/>
                <a:gd name="T14" fmla="*/ 104 w 277"/>
                <a:gd name="T15" fmla="*/ 91 h 215"/>
                <a:gd name="T16" fmla="*/ 137 w 277"/>
                <a:gd name="T17" fmla="*/ 22 h 215"/>
                <a:gd name="T18" fmla="*/ 50 w 277"/>
                <a:gd name="T19" fmla="*/ 22 h 215"/>
                <a:gd name="T20" fmla="*/ 50 w 277"/>
                <a:gd name="T21" fmla="*/ 91 h 215"/>
                <a:gd name="T22" fmla="*/ 50 w 277"/>
                <a:gd name="T23" fmla="*/ 193 h 215"/>
                <a:gd name="T24" fmla="*/ 114 w 277"/>
                <a:gd name="T25" fmla="*/ 193 h 215"/>
                <a:gd name="T26" fmla="*/ 137 w 277"/>
                <a:gd name="T27" fmla="*/ 109 h 215"/>
                <a:gd name="T28" fmla="*/ 50 w 277"/>
                <a:gd name="T29" fmla="*/ 109 h 215"/>
                <a:gd name="T30" fmla="*/ 50 w 277"/>
                <a:gd name="T31" fmla="*/ 19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7" h="215">
                  <a:moveTo>
                    <a:pt x="0" y="215"/>
                  </a:moveTo>
                  <a:cubicBezTo>
                    <a:pt x="0" y="143"/>
                    <a:pt x="0" y="72"/>
                    <a:pt x="0" y="0"/>
                  </a:cubicBezTo>
                  <a:cubicBezTo>
                    <a:pt x="45" y="0"/>
                    <a:pt x="91" y="0"/>
                    <a:pt x="137" y="0"/>
                  </a:cubicBezTo>
                  <a:cubicBezTo>
                    <a:pt x="256" y="0"/>
                    <a:pt x="251" y="80"/>
                    <a:pt x="178" y="99"/>
                  </a:cubicBezTo>
                  <a:cubicBezTo>
                    <a:pt x="263" y="104"/>
                    <a:pt x="277" y="215"/>
                    <a:pt x="137" y="215"/>
                  </a:cubicBezTo>
                  <a:cubicBezTo>
                    <a:pt x="91" y="215"/>
                    <a:pt x="45" y="215"/>
                    <a:pt x="0" y="215"/>
                  </a:cubicBezTo>
                  <a:close/>
                  <a:moveTo>
                    <a:pt x="50" y="91"/>
                  </a:moveTo>
                  <a:cubicBezTo>
                    <a:pt x="68" y="91"/>
                    <a:pt x="86" y="91"/>
                    <a:pt x="104" y="91"/>
                  </a:cubicBezTo>
                  <a:cubicBezTo>
                    <a:pt x="216" y="91"/>
                    <a:pt x="211" y="22"/>
                    <a:pt x="137" y="22"/>
                  </a:cubicBezTo>
                  <a:cubicBezTo>
                    <a:pt x="108" y="22"/>
                    <a:pt x="79" y="22"/>
                    <a:pt x="50" y="22"/>
                  </a:cubicBezTo>
                  <a:cubicBezTo>
                    <a:pt x="50" y="45"/>
                    <a:pt x="50" y="68"/>
                    <a:pt x="50" y="91"/>
                  </a:cubicBezTo>
                  <a:close/>
                  <a:moveTo>
                    <a:pt x="50" y="193"/>
                  </a:moveTo>
                  <a:cubicBezTo>
                    <a:pt x="69" y="193"/>
                    <a:pt x="96" y="193"/>
                    <a:pt x="114" y="193"/>
                  </a:cubicBezTo>
                  <a:cubicBezTo>
                    <a:pt x="227" y="193"/>
                    <a:pt x="214" y="109"/>
                    <a:pt x="137" y="109"/>
                  </a:cubicBezTo>
                  <a:cubicBezTo>
                    <a:pt x="107" y="109"/>
                    <a:pt x="80" y="109"/>
                    <a:pt x="50" y="109"/>
                  </a:cubicBezTo>
                  <a:cubicBezTo>
                    <a:pt x="50" y="137"/>
                    <a:pt x="50" y="165"/>
                    <a:pt x="50"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sz="3200"/>
            </a:p>
          </p:txBody>
        </p:sp>
        <p:sp>
          <p:nvSpPr>
            <p:cNvPr id="24" name="Freeform 7">
              <a:extLst>
                <a:ext uri="{FF2B5EF4-FFF2-40B4-BE49-F238E27FC236}">
                  <a16:creationId xmlns:a16="http://schemas.microsoft.com/office/drawing/2014/main" id="{C2383EAB-791D-4620-A923-F88821890CEA}"/>
                </a:ext>
              </a:extLst>
            </p:cNvPr>
            <p:cNvSpPr>
              <a:spLocks/>
            </p:cNvSpPr>
            <p:nvPr userDrawn="1"/>
          </p:nvSpPr>
          <p:spPr bwMode="auto">
            <a:xfrm>
              <a:off x="-4587155" y="1761528"/>
              <a:ext cx="950913" cy="825500"/>
            </a:xfrm>
            <a:custGeom>
              <a:avLst/>
              <a:gdLst>
                <a:gd name="T0" fmla="*/ 0 w 254"/>
                <a:gd name="T1" fmla="*/ 134 h 219"/>
                <a:gd name="T2" fmla="*/ 0 w 254"/>
                <a:gd name="T3" fmla="*/ 0 h 219"/>
                <a:gd name="T4" fmla="*/ 45 w 254"/>
                <a:gd name="T5" fmla="*/ 0 h 219"/>
                <a:gd name="T6" fmla="*/ 45 w 254"/>
                <a:gd name="T7" fmla="*/ 134 h 219"/>
                <a:gd name="T8" fmla="*/ 103 w 254"/>
                <a:gd name="T9" fmla="*/ 199 h 219"/>
                <a:gd name="T10" fmla="*/ 153 w 254"/>
                <a:gd name="T11" fmla="*/ 199 h 219"/>
                <a:gd name="T12" fmla="*/ 223 w 254"/>
                <a:gd name="T13" fmla="*/ 134 h 219"/>
                <a:gd name="T14" fmla="*/ 223 w 254"/>
                <a:gd name="T15" fmla="*/ 0 h 219"/>
                <a:gd name="T16" fmla="*/ 254 w 254"/>
                <a:gd name="T17" fmla="*/ 0 h 219"/>
                <a:gd name="T18" fmla="*/ 254 w 254"/>
                <a:gd name="T19" fmla="*/ 130 h 219"/>
                <a:gd name="T20" fmla="*/ 172 w 254"/>
                <a:gd name="T21" fmla="*/ 215 h 219"/>
                <a:gd name="T22" fmla="*/ 79 w 254"/>
                <a:gd name="T23" fmla="*/ 215 h 219"/>
                <a:gd name="T24" fmla="*/ 0 w 254"/>
                <a:gd name="T25" fmla="*/ 13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4" h="219">
                  <a:moveTo>
                    <a:pt x="0" y="134"/>
                  </a:moveTo>
                  <a:cubicBezTo>
                    <a:pt x="0" y="90"/>
                    <a:pt x="0" y="45"/>
                    <a:pt x="0" y="0"/>
                  </a:cubicBezTo>
                  <a:cubicBezTo>
                    <a:pt x="15" y="0"/>
                    <a:pt x="30" y="0"/>
                    <a:pt x="45" y="0"/>
                  </a:cubicBezTo>
                  <a:cubicBezTo>
                    <a:pt x="45" y="45"/>
                    <a:pt x="45" y="90"/>
                    <a:pt x="45" y="134"/>
                  </a:cubicBezTo>
                  <a:cubicBezTo>
                    <a:pt x="47" y="165"/>
                    <a:pt x="62" y="189"/>
                    <a:pt x="103" y="199"/>
                  </a:cubicBezTo>
                  <a:cubicBezTo>
                    <a:pt x="120" y="200"/>
                    <a:pt x="136" y="200"/>
                    <a:pt x="153" y="199"/>
                  </a:cubicBezTo>
                  <a:cubicBezTo>
                    <a:pt x="190" y="196"/>
                    <a:pt x="218" y="169"/>
                    <a:pt x="223" y="134"/>
                  </a:cubicBezTo>
                  <a:cubicBezTo>
                    <a:pt x="223" y="89"/>
                    <a:pt x="223" y="44"/>
                    <a:pt x="223" y="0"/>
                  </a:cubicBezTo>
                  <a:cubicBezTo>
                    <a:pt x="234" y="0"/>
                    <a:pt x="244" y="0"/>
                    <a:pt x="254" y="0"/>
                  </a:cubicBezTo>
                  <a:cubicBezTo>
                    <a:pt x="254" y="43"/>
                    <a:pt x="254" y="87"/>
                    <a:pt x="254" y="130"/>
                  </a:cubicBezTo>
                  <a:cubicBezTo>
                    <a:pt x="254" y="179"/>
                    <a:pt x="210" y="212"/>
                    <a:pt x="172" y="215"/>
                  </a:cubicBezTo>
                  <a:cubicBezTo>
                    <a:pt x="135" y="219"/>
                    <a:pt x="118" y="219"/>
                    <a:pt x="79" y="215"/>
                  </a:cubicBezTo>
                  <a:cubicBezTo>
                    <a:pt x="41" y="212"/>
                    <a:pt x="0" y="178"/>
                    <a:pt x="0"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sz="3200"/>
            </a:p>
          </p:txBody>
        </p:sp>
        <p:sp>
          <p:nvSpPr>
            <p:cNvPr id="25" name="Freeform 8">
              <a:extLst>
                <a:ext uri="{FF2B5EF4-FFF2-40B4-BE49-F238E27FC236}">
                  <a16:creationId xmlns:a16="http://schemas.microsoft.com/office/drawing/2014/main" id="{807AAABF-E44E-4DAF-A45C-DA00CA43AA6F}"/>
                </a:ext>
              </a:extLst>
            </p:cNvPr>
            <p:cNvSpPr>
              <a:spLocks/>
            </p:cNvSpPr>
            <p:nvPr userDrawn="1"/>
          </p:nvSpPr>
          <p:spPr bwMode="auto">
            <a:xfrm>
              <a:off x="-3456855" y="1761528"/>
              <a:ext cx="947738" cy="809625"/>
            </a:xfrm>
            <a:custGeom>
              <a:avLst/>
              <a:gdLst>
                <a:gd name="T0" fmla="*/ 0 w 597"/>
                <a:gd name="T1" fmla="*/ 510 h 510"/>
                <a:gd name="T2" fmla="*/ 0 w 597"/>
                <a:gd name="T3" fmla="*/ 0 h 510"/>
                <a:gd name="T4" fmla="*/ 64 w 597"/>
                <a:gd name="T5" fmla="*/ 0 h 510"/>
                <a:gd name="T6" fmla="*/ 526 w 597"/>
                <a:gd name="T7" fmla="*/ 370 h 510"/>
                <a:gd name="T8" fmla="*/ 526 w 597"/>
                <a:gd name="T9" fmla="*/ 0 h 510"/>
                <a:gd name="T10" fmla="*/ 597 w 597"/>
                <a:gd name="T11" fmla="*/ 0 h 510"/>
                <a:gd name="T12" fmla="*/ 597 w 597"/>
                <a:gd name="T13" fmla="*/ 510 h 510"/>
                <a:gd name="T14" fmla="*/ 541 w 597"/>
                <a:gd name="T15" fmla="*/ 510 h 510"/>
                <a:gd name="T16" fmla="*/ 71 w 597"/>
                <a:gd name="T17" fmla="*/ 138 h 510"/>
                <a:gd name="T18" fmla="*/ 71 w 597"/>
                <a:gd name="T19" fmla="*/ 510 h 510"/>
                <a:gd name="T20" fmla="*/ 0 w 597"/>
                <a:gd name="T21" fmla="*/ 51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510">
                  <a:moveTo>
                    <a:pt x="0" y="510"/>
                  </a:moveTo>
                  <a:lnTo>
                    <a:pt x="0" y="0"/>
                  </a:lnTo>
                  <a:lnTo>
                    <a:pt x="64" y="0"/>
                  </a:lnTo>
                  <a:lnTo>
                    <a:pt x="526" y="370"/>
                  </a:lnTo>
                  <a:lnTo>
                    <a:pt x="526" y="0"/>
                  </a:lnTo>
                  <a:lnTo>
                    <a:pt x="597" y="0"/>
                  </a:lnTo>
                  <a:lnTo>
                    <a:pt x="597" y="510"/>
                  </a:lnTo>
                  <a:lnTo>
                    <a:pt x="541" y="510"/>
                  </a:lnTo>
                  <a:lnTo>
                    <a:pt x="71" y="138"/>
                  </a:lnTo>
                  <a:lnTo>
                    <a:pt x="71" y="510"/>
                  </a:lnTo>
                  <a:lnTo>
                    <a:pt x="0" y="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sz="3200"/>
            </a:p>
          </p:txBody>
        </p:sp>
        <p:sp>
          <p:nvSpPr>
            <p:cNvPr id="26" name="Freeform 9">
              <a:extLst>
                <a:ext uri="{FF2B5EF4-FFF2-40B4-BE49-F238E27FC236}">
                  <a16:creationId xmlns:a16="http://schemas.microsoft.com/office/drawing/2014/main" id="{E3F35383-BDE6-4D32-8C24-1F13DBB1D86C}"/>
                </a:ext>
              </a:extLst>
            </p:cNvPr>
            <p:cNvSpPr>
              <a:spLocks/>
            </p:cNvSpPr>
            <p:nvPr userDrawn="1"/>
          </p:nvSpPr>
          <p:spPr bwMode="auto">
            <a:xfrm>
              <a:off x="-2564680" y="1753590"/>
              <a:ext cx="1265238" cy="855663"/>
            </a:xfrm>
            <a:custGeom>
              <a:avLst/>
              <a:gdLst>
                <a:gd name="T0" fmla="*/ 197 w 338"/>
                <a:gd name="T1" fmla="*/ 20 h 227"/>
                <a:gd name="T2" fmla="*/ 326 w 338"/>
                <a:gd name="T3" fmla="*/ 56 h 227"/>
                <a:gd name="T4" fmla="*/ 338 w 338"/>
                <a:gd name="T5" fmla="*/ 20 h 227"/>
                <a:gd name="T6" fmla="*/ 194 w 338"/>
                <a:gd name="T7" fmla="*/ 2 h 227"/>
                <a:gd name="T8" fmla="*/ 155 w 338"/>
                <a:gd name="T9" fmla="*/ 217 h 227"/>
                <a:gd name="T10" fmla="*/ 337 w 338"/>
                <a:gd name="T11" fmla="*/ 208 h 227"/>
                <a:gd name="T12" fmla="*/ 337 w 338"/>
                <a:gd name="T13" fmla="*/ 114 h 227"/>
                <a:gd name="T14" fmla="*/ 261 w 338"/>
                <a:gd name="T15" fmla="*/ 112 h 227"/>
                <a:gd name="T16" fmla="*/ 261 w 338"/>
                <a:gd name="T17" fmla="*/ 135 h 227"/>
                <a:gd name="T18" fmla="*/ 292 w 338"/>
                <a:gd name="T19" fmla="*/ 133 h 227"/>
                <a:gd name="T20" fmla="*/ 292 w 338"/>
                <a:gd name="T21" fmla="*/ 195 h 227"/>
                <a:gd name="T22" fmla="*/ 162 w 338"/>
                <a:gd name="T23" fmla="*/ 195 h 227"/>
                <a:gd name="T24" fmla="*/ 197 w 338"/>
                <a:gd name="T25" fmla="*/ 2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8" h="227">
                  <a:moveTo>
                    <a:pt x="197" y="20"/>
                  </a:moveTo>
                  <a:cubicBezTo>
                    <a:pt x="254" y="13"/>
                    <a:pt x="294" y="29"/>
                    <a:pt x="326" y="56"/>
                  </a:cubicBezTo>
                  <a:cubicBezTo>
                    <a:pt x="330" y="44"/>
                    <a:pt x="334" y="32"/>
                    <a:pt x="338" y="20"/>
                  </a:cubicBezTo>
                  <a:cubicBezTo>
                    <a:pt x="288" y="0"/>
                    <a:pt x="234" y="0"/>
                    <a:pt x="194" y="2"/>
                  </a:cubicBezTo>
                  <a:cubicBezTo>
                    <a:pt x="43" y="7"/>
                    <a:pt x="0" y="183"/>
                    <a:pt x="155" y="217"/>
                  </a:cubicBezTo>
                  <a:cubicBezTo>
                    <a:pt x="218" y="227"/>
                    <a:pt x="283" y="224"/>
                    <a:pt x="337" y="208"/>
                  </a:cubicBezTo>
                  <a:cubicBezTo>
                    <a:pt x="337" y="176"/>
                    <a:pt x="337" y="145"/>
                    <a:pt x="337" y="114"/>
                  </a:cubicBezTo>
                  <a:cubicBezTo>
                    <a:pt x="311" y="113"/>
                    <a:pt x="286" y="112"/>
                    <a:pt x="261" y="112"/>
                  </a:cubicBezTo>
                  <a:cubicBezTo>
                    <a:pt x="261" y="120"/>
                    <a:pt x="261" y="127"/>
                    <a:pt x="261" y="135"/>
                  </a:cubicBezTo>
                  <a:cubicBezTo>
                    <a:pt x="272" y="134"/>
                    <a:pt x="282" y="134"/>
                    <a:pt x="292" y="133"/>
                  </a:cubicBezTo>
                  <a:cubicBezTo>
                    <a:pt x="292" y="153"/>
                    <a:pt x="292" y="174"/>
                    <a:pt x="292" y="195"/>
                  </a:cubicBezTo>
                  <a:cubicBezTo>
                    <a:pt x="248" y="210"/>
                    <a:pt x="205" y="209"/>
                    <a:pt x="162" y="195"/>
                  </a:cubicBezTo>
                  <a:cubicBezTo>
                    <a:pt x="70" y="150"/>
                    <a:pt x="95" y="34"/>
                    <a:pt x="19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sz="3200"/>
            </a:p>
          </p:txBody>
        </p:sp>
        <p:sp>
          <p:nvSpPr>
            <p:cNvPr id="27" name="Freeform 10">
              <a:extLst>
                <a:ext uri="{FF2B5EF4-FFF2-40B4-BE49-F238E27FC236}">
                  <a16:creationId xmlns:a16="http://schemas.microsoft.com/office/drawing/2014/main" id="{FF44C866-9200-4155-A389-12B44A2F0A87}"/>
                </a:ext>
              </a:extLst>
            </p:cNvPr>
            <p:cNvSpPr>
              <a:spLocks/>
            </p:cNvSpPr>
            <p:nvPr userDrawn="1"/>
          </p:nvSpPr>
          <p:spPr bwMode="auto">
            <a:xfrm>
              <a:off x="-1145455" y="1772640"/>
              <a:ext cx="808038" cy="798513"/>
            </a:xfrm>
            <a:custGeom>
              <a:avLst/>
              <a:gdLst>
                <a:gd name="T0" fmla="*/ 216 w 216"/>
                <a:gd name="T1" fmla="*/ 189 h 212"/>
                <a:gd name="T2" fmla="*/ 216 w 216"/>
                <a:gd name="T3" fmla="*/ 212 h 212"/>
                <a:gd name="T4" fmla="*/ 0 w 216"/>
                <a:gd name="T5" fmla="*/ 212 h 212"/>
                <a:gd name="T6" fmla="*/ 0 w 216"/>
                <a:gd name="T7" fmla="*/ 0 h 212"/>
                <a:gd name="T8" fmla="*/ 216 w 216"/>
                <a:gd name="T9" fmla="*/ 0 h 212"/>
                <a:gd name="T10" fmla="*/ 216 w 216"/>
                <a:gd name="T11" fmla="*/ 26 h 212"/>
                <a:gd name="T12" fmla="*/ 44 w 216"/>
                <a:gd name="T13" fmla="*/ 22 h 212"/>
                <a:gd name="T14" fmla="*/ 44 w 216"/>
                <a:gd name="T15" fmla="*/ 89 h 212"/>
                <a:gd name="T16" fmla="*/ 207 w 216"/>
                <a:gd name="T17" fmla="*/ 88 h 212"/>
                <a:gd name="T18" fmla="*/ 207 w 216"/>
                <a:gd name="T19" fmla="*/ 112 h 212"/>
                <a:gd name="T20" fmla="*/ 44 w 216"/>
                <a:gd name="T21" fmla="*/ 110 h 212"/>
                <a:gd name="T22" fmla="*/ 44 w 216"/>
                <a:gd name="T23" fmla="*/ 193 h 212"/>
                <a:gd name="T24" fmla="*/ 216 w 216"/>
                <a:gd name="T25" fmla="*/ 18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6" h="212">
                  <a:moveTo>
                    <a:pt x="216" y="189"/>
                  </a:moveTo>
                  <a:cubicBezTo>
                    <a:pt x="216" y="197"/>
                    <a:pt x="216" y="204"/>
                    <a:pt x="216" y="212"/>
                  </a:cubicBezTo>
                  <a:cubicBezTo>
                    <a:pt x="144" y="212"/>
                    <a:pt x="72" y="212"/>
                    <a:pt x="0" y="212"/>
                  </a:cubicBezTo>
                  <a:cubicBezTo>
                    <a:pt x="0" y="140"/>
                    <a:pt x="0" y="72"/>
                    <a:pt x="0" y="0"/>
                  </a:cubicBezTo>
                  <a:cubicBezTo>
                    <a:pt x="72" y="0"/>
                    <a:pt x="144" y="0"/>
                    <a:pt x="216" y="0"/>
                  </a:cubicBezTo>
                  <a:cubicBezTo>
                    <a:pt x="216" y="10"/>
                    <a:pt x="216" y="16"/>
                    <a:pt x="216" y="26"/>
                  </a:cubicBezTo>
                  <a:cubicBezTo>
                    <a:pt x="158" y="22"/>
                    <a:pt x="100" y="21"/>
                    <a:pt x="44" y="22"/>
                  </a:cubicBezTo>
                  <a:cubicBezTo>
                    <a:pt x="44" y="45"/>
                    <a:pt x="44" y="67"/>
                    <a:pt x="44" y="89"/>
                  </a:cubicBezTo>
                  <a:cubicBezTo>
                    <a:pt x="100" y="90"/>
                    <a:pt x="155" y="92"/>
                    <a:pt x="207" y="88"/>
                  </a:cubicBezTo>
                  <a:cubicBezTo>
                    <a:pt x="207" y="96"/>
                    <a:pt x="207" y="104"/>
                    <a:pt x="207" y="112"/>
                  </a:cubicBezTo>
                  <a:cubicBezTo>
                    <a:pt x="152" y="111"/>
                    <a:pt x="98" y="111"/>
                    <a:pt x="44" y="110"/>
                  </a:cubicBezTo>
                  <a:cubicBezTo>
                    <a:pt x="44" y="138"/>
                    <a:pt x="44" y="165"/>
                    <a:pt x="44" y="193"/>
                  </a:cubicBezTo>
                  <a:cubicBezTo>
                    <a:pt x="111" y="195"/>
                    <a:pt x="169" y="194"/>
                    <a:pt x="216"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sz="3200"/>
            </a:p>
          </p:txBody>
        </p:sp>
      </p:grpSp>
    </p:spTree>
    <p:extLst>
      <p:ext uri="{BB962C8B-B14F-4D97-AF65-F5344CB8AC3E}">
        <p14:creationId xmlns:p14="http://schemas.microsoft.com/office/powerpoint/2010/main" val="25159450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9" name="Title 1"/>
          <p:cNvSpPr>
            <a:spLocks noGrp="1"/>
          </p:cNvSpPr>
          <p:nvPr>
            <p:ph type="title"/>
          </p:nvPr>
        </p:nvSpPr>
        <p:spPr>
          <a:xfrm>
            <a:off x="283535" y="170121"/>
            <a:ext cx="11511516" cy="914400"/>
          </a:xfrm>
        </p:spPr>
        <p:txBody>
          <a:bodyPr>
            <a:normAutofit/>
          </a:bodyPr>
          <a:lstStyle>
            <a:lvl1pPr>
              <a:defRPr sz="4000"/>
            </a:lvl1pPr>
          </a:lstStyle>
          <a:p>
            <a:r>
              <a:rPr lang="en-US"/>
              <a:t>Click to edit Master title style</a:t>
            </a:r>
          </a:p>
        </p:txBody>
      </p:sp>
      <p:sp>
        <p:nvSpPr>
          <p:cNvPr id="10" name="Content Placeholder 2"/>
          <p:cNvSpPr>
            <a:spLocks noGrp="1"/>
          </p:cNvSpPr>
          <p:nvPr>
            <p:ph idx="1"/>
          </p:nvPr>
        </p:nvSpPr>
        <p:spPr>
          <a:xfrm>
            <a:off x="283535" y="1266826"/>
            <a:ext cx="11511516" cy="4700160"/>
          </a:xfrm>
        </p:spPr>
        <p:txBody>
          <a:bodyPr>
            <a:normAutofit/>
          </a:bodyPr>
          <a:lstStyle>
            <a:lvl1pPr>
              <a:defRPr sz="2000"/>
            </a:lvl1pPr>
            <a:lvl2pPr>
              <a:defRPr sz="18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E7FC847-6FC6-4DA5-B0AC-844D748E4268}"/>
              </a:ext>
            </a:extLst>
          </p:cNvPr>
          <p:cNvSpPr>
            <a:spLocks noGrp="1"/>
          </p:cNvSpPr>
          <p:nvPr>
            <p:ph type="ftr" sz="quarter" idx="13"/>
          </p:nvPr>
        </p:nvSpPr>
        <p:spPr/>
        <p:txBody>
          <a:bodyPr/>
          <a:lstStyle>
            <a:lvl1pPr>
              <a:defRPr/>
            </a:lvl1pPr>
          </a:lstStyle>
          <a:p>
            <a:r>
              <a:rPr lang="en-US"/>
              <a:t>Bunge Business Services</a:t>
            </a:r>
          </a:p>
        </p:txBody>
      </p:sp>
      <p:sp>
        <p:nvSpPr>
          <p:cNvPr id="3" name="Slide Number Placeholder 2">
            <a:extLst>
              <a:ext uri="{FF2B5EF4-FFF2-40B4-BE49-F238E27FC236}">
                <a16:creationId xmlns:a16="http://schemas.microsoft.com/office/drawing/2014/main" id="{B71AAFCC-75BD-4AA6-9B60-D981EADED764}"/>
              </a:ext>
            </a:extLst>
          </p:cNvPr>
          <p:cNvSpPr>
            <a:spLocks noGrp="1"/>
          </p:cNvSpPr>
          <p:nvPr>
            <p:ph type="sldNum" sz="quarter" idx="14"/>
          </p:nvPr>
        </p:nvSpPr>
        <p:spPr>
          <a:xfrm>
            <a:off x="0" y="6509092"/>
            <a:ext cx="569496" cy="212391"/>
          </a:xfrm>
          <a:prstGeom prst="rect">
            <a:avLst/>
          </a:prstGeom>
        </p:spPr>
        <p:txBody>
          <a:bodyPr/>
          <a:lstStyle/>
          <a:p>
            <a:fld id="{3D977DBC-0253-4EFF-9753-3E8452E02E95}" type="slidenum">
              <a:rPr lang="en-US" smtClean="0"/>
              <a:pPr/>
              <a:t>‹#›</a:t>
            </a:fld>
            <a:endParaRPr lang="en-US"/>
          </a:p>
        </p:txBody>
      </p:sp>
      <p:sp>
        <p:nvSpPr>
          <p:cNvPr id="7" name="Text Placeholder 6">
            <a:extLst>
              <a:ext uri="{FF2B5EF4-FFF2-40B4-BE49-F238E27FC236}">
                <a16:creationId xmlns:a16="http://schemas.microsoft.com/office/drawing/2014/main" id="{78F527D5-F3DC-46DC-8342-AC4D5A4F71B0}"/>
              </a:ext>
            </a:extLst>
          </p:cNvPr>
          <p:cNvSpPr>
            <a:spLocks noGrp="1"/>
          </p:cNvSpPr>
          <p:nvPr>
            <p:ph type="body" sz="quarter" idx="12" hasCustomPrompt="1"/>
          </p:nvPr>
        </p:nvSpPr>
        <p:spPr>
          <a:xfrm>
            <a:off x="273180" y="5998439"/>
            <a:ext cx="11513069" cy="372533"/>
          </a:xfrm>
        </p:spPr>
        <p:txBody>
          <a:bodyPr anchor="b">
            <a:normAutofit/>
          </a:bodyPr>
          <a:lstStyle>
            <a:lvl1pPr marL="0" indent="0">
              <a:buFontTx/>
              <a:buNone/>
              <a:defRPr sz="800">
                <a:solidFill>
                  <a:schemeClr val="bg1">
                    <a:lumMod val="50000"/>
                  </a:schemeClr>
                </a:solidFill>
              </a:defRPr>
            </a:lvl1pPr>
          </a:lstStyle>
          <a:p>
            <a:pPr lvl="0"/>
            <a:r>
              <a:rPr lang="en-US"/>
              <a:t>Source:</a:t>
            </a:r>
          </a:p>
        </p:txBody>
      </p:sp>
    </p:spTree>
    <p:extLst>
      <p:ext uri="{BB962C8B-B14F-4D97-AF65-F5344CB8AC3E}">
        <p14:creationId xmlns:p14="http://schemas.microsoft.com/office/powerpoint/2010/main" val="16213604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reaker slide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A0584A-01C1-41C7-B139-67163F52A765}"/>
              </a:ext>
            </a:extLst>
          </p:cNvPr>
          <p:cNvSpPr/>
          <p:nvPr userDrawn="1"/>
        </p:nvSpPr>
        <p:spPr>
          <a:xfrm>
            <a:off x="-1" y="0"/>
            <a:ext cx="6498771"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B8D0DFC-EC16-4D24-ACA6-D8D94138136F}"/>
              </a:ext>
            </a:extLst>
          </p:cNvPr>
          <p:cNvSpPr/>
          <p:nvPr userDrawn="1"/>
        </p:nvSpPr>
        <p:spPr>
          <a:xfrm>
            <a:off x="6498771" y="0"/>
            <a:ext cx="1066800" cy="68580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75F8E0-5C9F-4280-99EC-422518C62E64}"/>
              </a:ext>
            </a:extLst>
          </p:cNvPr>
          <p:cNvSpPr/>
          <p:nvPr userDrawn="1"/>
        </p:nvSpPr>
        <p:spPr>
          <a:xfrm>
            <a:off x="7565571" y="0"/>
            <a:ext cx="1066800" cy="6858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68C950-AB0A-40DD-A0BB-7168500366FE}"/>
              </a:ext>
            </a:extLst>
          </p:cNvPr>
          <p:cNvSpPr>
            <a:spLocks noGrp="1"/>
          </p:cNvSpPr>
          <p:nvPr>
            <p:ph type="title" hasCustomPrompt="1"/>
          </p:nvPr>
        </p:nvSpPr>
        <p:spPr>
          <a:xfrm>
            <a:off x="381000" y="1709739"/>
            <a:ext cx="5715000" cy="2252662"/>
          </a:xfrm>
        </p:spPr>
        <p:txBody>
          <a:bodyPr anchor="b"/>
          <a:lstStyle>
            <a:lvl1pPr>
              <a:defRPr lang="en-US" sz="6000" kern="1200" dirty="0">
                <a:solidFill>
                  <a:schemeClr val="bg1"/>
                </a:solidFill>
                <a:latin typeface="Segoe UI Light" panose="020B0502040204020203" pitchFamily="34" charset="0"/>
                <a:ea typeface="+mj-ea"/>
                <a:cs typeface="Segoe UI Light" panose="020B0502040204020203" pitchFamily="34" charset="0"/>
              </a:defRPr>
            </a:lvl1pPr>
          </a:lstStyle>
          <a:p>
            <a:r>
              <a:rPr lang="en-US" dirty="0"/>
              <a:t>Breaker 3</a:t>
            </a:r>
          </a:p>
        </p:txBody>
      </p:sp>
      <p:sp>
        <p:nvSpPr>
          <p:cNvPr id="11" name="Slide Number Placeholder 10">
            <a:extLst>
              <a:ext uri="{FF2B5EF4-FFF2-40B4-BE49-F238E27FC236}">
                <a16:creationId xmlns:a16="http://schemas.microsoft.com/office/drawing/2014/main" id="{9AACFBDF-F09F-4562-80A0-41B67584F17C}"/>
              </a:ext>
            </a:extLst>
          </p:cNvPr>
          <p:cNvSpPr>
            <a:spLocks noGrp="1"/>
          </p:cNvSpPr>
          <p:nvPr>
            <p:ph type="sldNum" sz="quarter" idx="11"/>
          </p:nvPr>
        </p:nvSpPr>
        <p:spPr>
          <a:xfrm>
            <a:off x="11760200" y="6302375"/>
            <a:ext cx="431800" cy="365125"/>
          </a:xfrm>
          <a:prstGeom prst="rect">
            <a:avLst/>
          </a:prstGeom>
        </p:spPr>
        <p:txBody>
          <a:bodyPr/>
          <a:lstStyle/>
          <a:p>
            <a:fld id="{B86CEE44-6F89-45AC-812A-88D538657E02}" type="slidenum">
              <a:rPr lang="en-US" smtClean="0"/>
              <a:pPr/>
              <a:t>‹#›</a:t>
            </a:fld>
            <a:endParaRPr lang="en-US" dirty="0"/>
          </a:p>
        </p:txBody>
      </p:sp>
      <p:grpSp>
        <p:nvGrpSpPr>
          <p:cNvPr id="15" name="Group 14">
            <a:extLst>
              <a:ext uri="{FF2B5EF4-FFF2-40B4-BE49-F238E27FC236}">
                <a16:creationId xmlns:a16="http://schemas.microsoft.com/office/drawing/2014/main" id="{F971BC57-19ED-4C9D-8873-A40639A2020A}"/>
              </a:ext>
            </a:extLst>
          </p:cNvPr>
          <p:cNvGrpSpPr/>
          <p:nvPr userDrawn="1"/>
        </p:nvGrpSpPr>
        <p:grpSpPr>
          <a:xfrm>
            <a:off x="434092" y="6375932"/>
            <a:ext cx="922268" cy="216078"/>
            <a:chOff x="-5642843" y="1366240"/>
            <a:chExt cx="5305426" cy="1243013"/>
          </a:xfrm>
          <a:solidFill>
            <a:schemeClr val="bg1"/>
          </a:solidFill>
        </p:grpSpPr>
        <p:sp>
          <p:nvSpPr>
            <p:cNvPr id="16" name="Freeform 5">
              <a:extLst>
                <a:ext uri="{FF2B5EF4-FFF2-40B4-BE49-F238E27FC236}">
                  <a16:creationId xmlns:a16="http://schemas.microsoft.com/office/drawing/2014/main" id="{9FA04935-6D8F-439E-A876-EC5DBC27520F}"/>
                </a:ext>
              </a:extLst>
            </p:cNvPr>
            <p:cNvSpPr>
              <a:spLocks noEditPoints="1"/>
            </p:cNvSpPr>
            <p:nvPr userDrawn="1"/>
          </p:nvSpPr>
          <p:spPr bwMode="auto">
            <a:xfrm>
              <a:off x="-4385543" y="1366240"/>
              <a:ext cx="600075" cy="598488"/>
            </a:xfrm>
            <a:custGeom>
              <a:avLst/>
              <a:gdLst>
                <a:gd name="T0" fmla="*/ 80 w 160"/>
                <a:gd name="T1" fmla="*/ 0 h 159"/>
                <a:gd name="T2" fmla="*/ 130 w 160"/>
                <a:gd name="T3" fmla="*/ 18 h 159"/>
                <a:gd name="T4" fmla="*/ 30 w 160"/>
                <a:gd name="T5" fmla="*/ 18 h 159"/>
                <a:gd name="T6" fmla="*/ 80 w 160"/>
                <a:gd name="T7" fmla="*/ 0 h 159"/>
                <a:gd name="T8" fmla="*/ 146 w 160"/>
                <a:gd name="T9" fmla="*/ 36 h 159"/>
                <a:gd name="T10" fmla="*/ 155 w 160"/>
                <a:gd name="T11" fmla="*/ 53 h 159"/>
                <a:gd name="T12" fmla="*/ 5 w 160"/>
                <a:gd name="T13" fmla="*/ 53 h 159"/>
                <a:gd name="T14" fmla="*/ 13 w 160"/>
                <a:gd name="T15" fmla="*/ 36 h 159"/>
                <a:gd name="T16" fmla="*/ 146 w 160"/>
                <a:gd name="T17" fmla="*/ 36 h 159"/>
                <a:gd name="T18" fmla="*/ 159 w 160"/>
                <a:gd name="T19" fmla="*/ 71 h 159"/>
                <a:gd name="T20" fmla="*/ 160 w 160"/>
                <a:gd name="T21" fmla="*/ 80 h 159"/>
                <a:gd name="T22" fmla="*/ 159 w 160"/>
                <a:gd name="T23" fmla="*/ 88 h 159"/>
                <a:gd name="T24" fmla="*/ 0 w 160"/>
                <a:gd name="T25" fmla="*/ 88 h 159"/>
                <a:gd name="T26" fmla="*/ 0 w 160"/>
                <a:gd name="T27" fmla="*/ 80 h 159"/>
                <a:gd name="T28" fmla="*/ 0 w 160"/>
                <a:gd name="T29" fmla="*/ 71 h 159"/>
                <a:gd name="T30" fmla="*/ 159 w 160"/>
                <a:gd name="T31" fmla="*/ 71 h 159"/>
                <a:gd name="T32" fmla="*/ 155 w 160"/>
                <a:gd name="T33" fmla="*/ 106 h 159"/>
                <a:gd name="T34" fmla="*/ 147 w 160"/>
                <a:gd name="T35" fmla="*/ 123 h 159"/>
                <a:gd name="T36" fmla="*/ 13 w 160"/>
                <a:gd name="T37" fmla="*/ 123 h 159"/>
                <a:gd name="T38" fmla="*/ 5 w 160"/>
                <a:gd name="T39" fmla="*/ 106 h 159"/>
                <a:gd name="T40" fmla="*/ 155 w 160"/>
                <a:gd name="T41" fmla="*/ 106 h 159"/>
                <a:gd name="T42" fmla="*/ 130 w 160"/>
                <a:gd name="T43" fmla="*/ 141 h 159"/>
                <a:gd name="T44" fmla="*/ 80 w 160"/>
                <a:gd name="T45" fmla="*/ 159 h 159"/>
                <a:gd name="T46" fmla="*/ 29 w 160"/>
                <a:gd name="T47" fmla="*/ 141 h 159"/>
                <a:gd name="T48" fmla="*/ 130 w 160"/>
                <a:gd name="T49" fmla="*/ 14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0" h="159">
                  <a:moveTo>
                    <a:pt x="80" y="0"/>
                  </a:moveTo>
                  <a:cubicBezTo>
                    <a:pt x="99" y="0"/>
                    <a:pt x="116" y="7"/>
                    <a:pt x="130" y="18"/>
                  </a:cubicBezTo>
                  <a:cubicBezTo>
                    <a:pt x="30" y="18"/>
                    <a:pt x="30" y="18"/>
                    <a:pt x="30" y="18"/>
                  </a:cubicBezTo>
                  <a:cubicBezTo>
                    <a:pt x="43" y="7"/>
                    <a:pt x="61" y="0"/>
                    <a:pt x="80" y="0"/>
                  </a:cubicBezTo>
                  <a:close/>
                  <a:moveTo>
                    <a:pt x="146" y="36"/>
                  </a:moveTo>
                  <a:cubicBezTo>
                    <a:pt x="150" y="41"/>
                    <a:pt x="153" y="47"/>
                    <a:pt x="155" y="53"/>
                  </a:cubicBezTo>
                  <a:cubicBezTo>
                    <a:pt x="5" y="53"/>
                    <a:pt x="5" y="53"/>
                    <a:pt x="5" y="53"/>
                  </a:cubicBezTo>
                  <a:cubicBezTo>
                    <a:pt x="7" y="47"/>
                    <a:pt x="10" y="41"/>
                    <a:pt x="13" y="36"/>
                  </a:cubicBezTo>
                  <a:cubicBezTo>
                    <a:pt x="146" y="36"/>
                    <a:pt x="146" y="36"/>
                    <a:pt x="146" y="36"/>
                  </a:cubicBezTo>
                  <a:close/>
                  <a:moveTo>
                    <a:pt x="159" y="71"/>
                  </a:moveTo>
                  <a:cubicBezTo>
                    <a:pt x="160" y="74"/>
                    <a:pt x="160" y="77"/>
                    <a:pt x="160" y="80"/>
                  </a:cubicBezTo>
                  <a:cubicBezTo>
                    <a:pt x="160" y="83"/>
                    <a:pt x="160" y="86"/>
                    <a:pt x="159" y="88"/>
                  </a:cubicBezTo>
                  <a:cubicBezTo>
                    <a:pt x="0" y="88"/>
                    <a:pt x="0" y="88"/>
                    <a:pt x="0" y="88"/>
                  </a:cubicBezTo>
                  <a:cubicBezTo>
                    <a:pt x="0" y="86"/>
                    <a:pt x="0" y="83"/>
                    <a:pt x="0" y="80"/>
                  </a:cubicBezTo>
                  <a:cubicBezTo>
                    <a:pt x="0" y="77"/>
                    <a:pt x="0" y="74"/>
                    <a:pt x="0" y="71"/>
                  </a:cubicBezTo>
                  <a:cubicBezTo>
                    <a:pt x="159" y="71"/>
                    <a:pt x="159" y="71"/>
                    <a:pt x="159" y="71"/>
                  </a:cubicBezTo>
                  <a:close/>
                  <a:moveTo>
                    <a:pt x="155" y="106"/>
                  </a:moveTo>
                  <a:cubicBezTo>
                    <a:pt x="153" y="112"/>
                    <a:pt x="150" y="118"/>
                    <a:pt x="147" y="123"/>
                  </a:cubicBezTo>
                  <a:cubicBezTo>
                    <a:pt x="13" y="123"/>
                    <a:pt x="13" y="123"/>
                    <a:pt x="13" y="123"/>
                  </a:cubicBezTo>
                  <a:cubicBezTo>
                    <a:pt x="10" y="118"/>
                    <a:pt x="7" y="112"/>
                    <a:pt x="5" y="106"/>
                  </a:cubicBezTo>
                  <a:cubicBezTo>
                    <a:pt x="155" y="106"/>
                    <a:pt x="155" y="106"/>
                    <a:pt x="155" y="106"/>
                  </a:cubicBezTo>
                  <a:close/>
                  <a:moveTo>
                    <a:pt x="130" y="141"/>
                  </a:moveTo>
                  <a:cubicBezTo>
                    <a:pt x="117" y="153"/>
                    <a:pt x="99" y="159"/>
                    <a:pt x="80" y="159"/>
                  </a:cubicBezTo>
                  <a:cubicBezTo>
                    <a:pt x="61" y="159"/>
                    <a:pt x="43" y="153"/>
                    <a:pt x="29" y="141"/>
                  </a:cubicBezTo>
                  <a:lnTo>
                    <a:pt x="130"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sz="3200"/>
            </a:p>
          </p:txBody>
        </p:sp>
        <p:sp>
          <p:nvSpPr>
            <p:cNvPr id="17" name="Freeform 6">
              <a:extLst>
                <a:ext uri="{FF2B5EF4-FFF2-40B4-BE49-F238E27FC236}">
                  <a16:creationId xmlns:a16="http://schemas.microsoft.com/office/drawing/2014/main" id="{7CD88D0B-D167-4050-840E-A1DAF0ED6B63}"/>
                </a:ext>
              </a:extLst>
            </p:cNvPr>
            <p:cNvSpPr>
              <a:spLocks noEditPoints="1"/>
            </p:cNvSpPr>
            <p:nvPr userDrawn="1"/>
          </p:nvSpPr>
          <p:spPr bwMode="auto">
            <a:xfrm>
              <a:off x="-5642843" y="1761528"/>
              <a:ext cx="1036638" cy="809625"/>
            </a:xfrm>
            <a:custGeom>
              <a:avLst/>
              <a:gdLst>
                <a:gd name="T0" fmla="*/ 0 w 277"/>
                <a:gd name="T1" fmla="*/ 215 h 215"/>
                <a:gd name="T2" fmla="*/ 0 w 277"/>
                <a:gd name="T3" fmla="*/ 0 h 215"/>
                <a:gd name="T4" fmla="*/ 137 w 277"/>
                <a:gd name="T5" fmla="*/ 0 h 215"/>
                <a:gd name="T6" fmla="*/ 178 w 277"/>
                <a:gd name="T7" fmla="*/ 99 h 215"/>
                <a:gd name="T8" fmla="*/ 137 w 277"/>
                <a:gd name="T9" fmla="*/ 215 h 215"/>
                <a:gd name="T10" fmla="*/ 0 w 277"/>
                <a:gd name="T11" fmla="*/ 215 h 215"/>
                <a:gd name="T12" fmla="*/ 50 w 277"/>
                <a:gd name="T13" fmla="*/ 91 h 215"/>
                <a:gd name="T14" fmla="*/ 104 w 277"/>
                <a:gd name="T15" fmla="*/ 91 h 215"/>
                <a:gd name="T16" fmla="*/ 137 w 277"/>
                <a:gd name="T17" fmla="*/ 22 h 215"/>
                <a:gd name="T18" fmla="*/ 50 w 277"/>
                <a:gd name="T19" fmla="*/ 22 h 215"/>
                <a:gd name="T20" fmla="*/ 50 w 277"/>
                <a:gd name="T21" fmla="*/ 91 h 215"/>
                <a:gd name="T22" fmla="*/ 50 w 277"/>
                <a:gd name="T23" fmla="*/ 193 h 215"/>
                <a:gd name="T24" fmla="*/ 114 w 277"/>
                <a:gd name="T25" fmla="*/ 193 h 215"/>
                <a:gd name="T26" fmla="*/ 137 w 277"/>
                <a:gd name="T27" fmla="*/ 109 h 215"/>
                <a:gd name="T28" fmla="*/ 50 w 277"/>
                <a:gd name="T29" fmla="*/ 109 h 215"/>
                <a:gd name="T30" fmla="*/ 50 w 277"/>
                <a:gd name="T31" fmla="*/ 19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7" h="215">
                  <a:moveTo>
                    <a:pt x="0" y="215"/>
                  </a:moveTo>
                  <a:cubicBezTo>
                    <a:pt x="0" y="143"/>
                    <a:pt x="0" y="72"/>
                    <a:pt x="0" y="0"/>
                  </a:cubicBezTo>
                  <a:cubicBezTo>
                    <a:pt x="45" y="0"/>
                    <a:pt x="91" y="0"/>
                    <a:pt x="137" y="0"/>
                  </a:cubicBezTo>
                  <a:cubicBezTo>
                    <a:pt x="256" y="0"/>
                    <a:pt x="251" y="80"/>
                    <a:pt x="178" y="99"/>
                  </a:cubicBezTo>
                  <a:cubicBezTo>
                    <a:pt x="263" y="104"/>
                    <a:pt x="277" y="215"/>
                    <a:pt x="137" y="215"/>
                  </a:cubicBezTo>
                  <a:cubicBezTo>
                    <a:pt x="91" y="215"/>
                    <a:pt x="45" y="215"/>
                    <a:pt x="0" y="215"/>
                  </a:cubicBezTo>
                  <a:close/>
                  <a:moveTo>
                    <a:pt x="50" y="91"/>
                  </a:moveTo>
                  <a:cubicBezTo>
                    <a:pt x="68" y="91"/>
                    <a:pt x="86" y="91"/>
                    <a:pt x="104" y="91"/>
                  </a:cubicBezTo>
                  <a:cubicBezTo>
                    <a:pt x="216" y="91"/>
                    <a:pt x="211" y="22"/>
                    <a:pt x="137" y="22"/>
                  </a:cubicBezTo>
                  <a:cubicBezTo>
                    <a:pt x="108" y="22"/>
                    <a:pt x="79" y="22"/>
                    <a:pt x="50" y="22"/>
                  </a:cubicBezTo>
                  <a:cubicBezTo>
                    <a:pt x="50" y="45"/>
                    <a:pt x="50" y="68"/>
                    <a:pt x="50" y="91"/>
                  </a:cubicBezTo>
                  <a:close/>
                  <a:moveTo>
                    <a:pt x="50" y="193"/>
                  </a:moveTo>
                  <a:cubicBezTo>
                    <a:pt x="69" y="193"/>
                    <a:pt x="96" y="193"/>
                    <a:pt x="114" y="193"/>
                  </a:cubicBezTo>
                  <a:cubicBezTo>
                    <a:pt x="227" y="193"/>
                    <a:pt x="214" y="109"/>
                    <a:pt x="137" y="109"/>
                  </a:cubicBezTo>
                  <a:cubicBezTo>
                    <a:pt x="107" y="109"/>
                    <a:pt x="80" y="109"/>
                    <a:pt x="50" y="109"/>
                  </a:cubicBezTo>
                  <a:cubicBezTo>
                    <a:pt x="50" y="137"/>
                    <a:pt x="50" y="165"/>
                    <a:pt x="50"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sz="3200"/>
            </a:p>
          </p:txBody>
        </p:sp>
        <p:sp>
          <p:nvSpPr>
            <p:cNvPr id="18" name="Freeform 7">
              <a:extLst>
                <a:ext uri="{FF2B5EF4-FFF2-40B4-BE49-F238E27FC236}">
                  <a16:creationId xmlns:a16="http://schemas.microsoft.com/office/drawing/2014/main" id="{83CC5671-D8A3-4DCD-BA34-42FF65199C9D}"/>
                </a:ext>
              </a:extLst>
            </p:cNvPr>
            <p:cNvSpPr>
              <a:spLocks/>
            </p:cNvSpPr>
            <p:nvPr userDrawn="1"/>
          </p:nvSpPr>
          <p:spPr bwMode="auto">
            <a:xfrm>
              <a:off x="-4587155" y="1761528"/>
              <a:ext cx="950913" cy="825500"/>
            </a:xfrm>
            <a:custGeom>
              <a:avLst/>
              <a:gdLst>
                <a:gd name="T0" fmla="*/ 0 w 254"/>
                <a:gd name="T1" fmla="*/ 134 h 219"/>
                <a:gd name="T2" fmla="*/ 0 w 254"/>
                <a:gd name="T3" fmla="*/ 0 h 219"/>
                <a:gd name="T4" fmla="*/ 45 w 254"/>
                <a:gd name="T5" fmla="*/ 0 h 219"/>
                <a:gd name="T6" fmla="*/ 45 w 254"/>
                <a:gd name="T7" fmla="*/ 134 h 219"/>
                <a:gd name="T8" fmla="*/ 103 w 254"/>
                <a:gd name="T9" fmla="*/ 199 h 219"/>
                <a:gd name="T10" fmla="*/ 153 w 254"/>
                <a:gd name="T11" fmla="*/ 199 h 219"/>
                <a:gd name="T12" fmla="*/ 223 w 254"/>
                <a:gd name="T13" fmla="*/ 134 h 219"/>
                <a:gd name="T14" fmla="*/ 223 w 254"/>
                <a:gd name="T15" fmla="*/ 0 h 219"/>
                <a:gd name="T16" fmla="*/ 254 w 254"/>
                <a:gd name="T17" fmla="*/ 0 h 219"/>
                <a:gd name="T18" fmla="*/ 254 w 254"/>
                <a:gd name="T19" fmla="*/ 130 h 219"/>
                <a:gd name="T20" fmla="*/ 172 w 254"/>
                <a:gd name="T21" fmla="*/ 215 h 219"/>
                <a:gd name="T22" fmla="*/ 79 w 254"/>
                <a:gd name="T23" fmla="*/ 215 h 219"/>
                <a:gd name="T24" fmla="*/ 0 w 254"/>
                <a:gd name="T25" fmla="*/ 13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4" h="219">
                  <a:moveTo>
                    <a:pt x="0" y="134"/>
                  </a:moveTo>
                  <a:cubicBezTo>
                    <a:pt x="0" y="90"/>
                    <a:pt x="0" y="45"/>
                    <a:pt x="0" y="0"/>
                  </a:cubicBezTo>
                  <a:cubicBezTo>
                    <a:pt x="15" y="0"/>
                    <a:pt x="30" y="0"/>
                    <a:pt x="45" y="0"/>
                  </a:cubicBezTo>
                  <a:cubicBezTo>
                    <a:pt x="45" y="45"/>
                    <a:pt x="45" y="90"/>
                    <a:pt x="45" y="134"/>
                  </a:cubicBezTo>
                  <a:cubicBezTo>
                    <a:pt x="47" y="165"/>
                    <a:pt x="62" y="189"/>
                    <a:pt x="103" y="199"/>
                  </a:cubicBezTo>
                  <a:cubicBezTo>
                    <a:pt x="120" y="200"/>
                    <a:pt x="136" y="200"/>
                    <a:pt x="153" y="199"/>
                  </a:cubicBezTo>
                  <a:cubicBezTo>
                    <a:pt x="190" y="196"/>
                    <a:pt x="218" y="169"/>
                    <a:pt x="223" y="134"/>
                  </a:cubicBezTo>
                  <a:cubicBezTo>
                    <a:pt x="223" y="89"/>
                    <a:pt x="223" y="44"/>
                    <a:pt x="223" y="0"/>
                  </a:cubicBezTo>
                  <a:cubicBezTo>
                    <a:pt x="234" y="0"/>
                    <a:pt x="244" y="0"/>
                    <a:pt x="254" y="0"/>
                  </a:cubicBezTo>
                  <a:cubicBezTo>
                    <a:pt x="254" y="43"/>
                    <a:pt x="254" y="87"/>
                    <a:pt x="254" y="130"/>
                  </a:cubicBezTo>
                  <a:cubicBezTo>
                    <a:pt x="254" y="179"/>
                    <a:pt x="210" y="212"/>
                    <a:pt x="172" y="215"/>
                  </a:cubicBezTo>
                  <a:cubicBezTo>
                    <a:pt x="135" y="219"/>
                    <a:pt x="118" y="219"/>
                    <a:pt x="79" y="215"/>
                  </a:cubicBezTo>
                  <a:cubicBezTo>
                    <a:pt x="41" y="212"/>
                    <a:pt x="0" y="178"/>
                    <a:pt x="0"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sz="3200"/>
            </a:p>
          </p:txBody>
        </p:sp>
        <p:sp>
          <p:nvSpPr>
            <p:cNvPr id="19" name="Freeform 8">
              <a:extLst>
                <a:ext uri="{FF2B5EF4-FFF2-40B4-BE49-F238E27FC236}">
                  <a16:creationId xmlns:a16="http://schemas.microsoft.com/office/drawing/2014/main" id="{05E2DF24-6248-4C97-B477-05406F3381D8}"/>
                </a:ext>
              </a:extLst>
            </p:cNvPr>
            <p:cNvSpPr>
              <a:spLocks/>
            </p:cNvSpPr>
            <p:nvPr userDrawn="1"/>
          </p:nvSpPr>
          <p:spPr bwMode="auto">
            <a:xfrm>
              <a:off x="-3456855" y="1761528"/>
              <a:ext cx="947738" cy="809625"/>
            </a:xfrm>
            <a:custGeom>
              <a:avLst/>
              <a:gdLst>
                <a:gd name="T0" fmla="*/ 0 w 597"/>
                <a:gd name="T1" fmla="*/ 510 h 510"/>
                <a:gd name="T2" fmla="*/ 0 w 597"/>
                <a:gd name="T3" fmla="*/ 0 h 510"/>
                <a:gd name="T4" fmla="*/ 64 w 597"/>
                <a:gd name="T5" fmla="*/ 0 h 510"/>
                <a:gd name="T6" fmla="*/ 526 w 597"/>
                <a:gd name="T7" fmla="*/ 370 h 510"/>
                <a:gd name="T8" fmla="*/ 526 w 597"/>
                <a:gd name="T9" fmla="*/ 0 h 510"/>
                <a:gd name="T10" fmla="*/ 597 w 597"/>
                <a:gd name="T11" fmla="*/ 0 h 510"/>
                <a:gd name="T12" fmla="*/ 597 w 597"/>
                <a:gd name="T13" fmla="*/ 510 h 510"/>
                <a:gd name="T14" fmla="*/ 541 w 597"/>
                <a:gd name="T15" fmla="*/ 510 h 510"/>
                <a:gd name="T16" fmla="*/ 71 w 597"/>
                <a:gd name="T17" fmla="*/ 138 h 510"/>
                <a:gd name="T18" fmla="*/ 71 w 597"/>
                <a:gd name="T19" fmla="*/ 510 h 510"/>
                <a:gd name="T20" fmla="*/ 0 w 597"/>
                <a:gd name="T21" fmla="*/ 51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510">
                  <a:moveTo>
                    <a:pt x="0" y="510"/>
                  </a:moveTo>
                  <a:lnTo>
                    <a:pt x="0" y="0"/>
                  </a:lnTo>
                  <a:lnTo>
                    <a:pt x="64" y="0"/>
                  </a:lnTo>
                  <a:lnTo>
                    <a:pt x="526" y="370"/>
                  </a:lnTo>
                  <a:lnTo>
                    <a:pt x="526" y="0"/>
                  </a:lnTo>
                  <a:lnTo>
                    <a:pt x="597" y="0"/>
                  </a:lnTo>
                  <a:lnTo>
                    <a:pt x="597" y="510"/>
                  </a:lnTo>
                  <a:lnTo>
                    <a:pt x="541" y="510"/>
                  </a:lnTo>
                  <a:lnTo>
                    <a:pt x="71" y="138"/>
                  </a:lnTo>
                  <a:lnTo>
                    <a:pt x="71" y="510"/>
                  </a:lnTo>
                  <a:lnTo>
                    <a:pt x="0" y="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sz="3200"/>
            </a:p>
          </p:txBody>
        </p:sp>
        <p:sp>
          <p:nvSpPr>
            <p:cNvPr id="20" name="Freeform 9">
              <a:extLst>
                <a:ext uri="{FF2B5EF4-FFF2-40B4-BE49-F238E27FC236}">
                  <a16:creationId xmlns:a16="http://schemas.microsoft.com/office/drawing/2014/main" id="{967B69D1-C600-416A-96C0-370A0FEA071B}"/>
                </a:ext>
              </a:extLst>
            </p:cNvPr>
            <p:cNvSpPr>
              <a:spLocks/>
            </p:cNvSpPr>
            <p:nvPr userDrawn="1"/>
          </p:nvSpPr>
          <p:spPr bwMode="auto">
            <a:xfrm>
              <a:off x="-2564680" y="1753590"/>
              <a:ext cx="1265238" cy="855663"/>
            </a:xfrm>
            <a:custGeom>
              <a:avLst/>
              <a:gdLst>
                <a:gd name="T0" fmla="*/ 197 w 338"/>
                <a:gd name="T1" fmla="*/ 20 h 227"/>
                <a:gd name="T2" fmla="*/ 326 w 338"/>
                <a:gd name="T3" fmla="*/ 56 h 227"/>
                <a:gd name="T4" fmla="*/ 338 w 338"/>
                <a:gd name="T5" fmla="*/ 20 h 227"/>
                <a:gd name="T6" fmla="*/ 194 w 338"/>
                <a:gd name="T7" fmla="*/ 2 h 227"/>
                <a:gd name="T8" fmla="*/ 155 w 338"/>
                <a:gd name="T9" fmla="*/ 217 h 227"/>
                <a:gd name="T10" fmla="*/ 337 w 338"/>
                <a:gd name="T11" fmla="*/ 208 h 227"/>
                <a:gd name="T12" fmla="*/ 337 w 338"/>
                <a:gd name="T13" fmla="*/ 114 h 227"/>
                <a:gd name="T14" fmla="*/ 261 w 338"/>
                <a:gd name="T15" fmla="*/ 112 h 227"/>
                <a:gd name="T16" fmla="*/ 261 w 338"/>
                <a:gd name="T17" fmla="*/ 135 h 227"/>
                <a:gd name="T18" fmla="*/ 292 w 338"/>
                <a:gd name="T19" fmla="*/ 133 h 227"/>
                <a:gd name="T20" fmla="*/ 292 w 338"/>
                <a:gd name="T21" fmla="*/ 195 h 227"/>
                <a:gd name="T22" fmla="*/ 162 w 338"/>
                <a:gd name="T23" fmla="*/ 195 h 227"/>
                <a:gd name="T24" fmla="*/ 197 w 338"/>
                <a:gd name="T25" fmla="*/ 2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8" h="227">
                  <a:moveTo>
                    <a:pt x="197" y="20"/>
                  </a:moveTo>
                  <a:cubicBezTo>
                    <a:pt x="254" y="13"/>
                    <a:pt x="294" y="29"/>
                    <a:pt x="326" y="56"/>
                  </a:cubicBezTo>
                  <a:cubicBezTo>
                    <a:pt x="330" y="44"/>
                    <a:pt x="334" y="32"/>
                    <a:pt x="338" y="20"/>
                  </a:cubicBezTo>
                  <a:cubicBezTo>
                    <a:pt x="288" y="0"/>
                    <a:pt x="234" y="0"/>
                    <a:pt x="194" y="2"/>
                  </a:cubicBezTo>
                  <a:cubicBezTo>
                    <a:pt x="43" y="7"/>
                    <a:pt x="0" y="183"/>
                    <a:pt x="155" y="217"/>
                  </a:cubicBezTo>
                  <a:cubicBezTo>
                    <a:pt x="218" y="227"/>
                    <a:pt x="283" y="224"/>
                    <a:pt x="337" y="208"/>
                  </a:cubicBezTo>
                  <a:cubicBezTo>
                    <a:pt x="337" y="176"/>
                    <a:pt x="337" y="145"/>
                    <a:pt x="337" y="114"/>
                  </a:cubicBezTo>
                  <a:cubicBezTo>
                    <a:pt x="311" y="113"/>
                    <a:pt x="286" y="112"/>
                    <a:pt x="261" y="112"/>
                  </a:cubicBezTo>
                  <a:cubicBezTo>
                    <a:pt x="261" y="120"/>
                    <a:pt x="261" y="127"/>
                    <a:pt x="261" y="135"/>
                  </a:cubicBezTo>
                  <a:cubicBezTo>
                    <a:pt x="272" y="134"/>
                    <a:pt x="282" y="134"/>
                    <a:pt x="292" y="133"/>
                  </a:cubicBezTo>
                  <a:cubicBezTo>
                    <a:pt x="292" y="153"/>
                    <a:pt x="292" y="174"/>
                    <a:pt x="292" y="195"/>
                  </a:cubicBezTo>
                  <a:cubicBezTo>
                    <a:pt x="248" y="210"/>
                    <a:pt x="205" y="209"/>
                    <a:pt x="162" y="195"/>
                  </a:cubicBezTo>
                  <a:cubicBezTo>
                    <a:pt x="70" y="150"/>
                    <a:pt x="95" y="34"/>
                    <a:pt x="19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sz="3200"/>
            </a:p>
          </p:txBody>
        </p:sp>
        <p:sp>
          <p:nvSpPr>
            <p:cNvPr id="28" name="Freeform 10">
              <a:extLst>
                <a:ext uri="{FF2B5EF4-FFF2-40B4-BE49-F238E27FC236}">
                  <a16:creationId xmlns:a16="http://schemas.microsoft.com/office/drawing/2014/main" id="{964FBC44-22AF-41B6-889F-2DD1D686A150}"/>
                </a:ext>
              </a:extLst>
            </p:cNvPr>
            <p:cNvSpPr>
              <a:spLocks/>
            </p:cNvSpPr>
            <p:nvPr userDrawn="1"/>
          </p:nvSpPr>
          <p:spPr bwMode="auto">
            <a:xfrm>
              <a:off x="-1145455" y="1772640"/>
              <a:ext cx="808038" cy="798513"/>
            </a:xfrm>
            <a:custGeom>
              <a:avLst/>
              <a:gdLst>
                <a:gd name="T0" fmla="*/ 216 w 216"/>
                <a:gd name="T1" fmla="*/ 189 h 212"/>
                <a:gd name="T2" fmla="*/ 216 w 216"/>
                <a:gd name="T3" fmla="*/ 212 h 212"/>
                <a:gd name="T4" fmla="*/ 0 w 216"/>
                <a:gd name="T5" fmla="*/ 212 h 212"/>
                <a:gd name="T6" fmla="*/ 0 w 216"/>
                <a:gd name="T7" fmla="*/ 0 h 212"/>
                <a:gd name="T8" fmla="*/ 216 w 216"/>
                <a:gd name="T9" fmla="*/ 0 h 212"/>
                <a:gd name="T10" fmla="*/ 216 w 216"/>
                <a:gd name="T11" fmla="*/ 26 h 212"/>
                <a:gd name="T12" fmla="*/ 44 w 216"/>
                <a:gd name="T13" fmla="*/ 22 h 212"/>
                <a:gd name="T14" fmla="*/ 44 w 216"/>
                <a:gd name="T15" fmla="*/ 89 h 212"/>
                <a:gd name="T16" fmla="*/ 207 w 216"/>
                <a:gd name="T17" fmla="*/ 88 h 212"/>
                <a:gd name="T18" fmla="*/ 207 w 216"/>
                <a:gd name="T19" fmla="*/ 112 h 212"/>
                <a:gd name="T20" fmla="*/ 44 w 216"/>
                <a:gd name="T21" fmla="*/ 110 h 212"/>
                <a:gd name="T22" fmla="*/ 44 w 216"/>
                <a:gd name="T23" fmla="*/ 193 h 212"/>
                <a:gd name="T24" fmla="*/ 216 w 216"/>
                <a:gd name="T25" fmla="*/ 18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6" h="212">
                  <a:moveTo>
                    <a:pt x="216" y="189"/>
                  </a:moveTo>
                  <a:cubicBezTo>
                    <a:pt x="216" y="197"/>
                    <a:pt x="216" y="204"/>
                    <a:pt x="216" y="212"/>
                  </a:cubicBezTo>
                  <a:cubicBezTo>
                    <a:pt x="144" y="212"/>
                    <a:pt x="72" y="212"/>
                    <a:pt x="0" y="212"/>
                  </a:cubicBezTo>
                  <a:cubicBezTo>
                    <a:pt x="0" y="140"/>
                    <a:pt x="0" y="72"/>
                    <a:pt x="0" y="0"/>
                  </a:cubicBezTo>
                  <a:cubicBezTo>
                    <a:pt x="72" y="0"/>
                    <a:pt x="144" y="0"/>
                    <a:pt x="216" y="0"/>
                  </a:cubicBezTo>
                  <a:cubicBezTo>
                    <a:pt x="216" y="10"/>
                    <a:pt x="216" y="16"/>
                    <a:pt x="216" y="26"/>
                  </a:cubicBezTo>
                  <a:cubicBezTo>
                    <a:pt x="158" y="22"/>
                    <a:pt x="100" y="21"/>
                    <a:pt x="44" y="22"/>
                  </a:cubicBezTo>
                  <a:cubicBezTo>
                    <a:pt x="44" y="45"/>
                    <a:pt x="44" y="67"/>
                    <a:pt x="44" y="89"/>
                  </a:cubicBezTo>
                  <a:cubicBezTo>
                    <a:pt x="100" y="90"/>
                    <a:pt x="155" y="92"/>
                    <a:pt x="207" y="88"/>
                  </a:cubicBezTo>
                  <a:cubicBezTo>
                    <a:pt x="207" y="96"/>
                    <a:pt x="207" y="104"/>
                    <a:pt x="207" y="112"/>
                  </a:cubicBezTo>
                  <a:cubicBezTo>
                    <a:pt x="152" y="111"/>
                    <a:pt x="98" y="111"/>
                    <a:pt x="44" y="110"/>
                  </a:cubicBezTo>
                  <a:cubicBezTo>
                    <a:pt x="44" y="138"/>
                    <a:pt x="44" y="165"/>
                    <a:pt x="44" y="193"/>
                  </a:cubicBezTo>
                  <a:cubicBezTo>
                    <a:pt x="111" y="195"/>
                    <a:pt x="169" y="194"/>
                    <a:pt x="216"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en-US" sz="3200"/>
            </a:p>
          </p:txBody>
        </p:sp>
      </p:grpSp>
    </p:spTree>
    <p:extLst>
      <p:ext uri="{BB962C8B-B14F-4D97-AF65-F5344CB8AC3E}">
        <p14:creationId xmlns:p14="http://schemas.microsoft.com/office/powerpoint/2010/main" val="267167402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Column with Subtitle ">
    <p:spTree>
      <p:nvGrpSpPr>
        <p:cNvPr id="1" name=""/>
        <p:cNvGrpSpPr/>
        <p:nvPr/>
      </p:nvGrpSpPr>
      <p:grpSpPr>
        <a:xfrm>
          <a:off x="0" y="0"/>
          <a:ext cx="0" cy="0"/>
          <a:chOff x="0" y="0"/>
          <a:chExt cx="0" cy="0"/>
        </a:xfrm>
      </p:grpSpPr>
      <p:sp>
        <p:nvSpPr>
          <p:cNvPr id="9" name="Content Placeholder 2"/>
          <p:cNvSpPr>
            <a:spLocks noGrp="1"/>
          </p:cNvSpPr>
          <p:nvPr>
            <p:ph idx="1"/>
          </p:nvPr>
        </p:nvSpPr>
        <p:spPr>
          <a:xfrm>
            <a:off x="616591" y="1288473"/>
            <a:ext cx="10993520" cy="4890653"/>
          </a:xfrm>
        </p:spPr>
        <p:txBody>
          <a:bodyPr>
            <a:normAutofit/>
          </a:bodyPr>
          <a:lstStyle>
            <a:lvl1pPr>
              <a:defRPr sz="2667">
                <a:solidFill>
                  <a:srgbClr val="18426B"/>
                </a:solidFill>
                <a:latin typeface="Segoe UI" panose="020B0502040204020203" pitchFamily="34" charset="0"/>
                <a:cs typeface="Segoe UI" panose="020B0502040204020203" pitchFamily="34" charset="0"/>
              </a:defRPr>
            </a:lvl1pPr>
            <a:lvl2pPr>
              <a:defRPr sz="2400">
                <a:solidFill>
                  <a:srgbClr val="18426B"/>
                </a:solidFill>
                <a:latin typeface="Segoe UI" panose="020B0502040204020203" pitchFamily="34" charset="0"/>
                <a:cs typeface="Segoe UI" panose="020B0502040204020203" pitchFamily="34" charset="0"/>
              </a:defRPr>
            </a:lvl2pPr>
            <a:lvl3pPr>
              <a:defRPr sz="2133">
                <a:solidFill>
                  <a:srgbClr val="18426B"/>
                </a:solidFill>
                <a:latin typeface="Segoe UI" panose="020B0502040204020203" pitchFamily="34" charset="0"/>
                <a:cs typeface="Segoe UI" panose="020B0502040204020203" pitchFamily="34" charset="0"/>
              </a:defRPr>
            </a:lvl3pPr>
            <a:lvl4pPr>
              <a:defRPr sz="1867">
                <a:solidFill>
                  <a:srgbClr val="18426B"/>
                </a:solidFill>
                <a:latin typeface="Segoe UI" panose="020B0502040204020203" pitchFamily="34" charset="0"/>
                <a:cs typeface="Segoe UI" panose="020B0502040204020203" pitchFamily="34" charset="0"/>
              </a:defRPr>
            </a:lvl4pPr>
            <a:lvl5pPr>
              <a:defRPr sz="1867">
                <a:solidFill>
                  <a:srgbClr val="18426B"/>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a:extLst>
              <a:ext uri="{FF2B5EF4-FFF2-40B4-BE49-F238E27FC236}">
                <a16:creationId xmlns:a16="http://schemas.microsoft.com/office/drawing/2014/main" id="{3D3A7D24-08C0-4993-8E3A-C87ADA5DA731}"/>
              </a:ext>
            </a:extLst>
          </p:cNvPr>
          <p:cNvSpPr>
            <a:spLocks noGrp="1"/>
          </p:cNvSpPr>
          <p:nvPr>
            <p:ph type="title"/>
          </p:nvPr>
        </p:nvSpPr>
        <p:spPr>
          <a:xfrm>
            <a:off x="616589" y="138546"/>
            <a:ext cx="9746611" cy="722172"/>
          </a:xfrm>
          <a:prstGeom prst="rect">
            <a:avLst/>
          </a:prstGeom>
        </p:spPr>
        <p:txBody>
          <a:bodyPr vert="horz" lIns="91440" tIns="45720" rIns="91440" bIns="45720" rtlCol="0" anchor="t" anchorCtr="0">
            <a:normAutofit/>
          </a:bodyPr>
          <a:lstStyle>
            <a:lvl1pPr>
              <a:defRPr>
                <a:latin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23835459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e and 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F2C1B-213C-4EA6-8C1B-2B7EFBCEF1CB}"/>
              </a:ext>
            </a:extLst>
          </p:cNvPr>
          <p:cNvSpPr>
            <a:spLocks noGrp="1"/>
          </p:cNvSpPr>
          <p:nvPr>
            <p:ph type="title" hasCustomPrompt="1"/>
          </p:nvPr>
        </p:nvSpPr>
        <p:spPr/>
        <p:txBody>
          <a:bodyPr/>
          <a:lstStyle>
            <a:lvl1pPr>
              <a:defRPr/>
            </a:lvl1pPr>
          </a:lstStyle>
          <a:p>
            <a:r>
              <a:rPr lang="en-US" dirty="0"/>
              <a:t>Title and two column text</a:t>
            </a:r>
          </a:p>
        </p:txBody>
      </p:sp>
      <p:sp>
        <p:nvSpPr>
          <p:cNvPr id="3" name="Content Placeholder 2">
            <a:extLst>
              <a:ext uri="{FF2B5EF4-FFF2-40B4-BE49-F238E27FC236}">
                <a16:creationId xmlns:a16="http://schemas.microsoft.com/office/drawing/2014/main" id="{3DF8FA87-B8A9-4F76-A398-F09A685CEAC3}"/>
              </a:ext>
            </a:extLst>
          </p:cNvPr>
          <p:cNvSpPr>
            <a:spLocks noGrp="1"/>
          </p:cNvSpPr>
          <p:nvPr>
            <p:ph sz="half" idx="1"/>
          </p:nvPr>
        </p:nvSpPr>
        <p:spPr>
          <a:xfrm>
            <a:off x="381000" y="1524000"/>
            <a:ext cx="5638800" cy="464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AEBA096-8CD4-4D6E-8EF6-CCE412028230}"/>
              </a:ext>
            </a:extLst>
          </p:cNvPr>
          <p:cNvSpPr>
            <a:spLocks noGrp="1"/>
          </p:cNvSpPr>
          <p:nvPr>
            <p:ph sz="half" idx="2"/>
          </p:nvPr>
        </p:nvSpPr>
        <p:spPr>
          <a:xfrm>
            <a:off x="6172200" y="1524000"/>
            <a:ext cx="5638800" cy="464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C8DE823D-E47C-4851-A592-D5AF7E4C04F1}"/>
              </a:ext>
            </a:extLst>
          </p:cNvPr>
          <p:cNvSpPr>
            <a:spLocks noGrp="1"/>
          </p:cNvSpPr>
          <p:nvPr>
            <p:ph type="sldNum" sz="quarter" idx="11"/>
          </p:nvPr>
        </p:nvSpPr>
        <p:spPr>
          <a:xfrm>
            <a:off x="11760200" y="6302375"/>
            <a:ext cx="431800" cy="365125"/>
          </a:xfrm>
          <a:prstGeom prst="rect">
            <a:avLst/>
          </a:prstGeom>
        </p:spPr>
        <p:txBody>
          <a:bodyPr/>
          <a:lstStyle/>
          <a:p>
            <a:fld id="{B86CEE44-6F89-45AC-812A-88D538657E02}" type="slidenum">
              <a:rPr lang="en-US" smtClean="0"/>
              <a:pPr/>
              <a:t>‹#›</a:t>
            </a:fld>
            <a:endParaRPr lang="en-US" dirty="0"/>
          </a:p>
        </p:txBody>
      </p:sp>
      <p:sp>
        <p:nvSpPr>
          <p:cNvPr id="10" name="Text Placeholder 4">
            <a:extLst>
              <a:ext uri="{FF2B5EF4-FFF2-40B4-BE49-F238E27FC236}">
                <a16:creationId xmlns:a16="http://schemas.microsoft.com/office/drawing/2014/main" id="{7FA6AA2D-D02F-475C-B10D-9CB4A658DB83}"/>
              </a:ext>
            </a:extLst>
          </p:cNvPr>
          <p:cNvSpPr>
            <a:spLocks noGrp="1"/>
          </p:cNvSpPr>
          <p:nvPr>
            <p:ph type="body" sz="quarter" idx="13" hasCustomPrompt="1"/>
          </p:nvPr>
        </p:nvSpPr>
        <p:spPr>
          <a:xfrm>
            <a:off x="1498600" y="6286500"/>
            <a:ext cx="10141857" cy="381000"/>
          </a:xfrm>
        </p:spPr>
        <p:txBody>
          <a:bodyPr anchor="b">
            <a:normAutofit/>
          </a:bodyPr>
          <a:lstStyle>
            <a:lvl1pPr>
              <a:buNone/>
              <a:defRPr lang="en-US" sz="900" kern="1200" dirty="0">
                <a:solidFill>
                  <a:schemeClr val="bg2"/>
                </a:solidFill>
                <a:latin typeface="+mn-lt"/>
                <a:ea typeface="+mn-ea"/>
                <a:cs typeface="+mn-cs"/>
              </a:defRPr>
            </a:lvl1pPr>
            <a:lvl2pPr>
              <a:buNone/>
              <a:defRPr sz="800"/>
            </a:lvl2pPr>
            <a:lvl3pPr>
              <a:buNone/>
              <a:defRPr sz="800"/>
            </a:lvl3pPr>
            <a:lvl4pPr>
              <a:buNone/>
              <a:defRPr sz="800"/>
            </a:lvl4pPr>
            <a:lvl5pPr>
              <a:buNone/>
              <a:defRPr sz="800"/>
            </a:lvl5pPr>
          </a:lstStyle>
          <a:p>
            <a:pPr lvl="0"/>
            <a:r>
              <a:rPr lang="en-US" dirty="0"/>
              <a:t>Source: </a:t>
            </a:r>
          </a:p>
        </p:txBody>
      </p:sp>
    </p:spTree>
    <p:extLst>
      <p:ext uri="{BB962C8B-B14F-4D97-AF65-F5344CB8AC3E}">
        <p14:creationId xmlns:p14="http://schemas.microsoft.com/office/powerpoint/2010/main" val="25023536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C2C46-546B-4258-9E78-091BB15190E7}"/>
              </a:ext>
            </a:extLst>
          </p:cNvPr>
          <p:cNvSpPr>
            <a:spLocks noGrp="1"/>
          </p:cNvSpPr>
          <p:nvPr>
            <p:ph type="title" hasCustomPrompt="1"/>
          </p:nvPr>
        </p:nvSpPr>
        <p:spPr/>
        <p:txBody>
          <a:bodyPr/>
          <a:lstStyle>
            <a:lvl1pPr>
              <a:defRPr/>
            </a:lvl1pPr>
          </a:lstStyle>
          <a:p>
            <a:r>
              <a:rPr lang="en-US" dirty="0"/>
              <a:t>Title only</a:t>
            </a:r>
          </a:p>
        </p:txBody>
      </p:sp>
      <p:sp>
        <p:nvSpPr>
          <p:cNvPr id="5" name="Slide Number Placeholder 4">
            <a:extLst>
              <a:ext uri="{FF2B5EF4-FFF2-40B4-BE49-F238E27FC236}">
                <a16:creationId xmlns:a16="http://schemas.microsoft.com/office/drawing/2014/main" id="{A951B0D9-31F1-45A3-AC7F-471CE915B097}"/>
              </a:ext>
            </a:extLst>
          </p:cNvPr>
          <p:cNvSpPr>
            <a:spLocks noGrp="1"/>
          </p:cNvSpPr>
          <p:nvPr>
            <p:ph type="sldNum" sz="quarter" idx="12"/>
          </p:nvPr>
        </p:nvSpPr>
        <p:spPr>
          <a:xfrm>
            <a:off x="11760200" y="6302375"/>
            <a:ext cx="431800" cy="365125"/>
          </a:xfrm>
          <a:prstGeom prst="rect">
            <a:avLst/>
          </a:prstGeom>
        </p:spPr>
        <p:txBody>
          <a:bodyPr/>
          <a:lstStyle/>
          <a:p>
            <a:fld id="{B86CEE44-6F89-45AC-812A-88D538657E02}" type="slidenum">
              <a:rPr lang="en-US" smtClean="0"/>
              <a:t>‹#›</a:t>
            </a:fld>
            <a:endParaRPr lang="en-US"/>
          </a:p>
        </p:txBody>
      </p:sp>
      <p:sp>
        <p:nvSpPr>
          <p:cNvPr id="7" name="Text Placeholder 4">
            <a:extLst>
              <a:ext uri="{FF2B5EF4-FFF2-40B4-BE49-F238E27FC236}">
                <a16:creationId xmlns:a16="http://schemas.microsoft.com/office/drawing/2014/main" id="{A0E01368-2A4A-42B7-9179-386762935769}"/>
              </a:ext>
            </a:extLst>
          </p:cNvPr>
          <p:cNvSpPr>
            <a:spLocks noGrp="1"/>
          </p:cNvSpPr>
          <p:nvPr>
            <p:ph type="body" sz="quarter" idx="13" hasCustomPrompt="1"/>
          </p:nvPr>
        </p:nvSpPr>
        <p:spPr>
          <a:xfrm>
            <a:off x="1498600" y="6286500"/>
            <a:ext cx="10141857" cy="381000"/>
          </a:xfrm>
        </p:spPr>
        <p:txBody>
          <a:bodyPr anchor="b">
            <a:normAutofit/>
          </a:bodyPr>
          <a:lstStyle>
            <a:lvl1pPr>
              <a:buNone/>
              <a:defRPr lang="en-US" sz="900" kern="1200" dirty="0">
                <a:solidFill>
                  <a:schemeClr val="bg2"/>
                </a:solidFill>
                <a:latin typeface="+mn-lt"/>
                <a:ea typeface="+mn-ea"/>
                <a:cs typeface="+mn-cs"/>
              </a:defRPr>
            </a:lvl1pPr>
            <a:lvl2pPr>
              <a:buNone/>
              <a:defRPr sz="800"/>
            </a:lvl2pPr>
            <a:lvl3pPr>
              <a:buNone/>
              <a:defRPr sz="800"/>
            </a:lvl3pPr>
            <a:lvl4pPr>
              <a:buNone/>
              <a:defRPr sz="800"/>
            </a:lvl4pPr>
            <a:lvl5pPr>
              <a:buNone/>
              <a:defRPr sz="800"/>
            </a:lvl5pPr>
          </a:lstStyle>
          <a:p>
            <a:pPr lvl="0"/>
            <a:r>
              <a:rPr lang="en-US" dirty="0"/>
              <a:t>Source:</a:t>
            </a:r>
          </a:p>
        </p:txBody>
      </p:sp>
    </p:spTree>
    <p:extLst>
      <p:ext uri="{BB962C8B-B14F-4D97-AF65-F5344CB8AC3E}">
        <p14:creationId xmlns:p14="http://schemas.microsoft.com/office/powerpoint/2010/main" val="15712452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C2C46-546B-4258-9E78-091BB15190E7}"/>
              </a:ext>
            </a:extLst>
          </p:cNvPr>
          <p:cNvSpPr>
            <a:spLocks noGrp="1"/>
          </p:cNvSpPr>
          <p:nvPr>
            <p:ph type="title" hasCustomPrompt="1"/>
          </p:nvPr>
        </p:nvSpPr>
        <p:spPr/>
        <p:txBody>
          <a:bodyPr/>
          <a:lstStyle>
            <a:lvl1pPr>
              <a:defRPr/>
            </a:lvl1pPr>
          </a:lstStyle>
          <a:p>
            <a:r>
              <a:rPr lang="en-US" dirty="0"/>
              <a:t>Title only</a:t>
            </a:r>
          </a:p>
        </p:txBody>
      </p:sp>
      <p:sp>
        <p:nvSpPr>
          <p:cNvPr id="5" name="Slide Number Placeholder 4">
            <a:extLst>
              <a:ext uri="{FF2B5EF4-FFF2-40B4-BE49-F238E27FC236}">
                <a16:creationId xmlns:a16="http://schemas.microsoft.com/office/drawing/2014/main" id="{A951B0D9-31F1-45A3-AC7F-471CE915B097}"/>
              </a:ext>
            </a:extLst>
          </p:cNvPr>
          <p:cNvSpPr>
            <a:spLocks noGrp="1"/>
          </p:cNvSpPr>
          <p:nvPr>
            <p:ph type="sldNum" sz="quarter" idx="12"/>
          </p:nvPr>
        </p:nvSpPr>
        <p:spPr>
          <a:xfrm>
            <a:off x="11760200" y="6302375"/>
            <a:ext cx="431800" cy="365125"/>
          </a:xfrm>
          <a:prstGeom prst="rect">
            <a:avLst/>
          </a:prstGeom>
        </p:spPr>
        <p:txBody>
          <a:bodyPr/>
          <a:lstStyle/>
          <a:p>
            <a:fld id="{B86CEE44-6F89-45AC-812A-88D538657E02}" type="slidenum">
              <a:rPr lang="en-US" smtClean="0"/>
              <a:t>‹#›</a:t>
            </a:fld>
            <a:endParaRPr lang="en-US"/>
          </a:p>
        </p:txBody>
      </p:sp>
      <p:sp>
        <p:nvSpPr>
          <p:cNvPr id="7" name="Text Placeholder 4">
            <a:extLst>
              <a:ext uri="{FF2B5EF4-FFF2-40B4-BE49-F238E27FC236}">
                <a16:creationId xmlns:a16="http://schemas.microsoft.com/office/drawing/2014/main" id="{A0E01368-2A4A-42B7-9179-386762935769}"/>
              </a:ext>
            </a:extLst>
          </p:cNvPr>
          <p:cNvSpPr>
            <a:spLocks noGrp="1"/>
          </p:cNvSpPr>
          <p:nvPr>
            <p:ph type="body" sz="quarter" idx="13" hasCustomPrompt="1"/>
          </p:nvPr>
        </p:nvSpPr>
        <p:spPr>
          <a:xfrm>
            <a:off x="1498600" y="6286500"/>
            <a:ext cx="10141857" cy="381000"/>
          </a:xfrm>
        </p:spPr>
        <p:txBody>
          <a:bodyPr anchor="b">
            <a:normAutofit/>
          </a:bodyPr>
          <a:lstStyle>
            <a:lvl1pPr>
              <a:buNone/>
              <a:defRPr lang="en-US" sz="900" kern="1200" dirty="0">
                <a:solidFill>
                  <a:schemeClr val="bg2"/>
                </a:solidFill>
                <a:latin typeface="+mn-lt"/>
                <a:ea typeface="+mn-ea"/>
                <a:cs typeface="+mn-cs"/>
              </a:defRPr>
            </a:lvl1pPr>
            <a:lvl2pPr>
              <a:buNone/>
              <a:defRPr sz="800"/>
            </a:lvl2pPr>
            <a:lvl3pPr>
              <a:buNone/>
              <a:defRPr sz="800"/>
            </a:lvl3pPr>
            <a:lvl4pPr>
              <a:buNone/>
              <a:defRPr sz="800"/>
            </a:lvl4pPr>
            <a:lvl5pPr>
              <a:buNone/>
              <a:defRPr sz="800"/>
            </a:lvl5pPr>
          </a:lstStyle>
          <a:p>
            <a:pPr lvl="0"/>
            <a:r>
              <a:rPr lang="en-US" dirty="0"/>
              <a:t>Source:</a:t>
            </a:r>
          </a:p>
        </p:txBody>
      </p:sp>
    </p:spTree>
    <p:extLst>
      <p:ext uri="{BB962C8B-B14F-4D97-AF65-F5344CB8AC3E}">
        <p14:creationId xmlns:p14="http://schemas.microsoft.com/office/powerpoint/2010/main" val="322884997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AA8466B-440E-A04C-B901-A39015985ED8}"/>
              </a:ext>
            </a:extLst>
          </p:cNvPr>
          <p:cNvSpPr>
            <a:spLocks noGrp="1"/>
          </p:cNvSpPr>
          <p:nvPr>
            <p:ph type="pic" sz="quarter" idx="10"/>
          </p:nvPr>
        </p:nvSpPr>
        <p:spPr>
          <a:xfrm>
            <a:off x="6083808" y="0"/>
            <a:ext cx="6108192" cy="6858000"/>
          </a:xfrm>
        </p:spPr>
        <p:txBody>
          <a:bodyPr/>
          <a:lstStyle/>
          <a:p>
            <a:r>
              <a:rPr lang="en-US"/>
              <a:t>Click icon to add picture</a:t>
            </a:r>
          </a:p>
        </p:txBody>
      </p:sp>
      <p:sp>
        <p:nvSpPr>
          <p:cNvPr id="24" name="Title 1">
            <a:extLst>
              <a:ext uri="{FF2B5EF4-FFF2-40B4-BE49-F238E27FC236}">
                <a16:creationId xmlns:a16="http://schemas.microsoft.com/office/drawing/2014/main" id="{B4A29752-FB82-3B4D-B1A0-32110296F971}"/>
              </a:ext>
            </a:extLst>
          </p:cNvPr>
          <p:cNvSpPr>
            <a:spLocks noGrp="1"/>
          </p:cNvSpPr>
          <p:nvPr>
            <p:ph type="ctrTitle"/>
          </p:nvPr>
        </p:nvSpPr>
        <p:spPr>
          <a:xfrm>
            <a:off x="731520" y="873400"/>
            <a:ext cx="4979912" cy="3182213"/>
          </a:xfrm>
          <a:prstGeom prst="rect">
            <a:avLst/>
          </a:prstGeom>
        </p:spPr>
        <p:txBody>
          <a:bodyPr lIns="0" tIns="0" rIns="0" bIns="0" anchor="b">
            <a:noAutofit/>
          </a:bodyPr>
          <a:lstStyle>
            <a:lvl1pPr algn="l">
              <a:spcBef>
                <a:spcPts val="600"/>
              </a:spcBef>
              <a:spcAft>
                <a:spcPts val="600"/>
              </a:spcAft>
              <a:defRPr lang="en-US" sz="3999" b="0" i="0" kern="1200" cap="all" baseline="0" dirty="0" smtClean="0">
                <a:solidFill>
                  <a:schemeClr val="tx1"/>
                </a:solidFill>
                <a:latin typeface="Arial Nova" panose="020B0504020202020204" pitchFamily="34" charset="0"/>
                <a:ea typeface="Source Sans Pro" panose="020B0503030403020204" pitchFamily="34" charset="0"/>
                <a:cs typeface="Calibri Light"/>
              </a:defRPr>
            </a:lvl1pPr>
          </a:lstStyle>
          <a:p>
            <a:r>
              <a:rPr lang="en-US"/>
              <a:t>Click to edit Master title style</a:t>
            </a:r>
          </a:p>
        </p:txBody>
      </p:sp>
      <p:sp>
        <p:nvSpPr>
          <p:cNvPr id="25" name="Subtitle 2">
            <a:extLst>
              <a:ext uri="{FF2B5EF4-FFF2-40B4-BE49-F238E27FC236}">
                <a16:creationId xmlns:a16="http://schemas.microsoft.com/office/drawing/2014/main" id="{A0FBF160-493B-AA48-9079-8533D7030ADB}"/>
              </a:ext>
            </a:extLst>
          </p:cNvPr>
          <p:cNvSpPr>
            <a:spLocks noGrp="1"/>
          </p:cNvSpPr>
          <p:nvPr>
            <p:ph type="subTitle" idx="1"/>
          </p:nvPr>
        </p:nvSpPr>
        <p:spPr>
          <a:xfrm>
            <a:off x="731520" y="4297680"/>
            <a:ext cx="4979911" cy="1920240"/>
          </a:xfrm>
        </p:spPr>
        <p:txBody>
          <a:bodyPr lIns="0" tIns="0" rIns="0" bIns="0">
            <a:noAutofit/>
          </a:bodyPr>
          <a:lstStyle>
            <a:lvl1pPr marL="0" indent="0" algn="l">
              <a:spcBef>
                <a:spcPts val="0"/>
              </a:spcBef>
              <a:spcAft>
                <a:spcPts val="0"/>
              </a:spcAft>
              <a:buNone/>
              <a:defRPr lang="en-US" sz="1800" b="0" i="0" kern="1200" cap="none" baseline="0" smtClean="0">
                <a:solidFill>
                  <a:schemeClr val="tx1">
                    <a:lumMod val="65000"/>
                    <a:lumOff val="35000"/>
                  </a:schemeClr>
                </a:solidFill>
                <a:latin typeface="Arial Nova" panose="020B0504020202020204" pitchFamily="34" charset="0"/>
                <a:ea typeface="Source Sans Pro" panose="020B0503030403020204" pitchFamily="34" charset="0"/>
                <a:cs typeface="Calibri Ligh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3" name="TextBox 22">
            <a:extLst>
              <a:ext uri="{FF2B5EF4-FFF2-40B4-BE49-F238E27FC236}">
                <a16:creationId xmlns:a16="http://schemas.microsoft.com/office/drawing/2014/main" id="{CC4DBAE3-2589-EC46-BC7C-8C33B77815F3}"/>
              </a:ext>
            </a:extLst>
          </p:cNvPr>
          <p:cNvSpPr txBox="1"/>
          <p:nvPr userDrawn="1"/>
        </p:nvSpPr>
        <p:spPr>
          <a:xfrm>
            <a:off x="64008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2"/>
                </a:solidFill>
                <a:effectLst/>
                <a:uFillTx/>
                <a:latin typeface="Arial Nova" panose="020B0504020202020204" pitchFamily="34" charset="0"/>
                <a:ea typeface="Helvetica Neue"/>
                <a:cs typeface="Helvetica Neue"/>
                <a:sym typeface="Helvetica Neue"/>
              </a:rPr>
              <a:t>Commercial in Confidence</a:t>
            </a:r>
          </a:p>
        </p:txBody>
      </p:sp>
      <p:sp>
        <p:nvSpPr>
          <p:cNvPr id="26" name="Slide Number Placeholder 5">
            <a:extLst>
              <a:ext uri="{FF2B5EF4-FFF2-40B4-BE49-F238E27FC236}">
                <a16:creationId xmlns:a16="http://schemas.microsoft.com/office/drawing/2014/main" id="{2CB00985-3D1B-C244-8CD2-FA9D65A61526}"/>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tx2"/>
                </a:solidFill>
                <a:latin typeface="Arial Nova" panose="020B0504020202020204" pitchFamily="34" charset="0"/>
              </a:defRPr>
            </a:lvl1pPr>
          </a:lstStyle>
          <a:p>
            <a:fld id="{4B0EDFBC-7666-BA46-8E94-F83EDA5B5493}" type="slidenum">
              <a:rPr lang="en-US" smtClean="0"/>
              <a:pPr/>
              <a:t>‹#›</a:t>
            </a:fld>
            <a:endParaRPr lang="en-US"/>
          </a:p>
        </p:txBody>
      </p:sp>
      <p:pic>
        <p:nvPicPr>
          <p:cNvPr id="19" name="Graphic 18">
            <a:extLst>
              <a:ext uri="{FF2B5EF4-FFF2-40B4-BE49-F238E27FC236}">
                <a16:creationId xmlns:a16="http://schemas.microsoft.com/office/drawing/2014/main" id="{8C2B3CC2-3208-7F4C-AC52-B84CEFAC1AA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520" y="457200"/>
            <a:ext cx="1921096" cy="436954"/>
          </a:xfrm>
          <a:prstGeom prst="rect">
            <a:avLst/>
          </a:prstGeom>
        </p:spPr>
      </p:pic>
    </p:spTree>
    <p:extLst>
      <p:ext uri="{BB962C8B-B14F-4D97-AF65-F5344CB8AC3E}">
        <p14:creationId xmlns:p14="http://schemas.microsoft.com/office/powerpoint/2010/main" val="22125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AA8466B-440E-A04C-B901-A39015985ED8}"/>
              </a:ext>
            </a:extLst>
          </p:cNvPr>
          <p:cNvSpPr>
            <a:spLocks noGrp="1"/>
          </p:cNvSpPr>
          <p:nvPr>
            <p:ph type="pic" sz="quarter" idx="10"/>
          </p:nvPr>
        </p:nvSpPr>
        <p:spPr>
          <a:xfrm>
            <a:off x="6083808" y="0"/>
            <a:ext cx="6108192" cy="6858000"/>
          </a:xfrm>
        </p:spPr>
        <p:txBody>
          <a:bodyPr/>
          <a:lstStyle/>
          <a:p>
            <a:r>
              <a:rPr lang="en-US"/>
              <a:t>Click icon to add picture</a:t>
            </a:r>
          </a:p>
        </p:txBody>
      </p:sp>
      <p:sp>
        <p:nvSpPr>
          <p:cNvPr id="10" name="Rectangle 9">
            <a:extLst>
              <a:ext uri="{FF2B5EF4-FFF2-40B4-BE49-F238E27FC236}">
                <a16:creationId xmlns:a16="http://schemas.microsoft.com/office/drawing/2014/main" id="{119521BA-00CD-F140-BB62-62093AE75EED}"/>
              </a:ext>
            </a:extLst>
          </p:cNvPr>
          <p:cNvSpPr/>
          <p:nvPr userDrawn="1"/>
        </p:nvSpPr>
        <p:spPr>
          <a:xfrm>
            <a:off x="0" y="0"/>
            <a:ext cx="6096000" cy="6858000"/>
          </a:xfrm>
          <a:prstGeom prst="rect">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a:solidFill>
                <a:schemeClr val="bg1"/>
              </a:solidFill>
              <a:latin typeface="Arial Nova" panose="020B0504020202020204" pitchFamily="34" charset="0"/>
              <a:ea typeface="Source Sans Pro" panose="020B0503030403020204" pitchFamily="34" charset="0"/>
            </a:endParaRPr>
          </a:p>
        </p:txBody>
      </p:sp>
      <p:sp>
        <p:nvSpPr>
          <p:cNvPr id="24" name="Title 1">
            <a:extLst>
              <a:ext uri="{FF2B5EF4-FFF2-40B4-BE49-F238E27FC236}">
                <a16:creationId xmlns:a16="http://schemas.microsoft.com/office/drawing/2014/main" id="{B4A29752-FB82-3B4D-B1A0-32110296F971}"/>
              </a:ext>
            </a:extLst>
          </p:cNvPr>
          <p:cNvSpPr>
            <a:spLocks noGrp="1"/>
          </p:cNvSpPr>
          <p:nvPr>
            <p:ph type="ctrTitle"/>
          </p:nvPr>
        </p:nvSpPr>
        <p:spPr>
          <a:xfrm>
            <a:off x="731520" y="873400"/>
            <a:ext cx="4979912" cy="3182213"/>
          </a:xfrm>
          <a:prstGeom prst="rect">
            <a:avLst/>
          </a:prstGeom>
        </p:spPr>
        <p:txBody>
          <a:bodyPr lIns="0" tIns="0" rIns="0" bIns="0" anchor="b">
            <a:noAutofit/>
          </a:bodyPr>
          <a:lstStyle>
            <a:lvl1pPr algn="l">
              <a:lnSpc>
                <a:spcPct val="90000"/>
              </a:lnSpc>
              <a:spcBef>
                <a:spcPts val="600"/>
              </a:spcBef>
              <a:spcAft>
                <a:spcPts val="600"/>
              </a:spcAft>
              <a:defRPr lang="en-US" sz="3999" b="0" i="0" kern="1200" cap="all" baseline="0" dirty="0" smtClean="0">
                <a:solidFill>
                  <a:schemeClr val="bg1"/>
                </a:solidFill>
                <a:latin typeface="Arial Nova" panose="020B0504020202020204" pitchFamily="34" charset="0"/>
                <a:ea typeface="Source Sans Pro" panose="020B0503030403020204" pitchFamily="34" charset="0"/>
                <a:cs typeface="Calibri Light"/>
              </a:defRPr>
            </a:lvl1pPr>
          </a:lstStyle>
          <a:p>
            <a:r>
              <a:rPr lang="en-US"/>
              <a:t>Click to edit Master title style</a:t>
            </a:r>
          </a:p>
        </p:txBody>
      </p:sp>
      <p:sp>
        <p:nvSpPr>
          <p:cNvPr id="25" name="Subtitle 2">
            <a:extLst>
              <a:ext uri="{FF2B5EF4-FFF2-40B4-BE49-F238E27FC236}">
                <a16:creationId xmlns:a16="http://schemas.microsoft.com/office/drawing/2014/main" id="{A0FBF160-493B-AA48-9079-8533D7030ADB}"/>
              </a:ext>
            </a:extLst>
          </p:cNvPr>
          <p:cNvSpPr>
            <a:spLocks noGrp="1"/>
          </p:cNvSpPr>
          <p:nvPr>
            <p:ph type="subTitle" idx="1"/>
          </p:nvPr>
        </p:nvSpPr>
        <p:spPr>
          <a:xfrm>
            <a:off x="731520" y="4297680"/>
            <a:ext cx="4979911" cy="1920240"/>
          </a:xfrm>
        </p:spPr>
        <p:txBody>
          <a:bodyPr lIns="0" tIns="0" rIns="0" bIns="0">
            <a:noAutofit/>
          </a:bodyPr>
          <a:lstStyle>
            <a:lvl1pPr marL="0" indent="0" algn="l">
              <a:lnSpc>
                <a:spcPct val="85000"/>
              </a:lnSpc>
              <a:spcBef>
                <a:spcPts val="0"/>
              </a:spcBef>
              <a:spcAft>
                <a:spcPts val="0"/>
              </a:spcAft>
              <a:buNone/>
              <a:defRPr lang="en-US" sz="1800" b="0" i="0" kern="1200" cap="none" baseline="0" smtClean="0">
                <a:solidFill>
                  <a:schemeClr val="bg1"/>
                </a:solidFill>
                <a:latin typeface="Arial Nova" panose="020B0504020202020204" pitchFamily="34" charset="0"/>
                <a:ea typeface="Source Sans Pro" panose="020B0503030403020204" pitchFamily="34" charset="0"/>
                <a:cs typeface="Calibri Ligh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3" name="TextBox 22">
            <a:extLst>
              <a:ext uri="{FF2B5EF4-FFF2-40B4-BE49-F238E27FC236}">
                <a16:creationId xmlns:a16="http://schemas.microsoft.com/office/drawing/2014/main" id="{CC4DBAE3-2589-EC46-BC7C-8C33B77815F3}"/>
              </a:ext>
            </a:extLst>
          </p:cNvPr>
          <p:cNvSpPr txBox="1"/>
          <p:nvPr userDrawn="1"/>
        </p:nvSpPr>
        <p:spPr>
          <a:xfrm>
            <a:off x="64008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Commercial in Confidence</a:t>
            </a:r>
          </a:p>
        </p:txBody>
      </p:sp>
      <p:sp>
        <p:nvSpPr>
          <p:cNvPr id="26" name="Slide Number Placeholder 5">
            <a:extLst>
              <a:ext uri="{FF2B5EF4-FFF2-40B4-BE49-F238E27FC236}">
                <a16:creationId xmlns:a16="http://schemas.microsoft.com/office/drawing/2014/main" id="{2CB00985-3D1B-C244-8CD2-FA9D65A61526}"/>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pic>
        <p:nvPicPr>
          <p:cNvPr id="19" name="Graphic 18">
            <a:extLst>
              <a:ext uri="{FF2B5EF4-FFF2-40B4-BE49-F238E27FC236}">
                <a16:creationId xmlns:a16="http://schemas.microsoft.com/office/drawing/2014/main" id="{8C2B3CC2-3208-7F4C-AC52-B84CEFAC1AA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520" y="457200"/>
            <a:ext cx="1921096" cy="436954"/>
          </a:xfrm>
          <a:prstGeom prst="rect">
            <a:avLst/>
          </a:prstGeom>
        </p:spPr>
      </p:pic>
    </p:spTree>
    <p:extLst>
      <p:ext uri="{BB962C8B-B14F-4D97-AF65-F5344CB8AC3E}">
        <p14:creationId xmlns:p14="http://schemas.microsoft.com/office/powerpoint/2010/main" val="38841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p:txBody>
          <a:bodyPr bIns="0"/>
          <a:lstStyle/>
          <a:p>
            <a:r>
              <a:rPr lang="en-US"/>
              <a:t>Click to edit Master title style</a:t>
            </a:r>
          </a:p>
        </p:txBody>
      </p:sp>
      <p:sp>
        <p:nvSpPr>
          <p:cNvPr id="4" name="Slide Number Placeholder 3">
            <a:extLst>
              <a:ext uri="{FF2B5EF4-FFF2-40B4-BE49-F238E27FC236}">
                <a16:creationId xmlns:a16="http://schemas.microsoft.com/office/drawing/2014/main" id="{3C9986FB-0691-2847-9866-ECE3B36F431B}"/>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7" name="Content Placeholder 6">
            <a:extLst>
              <a:ext uri="{FF2B5EF4-FFF2-40B4-BE49-F238E27FC236}">
                <a16:creationId xmlns:a16="http://schemas.microsoft.com/office/drawing/2014/main" id="{25B206EC-0277-40B5-A902-5774A7F778ED}"/>
              </a:ext>
            </a:extLst>
          </p:cNvPr>
          <p:cNvSpPr>
            <a:spLocks noGrp="1"/>
          </p:cNvSpPr>
          <p:nvPr>
            <p:ph sz="quarter" idx="13"/>
          </p:nvPr>
        </p:nvSpPr>
        <p:spPr>
          <a:xfrm>
            <a:off x="640080" y="1371600"/>
            <a:ext cx="1088136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213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AA8466B-440E-A04C-B901-A39015985ED8}"/>
              </a:ext>
            </a:extLst>
          </p:cNvPr>
          <p:cNvSpPr>
            <a:spLocks noGrp="1"/>
          </p:cNvSpPr>
          <p:nvPr>
            <p:ph type="pic" sz="quarter" idx="10"/>
          </p:nvPr>
        </p:nvSpPr>
        <p:spPr>
          <a:xfrm>
            <a:off x="6083808" y="0"/>
            <a:ext cx="6108192" cy="6858000"/>
          </a:xfrm>
        </p:spPr>
        <p:txBody>
          <a:bodyPr/>
          <a:lstStyle/>
          <a:p>
            <a:r>
              <a:rPr lang="en-US"/>
              <a:t>Click icon to add picture</a:t>
            </a:r>
          </a:p>
        </p:txBody>
      </p:sp>
      <p:sp>
        <p:nvSpPr>
          <p:cNvPr id="10" name="Rectangle 9">
            <a:extLst>
              <a:ext uri="{FF2B5EF4-FFF2-40B4-BE49-F238E27FC236}">
                <a16:creationId xmlns:a16="http://schemas.microsoft.com/office/drawing/2014/main" id="{119521BA-00CD-F140-BB62-62093AE75EED}"/>
              </a:ext>
            </a:extLst>
          </p:cNvPr>
          <p:cNvSpPr/>
          <p:nvPr userDrawn="1"/>
        </p:nvSpPr>
        <p:spPr>
          <a:xfrm>
            <a:off x="0" y="0"/>
            <a:ext cx="6096000" cy="6858000"/>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a:solidFill>
                <a:schemeClr val="bg1"/>
              </a:solidFill>
              <a:latin typeface="Arial Nova" panose="020B0504020202020204" pitchFamily="34" charset="0"/>
              <a:ea typeface="Source Sans Pro" panose="020B0503030403020204" pitchFamily="34" charset="0"/>
            </a:endParaRPr>
          </a:p>
        </p:txBody>
      </p:sp>
      <p:sp>
        <p:nvSpPr>
          <p:cNvPr id="24" name="Title 1">
            <a:extLst>
              <a:ext uri="{FF2B5EF4-FFF2-40B4-BE49-F238E27FC236}">
                <a16:creationId xmlns:a16="http://schemas.microsoft.com/office/drawing/2014/main" id="{B4A29752-FB82-3B4D-B1A0-32110296F971}"/>
              </a:ext>
            </a:extLst>
          </p:cNvPr>
          <p:cNvSpPr>
            <a:spLocks noGrp="1"/>
          </p:cNvSpPr>
          <p:nvPr>
            <p:ph type="ctrTitle"/>
          </p:nvPr>
        </p:nvSpPr>
        <p:spPr>
          <a:xfrm>
            <a:off x="731520" y="873400"/>
            <a:ext cx="4979912" cy="3182213"/>
          </a:xfrm>
          <a:prstGeom prst="rect">
            <a:avLst/>
          </a:prstGeom>
        </p:spPr>
        <p:txBody>
          <a:bodyPr lIns="0" tIns="0" rIns="0" bIns="0" anchor="b">
            <a:noAutofit/>
          </a:bodyPr>
          <a:lstStyle>
            <a:lvl1pPr algn="l">
              <a:lnSpc>
                <a:spcPct val="90000"/>
              </a:lnSpc>
              <a:spcBef>
                <a:spcPts val="600"/>
              </a:spcBef>
              <a:spcAft>
                <a:spcPts val="600"/>
              </a:spcAft>
              <a:defRPr lang="en-US" sz="3999" b="0" i="0" kern="1200" cap="all" baseline="0" dirty="0" smtClean="0">
                <a:solidFill>
                  <a:schemeClr val="bg1"/>
                </a:solidFill>
                <a:latin typeface="Arial Nova" panose="020B0504020202020204" pitchFamily="34" charset="0"/>
                <a:ea typeface="Source Sans Pro" panose="020B0503030403020204" pitchFamily="34" charset="0"/>
                <a:cs typeface="Calibri Light"/>
              </a:defRPr>
            </a:lvl1pPr>
          </a:lstStyle>
          <a:p>
            <a:r>
              <a:rPr lang="en-US"/>
              <a:t>Click to edit Master title style</a:t>
            </a:r>
          </a:p>
        </p:txBody>
      </p:sp>
      <p:sp>
        <p:nvSpPr>
          <p:cNvPr id="25" name="Subtitle 2">
            <a:extLst>
              <a:ext uri="{FF2B5EF4-FFF2-40B4-BE49-F238E27FC236}">
                <a16:creationId xmlns:a16="http://schemas.microsoft.com/office/drawing/2014/main" id="{A0FBF160-493B-AA48-9079-8533D7030ADB}"/>
              </a:ext>
            </a:extLst>
          </p:cNvPr>
          <p:cNvSpPr>
            <a:spLocks noGrp="1"/>
          </p:cNvSpPr>
          <p:nvPr>
            <p:ph type="subTitle" idx="1"/>
          </p:nvPr>
        </p:nvSpPr>
        <p:spPr>
          <a:xfrm>
            <a:off x="731520" y="4297680"/>
            <a:ext cx="4979911" cy="1920240"/>
          </a:xfrm>
        </p:spPr>
        <p:txBody>
          <a:bodyPr lIns="0" tIns="0" rIns="0" bIns="0">
            <a:noAutofit/>
          </a:bodyPr>
          <a:lstStyle>
            <a:lvl1pPr marL="0" indent="0" algn="l">
              <a:lnSpc>
                <a:spcPct val="85000"/>
              </a:lnSpc>
              <a:spcBef>
                <a:spcPts val="0"/>
              </a:spcBef>
              <a:spcAft>
                <a:spcPts val="0"/>
              </a:spcAft>
              <a:buNone/>
              <a:defRPr lang="en-US" sz="1800" b="0" i="0" kern="1200" cap="none" baseline="0" smtClean="0">
                <a:solidFill>
                  <a:schemeClr val="bg1"/>
                </a:solidFill>
                <a:latin typeface="Arial Nova" panose="020B0504020202020204" pitchFamily="34" charset="0"/>
                <a:ea typeface="Source Sans Pro" panose="020B0503030403020204" pitchFamily="34" charset="0"/>
                <a:cs typeface="Calibri Ligh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3" name="TextBox 22">
            <a:extLst>
              <a:ext uri="{FF2B5EF4-FFF2-40B4-BE49-F238E27FC236}">
                <a16:creationId xmlns:a16="http://schemas.microsoft.com/office/drawing/2014/main" id="{CC4DBAE3-2589-EC46-BC7C-8C33B77815F3}"/>
              </a:ext>
            </a:extLst>
          </p:cNvPr>
          <p:cNvSpPr txBox="1"/>
          <p:nvPr userDrawn="1"/>
        </p:nvSpPr>
        <p:spPr>
          <a:xfrm>
            <a:off x="64008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Commercial in Confidence</a:t>
            </a:r>
          </a:p>
        </p:txBody>
      </p:sp>
      <p:sp>
        <p:nvSpPr>
          <p:cNvPr id="26" name="Slide Number Placeholder 5">
            <a:extLst>
              <a:ext uri="{FF2B5EF4-FFF2-40B4-BE49-F238E27FC236}">
                <a16:creationId xmlns:a16="http://schemas.microsoft.com/office/drawing/2014/main" id="{2CB00985-3D1B-C244-8CD2-FA9D65A61526}"/>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pic>
        <p:nvPicPr>
          <p:cNvPr id="19" name="Graphic 18">
            <a:extLst>
              <a:ext uri="{FF2B5EF4-FFF2-40B4-BE49-F238E27FC236}">
                <a16:creationId xmlns:a16="http://schemas.microsoft.com/office/drawing/2014/main" id="{8C2B3CC2-3208-7F4C-AC52-B84CEFAC1AA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520" y="457200"/>
            <a:ext cx="1921096" cy="436954"/>
          </a:xfrm>
          <a:prstGeom prst="rect">
            <a:avLst/>
          </a:prstGeom>
        </p:spPr>
      </p:pic>
    </p:spTree>
    <p:extLst>
      <p:ext uri="{BB962C8B-B14F-4D97-AF65-F5344CB8AC3E}">
        <p14:creationId xmlns:p14="http://schemas.microsoft.com/office/powerpoint/2010/main" val="54216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19521BA-00CD-F140-BB62-62093AE75EED}"/>
              </a:ext>
            </a:extLst>
          </p:cNvPr>
          <p:cNvSpPr/>
          <p:nvPr userDrawn="1"/>
        </p:nvSpPr>
        <p:spPr>
          <a:xfrm>
            <a:off x="0" y="0"/>
            <a:ext cx="6096000" cy="6858000"/>
          </a:xfrm>
          <a:prstGeom prst="rect">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a:solidFill>
                <a:schemeClr val="bg1"/>
              </a:solidFill>
              <a:latin typeface="Arial Nova" panose="020B0504020202020204" pitchFamily="34" charset="0"/>
              <a:ea typeface="Source Sans Pro" panose="020B0503030403020204" pitchFamily="34" charset="0"/>
            </a:endParaRPr>
          </a:p>
        </p:txBody>
      </p:sp>
      <p:sp>
        <p:nvSpPr>
          <p:cNvPr id="24" name="Title 1">
            <a:extLst>
              <a:ext uri="{FF2B5EF4-FFF2-40B4-BE49-F238E27FC236}">
                <a16:creationId xmlns:a16="http://schemas.microsoft.com/office/drawing/2014/main" id="{B4A29752-FB82-3B4D-B1A0-32110296F971}"/>
              </a:ext>
            </a:extLst>
          </p:cNvPr>
          <p:cNvSpPr>
            <a:spLocks noGrp="1"/>
          </p:cNvSpPr>
          <p:nvPr>
            <p:ph type="ctrTitle"/>
          </p:nvPr>
        </p:nvSpPr>
        <p:spPr>
          <a:xfrm>
            <a:off x="731520" y="873400"/>
            <a:ext cx="4979912" cy="3182213"/>
          </a:xfrm>
          <a:prstGeom prst="rect">
            <a:avLst/>
          </a:prstGeom>
        </p:spPr>
        <p:txBody>
          <a:bodyPr lIns="0" tIns="0" rIns="0" bIns="0" anchor="b">
            <a:noAutofit/>
          </a:bodyPr>
          <a:lstStyle>
            <a:lvl1pPr algn="l">
              <a:lnSpc>
                <a:spcPct val="90000"/>
              </a:lnSpc>
              <a:spcBef>
                <a:spcPts val="600"/>
              </a:spcBef>
              <a:spcAft>
                <a:spcPts val="600"/>
              </a:spcAft>
              <a:defRPr lang="en-US" sz="3999" b="0" i="0" kern="1200" cap="all" baseline="0" dirty="0" smtClean="0">
                <a:solidFill>
                  <a:schemeClr val="bg1"/>
                </a:solidFill>
                <a:latin typeface="Arial Nova" panose="020B0504020202020204" pitchFamily="34" charset="0"/>
                <a:ea typeface="Source Sans Pro" panose="020B0503030403020204" pitchFamily="34" charset="0"/>
                <a:cs typeface="Calibri Light"/>
              </a:defRPr>
            </a:lvl1pPr>
          </a:lstStyle>
          <a:p>
            <a:r>
              <a:rPr lang="en-US"/>
              <a:t>Click to edit Master title style</a:t>
            </a:r>
          </a:p>
        </p:txBody>
      </p:sp>
      <p:sp>
        <p:nvSpPr>
          <p:cNvPr id="25" name="Subtitle 2">
            <a:extLst>
              <a:ext uri="{FF2B5EF4-FFF2-40B4-BE49-F238E27FC236}">
                <a16:creationId xmlns:a16="http://schemas.microsoft.com/office/drawing/2014/main" id="{A0FBF160-493B-AA48-9079-8533D7030ADB}"/>
              </a:ext>
            </a:extLst>
          </p:cNvPr>
          <p:cNvSpPr>
            <a:spLocks noGrp="1"/>
          </p:cNvSpPr>
          <p:nvPr>
            <p:ph type="subTitle" idx="1"/>
          </p:nvPr>
        </p:nvSpPr>
        <p:spPr>
          <a:xfrm>
            <a:off x="731520" y="4297680"/>
            <a:ext cx="4979911" cy="1920240"/>
          </a:xfrm>
        </p:spPr>
        <p:txBody>
          <a:bodyPr lIns="0" tIns="0" rIns="0" bIns="0">
            <a:noAutofit/>
          </a:bodyPr>
          <a:lstStyle>
            <a:lvl1pPr marL="0" indent="0" algn="l">
              <a:lnSpc>
                <a:spcPct val="85000"/>
              </a:lnSpc>
              <a:spcBef>
                <a:spcPts val="0"/>
              </a:spcBef>
              <a:spcAft>
                <a:spcPts val="0"/>
              </a:spcAft>
              <a:buNone/>
              <a:defRPr lang="en-US" sz="1800" b="0" i="0" kern="1200" cap="none" baseline="0" smtClean="0">
                <a:solidFill>
                  <a:schemeClr val="bg1"/>
                </a:solidFill>
                <a:latin typeface="Arial Nova" panose="020B0504020202020204" pitchFamily="34" charset="0"/>
                <a:ea typeface="Source Sans Pro" panose="020B0503030403020204" pitchFamily="34" charset="0"/>
                <a:cs typeface="Calibri Ligh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3" name="TextBox 22">
            <a:extLst>
              <a:ext uri="{FF2B5EF4-FFF2-40B4-BE49-F238E27FC236}">
                <a16:creationId xmlns:a16="http://schemas.microsoft.com/office/drawing/2014/main" id="{CC4DBAE3-2589-EC46-BC7C-8C33B77815F3}"/>
              </a:ext>
            </a:extLst>
          </p:cNvPr>
          <p:cNvSpPr txBox="1"/>
          <p:nvPr userDrawn="1"/>
        </p:nvSpPr>
        <p:spPr>
          <a:xfrm>
            <a:off x="64008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Commercial in Confidence</a:t>
            </a:r>
          </a:p>
        </p:txBody>
      </p:sp>
      <p:sp>
        <p:nvSpPr>
          <p:cNvPr id="26" name="Slide Number Placeholder 5">
            <a:extLst>
              <a:ext uri="{FF2B5EF4-FFF2-40B4-BE49-F238E27FC236}">
                <a16:creationId xmlns:a16="http://schemas.microsoft.com/office/drawing/2014/main" id="{2CB00985-3D1B-C244-8CD2-FA9D65A61526}"/>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pic>
        <p:nvPicPr>
          <p:cNvPr id="19" name="Graphic 18">
            <a:extLst>
              <a:ext uri="{FF2B5EF4-FFF2-40B4-BE49-F238E27FC236}">
                <a16:creationId xmlns:a16="http://schemas.microsoft.com/office/drawing/2014/main" id="{8C2B3CC2-3208-7F4C-AC52-B84CEFAC1AA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520" y="457200"/>
            <a:ext cx="1921096" cy="436954"/>
          </a:xfrm>
          <a:prstGeom prst="rect">
            <a:avLst/>
          </a:prstGeom>
        </p:spPr>
      </p:pic>
    </p:spTree>
    <p:extLst>
      <p:ext uri="{BB962C8B-B14F-4D97-AF65-F5344CB8AC3E}">
        <p14:creationId xmlns:p14="http://schemas.microsoft.com/office/powerpoint/2010/main" val="14585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19521BA-00CD-F140-BB62-62093AE75EED}"/>
              </a:ext>
            </a:extLst>
          </p:cNvPr>
          <p:cNvSpPr/>
          <p:nvPr userDrawn="1"/>
        </p:nvSpPr>
        <p:spPr>
          <a:xfrm>
            <a:off x="0" y="0"/>
            <a:ext cx="6096000" cy="6858000"/>
          </a:xfrm>
          <a:prstGeom prst="rect">
            <a:avLst/>
          </a:prstGeom>
          <a:solidFill>
            <a:srgbClr val="D01678"/>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a:solidFill>
                <a:schemeClr val="bg1"/>
              </a:solidFill>
              <a:latin typeface="Arial Nova" panose="020B0504020202020204" pitchFamily="34" charset="0"/>
              <a:ea typeface="Source Sans Pro" panose="020B0503030403020204" pitchFamily="34" charset="0"/>
            </a:endParaRPr>
          </a:p>
        </p:txBody>
      </p:sp>
      <p:sp>
        <p:nvSpPr>
          <p:cNvPr id="24" name="Title 1">
            <a:extLst>
              <a:ext uri="{FF2B5EF4-FFF2-40B4-BE49-F238E27FC236}">
                <a16:creationId xmlns:a16="http://schemas.microsoft.com/office/drawing/2014/main" id="{B4A29752-FB82-3B4D-B1A0-32110296F971}"/>
              </a:ext>
            </a:extLst>
          </p:cNvPr>
          <p:cNvSpPr>
            <a:spLocks noGrp="1"/>
          </p:cNvSpPr>
          <p:nvPr>
            <p:ph type="ctrTitle"/>
          </p:nvPr>
        </p:nvSpPr>
        <p:spPr>
          <a:xfrm>
            <a:off x="731520" y="873400"/>
            <a:ext cx="4979912" cy="3182213"/>
          </a:xfrm>
          <a:prstGeom prst="rect">
            <a:avLst/>
          </a:prstGeom>
        </p:spPr>
        <p:txBody>
          <a:bodyPr lIns="0" tIns="0" rIns="0" bIns="0" anchor="b">
            <a:noAutofit/>
          </a:bodyPr>
          <a:lstStyle>
            <a:lvl1pPr algn="l">
              <a:lnSpc>
                <a:spcPct val="90000"/>
              </a:lnSpc>
              <a:spcBef>
                <a:spcPts val="600"/>
              </a:spcBef>
              <a:spcAft>
                <a:spcPts val="600"/>
              </a:spcAft>
              <a:defRPr lang="en-US" sz="3999" b="0" i="0" kern="1200" cap="all" baseline="0" dirty="0" smtClean="0">
                <a:solidFill>
                  <a:schemeClr val="bg1"/>
                </a:solidFill>
                <a:latin typeface="Arial Nova" panose="020B0504020202020204" pitchFamily="34" charset="0"/>
                <a:ea typeface="Source Sans Pro" panose="020B0503030403020204" pitchFamily="34" charset="0"/>
                <a:cs typeface="Calibri Light"/>
              </a:defRPr>
            </a:lvl1pPr>
          </a:lstStyle>
          <a:p>
            <a:r>
              <a:rPr lang="en-US"/>
              <a:t>Click to edit Master title style</a:t>
            </a:r>
          </a:p>
        </p:txBody>
      </p:sp>
      <p:sp>
        <p:nvSpPr>
          <p:cNvPr id="25" name="Subtitle 2">
            <a:extLst>
              <a:ext uri="{FF2B5EF4-FFF2-40B4-BE49-F238E27FC236}">
                <a16:creationId xmlns:a16="http://schemas.microsoft.com/office/drawing/2014/main" id="{A0FBF160-493B-AA48-9079-8533D7030ADB}"/>
              </a:ext>
            </a:extLst>
          </p:cNvPr>
          <p:cNvSpPr>
            <a:spLocks noGrp="1"/>
          </p:cNvSpPr>
          <p:nvPr>
            <p:ph type="subTitle" idx="1"/>
          </p:nvPr>
        </p:nvSpPr>
        <p:spPr>
          <a:xfrm>
            <a:off x="731520" y="4297680"/>
            <a:ext cx="4979911" cy="1920240"/>
          </a:xfrm>
        </p:spPr>
        <p:txBody>
          <a:bodyPr lIns="0" tIns="0" rIns="0" bIns="0">
            <a:noAutofit/>
          </a:bodyPr>
          <a:lstStyle>
            <a:lvl1pPr marL="0" indent="0" algn="l">
              <a:lnSpc>
                <a:spcPct val="85000"/>
              </a:lnSpc>
              <a:spcBef>
                <a:spcPts val="0"/>
              </a:spcBef>
              <a:spcAft>
                <a:spcPts val="0"/>
              </a:spcAft>
              <a:buNone/>
              <a:defRPr lang="en-US" sz="1800" b="0" i="0" kern="1200" cap="none" baseline="0" smtClean="0">
                <a:solidFill>
                  <a:schemeClr val="bg1"/>
                </a:solidFill>
                <a:latin typeface="Arial Nova" panose="020B0504020202020204" pitchFamily="34" charset="0"/>
                <a:ea typeface="Source Sans Pro" panose="020B0503030403020204" pitchFamily="34" charset="0"/>
                <a:cs typeface="Calibri Ligh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3" name="TextBox 22">
            <a:extLst>
              <a:ext uri="{FF2B5EF4-FFF2-40B4-BE49-F238E27FC236}">
                <a16:creationId xmlns:a16="http://schemas.microsoft.com/office/drawing/2014/main" id="{CC4DBAE3-2589-EC46-BC7C-8C33B77815F3}"/>
              </a:ext>
            </a:extLst>
          </p:cNvPr>
          <p:cNvSpPr txBox="1"/>
          <p:nvPr userDrawn="1"/>
        </p:nvSpPr>
        <p:spPr>
          <a:xfrm>
            <a:off x="64008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Commercial in Confidence</a:t>
            </a:r>
          </a:p>
        </p:txBody>
      </p:sp>
      <p:sp>
        <p:nvSpPr>
          <p:cNvPr id="26" name="Slide Number Placeholder 5">
            <a:extLst>
              <a:ext uri="{FF2B5EF4-FFF2-40B4-BE49-F238E27FC236}">
                <a16:creationId xmlns:a16="http://schemas.microsoft.com/office/drawing/2014/main" id="{2CB00985-3D1B-C244-8CD2-FA9D65A61526}"/>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pic>
        <p:nvPicPr>
          <p:cNvPr id="3" name="Picture 2" descr="A picture containing text, clipart&#10;&#10;Description automatically generated">
            <a:extLst>
              <a:ext uri="{FF2B5EF4-FFF2-40B4-BE49-F238E27FC236}">
                <a16:creationId xmlns:a16="http://schemas.microsoft.com/office/drawing/2014/main" id="{75DE135B-0A79-466B-B142-267DBFA2BD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1520" y="298145"/>
            <a:ext cx="3343143" cy="660098"/>
          </a:xfrm>
          <a:prstGeom prst="rect">
            <a:avLst/>
          </a:prstGeom>
        </p:spPr>
      </p:pic>
    </p:spTree>
    <p:extLst>
      <p:ext uri="{BB962C8B-B14F-4D97-AF65-F5344CB8AC3E}">
        <p14:creationId xmlns:p14="http://schemas.microsoft.com/office/powerpoint/2010/main" val="195848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19521BA-00CD-F140-BB62-62093AE75EED}"/>
              </a:ext>
            </a:extLst>
          </p:cNvPr>
          <p:cNvSpPr/>
          <p:nvPr userDrawn="1"/>
        </p:nvSpPr>
        <p:spPr>
          <a:xfrm>
            <a:off x="0" y="0"/>
            <a:ext cx="6096000" cy="6858000"/>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a:solidFill>
                <a:schemeClr val="bg1"/>
              </a:solidFill>
              <a:latin typeface="Arial Nova" panose="020B0504020202020204" pitchFamily="34" charset="0"/>
              <a:ea typeface="Source Sans Pro" panose="020B0503030403020204" pitchFamily="34" charset="0"/>
            </a:endParaRPr>
          </a:p>
        </p:txBody>
      </p:sp>
      <p:sp>
        <p:nvSpPr>
          <p:cNvPr id="24" name="Title 1">
            <a:extLst>
              <a:ext uri="{FF2B5EF4-FFF2-40B4-BE49-F238E27FC236}">
                <a16:creationId xmlns:a16="http://schemas.microsoft.com/office/drawing/2014/main" id="{B4A29752-FB82-3B4D-B1A0-32110296F971}"/>
              </a:ext>
            </a:extLst>
          </p:cNvPr>
          <p:cNvSpPr>
            <a:spLocks noGrp="1"/>
          </p:cNvSpPr>
          <p:nvPr>
            <p:ph type="ctrTitle"/>
          </p:nvPr>
        </p:nvSpPr>
        <p:spPr>
          <a:xfrm>
            <a:off x="731520" y="873400"/>
            <a:ext cx="4979912" cy="3182213"/>
          </a:xfrm>
          <a:prstGeom prst="rect">
            <a:avLst/>
          </a:prstGeom>
        </p:spPr>
        <p:txBody>
          <a:bodyPr lIns="0" tIns="0" rIns="0" bIns="0" anchor="b">
            <a:noAutofit/>
          </a:bodyPr>
          <a:lstStyle>
            <a:lvl1pPr algn="l">
              <a:lnSpc>
                <a:spcPct val="90000"/>
              </a:lnSpc>
              <a:spcBef>
                <a:spcPts val="600"/>
              </a:spcBef>
              <a:spcAft>
                <a:spcPts val="600"/>
              </a:spcAft>
              <a:defRPr lang="en-US" sz="3999" b="0" i="0" kern="1200" cap="all" baseline="0" dirty="0" smtClean="0">
                <a:solidFill>
                  <a:schemeClr val="bg1"/>
                </a:solidFill>
                <a:latin typeface="Arial Nova" panose="020B0504020202020204" pitchFamily="34" charset="0"/>
                <a:ea typeface="Source Sans Pro" panose="020B0503030403020204" pitchFamily="34" charset="0"/>
                <a:cs typeface="Calibri Light"/>
              </a:defRPr>
            </a:lvl1pPr>
          </a:lstStyle>
          <a:p>
            <a:r>
              <a:rPr lang="en-US"/>
              <a:t>Click to edit Master title style</a:t>
            </a:r>
          </a:p>
        </p:txBody>
      </p:sp>
      <p:sp>
        <p:nvSpPr>
          <p:cNvPr id="25" name="Subtitle 2">
            <a:extLst>
              <a:ext uri="{FF2B5EF4-FFF2-40B4-BE49-F238E27FC236}">
                <a16:creationId xmlns:a16="http://schemas.microsoft.com/office/drawing/2014/main" id="{A0FBF160-493B-AA48-9079-8533D7030ADB}"/>
              </a:ext>
            </a:extLst>
          </p:cNvPr>
          <p:cNvSpPr>
            <a:spLocks noGrp="1"/>
          </p:cNvSpPr>
          <p:nvPr>
            <p:ph type="subTitle" idx="1"/>
          </p:nvPr>
        </p:nvSpPr>
        <p:spPr>
          <a:xfrm>
            <a:off x="731520" y="4297680"/>
            <a:ext cx="4979911" cy="1920240"/>
          </a:xfrm>
        </p:spPr>
        <p:txBody>
          <a:bodyPr lIns="0" tIns="0" rIns="0" bIns="0">
            <a:noAutofit/>
          </a:bodyPr>
          <a:lstStyle>
            <a:lvl1pPr marL="0" indent="0" algn="l">
              <a:lnSpc>
                <a:spcPct val="85000"/>
              </a:lnSpc>
              <a:spcBef>
                <a:spcPts val="0"/>
              </a:spcBef>
              <a:spcAft>
                <a:spcPts val="0"/>
              </a:spcAft>
              <a:buNone/>
              <a:defRPr lang="en-US" sz="1800" b="0" i="0" kern="1200" cap="none" baseline="0" smtClean="0">
                <a:solidFill>
                  <a:schemeClr val="bg1"/>
                </a:solidFill>
                <a:latin typeface="Arial Nova" panose="020B0504020202020204" pitchFamily="34" charset="0"/>
                <a:ea typeface="Source Sans Pro" panose="020B0503030403020204" pitchFamily="34" charset="0"/>
                <a:cs typeface="Calibri Ligh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3" name="TextBox 22">
            <a:extLst>
              <a:ext uri="{FF2B5EF4-FFF2-40B4-BE49-F238E27FC236}">
                <a16:creationId xmlns:a16="http://schemas.microsoft.com/office/drawing/2014/main" id="{CC4DBAE3-2589-EC46-BC7C-8C33B77815F3}"/>
              </a:ext>
            </a:extLst>
          </p:cNvPr>
          <p:cNvSpPr txBox="1"/>
          <p:nvPr userDrawn="1"/>
        </p:nvSpPr>
        <p:spPr>
          <a:xfrm>
            <a:off x="64008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Commercial in Confidence</a:t>
            </a:r>
          </a:p>
        </p:txBody>
      </p:sp>
      <p:sp>
        <p:nvSpPr>
          <p:cNvPr id="26" name="Slide Number Placeholder 5">
            <a:extLst>
              <a:ext uri="{FF2B5EF4-FFF2-40B4-BE49-F238E27FC236}">
                <a16:creationId xmlns:a16="http://schemas.microsoft.com/office/drawing/2014/main" id="{2CB00985-3D1B-C244-8CD2-FA9D65A61526}"/>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pic>
        <p:nvPicPr>
          <p:cNvPr id="3" name="Picture 2" descr="A picture containing text, clipart&#10;&#10;Description automatically generated">
            <a:extLst>
              <a:ext uri="{FF2B5EF4-FFF2-40B4-BE49-F238E27FC236}">
                <a16:creationId xmlns:a16="http://schemas.microsoft.com/office/drawing/2014/main" id="{75DE135B-0A79-466B-B142-267DBFA2BD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1520" y="298145"/>
            <a:ext cx="3343143" cy="660098"/>
          </a:xfrm>
          <a:prstGeom prst="rect">
            <a:avLst/>
          </a:prstGeom>
        </p:spPr>
      </p:pic>
    </p:spTree>
    <p:extLst>
      <p:ext uri="{BB962C8B-B14F-4D97-AF65-F5344CB8AC3E}">
        <p14:creationId xmlns:p14="http://schemas.microsoft.com/office/powerpoint/2010/main" val="1849443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6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19521BA-00CD-F140-BB62-62093AE75EED}"/>
              </a:ext>
            </a:extLst>
          </p:cNvPr>
          <p:cNvSpPr/>
          <p:nvPr userDrawn="1"/>
        </p:nvSpPr>
        <p:spPr>
          <a:xfrm>
            <a:off x="0" y="0"/>
            <a:ext cx="6096000" cy="6858000"/>
          </a:xfrm>
          <a:prstGeom prst="rect">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a:solidFill>
                <a:schemeClr val="bg1"/>
              </a:solidFill>
              <a:latin typeface="Arial Nova" panose="020B0504020202020204" pitchFamily="34" charset="0"/>
              <a:ea typeface="Source Sans Pro" panose="020B0503030403020204" pitchFamily="34" charset="0"/>
            </a:endParaRPr>
          </a:p>
        </p:txBody>
      </p:sp>
      <p:sp>
        <p:nvSpPr>
          <p:cNvPr id="24" name="Title 1">
            <a:extLst>
              <a:ext uri="{FF2B5EF4-FFF2-40B4-BE49-F238E27FC236}">
                <a16:creationId xmlns:a16="http://schemas.microsoft.com/office/drawing/2014/main" id="{B4A29752-FB82-3B4D-B1A0-32110296F971}"/>
              </a:ext>
            </a:extLst>
          </p:cNvPr>
          <p:cNvSpPr>
            <a:spLocks noGrp="1"/>
          </p:cNvSpPr>
          <p:nvPr>
            <p:ph type="ctrTitle"/>
          </p:nvPr>
        </p:nvSpPr>
        <p:spPr>
          <a:xfrm>
            <a:off x="731520" y="873400"/>
            <a:ext cx="4979912" cy="3182213"/>
          </a:xfrm>
          <a:prstGeom prst="rect">
            <a:avLst/>
          </a:prstGeom>
        </p:spPr>
        <p:txBody>
          <a:bodyPr lIns="0" tIns="0" rIns="0" bIns="0" anchor="b">
            <a:noAutofit/>
          </a:bodyPr>
          <a:lstStyle>
            <a:lvl1pPr algn="l">
              <a:lnSpc>
                <a:spcPct val="90000"/>
              </a:lnSpc>
              <a:spcBef>
                <a:spcPts val="600"/>
              </a:spcBef>
              <a:spcAft>
                <a:spcPts val="600"/>
              </a:spcAft>
              <a:defRPr lang="en-US" sz="3999" b="0" i="0" kern="1200" cap="all" baseline="0" dirty="0" smtClean="0">
                <a:solidFill>
                  <a:schemeClr val="bg1"/>
                </a:solidFill>
                <a:latin typeface="Arial Nova" panose="020B0504020202020204" pitchFamily="34" charset="0"/>
                <a:ea typeface="Source Sans Pro" panose="020B0503030403020204" pitchFamily="34" charset="0"/>
                <a:cs typeface="Calibri Light"/>
              </a:defRPr>
            </a:lvl1pPr>
          </a:lstStyle>
          <a:p>
            <a:r>
              <a:rPr lang="en-US"/>
              <a:t>Click to edit Master title style</a:t>
            </a:r>
          </a:p>
        </p:txBody>
      </p:sp>
      <p:sp>
        <p:nvSpPr>
          <p:cNvPr id="25" name="Subtitle 2">
            <a:extLst>
              <a:ext uri="{FF2B5EF4-FFF2-40B4-BE49-F238E27FC236}">
                <a16:creationId xmlns:a16="http://schemas.microsoft.com/office/drawing/2014/main" id="{A0FBF160-493B-AA48-9079-8533D7030ADB}"/>
              </a:ext>
            </a:extLst>
          </p:cNvPr>
          <p:cNvSpPr>
            <a:spLocks noGrp="1"/>
          </p:cNvSpPr>
          <p:nvPr>
            <p:ph type="subTitle" idx="1"/>
          </p:nvPr>
        </p:nvSpPr>
        <p:spPr>
          <a:xfrm>
            <a:off x="731520" y="4297680"/>
            <a:ext cx="4979911" cy="1920240"/>
          </a:xfrm>
        </p:spPr>
        <p:txBody>
          <a:bodyPr lIns="0" tIns="0" rIns="0" bIns="0">
            <a:noAutofit/>
          </a:bodyPr>
          <a:lstStyle>
            <a:lvl1pPr marL="0" indent="0" algn="l">
              <a:lnSpc>
                <a:spcPct val="85000"/>
              </a:lnSpc>
              <a:spcBef>
                <a:spcPts val="0"/>
              </a:spcBef>
              <a:spcAft>
                <a:spcPts val="0"/>
              </a:spcAft>
              <a:buNone/>
              <a:defRPr lang="en-US" sz="1800" b="0" i="0" kern="1200" cap="none" baseline="0" smtClean="0">
                <a:solidFill>
                  <a:schemeClr val="bg1"/>
                </a:solidFill>
                <a:latin typeface="Arial Nova" panose="020B0504020202020204" pitchFamily="34" charset="0"/>
                <a:ea typeface="Source Sans Pro" panose="020B0503030403020204" pitchFamily="34" charset="0"/>
                <a:cs typeface="Calibri Ligh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3" name="TextBox 22">
            <a:extLst>
              <a:ext uri="{FF2B5EF4-FFF2-40B4-BE49-F238E27FC236}">
                <a16:creationId xmlns:a16="http://schemas.microsoft.com/office/drawing/2014/main" id="{CC4DBAE3-2589-EC46-BC7C-8C33B77815F3}"/>
              </a:ext>
            </a:extLst>
          </p:cNvPr>
          <p:cNvSpPr txBox="1"/>
          <p:nvPr userDrawn="1"/>
        </p:nvSpPr>
        <p:spPr>
          <a:xfrm>
            <a:off x="64008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Commercial in Confidence</a:t>
            </a:r>
          </a:p>
        </p:txBody>
      </p:sp>
      <p:sp>
        <p:nvSpPr>
          <p:cNvPr id="26" name="Slide Number Placeholder 5">
            <a:extLst>
              <a:ext uri="{FF2B5EF4-FFF2-40B4-BE49-F238E27FC236}">
                <a16:creationId xmlns:a16="http://schemas.microsoft.com/office/drawing/2014/main" id="{2CB00985-3D1B-C244-8CD2-FA9D65A61526}"/>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pic>
        <p:nvPicPr>
          <p:cNvPr id="19" name="Graphic 18">
            <a:extLst>
              <a:ext uri="{FF2B5EF4-FFF2-40B4-BE49-F238E27FC236}">
                <a16:creationId xmlns:a16="http://schemas.microsoft.com/office/drawing/2014/main" id="{8C2B3CC2-3208-7F4C-AC52-B84CEFAC1AA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520" y="457200"/>
            <a:ext cx="1921096" cy="436954"/>
          </a:xfrm>
          <a:prstGeom prst="rect">
            <a:avLst/>
          </a:prstGeom>
        </p:spPr>
      </p:pic>
    </p:spTree>
    <p:extLst>
      <p:ext uri="{BB962C8B-B14F-4D97-AF65-F5344CB8AC3E}">
        <p14:creationId xmlns:p14="http://schemas.microsoft.com/office/powerpoint/2010/main" val="303251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19521BA-00CD-F140-BB62-62093AE75EED}"/>
              </a:ext>
            </a:extLst>
          </p:cNvPr>
          <p:cNvSpPr/>
          <p:nvPr userDrawn="1"/>
        </p:nvSpPr>
        <p:spPr>
          <a:xfrm>
            <a:off x="0" y="0"/>
            <a:ext cx="6096000" cy="6858000"/>
          </a:xfrm>
          <a:prstGeom prst="rect">
            <a:avLst/>
          </a:prstGeom>
          <a:solidFill>
            <a:schemeClr val="accent3">
              <a:lumMod val="50000"/>
            </a:schemeClr>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a:solidFill>
                <a:schemeClr val="bg1"/>
              </a:solidFill>
              <a:latin typeface="Arial Nova" panose="020B0504020202020204" pitchFamily="34" charset="0"/>
              <a:ea typeface="Source Sans Pro" panose="020B0503030403020204" pitchFamily="34" charset="0"/>
            </a:endParaRPr>
          </a:p>
        </p:txBody>
      </p:sp>
      <p:sp>
        <p:nvSpPr>
          <p:cNvPr id="24" name="Title 1">
            <a:extLst>
              <a:ext uri="{FF2B5EF4-FFF2-40B4-BE49-F238E27FC236}">
                <a16:creationId xmlns:a16="http://schemas.microsoft.com/office/drawing/2014/main" id="{B4A29752-FB82-3B4D-B1A0-32110296F971}"/>
              </a:ext>
            </a:extLst>
          </p:cNvPr>
          <p:cNvSpPr>
            <a:spLocks noGrp="1"/>
          </p:cNvSpPr>
          <p:nvPr>
            <p:ph type="ctrTitle"/>
          </p:nvPr>
        </p:nvSpPr>
        <p:spPr>
          <a:xfrm>
            <a:off x="731520" y="873400"/>
            <a:ext cx="4979912" cy="3182213"/>
          </a:xfrm>
          <a:prstGeom prst="rect">
            <a:avLst/>
          </a:prstGeom>
        </p:spPr>
        <p:txBody>
          <a:bodyPr lIns="0" tIns="0" rIns="0" bIns="0" anchor="b">
            <a:noAutofit/>
          </a:bodyPr>
          <a:lstStyle>
            <a:lvl1pPr algn="l">
              <a:lnSpc>
                <a:spcPct val="90000"/>
              </a:lnSpc>
              <a:spcBef>
                <a:spcPts val="600"/>
              </a:spcBef>
              <a:spcAft>
                <a:spcPts val="600"/>
              </a:spcAft>
              <a:defRPr lang="en-US" sz="3999" b="0" i="0" kern="1200" cap="all" baseline="0" dirty="0" smtClean="0">
                <a:solidFill>
                  <a:schemeClr val="bg1"/>
                </a:solidFill>
                <a:latin typeface="Arial Nova" panose="020B0504020202020204" pitchFamily="34" charset="0"/>
                <a:ea typeface="Source Sans Pro" panose="020B0503030403020204" pitchFamily="34" charset="0"/>
                <a:cs typeface="Calibri Light"/>
              </a:defRPr>
            </a:lvl1pPr>
          </a:lstStyle>
          <a:p>
            <a:r>
              <a:rPr lang="en-US"/>
              <a:t>Click to edit Master title style</a:t>
            </a:r>
          </a:p>
        </p:txBody>
      </p:sp>
      <p:sp>
        <p:nvSpPr>
          <p:cNvPr id="25" name="Subtitle 2">
            <a:extLst>
              <a:ext uri="{FF2B5EF4-FFF2-40B4-BE49-F238E27FC236}">
                <a16:creationId xmlns:a16="http://schemas.microsoft.com/office/drawing/2014/main" id="{A0FBF160-493B-AA48-9079-8533D7030ADB}"/>
              </a:ext>
            </a:extLst>
          </p:cNvPr>
          <p:cNvSpPr>
            <a:spLocks noGrp="1"/>
          </p:cNvSpPr>
          <p:nvPr>
            <p:ph type="subTitle" idx="1"/>
          </p:nvPr>
        </p:nvSpPr>
        <p:spPr>
          <a:xfrm>
            <a:off x="731520" y="4297680"/>
            <a:ext cx="4979911" cy="1920240"/>
          </a:xfrm>
        </p:spPr>
        <p:txBody>
          <a:bodyPr lIns="0" tIns="0" rIns="0" bIns="0">
            <a:noAutofit/>
          </a:bodyPr>
          <a:lstStyle>
            <a:lvl1pPr marL="0" indent="0" algn="l">
              <a:lnSpc>
                <a:spcPct val="85000"/>
              </a:lnSpc>
              <a:spcBef>
                <a:spcPts val="0"/>
              </a:spcBef>
              <a:spcAft>
                <a:spcPts val="0"/>
              </a:spcAft>
              <a:buNone/>
              <a:defRPr lang="en-US" sz="1800" b="0" i="0" kern="1200" cap="none" baseline="0" smtClean="0">
                <a:solidFill>
                  <a:schemeClr val="bg1"/>
                </a:solidFill>
                <a:latin typeface="Arial Nova" panose="020B0504020202020204" pitchFamily="34" charset="0"/>
                <a:ea typeface="Source Sans Pro" panose="020B0503030403020204" pitchFamily="34" charset="0"/>
                <a:cs typeface="Calibri Ligh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3" name="TextBox 22">
            <a:extLst>
              <a:ext uri="{FF2B5EF4-FFF2-40B4-BE49-F238E27FC236}">
                <a16:creationId xmlns:a16="http://schemas.microsoft.com/office/drawing/2014/main" id="{CC4DBAE3-2589-EC46-BC7C-8C33B77815F3}"/>
              </a:ext>
            </a:extLst>
          </p:cNvPr>
          <p:cNvSpPr txBox="1"/>
          <p:nvPr userDrawn="1"/>
        </p:nvSpPr>
        <p:spPr>
          <a:xfrm>
            <a:off x="64008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Commercial in Confidence</a:t>
            </a:r>
          </a:p>
        </p:txBody>
      </p:sp>
      <p:sp>
        <p:nvSpPr>
          <p:cNvPr id="26" name="Slide Number Placeholder 5">
            <a:extLst>
              <a:ext uri="{FF2B5EF4-FFF2-40B4-BE49-F238E27FC236}">
                <a16:creationId xmlns:a16="http://schemas.microsoft.com/office/drawing/2014/main" id="{2CB00985-3D1B-C244-8CD2-FA9D65A61526}"/>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pic>
        <p:nvPicPr>
          <p:cNvPr id="19" name="Graphic 18">
            <a:extLst>
              <a:ext uri="{FF2B5EF4-FFF2-40B4-BE49-F238E27FC236}">
                <a16:creationId xmlns:a16="http://schemas.microsoft.com/office/drawing/2014/main" id="{8C2B3CC2-3208-7F4C-AC52-B84CEFAC1AA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520" y="457200"/>
            <a:ext cx="1921096" cy="436954"/>
          </a:xfrm>
          <a:prstGeom prst="rect">
            <a:avLst/>
          </a:prstGeom>
        </p:spPr>
      </p:pic>
    </p:spTree>
    <p:extLst>
      <p:ext uri="{BB962C8B-B14F-4D97-AF65-F5344CB8AC3E}">
        <p14:creationId xmlns:p14="http://schemas.microsoft.com/office/powerpoint/2010/main" val="285586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AA8466B-440E-A04C-B901-A39015985ED8}"/>
              </a:ext>
            </a:extLst>
          </p:cNvPr>
          <p:cNvSpPr>
            <a:spLocks noGrp="1"/>
          </p:cNvSpPr>
          <p:nvPr>
            <p:ph type="pic" sz="quarter" idx="10"/>
          </p:nvPr>
        </p:nvSpPr>
        <p:spPr>
          <a:xfrm>
            <a:off x="6083808" y="0"/>
            <a:ext cx="6108192" cy="6858000"/>
          </a:xfrm>
        </p:spPr>
        <p:txBody>
          <a:bodyPr/>
          <a:lstStyle/>
          <a:p>
            <a:r>
              <a:rPr lang="en-US"/>
              <a:t>Click icon to add picture</a:t>
            </a:r>
          </a:p>
        </p:txBody>
      </p:sp>
      <p:sp>
        <p:nvSpPr>
          <p:cNvPr id="10" name="Rectangle 9">
            <a:extLst>
              <a:ext uri="{FF2B5EF4-FFF2-40B4-BE49-F238E27FC236}">
                <a16:creationId xmlns:a16="http://schemas.microsoft.com/office/drawing/2014/main" id="{119521BA-00CD-F140-BB62-62093AE75EED}"/>
              </a:ext>
            </a:extLst>
          </p:cNvPr>
          <p:cNvSpPr/>
          <p:nvPr userDrawn="1"/>
        </p:nvSpPr>
        <p:spPr>
          <a:xfrm>
            <a:off x="0" y="0"/>
            <a:ext cx="6096000" cy="6858000"/>
          </a:xfrm>
          <a:prstGeom prst="rect">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a:solidFill>
                <a:schemeClr val="bg1"/>
              </a:solidFill>
              <a:latin typeface="Arial Nova" panose="020B0504020202020204" pitchFamily="34" charset="0"/>
              <a:ea typeface="Source Sans Pro" panose="020B0503030403020204" pitchFamily="34" charset="0"/>
            </a:endParaRPr>
          </a:p>
        </p:txBody>
      </p:sp>
      <p:sp>
        <p:nvSpPr>
          <p:cNvPr id="24" name="Title 1">
            <a:extLst>
              <a:ext uri="{FF2B5EF4-FFF2-40B4-BE49-F238E27FC236}">
                <a16:creationId xmlns:a16="http://schemas.microsoft.com/office/drawing/2014/main" id="{B4A29752-FB82-3B4D-B1A0-32110296F971}"/>
              </a:ext>
            </a:extLst>
          </p:cNvPr>
          <p:cNvSpPr>
            <a:spLocks noGrp="1"/>
          </p:cNvSpPr>
          <p:nvPr>
            <p:ph type="ctrTitle"/>
          </p:nvPr>
        </p:nvSpPr>
        <p:spPr>
          <a:xfrm>
            <a:off x="731520" y="873400"/>
            <a:ext cx="4979912" cy="3182213"/>
          </a:xfrm>
          <a:prstGeom prst="rect">
            <a:avLst/>
          </a:prstGeom>
        </p:spPr>
        <p:txBody>
          <a:bodyPr lIns="0" tIns="0" rIns="0" bIns="0" anchor="b">
            <a:noAutofit/>
          </a:bodyPr>
          <a:lstStyle>
            <a:lvl1pPr algn="l">
              <a:lnSpc>
                <a:spcPct val="90000"/>
              </a:lnSpc>
              <a:spcBef>
                <a:spcPts val="600"/>
              </a:spcBef>
              <a:spcAft>
                <a:spcPts val="600"/>
              </a:spcAft>
              <a:defRPr lang="en-US" sz="3999" b="0" i="0" kern="1200" cap="all" baseline="0" dirty="0" smtClean="0">
                <a:solidFill>
                  <a:schemeClr val="tx1"/>
                </a:solidFill>
                <a:latin typeface="Arial Nova" panose="020B0504020202020204" pitchFamily="34" charset="0"/>
                <a:ea typeface="Source Sans Pro" panose="020B0503030403020204" pitchFamily="34" charset="0"/>
                <a:cs typeface="Calibri Light"/>
              </a:defRPr>
            </a:lvl1pPr>
          </a:lstStyle>
          <a:p>
            <a:r>
              <a:rPr lang="en-US"/>
              <a:t>Click to edit Master title style</a:t>
            </a:r>
          </a:p>
        </p:txBody>
      </p:sp>
      <p:sp>
        <p:nvSpPr>
          <p:cNvPr id="25" name="Subtitle 2">
            <a:extLst>
              <a:ext uri="{FF2B5EF4-FFF2-40B4-BE49-F238E27FC236}">
                <a16:creationId xmlns:a16="http://schemas.microsoft.com/office/drawing/2014/main" id="{A0FBF160-493B-AA48-9079-8533D7030ADB}"/>
              </a:ext>
            </a:extLst>
          </p:cNvPr>
          <p:cNvSpPr>
            <a:spLocks noGrp="1"/>
          </p:cNvSpPr>
          <p:nvPr>
            <p:ph type="subTitle" idx="1"/>
          </p:nvPr>
        </p:nvSpPr>
        <p:spPr>
          <a:xfrm>
            <a:off x="731520" y="4297680"/>
            <a:ext cx="4979911" cy="1920240"/>
          </a:xfrm>
        </p:spPr>
        <p:txBody>
          <a:bodyPr lIns="0" tIns="0" rIns="0" bIns="0">
            <a:noAutofit/>
          </a:bodyPr>
          <a:lstStyle>
            <a:lvl1pPr marL="0" indent="0" algn="l">
              <a:lnSpc>
                <a:spcPct val="85000"/>
              </a:lnSpc>
              <a:spcBef>
                <a:spcPts val="0"/>
              </a:spcBef>
              <a:spcAft>
                <a:spcPts val="0"/>
              </a:spcAft>
              <a:buNone/>
              <a:defRPr lang="en-US" sz="1800" b="0" i="0" kern="1200" cap="none" baseline="0" smtClean="0">
                <a:solidFill>
                  <a:schemeClr val="tx1"/>
                </a:solidFill>
                <a:latin typeface="Arial Nova" panose="020B0504020202020204" pitchFamily="34" charset="0"/>
                <a:ea typeface="Source Sans Pro" panose="020B0503030403020204" pitchFamily="34" charset="0"/>
                <a:cs typeface="Calibri Ligh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3" name="TextBox 22">
            <a:extLst>
              <a:ext uri="{FF2B5EF4-FFF2-40B4-BE49-F238E27FC236}">
                <a16:creationId xmlns:a16="http://schemas.microsoft.com/office/drawing/2014/main" id="{CC4DBAE3-2589-EC46-BC7C-8C33B77815F3}"/>
              </a:ext>
            </a:extLst>
          </p:cNvPr>
          <p:cNvSpPr txBox="1"/>
          <p:nvPr userDrawn="1"/>
        </p:nvSpPr>
        <p:spPr>
          <a:xfrm>
            <a:off x="64008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1"/>
                </a:solidFill>
                <a:effectLst/>
                <a:uFillTx/>
                <a:latin typeface="Arial Nova" panose="020B0504020202020204" pitchFamily="34" charset="0"/>
                <a:ea typeface="Helvetica Neue"/>
                <a:cs typeface="Helvetica Neue"/>
                <a:sym typeface="Helvetica Neue"/>
              </a:rPr>
              <a:t>Commercial in Confidence</a:t>
            </a:r>
          </a:p>
        </p:txBody>
      </p:sp>
      <p:sp>
        <p:nvSpPr>
          <p:cNvPr id="26" name="Slide Number Placeholder 5">
            <a:extLst>
              <a:ext uri="{FF2B5EF4-FFF2-40B4-BE49-F238E27FC236}">
                <a16:creationId xmlns:a16="http://schemas.microsoft.com/office/drawing/2014/main" id="{2CB00985-3D1B-C244-8CD2-FA9D65A61526}"/>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tx1"/>
                </a:solidFill>
                <a:latin typeface="Arial Nova" panose="020B0504020202020204" pitchFamily="34" charset="0"/>
              </a:defRPr>
            </a:lvl1pPr>
          </a:lstStyle>
          <a:p>
            <a:fld id="{4B0EDFBC-7666-BA46-8E94-F83EDA5B5493}" type="slidenum">
              <a:rPr lang="en-US" smtClean="0"/>
              <a:pPr/>
              <a:t>‹#›</a:t>
            </a:fld>
            <a:endParaRPr lang="en-US"/>
          </a:p>
        </p:txBody>
      </p:sp>
      <p:pic>
        <p:nvPicPr>
          <p:cNvPr id="19" name="Graphic 18">
            <a:extLst>
              <a:ext uri="{FF2B5EF4-FFF2-40B4-BE49-F238E27FC236}">
                <a16:creationId xmlns:a16="http://schemas.microsoft.com/office/drawing/2014/main" id="{8C2B3CC2-3208-7F4C-AC52-B84CEFAC1AA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520" y="457200"/>
            <a:ext cx="1921096" cy="436954"/>
          </a:xfrm>
          <a:prstGeom prst="rect">
            <a:avLst/>
          </a:prstGeom>
        </p:spPr>
      </p:pic>
    </p:spTree>
    <p:extLst>
      <p:ext uri="{BB962C8B-B14F-4D97-AF65-F5344CB8AC3E}">
        <p14:creationId xmlns:p14="http://schemas.microsoft.com/office/powerpoint/2010/main" val="310997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AA8466B-440E-A04C-B901-A39015985ED8}"/>
              </a:ext>
            </a:extLst>
          </p:cNvPr>
          <p:cNvSpPr>
            <a:spLocks noGrp="1"/>
          </p:cNvSpPr>
          <p:nvPr>
            <p:ph type="pic" sz="quarter" idx="10"/>
          </p:nvPr>
        </p:nvSpPr>
        <p:spPr>
          <a:xfrm>
            <a:off x="6083808" y="0"/>
            <a:ext cx="6108192" cy="6858000"/>
          </a:xfrm>
        </p:spPr>
        <p:txBody>
          <a:bodyPr/>
          <a:lstStyle/>
          <a:p>
            <a:r>
              <a:rPr lang="en-US"/>
              <a:t>Click icon to add picture</a:t>
            </a:r>
          </a:p>
        </p:txBody>
      </p:sp>
      <p:sp>
        <p:nvSpPr>
          <p:cNvPr id="10" name="Rectangle 9">
            <a:extLst>
              <a:ext uri="{FF2B5EF4-FFF2-40B4-BE49-F238E27FC236}">
                <a16:creationId xmlns:a16="http://schemas.microsoft.com/office/drawing/2014/main" id="{119521BA-00CD-F140-BB62-62093AE75EED}"/>
              </a:ext>
            </a:extLst>
          </p:cNvPr>
          <p:cNvSpPr/>
          <p:nvPr userDrawn="1"/>
        </p:nvSpPr>
        <p:spPr>
          <a:xfrm>
            <a:off x="0" y="0"/>
            <a:ext cx="6096000" cy="6858000"/>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a:solidFill>
                <a:schemeClr val="bg1"/>
              </a:solidFill>
              <a:latin typeface="Arial Nova" panose="020B0504020202020204" pitchFamily="34" charset="0"/>
              <a:ea typeface="Source Sans Pro" panose="020B0503030403020204" pitchFamily="34" charset="0"/>
            </a:endParaRPr>
          </a:p>
        </p:txBody>
      </p:sp>
      <p:sp>
        <p:nvSpPr>
          <p:cNvPr id="24" name="Title 1">
            <a:extLst>
              <a:ext uri="{FF2B5EF4-FFF2-40B4-BE49-F238E27FC236}">
                <a16:creationId xmlns:a16="http://schemas.microsoft.com/office/drawing/2014/main" id="{B4A29752-FB82-3B4D-B1A0-32110296F971}"/>
              </a:ext>
            </a:extLst>
          </p:cNvPr>
          <p:cNvSpPr>
            <a:spLocks noGrp="1"/>
          </p:cNvSpPr>
          <p:nvPr>
            <p:ph type="ctrTitle"/>
          </p:nvPr>
        </p:nvSpPr>
        <p:spPr>
          <a:xfrm>
            <a:off x="731520" y="873400"/>
            <a:ext cx="4979912" cy="3182213"/>
          </a:xfrm>
          <a:prstGeom prst="rect">
            <a:avLst/>
          </a:prstGeom>
        </p:spPr>
        <p:txBody>
          <a:bodyPr lIns="0" tIns="0" rIns="0" bIns="0" anchor="b">
            <a:noAutofit/>
          </a:bodyPr>
          <a:lstStyle>
            <a:lvl1pPr algn="l">
              <a:lnSpc>
                <a:spcPct val="90000"/>
              </a:lnSpc>
              <a:spcBef>
                <a:spcPts val="600"/>
              </a:spcBef>
              <a:spcAft>
                <a:spcPts val="600"/>
              </a:spcAft>
              <a:defRPr lang="en-US" sz="3999" b="0" i="0" kern="1200" cap="all" baseline="0" dirty="0" smtClean="0">
                <a:solidFill>
                  <a:schemeClr val="bg1"/>
                </a:solidFill>
                <a:latin typeface="Arial Nova" panose="020B0504020202020204" pitchFamily="34" charset="0"/>
                <a:ea typeface="Source Sans Pro" panose="020B0503030403020204" pitchFamily="34" charset="0"/>
                <a:cs typeface="Calibri Light"/>
              </a:defRPr>
            </a:lvl1pPr>
          </a:lstStyle>
          <a:p>
            <a:r>
              <a:rPr lang="en-US"/>
              <a:t>Click to edit Master title style</a:t>
            </a:r>
          </a:p>
        </p:txBody>
      </p:sp>
      <p:sp>
        <p:nvSpPr>
          <p:cNvPr id="25" name="Subtitle 2">
            <a:extLst>
              <a:ext uri="{FF2B5EF4-FFF2-40B4-BE49-F238E27FC236}">
                <a16:creationId xmlns:a16="http://schemas.microsoft.com/office/drawing/2014/main" id="{A0FBF160-493B-AA48-9079-8533D7030ADB}"/>
              </a:ext>
            </a:extLst>
          </p:cNvPr>
          <p:cNvSpPr>
            <a:spLocks noGrp="1"/>
          </p:cNvSpPr>
          <p:nvPr>
            <p:ph type="subTitle" idx="1"/>
          </p:nvPr>
        </p:nvSpPr>
        <p:spPr>
          <a:xfrm>
            <a:off x="731520" y="4297680"/>
            <a:ext cx="4979911" cy="1920240"/>
          </a:xfrm>
        </p:spPr>
        <p:txBody>
          <a:bodyPr lIns="0" tIns="0" rIns="0" bIns="0">
            <a:noAutofit/>
          </a:bodyPr>
          <a:lstStyle>
            <a:lvl1pPr marL="0" indent="0" algn="l">
              <a:lnSpc>
                <a:spcPct val="85000"/>
              </a:lnSpc>
              <a:spcBef>
                <a:spcPts val="0"/>
              </a:spcBef>
              <a:spcAft>
                <a:spcPts val="0"/>
              </a:spcAft>
              <a:buNone/>
              <a:defRPr lang="en-US" sz="1800" b="0" i="0" kern="1200" cap="none" baseline="0" smtClean="0">
                <a:solidFill>
                  <a:schemeClr val="bg1"/>
                </a:solidFill>
                <a:latin typeface="Arial Nova" panose="020B0504020202020204" pitchFamily="34" charset="0"/>
                <a:ea typeface="Source Sans Pro" panose="020B0503030403020204" pitchFamily="34" charset="0"/>
                <a:cs typeface="Calibri Ligh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3" name="TextBox 22">
            <a:extLst>
              <a:ext uri="{FF2B5EF4-FFF2-40B4-BE49-F238E27FC236}">
                <a16:creationId xmlns:a16="http://schemas.microsoft.com/office/drawing/2014/main" id="{CC4DBAE3-2589-EC46-BC7C-8C33B77815F3}"/>
              </a:ext>
            </a:extLst>
          </p:cNvPr>
          <p:cNvSpPr txBox="1"/>
          <p:nvPr userDrawn="1"/>
        </p:nvSpPr>
        <p:spPr>
          <a:xfrm>
            <a:off x="64008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Commercial in Confidence</a:t>
            </a:r>
          </a:p>
        </p:txBody>
      </p:sp>
      <p:sp>
        <p:nvSpPr>
          <p:cNvPr id="26" name="Slide Number Placeholder 5">
            <a:extLst>
              <a:ext uri="{FF2B5EF4-FFF2-40B4-BE49-F238E27FC236}">
                <a16:creationId xmlns:a16="http://schemas.microsoft.com/office/drawing/2014/main" id="{2CB00985-3D1B-C244-8CD2-FA9D65A61526}"/>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pic>
        <p:nvPicPr>
          <p:cNvPr id="19" name="Graphic 18">
            <a:extLst>
              <a:ext uri="{FF2B5EF4-FFF2-40B4-BE49-F238E27FC236}">
                <a16:creationId xmlns:a16="http://schemas.microsoft.com/office/drawing/2014/main" id="{8C2B3CC2-3208-7F4C-AC52-B84CEFAC1AA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520" y="457200"/>
            <a:ext cx="1921096" cy="436954"/>
          </a:xfrm>
          <a:prstGeom prst="rect">
            <a:avLst/>
          </a:prstGeom>
        </p:spPr>
      </p:pic>
    </p:spTree>
    <p:extLst>
      <p:ext uri="{BB962C8B-B14F-4D97-AF65-F5344CB8AC3E}">
        <p14:creationId xmlns:p14="http://schemas.microsoft.com/office/powerpoint/2010/main" val="1560655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p:txBody>
          <a:bodyPr bIns="0"/>
          <a:lstStyle/>
          <a:p>
            <a:r>
              <a:rPr lang="en-US"/>
              <a:t>Click to edit Master title style</a:t>
            </a:r>
          </a:p>
        </p:txBody>
      </p:sp>
      <p:sp>
        <p:nvSpPr>
          <p:cNvPr id="4" name="Slide Number Placeholder 3">
            <a:extLst>
              <a:ext uri="{FF2B5EF4-FFF2-40B4-BE49-F238E27FC236}">
                <a16:creationId xmlns:a16="http://schemas.microsoft.com/office/drawing/2014/main" id="{3C9986FB-0691-2847-9866-ECE3B36F431B}"/>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7" name="Content Placeholder 6">
            <a:extLst>
              <a:ext uri="{FF2B5EF4-FFF2-40B4-BE49-F238E27FC236}">
                <a16:creationId xmlns:a16="http://schemas.microsoft.com/office/drawing/2014/main" id="{25B206EC-0277-40B5-A902-5774A7F778ED}"/>
              </a:ext>
            </a:extLst>
          </p:cNvPr>
          <p:cNvSpPr>
            <a:spLocks noGrp="1"/>
          </p:cNvSpPr>
          <p:nvPr>
            <p:ph sz="quarter" idx="13"/>
          </p:nvPr>
        </p:nvSpPr>
        <p:spPr>
          <a:xfrm>
            <a:off x="640080" y="1371600"/>
            <a:ext cx="1088136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553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F649-A256-7D48-B6AE-590A1FE2E9B7}"/>
              </a:ext>
            </a:extLst>
          </p:cNvPr>
          <p:cNvSpPr>
            <a:spLocks noGrp="1"/>
          </p:cNvSpPr>
          <p:nvPr>
            <p:ph type="title"/>
          </p:nvPr>
        </p:nvSpPr>
        <p:spPr>
          <a:xfrm>
            <a:off x="640080" y="457200"/>
            <a:ext cx="10881360" cy="914400"/>
          </a:xfrm>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F10067AB-0FC4-4D43-BC29-3B4041F1E75E}"/>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Tree>
    <p:extLst>
      <p:ext uri="{BB962C8B-B14F-4D97-AF65-F5344CB8AC3E}">
        <p14:creationId xmlns:p14="http://schemas.microsoft.com/office/powerpoint/2010/main" val="399346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F649-A256-7D48-B6AE-590A1FE2E9B7}"/>
              </a:ext>
            </a:extLst>
          </p:cNvPr>
          <p:cNvSpPr>
            <a:spLocks noGrp="1"/>
          </p:cNvSpPr>
          <p:nvPr>
            <p:ph type="title"/>
          </p:nvPr>
        </p:nvSpPr>
        <p:spPr>
          <a:xfrm>
            <a:off x="640080" y="457200"/>
            <a:ext cx="10881360" cy="914400"/>
          </a:xfrm>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F10067AB-0FC4-4D43-BC29-3B4041F1E75E}"/>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Tree>
    <p:extLst>
      <p:ext uri="{BB962C8B-B14F-4D97-AF65-F5344CB8AC3E}">
        <p14:creationId xmlns:p14="http://schemas.microsoft.com/office/powerpoint/2010/main" val="401443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Content &amp;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18CD795C-A855-4043-BF5C-AC35A383FF95}"/>
              </a:ext>
            </a:extLst>
          </p:cNvPr>
          <p:cNvSpPr>
            <a:spLocks noGrp="1"/>
          </p:cNvSpPr>
          <p:nvPr>
            <p:ph type="pic" sz="quarter" idx="10"/>
          </p:nvPr>
        </p:nvSpPr>
        <p:spPr>
          <a:xfrm>
            <a:off x="6096000" y="0"/>
            <a:ext cx="6096000" cy="6858000"/>
          </a:xfrm>
        </p:spPr>
        <p:txBody>
          <a:bodyPr/>
          <a:lstStyle/>
          <a:p>
            <a:r>
              <a:rPr lang="en-US"/>
              <a:t>Click icon to add picture</a:t>
            </a: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79" y="457200"/>
            <a:ext cx="5212080" cy="914400"/>
          </a:xfrm>
        </p:spPr>
        <p:txBody>
          <a:bodyPr bIns="0"/>
          <a:lstStyle/>
          <a:p>
            <a:r>
              <a:rPr lang="en-US"/>
              <a:t>Click to edit Master title style</a:t>
            </a:r>
          </a:p>
        </p:txBody>
      </p:sp>
      <p:sp>
        <p:nvSpPr>
          <p:cNvPr id="4" name="Slide Number Placeholder 3">
            <a:extLst>
              <a:ext uri="{FF2B5EF4-FFF2-40B4-BE49-F238E27FC236}">
                <a16:creationId xmlns:a16="http://schemas.microsoft.com/office/drawing/2014/main" id="{3C9986FB-0691-2847-9866-ECE3B36F431B}"/>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7" name="Content Placeholder 6">
            <a:extLst>
              <a:ext uri="{FF2B5EF4-FFF2-40B4-BE49-F238E27FC236}">
                <a16:creationId xmlns:a16="http://schemas.microsoft.com/office/drawing/2014/main" id="{25B206EC-0277-40B5-A902-5774A7F778ED}"/>
              </a:ext>
            </a:extLst>
          </p:cNvPr>
          <p:cNvSpPr>
            <a:spLocks noGrp="1"/>
          </p:cNvSpPr>
          <p:nvPr>
            <p:ph sz="quarter" idx="13"/>
          </p:nvPr>
        </p:nvSpPr>
        <p:spPr>
          <a:xfrm>
            <a:off x="640080" y="1371600"/>
            <a:ext cx="521208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71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mp; Content &amp;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18CD795C-A855-4043-BF5C-AC35A383FF95}"/>
              </a:ext>
            </a:extLst>
          </p:cNvPr>
          <p:cNvSpPr>
            <a:spLocks noGrp="1"/>
          </p:cNvSpPr>
          <p:nvPr>
            <p:ph type="pic" sz="quarter" idx="10"/>
          </p:nvPr>
        </p:nvSpPr>
        <p:spPr>
          <a:xfrm>
            <a:off x="640079" y="1416247"/>
            <a:ext cx="2507384" cy="2086322"/>
          </a:xfrm>
        </p:spPr>
        <p:txBody>
          <a:bodyPr/>
          <a:lstStyle/>
          <a:p>
            <a:r>
              <a:rPr lang="en-US"/>
              <a:t>Click icon to add picture</a:t>
            </a: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78" y="457200"/>
            <a:ext cx="10881360" cy="914400"/>
          </a:xfrm>
        </p:spPr>
        <p:txBody>
          <a:bodyPr bIns="0"/>
          <a:lstStyle/>
          <a:p>
            <a:r>
              <a:rPr lang="en-US"/>
              <a:t>Click to edit Master title style</a:t>
            </a:r>
          </a:p>
        </p:txBody>
      </p:sp>
      <p:sp>
        <p:nvSpPr>
          <p:cNvPr id="4" name="Slide Number Placeholder 3">
            <a:extLst>
              <a:ext uri="{FF2B5EF4-FFF2-40B4-BE49-F238E27FC236}">
                <a16:creationId xmlns:a16="http://schemas.microsoft.com/office/drawing/2014/main" id="{3C9986FB-0691-2847-9866-ECE3B36F431B}"/>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7" name="Content Placeholder 6">
            <a:extLst>
              <a:ext uri="{FF2B5EF4-FFF2-40B4-BE49-F238E27FC236}">
                <a16:creationId xmlns:a16="http://schemas.microsoft.com/office/drawing/2014/main" id="{25B206EC-0277-40B5-A902-5774A7F778ED}"/>
              </a:ext>
            </a:extLst>
          </p:cNvPr>
          <p:cNvSpPr>
            <a:spLocks noGrp="1"/>
          </p:cNvSpPr>
          <p:nvPr>
            <p:ph sz="quarter" idx="13"/>
          </p:nvPr>
        </p:nvSpPr>
        <p:spPr>
          <a:xfrm>
            <a:off x="3811976" y="1416247"/>
            <a:ext cx="6685808" cy="20863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0746F416-2A6D-4641-9C1B-110780D15901}"/>
              </a:ext>
            </a:extLst>
          </p:cNvPr>
          <p:cNvSpPr>
            <a:spLocks noGrp="1"/>
          </p:cNvSpPr>
          <p:nvPr>
            <p:ph type="body" sz="quarter" idx="14"/>
          </p:nvPr>
        </p:nvSpPr>
        <p:spPr>
          <a:xfrm>
            <a:off x="640078" y="3831120"/>
            <a:ext cx="2507384" cy="2092875"/>
          </a:xfrm>
          <a:solidFill>
            <a:schemeClr val="bg2"/>
          </a:solidFill>
        </p:spPr>
        <p:txBody>
          <a:bodyPr lIns="182880" tIns="182880" rIns="182880" bIns="182880"/>
          <a:lstStyle>
            <a:lvl1pPr>
              <a:defRPr sz="1400" baseline="0">
                <a:solidFill>
                  <a:schemeClr val="tx2"/>
                </a:solidFill>
              </a:defRPr>
            </a:lvl1pPr>
            <a:lvl2pPr>
              <a:defRPr sz="1400" baseline="0">
                <a:solidFill>
                  <a:schemeClr val="tx2"/>
                </a:solidFill>
              </a:defRPr>
            </a:lvl2pPr>
            <a:lvl3pPr>
              <a:defRPr sz="1400" baseline="0">
                <a:solidFill>
                  <a:schemeClr val="tx2"/>
                </a:solidFill>
              </a:defRPr>
            </a:lvl3pPr>
            <a:lvl4pPr>
              <a:defRPr sz="1400" baseline="0">
                <a:solidFill>
                  <a:schemeClr val="tx2"/>
                </a:solidFill>
              </a:defRPr>
            </a:lvl4pPr>
            <a:lvl5pPr>
              <a:defRPr sz="140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5" name="Content Placeholder 14">
            <a:extLst>
              <a:ext uri="{FF2B5EF4-FFF2-40B4-BE49-F238E27FC236}">
                <a16:creationId xmlns:a16="http://schemas.microsoft.com/office/drawing/2014/main" id="{F326B64C-F29E-864A-864F-DE4F232F6637}"/>
              </a:ext>
            </a:extLst>
          </p:cNvPr>
          <p:cNvSpPr>
            <a:spLocks noGrp="1"/>
          </p:cNvSpPr>
          <p:nvPr>
            <p:ph sz="quarter" idx="15"/>
          </p:nvPr>
        </p:nvSpPr>
        <p:spPr>
          <a:xfrm>
            <a:off x="3811588" y="3831120"/>
            <a:ext cx="6686550" cy="2092874"/>
          </a:xfrm>
        </p:spPr>
        <p:txBody>
          <a:bodyPr/>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03426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8AB3-E48E-4E37-ACDA-F6B714BA7BB5}"/>
              </a:ext>
            </a:extLst>
          </p:cNvPr>
          <p:cNvSpPr>
            <a:spLocks noGrp="1"/>
          </p:cNvSpPr>
          <p:nvPr>
            <p:ph type="title"/>
          </p:nvPr>
        </p:nvSpPr>
        <p:spPr/>
        <p:txBody>
          <a:bodyPr/>
          <a:lstStyle/>
          <a:p>
            <a:r>
              <a:rPr lang="en-US"/>
              <a:t>Click to edit Master title style</a:t>
            </a:r>
            <a:endParaRPr lang="en-CA"/>
          </a:p>
        </p:txBody>
      </p:sp>
      <p:sp>
        <p:nvSpPr>
          <p:cNvPr id="3" name="Slide Number Placeholder 2">
            <a:extLst>
              <a:ext uri="{FF2B5EF4-FFF2-40B4-BE49-F238E27FC236}">
                <a16:creationId xmlns:a16="http://schemas.microsoft.com/office/drawing/2014/main" id="{65DB4DE3-4CA0-4306-962A-06148955891D}"/>
              </a:ext>
            </a:extLst>
          </p:cNvPr>
          <p:cNvSpPr>
            <a:spLocks noGrp="1"/>
          </p:cNvSpPr>
          <p:nvPr>
            <p:ph type="sldNum" sz="quarter" idx="10"/>
          </p:nvPr>
        </p:nvSpPr>
        <p:spPr/>
        <p:txBody>
          <a:bodyPr/>
          <a:lstStyle/>
          <a:p>
            <a:fld id="{4B0EDFBC-7666-BA46-8E94-F83EDA5B5493}" type="slidenum">
              <a:rPr lang="en-US" smtClean="0"/>
              <a:pPr/>
              <a:t>‹#›</a:t>
            </a:fld>
            <a:endParaRPr lang="en-US"/>
          </a:p>
        </p:txBody>
      </p:sp>
    </p:spTree>
    <p:extLst>
      <p:ext uri="{BB962C8B-B14F-4D97-AF65-F5344CB8AC3E}">
        <p14:creationId xmlns:p14="http://schemas.microsoft.com/office/powerpoint/2010/main" val="391483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3E789-30FF-4670-AD96-A4F916BEFBEA}"/>
              </a:ext>
            </a:extLst>
          </p:cNvPr>
          <p:cNvSpPr>
            <a:spLocks noGrp="1"/>
          </p:cNvSpPr>
          <p:nvPr>
            <p:ph type="title"/>
          </p:nvPr>
        </p:nvSpPr>
        <p:spPr/>
        <p:txBody>
          <a:bodyPr/>
          <a:lstStyle/>
          <a:p>
            <a:r>
              <a:rPr lang="en-US"/>
              <a:t>Click to edit Master title style</a:t>
            </a:r>
            <a:endParaRPr lang="en-CA"/>
          </a:p>
        </p:txBody>
      </p:sp>
      <p:sp>
        <p:nvSpPr>
          <p:cNvPr id="3" name="Slide Number Placeholder 2">
            <a:extLst>
              <a:ext uri="{FF2B5EF4-FFF2-40B4-BE49-F238E27FC236}">
                <a16:creationId xmlns:a16="http://schemas.microsoft.com/office/drawing/2014/main" id="{29CAB023-7B21-4EBA-A91B-640B75848984}"/>
              </a:ext>
            </a:extLst>
          </p:cNvPr>
          <p:cNvSpPr>
            <a:spLocks noGrp="1"/>
          </p:cNvSpPr>
          <p:nvPr>
            <p:ph type="sldNum" sz="quarter" idx="10"/>
          </p:nvPr>
        </p:nvSpPr>
        <p:spPr/>
        <p:txBody>
          <a:bodyPr/>
          <a:lstStyle/>
          <a:p>
            <a:fld id="{4B0EDFBC-7666-BA46-8E94-F83EDA5B5493}" type="slidenum">
              <a:rPr lang="en-US" smtClean="0"/>
              <a:pPr/>
              <a:t>‹#›</a:t>
            </a:fld>
            <a:endParaRPr lang="en-US"/>
          </a:p>
        </p:txBody>
      </p:sp>
    </p:spTree>
    <p:extLst>
      <p:ext uri="{BB962C8B-B14F-4D97-AF65-F5344CB8AC3E}">
        <p14:creationId xmlns:p14="http://schemas.microsoft.com/office/powerpoint/2010/main" val="363715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457200"/>
            <a:ext cx="10881360" cy="914400"/>
          </a:xfrm>
        </p:spPr>
        <p:txBody>
          <a:bodyPr bIns="0"/>
          <a:lstStyle/>
          <a:p>
            <a:r>
              <a:rPr lang="en-US"/>
              <a:t>Click to edit Master title style</a:t>
            </a:r>
          </a:p>
        </p:txBody>
      </p:sp>
      <p:sp>
        <p:nvSpPr>
          <p:cNvPr id="4" name="Slide Number Placeholder 3">
            <a:extLst>
              <a:ext uri="{FF2B5EF4-FFF2-40B4-BE49-F238E27FC236}">
                <a16:creationId xmlns:a16="http://schemas.microsoft.com/office/drawing/2014/main" id="{3C9986FB-0691-2847-9866-ECE3B36F431B}"/>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10" name="Content Placeholder 9">
            <a:extLst>
              <a:ext uri="{FF2B5EF4-FFF2-40B4-BE49-F238E27FC236}">
                <a16:creationId xmlns:a16="http://schemas.microsoft.com/office/drawing/2014/main" id="{58D2D4D4-7D3F-4C1D-9CBD-187582378485}"/>
              </a:ext>
            </a:extLst>
          </p:cNvPr>
          <p:cNvSpPr>
            <a:spLocks noGrp="1"/>
          </p:cNvSpPr>
          <p:nvPr>
            <p:ph sz="quarter" idx="14"/>
          </p:nvPr>
        </p:nvSpPr>
        <p:spPr>
          <a:xfrm>
            <a:off x="640080" y="1371600"/>
            <a:ext cx="530352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193D463A-6813-40B0-AC51-DBDF880575C6}"/>
              </a:ext>
            </a:extLst>
          </p:cNvPr>
          <p:cNvSpPr>
            <a:spLocks noGrp="1"/>
          </p:cNvSpPr>
          <p:nvPr>
            <p:ph sz="quarter" idx="15"/>
          </p:nvPr>
        </p:nvSpPr>
        <p:spPr>
          <a:xfrm>
            <a:off x="6217920" y="1371600"/>
            <a:ext cx="530352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35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Subhead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457200"/>
            <a:ext cx="10881360" cy="548640"/>
          </a:xfrm>
        </p:spPr>
        <p:txBody>
          <a:bodyPr bIns="0" anchor="t"/>
          <a:lstStyle/>
          <a:p>
            <a:r>
              <a:rPr lang="en-US"/>
              <a:t>Click to edit Master title style</a:t>
            </a:r>
          </a:p>
        </p:txBody>
      </p:sp>
      <p:sp>
        <p:nvSpPr>
          <p:cNvPr id="4" name="Slide Number Placeholder 3">
            <a:extLst>
              <a:ext uri="{FF2B5EF4-FFF2-40B4-BE49-F238E27FC236}">
                <a16:creationId xmlns:a16="http://schemas.microsoft.com/office/drawing/2014/main" id="{3C9986FB-0691-2847-9866-ECE3B36F431B}"/>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8" name="Text Placeholder 7">
            <a:extLst>
              <a:ext uri="{FF2B5EF4-FFF2-40B4-BE49-F238E27FC236}">
                <a16:creationId xmlns:a16="http://schemas.microsoft.com/office/drawing/2014/main" id="{351EDF07-E606-BE40-A231-362AA4F17F8D}"/>
              </a:ext>
            </a:extLst>
          </p:cNvPr>
          <p:cNvSpPr>
            <a:spLocks noGrp="1"/>
          </p:cNvSpPr>
          <p:nvPr>
            <p:ph type="body" sz="quarter" idx="13"/>
          </p:nvPr>
        </p:nvSpPr>
        <p:spPr>
          <a:xfrm>
            <a:off x="640080" y="1005840"/>
            <a:ext cx="10881360" cy="548640"/>
          </a:xfrm>
        </p:spPr>
        <p:txBody>
          <a:bodyPr>
            <a:normAutofit/>
          </a:bodyPr>
          <a:lstStyle>
            <a:lvl1pPr>
              <a:lnSpc>
                <a:spcPct val="90000"/>
              </a:lnSpc>
              <a:defRPr sz="2400" b="1">
                <a:solidFill>
                  <a:schemeClr val="accent1"/>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B67374A3-0142-2348-8165-FADF3E54E27B}"/>
              </a:ext>
            </a:extLst>
          </p:cNvPr>
          <p:cNvSpPr>
            <a:spLocks noGrp="1"/>
          </p:cNvSpPr>
          <p:nvPr>
            <p:ph sz="quarter" idx="14"/>
          </p:nvPr>
        </p:nvSpPr>
        <p:spPr>
          <a:xfrm>
            <a:off x="640080" y="1737360"/>
            <a:ext cx="10881360" cy="4652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205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0F4476-0241-CF48-A181-3299BBE4D690}"/>
              </a:ext>
            </a:extLst>
          </p:cNvPr>
          <p:cNvSpPr>
            <a:spLocks noGrp="1"/>
          </p:cNvSpPr>
          <p:nvPr>
            <p:ph type="sldNum" sz="quarter" idx="10"/>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8" name="Rectangle 7">
            <a:extLst>
              <a:ext uri="{FF2B5EF4-FFF2-40B4-BE49-F238E27FC236}">
                <a16:creationId xmlns:a16="http://schemas.microsoft.com/office/drawing/2014/main" id="{B53143F8-4F34-B149-93E7-EA82498AABDF}"/>
              </a:ext>
            </a:extLst>
          </p:cNvPr>
          <p:cNvSpPr/>
          <p:nvPr userDrawn="1"/>
        </p:nvSpPr>
        <p:spPr>
          <a:xfrm>
            <a:off x="640080" y="0"/>
            <a:ext cx="4572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E176B3-FDCF-8041-83A6-526178F59F71}"/>
              </a:ext>
            </a:extLst>
          </p:cNvPr>
          <p:cNvSpPr txBox="1"/>
          <p:nvPr userDrawn="1"/>
        </p:nvSpPr>
        <p:spPr>
          <a:xfrm>
            <a:off x="64008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2"/>
                </a:solidFill>
                <a:effectLst/>
                <a:uFillTx/>
                <a:latin typeface="Arial Nova" panose="020B0504020202020204" pitchFamily="34" charset="0"/>
                <a:ea typeface="Helvetica Neue"/>
                <a:cs typeface="Helvetica Neue"/>
                <a:sym typeface="Helvetica Neue"/>
              </a:rPr>
              <a:t>Commercial in Confidence</a:t>
            </a:r>
          </a:p>
        </p:txBody>
      </p:sp>
      <p:pic>
        <p:nvPicPr>
          <p:cNvPr id="5" name="Graphic 4">
            <a:extLst>
              <a:ext uri="{FF2B5EF4-FFF2-40B4-BE49-F238E27FC236}">
                <a16:creationId xmlns:a16="http://schemas.microsoft.com/office/drawing/2014/main" id="{BE2DA456-49B5-D248-90FE-69A0EDFE2292}"/>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71048" y="6503542"/>
            <a:ext cx="887200" cy="201794"/>
          </a:xfrm>
          <a:prstGeom prst="rect">
            <a:avLst/>
          </a:prstGeom>
        </p:spPr>
      </p:pic>
    </p:spTree>
    <p:extLst>
      <p:ext uri="{BB962C8B-B14F-4D97-AF65-F5344CB8AC3E}">
        <p14:creationId xmlns:p14="http://schemas.microsoft.com/office/powerpoint/2010/main" val="209612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2C2BDF3A-E3BE-4A02-B490-66114FFB60FF}"/>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tx2"/>
                </a:solidFill>
                <a:latin typeface="Arial Nova" panose="020B0504020202020204" pitchFamily="34" charset="0"/>
              </a:defRPr>
            </a:lvl1pPr>
          </a:lstStyle>
          <a:p>
            <a:fld id="{4B0EDFBC-7666-BA46-8E94-F83EDA5B5493}" type="slidenum">
              <a:rPr lang="en-US" smtClean="0"/>
              <a:pPr/>
              <a:t>‹#›</a:t>
            </a:fld>
            <a:endParaRPr lang="en-US"/>
          </a:p>
        </p:txBody>
      </p:sp>
    </p:spTree>
    <p:extLst>
      <p:ext uri="{BB962C8B-B14F-4D97-AF65-F5344CB8AC3E}">
        <p14:creationId xmlns:p14="http://schemas.microsoft.com/office/powerpoint/2010/main" val="404833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313EA62F-41F2-0C44-A264-0C00292F6CBC}"/>
              </a:ext>
            </a:extLst>
          </p:cNvPr>
          <p:cNvSpPr>
            <a:spLocks noGrp="1"/>
          </p:cNvSpPr>
          <p:nvPr>
            <p:ph type="pic" sz="quarter" idx="10"/>
          </p:nvPr>
        </p:nvSpPr>
        <p:spPr>
          <a:xfrm>
            <a:off x="640080" y="640080"/>
            <a:ext cx="5431536" cy="5577840"/>
          </a:xfrm>
        </p:spPr>
        <p:txBody>
          <a:bodyPr/>
          <a:lstStyle/>
          <a:p>
            <a:r>
              <a:rPr lang="en-US"/>
              <a:t>Click icon to add picture</a:t>
            </a:r>
          </a:p>
        </p:txBody>
      </p:sp>
      <p:sp>
        <p:nvSpPr>
          <p:cNvPr id="8" name="Rectangle 7">
            <a:extLst>
              <a:ext uri="{FF2B5EF4-FFF2-40B4-BE49-F238E27FC236}">
                <a16:creationId xmlns:a16="http://schemas.microsoft.com/office/drawing/2014/main" id="{26E8825E-4076-3D46-AB69-24B86B2B0F9F}"/>
              </a:ext>
            </a:extLst>
          </p:cNvPr>
          <p:cNvSpPr/>
          <p:nvPr userDrawn="1"/>
        </p:nvSpPr>
        <p:spPr>
          <a:xfrm>
            <a:off x="6065520" y="640080"/>
            <a:ext cx="5486400" cy="5577840"/>
          </a:xfrm>
          <a:prstGeom prst="rect">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a:solidFill>
                <a:schemeClr val="bg1"/>
              </a:solidFill>
              <a:latin typeface="Arial Nova" panose="020B0504020202020204" pitchFamily="34" charset="0"/>
              <a:ea typeface="Source Sans Pro" panose="020B0503030403020204" pitchFamily="34" charset="0"/>
            </a:endParaRPr>
          </a:p>
        </p:txBody>
      </p:sp>
      <p:sp>
        <p:nvSpPr>
          <p:cNvPr id="3" name="Text Placeholder 2">
            <a:extLst>
              <a:ext uri="{FF2B5EF4-FFF2-40B4-BE49-F238E27FC236}">
                <a16:creationId xmlns:a16="http://schemas.microsoft.com/office/drawing/2014/main" id="{7D2700BD-3D4D-584D-8A8E-5AD677EDAE96}"/>
              </a:ext>
            </a:extLst>
          </p:cNvPr>
          <p:cNvSpPr>
            <a:spLocks noGrp="1"/>
          </p:cNvSpPr>
          <p:nvPr userDrawn="1">
            <p:ph type="body" idx="1"/>
          </p:nvPr>
        </p:nvSpPr>
        <p:spPr>
          <a:xfrm>
            <a:off x="6522720" y="4114800"/>
            <a:ext cx="4572000" cy="1645920"/>
          </a:xfrm>
        </p:spPr>
        <p:txBody>
          <a:bodyPr>
            <a:normAutofit/>
          </a:bodyPr>
          <a:lstStyle>
            <a:lvl1pPr marL="0" indent="0">
              <a:lnSpc>
                <a:spcPct val="85000"/>
              </a:lnSpc>
              <a:buNone/>
              <a:defRPr lang="en-US" sz="1600" kern="1200" cap="none" baseline="0" dirty="0" smtClean="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960C20FB-D8B0-8F4F-9E95-1A0A2F8C3DB4}"/>
              </a:ext>
            </a:extLst>
          </p:cNvPr>
          <p:cNvSpPr>
            <a:spLocks noGrp="1"/>
          </p:cNvSpPr>
          <p:nvPr userDrawn="1">
            <p:ph type="title"/>
          </p:nvPr>
        </p:nvSpPr>
        <p:spPr>
          <a:xfrm>
            <a:off x="6522720" y="1188720"/>
            <a:ext cx="4572000" cy="2743200"/>
          </a:xfrm>
          <a:prstGeom prst="rect">
            <a:avLst/>
          </a:prstGeom>
        </p:spPr>
        <p:txBody>
          <a:bodyPr bIns="0" anchor="b"/>
          <a:lstStyle>
            <a:lvl1pPr>
              <a:lnSpc>
                <a:spcPct val="90000"/>
              </a:lnSpc>
              <a:spcBef>
                <a:spcPts val="0"/>
              </a:spcBef>
              <a:spcAft>
                <a:spcPts val="0"/>
              </a:spcAft>
              <a:defRPr lang="en-US" sz="3600" b="0" kern="1200" cap="all" baseline="0" dirty="0" smtClean="0">
                <a:solidFill>
                  <a:schemeClr val="bg1"/>
                </a:solidFill>
                <a:latin typeface="Arial Nova" panose="020B0504020202020204" pitchFamily="34" charset="0"/>
                <a:ea typeface="+mj-ea"/>
                <a:cs typeface="+mj-cs"/>
              </a:defRPr>
            </a:lvl1pPr>
          </a:lstStyle>
          <a:p>
            <a:r>
              <a:rPr lang="en-US"/>
              <a:t>Click to edit Master title style</a:t>
            </a:r>
          </a:p>
        </p:txBody>
      </p:sp>
      <p:sp>
        <p:nvSpPr>
          <p:cNvPr id="4" name="Slide Number Placeholder 3">
            <a:extLst>
              <a:ext uri="{FF2B5EF4-FFF2-40B4-BE49-F238E27FC236}">
                <a16:creationId xmlns:a16="http://schemas.microsoft.com/office/drawing/2014/main" id="{080C8F4D-51E4-A444-8E68-0E8C346FA107}"/>
              </a:ext>
            </a:extLst>
          </p:cNvPr>
          <p:cNvSpPr>
            <a:spLocks noGrp="1"/>
          </p:cNvSpPr>
          <p:nvPr>
            <p:ph type="sldNum" sz="quarter" idx="11"/>
          </p:nvPr>
        </p:nvSpPr>
        <p:spPr/>
        <p:txBody>
          <a:bodyPr/>
          <a:lstStyle/>
          <a:p>
            <a:fld id="{4B0EDFBC-7666-BA46-8E94-F83EDA5B5493}" type="slidenum">
              <a:rPr lang="en-US" smtClean="0"/>
              <a:pPr/>
              <a:t>‹#›</a:t>
            </a:fld>
            <a:endParaRPr lang="en-US"/>
          </a:p>
        </p:txBody>
      </p:sp>
      <p:sp>
        <p:nvSpPr>
          <p:cNvPr id="5" name="Rectangle 4">
            <a:extLst>
              <a:ext uri="{FF2B5EF4-FFF2-40B4-BE49-F238E27FC236}">
                <a16:creationId xmlns:a16="http://schemas.microsoft.com/office/drawing/2014/main" id="{C977052B-80A6-2A4F-BB20-C9205BA07266}"/>
              </a:ext>
            </a:extLst>
          </p:cNvPr>
          <p:cNvSpPr/>
          <p:nvPr userDrawn="1"/>
        </p:nvSpPr>
        <p:spPr>
          <a:xfrm>
            <a:off x="609601" y="0"/>
            <a:ext cx="525136" cy="187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185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ide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3840480" cy="6858000"/>
          </a:xfrm>
          <a:prstGeom prst="rect">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548640"/>
            <a:ext cx="2834640" cy="1005840"/>
          </a:xfrm>
        </p:spPr>
        <p:txBody>
          <a:bodyPr bIns="0" anchor="t" anchorCtr="0"/>
          <a:lstStyle>
            <a:lvl1pPr>
              <a:lnSpc>
                <a:spcPct val="90000"/>
              </a:lnSpc>
              <a:defRPr sz="2500" baseline="0">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D151D513-545E-0D47-8DA9-FF4D130FAF7E}"/>
              </a:ext>
            </a:extLst>
          </p:cNvPr>
          <p:cNvSpPr>
            <a:spLocks noGrp="1"/>
          </p:cNvSpPr>
          <p:nvPr>
            <p:ph type="body" sz="quarter" idx="12" hasCustomPrompt="1"/>
          </p:nvPr>
        </p:nvSpPr>
        <p:spPr>
          <a:xfrm>
            <a:off x="640080" y="1554480"/>
            <a:ext cx="2834640" cy="4846320"/>
          </a:xfrm>
        </p:spPr>
        <p:txBody>
          <a:bodyPr/>
          <a:lstStyle>
            <a:lvl1pPr>
              <a:lnSpc>
                <a:spcPct val="90000"/>
              </a:lnSpc>
              <a:defRPr sz="1800" baseline="0">
                <a:solidFill>
                  <a:schemeClr val="bg1"/>
                </a:solidFill>
              </a:defRPr>
            </a:lvl1pPr>
            <a:lvl2pPr>
              <a:lnSpc>
                <a:spcPct val="90000"/>
              </a:lnSpc>
              <a:buClr>
                <a:schemeClr val="bg1"/>
              </a:buClr>
              <a:defRPr sz="1800" baseline="0">
                <a:solidFill>
                  <a:schemeClr val="bg1"/>
                </a:solidFill>
              </a:defRPr>
            </a:lvl2pPr>
            <a:lvl3pPr marL="850900" indent="-393700">
              <a:tabLst/>
              <a:defRPr>
                <a:solidFill>
                  <a:schemeClr val="bg1"/>
                </a:solidFill>
              </a:defRPr>
            </a:lvl3pPr>
            <a:lvl4pPr>
              <a:defRPr>
                <a:solidFill>
                  <a:schemeClr val="bg1"/>
                </a:solidFill>
              </a:defRPr>
            </a:lvl4pPr>
            <a:lvl5pPr>
              <a:defRPr>
                <a:solidFill>
                  <a:schemeClr val="bg1"/>
                </a:solidFill>
              </a:defRPr>
            </a:lvl5pPr>
          </a:lstStyle>
          <a:p>
            <a:pPr lvl="0"/>
            <a:r>
              <a:rPr lang="en-US"/>
              <a:t>Click to edit Master </a:t>
            </a:r>
            <a:br>
              <a:rPr lang="en-US"/>
            </a:br>
            <a:r>
              <a:rPr lang="en-US"/>
              <a:t>text styles</a:t>
            </a:r>
          </a:p>
          <a:p>
            <a:pPr lvl="1"/>
            <a:r>
              <a:rPr lang="en-US"/>
              <a:t>Second level</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Commercial in Confidence</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4217437" y="1554480"/>
            <a:ext cx="7334483"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93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amp;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18CD795C-A855-4043-BF5C-AC35A383FF95}"/>
              </a:ext>
            </a:extLst>
          </p:cNvPr>
          <p:cNvSpPr>
            <a:spLocks noGrp="1"/>
          </p:cNvSpPr>
          <p:nvPr>
            <p:ph type="pic" sz="quarter" idx="10"/>
          </p:nvPr>
        </p:nvSpPr>
        <p:spPr>
          <a:xfrm>
            <a:off x="6096000" y="0"/>
            <a:ext cx="6096000" cy="6858000"/>
          </a:xfrm>
        </p:spPr>
        <p:txBody>
          <a:bodyPr/>
          <a:lstStyle/>
          <a:p>
            <a:r>
              <a:rPr lang="en-US"/>
              <a:t>Click icon to add picture</a:t>
            </a: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79" y="457200"/>
            <a:ext cx="5212080" cy="914400"/>
          </a:xfrm>
        </p:spPr>
        <p:txBody>
          <a:bodyPr bIns="0"/>
          <a:lstStyle/>
          <a:p>
            <a:r>
              <a:rPr lang="en-US"/>
              <a:t>Click to edit Master title style</a:t>
            </a:r>
          </a:p>
        </p:txBody>
      </p:sp>
      <p:sp>
        <p:nvSpPr>
          <p:cNvPr id="4" name="Slide Number Placeholder 3">
            <a:extLst>
              <a:ext uri="{FF2B5EF4-FFF2-40B4-BE49-F238E27FC236}">
                <a16:creationId xmlns:a16="http://schemas.microsoft.com/office/drawing/2014/main" id="{3C9986FB-0691-2847-9866-ECE3B36F431B}"/>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7" name="Content Placeholder 6">
            <a:extLst>
              <a:ext uri="{FF2B5EF4-FFF2-40B4-BE49-F238E27FC236}">
                <a16:creationId xmlns:a16="http://schemas.microsoft.com/office/drawing/2014/main" id="{25B206EC-0277-40B5-A902-5774A7F778ED}"/>
              </a:ext>
            </a:extLst>
          </p:cNvPr>
          <p:cNvSpPr>
            <a:spLocks noGrp="1"/>
          </p:cNvSpPr>
          <p:nvPr>
            <p:ph sz="quarter" idx="13"/>
          </p:nvPr>
        </p:nvSpPr>
        <p:spPr>
          <a:xfrm>
            <a:off x="640080" y="1371600"/>
            <a:ext cx="521208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988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lor 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2030400" cy="6858000"/>
          </a:xfrm>
          <a:prstGeom prst="rect">
            <a:avLst/>
          </a:prstGeom>
          <a:solidFill>
            <a:schemeClr val="accent1"/>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2548219" y="548640"/>
            <a:ext cx="8134295" cy="1005840"/>
          </a:xfrm>
        </p:spPr>
        <p:txBody>
          <a:bodyPr bIns="0" anchor="t" anchorCtr="0"/>
          <a:lstStyle>
            <a:lvl1pPr>
              <a:lnSpc>
                <a:spcPct val="90000"/>
              </a:lnSpc>
              <a:defRPr sz="3200" baseline="0">
                <a:solidFill>
                  <a:schemeClr val="tx1"/>
                </a:solidFill>
              </a:defRPr>
            </a:lvl1pPr>
          </a:lstStyle>
          <a:p>
            <a:r>
              <a:rPr lang="en-US"/>
              <a:t>Click to edit Master title style</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Commercial in Confidence</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2548218" y="1554480"/>
            <a:ext cx="8134296"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29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Content 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FC8468-45BA-4974-A42C-CC4569A5B813}"/>
              </a:ext>
            </a:extLst>
          </p:cNvPr>
          <p:cNvSpPr/>
          <p:nvPr userDrawn="1"/>
        </p:nvSpPr>
        <p:spPr>
          <a:xfrm>
            <a:off x="0" y="-1"/>
            <a:ext cx="12192000"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457200"/>
            <a:ext cx="10881360" cy="731520"/>
          </a:xfrm>
        </p:spPr>
        <p:txBody>
          <a:bodyPr bIns="0" anchor="t"/>
          <a:lstStyle>
            <a:lvl1pPr>
              <a:defRPr>
                <a:solidFill>
                  <a:schemeClr val="bg1"/>
                </a:solidFill>
              </a:defRPr>
            </a:lvl1pPr>
          </a:lstStyle>
          <a:p>
            <a:r>
              <a:rPr lang="en-US"/>
              <a:t>Click to edit Master title style</a:t>
            </a:r>
          </a:p>
        </p:txBody>
      </p:sp>
      <p:sp>
        <p:nvSpPr>
          <p:cNvPr id="4" name="Slide Number Placeholder 3">
            <a:extLst>
              <a:ext uri="{FF2B5EF4-FFF2-40B4-BE49-F238E27FC236}">
                <a16:creationId xmlns:a16="http://schemas.microsoft.com/office/drawing/2014/main" id="{3C9986FB-0691-2847-9866-ECE3B36F431B}"/>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7" name="Content Placeholder 6">
            <a:extLst>
              <a:ext uri="{FF2B5EF4-FFF2-40B4-BE49-F238E27FC236}">
                <a16:creationId xmlns:a16="http://schemas.microsoft.com/office/drawing/2014/main" id="{25B206EC-0277-40B5-A902-5774A7F778ED}"/>
              </a:ext>
            </a:extLst>
          </p:cNvPr>
          <p:cNvSpPr>
            <a:spLocks noGrp="1"/>
          </p:cNvSpPr>
          <p:nvPr>
            <p:ph sz="quarter" idx="13"/>
          </p:nvPr>
        </p:nvSpPr>
        <p:spPr>
          <a:xfrm>
            <a:off x="640080" y="1554480"/>
            <a:ext cx="10881360"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871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Brignt Blue Background">
    <p:bg>
      <p:bgPr>
        <a:solidFill>
          <a:schemeClr val="accent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CBA96-DB2A-2646-B1FC-521FE50A2D71}"/>
              </a:ext>
            </a:extLst>
          </p:cNvPr>
          <p:cNvSpPr>
            <a:spLocks noGrp="1"/>
          </p:cNvSpPr>
          <p:nvPr>
            <p:ph type="body" sz="quarter" idx="10"/>
          </p:nvPr>
        </p:nvSpPr>
        <p:spPr>
          <a:xfrm>
            <a:off x="2438400" y="1828799"/>
            <a:ext cx="7315200" cy="3840480"/>
          </a:xfrm>
        </p:spPr>
        <p:txBody>
          <a:bodyPr>
            <a:noAutofit/>
          </a:bodyPr>
          <a:lstStyle>
            <a:lvl1pPr>
              <a:lnSpc>
                <a:spcPct val="100000"/>
              </a:lnSpc>
              <a:defRPr sz="3200" b="1" i="0">
                <a:solidFill>
                  <a:schemeClr val="bg1"/>
                </a:solidFill>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C6570AF5-31D5-0947-B56D-08F7F8B15D90}"/>
              </a:ext>
            </a:extLst>
          </p:cNvPr>
          <p:cNvSpPr txBox="1"/>
          <p:nvPr userDrawn="1"/>
        </p:nvSpPr>
        <p:spPr>
          <a:xfrm>
            <a:off x="64008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Commercial in Confidence</a:t>
            </a:r>
          </a:p>
        </p:txBody>
      </p:sp>
      <p:sp>
        <p:nvSpPr>
          <p:cNvPr id="7" name="Slide Number Placeholder 5">
            <a:extLst>
              <a:ext uri="{FF2B5EF4-FFF2-40B4-BE49-F238E27FC236}">
                <a16:creationId xmlns:a16="http://schemas.microsoft.com/office/drawing/2014/main" id="{4C9B58FC-39CC-3141-84E6-5CE560615FEF}"/>
              </a:ext>
            </a:extLst>
          </p:cNvPr>
          <p:cNvSpPr>
            <a:spLocks noGrp="1"/>
          </p:cNvSpPr>
          <p:nvPr>
            <p:ph type="sldNum" sz="quarter" idx="4"/>
          </p:nvPr>
        </p:nvSpPr>
        <p:spPr>
          <a:xfrm>
            <a:off x="155694" y="6536215"/>
            <a:ext cx="160300" cy="153888"/>
          </a:xfrm>
          <a:prstGeom prst="rect">
            <a:avLst/>
          </a:prstGeom>
          <a:noFill/>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pic>
        <p:nvPicPr>
          <p:cNvPr id="8" name="Graphic 7">
            <a:extLst>
              <a:ext uri="{FF2B5EF4-FFF2-40B4-BE49-F238E27FC236}">
                <a16:creationId xmlns:a16="http://schemas.microsoft.com/office/drawing/2014/main" id="{6AFB9564-B6C1-754D-930A-1C519D2C7D6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66584" y="6503542"/>
            <a:ext cx="887200" cy="201794"/>
          </a:xfrm>
          <a:prstGeom prst="rect">
            <a:avLst/>
          </a:prstGeom>
        </p:spPr>
      </p:pic>
    </p:spTree>
    <p:extLst>
      <p:ext uri="{BB962C8B-B14F-4D97-AF65-F5344CB8AC3E}">
        <p14:creationId xmlns:p14="http://schemas.microsoft.com/office/powerpoint/2010/main" val="1370463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Divider">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313EA62F-41F2-0C44-A264-0C00292F6CBC}"/>
              </a:ext>
            </a:extLst>
          </p:cNvPr>
          <p:cNvSpPr>
            <a:spLocks noGrp="1"/>
          </p:cNvSpPr>
          <p:nvPr>
            <p:ph type="pic" sz="quarter" idx="10"/>
          </p:nvPr>
        </p:nvSpPr>
        <p:spPr>
          <a:xfrm>
            <a:off x="640080" y="640080"/>
            <a:ext cx="5431536" cy="5577840"/>
          </a:xfrm>
        </p:spPr>
        <p:txBody>
          <a:bodyPr/>
          <a:lstStyle/>
          <a:p>
            <a:r>
              <a:rPr lang="en-US"/>
              <a:t>Click icon to add picture</a:t>
            </a:r>
          </a:p>
        </p:txBody>
      </p:sp>
      <p:sp>
        <p:nvSpPr>
          <p:cNvPr id="8" name="Rectangle 7">
            <a:extLst>
              <a:ext uri="{FF2B5EF4-FFF2-40B4-BE49-F238E27FC236}">
                <a16:creationId xmlns:a16="http://schemas.microsoft.com/office/drawing/2014/main" id="{26E8825E-4076-3D46-AB69-24B86B2B0F9F}"/>
              </a:ext>
            </a:extLst>
          </p:cNvPr>
          <p:cNvSpPr/>
          <p:nvPr userDrawn="1"/>
        </p:nvSpPr>
        <p:spPr>
          <a:xfrm>
            <a:off x="6065520" y="640080"/>
            <a:ext cx="5486400" cy="5577840"/>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a:solidFill>
                <a:schemeClr val="bg1"/>
              </a:solidFill>
              <a:latin typeface="Arial Nova" panose="020B0504020202020204" pitchFamily="34" charset="0"/>
              <a:ea typeface="Source Sans Pro" panose="020B0503030403020204" pitchFamily="34" charset="0"/>
            </a:endParaRPr>
          </a:p>
        </p:txBody>
      </p:sp>
      <p:sp>
        <p:nvSpPr>
          <p:cNvPr id="3" name="Text Placeholder 2">
            <a:extLst>
              <a:ext uri="{FF2B5EF4-FFF2-40B4-BE49-F238E27FC236}">
                <a16:creationId xmlns:a16="http://schemas.microsoft.com/office/drawing/2014/main" id="{7D2700BD-3D4D-584D-8A8E-5AD677EDAE96}"/>
              </a:ext>
            </a:extLst>
          </p:cNvPr>
          <p:cNvSpPr>
            <a:spLocks noGrp="1"/>
          </p:cNvSpPr>
          <p:nvPr userDrawn="1">
            <p:ph type="body" idx="1"/>
          </p:nvPr>
        </p:nvSpPr>
        <p:spPr>
          <a:xfrm>
            <a:off x="6522720" y="4114800"/>
            <a:ext cx="4572000" cy="1645920"/>
          </a:xfrm>
        </p:spPr>
        <p:txBody>
          <a:bodyPr>
            <a:normAutofit/>
          </a:bodyPr>
          <a:lstStyle>
            <a:lvl1pPr marL="0" indent="0">
              <a:lnSpc>
                <a:spcPct val="85000"/>
              </a:lnSpc>
              <a:buNone/>
              <a:defRPr lang="en-US" sz="1600" kern="1200" cap="none" baseline="0" dirty="0" smtClean="0">
                <a:solidFill>
                  <a:schemeClr val="tx1">
                    <a:lumMod val="65000"/>
                    <a:lumOff val="35000"/>
                  </a:schemeClr>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960C20FB-D8B0-8F4F-9E95-1A0A2F8C3DB4}"/>
              </a:ext>
            </a:extLst>
          </p:cNvPr>
          <p:cNvSpPr>
            <a:spLocks noGrp="1"/>
          </p:cNvSpPr>
          <p:nvPr userDrawn="1">
            <p:ph type="title"/>
          </p:nvPr>
        </p:nvSpPr>
        <p:spPr>
          <a:xfrm>
            <a:off x="6522720" y="1188720"/>
            <a:ext cx="4572000" cy="2743200"/>
          </a:xfrm>
          <a:prstGeom prst="rect">
            <a:avLst/>
          </a:prstGeom>
        </p:spPr>
        <p:txBody>
          <a:bodyPr bIns="0" anchor="b"/>
          <a:lstStyle>
            <a:lvl1pPr>
              <a:lnSpc>
                <a:spcPct val="90000"/>
              </a:lnSpc>
              <a:spcBef>
                <a:spcPts val="0"/>
              </a:spcBef>
              <a:spcAft>
                <a:spcPts val="0"/>
              </a:spcAft>
              <a:defRPr lang="en-US" sz="3600" b="0" kern="1200" cap="all" baseline="0" dirty="0" smtClean="0">
                <a:solidFill>
                  <a:schemeClr val="tx1"/>
                </a:solidFill>
                <a:latin typeface="Arial Nova" panose="020B0504020202020204" pitchFamily="34" charset="0"/>
                <a:ea typeface="+mj-ea"/>
                <a:cs typeface="+mj-cs"/>
              </a:defRPr>
            </a:lvl1pPr>
          </a:lstStyle>
          <a:p>
            <a:r>
              <a:rPr lang="en-US"/>
              <a:t>Click to edit Master title style</a:t>
            </a:r>
          </a:p>
        </p:txBody>
      </p:sp>
      <p:sp>
        <p:nvSpPr>
          <p:cNvPr id="4" name="Slide Number Placeholder 3">
            <a:extLst>
              <a:ext uri="{FF2B5EF4-FFF2-40B4-BE49-F238E27FC236}">
                <a16:creationId xmlns:a16="http://schemas.microsoft.com/office/drawing/2014/main" id="{080C8F4D-51E4-A444-8E68-0E8C346FA107}"/>
              </a:ext>
            </a:extLst>
          </p:cNvPr>
          <p:cNvSpPr>
            <a:spLocks noGrp="1"/>
          </p:cNvSpPr>
          <p:nvPr>
            <p:ph type="sldNum" sz="quarter" idx="11"/>
          </p:nvPr>
        </p:nvSpPr>
        <p:spPr/>
        <p:txBody>
          <a:bodyPr/>
          <a:lstStyle/>
          <a:p>
            <a:fld id="{4B0EDFBC-7666-BA46-8E94-F83EDA5B5493}" type="slidenum">
              <a:rPr lang="en-US" smtClean="0"/>
              <a:pPr/>
              <a:t>‹#›</a:t>
            </a:fld>
            <a:endParaRPr lang="en-US"/>
          </a:p>
        </p:txBody>
      </p:sp>
      <p:sp>
        <p:nvSpPr>
          <p:cNvPr id="5" name="Rectangle 4">
            <a:extLst>
              <a:ext uri="{FF2B5EF4-FFF2-40B4-BE49-F238E27FC236}">
                <a16:creationId xmlns:a16="http://schemas.microsoft.com/office/drawing/2014/main" id="{C977052B-80A6-2A4F-BB20-C9205BA07266}"/>
              </a:ext>
            </a:extLst>
          </p:cNvPr>
          <p:cNvSpPr/>
          <p:nvPr userDrawn="1"/>
        </p:nvSpPr>
        <p:spPr>
          <a:xfrm>
            <a:off x="609601" y="0"/>
            <a:ext cx="525136" cy="187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296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Side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3840480" cy="6858000"/>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548640"/>
            <a:ext cx="2834640" cy="1005840"/>
          </a:xfrm>
        </p:spPr>
        <p:txBody>
          <a:bodyPr bIns="0" anchor="t" anchorCtr="0"/>
          <a:lstStyle>
            <a:lvl1pPr>
              <a:lnSpc>
                <a:spcPct val="90000"/>
              </a:lnSpc>
              <a:defRPr sz="2500" baseline="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D151D513-545E-0D47-8DA9-FF4D130FAF7E}"/>
              </a:ext>
            </a:extLst>
          </p:cNvPr>
          <p:cNvSpPr>
            <a:spLocks noGrp="1"/>
          </p:cNvSpPr>
          <p:nvPr>
            <p:ph type="body" sz="quarter" idx="12" hasCustomPrompt="1"/>
          </p:nvPr>
        </p:nvSpPr>
        <p:spPr>
          <a:xfrm>
            <a:off x="640080" y="1554480"/>
            <a:ext cx="2834640" cy="4846320"/>
          </a:xfrm>
        </p:spPr>
        <p:txBody>
          <a:bodyPr/>
          <a:lstStyle>
            <a:lvl1pPr>
              <a:lnSpc>
                <a:spcPct val="90000"/>
              </a:lnSpc>
              <a:defRPr sz="1800" baseline="0">
                <a:solidFill>
                  <a:schemeClr val="tx1">
                    <a:lumMod val="65000"/>
                    <a:lumOff val="35000"/>
                  </a:schemeClr>
                </a:solidFill>
              </a:defRPr>
            </a:lvl1pPr>
            <a:lvl2pPr>
              <a:lnSpc>
                <a:spcPct val="90000"/>
              </a:lnSpc>
              <a:buClr>
                <a:schemeClr val="accent2"/>
              </a:buClr>
              <a:defRPr sz="1800" baseline="0">
                <a:solidFill>
                  <a:schemeClr val="tx1">
                    <a:lumMod val="65000"/>
                    <a:lumOff val="35000"/>
                  </a:schemeClr>
                </a:solidFill>
              </a:defRPr>
            </a:lvl2pPr>
            <a:lvl3pPr marL="850900" indent="-393700">
              <a:tabLst/>
              <a:defRPr>
                <a:solidFill>
                  <a:schemeClr val="bg1"/>
                </a:solidFill>
              </a:defRPr>
            </a:lvl3pPr>
            <a:lvl4pPr>
              <a:defRPr>
                <a:solidFill>
                  <a:schemeClr val="bg1"/>
                </a:solidFill>
              </a:defRPr>
            </a:lvl4pPr>
            <a:lvl5pPr>
              <a:defRPr>
                <a:solidFill>
                  <a:schemeClr val="bg1"/>
                </a:solidFill>
              </a:defRPr>
            </a:lvl5pPr>
          </a:lstStyle>
          <a:p>
            <a:pPr lvl="0"/>
            <a:r>
              <a:rPr lang="en-US"/>
              <a:t>Click to edit Master </a:t>
            </a:r>
            <a:br>
              <a:rPr lang="en-US"/>
            </a:br>
            <a:r>
              <a:rPr lang="en-US"/>
              <a:t>text styles</a:t>
            </a:r>
          </a:p>
          <a:p>
            <a:pPr lvl="1"/>
            <a:r>
              <a:rPr lang="en-US"/>
              <a:t>Second level</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1">
                    <a:lumMod val="65000"/>
                    <a:lumOff val="35000"/>
                  </a:schemeClr>
                </a:solidFill>
                <a:effectLst/>
                <a:uFillTx/>
                <a:latin typeface="Arial Nova" panose="020B0504020202020204" pitchFamily="34" charset="0"/>
                <a:ea typeface="Helvetica Neue"/>
                <a:cs typeface="Helvetica Neue"/>
                <a:sym typeface="Helvetica Neue"/>
              </a:rPr>
              <a:t>Commercial in Confidence</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tx1">
                    <a:lumMod val="65000"/>
                    <a:lumOff val="35000"/>
                  </a:schemeClr>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4217437" y="1554480"/>
            <a:ext cx="7334483"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45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_Color 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2030400" cy="6858000"/>
          </a:xfrm>
          <a:prstGeom prst="rect">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2548219" y="548640"/>
            <a:ext cx="8134295" cy="1005840"/>
          </a:xfrm>
        </p:spPr>
        <p:txBody>
          <a:bodyPr bIns="0" anchor="t" anchorCtr="0"/>
          <a:lstStyle>
            <a:lvl1pPr>
              <a:lnSpc>
                <a:spcPct val="90000"/>
              </a:lnSpc>
              <a:defRPr sz="3200" baseline="0">
                <a:solidFill>
                  <a:schemeClr val="tx1"/>
                </a:solidFill>
              </a:defRPr>
            </a:lvl1pPr>
          </a:lstStyle>
          <a:p>
            <a:r>
              <a:rPr lang="en-US"/>
              <a:t>Click to edit Master title style</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1">
                    <a:lumMod val="65000"/>
                    <a:lumOff val="35000"/>
                  </a:schemeClr>
                </a:solidFill>
                <a:effectLst/>
                <a:uFillTx/>
                <a:latin typeface="Arial Nova" panose="020B0504020202020204" pitchFamily="34" charset="0"/>
                <a:ea typeface="Helvetica Neue"/>
                <a:cs typeface="Helvetica Neue"/>
                <a:sym typeface="Helvetica Neue"/>
              </a:rPr>
              <a:t>Commercial in Confidence</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tx1">
                    <a:lumMod val="65000"/>
                    <a:lumOff val="35000"/>
                  </a:schemeClr>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2548218" y="1554480"/>
            <a:ext cx="8134296"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5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_Title &amp; Content 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FC8468-45BA-4974-A42C-CC4569A5B813}"/>
              </a:ext>
            </a:extLst>
          </p:cNvPr>
          <p:cNvSpPr/>
          <p:nvPr userDrawn="1"/>
        </p:nvSpPr>
        <p:spPr>
          <a:xfrm>
            <a:off x="0" y="-1"/>
            <a:ext cx="12192000" cy="11887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457200"/>
            <a:ext cx="10881360" cy="731520"/>
          </a:xfrm>
        </p:spPr>
        <p:txBody>
          <a:bodyPr bIns="0" anchor="t"/>
          <a:lstStyle>
            <a:lvl1pPr>
              <a:defRPr>
                <a:solidFill>
                  <a:schemeClr val="tx1"/>
                </a:solidFill>
              </a:defRPr>
            </a:lvl1pPr>
          </a:lstStyle>
          <a:p>
            <a:r>
              <a:rPr lang="en-US"/>
              <a:t>Click to edit Master title style</a:t>
            </a:r>
          </a:p>
        </p:txBody>
      </p:sp>
      <p:sp>
        <p:nvSpPr>
          <p:cNvPr id="4" name="Slide Number Placeholder 3">
            <a:extLst>
              <a:ext uri="{FF2B5EF4-FFF2-40B4-BE49-F238E27FC236}">
                <a16:creationId xmlns:a16="http://schemas.microsoft.com/office/drawing/2014/main" id="{3C9986FB-0691-2847-9866-ECE3B36F431B}"/>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7" name="Content Placeholder 6">
            <a:extLst>
              <a:ext uri="{FF2B5EF4-FFF2-40B4-BE49-F238E27FC236}">
                <a16:creationId xmlns:a16="http://schemas.microsoft.com/office/drawing/2014/main" id="{25B206EC-0277-40B5-A902-5774A7F778ED}"/>
              </a:ext>
            </a:extLst>
          </p:cNvPr>
          <p:cNvSpPr>
            <a:spLocks noGrp="1"/>
          </p:cNvSpPr>
          <p:nvPr>
            <p:ph sz="quarter" idx="13"/>
          </p:nvPr>
        </p:nvSpPr>
        <p:spPr>
          <a:xfrm>
            <a:off x="640080" y="1554480"/>
            <a:ext cx="10881360"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030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Grey Background">
    <p:bg>
      <p:bgPr>
        <a:solidFill>
          <a:schemeClr val="bg2"/>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CBA96-DB2A-2646-B1FC-521FE50A2D71}"/>
              </a:ext>
            </a:extLst>
          </p:cNvPr>
          <p:cNvSpPr>
            <a:spLocks noGrp="1"/>
          </p:cNvSpPr>
          <p:nvPr>
            <p:ph type="body" sz="quarter" idx="10"/>
          </p:nvPr>
        </p:nvSpPr>
        <p:spPr>
          <a:xfrm>
            <a:off x="2438400" y="1828799"/>
            <a:ext cx="7315200" cy="3840480"/>
          </a:xfrm>
        </p:spPr>
        <p:txBody>
          <a:bodyPr>
            <a:noAutofit/>
          </a:bodyPr>
          <a:lstStyle>
            <a:lvl1pPr>
              <a:lnSpc>
                <a:spcPct val="100000"/>
              </a:lnSpc>
              <a:defRPr sz="3200" b="1" i="0">
                <a:solidFill>
                  <a:schemeClr val="tx1">
                    <a:lumMod val="65000"/>
                    <a:lumOff val="35000"/>
                  </a:schemeClr>
                </a:solidFill>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C6570AF5-31D5-0947-B56D-08F7F8B15D90}"/>
              </a:ext>
            </a:extLst>
          </p:cNvPr>
          <p:cNvSpPr txBox="1"/>
          <p:nvPr userDrawn="1"/>
        </p:nvSpPr>
        <p:spPr>
          <a:xfrm>
            <a:off x="64008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1">
                    <a:lumMod val="65000"/>
                    <a:lumOff val="35000"/>
                  </a:schemeClr>
                </a:solidFill>
                <a:effectLst/>
                <a:uFillTx/>
                <a:latin typeface="Arial Nova" panose="020B0504020202020204" pitchFamily="34" charset="0"/>
                <a:ea typeface="Helvetica Neue"/>
                <a:cs typeface="Helvetica Neue"/>
                <a:sym typeface="Helvetica Neue"/>
              </a:rPr>
              <a:t>Commercial in Confidence</a:t>
            </a:r>
          </a:p>
        </p:txBody>
      </p:sp>
      <p:sp>
        <p:nvSpPr>
          <p:cNvPr id="7" name="Slide Number Placeholder 5">
            <a:extLst>
              <a:ext uri="{FF2B5EF4-FFF2-40B4-BE49-F238E27FC236}">
                <a16:creationId xmlns:a16="http://schemas.microsoft.com/office/drawing/2014/main" id="{4C9B58FC-39CC-3141-84E6-5CE560615FEF}"/>
              </a:ext>
            </a:extLst>
          </p:cNvPr>
          <p:cNvSpPr>
            <a:spLocks noGrp="1"/>
          </p:cNvSpPr>
          <p:nvPr>
            <p:ph type="sldNum" sz="quarter" idx="4"/>
          </p:nvPr>
        </p:nvSpPr>
        <p:spPr>
          <a:xfrm>
            <a:off x="155694" y="6536215"/>
            <a:ext cx="160300" cy="153888"/>
          </a:xfrm>
          <a:prstGeom prst="rect">
            <a:avLst/>
          </a:prstGeom>
          <a:noFill/>
        </p:spPr>
        <p:txBody>
          <a:bodyPr vert="horz" wrap="square" lIns="0" tIns="0" rIns="0" bIns="0" rtlCol="0" anchor="b" anchorCtr="0">
            <a:spAutoFit/>
          </a:bodyPr>
          <a:lstStyle>
            <a:lvl1pPr algn="l">
              <a:defRPr sz="1000" b="0" i="0">
                <a:solidFill>
                  <a:schemeClr val="tx1">
                    <a:lumMod val="65000"/>
                    <a:lumOff val="35000"/>
                  </a:schemeClr>
                </a:solidFill>
                <a:latin typeface="Arial Nova" panose="020B0504020202020204" pitchFamily="34" charset="0"/>
              </a:defRPr>
            </a:lvl1pPr>
          </a:lstStyle>
          <a:p>
            <a:fld id="{4B0EDFBC-7666-BA46-8E94-F83EDA5B5493}" type="slidenum">
              <a:rPr lang="en-US" smtClean="0"/>
              <a:pPr/>
              <a:t>‹#›</a:t>
            </a:fld>
            <a:endParaRPr lang="en-US"/>
          </a:p>
        </p:txBody>
      </p:sp>
      <p:pic>
        <p:nvPicPr>
          <p:cNvPr id="8" name="Graphic 7">
            <a:extLst>
              <a:ext uri="{FF2B5EF4-FFF2-40B4-BE49-F238E27FC236}">
                <a16:creationId xmlns:a16="http://schemas.microsoft.com/office/drawing/2014/main" id="{6AFB9564-B6C1-754D-930A-1C519D2C7D6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66584" y="6503542"/>
            <a:ext cx="887200" cy="201794"/>
          </a:xfrm>
          <a:prstGeom prst="rect">
            <a:avLst/>
          </a:prstGeom>
        </p:spPr>
      </p:pic>
    </p:spTree>
    <p:extLst>
      <p:ext uri="{BB962C8B-B14F-4D97-AF65-F5344CB8AC3E}">
        <p14:creationId xmlns:p14="http://schemas.microsoft.com/office/powerpoint/2010/main" val="46267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chemeClr val="bg1"/>
        </a:solidFill>
        <a:effectLst/>
      </p:bgPr>
    </p:bg>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313EA62F-41F2-0C44-A264-0C00292F6CBC}"/>
              </a:ext>
            </a:extLst>
          </p:cNvPr>
          <p:cNvSpPr>
            <a:spLocks noGrp="1"/>
          </p:cNvSpPr>
          <p:nvPr>
            <p:ph type="pic" sz="quarter" idx="10"/>
          </p:nvPr>
        </p:nvSpPr>
        <p:spPr>
          <a:xfrm>
            <a:off x="640080" y="640080"/>
            <a:ext cx="5431536" cy="5577840"/>
          </a:xfrm>
        </p:spPr>
        <p:txBody>
          <a:bodyPr/>
          <a:lstStyle/>
          <a:p>
            <a:r>
              <a:rPr lang="en-US"/>
              <a:t>Click icon to add picture</a:t>
            </a:r>
          </a:p>
        </p:txBody>
      </p:sp>
      <p:sp>
        <p:nvSpPr>
          <p:cNvPr id="8" name="Rectangle 7">
            <a:extLst>
              <a:ext uri="{FF2B5EF4-FFF2-40B4-BE49-F238E27FC236}">
                <a16:creationId xmlns:a16="http://schemas.microsoft.com/office/drawing/2014/main" id="{26E8825E-4076-3D46-AB69-24B86B2B0F9F}"/>
              </a:ext>
            </a:extLst>
          </p:cNvPr>
          <p:cNvSpPr/>
          <p:nvPr userDrawn="1"/>
        </p:nvSpPr>
        <p:spPr>
          <a:xfrm>
            <a:off x="6065520" y="640080"/>
            <a:ext cx="5486400" cy="5577840"/>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a:solidFill>
                <a:schemeClr val="bg1"/>
              </a:solidFill>
              <a:latin typeface="Arial Nova" panose="020B0504020202020204" pitchFamily="34" charset="0"/>
              <a:ea typeface="Source Sans Pro" panose="020B0503030403020204" pitchFamily="34" charset="0"/>
            </a:endParaRPr>
          </a:p>
        </p:txBody>
      </p:sp>
      <p:sp>
        <p:nvSpPr>
          <p:cNvPr id="3" name="Text Placeholder 2">
            <a:extLst>
              <a:ext uri="{FF2B5EF4-FFF2-40B4-BE49-F238E27FC236}">
                <a16:creationId xmlns:a16="http://schemas.microsoft.com/office/drawing/2014/main" id="{7D2700BD-3D4D-584D-8A8E-5AD677EDAE96}"/>
              </a:ext>
            </a:extLst>
          </p:cNvPr>
          <p:cNvSpPr>
            <a:spLocks noGrp="1"/>
          </p:cNvSpPr>
          <p:nvPr userDrawn="1">
            <p:ph type="body" idx="1"/>
          </p:nvPr>
        </p:nvSpPr>
        <p:spPr>
          <a:xfrm>
            <a:off x="6522720" y="4114800"/>
            <a:ext cx="4572000" cy="1645920"/>
          </a:xfrm>
        </p:spPr>
        <p:txBody>
          <a:bodyPr>
            <a:normAutofit/>
          </a:bodyPr>
          <a:lstStyle>
            <a:lvl1pPr marL="0" indent="0">
              <a:lnSpc>
                <a:spcPct val="85000"/>
              </a:lnSpc>
              <a:buNone/>
              <a:defRPr lang="en-US" sz="1600" kern="1200" cap="none" baseline="0" dirty="0" smtClean="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960C20FB-D8B0-8F4F-9E95-1A0A2F8C3DB4}"/>
              </a:ext>
            </a:extLst>
          </p:cNvPr>
          <p:cNvSpPr>
            <a:spLocks noGrp="1"/>
          </p:cNvSpPr>
          <p:nvPr userDrawn="1">
            <p:ph type="title"/>
          </p:nvPr>
        </p:nvSpPr>
        <p:spPr>
          <a:xfrm>
            <a:off x="6522720" y="1188720"/>
            <a:ext cx="4572000" cy="2743200"/>
          </a:xfrm>
          <a:prstGeom prst="rect">
            <a:avLst/>
          </a:prstGeom>
        </p:spPr>
        <p:txBody>
          <a:bodyPr bIns="0" anchor="b"/>
          <a:lstStyle>
            <a:lvl1pPr>
              <a:lnSpc>
                <a:spcPct val="90000"/>
              </a:lnSpc>
              <a:spcBef>
                <a:spcPts val="0"/>
              </a:spcBef>
              <a:spcAft>
                <a:spcPts val="0"/>
              </a:spcAft>
              <a:defRPr lang="en-US" sz="3600" b="0" kern="1200" cap="all" baseline="0" dirty="0" smtClean="0">
                <a:solidFill>
                  <a:schemeClr val="bg1"/>
                </a:solidFill>
                <a:latin typeface="Arial Nova" panose="020B0504020202020204" pitchFamily="34" charset="0"/>
                <a:ea typeface="+mj-ea"/>
                <a:cs typeface="+mj-cs"/>
              </a:defRPr>
            </a:lvl1pPr>
          </a:lstStyle>
          <a:p>
            <a:r>
              <a:rPr lang="en-US"/>
              <a:t>Click to edit Master title style</a:t>
            </a:r>
          </a:p>
        </p:txBody>
      </p:sp>
      <p:sp>
        <p:nvSpPr>
          <p:cNvPr id="4" name="Slide Number Placeholder 3">
            <a:extLst>
              <a:ext uri="{FF2B5EF4-FFF2-40B4-BE49-F238E27FC236}">
                <a16:creationId xmlns:a16="http://schemas.microsoft.com/office/drawing/2014/main" id="{080C8F4D-51E4-A444-8E68-0E8C346FA107}"/>
              </a:ext>
            </a:extLst>
          </p:cNvPr>
          <p:cNvSpPr>
            <a:spLocks noGrp="1"/>
          </p:cNvSpPr>
          <p:nvPr>
            <p:ph type="sldNum" sz="quarter" idx="11"/>
          </p:nvPr>
        </p:nvSpPr>
        <p:spPr/>
        <p:txBody>
          <a:bodyPr/>
          <a:lstStyle/>
          <a:p>
            <a:fld id="{4B0EDFBC-7666-BA46-8E94-F83EDA5B5493}" type="slidenum">
              <a:rPr lang="en-US" smtClean="0"/>
              <a:pPr/>
              <a:t>‹#›</a:t>
            </a:fld>
            <a:endParaRPr lang="en-US"/>
          </a:p>
        </p:txBody>
      </p:sp>
      <p:sp>
        <p:nvSpPr>
          <p:cNvPr id="5" name="Rectangle 4">
            <a:extLst>
              <a:ext uri="{FF2B5EF4-FFF2-40B4-BE49-F238E27FC236}">
                <a16:creationId xmlns:a16="http://schemas.microsoft.com/office/drawing/2014/main" id="{C977052B-80A6-2A4F-BB20-C9205BA07266}"/>
              </a:ext>
            </a:extLst>
          </p:cNvPr>
          <p:cNvSpPr/>
          <p:nvPr userDrawn="1"/>
        </p:nvSpPr>
        <p:spPr>
          <a:xfrm>
            <a:off x="609601" y="0"/>
            <a:ext cx="525136" cy="187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7669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Side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3840480" cy="6858000"/>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548640"/>
            <a:ext cx="2834640" cy="1005840"/>
          </a:xfrm>
        </p:spPr>
        <p:txBody>
          <a:bodyPr bIns="0" anchor="t" anchorCtr="0"/>
          <a:lstStyle>
            <a:lvl1pPr>
              <a:lnSpc>
                <a:spcPct val="90000"/>
              </a:lnSpc>
              <a:defRPr sz="2500" baseline="0">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D151D513-545E-0D47-8DA9-FF4D130FAF7E}"/>
              </a:ext>
            </a:extLst>
          </p:cNvPr>
          <p:cNvSpPr>
            <a:spLocks noGrp="1"/>
          </p:cNvSpPr>
          <p:nvPr>
            <p:ph type="body" sz="quarter" idx="12" hasCustomPrompt="1"/>
          </p:nvPr>
        </p:nvSpPr>
        <p:spPr>
          <a:xfrm>
            <a:off x="640080" y="1554480"/>
            <a:ext cx="2834640" cy="4846320"/>
          </a:xfrm>
        </p:spPr>
        <p:txBody>
          <a:bodyPr/>
          <a:lstStyle>
            <a:lvl1pPr>
              <a:lnSpc>
                <a:spcPct val="90000"/>
              </a:lnSpc>
              <a:defRPr sz="1800" baseline="0">
                <a:solidFill>
                  <a:schemeClr val="bg1"/>
                </a:solidFill>
              </a:defRPr>
            </a:lvl1pPr>
            <a:lvl2pPr>
              <a:lnSpc>
                <a:spcPct val="90000"/>
              </a:lnSpc>
              <a:buClr>
                <a:schemeClr val="bg1"/>
              </a:buClr>
              <a:defRPr sz="1800" baseline="0">
                <a:solidFill>
                  <a:schemeClr val="bg1"/>
                </a:solidFill>
              </a:defRPr>
            </a:lvl2pPr>
            <a:lvl3pPr marL="850900" indent="-393700">
              <a:tabLst/>
              <a:defRPr>
                <a:solidFill>
                  <a:schemeClr val="bg1"/>
                </a:solidFill>
              </a:defRPr>
            </a:lvl3pPr>
            <a:lvl4pPr>
              <a:defRPr>
                <a:solidFill>
                  <a:schemeClr val="bg1"/>
                </a:solidFill>
              </a:defRPr>
            </a:lvl4pPr>
            <a:lvl5pPr>
              <a:defRPr>
                <a:solidFill>
                  <a:schemeClr val="bg1"/>
                </a:solidFill>
              </a:defRPr>
            </a:lvl5pPr>
          </a:lstStyle>
          <a:p>
            <a:pPr lvl="0"/>
            <a:r>
              <a:rPr lang="en-US"/>
              <a:t>Click to edit Master </a:t>
            </a:r>
            <a:br>
              <a:rPr lang="en-US"/>
            </a:br>
            <a:r>
              <a:rPr lang="en-US"/>
              <a:t>text styles</a:t>
            </a:r>
          </a:p>
          <a:p>
            <a:pPr lvl="1"/>
            <a:r>
              <a:rPr lang="en-US"/>
              <a:t>Second level</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Commercial in Confidence</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4217437" y="1554480"/>
            <a:ext cx="7334483"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94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mp; Content &amp;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18CD795C-A855-4043-BF5C-AC35A383FF95}"/>
              </a:ext>
            </a:extLst>
          </p:cNvPr>
          <p:cNvSpPr>
            <a:spLocks noGrp="1"/>
          </p:cNvSpPr>
          <p:nvPr>
            <p:ph type="pic" sz="quarter" idx="10"/>
          </p:nvPr>
        </p:nvSpPr>
        <p:spPr>
          <a:xfrm>
            <a:off x="640079" y="1416247"/>
            <a:ext cx="2507384" cy="2086322"/>
          </a:xfrm>
        </p:spPr>
        <p:txBody>
          <a:bodyPr/>
          <a:lstStyle/>
          <a:p>
            <a:r>
              <a:rPr lang="en-US"/>
              <a:t>Click icon to add picture</a:t>
            </a: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78" y="457200"/>
            <a:ext cx="10881360" cy="914400"/>
          </a:xfrm>
        </p:spPr>
        <p:txBody>
          <a:bodyPr bIns="0"/>
          <a:lstStyle/>
          <a:p>
            <a:r>
              <a:rPr lang="en-US"/>
              <a:t>Click to edit Master title style</a:t>
            </a:r>
          </a:p>
        </p:txBody>
      </p:sp>
      <p:sp>
        <p:nvSpPr>
          <p:cNvPr id="4" name="Slide Number Placeholder 3">
            <a:extLst>
              <a:ext uri="{FF2B5EF4-FFF2-40B4-BE49-F238E27FC236}">
                <a16:creationId xmlns:a16="http://schemas.microsoft.com/office/drawing/2014/main" id="{3C9986FB-0691-2847-9866-ECE3B36F431B}"/>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7" name="Content Placeholder 6">
            <a:extLst>
              <a:ext uri="{FF2B5EF4-FFF2-40B4-BE49-F238E27FC236}">
                <a16:creationId xmlns:a16="http://schemas.microsoft.com/office/drawing/2014/main" id="{25B206EC-0277-40B5-A902-5774A7F778ED}"/>
              </a:ext>
            </a:extLst>
          </p:cNvPr>
          <p:cNvSpPr>
            <a:spLocks noGrp="1"/>
          </p:cNvSpPr>
          <p:nvPr>
            <p:ph sz="quarter" idx="13"/>
          </p:nvPr>
        </p:nvSpPr>
        <p:spPr>
          <a:xfrm>
            <a:off x="3811976" y="1416247"/>
            <a:ext cx="6685808" cy="20863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0746F416-2A6D-4641-9C1B-110780D15901}"/>
              </a:ext>
            </a:extLst>
          </p:cNvPr>
          <p:cNvSpPr>
            <a:spLocks noGrp="1"/>
          </p:cNvSpPr>
          <p:nvPr>
            <p:ph type="body" sz="quarter" idx="14"/>
          </p:nvPr>
        </p:nvSpPr>
        <p:spPr>
          <a:xfrm>
            <a:off x="640078" y="3831120"/>
            <a:ext cx="2507384" cy="2092875"/>
          </a:xfrm>
          <a:solidFill>
            <a:schemeClr val="bg2"/>
          </a:solidFill>
        </p:spPr>
        <p:txBody>
          <a:bodyPr lIns="182880" tIns="182880" rIns="182880" bIns="182880"/>
          <a:lstStyle>
            <a:lvl1pPr>
              <a:defRPr sz="1400" baseline="0">
                <a:solidFill>
                  <a:schemeClr val="tx2"/>
                </a:solidFill>
              </a:defRPr>
            </a:lvl1pPr>
            <a:lvl2pPr>
              <a:defRPr sz="1400" baseline="0">
                <a:solidFill>
                  <a:schemeClr val="tx2"/>
                </a:solidFill>
              </a:defRPr>
            </a:lvl2pPr>
            <a:lvl3pPr>
              <a:defRPr sz="1400" baseline="0">
                <a:solidFill>
                  <a:schemeClr val="tx2"/>
                </a:solidFill>
              </a:defRPr>
            </a:lvl3pPr>
            <a:lvl4pPr>
              <a:defRPr sz="1400" baseline="0">
                <a:solidFill>
                  <a:schemeClr val="tx2"/>
                </a:solidFill>
              </a:defRPr>
            </a:lvl4pPr>
            <a:lvl5pPr>
              <a:defRPr sz="140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5" name="Content Placeholder 14">
            <a:extLst>
              <a:ext uri="{FF2B5EF4-FFF2-40B4-BE49-F238E27FC236}">
                <a16:creationId xmlns:a16="http://schemas.microsoft.com/office/drawing/2014/main" id="{F326B64C-F29E-864A-864F-DE4F232F6637}"/>
              </a:ext>
            </a:extLst>
          </p:cNvPr>
          <p:cNvSpPr>
            <a:spLocks noGrp="1"/>
          </p:cNvSpPr>
          <p:nvPr>
            <p:ph sz="quarter" idx="15"/>
          </p:nvPr>
        </p:nvSpPr>
        <p:spPr>
          <a:xfrm>
            <a:off x="3811588" y="3831120"/>
            <a:ext cx="6686550" cy="2092874"/>
          </a:xfrm>
        </p:spPr>
        <p:txBody>
          <a:bodyPr/>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0667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olor 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2030400" cy="6858000"/>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2548219" y="548640"/>
            <a:ext cx="8134295" cy="1005840"/>
          </a:xfrm>
        </p:spPr>
        <p:txBody>
          <a:bodyPr bIns="0" anchor="t" anchorCtr="0"/>
          <a:lstStyle>
            <a:lvl1pPr>
              <a:lnSpc>
                <a:spcPct val="90000"/>
              </a:lnSpc>
              <a:defRPr sz="3200" baseline="0">
                <a:solidFill>
                  <a:schemeClr val="tx1"/>
                </a:solidFill>
              </a:defRPr>
            </a:lvl1pPr>
          </a:lstStyle>
          <a:p>
            <a:r>
              <a:rPr lang="en-US"/>
              <a:t>Click to edit Master title style</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Commercial in Confidence</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2548218" y="1554480"/>
            <a:ext cx="8134296"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929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amp; Content 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FC8468-45BA-4974-A42C-CC4569A5B813}"/>
              </a:ext>
            </a:extLst>
          </p:cNvPr>
          <p:cNvSpPr/>
          <p:nvPr userDrawn="1"/>
        </p:nvSpPr>
        <p:spPr>
          <a:xfrm>
            <a:off x="0" y="-1"/>
            <a:ext cx="12192000"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457200"/>
            <a:ext cx="10881360" cy="731520"/>
          </a:xfrm>
        </p:spPr>
        <p:txBody>
          <a:bodyPr bIns="0" anchor="t"/>
          <a:lstStyle>
            <a:lvl1pPr>
              <a:defRPr>
                <a:solidFill>
                  <a:schemeClr val="bg1"/>
                </a:solidFill>
              </a:defRPr>
            </a:lvl1pPr>
          </a:lstStyle>
          <a:p>
            <a:r>
              <a:rPr lang="en-US"/>
              <a:t>Click to edit Master title style</a:t>
            </a:r>
          </a:p>
        </p:txBody>
      </p:sp>
      <p:sp>
        <p:nvSpPr>
          <p:cNvPr id="4" name="Slide Number Placeholder 3">
            <a:extLst>
              <a:ext uri="{FF2B5EF4-FFF2-40B4-BE49-F238E27FC236}">
                <a16:creationId xmlns:a16="http://schemas.microsoft.com/office/drawing/2014/main" id="{3C9986FB-0691-2847-9866-ECE3B36F431B}"/>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7" name="Content Placeholder 6">
            <a:extLst>
              <a:ext uri="{FF2B5EF4-FFF2-40B4-BE49-F238E27FC236}">
                <a16:creationId xmlns:a16="http://schemas.microsoft.com/office/drawing/2014/main" id="{25B206EC-0277-40B5-A902-5774A7F778ED}"/>
              </a:ext>
            </a:extLst>
          </p:cNvPr>
          <p:cNvSpPr>
            <a:spLocks noGrp="1"/>
          </p:cNvSpPr>
          <p:nvPr>
            <p:ph sz="quarter" idx="13"/>
          </p:nvPr>
        </p:nvSpPr>
        <p:spPr>
          <a:xfrm>
            <a:off x="640080" y="1554480"/>
            <a:ext cx="10881360"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010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solidFill>
          <a:schemeClr val="accent2"/>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CBA96-DB2A-2646-B1FC-521FE50A2D71}"/>
              </a:ext>
            </a:extLst>
          </p:cNvPr>
          <p:cNvSpPr>
            <a:spLocks noGrp="1"/>
          </p:cNvSpPr>
          <p:nvPr>
            <p:ph type="body" sz="quarter" idx="10"/>
          </p:nvPr>
        </p:nvSpPr>
        <p:spPr>
          <a:xfrm>
            <a:off x="2438400" y="1828799"/>
            <a:ext cx="7315200" cy="3840480"/>
          </a:xfrm>
        </p:spPr>
        <p:txBody>
          <a:bodyPr>
            <a:noAutofit/>
          </a:bodyPr>
          <a:lstStyle>
            <a:lvl1pPr>
              <a:lnSpc>
                <a:spcPct val="100000"/>
              </a:lnSpc>
              <a:defRPr sz="3200" b="1" i="0">
                <a:solidFill>
                  <a:schemeClr val="bg1"/>
                </a:solidFill>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2CF04F6A-8D7F-CA43-A4C3-3974282FD35B}"/>
              </a:ext>
            </a:extLst>
          </p:cNvPr>
          <p:cNvSpPr txBox="1"/>
          <p:nvPr userDrawn="1"/>
        </p:nvSpPr>
        <p:spPr>
          <a:xfrm>
            <a:off x="64008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Commercial in Confidence</a:t>
            </a:r>
          </a:p>
        </p:txBody>
      </p:sp>
      <p:sp>
        <p:nvSpPr>
          <p:cNvPr id="7" name="Slide Number Placeholder 5">
            <a:extLst>
              <a:ext uri="{FF2B5EF4-FFF2-40B4-BE49-F238E27FC236}">
                <a16:creationId xmlns:a16="http://schemas.microsoft.com/office/drawing/2014/main" id="{D34A9D24-0779-544D-8AE3-DBF84ED3618D}"/>
              </a:ext>
            </a:extLst>
          </p:cNvPr>
          <p:cNvSpPr>
            <a:spLocks noGrp="1"/>
          </p:cNvSpPr>
          <p:nvPr>
            <p:ph type="sldNum" sz="quarter" idx="4"/>
          </p:nvPr>
        </p:nvSpPr>
        <p:spPr>
          <a:xfrm>
            <a:off x="155694" y="6536215"/>
            <a:ext cx="160300" cy="153888"/>
          </a:xfrm>
          <a:prstGeom prst="rect">
            <a:avLst/>
          </a:prstGeom>
          <a:noFill/>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pic>
        <p:nvPicPr>
          <p:cNvPr id="8" name="Graphic 7">
            <a:extLst>
              <a:ext uri="{FF2B5EF4-FFF2-40B4-BE49-F238E27FC236}">
                <a16:creationId xmlns:a16="http://schemas.microsoft.com/office/drawing/2014/main" id="{EF2153A8-104B-8C4D-AE5D-0E55A1BB6FD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66584" y="6503542"/>
            <a:ext cx="887200" cy="201794"/>
          </a:xfrm>
          <a:prstGeom prst="rect">
            <a:avLst/>
          </a:prstGeom>
        </p:spPr>
      </p:pic>
    </p:spTree>
    <p:extLst>
      <p:ext uri="{BB962C8B-B14F-4D97-AF65-F5344CB8AC3E}">
        <p14:creationId xmlns:p14="http://schemas.microsoft.com/office/powerpoint/2010/main" val="263852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Divider">
    <p:bg>
      <p:bgPr>
        <a:solidFill>
          <a:schemeClr val="bg1"/>
        </a:solidFill>
        <a:effectLst/>
      </p:bgPr>
    </p:bg>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313EA62F-41F2-0C44-A264-0C00292F6CBC}"/>
              </a:ext>
            </a:extLst>
          </p:cNvPr>
          <p:cNvSpPr>
            <a:spLocks noGrp="1"/>
          </p:cNvSpPr>
          <p:nvPr>
            <p:ph type="pic" sz="quarter" idx="10"/>
          </p:nvPr>
        </p:nvSpPr>
        <p:spPr>
          <a:xfrm>
            <a:off x="640080" y="640080"/>
            <a:ext cx="5431536" cy="5577840"/>
          </a:xfrm>
        </p:spPr>
        <p:txBody>
          <a:bodyPr/>
          <a:lstStyle/>
          <a:p>
            <a:r>
              <a:rPr lang="en-US"/>
              <a:t>Click icon to add picture</a:t>
            </a:r>
          </a:p>
        </p:txBody>
      </p:sp>
      <p:sp>
        <p:nvSpPr>
          <p:cNvPr id="8" name="Rectangle 7">
            <a:extLst>
              <a:ext uri="{FF2B5EF4-FFF2-40B4-BE49-F238E27FC236}">
                <a16:creationId xmlns:a16="http://schemas.microsoft.com/office/drawing/2014/main" id="{26E8825E-4076-3D46-AB69-24B86B2B0F9F}"/>
              </a:ext>
            </a:extLst>
          </p:cNvPr>
          <p:cNvSpPr/>
          <p:nvPr userDrawn="1"/>
        </p:nvSpPr>
        <p:spPr>
          <a:xfrm>
            <a:off x="6065520" y="640080"/>
            <a:ext cx="5486400" cy="5577840"/>
          </a:xfrm>
          <a:prstGeom prst="rect">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a:solidFill>
                <a:schemeClr val="bg1"/>
              </a:solidFill>
              <a:latin typeface="Arial Nova" panose="020B0504020202020204" pitchFamily="34" charset="0"/>
              <a:ea typeface="Source Sans Pro" panose="020B0503030403020204" pitchFamily="34" charset="0"/>
            </a:endParaRPr>
          </a:p>
        </p:txBody>
      </p:sp>
      <p:sp>
        <p:nvSpPr>
          <p:cNvPr id="3" name="Text Placeholder 2">
            <a:extLst>
              <a:ext uri="{FF2B5EF4-FFF2-40B4-BE49-F238E27FC236}">
                <a16:creationId xmlns:a16="http://schemas.microsoft.com/office/drawing/2014/main" id="{7D2700BD-3D4D-584D-8A8E-5AD677EDAE96}"/>
              </a:ext>
            </a:extLst>
          </p:cNvPr>
          <p:cNvSpPr>
            <a:spLocks noGrp="1"/>
          </p:cNvSpPr>
          <p:nvPr userDrawn="1">
            <p:ph type="body" idx="1"/>
          </p:nvPr>
        </p:nvSpPr>
        <p:spPr>
          <a:xfrm>
            <a:off x="6522720" y="4114800"/>
            <a:ext cx="4572000" cy="1645920"/>
          </a:xfrm>
        </p:spPr>
        <p:txBody>
          <a:bodyPr>
            <a:normAutofit/>
          </a:bodyPr>
          <a:lstStyle>
            <a:lvl1pPr marL="0" indent="0">
              <a:lnSpc>
                <a:spcPct val="85000"/>
              </a:lnSpc>
              <a:buNone/>
              <a:defRPr lang="en-US" sz="1600" kern="1200" cap="none" baseline="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960C20FB-D8B0-8F4F-9E95-1A0A2F8C3DB4}"/>
              </a:ext>
            </a:extLst>
          </p:cNvPr>
          <p:cNvSpPr>
            <a:spLocks noGrp="1"/>
          </p:cNvSpPr>
          <p:nvPr userDrawn="1">
            <p:ph type="title"/>
          </p:nvPr>
        </p:nvSpPr>
        <p:spPr>
          <a:xfrm>
            <a:off x="6522720" y="1188720"/>
            <a:ext cx="4572000" cy="2743200"/>
          </a:xfrm>
          <a:prstGeom prst="rect">
            <a:avLst/>
          </a:prstGeom>
        </p:spPr>
        <p:txBody>
          <a:bodyPr bIns="0" anchor="b"/>
          <a:lstStyle>
            <a:lvl1pPr>
              <a:lnSpc>
                <a:spcPct val="90000"/>
              </a:lnSpc>
              <a:spcBef>
                <a:spcPts val="0"/>
              </a:spcBef>
              <a:spcAft>
                <a:spcPts val="0"/>
              </a:spcAft>
              <a:defRPr lang="en-US" sz="3600" b="0" kern="1200" cap="all" baseline="0" dirty="0" smtClean="0">
                <a:solidFill>
                  <a:schemeClr val="tx1"/>
                </a:solidFill>
                <a:latin typeface="Arial Nova" panose="020B0504020202020204" pitchFamily="34" charset="0"/>
                <a:ea typeface="+mj-ea"/>
                <a:cs typeface="+mj-cs"/>
              </a:defRPr>
            </a:lvl1pPr>
          </a:lstStyle>
          <a:p>
            <a:r>
              <a:rPr lang="en-US"/>
              <a:t>Click to edit Master title style</a:t>
            </a:r>
          </a:p>
        </p:txBody>
      </p:sp>
      <p:sp>
        <p:nvSpPr>
          <p:cNvPr id="4" name="Slide Number Placeholder 3">
            <a:extLst>
              <a:ext uri="{FF2B5EF4-FFF2-40B4-BE49-F238E27FC236}">
                <a16:creationId xmlns:a16="http://schemas.microsoft.com/office/drawing/2014/main" id="{080C8F4D-51E4-A444-8E68-0E8C346FA107}"/>
              </a:ext>
            </a:extLst>
          </p:cNvPr>
          <p:cNvSpPr>
            <a:spLocks noGrp="1"/>
          </p:cNvSpPr>
          <p:nvPr>
            <p:ph type="sldNum" sz="quarter" idx="11"/>
          </p:nvPr>
        </p:nvSpPr>
        <p:spPr/>
        <p:txBody>
          <a:bodyPr/>
          <a:lstStyle/>
          <a:p>
            <a:fld id="{4B0EDFBC-7666-BA46-8E94-F83EDA5B5493}" type="slidenum">
              <a:rPr lang="en-US" smtClean="0"/>
              <a:pPr/>
              <a:t>‹#›</a:t>
            </a:fld>
            <a:endParaRPr lang="en-US"/>
          </a:p>
        </p:txBody>
      </p:sp>
      <p:sp>
        <p:nvSpPr>
          <p:cNvPr id="5" name="Rectangle 4">
            <a:extLst>
              <a:ext uri="{FF2B5EF4-FFF2-40B4-BE49-F238E27FC236}">
                <a16:creationId xmlns:a16="http://schemas.microsoft.com/office/drawing/2014/main" id="{C977052B-80A6-2A4F-BB20-C9205BA07266}"/>
              </a:ext>
            </a:extLst>
          </p:cNvPr>
          <p:cNvSpPr/>
          <p:nvPr userDrawn="1"/>
        </p:nvSpPr>
        <p:spPr>
          <a:xfrm>
            <a:off x="609601" y="0"/>
            <a:ext cx="525136" cy="187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3177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Side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3840480" cy="6858000"/>
          </a:xfrm>
          <a:prstGeom prst="rect">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548640"/>
            <a:ext cx="2834640" cy="1005840"/>
          </a:xfrm>
        </p:spPr>
        <p:txBody>
          <a:bodyPr bIns="0" anchor="t" anchorCtr="0"/>
          <a:lstStyle>
            <a:lvl1pPr>
              <a:lnSpc>
                <a:spcPct val="90000"/>
              </a:lnSpc>
              <a:defRPr sz="2500" baseline="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D151D513-545E-0D47-8DA9-FF4D130FAF7E}"/>
              </a:ext>
            </a:extLst>
          </p:cNvPr>
          <p:cNvSpPr>
            <a:spLocks noGrp="1"/>
          </p:cNvSpPr>
          <p:nvPr>
            <p:ph type="body" sz="quarter" idx="12" hasCustomPrompt="1"/>
          </p:nvPr>
        </p:nvSpPr>
        <p:spPr>
          <a:xfrm>
            <a:off x="640080" y="1554480"/>
            <a:ext cx="2834640" cy="4846320"/>
          </a:xfrm>
        </p:spPr>
        <p:txBody>
          <a:bodyPr/>
          <a:lstStyle>
            <a:lvl1pPr>
              <a:lnSpc>
                <a:spcPct val="90000"/>
              </a:lnSpc>
              <a:defRPr sz="1800" baseline="0">
                <a:solidFill>
                  <a:schemeClr val="tx1"/>
                </a:solidFill>
              </a:defRPr>
            </a:lvl1pPr>
            <a:lvl2pPr>
              <a:lnSpc>
                <a:spcPct val="90000"/>
              </a:lnSpc>
              <a:buClr>
                <a:schemeClr val="bg1"/>
              </a:buClr>
              <a:defRPr sz="1800" baseline="0">
                <a:solidFill>
                  <a:schemeClr val="tx1"/>
                </a:solidFill>
              </a:defRPr>
            </a:lvl2pPr>
            <a:lvl3pPr marL="850900" indent="-393700">
              <a:tabLst/>
              <a:defRPr>
                <a:solidFill>
                  <a:schemeClr val="bg1"/>
                </a:solidFill>
              </a:defRPr>
            </a:lvl3pPr>
            <a:lvl4pPr>
              <a:defRPr>
                <a:solidFill>
                  <a:schemeClr val="bg1"/>
                </a:solidFill>
              </a:defRPr>
            </a:lvl4pPr>
            <a:lvl5pPr>
              <a:defRPr>
                <a:solidFill>
                  <a:schemeClr val="bg1"/>
                </a:solidFill>
              </a:defRPr>
            </a:lvl5pPr>
          </a:lstStyle>
          <a:p>
            <a:pPr lvl="0"/>
            <a:r>
              <a:rPr lang="en-US"/>
              <a:t>Click to edit Master </a:t>
            </a:r>
            <a:br>
              <a:rPr lang="en-US"/>
            </a:br>
            <a:r>
              <a:rPr lang="en-US"/>
              <a:t>text styles</a:t>
            </a:r>
          </a:p>
          <a:p>
            <a:pPr lvl="1"/>
            <a:r>
              <a:rPr lang="en-US"/>
              <a:t>Second level</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1"/>
                </a:solidFill>
                <a:effectLst/>
                <a:uFillTx/>
                <a:latin typeface="Arial Nova" panose="020B0504020202020204" pitchFamily="34" charset="0"/>
                <a:ea typeface="Helvetica Neue"/>
                <a:cs typeface="Helvetica Neue"/>
                <a:sym typeface="Helvetica Neue"/>
              </a:rPr>
              <a:t>Commercial in Confidence</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tx1"/>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4217437" y="1554480"/>
            <a:ext cx="7334483"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878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Color 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2030400" cy="6858000"/>
          </a:xfrm>
          <a:prstGeom prst="rect">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2548219" y="548640"/>
            <a:ext cx="8134295" cy="1005840"/>
          </a:xfrm>
        </p:spPr>
        <p:txBody>
          <a:bodyPr bIns="0" anchor="t" anchorCtr="0"/>
          <a:lstStyle>
            <a:lvl1pPr>
              <a:lnSpc>
                <a:spcPct val="90000"/>
              </a:lnSpc>
              <a:defRPr sz="3200" baseline="0">
                <a:solidFill>
                  <a:schemeClr val="tx1"/>
                </a:solidFill>
              </a:defRPr>
            </a:lvl1pPr>
          </a:lstStyle>
          <a:p>
            <a:r>
              <a:rPr lang="en-US"/>
              <a:t>Click to edit Master title style</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1"/>
                </a:solidFill>
                <a:effectLst/>
                <a:uFillTx/>
                <a:latin typeface="Arial Nova" panose="020B0504020202020204" pitchFamily="34" charset="0"/>
                <a:ea typeface="Helvetica Neue"/>
                <a:cs typeface="Helvetica Neue"/>
                <a:sym typeface="Helvetica Neue"/>
              </a:rPr>
              <a:t>Commercial in Confidence</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tx1"/>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2548218" y="1554480"/>
            <a:ext cx="8134296"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898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amp; Content 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FC8468-45BA-4974-A42C-CC4569A5B813}"/>
              </a:ext>
            </a:extLst>
          </p:cNvPr>
          <p:cNvSpPr/>
          <p:nvPr userDrawn="1"/>
        </p:nvSpPr>
        <p:spPr>
          <a:xfrm>
            <a:off x="0" y="-1"/>
            <a:ext cx="12192000" cy="11887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457200"/>
            <a:ext cx="10881360" cy="731520"/>
          </a:xfrm>
        </p:spPr>
        <p:txBody>
          <a:bodyPr bIns="0" anchor="t"/>
          <a:lstStyle>
            <a:lvl1pPr>
              <a:defRPr>
                <a:solidFill>
                  <a:schemeClr val="tx1"/>
                </a:solidFill>
              </a:defRPr>
            </a:lvl1pPr>
          </a:lstStyle>
          <a:p>
            <a:r>
              <a:rPr lang="en-US"/>
              <a:t>Click to edit Master title style</a:t>
            </a:r>
          </a:p>
        </p:txBody>
      </p:sp>
      <p:sp>
        <p:nvSpPr>
          <p:cNvPr id="4" name="Slide Number Placeholder 3">
            <a:extLst>
              <a:ext uri="{FF2B5EF4-FFF2-40B4-BE49-F238E27FC236}">
                <a16:creationId xmlns:a16="http://schemas.microsoft.com/office/drawing/2014/main" id="{3C9986FB-0691-2847-9866-ECE3B36F431B}"/>
              </a:ext>
            </a:extLst>
          </p:cNvPr>
          <p:cNvSpPr>
            <a:spLocks noGrp="1"/>
          </p:cNvSpPr>
          <p:nvPr>
            <p:ph type="sldNum" sz="quarter" idx="11"/>
          </p:nvPr>
        </p:nvSpPr>
        <p:spPr>
          <a:xfrm>
            <a:off x="155694" y="6536215"/>
            <a:ext cx="160300" cy="153888"/>
          </a:xfrm>
          <a:prstGeom prst="rect">
            <a:avLst/>
          </a:prstGeom>
        </p:spPr>
        <p:txBody>
          <a:bodyPr/>
          <a:lstStyle/>
          <a:p>
            <a:fld id="{4B0EDFBC-7666-BA46-8E94-F83EDA5B5493}" type="slidenum">
              <a:rPr lang="en-US" smtClean="0"/>
              <a:pPr/>
              <a:t>‹#›</a:t>
            </a:fld>
            <a:endParaRPr lang="en-US"/>
          </a:p>
        </p:txBody>
      </p:sp>
      <p:sp>
        <p:nvSpPr>
          <p:cNvPr id="7" name="Content Placeholder 6">
            <a:extLst>
              <a:ext uri="{FF2B5EF4-FFF2-40B4-BE49-F238E27FC236}">
                <a16:creationId xmlns:a16="http://schemas.microsoft.com/office/drawing/2014/main" id="{25B206EC-0277-40B5-A902-5774A7F778ED}"/>
              </a:ext>
            </a:extLst>
          </p:cNvPr>
          <p:cNvSpPr>
            <a:spLocks noGrp="1"/>
          </p:cNvSpPr>
          <p:nvPr>
            <p:ph sz="quarter" idx="13"/>
          </p:nvPr>
        </p:nvSpPr>
        <p:spPr>
          <a:xfrm>
            <a:off x="640080" y="1554480"/>
            <a:ext cx="10881360"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447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2_Brignt Blue Background">
    <p:bg>
      <p:bgPr>
        <a:solidFill>
          <a:schemeClr val="accent3"/>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8DCBA96-DB2A-2646-B1FC-521FE50A2D71}"/>
              </a:ext>
            </a:extLst>
          </p:cNvPr>
          <p:cNvSpPr>
            <a:spLocks noGrp="1"/>
          </p:cNvSpPr>
          <p:nvPr>
            <p:ph type="body" sz="quarter" idx="10"/>
          </p:nvPr>
        </p:nvSpPr>
        <p:spPr>
          <a:xfrm>
            <a:off x="2438400" y="1920240"/>
            <a:ext cx="7315200" cy="3840480"/>
          </a:xfrm>
        </p:spPr>
        <p:txBody>
          <a:bodyPr>
            <a:noAutofit/>
          </a:bodyPr>
          <a:lstStyle>
            <a:lvl1pPr>
              <a:lnSpc>
                <a:spcPct val="100000"/>
              </a:lnSpc>
              <a:defRPr sz="3200" b="1" i="0">
                <a:solidFill>
                  <a:schemeClr val="tx1"/>
                </a:solidFill>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A7B90AF3-C74D-F547-9441-EDC23A538070}"/>
              </a:ext>
            </a:extLst>
          </p:cNvPr>
          <p:cNvSpPr txBox="1"/>
          <p:nvPr userDrawn="1"/>
        </p:nvSpPr>
        <p:spPr>
          <a:xfrm>
            <a:off x="64008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1"/>
                </a:solidFill>
                <a:effectLst/>
                <a:uFillTx/>
                <a:latin typeface="Arial Nova" panose="020B0504020202020204" pitchFamily="34" charset="0"/>
                <a:ea typeface="Helvetica Neue"/>
                <a:cs typeface="Helvetica Neue"/>
                <a:sym typeface="Helvetica Neue"/>
              </a:rPr>
              <a:t>Commercial in Confidence</a:t>
            </a:r>
          </a:p>
        </p:txBody>
      </p:sp>
      <p:sp>
        <p:nvSpPr>
          <p:cNvPr id="7" name="Slide Number Placeholder 5">
            <a:extLst>
              <a:ext uri="{FF2B5EF4-FFF2-40B4-BE49-F238E27FC236}">
                <a16:creationId xmlns:a16="http://schemas.microsoft.com/office/drawing/2014/main" id="{68D3F162-054C-A847-B0EB-5A1F25B09EDA}"/>
              </a:ext>
            </a:extLst>
          </p:cNvPr>
          <p:cNvSpPr>
            <a:spLocks noGrp="1"/>
          </p:cNvSpPr>
          <p:nvPr>
            <p:ph type="sldNum" sz="quarter" idx="4"/>
          </p:nvPr>
        </p:nvSpPr>
        <p:spPr>
          <a:xfrm>
            <a:off x="155694" y="6536215"/>
            <a:ext cx="160300" cy="153888"/>
          </a:xfrm>
          <a:prstGeom prst="rect">
            <a:avLst/>
          </a:prstGeom>
          <a:noFill/>
        </p:spPr>
        <p:txBody>
          <a:bodyPr vert="horz" wrap="square" lIns="0" tIns="0" rIns="0" bIns="0" rtlCol="0" anchor="b" anchorCtr="0">
            <a:spAutoFit/>
          </a:bodyPr>
          <a:lstStyle>
            <a:lvl1pPr algn="l">
              <a:defRPr sz="1000" b="0" i="0">
                <a:solidFill>
                  <a:schemeClr val="tx1"/>
                </a:solidFill>
                <a:latin typeface="Arial Nova" panose="020B0504020202020204" pitchFamily="34" charset="0"/>
              </a:defRPr>
            </a:lvl1pPr>
          </a:lstStyle>
          <a:p>
            <a:fld id="{4B0EDFBC-7666-BA46-8E94-F83EDA5B5493}" type="slidenum">
              <a:rPr lang="en-US" smtClean="0"/>
              <a:pPr/>
              <a:t>‹#›</a:t>
            </a:fld>
            <a:endParaRPr lang="en-US"/>
          </a:p>
        </p:txBody>
      </p:sp>
      <p:pic>
        <p:nvPicPr>
          <p:cNvPr id="8" name="Graphic 7">
            <a:extLst>
              <a:ext uri="{FF2B5EF4-FFF2-40B4-BE49-F238E27FC236}">
                <a16:creationId xmlns:a16="http://schemas.microsoft.com/office/drawing/2014/main" id="{4B31F158-7D06-6948-AF62-5ED89721FD4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66584" y="6503542"/>
            <a:ext cx="887200" cy="201794"/>
          </a:xfrm>
          <a:prstGeom prst="rect">
            <a:avLst/>
          </a:prstGeom>
        </p:spPr>
      </p:pic>
    </p:spTree>
    <p:extLst>
      <p:ext uri="{BB962C8B-B14F-4D97-AF65-F5344CB8AC3E}">
        <p14:creationId xmlns:p14="http://schemas.microsoft.com/office/powerpoint/2010/main" val="170592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bg1"/>
        </a:solidFill>
        <a:effectLst/>
      </p:bgPr>
    </p:bg>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313EA62F-41F2-0C44-A264-0C00292F6CBC}"/>
              </a:ext>
            </a:extLst>
          </p:cNvPr>
          <p:cNvSpPr>
            <a:spLocks noGrp="1"/>
          </p:cNvSpPr>
          <p:nvPr>
            <p:ph type="pic" sz="quarter" idx="10"/>
          </p:nvPr>
        </p:nvSpPr>
        <p:spPr>
          <a:xfrm>
            <a:off x="640080" y="640080"/>
            <a:ext cx="5431536" cy="5577840"/>
          </a:xfrm>
        </p:spPr>
        <p:txBody>
          <a:bodyPr/>
          <a:lstStyle/>
          <a:p>
            <a:r>
              <a:rPr lang="en-US"/>
              <a:t>Click icon to add picture</a:t>
            </a:r>
          </a:p>
        </p:txBody>
      </p:sp>
      <p:sp>
        <p:nvSpPr>
          <p:cNvPr id="8" name="Rectangle 7">
            <a:extLst>
              <a:ext uri="{FF2B5EF4-FFF2-40B4-BE49-F238E27FC236}">
                <a16:creationId xmlns:a16="http://schemas.microsoft.com/office/drawing/2014/main" id="{26E8825E-4076-3D46-AB69-24B86B2B0F9F}"/>
              </a:ext>
            </a:extLst>
          </p:cNvPr>
          <p:cNvSpPr/>
          <p:nvPr userDrawn="1"/>
        </p:nvSpPr>
        <p:spPr>
          <a:xfrm>
            <a:off x="6065520" y="640080"/>
            <a:ext cx="5486400" cy="5577840"/>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a:solidFill>
                <a:schemeClr val="bg1"/>
              </a:solidFill>
              <a:latin typeface="Arial Nova" panose="020B0504020202020204" pitchFamily="34" charset="0"/>
              <a:ea typeface="Source Sans Pro" panose="020B0503030403020204" pitchFamily="34" charset="0"/>
            </a:endParaRPr>
          </a:p>
        </p:txBody>
      </p:sp>
      <p:sp>
        <p:nvSpPr>
          <p:cNvPr id="3" name="Text Placeholder 2">
            <a:extLst>
              <a:ext uri="{FF2B5EF4-FFF2-40B4-BE49-F238E27FC236}">
                <a16:creationId xmlns:a16="http://schemas.microsoft.com/office/drawing/2014/main" id="{7D2700BD-3D4D-584D-8A8E-5AD677EDAE96}"/>
              </a:ext>
            </a:extLst>
          </p:cNvPr>
          <p:cNvSpPr>
            <a:spLocks noGrp="1"/>
          </p:cNvSpPr>
          <p:nvPr userDrawn="1">
            <p:ph type="body" idx="1"/>
          </p:nvPr>
        </p:nvSpPr>
        <p:spPr>
          <a:xfrm>
            <a:off x="6522720" y="4114800"/>
            <a:ext cx="4572000" cy="1645920"/>
          </a:xfrm>
        </p:spPr>
        <p:txBody>
          <a:bodyPr>
            <a:normAutofit/>
          </a:bodyPr>
          <a:lstStyle>
            <a:lvl1pPr marL="0" indent="0">
              <a:lnSpc>
                <a:spcPct val="85000"/>
              </a:lnSpc>
              <a:buNone/>
              <a:defRPr lang="en-US" sz="1600" kern="1200" cap="none" baseline="0" dirty="0" smtClean="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960C20FB-D8B0-8F4F-9E95-1A0A2F8C3DB4}"/>
              </a:ext>
            </a:extLst>
          </p:cNvPr>
          <p:cNvSpPr>
            <a:spLocks noGrp="1"/>
          </p:cNvSpPr>
          <p:nvPr userDrawn="1">
            <p:ph type="title"/>
          </p:nvPr>
        </p:nvSpPr>
        <p:spPr>
          <a:xfrm>
            <a:off x="6522720" y="1188720"/>
            <a:ext cx="4572000" cy="2743200"/>
          </a:xfrm>
          <a:prstGeom prst="rect">
            <a:avLst/>
          </a:prstGeom>
        </p:spPr>
        <p:txBody>
          <a:bodyPr bIns="0" anchor="b"/>
          <a:lstStyle>
            <a:lvl1pPr>
              <a:lnSpc>
                <a:spcPct val="90000"/>
              </a:lnSpc>
              <a:spcBef>
                <a:spcPts val="0"/>
              </a:spcBef>
              <a:spcAft>
                <a:spcPts val="0"/>
              </a:spcAft>
              <a:defRPr lang="en-US" sz="3600" b="0" kern="1200" cap="all" baseline="0" dirty="0" smtClean="0">
                <a:solidFill>
                  <a:schemeClr val="bg1"/>
                </a:solidFill>
                <a:latin typeface="Arial Nova" panose="020B0504020202020204" pitchFamily="34" charset="0"/>
                <a:ea typeface="+mj-ea"/>
                <a:cs typeface="+mj-cs"/>
              </a:defRPr>
            </a:lvl1pPr>
          </a:lstStyle>
          <a:p>
            <a:r>
              <a:rPr lang="en-US"/>
              <a:t>Click to edit Master title style</a:t>
            </a:r>
          </a:p>
        </p:txBody>
      </p:sp>
      <p:sp>
        <p:nvSpPr>
          <p:cNvPr id="4" name="Slide Number Placeholder 3">
            <a:extLst>
              <a:ext uri="{FF2B5EF4-FFF2-40B4-BE49-F238E27FC236}">
                <a16:creationId xmlns:a16="http://schemas.microsoft.com/office/drawing/2014/main" id="{080C8F4D-51E4-A444-8E68-0E8C346FA107}"/>
              </a:ext>
            </a:extLst>
          </p:cNvPr>
          <p:cNvSpPr>
            <a:spLocks noGrp="1"/>
          </p:cNvSpPr>
          <p:nvPr>
            <p:ph type="sldNum" sz="quarter" idx="11"/>
          </p:nvPr>
        </p:nvSpPr>
        <p:spPr/>
        <p:txBody>
          <a:bodyPr/>
          <a:lstStyle/>
          <a:p>
            <a:fld id="{4B0EDFBC-7666-BA46-8E94-F83EDA5B5493}" type="slidenum">
              <a:rPr lang="en-US" smtClean="0"/>
              <a:pPr/>
              <a:t>‹#›</a:t>
            </a:fld>
            <a:endParaRPr lang="en-US"/>
          </a:p>
        </p:txBody>
      </p:sp>
      <p:sp>
        <p:nvSpPr>
          <p:cNvPr id="5" name="Rectangle 4">
            <a:extLst>
              <a:ext uri="{FF2B5EF4-FFF2-40B4-BE49-F238E27FC236}">
                <a16:creationId xmlns:a16="http://schemas.microsoft.com/office/drawing/2014/main" id="{C977052B-80A6-2A4F-BB20-C9205BA07266}"/>
              </a:ext>
            </a:extLst>
          </p:cNvPr>
          <p:cNvSpPr/>
          <p:nvPr userDrawn="1"/>
        </p:nvSpPr>
        <p:spPr>
          <a:xfrm>
            <a:off x="609601" y="0"/>
            <a:ext cx="525136" cy="187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65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Sidebar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B9B741-08AA-5046-BF6B-F1AAB4DAA2BD}"/>
              </a:ext>
            </a:extLst>
          </p:cNvPr>
          <p:cNvSpPr/>
          <p:nvPr userDrawn="1"/>
        </p:nvSpPr>
        <p:spPr>
          <a:xfrm>
            <a:off x="0" y="0"/>
            <a:ext cx="3840480" cy="6858000"/>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1320"/>
              </a:spcBef>
            </a:pPr>
            <a:endParaRPr lang="en-US" sz="2400" b="0" i="0">
              <a:solidFill>
                <a:schemeClr val="bg1"/>
              </a:solidFill>
              <a:latin typeface="Arial Nova" panose="020B0504020202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FB4C00D8-3841-E443-8714-7E4B29EA6C49}"/>
              </a:ext>
            </a:extLst>
          </p:cNvPr>
          <p:cNvSpPr>
            <a:spLocks noGrp="1"/>
          </p:cNvSpPr>
          <p:nvPr>
            <p:ph type="title"/>
          </p:nvPr>
        </p:nvSpPr>
        <p:spPr>
          <a:xfrm>
            <a:off x="640080" y="548640"/>
            <a:ext cx="2834640" cy="1005840"/>
          </a:xfrm>
        </p:spPr>
        <p:txBody>
          <a:bodyPr bIns="0" anchor="t" anchorCtr="0"/>
          <a:lstStyle>
            <a:lvl1pPr>
              <a:lnSpc>
                <a:spcPct val="90000"/>
              </a:lnSpc>
              <a:defRPr sz="2500" baseline="0">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D151D513-545E-0D47-8DA9-FF4D130FAF7E}"/>
              </a:ext>
            </a:extLst>
          </p:cNvPr>
          <p:cNvSpPr>
            <a:spLocks noGrp="1"/>
          </p:cNvSpPr>
          <p:nvPr>
            <p:ph type="body" sz="quarter" idx="12" hasCustomPrompt="1"/>
          </p:nvPr>
        </p:nvSpPr>
        <p:spPr>
          <a:xfrm>
            <a:off x="640080" y="1554480"/>
            <a:ext cx="2834640" cy="4846320"/>
          </a:xfrm>
        </p:spPr>
        <p:txBody>
          <a:bodyPr/>
          <a:lstStyle>
            <a:lvl1pPr>
              <a:lnSpc>
                <a:spcPct val="90000"/>
              </a:lnSpc>
              <a:defRPr sz="1800" baseline="0">
                <a:solidFill>
                  <a:schemeClr val="bg1"/>
                </a:solidFill>
              </a:defRPr>
            </a:lvl1pPr>
            <a:lvl2pPr>
              <a:lnSpc>
                <a:spcPct val="90000"/>
              </a:lnSpc>
              <a:buClr>
                <a:schemeClr val="bg1"/>
              </a:buClr>
              <a:defRPr sz="1800" baseline="0">
                <a:solidFill>
                  <a:schemeClr val="bg1"/>
                </a:solidFill>
              </a:defRPr>
            </a:lvl2pPr>
            <a:lvl3pPr marL="850900" indent="-393700">
              <a:tabLst/>
              <a:defRPr>
                <a:solidFill>
                  <a:schemeClr val="bg1"/>
                </a:solidFill>
              </a:defRPr>
            </a:lvl3pPr>
            <a:lvl4pPr>
              <a:defRPr>
                <a:solidFill>
                  <a:schemeClr val="bg1"/>
                </a:solidFill>
              </a:defRPr>
            </a:lvl4pPr>
            <a:lvl5pPr>
              <a:defRPr>
                <a:solidFill>
                  <a:schemeClr val="bg1"/>
                </a:solidFill>
              </a:defRPr>
            </a:lvl5pPr>
          </a:lstStyle>
          <a:p>
            <a:pPr lvl="0"/>
            <a:r>
              <a:rPr lang="en-US"/>
              <a:t>Click to edit Master </a:t>
            </a:r>
            <a:br>
              <a:rPr lang="en-US"/>
            </a:br>
            <a:r>
              <a:rPr lang="en-US"/>
              <a:t>text styles</a:t>
            </a:r>
          </a:p>
          <a:p>
            <a:pPr lvl="1"/>
            <a:r>
              <a:rPr lang="en-US"/>
              <a:t>Second level</a:t>
            </a:r>
          </a:p>
        </p:txBody>
      </p:sp>
      <p:sp>
        <p:nvSpPr>
          <p:cNvPr id="11" name="TextBox 10">
            <a:extLst>
              <a:ext uri="{FF2B5EF4-FFF2-40B4-BE49-F238E27FC236}">
                <a16:creationId xmlns:a16="http://schemas.microsoft.com/office/drawing/2014/main" id="{0273EB2F-ACD1-A041-A1AC-6232FD62B2CE}"/>
              </a:ext>
            </a:extLst>
          </p:cNvPr>
          <p:cNvSpPr txBox="1"/>
          <p:nvPr userDrawn="1"/>
        </p:nvSpPr>
        <p:spPr>
          <a:xfrm>
            <a:off x="64008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bg2"/>
                </a:solidFill>
                <a:effectLst/>
                <a:uFillTx/>
                <a:latin typeface="Arial Nova" panose="020B0504020202020204" pitchFamily="34" charset="0"/>
                <a:ea typeface="Helvetica Neue"/>
                <a:cs typeface="Helvetica Neue"/>
                <a:sym typeface="Helvetica Neue"/>
              </a:rPr>
              <a:t>Commercial in Confidence</a:t>
            </a:r>
          </a:p>
        </p:txBody>
      </p:sp>
      <p:sp>
        <p:nvSpPr>
          <p:cNvPr id="12" name="Slide Number Placeholder 5">
            <a:extLst>
              <a:ext uri="{FF2B5EF4-FFF2-40B4-BE49-F238E27FC236}">
                <a16:creationId xmlns:a16="http://schemas.microsoft.com/office/drawing/2014/main" id="{B626B817-D063-F146-879F-8E47B01B12A3}"/>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bg2"/>
                </a:solidFill>
                <a:latin typeface="Arial Nova" panose="020B0504020202020204" pitchFamily="34" charset="0"/>
              </a:defRPr>
            </a:lvl1pPr>
          </a:lstStyle>
          <a:p>
            <a:fld id="{4B0EDFBC-7666-BA46-8E94-F83EDA5B5493}" type="slidenum">
              <a:rPr lang="en-US" smtClean="0"/>
              <a:pPr/>
              <a:t>‹#›</a:t>
            </a:fld>
            <a:endParaRPr lang="en-US"/>
          </a:p>
        </p:txBody>
      </p:sp>
      <p:sp>
        <p:nvSpPr>
          <p:cNvPr id="4" name="Content Placeholder 3">
            <a:extLst>
              <a:ext uri="{FF2B5EF4-FFF2-40B4-BE49-F238E27FC236}">
                <a16:creationId xmlns:a16="http://schemas.microsoft.com/office/drawing/2014/main" id="{83877220-9F10-7A4B-ABE7-6967DE135B38}"/>
              </a:ext>
            </a:extLst>
          </p:cNvPr>
          <p:cNvSpPr>
            <a:spLocks noGrp="1"/>
          </p:cNvSpPr>
          <p:nvPr>
            <p:ph sz="quarter" idx="13"/>
          </p:nvPr>
        </p:nvSpPr>
        <p:spPr>
          <a:xfrm>
            <a:off x="4217437" y="1554480"/>
            <a:ext cx="7334483"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343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50" Type="http://schemas.openxmlformats.org/officeDocument/2006/relationships/slideLayout" Target="../slideLayouts/slideLayout107.xml"/><Relationship Id="rId55" Type="http://schemas.openxmlformats.org/officeDocument/2006/relationships/image" Target="../media/image1.png"/><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9" Type="http://schemas.openxmlformats.org/officeDocument/2006/relationships/slideLayout" Target="../slideLayouts/slideLayout86.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53" Type="http://schemas.openxmlformats.org/officeDocument/2006/relationships/slideLayout" Target="../slideLayouts/slideLayout110.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52" Type="http://schemas.openxmlformats.org/officeDocument/2006/relationships/slideLayout" Target="../slideLayouts/slideLayout109.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slideLayout" Target="../slideLayouts/slideLayout105.xml"/><Relationship Id="rId56" Type="http://schemas.openxmlformats.org/officeDocument/2006/relationships/image" Target="../media/image2.svg"/><Relationship Id="rId8" Type="http://schemas.openxmlformats.org/officeDocument/2006/relationships/slideLayout" Target="../slideLayouts/slideLayout65.xml"/><Relationship Id="rId51" Type="http://schemas.openxmlformats.org/officeDocument/2006/relationships/slideLayout" Target="../slideLayouts/slideLayout108.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54" Type="http://schemas.openxmlformats.org/officeDocument/2006/relationships/theme" Target="../theme/theme2.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slideLayout" Target="../slideLayouts/slideLayout10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9" Type="http://schemas.openxmlformats.org/officeDocument/2006/relationships/slideLayout" Target="../slideLayouts/slideLayout149.xml"/><Relationship Id="rId21" Type="http://schemas.openxmlformats.org/officeDocument/2006/relationships/slideLayout" Target="../slideLayouts/slideLayout131.xml"/><Relationship Id="rId34" Type="http://schemas.openxmlformats.org/officeDocument/2006/relationships/slideLayout" Target="../slideLayouts/slideLayout144.xml"/><Relationship Id="rId42" Type="http://schemas.openxmlformats.org/officeDocument/2006/relationships/theme" Target="../theme/theme3.xml"/><Relationship Id="rId7" Type="http://schemas.openxmlformats.org/officeDocument/2006/relationships/slideLayout" Target="../slideLayouts/slideLayout11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29" Type="http://schemas.openxmlformats.org/officeDocument/2006/relationships/slideLayout" Target="../slideLayouts/slideLayout139.xml"/><Relationship Id="rId41" Type="http://schemas.openxmlformats.org/officeDocument/2006/relationships/slideLayout" Target="../slideLayouts/slideLayout151.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37" Type="http://schemas.openxmlformats.org/officeDocument/2006/relationships/slideLayout" Target="../slideLayouts/slideLayout147.xml"/><Relationship Id="rId40" Type="http://schemas.openxmlformats.org/officeDocument/2006/relationships/slideLayout" Target="../slideLayouts/slideLayout150.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36" Type="http://schemas.openxmlformats.org/officeDocument/2006/relationships/slideLayout" Target="../slideLayouts/slideLayout146.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4" Type="http://schemas.openxmlformats.org/officeDocument/2006/relationships/image" Target="../media/image2.svg"/><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35" Type="http://schemas.openxmlformats.org/officeDocument/2006/relationships/slideLayout" Target="../slideLayouts/slideLayout145.xml"/><Relationship Id="rId43" Type="http://schemas.openxmlformats.org/officeDocument/2006/relationships/image" Target="../media/image1.png"/><Relationship Id="rId8" Type="http://schemas.openxmlformats.org/officeDocument/2006/relationships/slideLayout" Target="../slideLayouts/slideLayout118.xml"/><Relationship Id="rId3" Type="http://schemas.openxmlformats.org/officeDocument/2006/relationships/slideLayout" Target="../slideLayouts/slideLayout113.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slideLayout" Target="../slideLayouts/slideLayout143.xml"/><Relationship Id="rId38"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2B2722D-739C-9E4C-BFBC-FF309635ECA3}"/>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2"/>
                </a:solidFill>
                <a:effectLst/>
                <a:uFillTx/>
                <a:latin typeface="Arial Nova" panose="020B0504020202020204" pitchFamily="34" charset="0"/>
                <a:ea typeface="Helvetica Neue"/>
                <a:cs typeface="Helvetica Neue"/>
                <a:sym typeface="Helvetica Neue"/>
              </a:rPr>
              <a:t>Confidential</a:t>
            </a:r>
          </a:p>
        </p:txBody>
      </p:sp>
      <p:sp>
        <p:nvSpPr>
          <p:cNvPr id="3" name="Text Placeholder 2">
            <a:extLst>
              <a:ext uri="{FF2B5EF4-FFF2-40B4-BE49-F238E27FC236}">
                <a16:creationId xmlns:a16="http://schemas.microsoft.com/office/drawing/2014/main" id="{913C51E2-6C0D-204F-BD5F-6496BD80F93B}"/>
              </a:ext>
            </a:extLst>
          </p:cNvPr>
          <p:cNvSpPr>
            <a:spLocks noGrp="1"/>
          </p:cNvSpPr>
          <p:nvPr>
            <p:ph type="body" idx="1"/>
          </p:nvPr>
        </p:nvSpPr>
        <p:spPr>
          <a:xfrm>
            <a:off x="640080" y="1371600"/>
            <a:ext cx="10881360" cy="50292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F3BBF29-8765-8A4B-8AAA-ED71D599372F}"/>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tx1">
                    <a:lumMod val="65000"/>
                    <a:lumOff val="35000"/>
                  </a:schemeClr>
                </a:solidFill>
                <a:latin typeface="Arial Nova" panose="020B0504020202020204" pitchFamily="34" charset="0"/>
              </a:defRPr>
            </a:lvl1pPr>
          </a:lstStyle>
          <a:p>
            <a:fld id="{4B0EDFBC-7666-BA46-8E94-F83EDA5B5493}" type="slidenum">
              <a:rPr lang="en-US" smtClean="0"/>
              <a:pPr/>
              <a:t>‹#›</a:t>
            </a:fld>
            <a:endParaRPr lang="en-US"/>
          </a:p>
        </p:txBody>
      </p:sp>
      <p:sp>
        <p:nvSpPr>
          <p:cNvPr id="16" name="Title Placeholder 15">
            <a:extLst>
              <a:ext uri="{FF2B5EF4-FFF2-40B4-BE49-F238E27FC236}">
                <a16:creationId xmlns:a16="http://schemas.microsoft.com/office/drawing/2014/main" id="{65559CAE-713A-AF45-B24B-CABD78CFD116}"/>
              </a:ext>
            </a:extLst>
          </p:cNvPr>
          <p:cNvSpPr>
            <a:spLocks noGrp="1"/>
          </p:cNvSpPr>
          <p:nvPr>
            <p:ph type="title"/>
          </p:nvPr>
        </p:nvSpPr>
        <p:spPr>
          <a:xfrm>
            <a:off x="640080" y="457200"/>
            <a:ext cx="10881360" cy="914400"/>
          </a:xfrm>
          <a:prstGeom prst="rect">
            <a:avLst/>
          </a:prstGeom>
        </p:spPr>
        <p:txBody>
          <a:bodyPr vert="horz" lIns="0" tIns="0" rIns="0" bIns="45720" rtlCol="0" anchor="t">
            <a:noAutofit/>
          </a:bodyPr>
          <a:lstStyle/>
          <a:p>
            <a:r>
              <a:rPr lang="en-US"/>
              <a:t>Click to edit Master title style</a:t>
            </a:r>
          </a:p>
        </p:txBody>
      </p:sp>
      <p:sp>
        <p:nvSpPr>
          <p:cNvPr id="34" name="Rectangle 33">
            <a:extLst>
              <a:ext uri="{FF2B5EF4-FFF2-40B4-BE49-F238E27FC236}">
                <a16:creationId xmlns:a16="http://schemas.microsoft.com/office/drawing/2014/main" id="{E409D699-45CF-4873-BF0F-014DE08F4E40}"/>
              </a:ext>
            </a:extLst>
          </p:cNvPr>
          <p:cNvSpPr/>
          <p:nvPr userDrawn="1"/>
        </p:nvSpPr>
        <p:spPr>
          <a:xfrm>
            <a:off x="640080" y="0"/>
            <a:ext cx="4572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D77C46FF-17EC-A541-8620-A0FB2A401FF2}"/>
              </a:ext>
            </a:extLst>
          </p:cNvPr>
          <p:cNvPicPr>
            <a:picLocks noChangeAspect="1"/>
          </p:cNvPicPr>
          <p:nvPr userDrawn="1"/>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9979024" y="6405265"/>
            <a:ext cx="1591056" cy="311761"/>
          </a:xfrm>
          <a:prstGeom prst="rect">
            <a:avLst/>
          </a:prstGeom>
        </p:spPr>
      </p:pic>
    </p:spTree>
    <p:extLst>
      <p:ext uri="{BB962C8B-B14F-4D97-AF65-F5344CB8AC3E}">
        <p14:creationId xmlns:p14="http://schemas.microsoft.com/office/powerpoint/2010/main" val="3383524855"/>
      </p:ext>
    </p:extLst>
  </p:cSld>
  <p:clrMap bg1="lt1" tx1="dk1" bg2="lt2" tx2="dk2" accent1="accent1" accent2="accent2" accent3="accent3" accent4="accent4" accent5="accent5" accent6="accent6" hlink="hlink" folHlink="folHlink"/>
  <p:sldLayoutIdLst>
    <p:sldLayoutId id="2147486309" r:id="rId1"/>
    <p:sldLayoutId id="2147486310" r:id="rId2"/>
    <p:sldLayoutId id="2147486311" r:id="rId3"/>
    <p:sldLayoutId id="2147486312" r:id="rId4"/>
    <p:sldLayoutId id="2147486313" r:id="rId5"/>
    <p:sldLayoutId id="2147486314" r:id="rId6"/>
    <p:sldLayoutId id="2147486315" r:id="rId7"/>
    <p:sldLayoutId id="2147486316" r:id="rId8"/>
    <p:sldLayoutId id="2147486317" r:id="rId9"/>
    <p:sldLayoutId id="2147486318" r:id="rId10"/>
    <p:sldLayoutId id="2147486319" r:id="rId11"/>
    <p:sldLayoutId id="2147486320" r:id="rId12"/>
    <p:sldLayoutId id="2147486321" r:id="rId13"/>
    <p:sldLayoutId id="2147486322" r:id="rId14"/>
    <p:sldLayoutId id="2147486323" r:id="rId15"/>
    <p:sldLayoutId id="2147486324" r:id="rId16"/>
    <p:sldLayoutId id="2147486325" r:id="rId17"/>
    <p:sldLayoutId id="2147486326" r:id="rId18"/>
    <p:sldLayoutId id="2147486327" r:id="rId19"/>
    <p:sldLayoutId id="2147486328" r:id="rId20"/>
    <p:sldLayoutId id="2147486329" r:id="rId21"/>
    <p:sldLayoutId id="2147486330" r:id="rId22"/>
    <p:sldLayoutId id="2147486331" r:id="rId23"/>
    <p:sldLayoutId id="2147486332" r:id="rId24"/>
    <p:sldLayoutId id="2147486333" r:id="rId25"/>
    <p:sldLayoutId id="2147486334" r:id="rId26"/>
    <p:sldLayoutId id="2147486335" r:id="rId27"/>
    <p:sldLayoutId id="2147486336" r:id="rId28"/>
    <p:sldLayoutId id="2147486337" r:id="rId29"/>
    <p:sldLayoutId id="2147486338" r:id="rId30"/>
    <p:sldLayoutId id="2147486339" r:id="rId31"/>
    <p:sldLayoutId id="2147486340" r:id="rId32"/>
    <p:sldLayoutId id="2147486341" r:id="rId33"/>
    <p:sldLayoutId id="2147486342" r:id="rId34"/>
    <p:sldLayoutId id="2147486343" r:id="rId35"/>
    <p:sldLayoutId id="2147486344" r:id="rId36"/>
    <p:sldLayoutId id="2147486345" r:id="rId37"/>
    <p:sldLayoutId id="2147486346" r:id="rId38"/>
    <p:sldLayoutId id="2147486347" r:id="rId39"/>
    <p:sldLayoutId id="2147486348" r:id="rId40"/>
    <p:sldLayoutId id="2147486349" r:id="rId41"/>
    <p:sldLayoutId id="2147486350" r:id="rId42"/>
    <p:sldLayoutId id="2147486351" r:id="rId43"/>
    <p:sldLayoutId id="2147486352" r:id="rId44"/>
    <p:sldLayoutId id="2147486353" r:id="rId45"/>
    <p:sldLayoutId id="2147486910" r:id="rId46"/>
    <p:sldLayoutId id="2147486914" r:id="rId47"/>
    <p:sldLayoutId id="2147486915" r:id="rId48"/>
    <p:sldLayoutId id="2147486916" r:id="rId49"/>
    <p:sldLayoutId id="2147486917" r:id="rId50"/>
    <p:sldLayoutId id="2147486918" r:id="rId51"/>
    <p:sldLayoutId id="2147486919" r:id="rId52"/>
    <p:sldLayoutId id="2147486920" r:id="rId53"/>
    <p:sldLayoutId id="2147486921" r:id="rId54"/>
    <p:sldLayoutId id="2147486922" r:id="rId55"/>
    <p:sldLayoutId id="2147486923" r:id="rId56"/>
    <p:sldLayoutId id="2147486924" r:id="rId5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a:solidFill>
            <a:schemeClr val="tx1"/>
          </a:solidFill>
          <a:latin typeface="Arial Nova" panose="020B0504020202020204" pitchFamily="34" charset="0"/>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pitchFamily="34" charset="0"/>
        <a:buNone/>
        <a:defRPr sz="2000" kern="1200">
          <a:solidFill>
            <a:schemeClr val="tx1">
              <a:lumMod val="65000"/>
              <a:lumOff val="35000"/>
            </a:schemeClr>
          </a:solidFill>
          <a:latin typeface="Arial Nova" panose="020B0504020202020204" pitchFamily="34" charset="0"/>
          <a:ea typeface="+mn-ea"/>
          <a:cs typeface="+mn-cs"/>
        </a:defRPr>
      </a:lvl1pPr>
      <a:lvl2pPr marL="274320" indent="-274320" algn="l" defTabSz="914400" rtl="0" eaLnBrk="1" latinLnBrk="0" hangingPunct="1">
        <a:lnSpc>
          <a:spcPct val="100000"/>
        </a:lnSpc>
        <a:spcBef>
          <a:spcPts val="600"/>
        </a:spcBef>
        <a:spcAft>
          <a:spcPts val="600"/>
        </a:spcAft>
        <a:buClr>
          <a:schemeClr val="accent2"/>
        </a:buClr>
        <a:buSzPct val="100000"/>
        <a:buFont typeface="System Font Regular"/>
        <a:buChar char="●"/>
        <a:tabLst/>
        <a:defRPr sz="2000" kern="1200">
          <a:solidFill>
            <a:schemeClr val="tx1">
              <a:lumMod val="65000"/>
              <a:lumOff val="35000"/>
            </a:schemeClr>
          </a:solidFill>
          <a:latin typeface="Arial Nova" panose="020B0504020202020204" pitchFamily="34" charset="0"/>
          <a:ea typeface="+mn-ea"/>
          <a:cs typeface="+mn-cs"/>
        </a:defRPr>
      </a:lvl2pPr>
      <a:lvl3pPr marL="548640" indent="-274320" algn="l" defTabSz="914400" rtl="0" eaLnBrk="1" latinLnBrk="0" hangingPunct="1">
        <a:lnSpc>
          <a:spcPct val="100000"/>
        </a:lnSpc>
        <a:spcBef>
          <a:spcPts val="600"/>
        </a:spcBef>
        <a:spcAft>
          <a:spcPts val="600"/>
        </a:spcAft>
        <a:buClr>
          <a:schemeClr val="accent2"/>
        </a:buClr>
        <a:buFont typeface="Arial" panose="020B0604020202020204" pitchFamily="34" charset="0"/>
        <a:buChar char="●"/>
        <a:tabLst/>
        <a:defRPr sz="1800" kern="1200">
          <a:solidFill>
            <a:schemeClr val="tx1">
              <a:lumMod val="65000"/>
              <a:lumOff val="35000"/>
            </a:schemeClr>
          </a:solidFill>
          <a:latin typeface="Arial Nova" panose="020B0504020202020204" pitchFamily="34" charset="0"/>
          <a:ea typeface="+mn-ea"/>
          <a:cs typeface="+mn-cs"/>
        </a:defRPr>
      </a:lvl3pPr>
      <a:lvl4pPr marL="822960" indent="-274320" algn="l" defTabSz="914400" rtl="0" eaLnBrk="1" latinLnBrk="0" hangingPunct="1">
        <a:lnSpc>
          <a:spcPct val="100000"/>
        </a:lnSpc>
        <a:spcBef>
          <a:spcPts val="600"/>
        </a:spcBef>
        <a:spcAft>
          <a:spcPts val="600"/>
        </a:spcAft>
        <a:buClr>
          <a:schemeClr val="accent2"/>
        </a:buClr>
        <a:buFont typeface="System Font Regular"/>
        <a:buChar char="●"/>
        <a:tabLst/>
        <a:defRPr sz="1800" kern="1200">
          <a:solidFill>
            <a:schemeClr val="tx1">
              <a:lumMod val="65000"/>
              <a:lumOff val="35000"/>
            </a:schemeClr>
          </a:solidFill>
          <a:latin typeface="Arial Nova" panose="020B0504020202020204" pitchFamily="34" charset="0"/>
          <a:ea typeface="+mn-ea"/>
          <a:cs typeface="+mn-cs"/>
        </a:defRPr>
      </a:lvl4pPr>
      <a:lvl5pPr marL="1097280" indent="-274320" algn="l" defTabSz="914400" rtl="0" eaLnBrk="1" latinLnBrk="0" hangingPunct="1">
        <a:lnSpc>
          <a:spcPct val="100000"/>
        </a:lnSpc>
        <a:spcBef>
          <a:spcPts val="600"/>
        </a:spcBef>
        <a:spcAft>
          <a:spcPts val="600"/>
        </a:spcAft>
        <a:buClr>
          <a:schemeClr val="accent2"/>
        </a:buClr>
        <a:buFont typeface="System Font Regular"/>
        <a:buChar char="●"/>
        <a:tabLst/>
        <a:defRPr sz="1800" kern="1200">
          <a:solidFill>
            <a:schemeClr val="tx1">
              <a:lumMod val="65000"/>
              <a:lumOff val="35000"/>
            </a:schemeClr>
          </a:solidFill>
          <a:latin typeface="Arial Nova"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3" orient="horz" pos="42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2B2722D-739C-9E4C-BFBC-FF309635ECA3}"/>
              </a:ext>
            </a:extLst>
          </p:cNvPr>
          <p:cNvSpPr txBox="1"/>
          <p:nvPr userDrawn="1"/>
        </p:nvSpPr>
        <p:spPr>
          <a:xfrm>
            <a:off x="640080" y="6563817"/>
            <a:ext cx="121187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2"/>
                </a:solidFill>
                <a:effectLst/>
                <a:uFillTx/>
                <a:latin typeface="Arial Nova" panose="020B0504020202020204" pitchFamily="34" charset="0"/>
                <a:ea typeface="Helvetica Neue"/>
                <a:cs typeface="Helvetica Neue"/>
                <a:sym typeface="Helvetica Neue"/>
              </a:rPr>
              <a:t>Commercial in Confidence</a:t>
            </a:r>
          </a:p>
        </p:txBody>
      </p:sp>
      <p:sp>
        <p:nvSpPr>
          <p:cNvPr id="3" name="Text Placeholder 2">
            <a:extLst>
              <a:ext uri="{FF2B5EF4-FFF2-40B4-BE49-F238E27FC236}">
                <a16:creationId xmlns:a16="http://schemas.microsoft.com/office/drawing/2014/main" id="{913C51E2-6C0D-204F-BD5F-6496BD80F93B}"/>
              </a:ext>
            </a:extLst>
          </p:cNvPr>
          <p:cNvSpPr>
            <a:spLocks noGrp="1"/>
          </p:cNvSpPr>
          <p:nvPr>
            <p:ph type="body" idx="1"/>
          </p:nvPr>
        </p:nvSpPr>
        <p:spPr>
          <a:xfrm>
            <a:off x="640080" y="1371600"/>
            <a:ext cx="10881360" cy="50292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F3BBF29-8765-8A4B-8AAA-ED71D599372F}"/>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tx1">
                    <a:lumMod val="65000"/>
                    <a:lumOff val="35000"/>
                  </a:schemeClr>
                </a:solidFill>
                <a:latin typeface="Arial Nova" panose="020B0504020202020204" pitchFamily="34" charset="0"/>
              </a:defRPr>
            </a:lvl1pPr>
          </a:lstStyle>
          <a:p>
            <a:fld id="{4B0EDFBC-7666-BA46-8E94-F83EDA5B5493}" type="slidenum">
              <a:rPr lang="en-US" smtClean="0"/>
              <a:pPr/>
              <a:t>‹#›</a:t>
            </a:fld>
            <a:endParaRPr lang="en-US"/>
          </a:p>
        </p:txBody>
      </p:sp>
      <p:sp>
        <p:nvSpPr>
          <p:cNvPr id="16" name="Title Placeholder 15">
            <a:extLst>
              <a:ext uri="{FF2B5EF4-FFF2-40B4-BE49-F238E27FC236}">
                <a16:creationId xmlns:a16="http://schemas.microsoft.com/office/drawing/2014/main" id="{65559CAE-713A-AF45-B24B-CABD78CFD116}"/>
              </a:ext>
            </a:extLst>
          </p:cNvPr>
          <p:cNvSpPr>
            <a:spLocks noGrp="1"/>
          </p:cNvSpPr>
          <p:nvPr>
            <p:ph type="title"/>
          </p:nvPr>
        </p:nvSpPr>
        <p:spPr>
          <a:xfrm>
            <a:off x="640080" y="457200"/>
            <a:ext cx="10881360" cy="914400"/>
          </a:xfrm>
          <a:prstGeom prst="rect">
            <a:avLst/>
          </a:prstGeom>
        </p:spPr>
        <p:txBody>
          <a:bodyPr vert="horz" lIns="0" tIns="0" rIns="0" bIns="45720" rtlCol="0" anchor="t">
            <a:noAutofit/>
          </a:bodyPr>
          <a:lstStyle/>
          <a:p>
            <a:r>
              <a:rPr lang="en-US"/>
              <a:t>Click to edit Master title style</a:t>
            </a:r>
          </a:p>
        </p:txBody>
      </p:sp>
      <p:sp>
        <p:nvSpPr>
          <p:cNvPr id="34" name="Rectangle 33">
            <a:extLst>
              <a:ext uri="{FF2B5EF4-FFF2-40B4-BE49-F238E27FC236}">
                <a16:creationId xmlns:a16="http://schemas.microsoft.com/office/drawing/2014/main" id="{E409D699-45CF-4873-BF0F-014DE08F4E40}"/>
              </a:ext>
            </a:extLst>
          </p:cNvPr>
          <p:cNvSpPr/>
          <p:nvPr userDrawn="1"/>
        </p:nvSpPr>
        <p:spPr>
          <a:xfrm>
            <a:off x="640080" y="0"/>
            <a:ext cx="4572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81067AD0-50A1-4FEC-BBE3-ED05036D22B9}"/>
              </a:ext>
            </a:extLst>
          </p:cNvPr>
          <p:cNvPicPr>
            <a:picLocks noChangeAspect="1"/>
          </p:cNvPicPr>
          <p:nvPr userDrawn="1"/>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9979024" y="6405265"/>
            <a:ext cx="1591056" cy="311761"/>
          </a:xfrm>
          <a:prstGeom prst="rect">
            <a:avLst/>
          </a:prstGeom>
        </p:spPr>
      </p:pic>
    </p:spTree>
    <p:extLst>
      <p:ext uri="{BB962C8B-B14F-4D97-AF65-F5344CB8AC3E}">
        <p14:creationId xmlns:p14="http://schemas.microsoft.com/office/powerpoint/2010/main" val="2174704821"/>
      </p:ext>
    </p:extLst>
  </p:cSld>
  <p:clrMap bg1="lt1" tx1="dk1" bg2="lt2" tx2="dk2" accent1="accent1" accent2="accent2" accent3="accent3" accent4="accent4" accent5="accent5" accent6="accent6" hlink="hlink" folHlink="folHlink"/>
  <p:sldLayoutIdLst>
    <p:sldLayoutId id="2147486769" r:id="rId1"/>
    <p:sldLayoutId id="2147486770" r:id="rId2"/>
    <p:sldLayoutId id="2147486771" r:id="rId3"/>
    <p:sldLayoutId id="2147486772" r:id="rId4"/>
    <p:sldLayoutId id="2147486773" r:id="rId5"/>
    <p:sldLayoutId id="2147486774" r:id="rId6"/>
    <p:sldLayoutId id="2147486775" r:id="rId7"/>
    <p:sldLayoutId id="2147486776" r:id="rId8"/>
    <p:sldLayoutId id="2147486777" r:id="rId9"/>
    <p:sldLayoutId id="2147486778" r:id="rId10"/>
    <p:sldLayoutId id="2147486779" r:id="rId11"/>
    <p:sldLayoutId id="2147486780" r:id="rId12"/>
    <p:sldLayoutId id="2147486781" r:id="rId13"/>
    <p:sldLayoutId id="2147486782" r:id="rId14"/>
    <p:sldLayoutId id="2147486783" r:id="rId15"/>
    <p:sldLayoutId id="2147486784" r:id="rId16"/>
    <p:sldLayoutId id="2147486785" r:id="rId17"/>
    <p:sldLayoutId id="2147486786" r:id="rId18"/>
    <p:sldLayoutId id="2147486787" r:id="rId19"/>
    <p:sldLayoutId id="2147486788" r:id="rId20"/>
    <p:sldLayoutId id="2147486789" r:id="rId21"/>
    <p:sldLayoutId id="2147486790" r:id="rId22"/>
    <p:sldLayoutId id="2147486791" r:id="rId23"/>
    <p:sldLayoutId id="2147486792" r:id="rId24"/>
    <p:sldLayoutId id="2147486793" r:id="rId25"/>
    <p:sldLayoutId id="2147486794" r:id="rId26"/>
    <p:sldLayoutId id="2147486795" r:id="rId27"/>
    <p:sldLayoutId id="2147486796" r:id="rId28"/>
    <p:sldLayoutId id="2147486797" r:id="rId29"/>
    <p:sldLayoutId id="2147486798" r:id="rId30"/>
    <p:sldLayoutId id="2147486799" r:id="rId31"/>
    <p:sldLayoutId id="2147486800" r:id="rId32"/>
    <p:sldLayoutId id="2147486801" r:id="rId33"/>
    <p:sldLayoutId id="2147486802" r:id="rId34"/>
    <p:sldLayoutId id="2147486803" r:id="rId35"/>
    <p:sldLayoutId id="2147486804" r:id="rId36"/>
    <p:sldLayoutId id="2147486805" r:id="rId37"/>
    <p:sldLayoutId id="2147486806" r:id="rId38"/>
    <p:sldLayoutId id="2147486807" r:id="rId39"/>
    <p:sldLayoutId id="2147486808" r:id="rId40"/>
    <p:sldLayoutId id="2147486809" r:id="rId41"/>
    <p:sldLayoutId id="2147486810" r:id="rId42"/>
    <p:sldLayoutId id="2147486811" r:id="rId43"/>
    <p:sldLayoutId id="2147486812" r:id="rId44"/>
    <p:sldLayoutId id="2147486813" r:id="rId45"/>
    <p:sldLayoutId id="2147486814" r:id="rId46"/>
    <p:sldLayoutId id="2147486815" r:id="rId47"/>
    <p:sldLayoutId id="2147486816" r:id="rId48"/>
    <p:sldLayoutId id="2147486817" r:id="rId49"/>
    <p:sldLayoutId id="2147486818" r:id="rId50"/>
    <p:sldLayoutId id="2147486819" r:id="rId51"/>
    <p:sldLayoutId id="2147486820" r:id="rId52"/>
    <p:sldLayoutId id="2147486821"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a:solidFill>
            <a:schemeClr val="tx1"/>
          </a:solidFill>
          <a:latin typeface="Arial Nova" panose="020B0504020202020204" pitchFamily="34" charset="0"/>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pitchFamily="34" charset="0"/>
        <a:buNone/>
        <a:defRPr sz="2000" kern="1200">
          <a:solidFill>
            <a:schemeClr val="tx1">
              <a:lumMod val="65000"/>
              <a:lumOff val="35000"/>
            </a:schemeClr>
          </a:solidFill>
          <a:latin typeface="Arial Nova" panose="020B0504020202020204" pitchFamily="34" charset="0"/>
          <a:ea typeface="+mn-ea"/>
          <a:cs typeface="+mn-cs"/>
        </a:defRPr>
      </a:lvl1pPr>
      <a:lvl2pPr marL="274320" indent="-274320" algn="l" defTabSz="914400" rtl="0" eaLnBrk="1" latinLnBrk="0" hangingPunct="1">
        <a:lnSpc>
          <a:spcPct val="100000"/>
        </a:lnSpc>
        <a:spcBef>
          <a:spcPts val="600"/>
        </a:spcBef>
        <a:spcAft>
          <a:spcPts val="600"/>
        </a:spcAft>
        <a:buClr>
          <a:schemeClr val="accent2"/>
        </a:buClr>
        <a:buSzPct val="100000"/>
        <a:buFont typeface="System Font Regular"/>
        <a:buChar char="●"/>
        <a:tabLst/>
        <a:defRPr sz="2000" kern="1200">
          <a:solidFill>
            <a:schemeClr val="tx1">
              <a:lumMod val="65000"/>
              <a:lumOff val="35000"/>
            </a:schemeClr>
          </a:solidFill>
          <a:latin typeface="Arial Nova" panose="020B0504020202020204" pitchFamily="34" charset="0"/>
          <a:ea typeface="+mn-ea"/>
          <a:cs typeface="+mn-cs"/>
        </a:defRPr>
      </a:lvl2pPr>
      <a:lvl3pPr marL="548640" indent="-274320" algn="l" defTabSz="914400" rtl="0" eaLnBrk="1" latinLnBrk="0" hangingPunct="1">
        <a:lnSpc>
          <a:spcPct val="100000"/>
        </a:lnSpc>
        <a:spcBef>
          <a:spcPts val="600"/>
        </a:spcBef>
        <a:spcAft>
          <a:spcPts val="600"/>
        </a:spcAft>
        <a:buClr>
          <a:schemeClr val="accent2"/>
        </a:buClr>
        <a:buFont typeface="Arial" panose="020B0604020202020204" pitchFamily="34" charset="0"/>
        <a:buChar char="●"/>
        <a:tabLst/>
        <a:defRPr sz="1800" kern="1200">
          <a:solidFill>
            <a:schemeClr val="tx1">
              <a:lumMod val="65000"/>
              <a:lumOff val="35000"/>
            </a:schemeClr>
          </a:solidFill>
          <a:latin typeface="Arial Nova" panose="020B0504020202020204" pitchFamily="34" charset="0"/>
          <a:ea typeface="+mn-ea"/>
          <a:cs typeface="+mn-cs"/>
        </a:defRPr>
      </a:lvl3pPr>
      <a:lvl4pPr marL="822960" indent="-274320" algn="l" defTabSz="914400" rtl="0" eaLnBrk="1" latinLnBrk="0" hangingPunct="1">
        <a:lnSpc>
          <a:spcPct val="100000"/>
        </a:lnSpc>
        <a:spcBef>
          <a:spcPts val="600"/>
        </a:spcBef>
        <a:spcAft>
          <a:spcPts val="600"/>
        </a:spcAft>
        <a:buClr>
          <a:schemeClr val="accent2"/>
        </a:buClr>
        <a:buFont typeface="System Font Regular"/>
        <a:buChar char="●"/>
        <a:tabLst/>
        <a:defRPr sz="1800" kern="1200">
          <a:solidFill>
            <a:schemeClr val="tx1">
              <a:lumMod val="65000"/>
              <a:lumOff val="35000"/>
            </a:schemeClr>
          </a:solidFill>
          <a:latin typeface="Arial Nova" panose="020B0504020202020204" pitchFamily="34" charset="0"/>
          <a:ea typeface="+mn-ea"/>
          <a:cs typeface="+mn-cs"/>
        </a:defRPr>
      </a:lvl4pPr>
      <a:lvl5pPr marL="1097280" indent="-274320" algn="l" defTabSz="914400" rtl="0" eaLnBrk="1" latinLnBrk="0" hangingPunct="1">
        <a:lnSpc>
          <a:spcPct val="100000"/>
        </a:lnSpc>
        <a:spcBef>
          <a:spcPts val="600"/>
        </a:spcBef>
        <a:spcAft>
          <a:spcPts val="600"/>
        </a:spcAft>
        <a:buClr>
          <a:schemeClr val="accent2"/>
        </a:buClr>
        <a:buFont typeface="System Font Regular"/>
        <a:buChar char="●"/>
        <a:tabLst/>
        <a:defRPr sz="1800" kern="1200">
          <a:solidFill>
            <a:schemeClr val="tx1">
              <a:lumMod val="65000"/>
              <a:lumOff val="35000"/>
            </a:schemeClr>
          </a:solidFill>
          <a:latin typeface="Arial Nova"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3" orient="horz" pos="420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2B2722D-739C-9E4C-BFBC-FF309635ECA3}"/>
              </a:ext>
            </a:extLst>
          </p:cNvPr>
          <p:cNvSpPr txBox="1"/>
          <p:nvPr userDrawn="1"/>
        </p:nvSpPr>
        <p:spPr>
          <a:xfrm>
            <a:off x="640080" y="6563817"/>
            <a:ext cx="541815"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b" anchorCtr="0">
            <a:spAutoFit/>
          </a:bodyPr>
          <a:lstStyle/>
          <a:p>
            <a:pPr marL="0" marR="0" indent="0" algn="l" defTabSz="412750"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tx2"/>
                </a:solidFill>
                <a:effectLst/>
                <a:uFillTx/>
                <a:latin typeface="Arial Nova" panose="020B0504020202020204" pitchFamily="34" charset="0"/>
                <a:ea typeface="Helvetica Neue"/>
                <a:cs typeface="Helvetica Neue"/>
                <a:sym typeface="Helvetica Neue"/>
              </a:rPr>
              <a:t>Confidential</a:t>
            </a:r>
          </a:p>
        </p:txBody>
      </p:sp>
      <p:sp>
        <p:nvSpPr>
          <p:cNvPr id="3" name="Text Placeholder 2">
            <a:extLst>
              <a:ext uri="{FF2B5EF4-FFF2-40B4-BE49-F238E27FC236}">
                <a16:creationId xmlns:a16="http://schemas.microsoft.com/office/drawing/2014/main" id="{913C51E2-6C0D-204F-BD5F-6496BD80F93B}"/>
              </a:ext>
            </a:extLst>
          </p:cNvPr>
          <p:cNvSpPr>
            <a:spLocks noGrp="1"/>
          </p:cNvSpPr>
          <p:nvPr>
            <p:ph type="body" idx="1"/>
          </p:nvPr>
        </p:nvSpPr>
        <p:spPr>
          <a:xfrm>
            <a:off x="640080" y="1371600"/>
            <a:ext cx="10881360" cy="50292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F3BBF29-8765-8A4B-8AAA-ED71D599372F}"/>
              </a:ext>
            </a:extLst>
          </p:cNvPr>
          <p:cNvSpPr>
            <a:spLocks noGrp="1"/>
          </p:cNvSpPr>
          <p:nvPr>
            <p:ph type="sldNum" sz="quarter" idx="4"/>
          </p:nvPr>
        </p:nvSpPr>
        <p:spPr>
          <a:xfrm>
            <a:off x="155694" y="6536215"/>
            <a:ext cx="160300" cy="153888"/>
          </a:xfrm>
          <a:prstGeom prst="rect">
            <a:avLst/>
          </a:prstGeom>
        </p:spPr>
        <p:txBody>
          <a:bodyPr vert="horz" wrap="square" lIns="0" tIns="0" rIns="0" bIns="0" rtlCol="0" anchor="b" anchorCtr="0">
            <a:spAutoFit/>
          </a:bodyPr>
          <a:lstStyle>
            <a:lvl1pPr algn="l">
              <a:defRPr sz="1000" b="0" i="0">
                <a:solidFill>
                  <a:schemeClr val="tx1">
                    <a:lumMod val="65000"/>
                    <a:lumOff val="35000"/>
                  </a:schemeClr>
                </a:solidFill>
                <a:latin typeface="Arial Nova" panose="020B0504020202020204" pitchFamily="34" charset="0"/>
              </a:defRPr>
            </a:lvl1pPr>
          </a:lstStyle>
          <a:p>
            <a:fld id="{4B0EDFBC-7666-BA46-8E94-F83EDA5B5493}" type="slidenum">
              <a:rPr lang="en-US" smtClean="0"/>
              <a:pPr/>
              <a:t>‹#›</a:t>
            </a:fld>
            <a:endParaRPr lang="en-US"/>
          </a:p>
        </p:txBody>
      </p:sp>
      <p:sp>
        <p:nvSpPr>
          <p:cNvPr id="16" name="Title Placeholder 15">
            <a:extLst>
              <a:ext uri="{FF2B5EF4-FFF2-40B4-BE49-F238E27FC236}">
                <a16:creationId xmlns:a16="http://schemas.microsoft.com/office/drawing/2014/main" id="{65559CAE-713A-AF45-B24B-CABD78CFD116}"/>
              </a:ext>
            </a:extLst>
          </p:cNvPr>
          <p:cNvSpPr>
            <a:spLocks noGrp="1"/>
          </p:cNvSpPr>
          <p:nvPr>
            <p:ph type="title"/>
          </p:nvPr>
        </p:nvSpPr>
        <p:spPr>
          <a:xfrm>
            <a:off x="640080" y="457200"/>
            <a:ext cx="10881360" cy="914400"/>
          </a:xfrm>
          <a:prstGeom prst="rect">
            <a:avLst/>
          </a:prstGeom>
        </p:spPr>
        <p:txBody>
          <a:bodyPr vert="horz" lIns="0" tIns="0" rIns="0" bIns="45720" rtlCol="0" anchor="t">
            <a:noAutofit/>
          </a:bodyPr>
          <a:lstStyle/>
          <a:p>
            <a:r>
              <a:rPr lang="en-US"/>
              <a:t>Click to edit Master title style</a:t>
            </a:r>
          </a:p>
        </p:txBody>
      </p:sp>
      <p:sp>
        <p:nvSpPr>
          <p:cNvPr id="34" name="Rectangle 33">
            <a:extLst>
              <a:ext uri="{FF2B5EF4-FFF2-40B4-BE49-F238E27FC236}">
                <a16:creationId xmlns:a16="http://schemas.microsoft.com/office/drawing/2014/main" id="{E409D699-45CF-4873-BF0F-014DE08F4E40}"/>
              </a:ext>
            </a:extLst>
          </p:cNvPr>
          <p:cNvSpPr/>
          <p:nvPr userDrawn="1"/>
        </p:nvSpPr>
        <p:spPr>
          <a:xfrm>
            <a:off x="640080" y="0"/>
            <a:ext cx="4572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D77C46FF-17EC-A541-8620-A0FB2A401FF2}"/>
              </a:ext>
            </a:extLst>
          </p:cNvPr>
          <p:cNvPicPr>
            <a:picLocks noChangeAspect="1"/>
          </p:cNvPicPr>
          <p:nvPr userDrawn="1"/>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9979024" y="6405265"/>
            <a:ext cx="1591056" cy="311761"/>
          </a:xfrm>
          <a:prstGeom prst="rect">
            <a:avLst/>
          </a:prstGeom>
        </p:spPr>
      </p:pic>
    </p:spTree>
    <p:extLst>
      <p:ext uri="{BB962C8B-B14F-4D97-AF65-F5344CB8AC3E}">
        <p14:creationId xmlns:p14="http://schemas.microsoft.com/office/powerpoint/2010/main" val="2513736072"/>
      </p:ext>
    </p:extLst>
  </p:cSld>
  <p:clrMap bg1="lt1" tx1="dk1" bg2="lt2" tx2="dk2" accent1="accent1" accent2="accent2" accent3="accent3" accent4="accent4" accent5="accent5" accent6="accent6" hlink="hlink" folHlink="folHlink"/>
  <p:sldLayoutIdLst>
    <p:sldLayoutId id="2147486869" r:id="rId1"/>
    <p:sldLayoutId id="2147486870" r:id="rId2"/>
    <p:sldLayoutId id="2147486871" r:id="rId3"/>
    <p:sldLayoutId id="2147486872" r:id="rId4"/>
    <p:sldLayoutId id="2147486873" r:id="rId5"/>
    <p:sldLayoutId id="2147486874" r:id="rId6"/>
    <p:sldLayoutId id="2147486875" r:id="rId7"/>
    <p:sldLayoutId id="2147486876" r:id="rId8"/>
    <p:sldLayoutId id="2147486877" r:id="rId9"/>
    <p:sldLayoutId id="2147486878" r:id="rId10"/>
    <p:sldLayoutId id="2147486879" r:id="rId11"/>
    <p:sldLayoutId id="2147486880" r:id="rId12"/>
    <p:sldLayoutId id="2147486881" r:id="rId13"/>
    <p:sldLayoutId id="2147486882" r:id="rId14"/>
    <p:sldLayoutId id="2147486883" r:id="rId15"/>
    <p:sldLayoutId id="2147486884" r:id="rId16"/>
    <p:sldLayoutId id="2147486885" r:id="rId17"/>
    <p:sldLayoutId id="2147486886" r:id="rId18"/>
    <p:sldLayoutId id="2147486887" r:id="rId19"/>
    <p:sldLayoutId id="2147486888" r:id="rId20"/>
    <p:sldLayoutId id="2147486889" r:id="rId21"/>
    <p:sldLayoutId id="2147486890" r:id="rId22"/>
    <p:sldLayoutId id="2147486891" r:id="rId23"/>
    <p:sldLayoutId id="2147486892" r:id="rId24"/>
    <p:sldLayoutId id="2147486893" r:id="rId25"/>
    <p:sldLayoutId id="2147486894" r:id="rId26"/>
    <p:sldLayoutId id="2147486895" r:id="rId27"/>
    <p:sldLayoutId id="2147486896" r:id="rId28"/>
    <p:sldLayoutId id="2147486897" r:id="rId29"/>
    <p:sldLayoutId id="2147486898" r:id="rId30"/>
    <p:sldLayoutId id="2147486899" r:id="rId31"/>
    <p:sldLayoutId id="2147486900" r:id="rId32"/>
    <p:sldLayoutId id="2147486901" r:id="rId33"/>
    <p:sldLayoutId id="2147486902" r:id="rId34"/>
    <p:sldLayoutId id="2147486903" r:id="rId35"/>
    <p:sldLayoutId id="2147486904" r:id="rId36"/>
    <p:sldLayoutId id="2147486905" r:id="rId37"/>
    <p:sldLayoutId id="2147486906" r:id="rId38"/>
    <p:sldLayoutId id="2147486907" r:id="rId39"/>
    <p:sldLayoutId id="2147486908" r:id="rId40"/>
    <p:sldLayoutId id="2147486909"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a:solidFill>
            <a:schemeClr val="tx1"/>
          </a:solidFill>
          <a:latin typeface="Arial Nova" panose="020B0504020202020204" pitchFamily="34" charset="0"/>
          <a:ea typeface="+mj-ea"/>
          <a:cs typeface="+mj-cs"/>
        </a:defRPr>
      </a:lvl1pPr>
    </p:titleStyle>
    <p:bodyStyle>
      <a:lvl1pPr marL="0" indent="0" algn="l" defTabSz="914400" rtl="0" eaLnBrk="1" latinLnBrk="0" hangingPunct="1">
        <a:lnSpc>
          <a:spcPct val="100000"/>
        </a:lnSpc>
        <a:spcBef>
          <a:spcPts val="600"/>
        </a:spcBef>
        <a:spcAft>
          <a:spcPts val="600"/>
        </a:spcAft>
        <a:buFont typeface="Arial" panose="020B0604020202020204" pitchFamily="34" charset="0"/>
        <a:buNone/>
        <a:defRPr sz="2000" kern="1200">
          <a:solidFill>
            <a:schemeClr val="tx1">
              <a:lumMod val="65000"/>
              <a:lumOff val="35000"/>
            </a:schemeClr>
          </a:solidFill>
          <a:latin typeface="Arial Nova" panose="020B0504020202020204" pitchFamily="34" charset="0"/>
          <a:ea typeface="+mn-ea"/>
          <a:cs typeface="+mn-cs"/>
        </a:defRPr>
      </a:lvl1pPr>
      <a:lvl2pPr marL="274320" indent="-274320" algn="l" defTabSz="914400" rtl="0" eaLnBrk="1" latinLnBrk="0" hangingPunct="1">
        <a:lnSpc>
          <a:spcPct val="100000"/>
        </a:lnSpc>
        <a:spcBef>
          <a:spcPts val="600"/>
        </a:spcBef>
        <a:spcAft>
          <a:spcPts val="600"/>
        </a:spcAft>
        <a:buClr>
          <a:schemeClr val="accent2"/>
        </a:buClr>
        <a:buSzPct val="100000"/>
        <a:buFont typeface="System Font Regular"/>
        <a:buChar char="●"/>
        <a:tabLst/>
        <a:defRPr sz="2000" kern="1200">
          <a:solidFill>
            <a:schemeClr val="tx1">
              <a:lumMod val="65000"/>
              <a:lumOff val="35000"/>
            </a:schemeClr>
          </a:solidFill>
          <a:latin typeface="Arial Nova" panose="020B0504020202020204" pitchFamily="34" charset="0"/>
          <a:ea typeface="+mn-ea"/>
          <a:cs typeface="+mn-cs"/>
        </a:defRPr>
      </a:lvl2pPr>
      <a:lvl3pPr marL="548640" indent="-274320" algn="l" defTabSz="914400" rtl="0" eaLnBrk="1" latinLnBrk="0" hangingPunct="1">
        <a:lnSpc>
          <a:spcPct val="100000"/>
        </a:lnSpc>
        <a:spcBef>
          <a:spcPts val="600"/>
        </a:spcBef>
        <a:spcAft>
          <a:spcPts val="600"/>
        </a:spcAft>
        <a:buClr>
          <a:schemeClr val="accent2"/>
        </a:buClr>
        <a:buFont typeface="Arial" panose="020B0604020202020204" pitchFamily="34" charset="0"/>
        <a:buChar char="●"/>
        <a:tabLst/>
        <a:defRPr sz="1800" kern="1200">
          <a:solidFill>
            <a:schemeClr val="tx1">
              <a:lumMod val="65000"/>
              <a:lumOff val="35000"/>
            </a:schemeClr>
          </a:solidFill>
          <a:latin typeface="Arial Nova" panose="020B0504020202020204" pitchFamily="34" charset="0"/>
          <a:ea typeface="+mn-ea"/>
          <a:cs typeface="+mn-cs"/>
        </a:defRPr>
      </a:lvl3pPr>
      <a:lvl4pPr marL="822960" indent="-274320" algn="l" defTabSz="914400" rtl="0" eaLnBrk="1" latinLnBrk="0" hangingPunct="1">
        <a:lnSpc>
          <a:spcPct val="100000"/>
        </a:lnSpc>
        <a:spcBef>
          <a:spcPts val="600"/>
        </a:spcBef>
        <a:spcAft>
          <a:spcPts val="600"/>
        </a:spcAft>
        <a:buClr>
          <a:schemeClr val="accent2"/>
        </a:buClr>
        <a:buFont typeface="System Font Regular"/>
        <a:buChar char="●"/>
        <a:tabLst/>
        <a:defRPr sz="1800" kern="1200">
          <a:solidFill>
            <a:schemeClr val="tx1">
              <a:lumMod val="65000"/>
              <a:lumOff val="35000"/>
            </a:schemeClr>
          </a:solidFill>
          <a:latin typeface="Arial Nova" panose="020B0504020202020204" pitchFamily="34" charset="0"/>
          <a:ea typeface="+mn-ea"/>
          <a:cs typeface="+mn-cs"/>
        </a:defRPr>
      </a:lvl4pPr>
      <a:lvl5pPr marL="1097280" indent="-274320" algn="l" defTabSz="914400" rtl="0" eaLnBrk="1" latinLnBrk="0" hangingPunct="1">
        <a:lnSpc>
          <a:spcPct val="100000"/>
        </a:lnSpc>
        <a:spcBef>
          <a:spcPts val="600"/>
        </a:spcBef>
        <a:spcAft>
          <a:spcPts val="600"/>
        </a:spcAft>
        <a:buClr>
          <a:schemeClr val="accent2"/>
        </a:buClr>
        <a:buFont typeface="System Font Regular"/>
        <a:buChar char="●"/>
        <a:tabLst/>
        <a:defRPr sz="1800" kern="1200">
          <a:solidFill>
            <a:schemeClr val="tx1">
              <a:lumMod val="65000"/>
              <a:lumOff val="35000"/>
            </a:schemeClr>
          </a:solidFill>
          <a:latin typeface="Arial Nova"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userDrawn="1">
          <p15:clr>
            <a:srgbClr val="F26B43"/>
          </p15:clr>
        </p15:guide>
        <p15:guide id="3"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49.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84.png"/><Relationship Id="rId7" Type="http://schemas.openxmlformats.org/officeDocument/2006/relationships/image" Target="../media/image88.svg"/><Relationship Id="rId2" Type="http://schemas.openxmlformats.org/officeDocument/2006/relationships/notesSlide" Target="../notesSlides/notesSlide5.xml"/><Relationship Id="rId1" Type="http://schemas.openxmlformats.org/officeDocument/2006/relationships/slideLayout" Target="../slideLayouts/slideLayout52.xml"/><Relationship Id="rId6" Type="http://schemas.openxmlformats.org/officeDocument/2006/relationships/image" Target="../media/image87.png"/><Relationship Id="rId11" Type="http://schemas.openxmlformats.org/officeDocument/2006/relationships/image" Target="../media/image90.png"/><Relationship Id="rId5" Type="http://schemas.openxmlformats.org/officeDocument/2006/relationships/image" Target="../media/image86.png"/><Relationship Id="rId10" Type="http://schemas.openxmlformats.org/officeDocument/2006/relationships/image" Target="../media/image89.jpeg"/><Relationship Id="rId4" Type="http://schemas.openxmlformats.org/officeDocument/2006/relationships/image" Target="../media/image85.jpeg"/><Relationship Id="rId9" Type="http://schemas.openxmlformats.org/officeDocument/2006/relationships/image" Target="../media/image80.png"/></Relationships>
</file>

<file path=ppt/slides/_rels/slide1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2.jpg"/><Relationship Id="rId3" Type="http://schemas.openxmlformats.org/officeDocument/2006/relationships/image" Target="../media/image93.jpeg"/><Relationship Id="rId7" Type="http://schemas.openxmlformats.org/officeDocument/2006/relationships/image" Target="../media/image97.png"/><Relationship Id="rId12" Type="http://schemas.openxmlformats.org/officeDocument/2006/relationships/image" Target="../media/image101.png"/><Relationship Id="rId2" Type="http://schemas.openxmlformats.org/officeDocument/2006/relationships/image" Target="../media/image92.jpeg"/><Relationship Id="rId1" Type="http://schemas.openxmlformats.org/officeDocument/2006/relationships/slideLayout" Target="../slideLayouts/slideLayout54.xml"/><Relationship Id="rId6" Type="http://schemas.openxmlformats.org/officeDocument/2006/relationships/image" Target="../media/image96.png"/><Relationship Id="rId11" Type="http://schemas.openxmlformats.org/officeDocument/2006/relationships/image" Target="../media/image100.png"/><Relationship Id="rId5" Type="http://schemas.openxmlformats.org/officeDocument/2006/relationships/image" Target="../media/image95.png"/><Relationship Id="rId10" Type="http://schemas.openxmlformats.org/officeDocument/2006/relationships/hyperlink" Target="https://bungeltd.sharepoint.com/sites/BungeAutomation/SitePages/Videos-about-Automations.aspx?csf=1&amp;web=1&amp;e=vZLArA" TargetMode="External"/><Relationship Id="rId4" Type="http://schemas.openxmlformats.org/officeDocument/2006/relationships/image" Target="../media/image94.png"/><Relationship Id="rId9" Type="http://schemas.openxmlformats.org/officeDocument/2006/relationships/image" Target="../media/image99.jpeg"/></Relationships>
</file>

<file path=ppt/slides/_rels/slide1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svg"/><Relationship Id="rId2" Type="http://schemas.openxmlformats.org/officeDocument/2006/relationships/notesSlide" Target="../notesSlides/notesSlide6.xml"/><Relationship Id="rId1" Type="http://schemas.openxmlformats.org/officeDocument/2006/relationships/slideLayout" Target="../slideLayouts/slideLayout49.xml"/><Relationship Id="rId6" Type="http://schemas.openxmlformats.org/officeDocument/2006/relationships/image" Target="../media/image107.png"/><Relationship Id="rId5" Type="http://schemas.openxmlformats.org/officeDocument/2006/relationships/image" Target="../media/image106.svg"/><Relationship Id="rId4" Type="http://schemas.openxmlformats.org/officeDocument/2006/relationships/image" Target="../media/image105.png"/><Relationship Id="rId9" Type="http://schemas.openxmlformats.org/officeDocument/2006/relationships/image" Target="../media/image110.svg"/></Relationships>
</file>

<file path=ppt/slides/_rels/slide1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8.jpeg"/></Relationships>
</file>

<file path=ppt/slides/_rels/slide2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57.xml"/><Relationship Id="rId5" Type="http://schemas.openxmlformats.org/officeDocument/2006/relationships/image" Target="../media/image115.png"/><Relationship Id="rId4" Type="http://schemas.openxmlformats.org/officeDocument/2006/relationships/image" Target="../media/image114.png"/></Relationships>
</file>

<file path=ppt/slides/_rels/slide22.xml.rels><?xml version="1.0" encoding="UTF-8" standalone="yes"?>
<Relationships xmlns="http://schemas.openxmlformats.org/package/2006/relationships"><Relationship Id="rId8" Type="http://schemas.openxmlformats.org/officeDocument/2006/relationships/image" Target="../media/image122.jfif"/><Relationship Id="rId13" Type="http://schemas.openxmlformats.org/officeDocument/2006/relationships/image" Target="../media/image127.jfif"/><Relationship Id="rId18" Type="http://schemas.openxmlformats.org/officeDocument/2006/relationships/image" Target="../media/image132.jfif"/><Relationship Id="rId3" Type="http://schemas.openxmlformats.org/officeDocument/2006/relationships/image" Target="../media/image117.jfif"/><Relationship Id="rId21" Type="http://schemas.openxmlformats.org/officeDocument/2006/relationships/image" Target="../media/image135.jfif"/><Relationship Id="rId7" Type="http://schemas.openxmlformats.org/officeDocument/2006/relationships/image" Target="../media/image121.jfif"/><Relationship Id="rId12" Type="http://schemas.openxmlformats.org/officeDocument/2006/relationships/image" Target="../media/image126.jfif"/><Relationship Id="rId17" Type="http://schemas.openxmlformats.org/officeDocument/2006/relationships/image" Target="../media/image131.jfif"/><Relationship Id="rId2" Type="http://schemas.openxmlformats.org/officeDocument/2006/relationships/image" Target="../media/image116.jfif"/><Relationship Id="rId16" Type="http://schemas.openxmlformats.org/officeDocument/2006/relationships/image" Target="../media/image130.jfif"/><Relationship Id="rId20" Type="http://schemas.openxmlformats.org/officeDocument/2006/relationships/image" Target="../media/image134.jfif"/><Relationship Id="rId1" Type="http://schemas.openxmlformats.org/officeDocument/2006/relationships/slideLayout" Target="../slideLayouts/slideLayout52.xml"/><Relationship Id="rId6" Type="http://schemas.openxmlformats.org/officeDocument/2006/relationships/image" Target="../media/image120.jfif"/><Relationship Id="rId11" Type="http://schemas.openxmlformats.org/officeDocument/2006/relationships/image" Target="../media/image125.jfif"/><Relationship Id="rId5" Type="http://schemas.openxmlformats.org/officeDocument/2006/relationships/image" Target="../media/image119.jfif"/><Relationship Id="rId15" Type="http://schemas.openxmlformats.org/officeDocument/2006/relationships/image" Target="../media/image129.jfif"/><Relationship Id="rId10" Type="http://schemas.openxmlformats.org/officeDocument/2006/relationships/image" Target="../media/image124.jfif"/><Relationship Id="rId19" Type="http://schemas.openxmlformats.org/officeDocument/2006/relationships/image" Target="../media/image133.jfif"/><Relationship Id="rId4" Type="http://schemas.openxmlformats.org/officeDocument/2006/relationships/image" Target="../media/image118.jfif"/><Relationship Id="rId9" Type="http://schemas.openxmlformats.org/officeDocument/2006/relationships/image" Target="../media/image123.jfif"/><Relationship Id="rId14" Type="http://schemas.openxmlformats.org/officeDocument/2006/relationships/image" Target="../media/image128.jfif"/></Relationships>
</file>

<file path=ppt/slides/_rels/slide2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54.xml"/><Relationship Id="rId4" Type="http://schemas.openxmlformats.org/officeDocument/2006/relationships/image" Target="../media/image138.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8" Type="http://schemas.openxmlformats.org/officeDocument/2006/relationships/image" Target="../media/image144.svg"/><Relationship Id="rId13" Type="http://schemas.openxmlformats.org/officeDocument/2006/relationships/image" Target="../media/image149.png"/><Relationship Id="rId3" Type="http://schemas.openxmlformats.org/officeDocument/2006/relationships/image" Target="../media/image139.png"/><Relationship Id="rId7" Type="http://schemas.openxmlformats.org/officeDocument/2006/relationships/image" Target="../media/image143.png"/><Relationship Id="rId12" Type="http://schemas.openxmlformats.org/officeDocument/2006/relationships/image" Target="../media/image148.svg"/><Relationship Id="rId2" Type="http://schemas.openxmlformats.org/officeDocument/2006/relationships/notesSlide" Target="../notesSlides/notesSlide9.xml"/><Relationship Id="rId1" Type="http://schemas.openxmlformats.org/officeDocument/2006/relationships/slideLayout" Target="../slideLayouts/slideLayout47.xml"/><Relationship Id="rId6" Type="http://schemas.openxmlformats.org/officeDocument/2006/relationships/image" Target="../media/image142.svg"/><Relationship Id="rId11" Type="http://schemas.openxmlformats.org/officeDocument/2006/relationships/image" Target="../media/image147.png"/><Relationship Id="rId5" Type="http://schemas.openxmlformats.org/officeDocument/2006/relationships/image" Target="../media/image141.png"/><Relationship Id="rId15" Type="http://schemas.openxmlformats.org/officeDocument/2006/relationships/image" Target="../media/image25.png"/><Relationship Id="rId10" Type="http://schemas.openxmlformats.org/officeDocument/2006/relationships/image" Target="../media/image146.svg"/><Relationship Id="rId4" Type="http://schemas.openxmlformats.org/officeDocument/2006/relationships/image" Target="../media/image140.svg"/><Relationship Id="rId9" Type="http://schemas.openxmlformats.org/officeDocument/2006/relationships/image" Target="../media/image145.png"/><Relationship Id="rId14" Type="http://schemas.openxmlformats.org/officeDocument/2006/relationships/image" Target="../media/image150.svg"/></Relationships>
</file>

<file path=ppt/slides/_rels/slide27.xml.rels><?xml version="1.0" encoding="UTF-8" standalone="yes"?>
<Relationships xmlns="http://schemas.openxmlformats.org/package/2006/relationships"><Relationship Id="rId3" Type="http://schemas.openxmlformats.org/officeDocument/2006/relationships/image" Target="../media/image151.png"/><Relationship Id="rId2" Type="http://schemas.microsoft.com/office/2018/10/relationships/comments" Target="../comments/modernComment_7FFFFE9F_94D38F1.xml"/><Relationship Id="rId1" Type="http://schemas.openxmlformats.org/officeDocument/2006/relationships/slideLayout" Target="../slideLayouts/slideLayout47.xml"/><Relationship Id="rId5" Type="http://schemas.openxmlformats.org/officeDocument/2006/relationships/image" Target="../media/image25.png"/><Relationship Id="rId4" Type="http://schemas.openxmlformats.org/officeDocument/2006/relationships/image" Target="../media/image152.svg"/></Relationships>
</file>

<file path=ppt/slides/_rels/slide28.xml.rels><?xml version="1.0" encoding="UTF-8" standalone="yes"?>
<Relationships xmlns="http://schemas.openxmlformats.org/package/2006/relationships"><Relationship Id="rId3" Type="http://schemas.openxmlformats.org/officeDocument/2006/relationships/image" Target="../media/image153.png"/><Relationship Id="rId2" Type="http://schemas.microsoft.com/office/2018/10/relationships/comments" Target="../comments/modernComment_7FFFFEA1_DCE0CBA3.xml"/><Relationship Id="rId1" Type="http://schemas.openxmlformats.org/officeDocument/2006/relationships/slideLayout" Target="../slideLayouts/slideLayout47.xml"/><Relationship Id="rId6" Type="http://schemas.openxmlformats.org/officeDocument/2006/relationships/image" Target="../media/image155.png"/><Relationship Id="rId5" Type="http://schemas.openxmlformats.org/officeDocument/2006/relationships/image" Target="../media/image154.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chart" Target="../charts/chart1.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chart" Target="../charts/chart2.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jpeg"/><Relationship Id="rId26" Type="http://schemas.openxmlformats.org/officeDocument/2006/relationships/image" Target="../media/image53.png"/><Relationship Id="rId21" Type="http://schemas.openxmlformats.org/officeDocument/2006/relationships/image" Target="../media/image48.jpeg"/><Relationship Id="rId34" Type="http://schemas.openxmlformats.org/officeDocument/2006/relationships/image" Target="../media/image61.jpeg"/><Relationship Id="rId7" Type="http://schemas.openxmlformats.org/officeDocument/2006/relationships/image" Target="../media/image34.jp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33" Type="http://schemas.openxmlformats.org/officeDocument/2006/relationships/image" Target="../media/image60.png"/><Relationship Id="rId38" Type="http://schemas.microsoft.com/office/2007/relationships/hdphoto" Target="../media/hdphoto1.wdp"/><Relationship Id="rId2" Type="http://schemas.openxmlformats.org/officeDocument/2006/relationships/notesSlide" Target="../notesSlides/notesSlide2.xml"/><Relationship Id="rId16" Type="http://schemas.openxmlformats.org/officeDocument/2006/relationships/image" Target="../media/image43.jpeg"/><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slideLayout" Target="../slideLayouts/slideLayout15.xml"/><Relationship Id="rId6" Type="http://schemas.openxmlformats.org/officeDocument/2006/relationships/image" Target="../media/image33.jpg"/><Relationship Id="rId11" Type="http://schemas.openxmlformats.org/officeDocument/2006/relationships/image" Target="../media/image38.jpg"/><Relationship Id="rId24" Type="http://schemas.openxmlformats.org/officeDocument/2006/relationships/image" Target="../media/image51.png"/><Relationship Id="rId32" Type="http://schemas.openxmlformats.org/officeDocument/2006/relationships/image" Target="../media/image59.png"/><Relationship Id="rId37" Type="http://schemas.openxmlformats.org/officeDocument/2006/relationships/image" Target="../media/image64.png"/><Relationship Id="rId5" Type="http://schemas.openxmlformats.org/officeDocument/2006/relationships/image" Target="../media/image32.jpeg"/><Relationship Id="rId15" Type="http://schemas.openxmlformats.org/officeDocument/2006/relationships/image" Target="../media/image42.jpeg"/><Relationship Id="rId23" Type="http://schemas.openxmlformats.org/officeDocument/2006/relationships/image" Target="../media/image50.png"/><Relationship Id="rId28" Type="http://schemas.openxmlformats.org/officeDocument/2006/relationships/image" Target="../media/image55.jpg"/><Relationship Id="rId36" Type="http://schemas.openxmlformats.org/officeDocument/2006/relationships/image" Target="../media/image63.png"/><Relationship Id="rId10" Type="http://schemas.openxmlformats.org/officeDocument/2006/relationships/image" Target="../media/image37.svg"/><Relationship Id="rId19" Type="http://schemas.openxmlformats.org/officeDocument/2006/relationships/image" Target="../media/image46.png"/><Relationship Id="rId31" Type="http://schemas.openxmlformats.org/officeDocument/2006/relationships/image" Target="../media/image58.png"/><Relationship Id="rId4" Type="http://schemas.openxmlformats.org/officeDocument/2006/relationships/image" Target="../media/image31.jpe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jp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2.gif"/><Relationship Id="rId8" Type="http://schemas.openxmlformats.org/officeDocument/2006/relationships/image" Target="../media/image35.jpg"/><Relationship Id="rId3" Type="http://schemas.openxmlformats.org/officeDocument/2006/relationships/image" Target="../media/image30.jpeg"/></Relationships>
</file>

<file path=ppt/slides/_rels/slide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9.png"/><Relationship Id="rId7" Type="http://schemas.openxmlformats.org/officeDocument/2006/relationships/image" Target="../media/image49.jp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4.png"/><Relationship Id="rId9"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jpeg"/><Relationship Id="rId7" Type="http://schemas.openxmlformats.org/officeDocument/2006/relationships/image" Target="../media/image72.svg"/><Relationship Id="rId2" Type="http://schemas.openxmlformats.org/officeDocument/2006/relationships/notesSlide" Target="../notesSlides/notesSlide4.xml"/><Relationship Id="rId1" Type="http://schemas.openxmlformats.org/officeDocument/2006/relationships/slideLayout" Target="../slideLayouts/slideLayout49.xml"/><Relationship Id="rId6" Type="http://schemas.openxmlformats.org/officeDocument/2006/relationships/image" Target="../media/image71.png"/><Relationship Id="rId11" Type="http://schemas.openxmlformats.org/officeDocument/2006/relationships/image" Target="../media/image76.svg"/><Relationship Id="rId5" Type="http://schemas.openxmlformats.org/officeDocument/2006/relationships/image" Target="../media/image70.sv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5D2989-BDB0-494C-8FD6-20A22CD798B3}"/>
              </a:ext>
            </a:extLst>
          </p:cNvPr>
          <p:cNvSpPr/>
          <p:nvPr/>
        </p:nvSpPr>
        <p:spPr>
          <a:xfrm>
            <a:off x="6096000" y="0"/>
            <a:ext cx="6096000" cy="6858000"/>
          </a:xfrm>
          <a:prstGeom prst="rect">
            <a:avLst/>
          </a:prstGeom>
          <a:gradFill flip="none" rotWithShape="1">
            <a:gsLst>
              <a:gs pos="0">
                <a:schemeClr val="accent2"/>
              </a:gs>
              <a:gs pos="99000">
                <a:srgbClr val="00ABE6"/>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Nova"/>
              <a:ea typeface="+mn-ea"/>
              <a:cs typeface="+mn-cs"/>
            </a:endParaRPr>
          </a:p>
        </p:txBody>
      </p:sp>
      <p:pic>
        <p:nvPicPr>
          <p:cNvPr id="9" name="Picture Placeholder 8">
            <a:extLst>
              <a:ext uri="{FF2B5EF4-FFF2-40B4-BE49-F238E27FC236}">
                <a16:creationId xmlns:a16="http://schemas.microsoft.com/office/drawing/2014/main" id="{8AB548E2-959E-832F-5F82-88C1A4A91C42}"/>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24905" b="-24905"/>
          <a:stretch/>
        </p:blipFill>
        <p:spPr>
          <a:xfrm>
            <a:off x="5406506" y="577673"/>
            <a:ext cx="5919483" cy="6646126"/>
          </a:xfrm>
        </p:spPr>
      </p:pic>
      <p:sp>
        <p:nvSpPr>
          <p:cNvPr id="2" name="Title 1">
            <a:extLst>
              <a:ext uri="{FF2B5EF4-FFF2-40B4-BE49-F238E27FC236}">
                <a16:creationId xmlns:a16="http://schemas.microsoft.com/office/drawing/2014/main" id="{E70CFC30-0E54-324F-85B4-3FDD1FD6E1CE}"/>
              </a:ext>
            </a:extLst>
          </p:cNvPr>
          <p:cNvSpPr>
            <a:spLocks noGrp="1"/>
          </p:cNvSpPr>
          <p:nvPr>
            <p:ph type="ctrTitle"/>
          </p:nvPr>
        </p:nvSpPr>
        <p:spPr>
          <a:xfrm>
            <a:off x="648393" y="1574044"/>
            <a:ext cx="4979912" cy="3182213"/>
          </a:xfrm>
        </p:spPr>
        <p:txBody>
          <a:bodyPr/>
          <a:lstStyle/>
          <a:p>
            <a:r>
              <a:rPr lang="en-US" sz="3600" b="1" dirty="0">
                <a:solidFill>
                  <a:schemeClr val="accent2"/>
                </a:solidFill>
              </a:rPr>
              <a:t>Jornada de </a:t>
            </a:r>
            <a:r>
              <a:rPr lang="en-US" sz="3600" b="1" dirty="0" err="1">
                <a:solidFill>
                  <a:schemeClr val="accent2"/>
                </a:solidFill>
              </a:rPr>
              <a:t>automaçao</a:t>
            </a:r>
            <a:r>
              <a:rPr lang="en-US" sz="3600" b="1" dirty="0">
                <a:solidFill>
                  <a:schemeClr val="accent2"/>
                </a:solidFill>
              </a:rPr>
              <a:t> com Blue prism –</a:t>
            </a:r>
            <a:br>
              <a:rPr lang="en-US" sz="3600" b="1" dirty="0">
                <a:solidFill>
                  <a:schemeClr val="accent2"/>
                </a:solidFill>
              </a:rPr>
            </a:br>
            <a:r>
              <a:rPr lang="en-US" sz="3600" b="1" dirty="0">
                <a:solidFill>
                  <a:schemeClr val="accent2"/>
                </a:solidFill>
              </a:rPr>
              <a:t> </a:t>
            </a:r>
            <a:br>
              <a:rPr lang="en-US" sz="3600" b="1" dirty="0">
                <a:solidFill>
                  <a:schemeClr val="accent2"/>
                </a:solidFill>
              </a:rPr>
            </a:br>
            <a:r>
              <a:rPr lang="en-US" sz="3600" b="1" dirty="0">
                <a:solidFill>
                  <a:schemeClr val="accent2"/>
                </a:solidFill>
              </a:rPr>
              <a:t>Caso </a:t>
            </a:r>
            <a:r>
              <a:rPr lang="en-US" sz="3600" b="1" dirty="0" err="1">
                <a:solidFill>
                  <a:schemeClr val="accent2"/>
                </a:solidFill>
              </a:rPr>
              <a:t>bunge</a:t>
            </a:r>
            <a:endParaRPr lang="en-US" sz="3600" b="1" dirty="0">
              <a:solidFill>
                <a:schemeClr val="accent2"/>
              </a:solidFill>
            </a:endParaRPr>
          </a:p>
        </p:txBody>
      </p:sp>
      <p:pic>
        <p:nvPicPr>
          <p:cNvPr id="3" name="Picture 2">
            <a:extLst>
              <a:ext uri="{FF2B5EF4-FFF2-40B4-BE49-F238E27FC236}">
                <a16:creationId xmlns:a16="http://schemas.microsoft.com/office/drawing/2014/main" id="{85DC00D9-ABC9-8A16-A516-DE12D098B7F6}"/>
              </a:ext>
            </a:extLst>
          </p:cNvPr>
          <p:cNvPicPr>
            <a:picLocks noChangeAspect="1"/>
          </p:cNvPicPr>
          <p:nvPr/>
        </p:nvPicPr>
        <p:blipFill>
          <a:blip r:embed="rId5"/>
          <a:stretch>
            <a:fillRect/>
          </a:stretch>
        </p:blipFill>
        <p:spPr>
          <a:xfrm>
            <a:off x="356260" y="5752628"/>
            <a:ext cx="1621064" cy="638156"/>
          </a:xfrm>
          <a:prstGeom prst="rect">
            <a:avLst/>
          </a:prstGeom>
        </p:spPr>
      </p:pic>
    </p:spTree>
    <p:extLst>
      <p:ext uri="{BB962C8B-B14F-4D97-AF65-F5344CB8AC3E}">
        <p14:creationId xmlns:p14="http://schemas.microsoft.com/office/powerpoint/2010/main" val="632125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5FEE474B-4A6B-4FFF-9BEB-A143C5193E10}"/>
              </a:ext>
            </a:extLst>
          </p:cNvPr>
          <p:cNvSpPr/>
          <p:nvPr/>
        </p:nvSpPr>
        <p:spPr>
          <a:xfrm>
            <a:off x="0" y="1213766"/>
            <a:ext cx="12192000" cy="5773480"/>
          </a:xfrm>
          <a:prstGeom prst="rect">
            <a:avLst/>
          </a:prstGeom>
          <a:solidFill>
            <a:srgbClr val="043C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CaixaDeTexto 11">
            <a:extLst>
              <a:ext uri="{FF2B5EF4-FFF2-40B4-BE49-F238E27FC236}">
                <a16:creationId xmlns:a16="http://schemas.microsoft.com/office/drawing/2014/main" id="{593C3F07-D6CA-45D5-84D9-3B9CDF1F1806}"/>
              </a:ext>
            </a:extLst>
          </p:cNvPr>
          <p:cNvSpPr txBox="1"/>
          <p:nvPr/>
        </p:nvSpPr>
        <p:spPr>
          <a:xfrm>
            <a:off x="301389" y="2564971"/>
            <a:ext cx="4439479" cy="338554"/>
          </a:xfrm>
          <a:prstGeom prst="rect">
            <a:avLst/>
          </a:prstGeom>
          <a:noFill/>
        </p:spPr>
        <p:txBody>
          <a:bodyPr wrap="square" rtlCol="0">
            <a:spAutoFit/>
          </a:bodyPr>
          <a:lstStyle/>
          <a:p>
            <a:pPr>
              <a:spcBef>
                <a:spcPts val="400"/>
              </a:spcBef>
              <a:spcAft>
                <a:spcPts val="400"/>
              </a:spcAft>
              <a:buClr>
                <a:schemeClr val="tx2"/>
              </a:buClr>
              <a:buSzPct val="120000"/>
            </a:pPr>
            <a:r>
              <a:rPr lang="pt-BR" sz="1600" b="1" dirty="0">
                <a:solidFill>
                  <a:schemeClr val="bg1"/>
                </a:solidFill>
                <a:cs typeface="Arial" pitchFamily="34" charset="0"/>
              </a:rPr>
              <a:t>Simplificar a organização</a:t>
            </a:r>
          </a:p>
        </p:txBody>
      </p:sp>
      <p:sp>
        <p:nvSpPr>
          <p:cNvPr id="13" name="CaixaDeTexto 12">
            <a:extLst>
              <a:ext uri="{FF2B5EF4-FFF2-40B4-BE49-F238E27FC236}">
                <a16:creationId xmlns:a16="http://schemas.microsoft.com/office/drawing/2014/main" id="{04E26A68-1DD3-49EA-BBCE-BC2ED2B2E5E2}"/>
              </a:ext>
            </a:extLst>
          </p:cNvPr>
          <p:cNvSpPr txBox="1"/>
          <p:nvPr/>
        </p:nvSpPr>
        <p:spPr>
          <a:xfrm>
            <a:off x="316776" y="3824251"/>
            <a:ext cx="3737461" cy="338554"/>
          </a:xfrm>
          <a:prstGeom prst="rect">
            <a:avLst/>
          </a:prstGeom>
          <a:noFill/>
        </p:spPr>
        <p:txBody>
          <a:bodyPr wrap="square" rtlCol="0">
            <a:spAutoFit/>
          </a:bodyPr>
          <a:lstStyle/>
          <a:p>
            <a:pPr>
              <a:spcBef>
                <a:spcPts val="400"/>
              </a:spcBef>
              <a:spcAft>
                <a:spcPts val="400"/>
              </a:spcAft>
              <a:buClr>
                <a:schemeClr val="tx2"/>
              </a:buClr>
              <a:buSzPct val="120000"/>
            </a:pPr>
            <a:r>
              <a:rPr lang="pt-BR" sz="1600" b="1" dirty="0">
                <a:solidFill>
                  <a:schemeClr val="bg1"/>
                </a:solidFill>
                <a:cs typeface="Arial" pitchFamily="34" charset="0"/>
              </a:rPr>
              <a:t>Em um modelo operacional Global</a:t>
            </a:r>
          </a:p>
        </p:txBody>
      </p:sp>
      <p:sp>
        <p:nvSpPr>
          <p:cNvPr id="14" name="CaixaDeTexto 13">
            <a:extLst>
              <a:ext uri="{FF2B5EF4-FFF2-40B4-BE49-F238E27FC236}">
                <a16:creationId xmlns:a16="http://schemas.microsoft.com/office/drawing/2014/main" id="{5090FC87-04F2-4DC6-A895-3FB4B08174AA}"/>
              </a:ext>
            </a:extLst>
          </p:cNvPr>
          <p:cNvSpPr txBox="1"/>
          <p:nvPr/>
        </p:nvSpPr>
        <p:spPr>
          <a:xfrm>
            <a:off x="347360" y="5231955"/>
            <a:ext cx="4439479" cy="584775"/>
          </a:xfrm>
          <a:prstGeom prst="rect">
            <a:avLst/>
          </a:prstGeom>
          <a:noFill/>
        </p:spPr>
        <p:txBody>
          <a:bodyPr wrap="square" rtlCol="0">
            <a:spAutoFit/>
          </a:bodyPr>
          <a:lstStyle/>
          <a:p>
            <a:pPr>
              <a:spcBef>
                <a:spcPts val="400"/>
              </a:spcBef>
              <a:spcAft>
                <a:spcPts val="400"/>
              </a:spcAft>
              <a:buClr>
                <a:schemeClr val="tx2"/>
              </a:buClr>
              <a:buSzPct val="120000"/>
            </a:pPr>
            <a:r>
              <a:rPr lang="pt-BR" sz="1600" b="1" dirty="0">
                <a:solidFill>
                  <a:schemeClr val="bg1"/>
                </a:solidFill>
                <a:cs typeface="Arial" pitchFamily="34" charset="0"/>
              </a:rPr>
              <a:t>Com velocidade e qualidade na tomada de decisões</a:t>
            </a:r>
          </a:p>
        </p:txBody>
      </p:sp>
      <p:sp>
        <p:nvSpPr>
          <p:cNvPr id="15" name="Título 1">
            <a:extLst>
              <a:ext uri="{FF2B5EF4-FFF2-40B4-BE49-F238E27FC236}">
                <a16:creationId xmlns:a16="http://schemas.microsoft.com/office/drawing/2014/main" id="{D59B45FE-4DF1-4653-9A01-257B5FEBE433}"/>
              </a:ext>
            </a:extLst>
          </p:cNvPr>
          <p:cNvSpPr txBox="1">
            <a:spLocks/>
          </p:cNvSpPr>
          <p:nvPr/>
        </p:nvSpPr>
        <p:spPr>
          <a:xfrm>
            <a:off x="270835" y="203751"/>
            <a:ext cx="11511516" cy="766469"/>
          </a:xfrm>
          <a:prstGeom prst="rect">
            <a:avLst/>
          </a:prstGeom>
        </p:spPr>
        <p:txBody>
          <a:bodyPr>
            <a:normAutofit fontScale="97500"/>
          </a:bodyPr>
          <a:lstStyle>
            <a:lvl1pPr algn="l" defTabSz="1219110" rtl="0" eaLnBrk="1" latinLnBrk="0" hangingPunct="1">
              <a:spcBef>
                <a:spcPct val="0"/>
              </a:spcBef>
              <a:buNone/>
              <a:defRPr sz="4000" b="1" kern="1200">
                <a:solidFill>
                  <a:schemeClr val="tx2"/>
                </a:solidFill>
                <a:latin typeface="+mj-lt"/>
                <a:ea typeface="+mj-ea"/>
                <a:cs typeface="Open Sans" panose="020B0606030504020204" pitchFamily="34" charset="0"/>
              </a:defRPr>
            </a:lvl1pPr>
          </a:lstStyle>
          <a:p>
            <a:r>
              <a:rPr lang="pt-BR" dirty="0">
                <a:solidFill>
                  <a:srgbClr val="043C5A"/>
                </a:solidFill>
              </a:rPr>
              <a:t>BBS GASPAR</a:t>
            </a:r>
          </a:p>
        </p:txBody>
      </p:sp>
      <p:sp>
        <p:nvSpPr>
          <p:cNvPr id="16" name="CaixaDeTexto 15">
            <a:extLst>
              <a:ext uri="{FF2B5EF4-FFF2-40B4-BE49-F238E27FC236}">
                <a16:creationId xmlns:a16="http://schemas.microsoft.com/office/drawing/2014/main" id="{E24AE8B8-8A3C-449D-B421-2CFF685885D3}"/>
              </a:ext>
            </a:extLst>
          </p:cNvPr>
          <p:cNvSpPr txBox="1"/>
          <p:nvPr/>
        </p:nvSpPr>
        <p:spPr>
          <a:xfrm>
            <a:off x="302685" y="2840364"/>
            <a:ext cx="4439479" cy="1015663"/>
          </a:xfrm>
          <a:prstGeom prst="rect">
            <a:avLst/>
          </a:prstGeom>
          <a:noFill/>
        </p:spPr>
        <p:txBody>
          <a:bodyPr wrap="square" rtlCol="0">
            <a:spAutoFit/>
          </a:bodyPr>
          <a:lstStyle/>
          <a:p>
            <a:pPr>
              <a:spcBef>
                <a:spcPts val="400"/>
              </a:spcBef>
              <a:spcAft>
                <a:spcPts val="400"/>
              </a:spcAft>
              <a:buClr>
                <a:schemeClr val="tx2"/>
              </a:buClr>
              <a:buSzPct val="120000"/>
            </a:pPr>
            <a:r>
              <a:rPr lang="pt-BR" sz="1200" dirty="0">
                <a:solidFill>
                  <a:schemeClr val="bg1"/>
                </a:solidFill>
                <a:cs typeface="Arial" pitchFamily="34" charset="0"/>
              </a:rPr>
              <a:t>Em nosso DNA Interna a criação de padrões na entrega dos processos, capazes de gerar otimização e eliminar atividades excedentes e desnecessárias para o sucesso da companhia, através da especialização dos serviços e Infraestrutura tecnológica.</a:t>
            </a:r>
          </a:p>
        </p:txBody>
      </p:sp>
      <p:sp>
        <p:nvSpPr>
          <p:cNvPr id="17" name="CaixaDeTexto 16">
            <a:extLst>
              <a:ext uri="{FF2B5EF4-FFF2-40B4-BE49-F238E27FC236}">
                <a16:creationId xmlns:a16="http://schemas.microsoft.com/office/drawing/2014/main" id="{7C9DB5BB-3B0E-4570-B698-D2AF8BE16FCE}"/>
              </a:ext>
            </a:extLst>
          </p:cNvPr>
          <p:cNvSpPr txBox="1"/>
          <p:nvPr/>
        </p:nvSpPr>
        <p:spPr>
          <a:xfrm>
            <a:off x="331014" y="4059409"/>
            <a:ext cx="4439479" cy="1015663"/>
          </a:xfrm>
          <a:prstGeom prst="rect">
            <a:avLst/>
          </a:prstGeom>
          <a:noFill/>
        </p:spPr>
        <p:txBody>
          <a:bodyPr wrap="square" rtlCol="0">
            <a:spAutoFit/>
          </a:bodyPr>
          <a:lstStyle/>
          <a:p>
            <a:pPr>
              <a:spcBef>
                <a:spcPts val="400"/>
              </a:spcBef>
              <a:spcAft>
                <a:spcPts val="400"/>
              </a:spcAft>
              <a:buClr>
                <a:schemeClr val="tx2"/>
              </a:buClr>
              <a:buSzPct val="120000"/>
            </a:pPr>
            <a:r>
              <a:rPr lang="pt-BR" sz="1200" dirty="0">
                <a:solidFill>
                  <a:schemeClr val="bg1"/>
                </a:solidFill>
                <a:cs typeface="Arial" pitchFamily="34" charset="0"/>
              </a:rPr>
              <a:t>A Infraestrutura globalmente integrada nos permite construir linhas de serviço que garantem entregas consistentes, baseadas na experiência de todos os centros ao redor do mundo, adotando a Infraestrutura de gerenciamento de projetos para aplicar melhoria contínua e conduzir migrações.</a:t>
            </a:r>
          </a:p>
        </p:txBody>
      </p:sp>
      <p:sp>
        <p:nvSpPr>
          <p:cNvPr id="18" name="CaixaDeTexto 17">
            <a:extLst>
              <a:ext uri="{FF2B5EF4-FFF2-40B4-BE49-F238E27FC236}">
                <a16:creationId xmlns:a16="http://schemas.microsoft.com/office/drawing/2014/main" id="{23AC9ADD-5DB4-4D17-928E-385D66F7B932}"/>
              </a:ext>
            </a:extLst>
          </p:cNvPr>
          <p:cNvSpPr txBox="1"/>
          <p:nvPr/>
        </p:nvSpPr>
        <p:spPr>
          <a:xfrm>
            <a:off x="347360" y="5760084"/>
            <a:ext cx="4439479" cy="1015663"/>
          </a:xfrm>
          <a:prstGeom prst="rect">
            <a:avLst/>
          </a:prstGeom>
          <a:noFill/>
        </p:spPr>
        <p:txBody>
          <a:bodyPr wrap="square" rtlCol="0">
            <a:spAutoFit/>
          </a:bodyPr>
          <a:lstStyle/>
          <a:p>
            <a:pPr>
              <a:spcBef>
                <a:spcPts val="400"/>
              </a:spcBef>
              <a:spcAft>
                <a:spcPts val="400"/>
              </a:spcAft>
              <a:buClr>
                <a:schemeClr val="tx2"/>
              </a:buClr>
              <a:buSzPct val="120000"/>
            </a:pPr>
            <a:r>
              <a:rPr lang="pt-BR" sz="1200" dirty="0">
                <a:solidFill>
                  <a:schemeClr val="bg1"/>
                </a:solidFill>
                <a:cs typeface="Arial" pitchFamily="34" charset="0"/>
              </a:rPr>
              <a:t>O foco na excelência operacional e de processos constrói uma gestão interna orientada por KPI com base em eficiência, eficácia, controle e resultados, aplicando soluções tecnológicas para aplicar a capacidade de análise em tempo real e suportar decisões Internas.</a:t>
            </a:r>
          </a:p>
        </p:txBody>
      </p:sp>
      <p:sp>
        <p:nvSpPr>
          <p:cNvPr id="160" name="Retângulo 159">
            <a:extLst>
              <a:ext uri="{FF2B5EF4-FFF2-40B4-BE49-F238E27FC236}">
                <a16:creationId xmlns:a16="http://schemas.microsoft.com/office/drawing/2014/main" id="{58B0C445-E0DC-45BD-918E-51241BDD89D3}"/>
              </a:ext>
            </a:extLst>
          </p:cNvPr>
          <p:cNvSpPr/>
          <p:nvPr/>
        </p:nvSpPr>
        <p:spPr>
          <a:xfrm>
            <a:off x="5390318" y="1436691"/>
            <a:ext cx="6801682" cy="3776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1" name="CaixaDeTexto 160">
            <a:extLst>
              <a:ext uri="{FF2B5EF4-FFF2-40B4-BE49-F238E27FC236}">
                <a16:creationId xmlns:a16="http://schemas.microsoft.com/office/drawing/2014/main" id="{8A77CD56-68F3-438D-9E35-962FB2164ACC}"/>
              </a:ext>
            </a:extLst>
          </p:cNvPr>
          <p:cNvSpPr txBox="1"/>
          <p:nvPr/>
        </p:nvSpPr>
        <p:spPr>
          <a:xfrm>
            <a:off x="5384800" y="1456237"/>
            <a:ext cx="2265948" cy="338554"/>
          </a:xfrm>
          <a:prstGeom prst="rect">
            <a:avLst/>
          </a:prstGeom>
          <a:noFill/>
        </p:spPr>
        <p:txBody>
          <a:bodyPr wrap="square" rtlCol="0">
            <a:spAutoFit/>
          </a:bodyPr>
          <a:lstStyle/>
          <a:p>
            <a:pPr algn="r">
              <a:spcBef>
                <a:spcPts val="400"/>
              </a:spcBef>
              <a:spcAft>
                <a:spcPts val="400"/>
              </a:spcAft>
              <a:buClr>
                <a:schemeClr val="tx2"/>
              </a:buClr>
              <a:buSzPct val="120000"/>
            </a:pPr>
            <a:r>
              <a:rPr lang="en-US" sz="1600" b="1" dirty="0">
                <a:solidFill>
                  <a:schemeClr val="bg1"/>
                </a:solidFill>
                <a:cs typeface="Arial" pitchFamily="34" charset="0"/>
              </a:rPr>
              <a:t>PRESENÇA GLOBAL</a:t>
            </a:r>
          </a:p>
        </p:txBody>
      </p:sp>
      <p:grpSp>
        <p:nvGrpSpPr>
          <p:cNvPr id="162" name="Group 225">
            <a:extLst>
              <a:ext uri="{FF2B5EF4-FFF2-40B4-BE49-F238E27FC236}">
                <a16:creationId xmlns:a16="http://schemas.microsoft.com/office/drawing/2014/main" id="{4E80D167-EF1B-4FE6-8881-68610AF7AE41}"/>
              </a:ext>
            </a:extLst>
          </p:cNvPr>
          <p:cNvGrpSpPr>
            <a:grpSpLocks/>
          </p:cNvGrpSpPr>
          <p:nvPr/>
        </p:nvGrpSpPr>
        <p:grpSpPr bwMode="auto">
          <a:xfrm>
            <a:off x="5956300" y="2093749"/>
            <a:ext cx="5585144" cy="3176751"/>
            <a:chOff x="61885" y="752495"/>
            <a:chExt cx="8724928" cy="5045055"/>
          </a:xfrm>
          <a:solidFill>
            <a:schemeClr val="bg1">
              <a:lumMod val="75000"/>
            </a:schemeClr>
          </a:solidFill>
        </p:grpSpPr>
        <p:sp>
          <p:nvSpPr>
            <p:cNvPr id="163" name="Freeform 5962">
              <a:extLst>
                <a:ext uri="{FF2B5EF4-FFF2-40B4-BE49-F238E27FC236}">
                  <a16:creationId xmlns:a16="http://schemas.microsoft.com/office/drawing/2014/main" id="{F1807703-FAF2-4596-A50C-DB3DA02553B9}"/>
                </a:ext>
              </a:extLst>
            </p:cNvPr>
            <p:cNvSpPr>
              <a:spLocks noEditPoints="1"/>
            </p:cNvSpPr>
            <p:nvPr/>
          </p:nvSpPr>
          <p:spPr bwMode="auto">
            <a:xfrm>
              <a:off x="2279629" y="3535372"/>
              <a:ext cx="1189042" cy="2262178"/>
            </a:xfrm>
            <a:custGeom>
              <a:avLst/>
              <a:gdLst>
                <a:gd name="T0" fmla="*/ 168775 w 1874"/>
                <a:gd name="T1" fmla="*/ 2086902 h 3562"/>
                <a:gd name="T2" fmla="*/ 147202 w 1874"/>
                <a:gd name="T3" fmla="*/ 1968776 h 3562"/>
                <a:gd name="T4" fmla="*/ 184003 w 1874"/>
                <a:gd name="T5" fmla="*/ 1976397 h 3562"/>
                <a:gd name="T6" fmla="*/ 161161 w 1874"/>
                <a:gd name="T7" fmla="*/ 1982748 h 3562"/>
                <a:gd name="T8" fmla="*/ 154816 w 1874"/>
                <a:gd name="T9" fmla="*/ 2042446 h 3562"/>
                <a:gd name="T10" fmla="*/ 156085 w 1874"/>
                <a:gd name="T11" fmla="*/ 1997990 h 3562"/>
                <a:gd name="T12" fmla="*/ 147202 w 1874"/>
                <a:gd name="T13" fmla="*/ 2006881 h 3562"/>
                <a:gd name="T14" fmla="*/ 184003 w 1874"/>
                <a:gd name="T15" fmla="*/ 2086902 h 3562"/>
                <a:gd name="T16" fmla="*/ 153547 w 1874"/>
                <a:gd name="T17" fmla="*/ 1999260 h 3562"/>
                <a:gd name="T18" fmla="*/ 185272 w 1874"/>
                <a:gd name="T19" fmla="*/ 1850649 h 3562"/>
                <a:gd name="T20" fmla="*/ 192886 w 1874"/>
                <a:gd name="T21" fmla="*/ 1841758 h 3562"/>
                <a:gd name="T22" fmla="*/ 166237 w 1874"/>
                <a:gd name="T23" fmla="*/ 1884944 h 3562"/>
                <a:gd name="T24" fmla="*/ 348971 w 1874"/>
                <a:gd name="T25" fmla="*/ 2235513 h 3562"/>
                <a:gd name="T26" fmla="*/ 304556 w 1874"/>
                <a:gd name="T27" fmla="*/ 2245675 h 3562"/>
                <a:gd name="T28" fmla="*/ 284252 w 1874"/>
                <a:gd name="T29" fmla="*/ 2227892 h 3562"/>
                <a:gd name="T30" fmla="*/ 323591 w 1874"/>
                <a:gd name="T31" fmla="*/ 2224082 h 3562"/>
                <a:gd name="T32" fmla="*/ 277907 w 1874"/>
                <a:gd name="T33" fmla="*/ 2230433 h 3562"/>
                <a:gd name="T34" fmla="*/ 170044 w 1874"/>
                <a:gd name="T35" fmla="*/ 2140250 h 3562"/>
                <a:gd name="T36" fmla="*/ 180196 w 1874"/>
                <a:gd name="T37" fmla="*/ 2163113 h 3562"/>
                <a:gd name="T38" fmla="*/ 157354 w 1874"/>
                <a:gd name="T39" fmla="*/ 2090713 h 3562"/>
                <a:gd name="T40" fmla="*/ 247452 w 1874"/>
                <a:gd name="T41" fmla="*/ 2198678 h 3562"/>
                <a:gd name="T42" fmla="*/ 214458 w 1874"/>
                <a:gd name="T43" fmla="*/ 2170734 h 3562"/>
                <a:gd name="T44" fmla="*/ 224610 w 1874"/>
                <a:gd name="T45" fmla="*/ 2189787 h 3562"/>
                <a:gd name="T46" fmla="*/ 300749 w 1874"/>
                <a:gd name="T47" fmla="*/ 2198678 h 3562"/>
                <a:gd name="T48" fmla="*/ 237300 w 1874"/>
                <a:gd name="T49" fmla="*/ 2207569 h 3562"/>
                <a:gd name="T50" fmla="*/ 319784 w 1874"/>
                <a:gd name="T51" fmla="*/ 2224082 h 3562"/>
                <a:gd name="T52" fmla="*/ 184003 w 1874"/>
                <a:gd name="T53" fmla="*/ 1738874 h 3562"/>
                <a:gd name="T54" fmla="*/ 166237 w 1874"/>
                <a:gd name="T55" fmla="*/ 1802383 h 3562"/>
                <a:gd name="T56" fmla="*/ 187810 w 1874"/>
                <a:gd name="T57" fmla="*/ 1807463 h 3562"/>
                <a:gd name="T58" fmla="*/ 176389 w 1874"/>
                <a:gd name="T59" fmla="*/ 1878593 h 3562"/>
                <a:gd name="T60" fmla="*/ 939048 w 1874"/>
                <a:gd name="T61" fmla="*/ 443292 h 3562"/>
                <a:gd name="T62" fmla="*/ 767735 w 1874"/>
                <a:gd name="T63" fmla="*/ 403917 h 3562"/>
                <a:gd name="T64" fmla="*/ 761390 w 1874"/>
                <a:gd name="T65" fmla="*/ 248955 h 3562"/>
                <a:gd name="T66" fmla="*/ 611650 w 1874"/>
                <a:gd name="T67" fmla="*/ 190527 h 3562"/>
                <a:gd name="T68" fmla="*/ 474600 w 1874"/>
                <a:gd name="T69" fmla="*/ 59698 h 3562"/>
                <a:gd name="T70" fmla="*/ 281714 w 1874"/>
                <a:gd name="T71" fmla="*/ 21593 h 3562"/>
                <a:gd name="T72" fmla="*/ 157354 w 1874"/>
                <a:gd name="T73" fmla="*/ 45726 h 3562"/>
                <a:gd name="T74" fmla="*/ 91367 w 1874"/>
                <a:gd name="T75" fmla="*/ 299762 h 3562"/>
                <a:gd name="T76" fmla="*/ 35532 w 1874"/>
                <a:gd name="T77" fmla="*/ 461075 h 3562"/>
                <a:gd name="T78" fmla="*/ 109133 w 1874"/>
                <a:gd name="T79" fmla="*/ 768458 h 3562"/>
                <a:gd name="T80" fmla="*/ 275370 w 1874"/>
                <a:gd name="T81" fmla="*/ 1108865 h 3562"/>
                <a:gd name="T82" fmla="*/ 252528 w 1874"/>
                <a:gd name="T83" fmla="*/ 1420059 h 3562"/>
                <a:gd name="T84" fmla="*/ 196693 w 1874"/>
                <a:gd name="T85" fmla="*/ 1667744 h 3562"/>
                <a:gd name="T86" fmla="*/ 209382 w 1874"/>
                <a:gd name="T87" fmla="*/ 1797302 h 3562"/>
                <a:gd name="T88" fmla="*/ 171313 w 1874"/>
                <a:gd name="T89" fmla="*/ 1882404 h 3562"/>
                <a:gd name="T90" fmla="*/ 170044 w 1874"/>
                <a:gd name="T91" fmla="*/ 1947183 h 3562"/>
                <a:gd name="T92" fmla="*/ 176389 w 1874"/>
                <a:gd name="T93" fmla="*/ 2011962 h 3562"/>
                <a:gd name="T94" fmla="*/ 185272 w 1874"/>
                <a:gd name="T95" fmla="*/ 2053878 h 3562"/>
                <a:gd name="T96" fmla="*/ 196693 w 1874"/>
                <a:gd name="T97" fmla="*/ 2100874 h 3562"/>
                <a:gd name="T98" fmla="*/ 194155 w 1874"/>
                <a:gd name="T99" fmla="*/ 2113576 h 3562"/>
                <a:gd name="T100" fmla="*/ 233493 w 1874"/>
                <a:gd name="T101" fmla="*/ 2131359 h 3562"/>
                <a:gd name="T102" fmla="*/ 255066 w 1874"/>
                <a:gd name="T103" fmla="*/ 2141520 h 3562"/>
                <a:gd name="T104" fmla="*/ 314708 w 1874"/>
                <a:gd name="T105" fmla="*/ 2122467 h 3562"/>
                <a:gd name="T106" fmla="*/ 348971 w 1874"/>
                <a:gd name="T107" fmla="*/ 1890025 h 3562"/>
                <a:gd name="T108" fmla="*/ 453027 w 1874"/>
                <a:gd name="T109" fmla="*/ 1764277 h 3562"/>
                <a:gd name="T110" fmla="*/ 491097 w 1874"/>
                <a:gd name="T111" fmla="*/ 1635989 h 3562"/>
                <a:gd name="T112" fmla="*/ 629416 w 1874"/>
                <a:gd name="T113" fmla="*/ 1491189 h 3562"/>
                <a:gd name="T114" fmla="*/ 865447 w 1874"/>
                <a:gd name="T115" fmla="*/ 1158402 h 3562"/>
                <a:gd name="T116" fmla="*/ 1079905 w 1874"/>
                <a:gd name="T117" fmla="*/ 900556 h 3562"/>
                <a:gd name="T118" fmla="*/ 426379 w 1874"/>
                <a:gd name="T119" fmla="*/ 2222811 h 3562"/>
                <a:gd name="T120" fmla="*/ 184003 w 1874"/>
                <a:gd name="T121" fmla="*/ 1928130 h 3562"/>
                <a:gd name="T122" fmla="*/ 159892 w 1874"/>
                <a:gd name="T123" fmla="*/ 1994179 h 3562"/>
                <a:gd name="T124" fmla="*/ 175120 w 1874"/>
                <a:gd name="T125" fmla="*/ 2027204 h 35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74"/>
                <a:gd name="T190" fmla="*/ 0 h 3562"/>
                <a:gd name="T191" fmla="*/ 1874 w 1874"/>
                <a:gd name="T192" fmla="*/ 3562 h 35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74" h="3562">
                  <a:moveTo>
                    <a:pt x="282" y="3320"/>
                  </a:moveTo>
                  <a:lnTo>
                    <a:pt x="282" y="3320"/>
                  </a:lnTo>
                  <a:lnTo>
                    <a:pt x="286" y="3322"/>
                  </a:lnTo>
                  <a:lnTo>
                    <a:pt x="286" y="3320"/>
                  </a:lnTo>
                  <a:lnTo>
                    <a:pt x="284" y="3316"/>
                  </a:lnTo>
                  <a:lnTo>
                    <a:pt x="282" y="3312"/>
                  </a:lnTo>
                  <a:lnTo>
                    <a:pt x="278" y="3308"/>
                  </a:lnTo>
                  <a:lnTo>
                    <a:pt x="274" y="3308"/>
                  </a:lnTo>
                  <a:lnTo>
                    <a:pt x="274" y="3310"/>
                  </a:lnTo>
                  <a:lnTo>
                    <a:pt x="276" y="3314"/>
                  </a:lnTo>
                  <a:lnTo>
                    <a:pt x="276" y="3316"/>
                  </a:lnTo>
                  <a:lnTo>
                    <a:pt x="282" y="3320"/>
                  </a:lnTo>
                  <a:close/>
                  <a:moveTo>
                    <a:pt x="286" y="3348"/>
                  </a:moveTo>
                  <a:lnTo>
                    <a:pt x="286" y="3348"/>
                  </a:lnTo>
                  <a:lnTo>
                    <a:pt x="288" y="3348"/>
                  </a:lnTo>
                  <a:lnTo>
                    <a:pt x="290" y="3348"/>
                  </a:lnTo>
                  <a:lnTo>
                    <a:pt x="296" y="3344"/>
                  </a:lnTo>
                  <a:lnTo>
                    <a:pt x="294" y="3340"/>
                  </a:lnTo>
                  <a:lnTo>
                    <a:pt x="286" y="3334"/>
                  </a:lnTo>
                  <a:lnTo>
                    <a:pt x="282" y="3330"/>
                  </a:lnTo>
                  <a:lnTo>
                    <a:pt x="278" y="3330"/>
                  </a:lnTo>
                  <a:lnTo>
                    <a:pt x="276" y="3332"/>
                  </a:lnTo>
                  <a:lnTo>
                    <a:pt x="278" y="3334"/>
                  </a:lnTo>
                  <a:lnTo>
                    <a:pt x="278" y="3336"/>
                  </a:lnTo>
                  <a:lnTo>
                    <a:pt x="280" y="3336"/>
                  </a:lnTo>
                  <a:lnTo>
                    <a:pt x="282" y="3336"/>
                  </a:lnTo>
                  <a:lnTo>
                    <a:pt x="284" y="3336"/>
                  </a:lnTo>
                  <a:lnTo>
                    <a:pt x="284" y="3338"/>
                  </a:lnTo>
                  <a:lnTo>
                    <a:pt x="284" y="3340"/>
                  </a:lnTo>
                  <a:lnTo>
                    <a:pt x="284" y="3342"/>
                  </a:lnTo>
                  <a:lnTo>
                    <a:pt x="286" y="3348"/>
                  </a:lnTo>
                  <a:close/>
                  <a:moveTo>
                    <a:pt x="270" y="3286"/>
                  </a:moveTo>
                  <a:lnTo>
                    <a:pt x="270" y="3286"/>
                  </a:lnTo>
                  <a:lnTo>
                    <a:pt x="270" y="3280"/>
                  </a:lnTo>
                  <a:lnTo>
                    <a:pt x="268" y="3278"/>
                  </a:lnTo>
                  <a:lnTo>
                    <a:pt x="266" y="3278"/>
                  </a:lnTo>
                  <a:lnTo>
                    <a:pt x="262" y="3278"/>
                  </a:lnTo>
                  <a:lnTo>
                    <a:pt x="260" y="3280"/>
                  </a:lnTo>
                  <a:lnTo>
                    <a:pt x="256" y="3286"/>
                  </a:lnTo>
                  <a:lnTo>
                    <a:pt x="252" y="3292"/>
                  </a:lnTo>
                  <a:lnTo>
                    <a:pt x="254" y="3292"/>
                  </a:lnTo>
                  <a:lnTo>
                    <a:pt x="258" y="3292"/>
                  </a:lnTo>
                  <a:lnTo>
                    <a:pt x="262" y="3290"/>
                  </a:lnTo>
                  <a:lnTo>
                    <a:pt x="262" y="3288"/>
                  </a:lnTo>
                  <a:lnTo>
                    <a:pt x="264" y="3286"/>
                  </a:lnTo>
                  <a:lnTo>
                    <a:pt x="266" y="3286"/>
                  </a:lnTo>
                  <a:lnTo>
                    <a:pt x="266" y="3288"/>
                  </a:lnTo>
                  <a:lnTo>
                    <a:pt x="268" y="3290"/>
                  </a:lnTo>
                  <a:lnTo>
                    <a:pt x="270" y="3288"/>
                  </a:lnTo>
                  <a:lnTo>
                    <a:pt x="270" y="3286"/>
                  </a:lnTo>
                  <a:close/>
                  <a:moveTo>
                    <a:pt x="262" y="3260"/>
                  </a:moveTo>
                  <a:lnTo>
                    <a:pt x="262" y="3260"/>
                  </a:lnTo>
                  <a:lnTo>
                    <a:pt x="256" y="3260"/>
                  </a:lnTo>
                  <a:lnTo>
                    <a:pt x="254" y="3260"/>
                  </a:lnTo>
                  <a:lnTo>
                    <a:pt x="254" y="3262"/>
                  </a:lnTo>
                  <a:lnTo>
                    <a:pt x="256" y="3264"/>
                  </a:lnTo>
                  <a:lnTo>
                    <a:pt x="258" y="3266"/>
                  </a:lnTo>
                  <a:lnTo>
                    <a:pt x="260" y="3270"/>
                  </a:lnTo>
                  <a:lnTo>
                    <a:pt x="264" y="3272"/>
                  </a:lnTo>
                  <a:lnTo>
                    <a:pt x="266" y="3270"/>
                  </a:lnTo>
                  <a:lnTo>
                    <a:pt x="268" y="3268"/>
                  </a:lnTo>
                  <a:lnTo>
                    <a:pt x="270" y="3266"/>
                  </a:lnTo>
                  <a:lnTo>
                    <a:pt x="274" y="3266"/>
                  </a:lnTo>
                  <a:lnTo>
                    <a:pt x="276" y="3266"/>
                  </a:lnTo>
                  <a:lnTo>
                    <a:pt x="276" y="3258"/>
                  </a:lnTo>
                  <a:lnTo>
                    <a:pt x="274" y="3254"/>
                  </a:lnTo>
                  <a:lnTo>
                    <a:pt x="270" y="3250"/>
                  </a:lnTo>
                  <a:lnTo>
                    <a:pt x="268" y="3250"/>
                  </a:lnTo>
                  <a:lnTo>
                    <a:pt x="266" y="3252"/>
                  </a:lnTo>
                  <a:lnTo>
                    <a:pt x="268" y="3258"/>
                  </a:lnTo>
                  <a:lnTo>
                    <a:pt x="266" y="3260"/>
                  </a:lnTo>
                  <a:lnTo>
                    <a:pt x="262" y="3260"/>
                  </a:lnTo>
                  <a:close/>
                  <a:moveTo>
                    <a:pt x="236" y="3110"/>
                  </a:moveTo>
                  <a:lnTo>
                    <a:pt x="236" y="3110"/>
                  </a:lnTo>
                  <a:lnTo>
                    <a:pt x="238" y="3110"/>
                  </a:lnTo>
                  <a:lnTo>
                    <a:pt x="240" y="3112"/>
                  </a:lnTo>
                  <a:lnTo>
                    <a:pt x="240" y="3118"/>
                  </a:lnTo>
                  <a:lnTo>
                    <a:pt x="240" y="3126"/>
                  </a:lnTo>
                  <a:lnTo>
                    <a:pt x="242" y="3128"/>
                  </a:lnTo>
                  <a:lnTo>
                    <a:pt x="244" y="3128"/>
                  </a:lnTo>
                  <a:lnTo>
                    <a:pt x="248" y="3124"/>
                  </a:lnTo>
                  <a:lnTo>
                    <a:pt x="250" y="3120"/>
                  </a:lnTo>
                  <a:lnTo>
                    <a:pt x="244" y="3108"/>
                  </a:lnTo>
                  <a:lnTo>
                    <a:pt x="240" y="3102"/>
                  </a:lnTo>
                  <a:lnTo>
                    <a:pt x="240" y="3096"/>
                  </a:lnTo>
                  <a:lnTo>
                    <a:pt x="238" y="3090"/>
                  </a:lnTo>
                  <a:lnTo>
                    <a:pt x="236" y="3088"/>
                  </a:lnTo>
                  <a:lnTo>
                    <a:pt x="232" y="3090"/>
                  </a:lnTo>
                  <a:lnTo>
                    <a:pt x="230" y="3094"/>
                  </a:lnTo>
                  <a:lnTo>
                    <a:pt x="230" y="3098"/>
                  </a:lnTo>
                  <a:lnTo>
                    <a:pt x="232" y="3100"/>
                  </a:lnTo>
                  <a:lnTo>
                    <a:pt x="232" y="3104"/>
                  </a:lnTo>
                  <a:lnTo>
                    <a:pt x="230" y="3108"/>
                  </a:lnTo>
                  <a:lnTo>
                    <a:pt x="230" y="3110"/>
                  </a:lnTo>
                  <a:lnTo>
                    <a:pt x="232" y="3110"/>
                  </a:lnTo>
                  <a:lnTo>
                    <a:pt x="236" y="3110"/>
                  </a:lnTo>
                  <a:close/>
                  <a:moveTo>
                    <a:pt x="284" y="3278"/>
                  </a:moveTo>
                  <a:lnTo>
                    <a:pt x="284" y="3278"/>
                  </a:lnTo>
                  <a:lnTo>
                    <a:pt x="284" y="3276"/>
                  </a:lnTo>
                  <a:lnTo>
                    <a:pt x="284" y="3270"/>
                  </a:lnTo>
                  <a:lnTo>
                    <a:pt x="282" y="3264"/>
                  </a:lnTo>
                  <a:lnTo>
                    <a:pt x="280" y="3260"/>
                  </a:lnTo>
                  <a:lnTo>
                    <a:pt x="278" y="3264"/>
                  </a:lnTo>
                  <a:lnTo>
                    <a:pt x="278" y="3270"/>
                  </a:lnTo>
                  <a:lnTo>
                    <a:pt x="280" y="3276"/>
                  </a:lnTo>
                  <a:lnTo>
                    <a:pt x="282" y="3278"/>
                  </a:lnTo>
                  <a:lnTo>
                    <a:pt x="284" y="3278"/>
                  </a:lnTo>
                  <a:close/>
                  <a:moveTo>
                    <a:pt x="304" y="3362"/>
                  </a:moveTo>
                  <a:lnTo>
                    <a:pt x="304" y="3362"/>
                  </a:lnTo>
                  <a:lnTo>
                    <a:pt x="304" y="3358"/>
                  </a:lnTo>
                  <a:lnTo>
                    <a:pt x="304" y="3356"/>
                  </a:lnTo>
                  <a:lnTo>
                    <a:pt x="306" y="3354"/>
                  </a:lnTo>
                  <a:lnTo>
                    <a:pt x="304" y="3352"/>
                  </a:lnTo>
                  <a:lnTo>
                    <a:pt x="302" y="3350"/>
                  </a:lnTo>
                  <a:lnTo>
                    <a:pt x="300" y="3350"/>
                  </a:lnTo>
                  <a:lnTo>
                    <a:pt x="294" y="3356"/>
                  </a:lnTo>
                  <a:lnTo>
                    <a:pt x="292" y="3360"/>
                  </a:lnTo>
                  <a:lnTo>
                    <a:pt x="292" y="3362"/>
                  </a:lnTo>
                  <a:lnTo>
                    <a:pt x="296" y="3368"/>
                  </a:lnTo>
                  <a:lnTo>
                    <a:pt x="298" y="3368"/>
                  </a:lnTo>
                  <a:lnTo>
                    <a:pt x="300" y="3368"/>
                  </a:lnTo>
                  <a:lnTo>
                    <a:pt x="302" y="3366"/>
                  </a:lnTo>
                  <a:lnTo>
                    <a:pt x="304" y="3362"/>
                  </a:lnTo>
                  <a:close/>
                  <a:moveTo>
                    <a:pt x="262" y="3320"/>
                  </a:moveTo>
                  <a:lnTo>
                    <a:pt x="262" y="3320"/>
                  </a:lnTo>
                  <a:lnTo>
                    <a:pt x="260" y="3330"/>
                  </a:lnTo>
                  <a:lnTo>
                    <a:pt x="258" y="3332"/>
                  </a:lnTo>
                  <a:lnTo>
                    <a:pt x="260" y="3330"/>
                  </a:lnTo>
                  <a:lnTo>
                    <a:pt x="264" y="3328"/>
                  </a:lnTo>
                  <a:lnTo>
                    <a:pt x="268" y="3320"/>
                  </a:lnTo>
                  <a:lnTo>
                    <a:pt x="268" y="3316"/>
                  </a:lnTo>
                  <a:lnTo>
                    <a:pt x="266" y="3314"/>
                  </a:lnTo>
                  <a:lnTo>
                    <a:pt x="264" y="3314"/>
                  </a:lnTo>
                  <a:lnTo>
                    <a:pt x="262" y="3320"/>
                  </a:lnTo>
                  <a:close/>
                  <a:moveTo>
                    <a:pt x="276" y="3112"/>
                  </a:moveTo>
                  <a:lnTo>
                    <a:pt x="276" y="3112"/>
                  </a:lnTo>
                  <a:lnTo>
                    <a:pt x="286" y="3114"/>
                  </a:lnTo>
                  <a:lnTo>
                    <a:pt x="288" y="3114"/>
                  </a:lnTo>
                  <a:lnTo>
                    <a:pt x="290" y="3112"/>
                  </a:lnTo>
                  <a:lnTo>
                    <a:pt x="284" y="3110"/>
                  </a:lnTo>
                  <a:lnTo>
                    <a:pt x="276" y="3102"/>
                  </a:lnTo>
                  <a:lnTo>
                    <a:pt x="270" y="3096"/>
                  </a:lnTo>
                  <a:lnTo>
                    <a:pt x="270" y="3098"/>
                  </a:lnTo>
                  <a:lnTo>
                    <a:pt x="270" y="3102"/>
                  </a:lnTo>
                  <a:lnTo>
                    <a:pt x="272" y="3108"/>
                  </a:lnTo>
                  <a:lnTo>
                    <a:pt x="276" y="3112"/>
                  </a:lnTo>
                  <a:close/>
                  <a:moveTo>
                    <a:pt x="274" y="3270"/>
                  </a:moveTo>
                  <a:lnTo>
                    <a:pt x="274" y="3270"/>
                  </a:lnTo>
                  <a:lnTo>
                    <a:pt x="272" y="3270"/>
                  </a:lnTo>
                  <a:lnTo>
                    <a:pt x="270" y="3272"/>
                  </a:lnTo>
                  <a:lnTo>
                    <a:pt x="270" y="3274"/>
                  </a:lnTo>
                  <a:lnTo>
                    <a:pt x="272" y="3276"/>
                  </a:lnTo>
                  <a:lnTo>
                    <a:pt x="274" y="3278"/>
                  </a:lnTo>
                  <a:lnTo>
                    <a:pt x="276" y="3276"/>
                  </a:lnTo>
                  <a:lnTo>
                    <a:pt x="276" y="3272"/>
                  </a:lnTo>
                  <a:lnTo>
                    <a:pt x="274" y="3270"/>
                  </a:lnTo>
                  <a:close/>
                  <a:moveTo>
                    <a:pt x="246" y="3090"/>
                  </a:moveTo>
                  <a:lnTo>
                    <a:pt x="246" y="3090"/>
                  </a:lnTo>
                  <a:lnTo>
                    <a:pt x="250" y="3090"/>
                  </a:lnTo>
                  <a:lnTo>
                    <a:pt x="252" y="3090"/>
                  </a:lnTo>
                  <a:lnTo>
                    <a:pt x="254" y="3092"/>
                  </a:lnTo>
                  <a:lnTo>
                    <a:pt x="258" y="3092"/>
                  </a:lnTo>
                  <a:lnTo>
                    <a:pt x="260" y="3090"/>
                  </a:lnTo>
                  <a:lnTo>
                    <a:pt x="260" y="3084"/>
                  </a:lnTo>
                  <a:lnTo>
                    <a:pt x="260" y="3080"/>
                  </a:lnTo>
                  <a:lnTo>
                    <a:pt x="260" y="3076"/>
                  </a:lnTo>
                  <a:lnTo>
                    <a:pt x="258" y="3078"/>
                  </a:lnTo>
                  <a:lnTo>
                    <a:pt x="256" y="3080"/>
                  </a:lnTo>
                  <a:lnTo>
                    <a:pt x="252" y="3084"/>
                  </a:lnTo>
                  <a:lnTo>
                    <a:pt x="248" y="3086"/>
                  </a:lnTo>
                  <a:lnTo>
                    <a:pt x="244" y="3086"/>
                  </a:lnTo>
                  <a:lnTo>
                    <a:pt x="242" y="3088"/>
                  </a:lnTo>
                  <a:lnTo>
                    <a:pt x="242" y="3090"/>
                  </a:lnTo>
                  <a:lnTo>
                    <a:pt x="246" y="3090"/>
                  </a:lnTo>
                  <a:close/>
                  <a:moveTo>
                    <a:pt x="248" y="3074"/>
                  </a:moveTo>
                  <a:lnTo>
                    <a:pt x="248" y="3074"/>
                  </a:lnTo>
                  <a:lnTo>
                    <a:pt x="246" y="3072"/>
                  </a:lnTo>
                  <a:lnTo>
                    <a:pt x="244" y="3072"/>
                  </a:lnTo>
                  <a:lnTo>
                    <a:pt x="242" y="3074"/>
                  </a:lnTo>
                  <a:lnTo>
                    <a:pt x="244" y="3078"/>
                  </a:lnTo>
                  <a:lnTo>
                    <a:pt x="246" y="3080"/>
                  </a:lnTo>
                  <a:lnTo>
                    <a:pt x="248" y="3078"/>
                  </a:lnTo>
                  <a:lnTo>
                    <a:pt x="250" y="3076"/>
                  </a:lnTo>
                  <a:lnTo>
                    <a:pt x="248" y="3074"/>
                  </a:lnTo>
                  <a:close/>
                  <a:moveTo>
                    <a:pt x="252" y="3118"/>
                  </a:moveTo>
                  <a:lnTo>
                    <a:pt x="252" y="3118"/>
                  </a:lnTo>
                  <a:lnTo>
                    <a:pt x="252" y="3120"/>
                  </a:lnTo>
                  <a:lnTo>
                    <a:pt x="254" y="3122"/>
                  </a:lnTo>
                  <a:lnTo>
                    <a:pt x="266" y="3128"/>
                  </a:lnTo>
                  <a:lnTo>
                    <a:pt x="272" y="3128"/>
                  </a:lnTo>
                  <a:lnTo>
                    <a:pt x="274" y="3124"/>
                  </a:lnTo>
                  <a:lnTo>
                    <a:pt x="272" y="3124"/>
                  </a:lnTo>
                  <a:lnTo>
                    <a:pt x="270" y="3122"/>
                  </a:lnTo>
                  <a:lnTo>
                    <a:pt x="268" y="3118"/>
                  </a:lnTo>
                  <a:lnTo>
                    <a:pt x="270" y="3116"/>
                  </a:lnTo>
                  <a:lnTo>
                    <a:pt x="270" y="3114"/>
                  </a:lnTo>
                  <a:lnTo>
                    <a:pt x="270" y="3108"/>
                  </a:lnTo>
                  <a:lnTo>
                    <a:pt x="266" y="3100"/>
                  </a:lnTo>
                  <a:lnTo>
                    <a:pt x="264" y="3098"/>
                  </a:lnTo>
                  <a:lnTo>
                    <a:pt x="262" y="3102"/>
                  </a:lnTo>
                  <a:lnTo>
                    <a:pt x="262" y="3106"/>
                  </a:lnTo>
                  <a:lnTo>
                    <a:pt x="262" y="3108"/>
                  </a:lnTo>
                  <a:lnTo>
                    <a:pt x="262" y="3114"/>
                  </a:lnTo>
                  <a:lnTo>
                    <a:pt x="262" y="3116"/>
                  </a:lnTo>
                  <a:lnTo>
                    <a:pt x="260" y="3114"/>
                  </a:lnTo>
                  <a:lnTo>
                    <a:pt x="258" y="3114"/>
                  </a:lnTo>
                  <a:lnTo>
                    <a:pt x="252" y="3118"/>
                  </a:lnTo>
                  <a:close/>
                  <a:moveTo>
                    <a:pt x="246" y="3228"/>
                  </a:moveTo>
                  <a:lnTo>
                    <a:pt x="246" y="3228"/>
                  </a:lnTo>
                  <a:lnTo>
                    <a:pt x="248" y="3228"/>
                  </a:lnTo>
                  <a:lnTo>
                    <a:pt x="250" y="3228"/>
                  </a:lnTo>
                  <a:lnTo>
                    <a:pt x="252" y="3228"/>
                  </a:lnTo>
                  <a:lnTo>
                    <a:pt x="254" y="3228"/>
                  </a:lnTo>
                  <a:lnTo>
                    <a:pt x="256" y="3224"/>
                  </a:lnTo>
                  <a:lnTo>
                    <a:pt x="256" y="3222"/>
                  </a:lnTo>
                  <a:lnTo>
                    <a:pt x="258" y="3218"/>
                  </a:lnTo>
                  <a:lnTo>
                    <a:pt x="262" y="3216"/>
                  </a:lnTo>
                  <a:lnTo>
                    <a:pt x="262" y="3214"/>
                  </a:lnTo>
                  <a:lnTo>
                    <a:pt x="260" y="3214"/>
                  </a:lnTo>
                  <a:lnTo>
                    <a:pt x="256" y="3216"/>
                  </a:lnTo>
                  <a:lnTo>
                    <a:pt x="254" y="3216"/>
                  </a:lnTo>
                  <a:lnTo>
                    <a:pt x="254" y="3214"/>
                  </a:lnTo>
                  <a:lnTo>
                    <a:pt x="254" y="3212"/>
                  </a:lnTo>
                  <a:lnTo>
                    <a:pt x="252" y="3212"/>
                  </a:lnTo>
                  <a:lnTo>
                    <a:pt x="248" y="3210"/>
                  </a:lnTo>
                  <a:lnTo>
                    <a:pt x="246" y="3210"/>
                  </a:lnTo>
                  <a:lnTo>
                    <a:pt x="242" y="3208"/>
                  </a:lnTo>
                  <a:lnTo>
                    <a:pt x="238" y="3208"/>
                  </a:lnTo>
                  <a:lnTo>
                    <a:pt x="236" y="3208"/>
                  </a:lnTo>
                  <a:lnTo>
                    <a:pt x="236" y="3210"/>
                  </a:lnTo>
                  <a:lnTo>
                    <a:pt x="240" y="3212"/>
                  </a:lnTo>
                  <a:lnTo>
                    <a:pt x="244" y="3216"/>
                  </a:lnTo>
                  <a:lnTo>
                    <a:pt x="244" y="3218"/>
                  </a:lnTo>
                  <a:lnTo>
                    <a:pt x="242" y="3218"/>
                  </a:lnTo>
                  <a:lnTo>
                    <a:pt x="240" y="3218"/>
                  </a:lnTo>
                  <a:lnTo>
                    <a:pt x="236" y="3218"/>
                  </a:lnTo>
                  <a:lnTo>
                    <a:pt x="232" y="3222"/>
                  </a:lnTo>
                  <a:lnTo>
                    <a:pt x="232" y="3224"/>
                  </a:lnTo>
                  <a:lnTo>
                    <a:pt x="234" y="3226"/>
                  </a:lnTo>
                  <a:lnTo>
                    <a:pt x="238" y="3226"/>
                  </a:lnTo>
                  <a:lnTo>
                    <a:pt x="242" y="3226"/>
                  </a:lnTo>
                  <a:lnTo>
                    <a:pt x="240" y="3230"/>
                  </a:lnTo>
                  <a:lnTo>
                    <a:pt x="240" y="3232"/>
                  </a:lnTo>
                  <a:lnTo>
                    <a:pt x="242" y="3232"/>
                  </a:lnTo>
                  <a:lnTo>
                    <a:pt x="246" y="3228"/>
                  </a:lnTo>
                  <a:close/>
                  <a:moveTo>
                    <a:pt x="256" y="3248"/>
                  </a:moveTo>
                  <a:lnTo>
                    <a:pt x="256" y="3248"/>
                  </a:lnTo>
                  <a:lnTo>
                    <a:pt x="254" y="3250"/>
                  </a:lnTo>
                  <a:lnTo>
                    <a:pt x="254" y="3252"/>
                  </a:lnTo>
                  <a:lnTo>
                    <a:pt x="258" y="3256"/>
                  </a:lnTo>
                  <a:lnTo>
                    <a:pt x="262" y="3258"/>
                  </a:lnTo>
                  <a:lnTo>
                    <a:pt x="264" y="3258"/>
                  </a:lnTo>
                  <a:lnTo>
                    <a:pt x="264" y="3256"/>
                  </a:lnTo>
                  <a:lnTo>
                    <a:pt x="262" y="3252"/>
                  </a:lnTo>
                  <a:lnTo>
                    <a:pt x="260" y="3248"/>
                  </a:lnTo>
                  <a:lnTo>
                    <a:pt x="258" y="3248"/>
                  </a:lnTo>
                  <a:lnTo>
                    <a:pt x="256" y="3248"/>
                  </a:lnTo>
                  <a:close/>
                  <a:moveTo>
                    <a:pt x="254" y="3160"/>
                  </a:moveTo>
                  <a:lnTo>
                    <a:pt x="254" y="3160"/>
                  </a:lnTo>
                  <a:lnTo>
                    <a:pt x="256" y="3160"/>
                  </a:lnTo>
                  <a:lnTo>
                    <a:pt x="256" y="3154"/>
                  </a:lnTo>
                  <a:lnTo>
                    <a:pt x="254" y="3150"/>
                  </a:lnTo>
                  <a:lnTo>
                    <a:pt x="250" y="3150"/>
                  </a:lnTo>
                  <a:lnTo>
                    <a:pt x="246" y="3152"/>
                  </a:lnTo>
                  <a:lnTo>
                    <a:pt x="242" y="3154"/>
                  </a:lnTo>
                  <a:lnTo>
                    <a:pt x="242" y="3156"/>
                  </a:lnTo>
                  <a:lnTo>
                    <a:pt x="246" y="3156"/>
                  </a:lnTo>
                  <a:lnTo>
                    <a:pt x="248" y="3158"/>
                  </a:lnTo>
                  <a:lnTo>
                    <a:pt x="254" y="3160"/>
                  </a:lnTo>
                  <a:close/>
                  <a:moveTo>
                    <a:pt x="248" y="3146"/>
                  </a:moveTo>
                  <a:lnTo>
                    <a:pt x="248" y="3146"/>
                  </a:lnTo>
                  <a:lnTo>
                    <a:pt x="250" y="3144"/>
                  </a:lnTo>
                  <a:lnTo>
                    <a:pt x="250" y="3142"/>
                  </a:lnTo>
                  <a:lnTo>
                    <a:pt x="244" y="3136"/>
                  </a:lnTo>
                  <a:lnTo>
                    <a:pt x="242" y="3136"/>
                  </a:lnTo>
                  <a:lnTo>
                    <a:pt x="244" y="3142"/>
                  </a:lnTo>
                  <a:lnTo>
                    <a:pt x="246" y="3146"/>
                  </a:lnTo>
                  <a:lnTo>
                    <a:pt x="248" y="3146"/>
                  </a:lnTo>
                  <a:close/>
                  <a:moveTo>
                    <a:pt x="282" y="3246"/>
                  </a:moveTo>
                  <a:lnTo>
                    <a:pt x="282" y="3246"/>
                  </a:lnTo>
                  <a:lnTo>
                    <a:pt x="280" y="3242"/>
                  </a:lnTo>
                  <a:lnTo>
                    <a:pt x="278" y="3238"/>
                  </a:lnTo>
                  <a:lnTo>
                    <a:pt x="278" y="3236"/>
                  </a:lnTo>
                  <a:lnTo>
                    <a:pt x="276" y="3234"/>
                  </a:lnTo>
                  <a:lnTo>
                    <a:pt x="272" y="3232"/>
                  </a:lnTo>
                  <a:lnTo>
                    <a:pt x="270" y="3232"/>
                  </a:lnTo>
                  <a:lnTo>
                    <a:pt x="270" y="3234"/>
                  </a:lnTo>
                  <a:lnTo>
                    <a:pt x="272" y="3238"/>
                  </a:lnTo>
                  <a:lnTo>
                    <a:pt x="274" y="3240"/>
                  </a:lnTo>
                  <a:lnTo>
                    <a:pt x="272" y="3242"/>
                  </a:lnTo>
                  <a:lnTo>
                    <a:pt x="272" y="3244"/>
                  </a:lnTo>
                  <a:lnTo>
                    <a:pt x="276" y="3252"/>
                  </a:lnTo>
                  <a:lnTo>
                    <a:pt x="280" y="3256"/>
                  </a:lnTo>
                  <a:lnTo>
                    <a:pt x="284" y="3256"/>
                  </a:lnTo>
                  <a:lnTo>
                    <a:pt x="286" y="3254"/>
                  </a:lnTo>
                  <a:lnTo>
                    <a:pt x="286" y="3252"/>
                  </a:lnTo>
                  <a:lnTo>
                    <a:pt x="282" y="3246"/>
                  </a:lnTo>
                  <a:close/>
                  <a:moveTo>
                    <a:pt x="234" y="3130"/>
                  </a:moveTo>
                  <a:lnTo>
                    <a:pt x="234" y="3130"/>
                  </a:lnTo>
                  <a:lnTo>
                    <a:pt x="228" y="3130"/>
                  </a:lnTo>
                  <a:lnTo>
                    <a:pt x="226" y="3132"/>
                  </a:lnTo>
                  <a:lnTo>
                    <a:pt x="226" y="3134"/>
                  </a:lnTo>
                  <a:lnTo>
                    <a:pt x="228" y="3134"/>
                  </a:lnTo>
                  <a:lnTo>
                    <a:pt x="236" y="3132"/>
                  </a:lnTo>
                  <a:lnTo>
                    <a:pt x="240" y="3132"/>
                  </a:lnTo>
                  <a:lnTo>
                    <a:pt x="240" y="3130"/>
                  </a:lnTo>
                  <a:lnTo>
                    <a:pt x="238" y="3128"/>
                  </a:lnTo>
                  <a:lnTo>
                    <a:pt x="234" y="3130"/>
                  </a:lnTo>
                  <a:close/>
                  <a:moveTo>
                    <a:pt x="224" y="3120"/>
                  </a:moveTo>
                  <a:lnTo>
                    <a:pt x="224" y="3120"/>
                  </a:lnTo>
                  <a:lnTo>
                    <a:pt x="226" y="3124"/>
                  </a:lnTo>
                  <a:lnTo>
                    <a:pt x="228" y="3126"/>
                  </a:lnTo>
                  <a:lnTo>
                    <a:pt x="230" y="3128"/>
                  </a:lnTo>
                  <a:lnTo>
                    <a:pt x="236" y="3126"/>
                  </a:lnTo>
                  <a:lnTo>
                    <a:pt x="238" y="3124"/>
                  </a:lnTo>
                  <a:lnTo>
                    <a:pt x="236" y="3120"/>
                  </a:lnTo>
                  <a:lnTo>
                    <a:pt x="236" y="3116"/>
                  </a:lnTo>
                  <a:lnTo>
                    <a:pt x="234" y="3114"/>
                  </a:lnTo>
                  <a:lnTo>
                    <a:pt x="230" y="3116"/>
                  </a:lnTo>
                  <a:lnTo>
                    <a:pt x="228" y="3116"/>
                  </a:lnTo>
                  <a:lnTo>
                    <a:pt x="226" y="3116"/>
                  </a:lnTo>
                  <a:lnTo>
                    <a:pt x="224" y="3120"/>
                  </a:lnTo>
                  <a:close/>
                  <a:moveTo>
                    <a:pt x="232" y="3160"/>
                  </a:moveTo>
                  <a:lnTo>
                    <a:pt x="232" y="3160"/>
                  </a:lnTo>
                  <a:lnTo>
                    <a:pt x="234" y="3158"/>
                  </a:lnTo>
                  <a:lnTo>
                    <a:pt x="236" y="3156"/>
                  </a:lnTo>
                  <a:lnTo>
                    <a:pt x="238" y="3154"/>
                  </a:lnTo>
                  <a:lnTo>
                    <a:pt x="238" y="3152"/>
                  </a:lnTo>
                  <a:lnTo>
                    <a:pt x="236" y="3148"/>
                  </a:lnTo>
                  <a:lnTo>
                    <a:pt x="236" y="3150"/>
                  </a:lnTo>
                  <a:lnTo>
                    <a:pt x="234" y="3152"/>
                  </a:lnTo>
                  <a:lnTo>
                    <a:pt x="230" y="3154"/>
                  </a:lnTo>
                  <a:lnTo>
                    <a:pt x="228" y="3156"/>
                  </a:lnTo>
                  <a:lnTo>
                    <a:pt x="226" y="3158"/>
                  </a:lnTo>
                  <a:lnTo>
                    <a:pt x="226" y="3160"/>
                  </a:lnTo>
                  <a:lnTo>
                    <a:pt x="228" y="3162"/>
                  </a:lnTo>
                  <a:lnTo>
                    <a:pt x="232" y="3164"/>
                  </a:lnTo>
                  <a:lnTo>
                    <a:pt x="232" y="3160"/>
                  </a:lnTo>
                  <a:close/>
                  <a:moveTo>
                    <a:pt x="290" y="3322"/>
                  </a:moveTo>
                  <a:lnTo>
                    <a:pt x="290" y="3322"/>
                  </a:lnTo>
                  <a:lnTo>
                    <a:pt x="290" y="3324"/>
                  </a:lnTo>
                  <a:lnTo>
                    <a:pt x="292" y="3326"/>
                  </a:lnTo>
                  <a:lnTo>
                    <a:pt x="300" y="3334"/>
                  </a:lnTo>
                  <a:lnTo>
                    <a:pt x="304" y="3338"/>
                  </a:lnTo>
                  <a:lnTo>
                    <a:pt x="302" y="3332"/>
                  </a:lnTo>
                  <a:lnTo>
                    <a:pt x="296" y="3324"/>
                  </a:lnTo>
                  <a:lnTo>
                    <a:pt x="292" y="3322"/>
                  </a:lnTo>
                  <a:lnTo>
                    <a:pt x="290" y="3322"/>
                  </a:lnTo>
                  <a:close/>
                  <a:moveTo>
                    <a:pt x="246" y="3094"/>
                  </a:moveTo>
                  <a:lnTo>
                    <a:pt x="246" y="3094"/>
                  </a:lnTo>
                  <a:lnTo>
                    <a:pt x="244" y="3094"/>
                  </a:lnTo>
                  <a:lnTo>
                    <a:pt x="242" y="3094"/>
                  </a:lnTo>
                  <a:lnTo>
                    <a:pt x="242" y="3098"/>
                  </a:lnTo>
                  <a:lnTo>
                    <a:pt x="250" y="3112"/>
                  </a:lnTo>
                  <a:lnTo>
                    <a:pt x="252" y="3114"/>
                  </a:lnTo>
                  <a:lnTo>
                    <a:pt x="254" y="3112"/>
                  </a:lnTo>
                  <a:lnTo>
                    <a:pt x="256" y="3110"/>
                  </a:lnTo>
                  <a:lnTo>
                    <a:pt x="258" y="3110"/>
                  </a:lnTo>
                  <a:lnTo>
                    <a:pt x="258" y="3108"/>
                  </a:lnTo>
                  <a:lnTo>
                    <a:pt x="258" y="3102"/>
                  </a:lnTo>
                  <a:lnTo>
                    <a:pt x="258" y="3098"/>
                  </a:lnTo>
                  <a:lnTo>
                    <a:pt x="256" y="3096"/>
                  </a:lnTo>
                  <a:lnTo>
                    <a:pt x="246" y="3094"/>
                  </a:lnTo>
                  <a:close/>
                  <a:moveTo>
                    <a:pt x="294" y="3282"/>
                  </a:moveTo>
                  <a:lnTo>
                    <a:pt x="294" y="3282"/>
                  </a:lnTo>
                  <a:lnTo>
                    <a:pt x="294" y="3280"/>
                  </a:lnTo>
                  <a:lnTo>
                    <a:pt x="290" y="3278"/>
                  </a:lnTo>
                  <a:lnTo>
                    <a:pt x="288" y="3280"/>
                  </a:lnTo>
                  <a:lnTo>
                    <a:pt x="288" y="3284"/>
                  </a:lnTo>
                  <a:lnTo>
                    <a:pt x="290" y="3286"/>
                  </a:lnTo>
                  <a:lnTo>
                    <a:pt x="292" y="3286"/>
                  </a:lnTo>
                  <a:lnTo>
                    <a:pt x="294" y="3284"/>
                  </a:lnTo>
                  <a:lnTo>
                    <a:pt x="294" y="3282"/>
                  </a:lnTo>
                  <a:close/>
                  <a:moveTo>
                    <a:pt x="284" y="3284"/>
                  </a:moveTo>
                  <a:lnTo>
                    <a:pt x="284" y="3284"/>
                  </a:lnTo>
                  <a:lnTo>
                    <a:pt x="282" y="3284"/>
                  </a:lnTo>
                  <a:lnTo>
                    <a:pt x="282" y="3286"/>
                  </a:lnTo>
                  <a:lnTo>
                    <a:pt x="282" y="3288"/>
                  </a:lnTo>
                  <a:lnTo>
                    <a:pt x="286" y="3292"/>
                  </a:lnTo>
                  <a:lnTo>
                    <a:pt x="286" y="3288"/>
                  </a:lnTo>
                  <a:lnTo>
                    <a:pt x="286" y="3286"/>
                  </a:lnTo>
                  <a:lnTo>
                    <a:pt x="284" y="3284"/>
                  </a:lnTo>
                  <a:close/>
                  <a:moveTo>
                    <a:pt x="294" y="3312"/>
                  </a:moveTo>
                  <a:lnTo>
                    <a:pt x="294" y="3312"/>
                  </a:lnTo>
                  <a:lnTo>
                    <a:pt x="294" y="3310"/>
                  </a:lnTo>
                  <a:lnTo>
                    <a:pt x="294" y="3306"/>
                  </a:lnTo>
                  <a:lnTo>
                    <a:pt x="290" y="3298"/>
                  </a:lnTo>
                  <a:lnTo>
                    <a:pt x="288" y="3296"/>
                  </a:lnTo>
                  <a:lnTo>
                    <a:pt x="288" y="3298"/>
                  </a:lnTo>
                  <a:lnTo>
                    <a:pt x="288" y="3302"/>
                  </a:lnTo>
                  <a:lnTo>
                    <a:pt x="286" y="3306"/>
                  </a:lnTo>
                  <a:lnTo>
                    <a:pt x="284" y="3308"/>
                  </a:lnTo>
                  <a:lnTo>
                    <a:pt x="286" y="3312"/>
                  </a:lnTo>
                  <a:lnTo>
                    <a:pt x="290" y="3314"/>
                  </a:lnTo>
                  <a:lnTo>
                    <a:pt x="294" y="3312"/>
                  </a:lnTo>
                  <a:close/>
                  <a:moveTo>
                    <a:pt x="240" y="3200"/>
                  </a:moveTo>
                  <a:lnTo>
                    <a:pt x="240" y="3200"/>
                  </a:lnTo>
                  <a:lnTo>
                    <a:pt x="242" y="3200"/>
                  </a:lnTo>
                  <a:lnTo>
                    <a:pt x="242" y="3192"/>
                  </a:lnTo>
                  <a:lnTo>
                    <a:pt x="238" y="3184"/>
                  </a:lnTo>
                  <a:lnTo>
                    <a:pt x="236" y="3184"/>
                  </a:lnTo>
                  <a:lnTo>
                    <a:pt x="234" y="3184"/>
                  </a:lnTo>
                  <a:lnTo>
                    <a:pt x="230" y="3184"/>
                  </a:lnTo>
                  <a:lnTo>
                    <a:pt x="230" y="3186"/>
                  </a:lnTo>
                  <a:lnTo>
                    <a:pt x="230" y="3196"/>
                  </a:lnTo>
                  <a:lnTo>
                    <a:pt x="236" y="3194"/>
                  </a:lnTo>
                  <a:lnTo>
                    <a:pt x="238" y="3192"/>
                  </a:lnTo>
                  <a:lnTo>
                    <a:pt x="238" y="3194"/>
                  </a:lnTo>
                  <a:lnTo>
                    <a:pt x="238" y="3198"/>
                  </a:lnTo>
                  <a:lnTo>
                    <a:pt x="240" y="3200"/>
                  </a:lnTo>
                  <a:close/>
                  <a:moveTo>
                    <a:pt x="236" y="3146"/>
                  </a:moveTo>
                  <a:lnTo>
                    <a:pt x="236" y="3146"/>
                  </a:lnTo>
                  <a:lnTo>
                    <a:pt x="238" y="3146"/>
                  </a:lnTo>
                  <a:lnTo>
                    <a:pt x="240" y="3148"/>
                  </a:lnTo>
                  <a:lnTo>
                    <a:pt x="242" y="3148"/>
                  </a:lnTo>
                  <a:lnTo>
                    <a:pt x="242" y="3146"/>
                  </a:lnTo>
                  <a:lnTo>
                    <a:pt x="240" y="3142"/>
                  </a:lnTo>
                  <a:lnTo>
                    <a:pt x="236" y="3138"/>
                  </a:lnTo>
                  <a:lnTo>
                    <a:pt x="232" y="3138"/>
                  </a:lnTo>
                  <a:lnTo>
                    <a:pt x="228" y="3138"/>
                  </a:lnTo>
                  <a:lnTo>
                    <a:pt x="224" y="3140"/>
                  </a:lnTo>
                  <a:lnTo>
                    <a:pt x="224" y="3144"/>
                  </a:lnTo>
                  <a:lnTo>
                    <a:pt x="226" y="3146"/>
                  </a:lnTo>
                  <a:lnTo>
                    <a:pt x="230" y="3146"/>
                  </a:lnTo>
                  <a:lnTo>
                    <a:pt x="236" y="3146"/>
                  </a:lnTo>
                  <a:close/>
                  <a:moveTo>
                    <a:pt x="292" y="2928"/>
                  </a:moveTo>
                  <a:lnTo>
                    <a:pt x="292" y="2928"/>
                  </a:lnTo>
                  <a:lnTo>
                    <a:pt x="294" y="2930"/>
                  </a:lnTo>
                  <a:lnTo>
                    <a:pt x="296" y="2930"/>
                  </a:lnTo>
                  <a:lnTo>
                    <a:pt x="298" y="2930"/>
                  </a:lnTo>
                  <a:lnTo>
                    <a:pt x="302" y="2930"/>
                  </a:lnTo>
                  <a:lnTo>
                    <a:pt x="304" y="2930"/>
                  </a:lnTo>
                  <a:lnTo>
                    <a:pt x="306" y="2928"/>
                  </a:lnTo>
                  <a:lnTo>
                    <a:pt x="302" y="2918"/>
                  </a:lnTo>
                  <a:lnTo>
                    <a:pt x="300" y="2916"/>
                  </a:lnTo>
                  <a:lnTo>
                    <a:pt x="298" y="2916"/>
                  </a:lnTo>
                  <a:lnTo>
                    <a:pt x="294" y="2918"/>
                  </a:lnTo>
                  <a:lnTo>
                    <a:pt x="290" y="2918"/>
                  </a:lnTo>
                  <a:lnTo>
                    <a:pt x="286" y="2918"/>
                  </a:lnTo>
                  <a:lnTo>
                    <a:pt x="284" y="2920"/>
                  </a:lnTo>
                  <a:lnTo>
                    <a:pt x="284" y="2922"/>
                  </a:lnTo>
                  <a:lnTo>
                    <a:pt x="288" y="2924"/>
                  </a:lnTo>
                  <a:lnTo>
                    <a:pt x="290" y="2924"/>
                  </a:lnTo>
                  <a:lnTo>
                    <a:pt x="292" y="2928"/>
                  </a:lnTo>
                  <a:close/>
                  <a:moveTo>
                    <a:pt x="294" y="2944"/>
                  </a:moveTo>
                  <a:lnTo>
                    <a:pt x="294" y="2944"/>
                  </a:lnTo>
                  <a:lnTo>
                    <a:pt x="296" y="2944"/>
                  </a:lnTo>
                  <a:lnTo>
                    <a:pt x="298" y="2942"/>
                  </a:lnTo>
                  <a:lnTo>
                    <a:pt x="300" y="2940"/>
                  </a:lnTo>
                  <a:lnTo>
                    <a:pt x="298" y="2940"/>
                  </a:lnTo>
                  <a:lnTo>
                    <a:pt x="292" y="2940"/>
                  </a:lnTo>
                  <a:lnTo>
                    <a:pt x="290" y="2940"/>
                  </a:lnTo>
                  <a:lnTo>
                    <a:pt x="290" y="2942"/>
                  </a:lnTo>
                  <a:lnTo>
                    <a:pt x="288" y="2944"/>
                  </a:lnTo>
                  <a:lnTo>
                    <a:pt x="290" y="2944"/>
                  </a:lnTo>
                  <a:lnTo>
                    <a:pt x="294" y="2944"/>
                  </a:lnTo>
                  <a:close/>
                  <a:moveTo>
                    <a:pt x="278" y="2914"/>
                  </a:moveTo>
                  <a:lnTo>
                    <a:pt x="278" y="2914"/>
                  </a:lnTo>
                  <a:lnTo>
                    <a:pt x="278" y="2916"/>
                  </a:lnTo>
                  <a:lnTo>
                    <a:pt x="282" y="2916"/>
                  </a:lnTo>
                  <a:lnTo>
                    <a:pt x="286" y="2914"/>
                  </a:lnTo>
                  <a:lnTo>
                    <a:pt x="292" y="2914"/>
                  </a:lnTo>
                  <a:lnTo>
                    <a:pt x="294" y="2914"/>
                  </a:lnTo>
                  <a:lnTo>
                    <a:pt x="294" y="2912"/>
                  </a:lnTo>
                  <a:lnTo>
                    <a:pt x="288" y="2908"/>
                  </a:lnTo>
                  <a:lnTo>
                    <a:pt x="286" y="2908"/>
                  </a:lnTo>
                  <a:lnTo>
                    <a:pt x="282" y="2908"/>
                  </a:lnTo>
                  <a:lnTo>
                    <a:pt x="278" y="2914"/>
                  </a:lnTo>
                  <a:close/>
                  <a:moveTo>
                    <a:pt x="276" y="2888"/>
                  </a:moveTo>
                  <a:lnTo>
                    <a:pt x="276" y="2888"/>
                  </a:lnTo>
                  <a:lnTo>
                    <a:pt x="280" y="2886"/>
                  </a:lnTo>
                  <a:lnTo>
                    <a:pt x="282" y="2884"/>
                  </a:lnTo>
                  <a:lnTo>
                    <a:pt x="282" y="2882"/>
                  </a:lnTo>
                  <a:lnTo>
                    <a:pt x="282" y="2880"/>
                  </a:lnTo>
                  <a:lnTo>
                    <a:pt x="278" y="2880"/>
                  </a:lnTo>
                  <a:lnTo>
                    <a:pt x="272" y="2884"/>
                  </a:lnTo>
                  <a:lnTo>
                    <a:pt x="270" y="2884"/>
                  </a:lnTo>
                  <a:lnTo>
                    <a:pt x="270" y="2886"/>
                  </a:lnTo>
                  <a:lnTo>
                    <a:pt x="272" y="2888"/>
                  </a:lnTo>
                  <a:lnTo>
                    <a:pt x="276" y="2888"/>
                  </a:lnTo>
                  <a:close/>
                  <a:moveTo>
                    <a:pt x="282" y="2902"/>
                  </a:moveTo>
                  <a:lnTo>
                    <a:pt x="282" y="2902"/>
                  </a:lnTo>
                  <a:lnTo>
                    <a:pt x="284" y="2902"/>
                  </a:lnTo>
                  <a:lnTo>
                    <a:pt x="290" y="2900"/>
                  </a:lnTo>
                  <a:lnTo>
                    <a:pt x="296" y="2898"/>
                  </a:lnTo>
                  <a:lnTo>
                    <a:pt x="296" y="2896"/>
                  </a:lnTo>
                  <a:lnTo>
                    <a:pt x="294" y="2894"/>
                  </a:lnTo>
                  <a:lnTo>
                    <a:pt x="292" y="2894"/>
                  </a:lnTo>
                  <a:lnTo>
                    <a:pt x="282" y="2894"/>
                  </a:lnTo>
                  <a:lnTo>
                    <a:pt x="276" y="2894"/>
                  </a:lnTo>
                  <a:lnTo>
                    <a:pt x="276" y="2896"/>
                  </a:lnTo>
                  <a:lnTo>
                    <a:pt x="278" y="2900"/>
                  </a:lnTo>
                  <a:lnTo>
                    <a:pt x="282" y="2902"/>
                  </a:lnTo>
                  <a:close/>
                  <a:moveTo>
                    <a:pt x="296" y="2950"/>
                  </a:moveTo>
                  <a:lnTo>
                    <a:pt x="296" y="2950"/>
                  </a:lnTo>
                  <a:lnTo>
                    <a:pt x="294" y="2948"/>
                  </a:lnTo>
                  <a:lnTo>
                    <a:pt x="290" y="2950"/>
                  </a:lnTo>
                  <a:lnTo>
                    <a:pt x="290" y="2952"/>
                  </a:lnTo>
                  <a:lnTo>
                    <a:pt x="290" y="2954"/>
                  </a:lnTo>
                  <a:lnTo>
                    <a:pt x="292" y="2956"/>
                  </a:lnTo>
                  <a:lnTo>
                    <a:pt x="294" y="2954"/>
                  </a:lnTo>
                  <a:lnTo>
                    <a:pt x="296" y="2952"/>
                  </a:lnTo>
                  <a:lnTo>
                    <a:pt x="296" y="2950"/>
                  </a:lnTo>
                  <a:close/>
                  <a:moveTo>
                    <a:pt x="302" y="2888"/>
                  </a:moveTo>
                  <a:lnTo>
                    <a:pt x="302" y="2888"/>
                  </a:lnTo>
                  <a:lnTo>
                    <a:pt x="300" y="2890"/>
                  </a:lnTo>
                  <a:lnTo>
                    <a:pt x="300" y="2892"/>
                  </a:lnTo>
                  <a:lnTo>
                    <a:pt x="302" y="2898"/>
                  </a:lnTo>
                  <a:lnTo>
                    <a:pt x="304" y="2900"/>
                  </a:lnTo>
                  <a:lnTo>
                    <a:pt x="308" y="2898"/>
                  </a:lnTo>
                  <a:lnTo>
                    <a:pt x="310" y="2896"/>
                  </a:lnTo>
                  <a:lnTo>
                    <a:pt x="308" y="2894"/>
                  </a:lnTo>
                  <a:lnTo>
                    <a:pt x="306" y="2890"/>
                  </a:lnTo>
                  <a:lnTo>
                    <a:pt x="302" y="2888"/>
                  </a:lnTo>
                  <a:close/>
                  <a:moveTo>
                    <a:pt x="304" y="2856"/>
                  </a:moveTo>
                  <a:lnTo>
                    <a:pt x="304" y="2856"/>
                  </a:lnTo>
                  <a:lnTo>
                    <a:pt x="304" y="2858"/>
                  </a:lnTo>
                  <a:lnTo>
                    <a:pt x="304" y="2862"/>
                  </a:lnTo>
                  <a:lnTo>
                    <a:pt x="306" y="2864"/>
                  </a:lnTo>
                  <a:lnTo>
                    <a:pt x="308" y="2864"/>
                  </a:lnTo>
                  <a:lnTo>
                    <a:pt x="310" y="2862"/>
                  </a:lnTo>
                  <a:lnTo>
                    <a:pt x="308" y="2860"/>
                  </a:lnTo>
                  <a:lnTo>
                    <a:pt x="306" y="2856"/>
                  </a:lnTo>
                  <a:lnTo>
                    <a:pt x="304" y="2856"/>
                  </a:lnTo>
                  <a:close/>
                  <a:moveTo>
                    <a:pt x="300" y="2968"/>
                  </a:moveTo>
                  <a:lnTo>
                    <a:pt x="300" y="2968"/>
                  </a:lnTo>
                  <a:lnTo>
                    <a:pt x="304" y="2964"/>
                  </a:lnTo>
                  <a:lnTo>
                    <a:pt x="304" y="2962"/>
                  </a:lnTo>
                  <a:lnTo>
                    <a:pt x="304" y="2960"/>
                  </a:lnTo>
                  <a:lnTo>
                    <a:pt x="300" y="2962"/>
                  </a:lnTo>
                  <a:lnTo>
                    <a:pt x="298" y="2964"/>
                  </a:lnTo>
                  <a:lnTo>
                    <a:pt x="296" y="2968"/>
                  </a:lnTo>
                  <a:lnTo>
                    <a:pt x="296" y="2970"/>
                  </a:lnTo>
                  <a:lnTo>
                    <a:pt x="300" y="2968"/>
                  </a:lnTo>
                  <a:close/>
                  <a:moveTo>
                    <a:pt x="290" y="2888"/>
                  </a:moveTo>
                  <a:lnTo>
                    <a:pt x="290" y="2888"/>
                  </a:lnTo>
                  <a:lnTo>
                    <a:pt x="294" y="2888"/>
                  </a:lnTo>
                  <a:lnTo>
                    <a:pt x="294" y="2886"/>
                  </a:lnTo>
                  <a:lnTo>
                    <a:pt x="292" y="2884"/>
                  </a:lnTo>
                  <a:lnTo>
                    <a:pt x="290" y="2884"/>
                  </a:lnTo>
                  <a:lnTo>
                    <a:pt x="282" y="2888"/>
                  </a:lnTo>
                  <a:lnTo>
                    <a:pt x="280" y="2888"/>
                  </a:lnTo>
                  <a:lnTo>
                    <a:pt x="282" y="2890"/>
                  </a:lnTo>
                  <a:lnTo>
                    <a:pt x="290" y="2888"/>
                  </a:lnTo>
                  <a:close/>
                  <a:moveTo>
                    <a:pt x="250" y="2970"/>
                  </a:moveTo>
                  <a:lnTo>
                    <a:pt x="250" y="2970"/>
                  </a:lnTo>
                  <a:lnTo>
                    <a:pt x="250" y="2972"/>
                  </a:lnTo>
                  <a:lnTo>
                    <a:pt x="248" y="2974"/>
                  </a:lnTo>
                  <a:lnTo>
                    <a:pt x="248" y="2978"/>
                  </a:lnTo>
                  <a:lnTo>
                    <a:pt x="252" y="2980"/>
                  </a:lnTo>
                  <a:lnTo>
                    <a:pt x="254" y="2980"/>
                  </a:lnTo>
                  <a:lnTo>
                    <a:pt x="260" y="2974"/>
                  </a:lnTo>
                  <a:lnTo>
                    <a:pt x="262" y="2972"/>
                  </a:lnTo>
                  <a:lnTo>
                    <a:pt x="262" y="2968"/>
                  </a:lnTo>
                  <a:lnTo>
                    <a:pt x="262" y="2964"/>
                  </a:lnTo>
                  <a:lnTo>
                    <a:pt x="260" y="2962"/>
                  </a:lnTo>
                  <a:lnTo>
                    <a:pt x="256" y="2962"/>
                  </a:lnTo>
                  <a:lnTo>
                    <a:pt x="250" y="2966"/>
                  </a:lnTo>
                  <a:lnTo>
                    <a:pt x="248" y="2966"/>
                  </a:lnTo>
                  <a:lnTo>
                    <a:pt x="250" y="2970"/>
                  </a:lnTo>
                  <a:close/>
                  <a:moveTo>
                    <a:pt x="540" y="3562"/>
                  </a:moveTo>
                  <a:lnTo>
                    <a:pt x="540" y="3562"/>
                  </a:lnTo>
                  <a:lnTo>
                    <a:pt x="544" y="3562"/>
                  </a:lnTo>
                  <a:lnTo>
                    <a:pt x="548" y="3562"/>
                  </a:lnTo>
                  <a:lnTo>
                    <a:pt x="554" y="3560"/>
                  </a:lnTo>
                  <a:lnTo>
                    <a:pt x="554" y="3558"/>
                  </a:lnTo>
                  <a:lnTo>
                    <a:pt x="552" y="3558"/>
                  </a:lnTo>
                  <a:lnTo>
                    <a:pt x="546" y="3558"/>
                  </a:lnTo>
                  <a:lnTo>
                    <a:pt x="542" y="3560"/>
                  </a:lnTo>
                  <a:lnTo>
                    <a:pt x="540" y="3562"/>
                  </a:lnTo>
                  <a:close/>
                  <a:moveTo>
                    <a:pt x="560" y="3548"/>
                  </a:moveTo>
                  <a:lnTo>
                    <a:pt x="560" y="3548"/>
                  </a:lnTo>
                  <a:lnTo>
                    <a:pt x="558" y="3550"/>
                  </a:lnTo>
                  <a:lnTo>
                    <a:pt x="556" y="3548"/>
                  </a:lnTo>
                  <a:lnTo>
                    <a:pt x="554" y="3550"/>
                  </a:lnTo>
                  <a:lnTo>
                    <a:pt x="552" y="3552"/>
                  </a:lnTo>
                  <a:lnTo>
                    <a:pt x="554" y="3554"/>
                  </a:lnTo>
                  <a:lnTo>
                    <a:pt x="560" y="3556"/>
                  </a:lnTo>
                  <a:lnTo>
                    <a:pt x="562" y="3556"/>
                  </a:lnTo>
                  <a:lnTo>
                    <a:pt x="564" y="3556"/>
                  </a:lnTo>
                  <a:lnTo>
                    <a:pt x="562" y="3548"/>
                  </a:lnTo>
                  <a:lnTo>
                    <a:pt x="560" y="3544"/>
                  </a:lnTo>
                  <a:lnTo>
                    <a:pt x="560" y="3546"/>
                  </a:lnTo>
                  <a:lnTo>
                    <a:pt x="560" y="3548"/>
                  </a:lnTo>
                  <a:close/>
                  <a:moveTo>
                    <a:pt x="556" y="3506"/>
                  </a:moveTo>
                  <a:lnTo>
                    <a:pt x="556" y="3506"/>
                  </a:lnTo>
                  <a:lnTo>
                    <a:pt x="530" y="3504"/>
                  </a:lnTo>
                  <a:lnTo>
                    <a:pt x="522" y="3504"/>
                  </a:lnTo>
                  <a:lnTo>
                    <a:pt x="522" y="3506"/>
                  </a:lnTo>
                  <a:lnTo>
                    <a:pt x="526" y="3508"/>
                  </a:lnTo>
                  <a:lnTo>
                    <a:pt x="528" y="3510"/>
                  </a:lnTo>
                  <a:lnTo>
                    <a:pt x="528" y="3512"/>
                  </a:lnTo>
                  <a:lnTo>
                    <a:pt x="528" y="3516"/>
                  </a:lnTo>
                  <a:lnTo>
                    <a:pt x="530" y="3522"/>
                  </a:lnTo>
                  <a:lnTo>
                    <a:pt x="532" y="3524"/>
                  </a:lnTo>
                  <a:lnTo>
                    <a:pt x="536" y="3524"/>
                  </a:lnTo>
                  <a:lnTo>
                    <a:pt x="546" y="3524"/>
                  </a:lnTo>
                  <a:lnTo>
                    <a:pt x="550" y="3524"/>
                  </a:lnTo>
                  <a:lnTo>
                    <a:pt x="550" y="3522"/>
                  </a:lnTo>
                  <a:lnTo>
                    <a:pt x="550" y="3520"/>
                  </a:lnTo>
                  <a:lnTo>
                    <a:pt x="554" y="3518"/>
                  </a:lnTo>
                  <a:lnTo>
                    <a:pt x="556" y="3520"/>
                  </a:lnTo>
                  <a:lnTo>
                    <a:pt x="558" y="3524"/>
                  </a:lnTo>
                  <a:lnTo>
                    <a:pt x="558" y="3526"/>
                  </a:lnTo>
                  <a:lnTo>
                    <a:pt x="562" y="3528"/>
                  </a:lnTo>
                  <a:lnTo>
                    <a:pt x="566" y="3526"/>
                  </a:lnTo>
                  <a:lnTo>
                    <a:pt x="568" y="3524"/>
                  </a:lnTo>
                  <a:lnTo>
                    <a:pt x="572" y="3514"/>
                  </a:lnTo>
                  <a:lnTo>
                    <a:pt x="572" y="3512"/>
                  </a:lnTo>
                  <a:lnTo>
                    <a:pt x="572" y="3508"/>
                  </a:lnTo>
                  <a:lnTo>
                    <a:pt x="568" y="3506"/>
                  </a:lnTo>
                  <a:lnTo>
                    <a:pt x="562" y="3506"/>
                  </a:lnTo>
                  <a:lnTo>
                    <a:pt x="556" y="3506"/>
                  </a:lnTo>
                  <a:close/>
                  <a:moveTo>
                    <a:pt x="522" y="3532"/>
                  </a:moveTo>
                  <a:lnTo>
                    <a:pt x="522" y="3532"/>
                  </a:lnTo>
                  <a:lnTo>
                    <a:pt x="516" y="3528"/>
                  </a:lnTo>
                  <a:lnTo>
                    <a:pt x="520" y="3528"/>
                  </a:lnTo>
                  <a:lnTo>
                    <a:pt x="524" y="3526"/>
                  </a:lnTo>
                  <a:lnTo>
                    <a:pt x="524" y="3524"/>
                  </a:lnTo>
                  <a:lnTo>
                    <a:pt x="518" y="3520"/>
                  </a:lnTo>
                  <a:lnTo>
                    <a:pt x="510" y="3520"/>
                  </a:lnTo>
                  <a:lnTo>
                    <a:pt x="506" y="3520"/>
                  </a:lnTo>
                  <a:lnTo>
                    <a:pt x="506" y="3518"/>
                  </a:lnTo>
                  <a:lnTo>
                    <a:pt x="514" y="3516"/>
                  </a:lnTo>
                  <a:lnTo>
                    <a:pt x="520" y="3514"/>
                  </a:lnTo>
                  <a:lnTo>
                    <a:pt x="520" y="3512"/>
                  </a:lnTo>
                  <a:lnTo>
                    <a:pt x="520" y="3510"/>
                  </a:lnTo>
                  <a:lnTo>
                    <a:pt x="518" y="3508"/>
                  </a:lnTo>
                  <a:lnTo>
                    <a:pt x="512" y="3506"/>
                  </a:lnTo>
                  <a:lnTo>
                    <a:pt x="504" y="3506"/>
                  </a:lnTo>
                  <a:lnTo>
                    <a:pt x="498" y="3508"/>
                  </a:lnTo>
                  <a:lnTo>
                    <a:pt x="490" y="3508"/>
                  </a:lnTo>
                  <a:lnTo>
                    <a:pt x="486" y="3508"/>
                  </a:lnTo>
                  <a:lnTo>
                    <a:pt x="478" y="3510"/>
                  </a:lnTo>
                  <a:lnTo>
                    <a:pt x="462" y="3514"/>
                  </a:lnTo>
                  <a:lnTo>
                    <a:pt x="454" y="3516"/>
                  </a:lnTo>
                  <a:lnTo>
                    <a:pt x="454" y="3518"/>
                  </a:lnTo>
                  <a:lnTo>
                    <a:pt x="464" y="3524"/>
                  </a:lnTo>
                  <a:lnTo>
                    <a:pt x="466" y="3526"/>
                  </a:lnTo>
                  <a:lnTo>
                    <a:pt x="462" y="3528"/>
                  </a:lnTo>
                  <a:lnTo>
                    <a:pt x="470" y="3532"/>
                  </a:lnTo>
                  <a:lnTo>
                    <a:pt x="476" y="3534"/>
                  </a:lnTo>
                  <a:lnTo>
                    <a:pt x="480" y="3536"/>
                  </a:lnTo>
                  <a:lnTo>
                    <a:pt x="486" y="3540"/>
                  </a:lnTo>
                  <a:lnTo>
                    <a:pt x="490" y="3540"/>
                  </a:lnTo>
                  <a:lnTo>
                    <a:pt x="490" y="3538"/>
                  </a:lnTo>
                  <a:lnTo>
                    <a:pt x="482" y="3530"/>
                  </a:lnTo>
                  <a:lnTo>
                    <a:pt x="480" y="3526"/>
                  </a:lnTo>
                  <a:lnTo>
                    <a:pt x="482" y="3524"/>
                  </a:lnTo>
                  <a:lnTo>
                    <a:pt x="486" y="3524"/>
                  </a:lnTo>
                  <a:lnTo>
                    <a:pt x="490" y="3524"/>
                  </a:lnTo>
                  <a:lnTo>
                    <a:pt x="494" y="3524"/>
                  </a:lnTo>
                  <a:lnTo>
                    <a:pt x="498" y="3524"/>
                  </a:lnTo>
                  <a:lnTo>
                    <a:pt x="500" y="3524"/>
                  </a:lnTo>
                  <a:lnTo>
                    <a:pt x="496" y="3532"/>
                  </a:lnTo>
                  <a:lnTo>
                    <a:pt x="496" y="3536"/>
                  </a:lnTo>
                  <a:lnTo>
                    <a:pt x="500" y="3540"/>
                  </a:lnTo>
                  <a:lnTo>
                    <a:pt x="502" y="3540"/>
                  </a:lnTo>
                  <a:lnTo>
                    <a:pt x="506" y="3538"/>
                  </a:lnTo>
                  <a:lnTo>
                    <a:pt x="510" y="3536"/>
                  </a:lnTo>
                  <a:lnTo>
                    <a:pt x="512" y="3538"/>
                  </a:lnTo>
                  <a:lnTo>
                    <a:pt x="514" y="3540"/>
                  </a:lnTo>
                  <a:lnTo>
                    <a:pt x="518" y="3540"/>
                  </a:lnTo>
                  <a:lnTo>
                    <a:pt x="522" y="3542"/>
                  </a:lnTo>
                  <a:lnTo>
                    <a:pt x="522" y="3544"/>
                  </a:lnTo>
                  <a:lnTo>
                    <a:pt x="524" y="3548"/>
                  </a:lnTo>
                  <a:lnTo>
                    <a:pt x="526" y="3548"/>
                  </a:lnTo>
                  <a:lnTo>
                    <a:pt x="528" y="3550"/>
                  </a:lnTo>
                  <a:lnTo>
                    <a:pt x="532" y="3554"/>
                  </a:lnTo>
                  <a:lnTo>
                    <a:pt x="534" y="3552"/>
                  </a:lnTo>
                  <a:lnTo>
                    <a:pt x="534" y="3548"/>
                  </a:lnTo>
                  <a:lnTo>
                    <a:pt x="534" y="3544"/>
                  </a:lnTo>
                  <a:lnTo>
                    <a:pt x="532" y="3542"/>
                  </a:lnTo>
                  <a:lnTo>
                    <a:pt x="532" y="3538"/>
                  </a:lnTo>
                  <a:lnTo>
                    <a:pt x="530" y="3536"/>
                  </a:lnTo>
                  <a:lnTo>
                    <a:pt x="522" y="3532"/>
                  </a:lnTo>
                  <a:close/>
                  <a:moveTo>
                    <a:pt x="476" y="3508"/>
                  </a:moveTo>
                  <a:lnTo>
                    <a:pt x="476" y="3508"/>
                  </a:lnTo>
                  <a:lnTo>
                    <a:pt x="484" y="3506"/>
                  </a:lnTo>
                  <a:lnTo>
                    <a:pt x="484" y="3504"/>
                  </a:lnTo>
                  <a:lnTo>
                    <a:pt x="472" y="3502"/>
                  </a:lnTo>
                  <a:lnTo>
                    <a:pt x="464" y="3502"/>
                  </a:lnTo>
                  <a:lnTo>
                    <a:pt x="458" y="3502"/>
                  </a:lnTo>
                  <a:lnTo>
                    <a:pt x="450" y="3506"/>
                  </a:lnTo>
                  <a:lnTo>
                    <a:pt x="448" y="3508"/>
                  </a:lnTo>
                  <a:lnTo>
                    <a:pt x="456" y="3510"/>
                  </a:lnTo>
                  <a:lnTo>
                    <a:pt x="462" y="3510"/>
                  </a:lnTo>
                  <a:lnTo>
                    <a:pt x="476" y="3508"/>
                  </a:lnTo>
                  <a:close/>
                  <a:moveTo>
                    <a:pt x="572" y="3528"/>
                  </a:moveTo>
                  <a:lnTo>
                    <a:pt x="572" y="3528"/>
                  </a:lnTo>
                  <a:lnTo>
                    <a:pt x="574" y="3530"/>
                  </a:lnTo>
                  <a:lnTo>
                    <a:pt x="578" y="3530"/>
                  </a:lnTo>
                  <a:lnTo>
                    <a:pt x="580" y="3528"/>
                  </a:lnTo>
                  <a:lnTo>
                    <a:pt x="582" y="3524"/>
                  </a:lnTo>
                  <a:lnTo>
                    <a:pt x="580" y="3522"/>
                  </a:lnTo>
                  <a:lnTo>
                    <a:pt x="578" y="3522"/>
                  </a:lnTo>
                  <a:lnTo>
                    <a:pt x="574" y="3524"/>
                  </a:lnTo>
                  <a:lnTo>
                    <a:pt x="572" y="3528"/>
                  </a:lnTo>
                  <a:close/>
                  <a:moveTo>
                    <a:pt x="636" y="3486"/>
                  </a:moveTo>
                  <a:lnTo>
                    <a:pt x="636" y="3486"/>
                  </a:lnTo>
                  <a:lnTo>
                    <a:pt x="628" y="3488"/>
                  </a:lnTo>
                  <a:lnTo>
                    <a:pt x="622" y="3486"/>
                  </a:lnTo>
                  <a:lnTo>
                    <a:pt x="616" y="3484"/>
                  </a:lnTo>
                  <a:lnTo>
                    <a:pt x="610" y="3482"/>
                  </a:lnTo>
                  <a:lnTo>
                    <a:pt x="602" y="3478"/>
                  </a:lnTo>
                  <a:lnTo>
                    <a:pt x="594" y="3470"/>
                  </a:lnTo>
                  <a:lnTo>
                    <a:pt x="584" y="3462"/>
                  </a:lnTo>
                  <a:lnTo>
                    <a:pt x="574" y="3456"/>
                  </a:lnTo>
                  <a:lnTo>
                    <a:pt x="562" y="3448"/>
                  </a:lnTo>
                  <a:lnTo>
                    <a:pt x="548" y="3436"/>
                  </a:lnTo>
                  <a:lnTo>
                    <a:pt x="538" y="3424"/>
                  </a:lnTo>
                  <a:lnTo>
                    <a:pt x="532" y="3414"/>
                  </a:lnTo>
                  <a:lnTo>
                    <a:pt x="530" y="3404"/>
                  </a:lnTo>
                  <a:lnTo>
                    <a:pt x="528" y="3404"/>
                  </a:lnTo>
                  <a:lnTo>
                    <a:pt x="522" y="3402"/>
                  </a:lnTo>
                  <a:lnTo>
                    <a:pt x="516" y="3402"/>
                  </a:lnTo>
                  <a:lnTo>
                    <a:pt x="514" y="3400"/>
                  </a:lnTo>
                  <a:lnTo>
                    <a:pt x="512" y="3396"/>
                  </a:lnTo>
                  <a:lnTo>
                    <a:pt x="516" y="3390"/>
                  </a:lnTo>
                  <a:lnTo>
                    <a:pt x="520" y="3386"/>
                  </a:lnTo>
                  <a:lnTo>
                    <a:pt x="522" y="3386"/>
                  </a:lnTo>
                  <a:lnTo>
                    <a:pt x="524" y="3390"/>
                  </a:lnTo>
                  <a:lnTo>
                    <a:pt x="524" y="3392"/>
                  </a:lnTo>
                  <a:lnTo>
                    <a:pt x="526" y="3394"/>
                  </a:lnTo>
                  <a:lnTo>
                    <a:pt x="528" y="3392"/>
                  </a:lnTo>
                  <a:lnTo>
                    <a:pt x="528" y="3388"/>
                  </a:lnTo>
                  <a:lnTo>
                    <a:pt x="524" y="3380"/>
                  </a:lnTo>
                  <a:lnTo>
                    <a:pt x="510" y="3364"/>
                  </a:lnTo>
                  <a:lnTo>
                    <a:pt x="510" y="3502"/>
                  </a:lnTo>
                  <a:lnTo>
                    <a:pt x="518" y="3498"/>
                  </a:lnTo>
                  <a:lnTo>
                    <a:pt x="520" y="3496"/>
                  </a:lnTo>
                  <a:lnTo>
                    <a:pt x="522" y="3496"/>
                  </a:lnTo>
                  <a:lnTo>
                    <a:pt x="530" y="3498"/>
                  </a:lnTo>
                  <a:lnTo>
                    <a:pt x="544" y="3500"/>
                  </a:lnTo>
                  <a:lnTo>
                    <a:pt x="560" y="3502"/>
                  </a:lnTo>
                  <a:lnTo>
                    <a:pt x="576" y="3504"/>
                  </a:lnTo>
                  <a:lnTo>
                    <a:pt x="584" y="3506"/>
                  </a:lnTo>
                  <a:lnTo>
                    <a:pt x="588" y="3508"/>
                  </a:lnTo>
                  <a:lnTo>
                    <a:pt x="596" y="3512"/>
                  </a:lnTo>
                  <a:lnTo>
                    <a:pt x="598" y="3510"/>
                  </a:lnTo>
                  <a:lnTo>
                    <a:pt x="602" y="3508"/>
                  </a:lnTo>
                  <a:lnTo>
                    <a:pt x="606" y="3506"/>
                  </a:lnTo>
                  <a:lnTo>
                    <a:pt x="614" y="3506"/>
                  </a:lnTo>
                  <a:lnTo>
                    <a:pt x="620" y="3502"/>
                  </a:lnTo>
                  <a:lnTo>
                    <a:pt x="624" y="3500"/>
                  </a:lnTo>
                  <a:lnTo>
                    <a:pt x="626" y="3502"/>
                  </a:lnTo>
                  <a:lnTo>
                    <a:pt x="630" y="3506"/>
                  </a:lnTo>
                  <a:lnTo>
                    <a:pt x="632" y="3504"/>
                  </a:lnTo>
                  <a:lnTo>
                    <a:pt x="634" y="3502"/>
                  </a:lnTo>
                  <a:lnTo>
                    <a:pt x="638" y="3502"/>
                  </a:lnTo>
                  <a:lnTo>
                    <a:pt x="640" y="3502"/>
                  </a:lnTo>
                  <a:lnTo>
                    <a:pt x="642" y="3502"/>
                  </a:lnTo>
                  <a:lnTo>
                    <a:pt x="646" y="3494"/>
                  </a:lnTo>
                  <a:lnTo>
                    <a:pt x="648" y="3488"/>
                  </a:lnTo>
                  <a:lnTo>
                    <a:pt x="648" y="3486"/>
                  </a:lnTo>
                  <a:lnTo>
                    <a:pt x="642" y="3486"/>
                  </a:lnTo>
                  <a:lnTo>
                    <a:pt x="636" y="3486"/>
                  </a:lnTo>
                  <a:close/>
                  <a:moveTo>
                    <a:pt x="436" y="3502"/>
                  </a:moveTo>
                  <a:lnTo>
                    <a:pt x="436" y="3502"/>
                  </a:lnTo>
                  <a:lnTo>
                    <a:pt x="428" y="3504"/>
                  </a:lnTo>
                  <a:lnTo>
                    <a:pt x="426" y="3506"/>
                  </a:lnTo>
                  <a:lnTo>
                    <a:pt x="420" y="3506"/>
                  </a:lnTo>
                  <a:lnTo>
                    <a:pt x="414" y="3506"/>
                  </a:lnTo>
                  <a:lnTo>
                    <a:pt x="414" y="3508"/>
                  </a:lnTo>
                  <a:lnTo>
                    <a:pt x="414" y="3510"/>
                  </a:lnTo>
                  <a:lnTo>
                    <a:pt x="416" y="3514"/>
                  </a:lnTo>
                  <a:lnTo>
                    <a:pt x="418" y="3514"/>
                  </a:lnTo>
                  <a:lnTo>
                    <a:pt x="428" y="3516"/>
                  </a:lnTo>
                  <a:lnTo>
                    <a:pt x="430" y="3516"/>
                  </a:lnTo>
                  <a:lnTo>
                    <a:pt x="432" y="3518"/>
                  </a:lnTo>
                  <a:lnTo>
                    <a:pt x="432" y="3520"/>
                  </a:lnTo>
                  <a:lnTo>
                    <a:pt x="432" y="3522"/>
                  </a:lnTo>
                  <a:lnTo>
                    <a:pt x="436" y="3522"/>
                  </a:lnTo>
                  <a:lnTo>
                    <a:pt x="442" y="3518"/>
                  </a:lnTo>
                  <a:lnTo>
                    <a:pt x="442" y="3516"/>
                  </a:lnTo>
                  <a:lnTo>
                    <a:pt x="442" y="3512"/>
                  </a:lnTo>
                  <a:lnTo>
                    <a:pt x="438" y="3512"/>
                  </a:lnTo>
                  <a:lnTo>
                    <a:pt x="432" y="3510"/>
                  </a:lnTo>
                  <a:lnTo>
                    <a:pt x="434" y="3508"/>
                  </a:lnTo>
                  <a:lnTo>
                    <a:pt x="438" y="3508"/>
                  </a:lnTo>
                  <a:lnTo>
                    <a:pt x="442" y="3506"/>
                  </a:lnTo>
                  <a:lnTo>
                    <a:pt x="444" y="3504"/>
                  </a:lnTo>
                  <a:lnTo>
                    <a:pt x="440" y="3504"/>
                  </a:lnTo>
                  <a:lnTo>
                    <a:pt x="436" y="3502"/>
                  </a:lnTo>
                  <a:close/>
                  <a:moveTo>
                    <a:pt x="290" y="2874"/>
                  </a:moveTo>
                  <a:lnTo>
                    <a:pt x="290" y="2874"/>
                  </a:lnTo>
                  <a:lnTo>
                    <a:pt x="292" y="2876"/>
                  </a:lnTo>
                  <a:lnTo>
                    <a:pt x="294" y="2874"/>
                  </a:lnTo>
                  <a:lnTo>
                    <a:pt x="294" y="2872"/>
                  </a:lnTo>
                  <a:lnTo>
                    <a:pt x="294" y="2870"/>
                  </a:lnTo>
                  <a:lnTo>
                    <a:pt x="290" y="2868"/>
                  </a:lnTo>
                  <a:lnTo>
                    <a:pt x="290" y="2874"/>
                  </a:lnTo>
                  <a:close/>
                  <a:moveTo>
                    <a:pt x="592" y="3524"/>
                  </a:moveTo>
                  <a:lnTo>
                    <a:pt x="592" y="3524"/>
                  </a:lnTo>
                  <a:lnTo>
                    <a:pt x="596" y="3524"/>
                  </a:lnTo>
                  <a:lnTo>
                    <a:pt x="598" y="3524"/>
                  </a:lnTo>
                  <a:lnTo>
                    <a:pt x="598" y="3522"/>
                  </a:lnTo>
                  <a:lnTo>
                    <a:pt x="596" y="3518"/>
                  </a:lnTo>
                  <a:lnTo>
                    <a:pt x="594" y="3518"/>
                  </a:lnTo>
                  <a:lnTo>
                    <a:pt x="590" y="3520"/>
                  </a:lnTo>
                  <a:lnTo>
                    <a:pt x="590" y="3522"/>
                  </a:lnTo>
                  <a:lnTo>
                    <a:pt x="592" y="3524"/>
                  </a:lnTo>
                  <a:close/>
                  <a:moveTo>
                    <a:pt x="310" y="3406"/>
                  </a:moveTo>
                  <a:lnTo>
                    <a:pt x="310" y="3406"/>
                  </a:lnTo>
                  <a:lnTo>
                    <a:pt x="314" y="3406"/>
                  </a:lnTo>
                  <a:lnTo>
                    <a:pt x="318" y="3406"/>
                  </a:lnTo>
                  <a:lnTo>
                    <a:pt x="322" y="3406"/>
                  </a:lnTo>
                  <a:lnTo>
                    <a:pt x="326" y="3408"/>
                  </a:lnTo>
                  <a:lnTo>
                    <a:pt x="328" y="3408"/>
                  </a:lnTo>
                  <a:lnTo>
                    <a:pt x="324" y="3402"/>
                  </a:lnTo>
                  <a:lnTo>
                    <a:pt x="318" y="3396"/>
                  </a:lnTo>
                  <a:lnTo>
                    <a:pt x="316" y="3394"/>
                  </a:lnTo>
                  <a:lnTo>
                    <a:pt x="314" y="3394"/>
                  </a:lnTo>
                  <a:lnTo>
                    <a:pt x="312" y="3394"/>
                  </a:lnTo>
                  <a:lnTo>
                    <a:pt x="310" y="3392"/>
                  </a:lnTo>
                  <a:lnTo>
                    <a:pt x="308" y="3390"/>
                  </a:lnTo>
                  <a:lnTo>
                    <a:pt x="306" y="3392"/>
                  </a:lnTo>
                  <a:lnTo>
                    <a:pt x="304" y="3390"/>
                  </a:lnTo>
                  <a:lnTo>
                    <a:pt x="294" y="3384"/>
                  </a:lnTo>
                  <a:lnTo>
                    <a:pt x="284" y="3382"/>
                  </a:lnTo>
                  <a:lnTo>
                    <a:pt x="280" y="3378"/>
                  </a:lnTo>
                  <a:lnTo>
                    <a:pt x="274" y="3374"/>
                  </a:lnTo>
                  <a:lnTo>
                    <a:pt x="268" y="3370"/>
                  </a:lnTo>
                  <a:lnTo>
                    <a:pt x="264" y="3368"/>
                  </a:lnTo>
                  <a:lnTo>
                    <a:pt x="262" y="3370"/>
                  </a:lnTo>
                  <a:lnTo>
                    <a:pt x="266" y="3374"/>
                  </a:lnTo>
                  <a:lnTo>
                    <a:pt x="270" y="3376"/>
                  </a:lnTo>
                  <a:lnTo>
                    <a:pt x="270" y="3380"/>
                  </a:lnTo>
                  <a:lnTo>
                    <a:pt x="268" y="3380"/>
                  </a:lnTo>
                  <a:lnTo>
                    <a:pt x="272" y="3382"/>
                  </a:lnTo>
                  <a:lnTo>
                    <a:pt x="276" y="3384"/>
                  </a:lnTo>
                  <a:lnTo>
                    <a:pt x="278" y="3388"/>
                  </a:lnTo>
                  <a:lnTo>
                    <a:pt x="282" y="3390"/>
                  </a:lnTo>
                  <a:lnTo>
                    <a:pt x="288" y="3392"/>
                  </a:lnTo>
                  <a:lnTo>
                    <a:pt x="294" y="3392"/>
                  </a:lnTo>
                  <a:lnTo>
                    <a:pt x="296" y="3394"/>
                  </a:lnTo>
                  <a:lnTo>
                    <a:pt x="300" y="3396"/>
                  </a:lnTo>
                  <a:lnTo>
                    <a:pt x="302" y="3398"/>
                  </a:lnTo>
                  <a:lnTo>
                    <a:pt x="304" y="3398"/>
                  </a:lnTo>
                  <a:lnTo>
                    <a:pt x="308" y="3398"/>
                  </a:lnTo>
                  <a:lnTo>
                    <a:pt x="310" y="3400"/>
                  </a:lnTo>
                  <a:lnTo>
                    <a:pt x="310" y="3402"/>
                  </a:lnTo>
                  <a:lnTo>
                    <a:pt x="310" y="3404"/>
                  </a:lnTo>
                  <a:lnTo>
                    <a:pt x="310" y="3406"/>
                  </a:lnTo>
                  <a:close/>
                  <a:moveTo>
                    <a:pt x="262" y="3306"/>
                  </a:moveTo>
                  <a:lnTo>
                    <a:pt x="262" y="3306"/>
                  </a:lnTo>
                  <a:lnTo>
                    <a:pt x="260" y="3302"/>
                  </a:lnTo>
                  <a:lnTo>
                    <a:pt x="258" y="3302"/>
                  </a:lnTo>
                  <a:lnTo>
                    <a:pt x="258" y="3304"/>
                  </a:lnTo>
                  <a:lnTo>
                    <a:pt x="258" y="3310"/>
                  </a:lnTo>
                  <a:lnTo>
                    <a:pt x="258" y="3314"/>
                  </a:lnTo>
                  <a:lnTo>
                    <a:pt x="254" y="3308"/>
                  </a:lnTo>
                  <a:lnTo>
                    <a:pt x="252" y="3308"/>
                  </a:lnTo>
                  <a:lnTo>
                    <a:pt x="250" y="3310"/>
                  </a:lnTo>
                  <a:lnTo>
                    <a:pt x="248" y="3314"/>
                  </a:lnTo>
                  <a:lnTo>
                    <a:pt x="250" y="3318"/>
                  </a:lnTo>
                  <a:lnTo>
                    <a:pt x="252" y="3320"/>
                  </a:lnTo>
                  <a:lnTo>
                    <a:pt x="252" y="3322"/>
                  </a:lnTo>
                  <a:lnTo>
                    <a:pt x="250" y="3324"/>
                  </a:lnTo>
                  <a:lnTo>
                    <a:pt x="252" y="3328"/>
                  </a:lnTo>
                  <a:lnTo>
                    <a:pt x="252" y="3332"/>
                  </a:lnTo>
                  <a:lnTo>
                    <a:pt x="254" y="3332"/>
                  </a:lnTo>
                  <a:lnTo>
                    <a:pt x="258" y="3324"/>
                  </a:lnTo>
                  <a:lnTo>
                    <a:pt x="260" y="3314"/>
                  </a:lnTo>
                  <a:lnTo>
                    <a:pt x="262" y="3310"/>
                  </a:lnTo>
                  <a:lnTo>
                    <a:pt x="262" y="3306"/>
                  </a:lnTo>
                  <a:close/>
                  <a:moveTo>
                    <a:pt x="284" y="3406"/>
                  </a:moveTo>
                  <a:lnTo>
                    <a:pt x="284" y="3406"/>
                  </a:lnTo>
                  <a:lnTo>
                    <a:pt x="286" y="3406"/>
                  </a:lnTo>
                  <a:lnTo>
                    <a:pt x="288" y="3404"/>
                  </a:lnTo>
                  <a:lnTo>
                    <a:pt x="290" y="3402"/>
                  </a:lnTo>
                  <a:lnTo>
                    <a:pt x="290" y="3400"/>
                  </a:lnTo>
                  <a:lnTo>
                    <a:pt x="286" y="3398"/>
                  </a:lnTo>
                  <a:lnTo>
                    <a:pt x="284" y="3400"/>
                  </a:lnTo>
                  <a:lnTo>
                    <a:pt x="284" y="3404"/>
                  </a:lnTo>
                  <a:lnTo>
                    <a:pt x="284" y="3406"/>
                  </a:lnTo>
                  <a:close/>
                  <a:moveTo>
                    <a:pt x="268" y="3336"/>
                  </a:moveTo>
                  <a:lnTo>
                    <a:pt x="268" y="3336"/>
                  </a:lnTo>
                  <a:lnTo>
                    <a:pt x="260" y="3336"/>
                  </a:lnTo>
                  <a:lnTo>
                    <a:pt x="258" y="3336"/>
                  </a:lnTo>
                  <a:lnTo>
                    <a:pt x="256" y="3338"/>
                  </a:lnTo>
                  <a:lnTo>
                    <a:pt x="258" y="3340"/>
                  </a:lnTo>
                  <a:lnTo>
                    <a:pt x="262" y="3342"/>
                  </a:lnTo>
                  <a:lnTo>
                    <a:pt x="264" y="3342"/>
                  </a:lnTo>
                  <a:lnTo>
                    <a:pt x="268" y="3340"/>
                  </a:lnTo>
                  <a:lnTo>
                    <a:pt x="268" y="3338"/>
                  </a:lnTo>
                  <a:lnTo>
                    <a:pt x="268" y="3336"/>
                  </a:lnTo>
                  <a:close/>
                  <a:moveTo>
                    <a:pt x="412" y="3500"/>
                  </a:moveTo>
                  <a:lnTo>
                    <a:pt x="412" y="3500"/>
                  </a:lnTo>
                  <a:lnTo>
                    <a:pt x="406" y="3498"/>
                  </a:lnTo>
                  <a:lnTo>
                    <a:pt x="402" y="3496"/>
                  </a:lnTo>
                  <a:lnTo>
                    <a:pt x="398" y="3498"/>
                  </a:lnTo>
                  <a:lnTo>
                    <a:pt x="396" y="3500"/>
                  </a:lnTo>
                  <a:lnTo>
                    <a:pt x="396" y="3502"/>
                  </a:lnTo>
                  <a:lnTo>
                    <a:pt x="398" y="3504"/>
                  </a:lnTo>
                  <a:lnTo>
                    <a:pt x="402" y="3502"/>
                  </a:lnTo>
                  <a:lnTo>
                    <a:pt x="406" y="3500"/>
                  </a:lnTo>
                  <a:lnTo>
                    <a:pt x="408" y="3502"/>
                  </a:lnTo>
                  <a:lnTo>
                    <a:pt x="410" y="3502"/>
                  </a:lnTo>
                  <a:lnTo>
                    <a:pt x="414" y="3504"/>
                  </a:lnTo>
                  <a:lnTo>
                    <a:pt x="414" y="3502"/>
                  </a:lnTo>
                  <a:lnTo>
                    <a:pt x="416" y="3500"/>
                  </a:lnTo>
                  <a:lnTo>
                    <a:pt x="414" y="3500"/>
                  </a:lnTo>
                  <a:lnTo>
                    <a:pt x="412" y="3500"/>
                  </a:lnTo>
                  <a:close/>
                  <a:moveTo>
                    <a:pt x="248" y="3284"/>
                  </a:moveTo>
                  <a:lnTo>
                    <a:pt x="248" y="3284"/>
                  </a:lnTo>
                  <a:lnTo>
                    <a:pt x="244" y="3282"/>
                  </a:lnTo>
                  <a:lnTo>
                    <a:pt x="244" y="3284"/>
                  </a:lnTo>
                  <a:lnTo>
                    <a:pt x="244" y="3292"/>
                  </a:lnTo>
                  <a:lnTo>
                    <a:pt x="240" y="3300"/>
                  </a:lnTo>
                  <a:lnTo>
                    <a:pt x="240" y="3302"/>
                  </a:lnTo>
                  <a:lnTo>
                    <a:pt x="244" y="3302"/>
                  </a:lnTo>
                  <a:lnTo>
                    <a:pt x="246" y="3300"/>
                  </a:lnTo>
                  <a:lnTo>
                    <a:pt x="246" y="3298"/>
                  </a:lnTo>
                  <a:lnTo>
                    <a:pt x="248" y="3294"/>
                  </a:lnTo>
                  <a:lnTo>
                    <a:pt x="248" y="3292"/>
                  </a:lnTo>
                  <a:lnTo>
                    <a:pt x="252" y="3288"/>
                  </a:lnTo>
                  <a:lnTo>
                    <a:pt x="248" y="3284"/>
                  </a:lnTo>
                  <a:close/>
                  <a:moveTo>
                    <a:pt x="376" y="3462"/>
                  </a:moveTo>
                  <a:lnTo>
                    <a:pt x="376" y="3462"/>
                  </a:lnTo>
                  <a:lnTo>
                    <a:pt x="376" y="3466"/>
                  </a:lnTo>
                  <a:lnTo>
                    <a:pt x="378" y="3468"/>
                  </a:lnTo>
                  <a:lnTo>
                    <a:pt x="380" y="3468"/>
                  </a:lnTo>
                  <a:lnTo>
                    <a:pt x="380" y="3464"/>
                  </a:lnTo>
                  <a:lnTo>
                    <a:pt x="380" y="3462"/>
                  </a:lnTo>
                  <a:lnTo>
                    <a:pt x="382" y="3462"/>
                  </a:lnTo>
                  <a:lnTo>
                    <a:pt x="384" y="3460"/>
                  </a:lnTo>
                  <a:lnTo>
                    <a:pt x="384" y="3456"/>
                  </a:lnTo>
                  <a:lnTo>
                    <a:pt x="386" y="3454"/>
                  </a:lnTo>
                  <a:lnTo>
                    <a:pt x="386" y="3452"/>
                  </a:lnTo>
                  <a:lnTo>
                    <a:pt x="386" y="3448"/>
                  </a:lnTo>
                  <a:lnTo>
                    <a:pt x="386" y="3444"/>
                  </a:lnTo>
                  <a:lnTo>
                    <a:pt x="386" y="3442"/>
                  </a:lnTo>
                  <a:lnTo>
                    <a:pt x="384" y="3440"/>
                  </a:lnTo>
                  <a:lnTo>
                    <a:pt x="378" y="3438"/>
                  </a:lnTo>
                  <a:lnTo>
                    <a:pt x="376" y="3438"/>
                  </a:lnTo>
                  <a:lnTo>
                    <a:pt x="374" y="3442"/>
                  </a:lnTo>
                  <a:lnTo>
                    <a:pt x="372" y="3444"/>
                  </a:lnTo>
                  <a:lnTo>
                    <a:pt x="370" y="3442"/>
                  </a:lnTo>
                  <a:lnTo>
                    <a:pt x="368" y="3442"/>
                  </a:lnTo>
                  <a:lnTo>
                    <a:pt x="364" y="3442"/>
                  </a:lnTo>
                  <a:lnTo>
                    <a:pt x="362" y="3444"/>
                  </a:lnTo>
                  <a:lnTo>
                    <a:pt x="362" y="3446"/>
                  </a:lnTo>
                  <a:lnTo>
                    <a:pt x="368" y="3452"/>
                  </a:lnTo>
                  <a:lnTo>
                    <a:pt x="374" y="3458"/>
                  </a:lnTo>
                  <a:lnTo>
                    <a:pt x="376" y="3460"/>
                  </a:lnTo>
                  <a:lnTo>
                    <a:pt x="376" y="3462"/>
                  </a:lnTo>
                  <a:close/>
                  <a:moveTo>
                    <a:pt x="360" y="3454"/>
                  </a:moveTo>
                  <a:lnTo>
                    <a:pt x="360" y="3454"/>
                  </a:lnTo>
                  <a:lnTo>
                    <a:pt x="358" y="3458"/>
                  </a:lnTo>
                  <a:lnTo>
                    <a:pt x="354" y="3458"/>
                  </a:lnTo>
                  <a:lnTo>
                    <a:pt x="352" y="3460"/>
                  </a:lnTo>
                  <a:lnTo>
                    <a:pt x="354" y="3462"/>
                  </a:lnTo>
                  <a:lnTo>
                    <a:pt x="356" y="3464"/>
                  </a:lnTo>
                  <a:lnTo>
                    <a:pt x="358" y="3464"/>
                  </a:lnTo>
                  <a:lnTo>
                    <a:pt x="364" y="3458"/>
                  </a:lnTo>
                  <a:lnTo>
                    <a:pt x="364" y="3456"/>
                  </a:lnTo>
                  <a:lnTo>
                    <a:pt x="364" y="3454"/>
                  </a:lnTo>
                  <a:lnTo>
                    <a:pt x="362" y="3452"/>
                  </a:lnTo>
                  <a:lnTo>
                    <a:pt x="360" y="3454"/>
                  </a:lnTo>
                  <a:close/>
                  <a:moveTo>
                    <a:pt x="390" y="3462"/>
                  </a:moveTo>
                  <a:lnTo>
                    <a:pt x="390" y="3462"/>
                  </a:lnTo>
                  <a:lnTo>
                    <a:pt x="394" y="3462"/>
                  </a:lnTo>
                  <a:lnTo>
                    <a:pt x="394" y="3460"/>
                  </a:lnTo>
                  <a:lnTo>
                    <a:pt x="396" y="3458"/>
                  </a:lnTo>
                  <a:lnTo>
                    <a:pt x="398" y="3460"/>
                  </a:lnTo>
                  <a:lnTo>
                    <a:pt x="402" y="3462"/>
                  </a:lnTo>
                  <a:lnTo>
                    <a:pt x="402" y="3464"/>
                  </a:lnTo>
                  <a:lnTo>
                    <a:pt x="402" y="3466"/>
                  </a:lnTo>
                  <a:lnTo>
                    <a:pt x="406" y="3468"/>
                  </a:lnTo>
                  <a:lnTo>
                    <a:pt x="410" y="3468"/>
                  </a:lnTo>
                  <a:lnTo>
                    <a:pt x="412" y="3466"/>
                  </a:lnTo>
                  <a:lnTo>
                    <a:pt x="412" y="3454"/>
                  </a:lnTo>
                  <a:lnTo>
                    <a:pt x="410" y="3450"/>
                  </a:lnTo>
                  <a:lnTo>
                    <a:pt x="408" y="3450"/>
                  </a:lnTo>
                  <a:lnTo>
                    <a:pt x="406" y="3450"/>
                  </a:lnTo>
                  <a:lnTo>
                    <a:pt x="402" y="3448"/>
                  </a:lnTo>
                  <a:lnTo>
                    <a:pt x="400" y="3444"/>
                  </a:lnTo>
                  <a:lnTo>
                    <a:pt x="394" y="3442"/>
                  </a:lnTo>
                  <a:lnTo>
                    <a:pt x="390" y="3444"/>
                  </a:lnTo>
                  <a:lnTo>
                    <a:pt x="388" y="3446"/>
                  </a:lnTo>
                  <a:lnTo>
                    <a:pt x="388" y="3448"/>
                  </a:lnTo>
                  <a:lnTo>
                    <a:pt x="390" y="3454"/>
                  </a:lnTo>
                  <a:lnTo>
                    <a:pt x="388" y="3456"/>
                  </a:lnTo>
                  <a:lnTo>
                    <a:pt x="388" y="3460"/>
                  </a:lnTo>
                  <a:lnTo>
                    <a:pt x="390" y="3462"/>
                  </a:lnTo>
                  <a:close/>
                  <a:moveTo>
                    <a:pt x="356" y="3450"/>
                  </a:moveTo>
                  <a:lnTo>
                    <a:pt x="356" y="3450"/>
                  </a:lnTo>
                  <a:lnTo>
                    <a:pt x="358" y="3450"/>
                  </a:lnTo>
                  <a:lnTo>
                    <a:pt x="360" y="3450"/>
                  </a:lnTo>
                  <a:lnTo>
                    <a:pt x="358" y="3444"/>
                  </a:lnTo>
                  <a:lnTo>
                    <a:pt x="358" y="3442"/>
                  </a:lnTo>
                  <a:lnTo>
                    <a:pt x="358" y="3440"/>
                  </a:lnTo>
                  <a:lnTo>
                    <a:pt x="362" y="3438"/>
                  </a:lnTo>
                  <a:lnTo>
                    <a:pt x="366" y="3436"/>
                  </a:lnTo>
                  <a:lnTo>
                    <a:pt x="366" y="3434"/>
                  </a:lnTo>
                  <a:lnTo>
                    <a:pt x="366" y="3432"/>
                  </a:lnTo>
                  <a:lnTo>
                    <a:pt x="362" y="3430"/>
                  </a:lnTo>
                  <a:lnTo>
                    <a:pt x="360" y="3430"/>
                  </a:lnTo>
                  <a:lnTo>
                    <a:pt x="358" y="3428"/>
                  </a:lnTo>
                  <a:lnTo>
                    <a:pt x="356" y="3426"/>
                  </a:lnTo>
                  <a:lnTo>
                    <a:pt x="354" y="3422"/>
                  </a:lnTo>
                  <a:lnTo>
                    <a:pt x="352" y="3420"/>
                  </a:lnTo>
                  <a:lnTo>
                    <a:pt x="348" y="3418"/>
                  </a:lnTo>
                  <a:lnTo>
                    <a:pt x="346" y="3420"/>
                  </a:lnTo>
                  <a:lnTo>
                    <a:pt x="344" y="3420"/>
                  </a:lnTo>
                  <a:lnTo>
                    <a:pt x="344" y="3418"/>
                  </a:lnTo>
                  <a:lnTo>
                    <a:pt x="342" y="3418"/>
                  </a:lnTo>
                  <a:lnTo>
                    <a:pt x="340" y="3420"/>
                  </a:lnTo>
                  <a:lnTo>
                    <a:pt x="338" y="3422"/>
                  </a:lnTo>
                  <a:lnTo>
                    <a:pt x="338" y="3418"/>
                  </a:lnTo>
                  <a:lnTo>
                    <a:pt x="336" y="3414"/>
                  </a:lnTo>
                  <a:lnTo>
                    <a:pt x="332" y="3410"/>
                  </a:lnTo>
                  <a:lnTo>
                    <a:pt x="328" y="3410"/>
                  </a:lnTo>
                  <a:lnTo>
                    <a:pt x="328" y="3412"/>
                  </a:lnTo>
                  <a:lnTo>
                    <a:pt x="328" y="3414"/>
                  </a:lnTo>
                  <a:lnTo>
                    <a:pt x="322" y="3414"/>
                  </a:lnTo>
                  <a:lnTo>
                    <a:pt x="320" y="3414"/>
                  </a:lnTo>
                  <a:lnTo>
                    <a:pt x="318" y="3414"/>
                  </a:lnTo>
                  <a:lnTo>
                    <a:pt x="320" y="3418"/>
                  </a:lnTo>
                  <a:lnTo>
                    <a:pt x="322" y="3422"/>
                  </a:lnTo>
                  <a:lnTo>
                    <a:pt x="320" y="3422"/>
                  </a:lnTo>
                  <a:lnTo>
                    <a:pt x="314" y="3420"/>
                  </a:lnTo>
                  <a:lnTo>
                    <a:pt x="310" y="3422"/>
                  </a:lnTo>
                  <a:lnTo>
                    <a:pt x="308" y="3424"/>
                  </a:lnTo>
                  <a:lnTo>
                    <a:pt x="308" y="3426"/>
                  </a:lnTo>
                  <a:lnTo>
                    <a:pt x="310" y="3428"/>
                  </a:lnTo>
                  <a:lnTo>
                    <a:pt x="312" y="3430"/>
                  </a:lnTo>
                  <a:lnTo>
                    <a:pt x="312" y="3432"/>
                  </a:lnTo>
                  <a:lnTo>
                    <a:pt x="316" y="3432"/>
                  </a:lnTo>
                  <a:lnTo>
                    <a:pt x="320" y="3430"/>
                  </a:lnTo>
                  <a:lnTo>
                    <a:pt x="322" y="3432"/>
                  </a:lnTo>
                  <a:lnTo>
                    <a:pt x="322" y="3434"/>
                  </a:lnTo>
                  <a:lnTo>
                    <a:pt x="322" y="3442"/>
                  </a:lnTo>
                  <a:lnTo>
                    <a:pt x="324" y="3444"/>
                  </a:lnTo>
                  <a:lnTo>
                    <a:pt x="328" y="3448"/>
                  </a:lnTo>
                  <a:lnTo>
                    <a:pt x="330" y="3448"/>
                  </a:lnTo>
                  <a:lnTo>
                    <a:pt x="332" y="3448"/>
                  </a:lnTo>
                  <a:lnTo>
                    <a:pt x="332" y="3442"/>
                  </a:lnTo>
                  <a:lnTo>
                    <a:pt x="332" y="3438"/>
                  </a:lnTo>
                  <a:lnTo>
                    <a:pt x="334" y="3438"/>
                  </a:lnTo>
                  <a:lnTo>
                    <a:pt x="336" y="3440"/>
                  </a:lnTo>
                  <a:lnTo>
                    <a:pt x="340" y="3438"/>
                  </a:lnTo>
                  <a:lnTo>
                    <a:pt x="342" y="3438"/>
                  </a:lnTo>
                  <a:lnTo>
                    <a:pt x="342" y="3442"/>
                  </a:lnTo>
                  <a:lnTo>
                    <a:pt x="340" y="3448"/>
                  </a:lnTo>
                  <a:lnTo>
                    <a:pt x="336" y="3450"/>
                  </a:lnTo>
                  <a:lnTo>
                    <a:pt x="334" y="3452"/>
                  </a:lnTo>
                  <a:lnTo>
                    <a:pt x="338" y="3454"/>
                  </a:lnTo>
                  <a:lnTo>
                    <a:pt x="342" y="3454"/>
                  </a:lnTo>
                  <a:lnTo>
                    <a:pt x="346" y="3454"/>
                  </a:lnTo>
                  <a:lnTo>
                    <a:pt x="348" y="3452"/>
                  </a:lnTo>
                  <a:lnTo>
                    <a:pt x="350" y="3452"/>
                  </a:lnTo>
                  <a:lnTo>
                    <a:pt x="352" y="3452"/>
                  </a:lnTo>
                  <a:lnTo>
                    <a:pt x="352" y="3450"/>
                  </a:lnTo>
                  <a:lnTo>
                    <a:pt x="354" y="3448"/>
                  </a:lnTo>
                  <a:lnTo>
                    <a:pt x="356" y="3450"/>
                  </a:lnTo>
                  <a:close/>
                  <a:moveTo>
                    <a:pt x="490" y="3366"/>
                  </a:moveTo>
                  <a:lnTo>
                    <a:pt x="490" y="3366"/>
                  </a:lnTo>
                  <a:lnTo>
                    <a:pt x="488" y="3366"/>
                  </a:lnTo>
                  <a:lnTo>
                    <a:pt x="486" y="3364"/>
                  </a:lnTo>
                  <a:lnTo>
                    <a:pt x="482" y="3360"/>
                  </a:lnTo>
                  <a:lnTo>
                    <a:pt x="480" y="3354"/>
                  </a:lnTo>
                  <a:lnTo>
                    <a:pt x="478" y="3352"/>
                  </a:lnTo>
                  <a:lnTo>
                    <a:pt x="476" y="3352"/>
                  </a:lnTo>
                  <a:lnTo>
                    <a:pt x="472" y="3356"/>
                  </a:lnTo>
                  <a:lnTo>
                    <a:pt x="468" y="3364"/>
                  </a:lnTo>
                  <a:lnTo>
                    <a:pt x="464" y="3370"/>
                  </a:lnTo>
                  <a:lnTo>
                    <a:pt x="460" y="3374"/>
                  </a:lnTo>
                  <a:lnTo>
                    <a:pt x="454" y="3374"/>
                  </a:lnTo>
                  <a:lnTo>
                    <a:pt x="450" y="3372"/>
                  </a:lnTo>
                  <a:lnTo>
                    <a:pt x="446" y="3368"/>
                  </a:lnTo>
                  <a:lnTo>
                    <a:pt x="440" y="3370"/>
                  </a:lnTo>
                  <a:lnTo>
                    <a:pt x="438" y="3370"/>
                  </a:lnTo>
                  <a:lnTo>
                    <a:pt x="440" y="3372"/>
                  </a:lnTo>
                  <a:lnTo>
                    <a:pt x="442" y="3374"/>
                  </a:lnTo>
                  <a:lnTo>
                    <a:pt x="444" y="3376"/>
                  </a:lnTo>
                  <a:lnTo>
                    <a:pt x="444" y="3378"/>
                  </a:lnTo>
                  <a:lnTo>
                    <a:pt x="448" y="3380"/>
                  </a:lnTo>
                  <a:lnTo>
                    <a:pt x="450" y="3382"/>
                  </a:lnTo>
                  <a:lnTo>
                    <a:pt x="448" y="3384"/>
                  </a:lnTo>
                  <a:lnTo>
                    <a:pt x="446" y="3388"/>
                  </a:lnTo>
                  <a:lnTo>
                    <a:pt x="444" y="3388"/>
                  </a:lnTo>
                  <a:lnTo>
                    <a:pt x="440" y="3384"/>
                  </a:lnTo>
                  <a:lnTo>
                    <a:pt x="438" y="3382"/>
                  </a:lnTo>
                  <a:lnTo>
                    <a:pt x="438" y="3384"/>
                  </a:lnTo>
                  <a:lnTo>
                    <a:pt x="436" y="3388"/>
                  </a:lnTo>
                  <a:lnTo>
                    <a:pt x="436" y="3398"/>
                  </a:lnTo>
                  <a:lnTo>
                    <a:pt x="440" y="3410"/>
                  </a:lnTo>
                  <a:lnTo>
                    <a:pt x="442" y="3412"/>
                  </a:lnTo>
                  <a:lnTo>
                    <a:pt x="448" y="3414"/>
                  </a:lnTo>
                  <a:lnTo>
                    <a:pt x="460" y="3410"/>
                  </a:lnTo>
                  <a:lnTo>
                    <a:pt x="474" y="3406"/>
                  </a:lnTo>
                  <a:lnTo>
                    <a:pt x="478" y="3406"/>
                  </a:lnTo>
                  <a:lnTo>
                    <a:pt x="480" y="3408"/>
                  </a:lnTo>
                  <a:lnTo>
                    <a:pt x="482" y="3414"/>
                  </a:lnTo>
                  <a:lnTo>
                    <a:pt x="478" y="3418"/>
                  </a:lnTo>
                  <a:lnTo>
                    <a:pt x="472" y="3422"/>
                  </a:lnTo>
                  <a:lnTo>
                    <a:pt x="466" y="3424"/>
                  </a:lnTo>
                  <a:lnTo>
                    <a:pt x="452" y="3430"/>
                  </a:lnTo>
                  <a:lnTo>
                    <a:pt x="448" y="3434"/>
                  </a:lnTo>
                  <a:lnTo>
                    <a:pt x="448" y="3438"/>
                  </a:lnTo>
                  <a:lnTo>
                    <a:pt x="452" y="3446"/>
                  </a:lnTo>
                  <a:lnTo>
                    <a:pt x="458" y="3452"/>
                  </a:lnTo>
                  <a:lnTo>
                    <a:pt x="464" y="3458"/>
                  </a:lnTo>
                  <a:lnTo>
                    <a:pt x="474" y="3462"/>
                  </a:lnTo>
                  <a:lnTo>
                    <a:pt x="488" y="3470"/>
                  </a:lnTo>
                  <a:lnTo>
                    <a:pt x="494" y="3472"/>
                  </a:lnTo>
                  <a:lnTo>
                    <a:pt x="496" y="3474"/>
                  </a:lnTo>
                  <a:lnTo>
                    <a:pt x="482" y="3472"/>
                  </a:lnTo>
                  <a:lnTo>
                    <a:pt x="476" y="3468"/>
                  </a:lnTo>
                  <a:lnTo>
                    <a:pt x="474" y="3468"/>
                  </a:lnTo>
                  <a:lnTo>
                    <a:pt x="472" y="3468"/>
                  </a:lnTo>
                  <a:lnTo>
                    <a:pt x="470" y="3470"/>
                  </a:lnTo>
                  <a:lnTo>
                    <a:pt x="468" y="3470"/>
                  </a:lnTo>
                  <a:lnTo>
                    <a:pt x="462" y="3466"/>
                  </a:lnTo>
                  <a:lnTo>
                    <a:pt x="456" y="3464"/>
                  </a:lnTo>
                  <a:lnTo>
                    <a:pt x="452" y="3464"/>
                  </a:lnTo>
                  <a:lnTo>
                    <a:pt x="450" y="3464"/>
                  </a:lnTo>
                  <a:lnTo>
                    <a:pt x="448" y="3466"/>
                  </a:lnTo>
                  <a:lnTo>
                    <a:pt x="448" y="3468"/>
                  </a:lnTo>
                  <a:lnTo>
                    <a:pt x="448" y="3472"/>
                  </a:lnTo>
                  <a:lnTo>
                    <a:pt x="450" y="3472"/>
                  </a:lnTo>
                  <a:lnTo>
                    <a:pt x="448" y="3472"/>
                  </a:lnTo>
                  <a:lnTo>
                    <a:pt x="442" y="3468"/>
                  </a:lnTo>
                  <a:lnTo>
                    <a:pt x="422" y="3454"/>
                  </a:lnTo>
                  <a:lnTo>
                    <a:pt x="416" y="3452"/>
                  </a:lnTo>
                  <a:lnTo>
                    <a:pt x="416" y="3454"/>
                  </a:lnTo>
                  <a:lnTo>
                    <a:pt x="418" y="3456"/>
                  </a:lnTo>
                  <a:lnTo>
                    <a:pt x="422" y="3462"/>
                  </a:lnTo>
                  <a:lnTo>
                    <a:pt x="428" y="3464"/>
                  </a:lnTo>
                  <a:lnTo>
                    <a:pt x="430" y="3466"/>
                  </a:lnTo>
                  <a:lnTo>
                    <a:pt x="426" y="3466"/>
                  </a:lnTo>
                  <a:lnTo>
                    <a:pt x="420" y="3466"/>
                  </a:lnTo>
                  <a:lnTo>
                    <a:pt x="418" y="3468"/>
                  </a:lnTo>
                  <a:lnTo>
                    <a:pt x="416" y="3472"/>
                  </a:lnTo>
                  <a:lnTo>
                    <a:pt x="414" y="3476"/>
                  </a:lnTo>
                  <a:lnTo>
                    <a:pt x="408" y="3474"/>
                  </a:lnTo>
                  <a:lnTo>
                    <a:pt x="398" y="3470"/>
                  </a:lnTo>
                  <a:lnTo>
                    <a:pt x="398" y="3472"/>
                  </a:lnTo>
                  <a:lnTo>
                    <a:pt x="396" y="3474"/>
                  </a:lnTo>
                  <a:lnTo>
                    <a:pt x="392" y="3472"/>
                  </a:lnTo>
                  <a:lnTo>
                    <a:pt x="380" y="3470"/>
                  </a:lnTo>
                  <a:lnTo>
                    <a:pt x="380" y="3472"/>
                  </a:lnTo>
                  <a:lnTo>
                    <a:pt x="382" y="3476"/>
                  </a:lnTo>
                  <a:lnTo>
                    <a:pt x="386" y="3478"/>
                  </a:lnTo>
                  <a:lnTo>
                    <a:pt x="386" y="3480"/>
                  </a:lnTo>
                  <a:lnTo>
                    <a:pt x="382" y="3480"/>
                  </a:lnTo>
                  <a:lnTo>
                    <a:pt x="376" y="3476"/>
                  </a:lnTo>
                  <a:lnTo>
                    <a:pt x="374" y="3474"/>
                  </a:lnTo>
                  <a:lnTo>
                    <a:pt x="372" y="3474"/>
                  </a:lnTo>
                  <a:lnTo>
                    <a:pt x="374" y="3476"/>
                  </a:lnTo>
                  <a:lnTo>
                    <a:pt x="374" y="3482"/>
                  </a:lnTo>
                  <a:lnTo>
                    <a:pt x="374" y="3484"/>
                  </a:lnTo>
                  <a:lnTo>
                    <a:pt x="374" y="3486"/>
                  </a:lnTo>
                  <a:lnTo>
                    <a:pt x="376" y="3486"/>
                  </a:lnTo>
                  <a:lnTo>
                    <a:pt x="380" y="3488"/>
                  </a:lnTo>
                  <a:lnTo>
                    <a:pt x="384" y="3486"/>
                  </a:lnTo>
                  <a:lnTo>
                    <a:pt x="390" y="3486"/>
                  </a:lnTo>
                  <a:lnTo>
                    <a:pt x="394" y="3488"/>
                  </a:lnTo>
                  <a:lnTo>
                    <a:pt x="396" y="3488"/>
                  </a:lnTo>
                  <a:lnTo>
                    <a:pt x="398" y="3484"/>
                  </a:lnTo>
                  <a:lnTo>
                    <a:pt x="400" y="3480"/>
                  </a:lnTo>
                  <a:lnTo>
                    <a:pt x="402" y="3480"/>
                  </a:lnTo>
                  <a:lnTo>
                    <a:pt x="404" y="3480"/>
                  </a:lnTo>
                  <a:lnTo>
                    <a:pt x="402" y="3484"/>
                  </a:lnTo>
                  <a:lnTo>
                    <a:pt x="402" y="3486"/>
                  </a:lnTo>
                  <a:lnTo>
                    <a:pt x="404" y="3488"/>
                  </a:lnTo>
                  <a:lnTo>
                    <a:pt x="408" y="3488"/>
                  </a:lnTo>
                  <a:lnTo>
                    <a:pt x="412" y="3486"/>
                  </a:lnTo>
                  <a:lnTo>
                    <a:pt x="416" y="3486"/>
                  </a:lnTo>
                  <a:lnTo>
                    <a:pt x="414" y="3488"/>
                  </a:lnTo>
                  <a:lnTo>
                    <a:pt x="412" y="3492"/>
                  </a:lnTo>
                  <a:lnTo>
                    <a:pt x="414" y="3494"/>
                  </a:lnTo>
                  <a:lnTo>
                    <a:pt x="416" y="3492"/>
                  </a:lnTo>
                  <a:lnTo>
                    <a:pt x="418" y="3494"/>
                  </a:lnTo>
                  <a:lnTo>
                    <a:pt x="422" y="3498"/>
                  </a:lnTo>
                  <a:lnTo>
                    <a:pt x="424" y="3498"/>
                  </a:lnTo>
                  <a:lnTo>
                    <a:pt x="428" y="3496"/>
                  </a:lnTo>
                  <a:lnTo>
                    <a:pt x="432" y="3496"/>
                  </a:lnTo>
                  <a:lnTo>
                    <a:pt x="438" y="3498"/>
                  </a:lnTo>
                  <a:lnTo>
                    <a:pt x="442" y="3498"/>
                  </a:lnTo>
                  <a:lnTo>
                    <a:pt x="446" y="3496"/>
                  </a:lnTo>
                  <a:lnTo>
                    <a:pt x="450" y="3496"/>
                  </a:lnTo>
                  <a:lnTo>
                    <a:pt x="452" y="3498"/>
                  </a:lnTo>
                  <a:lnTo>
                    <a:pt x="452" y="3500"/>
                  </a:lnTo>
                  <a:lnTo>
                    <a:pt x="456" y="3498"/>
                  </a:lnTo>
                  <a:lnTo>
                    <a:pt x="458" y="3496"/>
                  </a:lnTo>
                  <a:lnTo>
                    <a:pt x="462" y="3496"/>
                  </a:lnTo>
                  <a:lnTo>
                    <a:pt x="464" y="3496"/>
                  </a:lnTo>
                  <a:lnTo>
                    <a:pt x="466" y="3492"/>
                  </a:lnTo>
                  <a:lnTo>
                    <a:pt x="468" y="3494"/>
                  </a:lnTo>
                  <a:lnTo>
                    <a:pt x="470" y="3498"/>
                  </a:lnTo>
                  <a:lnTo>
                    <a:pt x="478" y="3500"/>
                  </a:lnTo>
                  <a:lnTo>
                    <a:pt x="496" y="3504"/>
                  </a:lnTo>
                  <a:lnTo>
                    <a:pt x="502" y="3504"/>
                  </a:lnTo>
                  <a:lnTo>
                    <a:pt x="504" y="3504"/>
                  </a:lnTo>
                  <a:lnTo>
                    <a:pt x="504" y="3502"/>
                  </a:lnTo>
                  <a:lnTo>
                    <a:pt x="504" y="3500"/>
                  </a:lnTo>
                  <a:lnTo>
                    <a:pt x="506" y="3500"/>
                  </a:lnTo>
                  <a:lnTo>
                    <a:pt x="510" y="3502"/>
                  </a:lnTo>
                  <a:lnTo>
                    <a:pt x="510" y="3364"/>
                  </a:lnTo>
                  <a:lnTo>
                    <a:pt x="508" y="3362"/>
                  </a:lnTo>
                  <a:lnTo>
                    <a:pt x="504" y="3360"/>
                  </a:lnTo>
                  <a:lnTo>
                    <a:pt x="500" y="3360"/>
                  </a:lnTo>
                  <a:lnTo>
                    <a:pt x="496" y="3364"/>
                  </a:lnTo>
                  <a:lnTo>
                    <a:pt x="490" y="3366"/>
                  </a:lnTo>
                  <a:close/>
                  <a:moveTo>
                    <a:pt x="298" y="2826"/>
                  </a:moveTo>
                  <a:lnTo>
                    <a:pt x="298" y="2826"/>
                  </a:lnTo>
                  <a:lnTo>
                    <a:pt x="304" y="2826"/>
                  </a:lnTo>
                  <a:lnTo>
                    <a:pt x="306" y="2824"/>
                  </a:lnTo>
                  <a:lnTo>
                    <a:pt x="306" y="2822"/>
                  </a:lnTo>
                  <a:lnTo>
                    <a:pt x="304" y="2820"/>
                  </a:lnTo>
                  <a:lnTo>
                    <a:pt x="302" y="2814"/>
                  </a:lnTo>
                  <a:lnTo>
                    <a:pt x="304" y="2812"/>
                  </a:lnTo>
                  <a:lnTo>
                    <a:pt x="308" y="2812"/>
                  </a:lnTo>
                  <a:lnTo>
                    <a:pt x="310" y="2812"/>
                  </a:lnTo>
                  <a:lnTo>
                    <a:pt x="312" y="2810"/>
                  </a:lnTo>
                  <a:lnTo>
                    <a:pt x="310" y="2806"/>
                  </a:lnTo>
                  <a:lnTo>
                    <a:pt x="308" y="2800"/>
                  </a:lnTo>
                  <a:lnTo>
                    <a:pt x="308" y="2798"/>
                  </a:lnTo>
                  <a:lnTo>
                    <a:pt x="310" y="2798"/>
                  </a:lnTo>
                  <a:lnTo>
                    <a:pt x="314" y="2798"/>
                  </a:lnTo>
                  <a:lnTo>
                    <a:pt x="314" y="2794"/>
                  </a:lnTo>
                  <a:lnTo>
                    <a:pt x="304" y="2784"/>
                  </a:lnTo>
                  <a:lnTo>
                    <a:pt x="302" y="2780"/>
                  </a:lnTo>
                  <a:lnTo>
                    <a:pt x="302" y="2778"/>
                  </a:lnTo>
                  <a:lnTo>
                    <a:pt x="306" y="2776"/>
                  </a:lnTo>
                  <a:lnTo>
                    <a:pt x="306" y="2774"/>
                  </a:lnTo>
                  <a:lnTo>
                    <a:pt x="306" y="2770"/>
                  </a:lnTo>
                  <a:lnTo>
                    <a:pt x="306" y="2768"/>
                  </a:lnTo>
                  <a:lnTo>
                    <a:pt x="316" y="2764"/>
                  </a:lnTo>
                  <a:lnTo>
                    <a:pt x="318" y="2764"/>
                  </a:lnTo>
                  <a:lnTo>
                    <a:pt x="320" y="2762"/>
                  </a:lnTo>
                  <a:lnTo>
                    <a:pt x="318" y="2758"/>
                  </a:lnTo>
                  <a:lnTo>
                    <a:pt x="312" y="2748"/>
                  </a:lnTo>
                  <a:lnTo>
                    <a:pt x="310" y="2740"/>
                  </a:lnTo>
                  <a:lnTo>
                    <a:pt x="308" y="2738"/>
                  </a:lnTo>
                  <a:lnTo>
                    <a:pt x="302" y="2738"/>
                  </a:lnTo>
                  <a:lnTo>
                    <a:pt x="298" y="2740"/>
                  </a:lnTo>
                  <a:lnTo>
                    <a:pt x="298" y="2738"/>
                  </a:lnTo>
                  <a:lnTo>
                    <a:pt x="298" y="2736"/>
                  </a:lnTo>
                  <a:lnTo>
                    <a:pt x="296" y="2736"/>
                  </a:lnTo>
                  <a:lnTo>
                    <a:pt x="292" y="2736"/>
                  </a:lnTo>
                  <a:lnTo>
                    <a:pt x="290" y="2736"/>
                  </a:lnTo>
                  <a:lnTo>
                    <a:pt x="290" y="2738"/>
                  </a:lnTo>
                  <a:lnTo>
                    <a:pt x="290" y="2744"/>
                  </a:lnTo>
                  <a:lnTo>
                    <a:pt x="290" y="2752"/>
                  </a:lnTo>
                  <a:lnTo>
                    <a:pt x="288" y="2756"/>
                  </a:lnTo>
                  <a:lnTo>
                    <a:pt x="286" y="2762"/>
                  </a:lnTo>
                  <a:lnTo>
                    <a:pt x="284" y="2770"/>
                  </a:lnTo>
                  <a:lnTo>
                    <a:pt x="284" y="2778"/>
                  </a:lnTo>
                  <a:lnTo>
                    <a:pt x="286" y="2782"/>
                  </a:lnTo>
                  <a:lnTo>
                    <a:pt x="286" y="2790"/>
                  </a:lnTo>
                  <a:lnTo>
                    <a:pt x="282" y="2802"/>
                  </a:lnTo>
                  <a:lnTo>
                    <a:pt x="278" y="2814"/>
                  </a:lnTo>
                  <a:lnTo>
                    <a:pt x="278" y="2818"/>
                  </a:lnTo>
                  <a:lnTo>
                    <a:pt x="280" y="2822"/>
                  </a:lnTo>
                  <a:lnTo>
                    <a:pt x="286" y="2824"/>
                  </a:lnTo>
                  <a:lnTo>
                    <a:pt x="298" y="2826"/>
                  </a:lnTo>
                  <a:close/>
                  <a:moveTo>
                    <a:pt x="316" y="2894"/>
                  </a:moveTo>
                  <a:lnTo>
                    <a:pt x="316" y="2894"/>
                  </a:lnTo>
                  <a:lnTo>
                    <a:pt x="316" y="2898"/>
                  </a:lnTo>
                  <a:lnTo>
                    <a:pt x="318" y="2902"/>
                  </a:lnTo>
                  <a:lnTo>
                    <a:pt x="318" y="2904"/>
                  </a:lnTo>
                  <a:lnTo>
                    <a:pt x="318" y="2906"/>
                  </a:lnTo>
                  <a:lnTo>
                    <a:pt x="320" y="2908"/>
                  </a:lnTo>
                  <a:lnTo>
                    <a:pt x="324" y="2910"/>
                  </a:lnTo>
                  <a:lnTo>
                    <a:pt x="330" y="2910"/>
                  </a:lnTo>
                  <a:lnTo>
                    <a:pt x="336" y="2902"/>
                  </a:lnTo>
                  <a:lnTo>
                    <a:pt x="338" y="2900"/>
                  </a:lnTo>
                  <a:lnTo>
                    <a:pt x="338" y="2898"/>
                  </a:lnTo>
                  <a:lnTo>
                    <a:pt x="338" y="2896"/>
                  </a:lnTo>
                  <a:lnTo>
                    <a:pt x="342" y="2894"/>
                  </a:lnTo>
                  <a:lnTo>
                    <a:pt x="344" y="2890"/>
                  </a:lnTo>
                  <a:lnTo>
                    <a:pt x="342" y="2886"/>
                  </a:lnTo>
                  <a:lnTo>
                    <a:pt x="338" y="2882"/>
                  </a:lnTo>
                  <a:lnTo>
                    <a:pt x="332" y="2880"/>
                  </a:lnTo>
                  <a:lnTo>
                    <a:pt x="330" y="2880"/>
                  </a:lnTo>
                  <a:lnTo>
                    <a:pt x="330" y="2882"/>
                  </a:lnTo>
                  <a:lnTo>
                    <a:pt x="328" y="2882"/>
                  </a:lnTo>
                  <a:lnTo>
                    <a:pt x="326" y="2882"/>
                  </a:lnTo>
                  <a:lnTo>
                    <a:pt x="324" y="2882"/>
                  </a:lnTo>
                  <a:lnTo>
                    <a:pt x="324" y="2884"/>
                  </a:lnTo>
                  <a:lnTo>
                    <a:pt x="322" y="2888"/>
                  </a:lnTo>
                  <a:lnTo>
                    <a:pt x="322" y="2892"/>
                  </a:lnTo>
                  <a:lnTo>
                    <a:pt x="320" y="2894"/>
                  </a:lnTo>
                  <a:lnTo>
                    <a:pt x="318" y="2894"/>
                  </a:lnTo>
                  <a:lnTo>
                    <a:pt x="316" y="2894"/>
                  </a:lnTo>
                  <a:close/>
                  <a:moveTo>
                    <a:pt x="258" y="2836"/>
                  </a:moveTo>
                  <a:lnTo>
                    <a:pt x="258" y="2836"/>
                  </a:lnTo>
                  <a:lnTo>
                    <a:pt x="262" y="2838"/>
                  </a:lnTo>
                  <a:lnTo>
                    <a:pt x="264" y="2838"/>
                  </a:lnTo>
                  <a:lnTo>
                    <a:pt x="266" y="2836"/>
                  </a:lnTo>
                  <a:lnTo>
                    <a:pt x="266" y="2834"/>
                  </a:lnTo>
                  <a:lnTo>
                    <a:pt x="262" y="2832"/>
                  </a:lnTo>
                  <a:lnTo>
                    <a:pt x="260" y="2832"/>
                  </a:lnTo>
                  <a:lnTo>
                    <a:pt x="258" y="2834"/>
                  </a:lnTo>
                  <a:lnTo>
                    <a:pt x="258" y="2836"/>
                  </a:lnTo>
                  <a:close/>
                  <a:moveTo>
                    <a:pt x="324" y="2852"/>
                  </a:moveTo>
                  <a:lnTo>
                    <a:pt x="324" y="2852"/>
                  </a:lnTo>
                  <a:lnTo>
                    <a:pt x="320" y="2856"/>
                  </a:lnTo>
                  <a:lnTo>
                    <a:pt x="322" y="2858"/>
                  </a:lnTo>
                  <a:lnTo>
                    <a:pt x="324" y="2860"/>
                  </a:lnTo>
                  <a:lnTo>
                    <a:pt x="326" y="2858"/>
                  </a:lnTo>
                  <a:lnTo>
                    <a:pt x="326" y="2854"/>
                  </a:lnTo>
                  <a:lnTo>
                    <a:pt x="326" y="2852"/>
                  </a:lnTo>
                  <a:lnTo>
                    <a:pt x="324" y="2850"/>
                  </a:lnTo>
                  <a:lnTo>
                    <a:pt x="324" y="2852"/>
                  </a:lnTo>
                  <a:close/>
                  <a:moveTo>
                    <a:pt x="266" y="2958"/>
                  </a:moveTo>
                  <a:lnTo>
                    <a:pt x="266" y="2958"/>
                  </a:lnTo>
                  <a:lnTo>
                    <a:pt x="270" y="2958"/>
                  </a:lnTo>
                  <a:lnTo>
                    <a:pt x="270" y="2954"/>
                  </a:lnTo>
                  <a:lnTo>
                    <a:pt x="270" y="2950"/>
                  </a:lnTo>
                  <a:lnTo>
                    <a:pt x="268" y="2950"/>
                  </a:lnTo>
                  <a:lnTo>
                    <a:pt x="266" y="2952"/>
                  </a:lnTo>
                  <a:lnTo>
                    <a:pt x="264" y="2954"/>
                  </a:lnTo>
                  <a:lnTo>
                    <a:pt x="264" y="2956"/>
                  </a:lnTo>
                  <a:lnTo>
                    <a:pt x="266" y="2958"/>
                  </a:lnTo>
                  <a:close/>
                  <a:moveTo>
                    <a:pt x="244" y="3242"/>
                  </a:moveTo>
                  <a:lnTo>
                    <a:pt x="244" y="3242"/>
                  </a:lnTo>
                  <a:lnTo>
                    <a:pt x="248" y="3238"/>
                  </a:lnTo>
                  <a:lnTo>
                    <a:pt x="248" y="3236"/>
                  </a:lnTo>
                  <a:lnTo>
                    <a:pt x="246" y="3236"/>
                  </a:lnTo>
                  <a:lnTo>
                    <a:pt x="240" y="3234"/>
                  </a:lnTo>
                  <a:lnTo>
                    <a:pt x="234" y="3234"/>
                  </a:lnTo>
                  <a:lnTo>
                    <a:pt x="234" y="3236"/>
                  </a:lnTo>
                  <a:lnTo>
                    <a:pt x="236" y="3240"/>
                  </a:lnTo>
                  <a:lnTo>
                    <a:pt x="236" y="3242"/>
                  </a:lnTo>
                  <a:lnTo>
                    <a:pt x="232" y="3248"/>
                  </a:lnTo>
                  <a:lnTo>
                    <a:pt x="234" y="3250"/>
                  </a:lnTo>
                  <a:lnTo>
                    <a:pt x="238" y="3252"/>
                  </a:lnTo>
                  <a:lnTo>
                    <a:pt x="242" y="3254"/>
                  </a:lnTo>
                  <a:lnTo>
                    <a:pt x="242" y="3250"/>
                  </a:lnTo>
                  <a:lnTo>
                    <a:pt x="242" y="3246"/>
                  </a:lnTo>
                  <a:lnTo>
                    <a:pt x="244" y="3242"/>
                  </a:lnTo>
                  <a:close/>
                  <a:moveTo>
                    <a:pt x="302" y="2848"/>
                  </a:moveTo>
                  <a:lnTo>
                    <a:pt x="302" y="2848"/>
                  </a:lnTo>
                  <a:lnTo>
                    <a:pt x="300" y="2846"/>
                  </a:lnTo>
                  <a:lnTo>
                    <a:pt x="298" y="2846"/>
                  </a:lnTo>
                  <a:lnTo>
                    <a:pt x="296" y="2846"/>
                  </a:lnTo>
                  <a:lnTo>
                    <a:pt x="292" y="2846"/>
                  </a:lnTo>
                  <a:lnTo>
                    <a:pt x="288" y="2846"/>
                  </a:lnTo>
                  <a:lnTo>
                    <a:pt x="286" y="2848"/>
                  </a:lnTo>
                  <a:lnTo>
                    <a:pt x="288" y="2850"/>
                  </a:lnTo>
                  <a:lnTo>
                    <a:pt x="292" y="2854"/>
                  </a:lnTo>
                  <a:lnTo>
                    <a:pt x="294" y="2854"/>
                  </a:lnTo>
                  <a:lnTo>
                    <a:pt x="296" y="2854"/>
                  </a:lnTo>
                  <a:lnTo>
                    <a:pt x="300" y="2852"/>
                  </a:lnTo>
                  <a:lnTo>
                    <a:pt x="302" y="2850"/>
                  </a:lnTo>
                  <a:lnTo>
                    <a:pt x="302" y="2848"/>
                  </a:lnTo>
                  <a:close/>
                  <a:moveTo>
                    <a:pt x="302" y="2912"/>
                  </a:moveTo>
                  <a:lnTo>
                    <a:pt x="302" y="2912"/>
                  </a:lnTo>
                  <a:lnTo>
                    <a:pt x="304" y="2910"/>
                  </a:lnTo>
                  <a:lnTo>
                    <a:pt x="302" y="2906"/>
                  </a:lnTo>
                  <a:lnTo>
                    <a:pt x="300" y="2904"/>
                  </a:lnTo>
                  <a:lnTo>
                    <a:pt x="298" y="2904"/>
                  </a:lnTo>
                  <a:lnTo>
                    <a:pt x="296" y="2906"/>
                  </a:lnTo>
                  <a:lnTo>
                    <a:pt x="298" y="2910"/>
                  </a:lnTo>
                  <a:lnTo>
                    <a:pt x="300" y="2912"/>
                  </a:lnTo>
                  <a:lnTo>
                    <a:pt x="302" y="2912"/>
                  </a:lnTo>
                  <a:close/>
                  <a:moveTo>
                    <a:pt x="306" y="2942"/>
                  </a:moveTo>
                  <a:lnTo>
                    <a:pt x="306" y="2942"/>
                  </a:lnTo>
                  <a:lnTo>
                    <a:pt x="304" y="2942"/>
                  </a:lnTo>
                  <a:lnTo>
                    <a:pt x="302" y="2948"/>
                  </a:lnTo>
                  <a:lnTo>
                    <a:pt x="302" y="2952"/>
                  </a:lnTo>
                  <a:lnTo>
                    <a:pt x="304" y="2958"/>
                  </a:lnTo>
                  <a:lnTo>
                    <a:pt x="306" y="2958"/>
                  </a:lnTo>
                  <a:lnTo>
                    <a:pt x="308" y="2958"/>
                  </a:lnTo>
                  <a:lnTo>
                    <a:pt x="308" y="2952"/>
                  </a:lnTo>
                  <a:lnTo>
                    <a:pt x="310" y="2944"/>
                  </a:lnTo>
                  <a:lnTo>
                    <a:pt x="308" y="2942"/>
                  </a:lnTo>
                  <a:lnTo>
                    <a:pt x="306" y="2942"/>
                  </a:lnTo>
                  <a:close/>
                  <a:moveTo>
                    <a:pt x="278" y="2958"/>
                  </a:moveTo>
                  <a:lnTo>
                    <a:pt x="278" y="2958"/>
                  </a:lnTo>
                  <a:lnTo>
                    <a:pt x="280" y="2956"/>
                  </a:lnTo>
                  <a:lnTo>
                    <a:pt x="284" y="2952"/>
                  </a:lnTo>
                  <a:lnTo>
                    <a:pt x="286" y="2950"/>
                  </a:lnTo>
                  <a:lnTo>
                    <a:pt x="284" y="2946"/>
                  </a:lnTo>
                  <a:lnTo>
                    <a:pt x="280" y="2942"/>
                  </a:lnTo>
                  <a:lnTo>
                    <a:pt x="276" y="2942"/>
                  </a:lnTo>
                  <a:lnTo>
                    <a:pt x="274" y="2944"/>
                  </a:lnTo>
                  <a:lnTo>
                    <a:pt x="272" y="2946"/>
                  </a:lnTo>
                  <a:lnTo>
                    <a:pt x="274" y="2950"/>
                  </a:lnTo>
                  <a:lnTo>
                    <a:pt x="274" y="2952"/>
                  </a:lnTo>
                  <a:lnTo>
                    <a:pt x="274" y="2956"/>
                  </a:lnTo>
                  <a:lnTo>
                    <a:pt x="274" y="2958"/>
                  </a:lnTo>
                  <a:lnTo>
                    <a:pt x="278" y="2958"/>
                  </a:lnTo>
                  <a:close/>
                  <a:moveTo>
                    <a:pt x="1872" y="956"/>
                  </a:moveTo>
                  <a:lnTo>
                    <a:pt x="1872" y="956"/>
                  </a:lnTo>
                  <a:lnTo>
                    <a:pt x="1868" y="926"/>
                  </a:lnTo>
                  <a:lnTo>
                    <a:pt x="1864" y="900"/>
                  </a:lnTo>
                  <a:lnTo>
                    <a:pt x="1862" y="888"/>
                  </a:lnTo>
                  <a:lnTo>
                    <a:pt x="1858" y="876"/>
                  </a:lnTo>
                  <a:lnTo>
                    <a:pt x="1852" y="868"/>
                  </a:lnTo>
                  <a:lnTo>
                    <a:pt x="1844" y="858"/>
                  </a:lnTo>
                  <a:lnTo>
                    <a:pt x="1836" y="852"/>
                  </a:lnTo>
                  <a:lnTo>
                    <a:pt x="1830" y="850"/>
                  </a:lnTo>
                  <a:lnTo>
                    <a:pt x="1824" y="850"/>
                  </a:lnTo>
                  <a:lnTo>
                    <a:pt x="1816" y="850"/>
                  </a:lnTo>
                  <a:lnTo>
                    <a:pt x="1810" y="852"/>
                  </a:lnTo>
                  <a:lnTo>
                    <a:pt x="1800" y="850"/>
                  </a:lnTo>
                  <a:lnTo>
                    <a:pt x="1788" y="846"/>
                  </a:lnTo>
                  <a:lnTo>
                    <a:pt x="1774" y="838"/>
                  </a:lnTo>
                  <a:lnTo>
                    <a:pt x="1760" y="828"/>
                  </a:lnTo>
                  <a:lnTo>
                    <a:pt x="1750" y="820"/>
                  </a:lnTo>
                  <a:lnTo>
                    <a:pt x="1744" y="814"/>
                  </a:lnTo>
                  <a:lnTo>
                    <a:pt x="1740" y="808"/>
                  </a:lnTo>
                  <a:lnTo>
                    <a:pt x="1734" y="796"/>
                  </a:lnTo>
                  <a:lnTo>
                    <a:pt x="1728" y="788"/>
                  </a:lnTo>
                  <a:lnTo>
                    <a:pt x="1718" y="780"/>
                  </a:lnTo>
                  <a:lnTo>
                    <a:pt x="1698" y="762"/>
                  </a:lnTo>
                  <a:lnTo>
                    <a:pt x="1688" y="754"/>
                  </a:lnTo>
                  <a:lnTo>
                    <a:pt x="1680" y="748"/>
                  </a:lnTo>
                  <a:lnTo>
                    <a:pt x="1670" y="742"/>
                  </a:lnTo>
                  <a:lnTo>
                    <a:pt x="1660" y="740"/>
                  </a:lnTo>
                  <a:lnTo>
                    <a:pt x="1646" y="740"/>
                  </a:lnTo>
                  <a:lnTo>
                    <a:pt x="1632" y="740"/>
                  </a:lnTo>
                  <a:lnTo>
                    <a:pt x="1618" y="742"/>
                  </a:lnTo>
                  <a:lnTo>
                    <a:pt x="1602" y="742"/>
                  </a:lnTo>
                  <a:lnTo>
                    <a:pt x="1590" y="742"/>
                  </a:lnTo>
                  <a:lnTo>
                    <a:pt x="1578" y="738"/>
                  </a:lnTo>
                  <a:lnTo>
                    <a:pt x="1556" y="732"/>
                  </a:lnTo>
                  <a:lnTo>
                    <a:pt x="1536" y="722"/>
                  </a:lnTo>
                  <a:lnTo>
                    <a:pt x="1530" y="722"/>
                  </a:lnTo>
                  <a:lnTo>
                    <a:pt x="1526" y="722"/>
                  </a:lnTo>
                  <a:lnTo>
                    <a:pt x="1516" y="724"/>
                  </a:lnTo>
                  <a:lnTo>
                    <a:pt x="1508" y="730"/>
                  </a:lnTo>
                  <a:lnTo>
                    <a:pt x="1500" y="738"/>
                  </a:lnTo>
                  <a:lnTo>
                    <a:pt x="1488" y="750"/>
                  </a:lnTo>
                  <a:lnTo>
                    <a:pt x="1482" y="754"/>
                  </a:lnTo>
                  <a:lnTo>
                    <a:pt x="1480" y="752"/>
                  </a:lnTo>
                  <a:lnTo>
                    <a:pt x="1478" y="748"/>
                  </a:lnTo>
                  <a:lnTo>
                    <a:pt x="1478" y="742"/>
                  </a:lnTo>
                  <a:lnTo>
                    <a:pt x="1482" y="728"/>
                  </a:lnTo>
                  <a:lnTo>
                    <a:pt x="1486" y="716"/>
                  </a:lnTo>
                  <a:lnTo>
                    <a:pt x="1488" y="712"/>
                  </a:lnTo>
                  <a:lnTo>
                    <a:pt x="1486" y="708"/>
                  </a:lnTo>
                  <a:lnTo>
                    <a:pt x="1482" y="702"/>
                  </a:lnTo>
                  <a:lnTo>
                    <a:pt x="1480" y="698"/>
                  </a:lnTo>
                  <a:lnTo>
                    <a:pt x="1478" y="688"/>
                  </a:lnTo>
                  <a:lnTo>
                    <a:pt x="1476" y="684"/>
                  </a:lnTo>
                  <a:lnTo>
                    <a:pt x="1470" y="680"/>
                  </a:lnTo>
                  <a:lnTo>
                    <a:pt x="1464" y="678"/>
                  </a:lnTo>
                  <a:lnTo>
                    <a:pt x="1454" y="674"/>
                  </a:lnTo>
                  <a:lnTo>
                    <a:pt x="1444" y="670"/>
                  </a:lnTo>
                  <a:lnTo>
                    <a:pt x="1438" y="668"/>
                  </a:lnTo>
                  <a:lnTo>
                    <a:pt x="1428" y="658"/>
                  </a:lnTo>
                  <a:lnTo>
                    <a:pt x="1420" y="652"/>
                  </a:lnTo>
                  <a:lnTo>
                    <a:pt x="1416" y="650"/>
                  </a:lnTo>
                  <a:lnTo>
                    <a:pt x="1410" y="650"/>
                  </a:lnTo>
                  <a:lnTo>
                    <a:pt x="1400" y="648"/>
                  </a:lnTo>
                  <a:lnTo>
                    <a:pt x="1392" y="644"/>
                  </a:lnTo>
                  <a:lnTo>
                    <a:pt x="1382" y="640"/>
                  </a:lnTo>
                  <a:lnTo>
                    <a:pt x="1362" y="638"/>
                  </a:lnTo>
                  <a:lnTo>
                    <a:pt x="1354" y="638"/>
                  </a:lnTo>
                  <a:lnTo>
                    <a:pt x="1348" y="640"/>
                  </a:lnTo>
                  <a:lnTo>
                    <a:pt x="1340" y="644"/>
                  </a:lnTo>
                  <a:lnTo>
                    <a:pt x="1332" y="654"/>
                  </a:lnTo>
                  <a:lnTo>
                    <a:pt x="1326" y="662"/>
                  </a:lnTo>
                  <a:lnTo>
                    <a:pt x="1318" y="676"/>
                  </a:lnTo>
                  <a:lnTo>
                    <a:pt x="1314" y="678"/>
                  </a:lnTo>
                  <a:lnTo>
                    <a:pt x="1312" y="674"/>
                  </a:lnTo>
                  <a:lnTo>
                    <a:pt x="1310" y="666"/>
                  </a:lnTo>
                  <a:lnTo>
                    <a:pt x="1314" y="658"/>
                  </a:lnTo>
                  <a:lnTo>
                    <a:pt x="1322" y="642"/>
                  </a:lnTo>
                  <a:lnTo>
                    <a:pt x="1326" y="634"/>
                  </a:lnTo>
                  <a:lnTo>
                    <a:pt x="1326" y="628"/>
                  </a:lnTo>
                  <a:lnTo>
                    <a:pt x="1326" y="626"/>
                  </a:lnTo>
                  <a:lnTo>
                    <a:pt x="1322" y="622"/>
                  </a:lnTo>
                  <a:lnTo>
                    <a:pt x="1314" y="618"/>
                  </a:lnTo>
                  <a:lnTo>
                    <a:pt x="1296" y="614"/>
                  </a:lnTo>
                  <a:lnTo>
                    <a:pt x="1288" y="614"/>
                  </a:lnTo>
                  <a:lnTo>
                    <a:pt x="1278" y="616"/>
                  </a:lnTo>
                  <a:lnTo>
                    <a:pt x="1256" y="612"/>
                  </a:lnTo>
                  <a:lnTo>
                    <a:pt x="1246" y="612"/>
                  </a:lnTo>
                  <a:lnTo>
                    <a:pt x="1240" y="614"/>
                  </a:lnTo>
                  <a:lnTo>
                    <a:pt x="1234" y="620"/>
                  </a:lnTo>
                  <a:lnTo>
                    <a:pt x="1230" y="626"/>
                  </a:lnTo>
                  <a:lnTo>
                    <a:pt x="1230" y="634"/>
                  </a:lnTo>
                  <a:lnTo>
                    <a:pt x="1228" y="642"/>
                  </a:lnTo>
                  <a:lnTo>
                    <a:pt x="1228" y="656"/>
                  </a:lnTo>
                  <a:lnTo>
                    <a:pt x="1226" y="652"/>
                  </a:lnTo>
                  <a:lnTo>
                    <a:pt x="1222" y="652"/>
                  </a:lnTo>
                  <a:lnTo>
                    <a:pt x="1216" y="658"/>
                  </a:lnTo>
                  <a:lnTo>
                    <a:pt x="1214" y="660"/>
                  </a:lnTo>
                  <a:lnTo>
                    <a:pt x="1212" y="660"/>
                  </a:lnTo>
                  <a:lnTo>
                    <a:pt x="1212" y="658"/>
                  </a:lnTo>
                  <a:lnTo>
                    <a:pt x="1214" y="650"/>
                  </a:lnTo>
                  <a:lnTo>
                    <a:pt x="1216" y="642"/>
                  </a:lnTo>
                  <a:lnTo>
                    <a:pt x="1214" y="638"/>
                  </a:lnTo>
                  <a:lnTo>
                    <a:pt x="1210" y="636"/>
                  </a:lnTo>
                  <a:lnTo>
                    <a:pt x="1206" y="638"/>
                  </a:lnTo>
                  <a:lnTo>
                    <a:pt x="1198" y="640"/>
                  </a:lnTo>
                  <a:lnTo>
                    <a:pt x="1198" y="636"/>
                  </a:lnTo>
                  <a:lnTo>
                    <a:pt x="1202" y="632"/>
                  </a:lnTo>
                  <a:lnTo>
                    <a:pt x="1202" y="628"/>
                  </a:lnTo>
                  <a:lnTo>
                    <a:pt x="1204" y="620"/>
                  </a:lnTo>
                  <a:lnTo>
                    <a:pt x="1204" y="616"/>
                  </a:lnTo>
                  <a:lnTo>
                    <a:pt x="1206" y="614"/>
                  </a:lnTo>
                  <a:lnTo>
                    <a:pt x="1210" y="610"/>
                  </a:lnTo>
                  <a:lnTo>
                    <a:pt x="1216" y="608"/>
                  </a:lnTo>
                  <a:lnTo>
                    <a:pt x="1224" y="604"/>
                  </a:lnTo>
                  <a:lnTo>
                    <a:pt x="1230" y="596"/>
                  </a:lnTo>
                  <a:lnTo>
                    <a:pt x="1240" y="582"/>
                  </a:lnTo>
                  <a:lnTo>
                    <a:pt x="1248" y="566"/>
                  </a:lnTo>
                  <a:lnTo>
                    <a:pt x="1254" y="560"/>
                  </a:lnTo>
                  <a:lnTo>
                    <a:pt x="1260" y="556"/>
                  </a:lnTo>
                  <a:lnTo>
                    <a:pt x="1264" y="554"/>
                  </a:lnTo>
                  <a:lnTo>
                    <a:pt x="1266" y="548"/>
                  </a:lnTo>
                  <a:lnTo>
                    <a:pt x="1266" y="542"/>
                  </a:lnTo>
                  <a:lnTo>
                    <a:pt x="1266" y="536"/>
                  </a:lnTo>
                  <a:lnTo>
                    <a:pt x="1264" y="528"/>
                  </a:lnTo>
                  <a:lnTo>
                    <a:pt x="1260" y="524"/>
                  </a:lnTo>
                  <a:lnTo>
                    <a:pt x="1256" y="520"/>
                  </a:lnTo>
                  <a:lnTo>
                    <a:pt x="1252" y="518"/>
                  </a:lnTo>
                  <a:lnTo>
                    <a:pt x="1244" y="518"/>
                  </a:lnTo>
                  <a:lnTo>
                    <a:pt x="1240" y="516"/>
                  </a:lnTo>
                  <a:lnTo>
                    <a:pt x="1238" y="514"/>
                  </a:lnTo>
                  <a:lnTo>
                    <a:pt x="1238" y="508"/>
                  </a:lnTo>
                  <a:lnTo>
                    <a:pt x="1236" y="504"/>
                  </a:lnTo>
                  <a:lnTo>
                    <a:pt x="1234" y="502"/>
                  </a:lnTo>
                  <a:lnTo>
                    <a:pt x="1234" y="500"/>
                  </a:lnTo>
                  <a:lnTo>
                    <a:pt x="1232" y="494"/>
                  </a:lnTo>
                  <a:lnTo>
                    <a:pt x="1232" y="490"/>
                  </a:lnTo>
                  <a:lnTo>
                    <a:pt x="1230" y="488"/>
                  </a:lnTo>
                  <a:lnTo>
                    <a:pt x="1228" y="484"/>
                  </a:lnTo>
                  <a:lnTo>
                    <a:pt x="1226" y="480"/>
                  </a:lnTo>
                  <a:lnTo>
                    <a:pt x="1226" y="476"/>
                  </a:lnTo>
                  <a:lnTo>
                    <a:pt x="1226" y="472"/>
                  </a:lnTo>
                  <a:lnTo>
                    <a:pt x="1222" y="466"/>
                  </a:lnTo>
                  <a:lnTo>
                    <a:pt x="1220" y="444"/>
                  </a:lnTo>
                  <a:lnTo>
                    <a:pt x="1218" y="422"/>
                  </a:lnTo>
                  <a:lnTo>
                    <a:pt x="1218" y="418"/>
                  </a:lnTo>
                  <a:lnTo>
                    <a:pt x="1216" y="416"/>
                  </a:lnTo>
                  <a:lnTo>
                    <a:pt x="1214" y="414"/>
                  </a:lnTo>
                  <a:lnTo>
                    <a:pt x="1212" y="410"/>
                  </a:lnTo>
                  <a:lnTo>
                    <a:pt x="1206" y="398"/>
                  </a:lnTo>
                  <a:lnTo>
                    <a:pt x="1202" y="392"/>
                  </a:lnTo>
                  <a:lnTo>
                    <a:pt x="1200" y="392"/>
                  </a:lnTo>
                  <a:lnTo>
                    <a:pt x="1198" y="394"/>
                  </a:lnTo>
                  <a:lnTo>
                    <a:pt x="1198" y="396"/>
                  </a:lnTo>
                  <a:lnTo>
                    <a:pt x="1196" y="402"/>
                  </a:lnTo>
                  <a:lnTo>
                    <a:pt x="1192" y="410"/>
                  </a:lnTo>
                  <a:lnTo>
                    <a:pt x="1192" y="406"/>
                  </a:lnTo>
                  <a:lnTo>
                    <a:pt x="1192" y="404"/>
                  </a:lnTo>
                  <a:lnTo>
                    <a:pt x="1192" y="400"/>
                  </a:lnTo>
                  <a:lnTo>
                    <a:pt x="1192" y="394"/>
                  </a:lnTo>
                  <a:lnTo>
                    <a:pt x="1188" y="380"/>
                  </a:lnTo>
                  <a:lnTo>
                    <a:pt x="1186" y="380"/>
                  </a:lnTo>
                  <a:lnTo>
                    <a:pt x="1184" y="382"/>
                  </a:lnTo>
                  <a:lnTo>
                    <a:pt x="1182" y="382"/>
                  </a:lnTo>
                  <a:lnTo>
                    <a:pt x="1180" y="380"/>
                  </a:lnTo>
                  <a:lnTo>
                    <a:pt x="1178" y="374"/>
                  </a:lnTo>
                  <a:lnTo>
                    <a:pt x="1174" y="372"/>
                  </a:lnTo>
                  <a:lnTo>
                    <a:pt x="1172" y="368"/>
                  </a:lnTo>
                  <a:lnTo>
                    <a:pt x="1166" y="364"/>
                  </a:lnTo>
                  <a:lnTo>
                    <a:pt x="1158" y="360"/>
                  </a:lnTo>
                  <a:lnTo>
                    <a:pt x="1154" y="356"/>
                  </a:lnTo>
                  <a:lnTo>
                    <a:pt x="1150" y="350"/>
                  </a:lnTo>
                  <a:lnTo>
                    <a:pt x="1148" y="346"/>
                  </a:lnTo>
                  <a:lnTo>
                    <a:pt x="1144" y="342"/>
                  </a:lnTo>
                  <a:lnTo>
                    <a:pt x="1136" y="338"/>
                  </a:lnTo>
                  <a:lnTo>
                    <a:pt x="1126" y="334"/>
                  </a:lnTo>
                  <a:lnTo>
                    <a:pt x="1114" y="330"/>
                  </a:lnTo>
                  <a:lnTo>
                    <a:pt x="1102" y="324"/>
                  </a:lnTo>
                  <a:lnTo>
                    <a:pt x="1072" y="316"/>
                  </a:lnTo>
                  <a:lnTo>
                    <a:pt x="1060" y="314"/>
                  </a:lnTo>
                  <a:lnTo>
                    <a:pt x="1056" y="314"/>
                  </a:lnTo>
                  <a:lnTo>
                    <a:pt x="1054" y="316"/>
                  </a:lnTo>
                  <a:lnTo>
                    <a:pt x="1048" y="316"/>
                  </a:lnTo>
                  <a:lnTo>
                    <a:pt x="1038" y="314"/>
                  </a:lnTo>
                  <a:lnTo>
                    <a:pt x="1026" y="314"/>
                  </a:lnTo>
                  <a:lnTo>
                    <a:pt x="1024" y="316"/>
                  </a:lnTo>
                  <a:lnTo>
                    <a:pt x="1022" y="318"/>
                  </a:lnTo>
                  <a:lnTo>
                    <a:pt x="1022" y="322"/>
                  </a:lnTo>
                  <a:lnTo>
                    <a:pt x="1018" y="322"/>
                  </a:lnTo>
                  <a:lnTo>
                    <a:pt x="1006" y="318"/>
                  </a:lnTo>
                  <a:lnTo>
                    <a:pt x="998" y="316"/>
                  </a:lnTo>
                  <a:lnTo>
                    <a:pt x="990" y="314"/>
                  </a:lnTo>
                  <a:lnTo>
                    <a:pt x="982" y="316"/>
                  </a:lnTo>
                  <a:lnTo>
                    <a:pt x="974" y="318"/>
                  </a:lnTo>
                  <a:lnTo>
                    <a:pt x="972" y="316"/>
                  </a:lnTo>
                  <a:lnTo>
                    <a:pt x="972" y="314"/>
                  </a:lnTo>
                  <a:lnTo>
                    <a:pt x="968" y="308"/>
                  </a:lnTo>
                  <a:lnTo>
                    <a:pt x="966" y="302"/>
                  </a:lnTo>
                  <a:lnTo>
                    <a:pt x="964" y="300"/>
                  </a:lnTo>
                  <a:lnTo>
                    <a:pt x="962" y="298"/>
                  </a:lnTo>
                  <a:lnTo>
                    <a:pt x="958" y="296"/>
                  </a:lnTo>
                  <a:lnTo>
                    <a:pt x="956" y="294"/>
                  </a:lnTo>
                  <a:lnTo>
                    <a:pt x="954" y="288"/>
                  </a:lnTo>
                  <a:lnTo>
                    <a:pt x="952" y="284"/>
                  </a:lnTo>
                  <a:lnTo>
                    <a:pt x="948" y="280"/>
                  </a:lnTo>
                  <a:lnTo>
                    <a:pt x="942" y="276"/>
                  </a:lnTo>
                  <a:lnTo>
                    <a:pt x="934" y="274"/>
                  </a:lnTo>
                  <a:lnTo>
                    <a:pt x="920" y="270"/>
                  </a:lnTo>
                  <a:lnTo>
                    <a:pt x="916" y="268"/>
                  </a:lnTo>
                  <a:lnTo>
                    <a:pt x="916" y="264"/>
                  </a:lnTo>
                  <a:lnTo>
                    <a:pt x="918" y="254"/>
                  </a:lnTo>
                  <a:lnTo>
                    <a:pt x="918" y="248"/>
                  </a:lnTo>
                  <a:lnTo>
                    <a:pt x="918" y="242"/>
                  </a:lnTo>
                  <a:lnTo>
                    <a:pt x="914" y="234"/>
                  </a:lnTo>
                  <a:lnTo>
                    <a:pt x="908" y="228"/>
                  </a:lnTo>
                  <a:lnTo>
                    <a:pt x="892" y="214"/>
                  </a:lnTo>
                  <a:lnTo>
                    <a:pt x="868" y="198"/>
                  </a:lnTo>
                  <a:lnTo>
                    <a:pt x="862" y="192"/>
                  </a:lnTo>
                  <a:lnTo>
                    <a:pt x="852" y="188"/>
                  </a:lnTo>
                  <a:lnTo>
                    <a:pt x="840" y="188"/>
                  </a:lnTo>
                  <a:lnTo>
                    <a:pt x="830" y="188"/>
                  </a:lnTo>
                  <a:lnTo>
                    <a:pt x="818" y="190"/>
                  </a:lnTo>
                  <a:lnTo>
                    <a:pt x="804" y="194"/>
                  </a:lnTo>
                  <a:lnTo>
                    <a:pt x="802" y="192"/>
                  </a:lnTo>
                  <a:lnTo>
                    <a:pt x="804" y="190"/>
                  </a:lnTo>
                  <a:lnTo>
                    <a:pt x="808" y="184"/>
                  </a:lnTo>
                  <a:lnTo>
                    <a:pt x="810" y="180"/>
                  </a:lnTo>
                  <a:lnTo>
                    <a:pt x="812" y="172"/>
                  </a:lnTo>
                  <a:lnTo>
                    <a:pt x="814" y="164"/>
                  </a:lnTo>
                  <a:lnTo>
                    <a:pt x="816" y="160"/>
                  </a:lnTo>
                  <a:lnTo>
                    <a:pt x="822" y="156"/>
                  </a:lnTo>
                  <a:lnTo>
                    <a:pt x="826" y="152"/>
                  </a:lnTo>
                  <a:lnTo>
                    <a:pt x="826" y="150"/>
                  </a:lnTo>
                  <a:lnTo>
                    <a:pt x="826" y="148"/>
                  </a:lnTo>
                  <a:lnTo>
                    <a:pt x="822" y="146"/>
                  </a:lnTo>
                  <a:lnTo>
                    <a:pt x="814" y="142"/>
                  </a:lnTo>
                  <a:lnTo>
                    <a:pt x="810" y="138"/>
                  </a:lnTo>
                  <a:lnTo>
                    <a:pt x="808" y="134"/>
                  </a:lnTo>
                  <a:lnTo>
                    <a:pt x="804" y="130"/>
                  </a:lnTo>
                  <a:lnTo>
                    <a:pt x="800" y="128"/>
                  </a:lnTo>
                  <a:lnTo>
                    <a:pt x="792" y="128"/>
                  </a:lnTo>
                  <a:lnTo>
                    <a:pt x="784" y="126"/>
                  </a:lnTo>
                  <a:lnTo>
                    <a:pt x="780" y="124"/>
                  </a:lnTo>
                  <a:lnTo>
                    <a:pt x="778" y="122"/>
                  </a:lnTo>
                  <a:lnTo>
                    <a:pt x="772" y="116"/>
                  </a:lnTo>
                  <a:lnTo>
                    <a:pt x="766" y="112"/>
                  </a:lnTo>
                  <a:lnTo>
                    <a:pt x="752" y="104"/>
                  </a:lnTo>
                  <a:lnTo>
                    <a:pt x="746" y="100"/>
                  </a:lnTo>
                  <a:lnTo>
                    <a:pt x="744" y="98"/>
                  </a:lnTo>
                  <a:lnTo>
                    <a:pt x="748" y="94"/>
                  </a:lnTo>
                  <a:lnTo>
                    <a:pt x="756" y="92"/>
                  </a:lnTo>
                  <a:lnTo>
                    <a:pt x="772" y="88"/>
                  </a:lnTo>
                  <a:lnTo>
                    <a:pt x="782" y="84"/>
                  </a:lnTo>
                  <a:lnTo>
                    <a:pt x="782" y="82"/>
                  </a:lnTo>
                  <a:lnTo>
                    <a:pt x="778" y="80"/>
                  </a:lnTo>
                  <a:lnTo>
                    <a:pt x="762" y="78"/>
                  </a:lnTo>
                  <a:lnTo>
                    <a:pt x="744" y="78"/>
                  </a:lnTo>
                  <a:lnTo>
                    <a:pt x="736" y="80"/>
                  </a:lnTo>
                  <a:lnTo>
                    <a:pt x="726" y="82"/>
                  </a:lnTo>
                  <a:lnTo>
                    <a:pt x="706" y="84"/>
                  </a:lnTo>
                  <a:lnTo>
                    <a:pt x="696" y="84"/>
                  </a:lnTo>
                  <a:lnTo>
                    <a:pt x="688" y="86"/>
                  </a:lnTo>
                  <a:lnTo>
                    <a:pt x="684" y="88"/>
                  </a:lnTo>
                  <a:lnTo>
                    <a:pt x="682" y="92"/>
                  </a:lnTo>
                  <a:lnTo>
                    <a:pt x="680" y="98"/>
                  </a:lnTo>
                  <a:lnTo>
                    <a:pt x="678" y="100"/>
                  </a:lnTo>
                  <a:lnTo>
                    <a:pt x="674" y="104"/>
                  </a:lnTo>
                  <a:lnTo>
                    <a:pt x="662" y="110"/>
                  </a:lnTo>
                  <a:lnTo>
                    <a:pt x="654" y="112"/>
                  </a:lnTo>
                  <a:lnTo>
                    <a:pt x="646" y="112"/>
                  </a:lnTo>
                  <a:lnTo>
                    <a:pt x="638" y="112"/>
                  </a:lnTo>
                  <a:lnTo>
                    <a:pt x="630" y="108"/>
                  </a:lnTo>
                  <a:lnTo>
                    <a:pt x="622" y="102"/>
                  </a:lnTo>
                  <a:lnTo>
                    <a:pt x="616" y="94"/>
                  </a:lnTo>
                  <a:lnTo>
                    <a:pt x="612" y="88"/>
                  </a:lnTo>
                  <a:lnTo>
                    <a:pt x="608" y="86"/>
                  </a:lnTo>
                  <a:lnTo>
                    <a:pt x="602" y="84"/>
                  </a:lnTo>
                  <a:lnTo>
                    <a:pt x="594" y="84"/>
                  </a:lnTo>
                  <a:lnTo>
                    <a:pt x="580" y="86"/>
                  </a:lnTo>
                  <a:lnTo>
                    <a:pt x="564" y="90"/>
                  </a:lnTo>
                  <a:lnTo>
                    <a:pt x="548" y="94"/>
                  </a:lnTo>
                  <a:lnTo>
                    <a:pt x="536" y="94"/>
                  </a:lnTo>
                  <a:lnTo>
                    <a:pt x="530" y="92"/>
                  </a:lnTo>
                  <a:lnTo>
                    <a:pt x="526" y="90"/>
                  </a:lnTo>
                  <a:lnTo>
                    <a:pt x="524" y="84"/>
                  </a:lnTo>
                  <a:lnTo>
                    <a:pt x="522" y="78"/>
                  </a:lnTo>
                  <a:lnTo>
                    <a:pt x="520" y="64"/>
                  </a:lnTo>
                  <a:lnTo>
                    <a:pt x="516" y="56"/>
                  </a:lnTo>
                  <a:lnTo>
                    <a:pt x="508" y="50"/>
                  </a:lnTo>
                  <a:lnTo>
                    <a:pt x="500" y="46"/>
                  </a:lnTo>
                  <a:lnTo>
                    <a:pt x="490" y="44"/>
                  </a:lnTo>
                  <a:lnTo>
                    <a:pt x="482" y="40"/>
                  </a:lnTo>
                  <a:lnTo>
                    <a:pt x="474" y="32"/>
                  </a:lnTo>
                  <a:lnTo>
                    <a:pt x="468" y="22"/>
                  </a:lnTo>
                  <a:lnTo>
                    <a:pt x="464" y="12"/>
                  </a:lnTo>
                  <a:lnTo>
                    <a:pt x="458" y="8"/>
                  </a:lnTo>
                  <a:lnTo>
                    <a:pt x="454" y="8"/>
                  </a:lnTo>
                  <a:lnTo>
                    <a:pt x="450" y="10"/>
                  </a:lnTo>
                  <a:lnTo>
                    <a:pt x="446" y="16"/>
                  </a:lnTo>
                  <a:lnTo>
                    <a:pt x="444" y="22"/>
                  </a:lnTo>
                  <a:lnTo>
                    <a:pt x="444" y="28"/>
                  </a:lnTo>
                  <a:lnTo>
                    <a:pt x="444" y="34"/>
                  </a:lnTo>
                  <a:lnTo>
                    <a:pt x="448" y="40"/>
                  </a:lnTo>
                  <a:lnTo>
                    <a:pt x="452" y="48"/>
                  </a:lnTo>
                  <a:lnTo>
                    <a:pt x="452" y="50"/>
                  </a:lnTo>
                  <a:lnTo>
                    <a:pt x="448" y="52"/>
                  </a:lnTo>
                  <a:lnTo>
                    <a:pt x="430" y="56"/>
                  </a:lnTo>
                  <a:lnTo>
                    <a:pt x="420" y="60"/>
                  </a:lnTo>
                  <a:lnTo>
                    <a:pt x="410" y="64"/>
                  </a:lnTo>
                  <a:lnTo>
                    <a:pt x="402" y="70"/>
                  </a:lnTo>
                  <a:lnTo>
                    <a:pt x="398" y="74"/>
                  </a:lnTo>
                  <a:lnTo>
                    <a:pt x="392" y="80"/>
                  </a:lnTo>
                  <a:lnTo>
                    <a:pt x="390" y="78"/>
                  </a:lnTo>
                  <a:lnTo>
                    <a:pt x="388" y="72"/>
                  </a:lnTo>
                  <a:lnTo>
                    <a:pt x="386" y="64"/>
                  </a:lnTo>
                  <a:lnTo>
                    <a:pt x="380" y="56"/>
                  </a:lnTo>
                  <a:lnTo>
                    <a:pt x="376" y="52"/>
                  </a:lnTo>
                  <a:lnTo>
                    <a:pt x="376" y="48"/>
                  </a:lnTo>
                  <a:lnTo>
                    <a:pt x="378" y="44"/>
                  </a:lnTo>
                  <a:lnTo>
                    <a:pt x="382" y="40"/>
                  </a:lnTo>
                  <a:lnTo>
                    <a:pt x="392" y="32"/>
                  </a:lnTo>
                  <a:lnTo>
                    <a:pt x="402" y="26"/>
                  </a:lnTo>
                  <a:lnTo>
                    <a:pt x="406" y="24"/>
                  </a:lnTo>
                  <a:lnTo>
                    <a:pt x="410" y="20"/>
                  </a:lnTo>
                  <a:lnTo>
                    <a:pt x="410" y="14"/>
                  </a:lnTo>
                  <a:lnTo>
                    <a:pt x="410" y="10"/>
                  </a:lnTo>
                  <a:lnTo>
                    <a:pt x="408" y="6"/>
                  </a:lnTo>
                  <a:lnTo>
                    <a:pt x="404" y="2"/>
                  </a:lnTo>
                  <a:lnTo>
                    <a:pt x="398" y="0"/>
                  </a:lnTo>
                  <a:lnTo>
                    <a:pt x="390" y="0"/>
                  </a:lnTo>
                  <a:lnTo>
                    <a:pt x="378" y="4"/>
                  </a:lnTo>
                  <a:lnTo>
                    <a:pt x="374" y="6"/>
                  </a:lnTo>
                  <a:lnTo>
                    <a:pt x="370" y="10"/>
                  </a:lnTo>
                  <a:lnTo>
                    <a:pt x="362" y="20"/>
                  </a:lnTo>
                  <a:lnTo>
                    <a:pt x="354" y="26"/>
                  </a:lnTo>
                  <a:lnTo>
                    <a:pt x="344" y="36"/>
                  </a:lnTo>
                  <a:lnTo>
                    <a:pt x="328" y="46"/>
                  </a:lnTo>
                  <a:lnTo>
                    <a:pt x="316" y="50"/>
                  </a:lnTo>
                  <a:lnTo>
                    <a:pt x="306" y="52"/>
                  </a:lnTo>
                  <a:lnTo>
                    <a:pt x="298" y="52"/>
                  </a:lnTo>
                  <a:lnTo>
                    <a:pt x="294" y="50"/>
                  </a:lnTo>
                  <a:lnTo>
                    <a:pt x="290" y="50"/>
                  </a:lnTo>
                  <a:lnTo>
                    <a:pt x="286" y="52"/>
                  </a:lnTo>
                  <a:lnTo>
                    <a:pt x="284" y="58"/>
                  </a:lnTo>
                  <a:lnTo>
                    <a:pt x="280" y="66"/>
                  </a:lnTo>
                  <a:lnTo>
                    <a:pt x="276" y="68"/>
                  </a:lnTo>
                  <a:lnTo>
                    <a:pt x="270" y="68"/>
                  </a:lnTo>
                  <a:lnTo>
                    <a:pt x="266" y="66"/>
                  </a:lnTo>
                  <a:lnTo>
                    <a:pt x="256" y="62"/>
                  </a:lnTo>
                  <a:lnTo>
                    <a:pt x="252" y="64"/>
                  </a:lnTo>
                  <a:lnTo>
                    <a:pt x="250" y="68"/>
                  </a:lnTo>
                  <a:lnTo>
                    <a:pt x="248" y="72"/>
                  </a:lnTo>
                  <a:lnTo>
                    <a:pt x="244" y="78"/>
                  </a:lnTo>
                  <a:lnTo>
                    <a:pt x="238" y="86"/>
                  </a:lnTo>
                  <a:lnTo>
                    <a:pt x="234" y="92"/>
                  </a:lnTo>
                  <a:lnTo>
                    <a:pt x="232" y="100"/>
                  </a:lnTo>
                  <a:lnTo>
                    <a:pt x="230" y="110"/>
                  </a:lnTo>
                  <a:lnTo>
                    <a:pt x="230" y="122"/>
                  </a:lnTo>
                  <a:lnTo>
                    <a:pt x="230" y="134"/>
                  </a:lnTo>
                  <a:lnTo>
                    <a:pt x="226" y="142"/>
                  </a:lnTo>
                  <a:lnTo>
                    <a:pt x="224" y="144"/>
                  </a:lnTo>
                  <a:lnTo>
                    <a:pt x="220" y="146"/>
                  </a:lnTo>
                  <a:lnTo>
                    <a:pt x="214" y="146"/>
                  </a:lnTo>
                  <a:lnTo>
                    <a:pt x="210" y="148"/>
                  </a:lnTo>
                  <a:lnTo>
                    <a:pt x="208" y="150"/>
                  </a:lnTo>
                  <a:lnTo>
                    <a:pt x="206" y="158"/>
                  </a:lnTo>
                  <a:lnTo>
                    <a:pt x="202" y="166"/>
                  </a:lnTo>
                  <a:lnTo>
                    <a:pt x="198" y="170"/>
                  </a:lnTo>
                  <a:lnTo>
                    <a:pt x="180" y="202"/>
                  </a:lnTo>
                  <a:lnTo>
                    <a:pt x="182" y="212"/>
                  </a:lnTo>
                  <a:lnTo>
                    <a:pt x="182" y="214"/>
                  </a:lnTo>
                  <a:lnTo>
                    <a:pt x="180" y="214"/>
                  </a:lnTo>
                  <a:lnTo>
                    <a:pt x="176" y="210"/>
                  </a:lnTo>
                  <a:lnTo>
                    <a:pt x="144" y="264"/>
                  </a:lnTo>
                  <a:lnTo>
                    <a:pt x="146" y="274"/>
                  </a:lnTo>
                  <a:lnTo>
                    <a:pt x="148" y="278"/>
                  </a:lnTo>
                  <a:lnTo>
                    <a:pt x="152" y="280"/>
                  </a:lnTo>
                  <a:lnTo>
                    <a:pt x="156" y="284"/>
                  </a:lnTo>
                  <a:lnTo>
                    <a:pt x="158" y="286"/>
                  </a:lnTo>
                  <a:lnTo>
                    <a:pt x="158" y="290"/>
                  </a:lnTo>
                  <a:lnTo>
                    <a:pt x="156" y="296"/>
                  </a:lnTo>
                  <a:lnTo>
                    <a:pt x="154" y="304"/>
                  </a:lnTo>
                  <a:lnTo>
                    <a:pt x="154" y="310"/>
                  </a:lnTo>
                  <a:lnTo>
                    <a:pt x="156" y="314"/>
                  </a:lnTo>
                  <a:lnTo>
                    <a:pt x="162" y="320"/>
                  </a:lnTo>
                  <a:lnTo>
                    <a:pt x="162" y="324"/>
                  </a:lnTo>
                  <a:lnTo>
                    <a:pt x="160" y="328"/>
                  </a:lnTo>
                  <a:lnTo>
                    <a:pt x="158" y="330"/>
                  </a:lnTo>
                  <a:lnTo>
                    <a:pt x="154" y="334"/>
                  </a:lnTo>
                  <a:lnTo>
                    <a:pt x="152" y="338"/>
                  </a:lnTo>
                  <a:lnTo>
                    <a:pt x="150" y="348"/>
                  </a:lnTo>
                  <a:lnTo>
                    <a:pt x="152" y="360"/>
                  </a:lnTo>
                  <a:lnTo>
                    <a:pt x="154" y="374"/>
                  </a:lnTo>
                  <a:lnTo>
                    <a:pt x="154" y="386"/>
                  </a:lnTo>
                  <a:lnTo>
                    <a:pt x="152" y="406"/>
                  </a:lnTo>
                  <a:lnTo>
                    <a:pt x="152" y="418"/>
                  </a:lnTo>
                  <a:lnTo>
                    <a:pt x="152" y="422"/>
                  </a:lnTo>
                  <a:lnTo>
                    <a:pt x="156" y="424"/>
                  </a:lnTo>
                  <a:lnTo>
                    <a:pt x="158" y="428"/>
                  </a:lnTo>
                  <a:lnTo>
                    <a:pt x="158" y="434"/>
                  </a:lnTo>
                  <a:lnTo>
                    <a:pt x="158" y="444"/>
                  </a:lnTo>
                  <a:lnTo>
                    <a:pt x="154" y="454"/>
                  </a:lnTo>
                  <a:lnTo>
                    <a:pt x="150" y="464"/>
                  </a:lnTo>
                  <a:lnTo>
                    <a:pt x="144" y="472"/>
                  </a:lnTo>
                  <a:lnTo>
                    <a:pt x="138" y="478"/>
                  </a:lnTo>
                  <a:lnTo>
                    <a:pt x="132" y="480"/>
                  </a:lnTo>
                  <a:lnTo>
                    <a:pt x="118" y="482"/>
                  </a:lnTo>
                  <a:lnTo>
                    <a:pt x="110" y="486"/>
                  </a:lnTo>
                  <a:lnTo>
                    <a:pt x="106" y="490"/>
                  </a:lnTo>
                  <a:lnTo>
                    <a:pt x="104" y="494"/>
                  </a:lnTo>
                  <a:lnTo>
                    <a:pt x="104" y="498"/>
                  </a:lnTo>
                  <a:lnTo>
                    <a:pt x="104" y="504"/>
                  </a:lnTo>
                  <a:lnTo>
                    <a:pt x="104" y="510"/>
                  </a:lnTo>
                  <a:lnTo>
                    <a:pt x="102" y="512"/>
                  </a:lnTo>
                  <a:lnTo>
                    <a:pt x="96" y="516"/>
                  </a:lnTo>
                  <a:lnTo>
                    <a:pt x="92" y="518"/>
                  </a:lnTo>
                  <a:lnTo>
                    <a:pt x="92" y="520"/>
                  </a:lnTo>
                  <a:lnTo>
                    <a:pt x="94" y="526"/>
                  </a:lnTo>
                  <a:lnTo>
                    <a:pt x="98" y="536"/>
                  </a:lnTo>
                  <a:lnTo>
                    <a:pt x="98" y="540"/>
                  </a:lnTo>
                  <a:lnTo>
                    <a:pt x="98" y="542"/>
                  </a:lnTo>
                  <a:lnTo>
                    <a:pt x="92" y="548"/>
                  </a:lnTo>
                  <a:lnTo>
                    <a:pt x="84" y="552"/>
                  </a:lnTo>
                  <a:lnTo>
                    <a:pt x="74" y="554"/>
                  </a:lnTo>
                  <a:lnTo>
                    <a:pt x="64" y="558"/>
                  </a:lnTo>
                  <a:lnTo>
                    <a:pt x="56" y="562"/>
                  </a:lnTo>
                  <a:lnTo>
                    <a:pt x="50" y="570"/>
                  </a:lnTo>
                  <a:lnTo>
                    <a:pt x="50" y="574"/>
                  </a:lnTo>
                  <a:lnTo>
                    <a:pt x="50" y="578"/>
                  </a:lnTo>
                  <a:lnTo>
                    <a:pt x="50" y="592"/>
                  </a:lnTo>
                  <a:lnTo>
                    <a:pt x="48" y="600"/>
                  </a:lnTo>
                  <a:lnTo>
                    <a:pt x="46" y="606"/>
                  </a:lnTo>
                  <a:lnTo>
                    <a:pt x="42" y="610"/>
                  </a:lnTo>
                  <a:lnTo>
                    <a:pt x="36" y="618"/>
                  </a:lnTo>
                  <a:lnTo>
                    <a:pt x="34" y="624"/>
                  </a:lnTo>
                  <a:lnTo>
                    <a:pt x="34" y="632"/>
                  </a:lnTo>
                  <a:lnTo>
                    <a:pt x="34" y="642"/>
                  </a:lnTo>
                  <a:lnTo>
                    <a:pt x="30" y="646"/>
                  </a:lnTo>
                  <a:lnTo>
                    <a:pt x="28" y="648"/>
                  </a:lnTo>
                  <a:lnTo>
                    <a:pt x="22" y="650"/>
                  </a:lnTo>
                  <a:lnTo>
                    <a:pt x="18" y="652"/>
                  </a:lnTo>
                  <a:lnTo>
                    <a:pt x="16" y="654"/>
                  </a:lnTo>
                  <a:lnTo>
                    <a:pt x="14" y="660"/>
                  </a:lnTo>
                  <a:lnTo>
                    <a:pt x="16" y="670"/>
                  </a:lnTo>
                  <a:lnTo>
                    <a:pt x="18" y="688"/>
                  </a:lnTo>
                  <a:lnTo>
                    <a:pt x="20" y="698"/>
                  </a:lnTo>
                  <a:lnTo>
                    <a:pt x="18" y="706"/>
                  </a:lnTo>
                  <a:lnTo>
                    <a:pt x="18" y="710"/>
                  </a:lnTo>
                  <a:lnTo>
                    <a:pt x="16" y="714"/>
                  </a:lnTo>
                  <a:lnTo>
                    <a:pt x="18" y="716"/>
                  </a:lnTo>
                  <a:lnTo>
                    <a:pt x="28" y="728"/>
                  </a:lnTo>
                  <a:lnTo>
                    <a:pt x="34" y="734"/>
                  </a:lnTo>
                  <a:lnTo>
                    <a:pt x="42" y="736"/>
                  </a:lnTo>
                  <a:lnTo>
                    <a:pt x="46" y="736"/>
                  </a:lnTo>
                  <a:lnTo>
                    <a:pt x="50" y="732"/>
                  </a:lnTo>
                  <a:lnTo>
                    <a:pt x="54" y="726"/>
                  </a:lnTo>
                  <a:lnTo>
                    <a:pt x="56" y="726"/>
                  </a:lnTo>
                  <a:lnTo>
                    <a:pt x="56" y="730"/>
                  </a:lnTo>
                  <a:lnTo>
                    <a:pt x="56" y="744"/>
                  </a:lnTo>
                  <a:lnTo>
                    <a:pt x="54" y="756"/>
                  </a:lnTo>
                  <a:lnTo>
                    <a:pt x="52" y="760"/>
                  </a:lnTo>
                  <a:lnTo>
                    <a:pt x="48" y="766"/>
                  </a:lnTo>
                  <a:lnTo>
                    <a:pt x="44" y="768"/>
                  </a:lnTo>
                  <a:lnTo>
                    <a:pt x="38" y="770"/>
                  </a:lnTo>
                  <a:lnTo>
                    <a:pt x="22" y="786"/>
                  </a:lnTo>
                  <a:lnTo>
                    <a:pt x="12" y="800"/>
                  </a:lnTo>
                  <a:lnTo>
                    <a:pt x="6" y="812"/>
                  </a:lnTo>
                  <a:lnTo>
                    <a:pt x="2" y="824"/>
                  </a:lnTo>
                  <a:lnTo>
                    <a:pt x="0" y="836"/>
                  </a:lnTo>
                  <a:lnTo>
                    <a:pt x="0" y="844"/>
                  </a:lnTo>
                  <a:lnTo>
                    <a:pt x="2" y="860"/>
                  </a:lnTo>
                  <a:lnTo>
                    <a:pt x="4" y="866"/>
                  </a:lnTo>
                  <a:lnTo>
                    <a:pt x="8" y="870"/>
                  </a:lnTo>
                  <a:lnTo>
                    <a:pt x="16" y="876"/>
                  </a:lnTo>
                  <a:lnTo>
                    <a:pt x="18" y="878"/>
                  </a:lnTo>
                  <a:lnTo>
                    <a:pt x="18" y="882"/>
                  </a:lnTo>
                  <a:lnTo>
                    <a:pt x="18" y="884"/>
                  </a:lnTo>
                  <a:lnTo>
                    <a:pt x="12" y="888"/>
                  </a:lnTo>
                  <a:lnTo>
                    <a:pt x="8" y="892"/>
                  </a:lnTo>
                  <a:lnTo>
                    <a:pt x="6" y="896"/>
                  </a:lnTo>
                  <a:lnTo>
                    <a:pt x="6" y="900"/>
                  </a:lnTo>
                  <a:lnTo>
                    <a:pt x="6" y="902"/>
                  </a:lnTo>
                  <a:lnTo>
                    <a:pt x="12" y="908"/>
                  </a:lnTo>
                  <a:lnTo>
                    <a:pt x="22" y="914"/>
                  </a:lnTo>
                  <a:lnTo>
                    <a:pt x="44" y="926"/>
                  </a:lnTo>
                  <a:lnTo>
                    <a:pt x="54" y="934"/>
                  </a:lnTo>
                  <a:lnTo>
                    <a:pt x="56" y="938"/>
                  </a:lnTo>
                  <a:lnTo>
                    <a:pt x="58" y="944"/>
                  </a:lnTo>
                  <a:lnTo>
                    <a:pt x="62" y="960"/>
                  </a:lnTo>
                  <a:lnTo>
                    <a:pt x="68" y="972"/>
                  </a:lnTo>
                  <a:lnTo>
                    <a:pt x="74" y="980"/>
                  </a:lnTo>
                  <a:lnTo>
                    <a:pt x="80" y="988"/>
                  </a:lnTo>
                  <a:lnTo>
                    <a:pt x="92" y="1004"/>
                  </a:lnTo>
                  <a:lnTo>
                    <a:pt x="96" y="1014"/>
                  </a:lnTo>
                  <a:lnTo>
                    <a:pt x="100" y="1026"/>
                  </a:lnTo>
                  <a:lnTo>
                    <a:pt x="104" y="1040"/>
                  </a:lnTo>
                  <a:lnTo>
                    <a:pt x="108" y="1056"/>
                  </a:lnTo>
                  <a:lnTo>
                    <a:pt x="122" y="1086"/>
                  </a:lnTo>
                  <a:lnTo>
                    <a:pt x="136" y="1114"/>
                  </a:lnTo>
                  <a:lnTo>
                    <a:pt x="142" y="1128"/>
                  </a:lnTo>
                  <a:lnTo>
                    <a:pt x="146" y="1142"/>
                  </a:lnTo>
                  <a:lnTo>
                    <a:pt x="148" y="1152"/>
                  </a:lnTo>
                  <a:lnTo>
                    <a:pt x="152" y="1160"/>
                  </a:lnTo>
                  <a:lnTo>
                    <a:pt x="158" y="1172"/>
                  </a:lnTo>
                  <a:lnTo>
                    <a:pt x="162" y="1180"/>
                  </a:lnTo>
                  <a:lnTo>
                    <a:pt x="164" y="1186"/>
                  </a:lnTo>
                  <a:lnTo>
                    <a:pt x="164" y="1194"/>
                  </a:lnTo>
                  <a:lnTo>
                    <a:pt x="166" y="1202"/>
                  </a:lnTo>
                  <a:lnTo>
                    <a:pt x="172" y="1210"/>
                  </a:lnTo>
                  <a:lnTo>
                    <a:pt x="184" y="1228"/>
                  </a:lnTo>
                  <a:lnTo>
                    <a:pt x="192" y="1238"/>
                  </a:lnTo>
                  <a:lnTo>
                    <a:pt x="198" y="1248"/>
                  </a:lnTo>
                  <a:lnTo>
                    <a:pt x="200" y="1260"/>
                  </a:lnTo>
                  <a:lnTo>
                    <a:pt x="200" y="1274"/>
                  </a:lnTo>
                  <a:lnTo>
                    <a:pt x="200" y="1286"/>
                  </a:lnTo>
                  <a:lnTo>
                    <a:pt x="204" y="1298"/>
                  </a:lnTo>
                  <a:lnTo>
                    <a:pt x="208" y="1308"/>
                  </a:lnTo>
                  <a:lnTo>
                    <a:pt x="214" y="1316"/>
                  </a:lnTo>
                  <a:lnTo>
                    <a:pt x="228" y="1330"/>
                  </a:lnTo>
                  <a:lnTo>
                    <a:pt x="234" y="1338"/>
                  </a:lnTo>
                  <a:lnTo>
                    <a:pt x="238" y="1344"/>
                  </a:lnTo>
                  <a:lnTo>
                    <a:pt x="246" y="1356"/>
                  </a:lnTo>
                  <a:lnTo>
                    <a:pt x="256" y="1368"/>
                  </a:lnTo>
                  <a:lnTo>
                    <a:pt x="278" y="1384"/>
                  </a:lnTo>
                  <a:lnTo>
                    <a:pt x="318" y="1406"/>
                  </a:lnTo>
                  <a:lnTo>
                    <a:pt x="358" y="1428"/>
                  </a:lnTo>
                  <a:lnTo>
                    <a:pt x="380" y="1442"/>
                  </a:lnTo>
                  <a:lnTo>
                    <a:pt x="388" y="1448"/>
                  </a:lnTo>
                  <a:lnTo>
                    <a:pt x="392" y="1454"/>
                  </a:lnTo>
                  <a:lnTo>
                    <a:pt x="396" y="1460"/>
                  </a:lnTo>
                  <a:lnTo>
                    <a:pt x="398" y="1468"/>
                  </a:lnTo>
                  <a:lnTo>
                    <a:pt x="400" y="1474"/>
                  </a:lnTo>
                  <a:lnTo>
                    <a:pt x="404" y="1480"/>
                  </a:lnTo>
                  <a:lnTo>
                    <a:pt x="408" y="1486"/>
                  </a:lnTo>
                  <a:lnTo>
                    <a:pt x="414" y="1490"/>
                  </a:lnTo>
                  <a:lnTo>
                    <a:pt x="426" y="1496"/>
                  </a:lnTo>
                  <a:lnTo>
                    <a:pt x="434" y="1500"/>
                  </a:lnTo>
                  <a:lnTo>
                    <a:pt x="440" y="1506"/>
                  </a:lnTo>
                  <a:lnTo>
                    <a:pt x="438" y="1532"/>
                  </a:lnTo>
                  <a:lnTo>
                    <a:pt x="440" y="1542"/>
                  </a:lnTo>
                  <a:lnTo>
                    <a:pt x="442" y="1546"/>
                  </a:lnTo>
                  <a:lnTo>
                    <a:pt x="442" y="1552"/>
                  </a:lnTo>
                  <a:lnTo>
                    <a:pt x="444" y="1564"/>
                  </a:lnTo>
                  <a:lnTo>
                    <a:pt x="446" y="1574"/>
                  </a:lnTo>
                  <a:lnTo>
                    <a:pt x="448" y="1586"/>
                  </a:lnTo>
                  <a:lnTo>
                    <a:pt x="448" y="1594"/>
                  </a:lnTo>
                  <a:lnTo>
                    <a:pt x="448" y="1604"/>
                  </a:lnTo>
                  <a:lnTo>
                    <a:pt x="446" y="1614"/>
                  </a:lnTo>
                  <a:lnTo>
                    <a:pt x="446" y="1624"/>
                  </a:lnTo>
                  <a:lnTo>
                    <a:pt x="450" y="1640"/>
                  </a:lnTo>
                  <a:lnTo>
                    <a:pt x="452" y="1658"/>
                  </a:lnTo>
                  <a:lnTo>
                    <a:pt x="452" y="1670"/>
                  </a:lnTo>
                  <a:lnTo>
                    <a:pt x="448" y="1686"/>
                  </a:lnTo>
                  <a:lnTo>
                    <a:pt x="444" y="1716"/>
                  </a:lnTo>
                  <a:lnTo>
                    <a:pt x="442" y="1732"/>
                  </a:lnTo>
                  <a:lnTo>
                    <a:pt x="440" y="1742"/>
                  </a:lnTo>
                  <a:lnTo>
                    <a:pt x="440" y="1744"/>
                  </a:lnTo>
                  <a:lnTo>
                    <a:pt x="438" y="1744"/>
                  </a:lnTo>
                  <a:lnTo>
                    <a:pt x="436" y="1744"/>
                  </a:lnTo>
                  <a:lnTo>
                    <a:pt x="434" y="1746"/>
                  </a:lnTo>
                  <a:lnTo>
                    <a:pt x="430" y="1752"/>
                  </a:lnTo>
                  <a:lnTo>
                    <a:pt x="430" y="1760"/>
                  </a:lnTo>
                  <a:lnTo>
                    <a:pt x="430" y="1762"/>
                  </a:lnTo>
                  <a:lnTo>
                    <a:pt x="434" y="1764"/>
                  </a:lnTo>
                  <a:lnTo>
                    <a:pt x="436" y="1768"/>
                  </a:lnTo>
                  <a:lnTo>
                    <a:pt x="436" y="1772"/>
                  </a:lnTo>
                  <a:lnTo>
                    <a:pt x="434" y="1788"/>
                  </a:lnTo>
                  <a:lnTo>
                    <a:pt x="430" y="1808"/>
                  </a:lnTo>
                  <a:lnTo>
                    <a:pt x="432" y="1820"/>
                  </a:lnTo>
                  <a:lnTo>
                    <a:pt x="434" y="1834"/>
                  </a:lnTo>
                  <a:lnTo>
                    <a:pt x="436" y="1846"/>
                  </a:lnTo>
                  <a:lnTo>
                    <a:pt x="436" y="1856"/>
                  </a:lnTo>
                  <a:lnTo>
                    <a:pt x="434" y="1864"/>
                  </a:lnTo>
                  <a:lnTo>
                    <a:pt x="432" y="1870"/>
                  </a:lnTo>
                  <a:lnTo>
                    <a:pt x="428" y="1882"/>
                  </a:lnTo>
                  <a:lnTo>
                    <a:pt x="428" y="1888"/>
                  </a:lnTo>
                  <a:lnTo>
                    <a:pt x="430" y="1894"/>
                  </a:lnTo>
                  <a:lnTo>
                    <a:pt x="432" y="1900"/>
                  </a:lnTo>
                  <a:lnTo>
                    <a:pt x="430" y="1908"/>
                  </a:lnTo>
                  <a:lnTo>
                    <a:pt x="424" y="1928"/>
                  </a:lnTo>
                  <a:lnTo>
                    <a:pt x="418" y="1946"/>
                  </a:lnTo>
                  <a:lnTo>
                    <a:pt x="416" y="1956"/>
                  </a:lnTo>
                  <a:lnTo>
                    <a:pt x="416" y="1964"/>
                  </a:lnTo>
                  <a:lnTo>
                    <a:pt x="416" y="1974"/>
                  </a:lnTo>
                  <a:lnTo>
                    <a:pt x="414" y="1978"/>
                  </a:lnTo>
                  <a:lnTo>
                    <a:pt x="410" y="1986"/>
                  </a:lnTo>
                  <a:lnTo>
                    <a:pt x="408" y="2004"/>
                  </a:lnTo>
                  <a:lnTo>
                    <a:pt x="408" y="2016"/>
                  </a:lnTo>
                  <a:lnTo>
                    <a:pt x="404" y="2024"/>
                  </a:lnTo>
                  <a:lnTo>
                    <a:pt x="400" y="2030"/>
                  </a:lnTo>
                  <a:lnTo>
                    <a:pt x="398" y="2036"/>
                  </a:lnTo>
                  <a:lnTo>
                    <a:pt x="394" y="2040"/>
                  </a:lnTo>
                  <a:lnTo>
                    <a:pt x="392" y="2044"/>
                  </a:lnTo>
                  <a:lnTo>
                    <a:pt x="392" y="2048"/>
                  </a:lnTo>
                  <a:lnTo>
                    <a:pt x="394" y="2056"/>
                  </a:lnTo>
                  <a:lnTo>
                    <a:pt x="400" y="2072"/>
                  </a:lnTo>
                  <a:lnTo>
                    <a:pt x="402" y="2086"/>
                  </a:lnTo>
                  <a:lnTo>
                    <a:pt x="402" y="2098"/>
                  </a:lnTo>
                  <a:lnTo>
                    <a:pt x="400" y="2104"/>
                  </a:lnTo>
                  <a:lnTo>
                    <a:pt x="398" y="2108"/>
                  </a:lnTo>
                  <a:lnTo>
                    <a:pt x="390" y="2116"/>
                  </a:lnTo>
                  <a:lnTo>
                    <a:pt x="386" y="2124"/>
                  </a:lnTo>
                  <a:lnTo>
                    <a:pt x="384" y="2130"/>
                  </a:lnTo>
                  <a:lnTo>
                    <a:pt x="384" y="2138"/>
                  </a:lnTo>
                  <a:lnTo>
                    <a:pt x="388" y="2162"/>
                  </a:lnTo>
                  <a:lnTo>
                    <a:pt x="392" y="2186"/>
                  </a:lnTo>
                  <a:lnTo>
                    <a:pt x="392" y="2200"/>
                  </a:lnTo>
                  <a:lnTo>
                    <a:pt x="392" y="2212"/>
                  </a:lnTo>
                  <a:lnTo>
                    <a:pt x="396" y="2224"/>
                  </a:lnTo>
                  <a:lnTo>
                    <a:pt x="398" y="2230"/>
                  </a:lnTo>
                  <a:lnTo>
                    <a:pt x="398" y="2236"/>
                  </a:lnTo>
                  <a:lnTo>
                    <a:pt x="392" y="2248"/>
                  </a:lnTo>
                  <a:lnTo>
                    <a:pt x="386" y="2262"/>
                  </a:lnTo>
                  <a:lnTo>
                    <a:pt x="386" y="2270"/>
                  </a:lnTo>
                  <a:lnTo>
                    <a:pt x="386" y="2280"/>
                  </a:lnTo>
                  <a:lnTo>
                    <a:pt x="388" y="2288"/>
                  </a:lnTo>
                  <a:lnTo>
                    <a:pt x="388" y="2292"/>
                  </a:lnTo>
                  <a:lnTo>
                    <a:pt x="386" y="2294"/>
                  </a:lnTo>
                  <a:lnTo>
                    <a:pt x="384" y="2298"/>
                  </a:lnTo>
                  <a:lnTo>
                    <a:pt x="380" y="2300"/>
                  </a:lnTo>
                  <a:lnTo>
                    <a:pt x="378" y="2306"/>
                  </a:lnTo>
                  <a:lnTo>
                    <a:pt x="376" y="2314"/>
                  </a:lnTo>
                  <a:lnTo>
                    <a:pt x="374" y="2328"/>
                  </a:lnTo>
                  <a:lnTo>
                    <a:pt x="372" y="2342"/>
                  </a:lnTo>
                  <a:lnTo>
                    <a:pt x="370" y="2354"/>
                  </a:lnTo>
                  <a:lnTo>
                    <a:pt x="362" y="2376"/>
                  </a:lnTo>
                  <a:lnTo>
                    <a:pt x="354" y="2390"/>
                  </a:lnTo>
                  <a:lnTo>
                    <a:pt x="350" y="2402"/>
                  </a:lnTo>
                  <a:lnTo>
                    <a:pt x="348" y="2412"/>
                  </a:lnTo>
                  <a:lnTo>
                    <a:pt x="344" y="2414"/>
                  </a:lnTo>
                  <a:lnTo>
                    <a:pt x="342" y="2420"/>
                  </a:lnTo>
                  <a:lnTo>
                    <a:pt x="338" y="2434"/>
                  </a:lnTo>
                  <a:lnTo>
                    <a:pt x="336" y="2446"/>
                  </a:lnTo>
                  <a:lnTo>
                    <a:pt x="334" y="2452"/>
                  </a:lnTo>
                  <a:lnTo>
                    <a:pt x="334" y="2454"/>
                  </a:lnTo>
                  <a:lnTo>
                    <a:pt x="332" y="2454"/>
                  </a:lnTo>
                  <a:lnTo>
                    <a:pt x="330" y="2452"/>
                  </a:lnTo>
                  <a:lnTo>
                    <a:pt x="328" y="2462"/>
                  </a:lnTo>
                  <a:lnTo>
                    <a:pt x="326" y="2474"/>
                  </a:lnTo>
                  <a:lnTo>
                    <a:pt x="324" y="2480"/>
                  </a:lnTo>
                  <a:lnTo>
                    <a:pt x="320" y="2482"/>
                  </a:lnTo>
                  <a:lnTo>
                    <a:pt x="318" y="2482"/>
                  </a:lnTo>
                  <a:lnTo>
                    <a:pt x="310" y="2480"/>
                  </a:lnTo>
                  <a:lnTo>
                    <a:pt x="308" y="2482"/>
                  </a:lnTo>
                  <a:lnTo>
                    <a:pt x="306" y="2486"/>
                  </a:lnTo>
                  <a:lnTo>
                    <a:pt x="306" y="2498"/>
                  </a:lnTo>
                  <a:lnTo>
                    <a:pt x="306" y="2506"/>
                  </a:lnTo>
                  <a:lnTo>
                    <a:pt x="310" y="2514"/>
                  </a:lnTo>
                  <a:lnTo>
                    <a:pt x="314" y="2522"/>
                  </a:lnTo>
                  <a:lnTo>
                    <a:pt x="314" y="2530"/>
                  </a:lnTo>
                  <a:lnTo>
                    <a:pt x="314" y="2540"/>
                  </a:lnTo>
                  <a:lnTo>
                    <a:pt x="312" y="2552"/>
                  </a:lnTo>
                  <a:lnTo>
                    <a:pt x="314" y="2560"/>
                  </a:lnTo>
                  <a:lnTo>
                    <a:pt x="318" y="2572"/>
                  </a:lnTo>
                  <a:lnTo>
                    <a:pt x="320" y="2576"/>
                  </a:lnTo>
                  <a:lnTo>
                    <a:pt x="322" y="2584"/>
                  </a:lnTo>
                  <a:lnTo>
                    <a:pt x="324" y="2594"/>
                  </a:lnTo>
                  <a:lnTo>
                    <a:pt x="322" y="2606"/>
                  </a:lnTo>
                  <a:lnTo>
                    <a:pt x="320" y="2618"/>
                  </a:lnTo>
                  <a:lnTo>
                    <a:pt x="316" y="2624"/>
                  </a:lnTo>
                  <a:lnTo>
                    <a:pt x="314" y="2626"/>
                  </a:lnTo>
                  <a:lnTo>
                    <a:pt x="310" y="2626"/>
                  </a:lnTo>
                  <a:lnTo>
                    <a:pt x="308" y="2626"/>
                  </a:lnTo>
                  <a:lnTo>
                    <a:pt x="306" y="2628"/>
                  </a:lnTo>
                  <a:lnTo>
                    <a:pt x="304" y="2632"/>
                  </a:lnTo>
                  <a:lnTo>
                    <a:pt x="304" y="2642"/>
                  </a:lnTo>
                  <a:lnTo>
                    <a:pt x="302" y="2658"/>
                  </a:lnTo>
                  <a:lnTo>
                    <a:pt x="298" y="2670"/>
                  </a:lnTo>
                  <a:lnTo>
                    <a:pt x="294" y="2686"/>
                  </a:lnTo>
                  <a:lnTo>
                    <a:pt x="292" y="2692"/>
                  </a:lnTo>
                  <a:lnTo>
                    <a:pt x="292" y="2696"/>
                  </a:lnTo>
                  <a:lnTo>
                    <a:pt x="294" y="2704"/>
                  </a:lnTo>
                  <a:lnTo>
                    <a:pt x="298" y="2712"/>
                  </a:lnTo>
                  <a:lnTo>
                    <a:pt x="302" y="2722"/>
                  </a:lnTo>
                  <a:lnTo>
                    <a:pt x="308" y="2728"/>
                  </a:lnTo>
                  <a:lnTo>
                    <a:pt x="312" y="2732"/>
                  </a:lnTo>
                  <a:lnTo>
                    <a:pt x="316" y="2734"/>
                  </a:lnTo>
                  <a:lnTo>
                    <a:pt x="320" y="2734"/>
                  </a:lnTo>
                  <a:lnTo>
                    <a:pt x="324" y="2732"/>
                  </a:lnTo>
                  <a:lnTo>
                    <a:pt x="328" y="2728"/>
                  </a:lnTo>
                  <a:lnTo>
                    <a:pt x="330" y="2724"/>
                  </a:lnTo>
                  <a:lnTo>
                    <a:pt x="334" y="2716"/>
                  </a:lnTo>
                  <a:lnTo>
                    <a:pt x="336" y="2716"/>
                  </a:lnTo>
                  <a:lnTo>
                    <a:pt x="338" y="2718"/>
                  </a:lnTo>
                  <a:lnTo>
                    <a:pt x="342" y="2722"/>
                  </a:lnTo>
                  <a:lnTo>
                    <a:pt x="346" y="2726"/>
                  </a:lnTo>
                  <a:lnTo>
                    <a:pt x="348" y="2728"/>
                  </a:lnTo>
                  <a:lnTo>
                    <a:pt x="350" y="2730"/>
                  </a:lnTo>
                  <a:lnTo>
                    <a:pt x="350" y="2732"/>
                  </a:lnTo>
                  <a:lnTo>
                    <a:pt x="344" y="2738"/>
                  </a:lnTo>
                  <a:lnTo>
                    <a:pt x="340" y="2744"/>
                  </a:lnTo>
                  <a:lnTo>
                    <a:pt x="340" y="2746"/>
                  </a:lnTo>
                  <a:lnTo>
                    <a:pt x="344" y="2746"/>
                  </a:lnTo>
                  <a:lnTo>
                    <a:pt x="350" y="2748"/>
                  </a:lnTo>
                  <a:lnTo>
                    <a:pt x="354" y="2752"/>
                  </a:lnTo>
                  <a:lnTo>
                    <a:pt x="356" y="2754"/>
                  </a:lnTo>
                  <a:lnTo>
                    <a:pt x="356" y="2760"/>
                  </a:lnTo>
                  <a:lnTo>
                    <a:pt x="356" y="2766"/>
                  </a:lnTo>
                  <a:lnTo>
                    <a:pt x="354" y="2766"/>
                  </a:lnTo>
                  <a:lnTo>
                    <a:pt x="352" y="2764"/>
                  </a:lnTo>
                  <a:lnTo>
                    <a:pt x="348" y="2758"/>
                  </a:lnTo>
                  <a:lnTo>
                    <a:pt x="344" y="2758"/>
                  </a:lnTo>
                  <a:lnTo>
                    <a:pt x="342" y="2760"/>
                  </a:lnTo>
                  <a:lnTo>
                    <a:pt x="342" y="2766"/>
                  </a:lnTo>
                  <a:lnTo>
                    <a:pt x="342" y="2774"/>
                  </a:lnTo>
                  <a:lnTo>
                    <a:pt x="342" y="2778"/>
                  </a:lnTo>
                  <a:lnTo>
                    <a:pt x="340" y="2782"/>
                  </a:lnTo>
                  <a:lnTo>
                    <a:pt x="342" y="2792"/>
                  </a:lnTo>
                  <a:lnTo>
                    <a:pt x="342" y="2798"/>
                  </a:lnTo>
                  <a:lnTo>
                    <a:pt x="342" y="2804"/>
                  </a:lnTo>
                  <a:lnTo>
                    <a:pt x="336" y="2812"/>
                  </a:lnTo>
                  <a:lnTo>
                    <a:pt x="330" y="2820"/>
                  </a:lnTo>
                  <a:lnTo>
                    <a:pt x="330" y="2824"/>
                  </a:lnTo>
                  <a:lnTo>
                    <a:pt x="330" y="2830"/>
                  </a:lnTo>
                  <a:lnTo>
                    <a:pt x="334" y="2840"/>
                  </a:lnTo>
                  <a:lnTo>
                    <a:pt x="332" y="2852"/>
                  </a:lnTo>
                  <a:lnTo>
                    <a:pt x="330" y="2860"/>
                  </a:lnTo>
                  <a:lnTo>
                    <a:pt x="326" y="2864"/>
                  </a:lnTo>
                  <a:lnTo>
                    <a:pt x="324" y="2866"/>
                  </a:lnTo>
                  <a:lnTo>
                    <a:pt x="324" y="2870"/>
                  </a:lnTo>
                  <a:lnTo>
                    <a:pt x="330" y="2872"/>
                  </a:lnTo>
                  <a:lnTo>
                    <a:pt x="336" y="2874"/>
                  </a:lnTo>
                  <a:lnTo>
                    <a:pt x="344" y="2878"/>
                  </a:lnTo>
                  <a:lnTo>
                    <a:pt x="346" y="2882"/>
                  </a:lnTo>
                  <a:lnTo>
                    <a:pt x="348" y="2890"/>
                  </a:lnTo>
                  <a:lnTo>
                    <a:pt x="346" y="2896"/>
                  </a:lnTo>
                  <a:lnTo>
                    <a:pt x="342" y="2904"/>
                  </a:lnTo>
                  <a:lnTo>
                    <a:pt x="338" y="2908"/>
                  </a:lnTo>
                  <a:lnTo>
                    <a:pt x="332" y="2912"/>
                  </a:lnTo>
                  <a:lnTo>
                    <a:pt x="326" y="2916"/>
                  </a:lnTo>
                  <a:lnTo>
                    <a:pt x="320" y="2918"/>
                  </a:lnTo>
                  <a:lnTo>
                    <a:pt x="318" y="2922"/>
                  </a:lnTo>
                  <a:lnTo>
                    <a:pt x="320" y="2926"/>
                  </a:lnTo>
                  <a:lnTo>
                    <a:pt x="322" y="2930"/>
                  </a:lnTo>
                  <a:lnTo>
                    <a:pt x="322" y="2932"/>
                  </a:lnTo>
                  <a:lnTo>
                    <a:pt x="320" y="2936"/>
                  </a:lnTo>
                  <a:lnTo>
                    <a:pt x="316" y="2940"/>
                  </a:lnTo>
                  <a:lnTo>
                    <a:pt x="312" y="2946"/>
                  </a:lnTo>
                  <a:lnTo>
                    <a:pt x="312" y="2954"/>
                  </a:lnTo>
                  <a:lnTo>
                    <a:pt x="312" y="2956"/>
                  </a:lnTo>
                  <a:lnTo>
                    <a:pt x="312" y="2962"/>
                  </a:lnTo>
                  <a:lnTo>
                    <a:pt x="310" y="2974"/>
                  </a:lnTo>
                  <a:lnTo>
                    <a:pt x="308" y="2986"/>
                  </a:lnTo>
                  <a:lnTo>
                    <a:pt x="308" y="2994"/>
                  </a:lnTo>
                  <a:lnTo>
                    <a:pt x="306" y="3000"/>
                  </a:lnTo>
                  <a:lnTo>
                    <a:pt x="300" y="3006"/>
                  </a:lnTo>
                  <a:lnTo>
                    <a:pt x="298" y="3006"/>
                  </a:lnTo>
                  <a:lnTo>
                    <a:pt x="296" y="3006"/>
                  </a:lnTo>
                  <a:lnTo>
                    <a:pt x="298" y="2998"/>
                  </a:lnTo>
                  <a:lnTo>
                    <a:pt x="300" y="2988"/>
                  </a:lnTo>
                  <a:lnTo>
                    <a:pt x="300" y="2984"/>
                  </a:lnTo>
                  <a:lnTo>
                    <a:pt x="296" y="2980"/>
                  </a:lnTo>
                  <a:lnTo>
                    <a:pt x="292" y="2978"/>
                  </a:lnTo>
                  <a:lnTo>
                    <a:pt x="290" y="2974"/>
                  </a:lnTo>
                  <a:lnTo>
                    <a:pt x="290" y="2968"/>
                  </a:lnTo>
                  <a:lnTo>
                    <a:pt x="290" y="2964"/>
                  </a:lnTo>
                  <a:lnTo>
                    <a:pt x="288" y="2962"/>
                  </a:lnTo>
                  <a:lnTo>
                    <a:pt x="282" y="2962"/>
                  </a:lnTo>
                  <a:lnTo>
                    <a:pt x="276" y="2962"/>
                  </a:lnTo>
                  <a:lnTo>
                    <a:pt x="274" y="2964"/>
                  </a:lnTo>
                  <a:lnTo>
                    <a:pt x="274" y="2966"/>
                  </a:lnTo>
                  <a:lnTo>
                    <a:pt x="270" y="2964"/>
                  </a:lnTo>
                  <a:lnTo>
                    <a:pt x="268" y="2964"/>
                  </a:lnTo>
                  <a:lnTo>
                    <a:pt x="266" y="2964"/>
                  </a:lnTo>
                  <a:lnTo>
                    <a:pt x="266" y="2968"/>
                  </a:lnTo>
                  <a:lnTo>
                    <a:pt x="266" y="2972"/>
                  </a:lnTo>
                  <a:lnTo>
                    <a:pt x="264" y="2976"/>
                  </a:lnTo>
                  <a:lnTo>
                    <a:pt x="260" y="2980"/>
                  </a:lnTo>
                  <a:lnTo>
                    <a:pt x="254" y="2986"/>
                  </a:lnTo>
                  <a:lnTo>
                    <a:pt x="238" y="2994"/>
                  </a:lnTo>
                  <a:lnTo>
                    <a:pt x="228" y="3004"/>
                  </a:lnTo>
                  <a:lnTo>
                    <a:pt x="226" y="3008"/>
                  </a:lnTo>
                  <a:lnTo>
                    <a:pt x="224" y="3012"/>
                  </a:lnTo>
                  <a:lnTo>
                    <a:pt x="224" y="3016"/>
                  </a:lnTo>
                  <a:lnTo>
                    <a:pt x="226" y="3020"/>
                  </a:lnTo>
                  <a:lnTo>
                    <a:pt x="232" y="3026"/>
                  </a:lnTo>
                  <a:lnTo>
                    <a:pt x="236" y="3026"/>
                  </a:lnTo>
                  <a:lnTo>
                    <a:pt x="236" y="3024"/>
                  </a:lnTo>
                  <a:lnTo>
                    <a:pt x="238" y="3016"/>
                  </a:lnTo>
                  <a:lnTo>
                    <a:pt x="238" y="3010"/>
                  </a:lnTo>
                  <a:lnTo>
                    <a:pt x="242" y="3006"/>
                  </a:lnTo>
                  <a:lnTo>
                    <a:pt x="244" y="3006"/>
                  </a:lnTo>
                  <a:lnTo>
                    <a:pt x="248" y="3006"/>
                  </a:lnTo>
                  <a:lnTo>
                    <a:pt x="252" y="3012"/>
                  </a:lnTo>
                  <a:lnTo>
                    <a:pt x="256" y="3018"/>
                  </a:lnTo>
                  <a:lnTo>
                    <a:pt x="264" y="3022"/>
                  </a:lnTo>
                  <a:lnTo>
                    <a:pt x="272" y="3024"/>
                  </a:lnTo>
                  <a:lnTo>
                    <a:pt x="274" y="3022"/>
                  </a:lnTo>
                  <a:lnTo>
                    <a:pt x="274" y="3020"/>
                  </a:lnTo>
                  <a:lnTo>
                    <a:pt x="276" y="3016"/>
                  </a:lnTo>
                  <a:lnTo>
                    <a:pt x="278" y="3016"/>
                  </a:lnTo>
                  <a:lnTo>
                    <a:pt x="282" y="3018"/>
                  </a:lnTo>
                  <a:lnTo>
                    <a:pt x="286" y="3024"/>
                  </a:lnTo>
                  <a:lnTo>
                    <a:pt x="290" y="3026"/>
                  </a:lnTo>
                  <a:lnTo>
                    <a:pt x="292" y="3028"/>
                  </a:lnTo>
                  <a:lnTo>
                    <a:pt x="296" y="3030"/>
                  </a:lnTo>
                  <a:lnTo>
                    <a:pt x="296" y="3036"/>
                  </a:lnTo>
                  <a:lnTo>
                    <a:pt x="294" y="3040"/>
                  </a:lnTo>
                  <a:lnTo>
                    <a:pt x="292" y="3040"/>
                  </a:lnTo>
                  <a:lnTo>
                    <a:pt x="286" y="3042"/>
                  </a:lnTo>
                  <a:lnTo>
                    <a:pt x="280" y="3042"/>
                  </a:lnTo>
                  <a:lnTo>
                    <a:pt x="278" y="3044"/>
                  </a:lnTo>
                  <a:lnTo>
                    <a:pt x="276" y="3048"/>
                  </a:lnTo>
                  <a:lnTo>
                    <a:pt x="274" y="3054"/>
                  </a:lnTo>
                  <a:lnTo>
                    <a:pt x="274" y="3056"/>
                  </a:lnTo>
                  <a:lnTo>
                    <a:pt x="280" y="3062"/>
                  </a:lnTo>
                  <a:lnTo>
                    <a:pt x="284" y="3064"/>
                  </a:lnTo>
                  <a:lnTo>
                    <a:pt x="282" y="3064"/>
                  </a:lnTo>
                  <a:lnTo>
                    <a:pt x="272" y="3062"/>
                  </a:lnTo>
                  <a:lnTo>
                    <a:pt x="270" y="3062"/>
                  </a:lnTo>
                  <a:lnTo>
                    <a:pt x="268" y="3066"/>
                  </a:lnTo>
                  <a:lnTo>
                    <a:pt x="266" y="3072"/>
                  </a:lnTo>
                  <a:lnTo>
                    <a:pt x="268" y="3074"/>
                  </a:lnTo>
                  <a:lnTo>
                    <a:pt x="272" y="3074"/>
                  </a:lnTo>
                  <a:lnTo>
                    <a:pt x="282" y="3074"/>
                  </a:lnTo>
                  <a:lnTo>
                    <a:pt x="290" y="3074"/>
                  </a:lnTo>
                  <a:lnTo>
                    <a:pt x="296" y="3076"/>
                  </a:lnTo>
                  <a:lnTo>
                    <a:pt x="300" y="3078"/>
                  </a:lnTo>
                  <a:lnTo>
                    <a:pt x="302" y="3078"/>
                  </a:lnTo>
                  <a:lnTo>
                    <a:pt x="302" y="3074"/>
                  </a:lnTo>
                  <a:lnTo>
                    <a:pt x="304" y="3072"/>
                  </a:lnTo>
                  <a:lnTo>
                    <a:pt x="306" y="3072"/>
                  </a:lnTo>
                  <a:lnTo>
                    <a:pt x="310" y="3076"/>
                  </a:lnTo>
                  <a:lnTo>
                    <a:pt x="312" y="3080"/>
                  </a:lnTo>
                  <a:lnTo>
                    <a:pt x="312" y="3082"/>
                  </a:lnTo>
                  <a:lnTo>
                    <a:pt x="310" y="3084"/>
                  </a:lnTo>
                  <a:lnTo>
                    <a:pt x="308" y="3086"/>
                  </a:lnTo>
                  <a:lnTo>
                    <a:pt x="310" y="3088"/>
                  </a:lnTo>
                  <a:lnTo>
                    <a:pt x="314" y="3096"/>
                  </a:lnTo>
                  <a:lnTo>
                    <a:pt x="318" y="3100"/>
                  </a:lnTo>
                  <a:lnTo>
                    <a:pt x="318" y="3102"/>
                  </a:lnTo>
                  <a:lnTo>
                    <a:pt x="314" y="3100"/>
                  </a:lnTo>
                  <a:lnTo>
                    <a:pt x="300" y="3090"/>
                  </a:lnTo>
                  <a:lnTo>
                    <a:pt x="294" y="3088"/>
                  </a:lnTo>
                  <a:lnTo>
                    <a:pt x="286" y="3088"/>
                  </a:lnTo>
                  <a:lnTo>
                    <a:pt x="272" y="3086"/>
                  </a:lnTo>
                  <a:lnTo>
                    <a:pt x="268" y="3088"/>
                  </a:lnTo>
                  <a:lnTo>
                    <a:pt x="266" y="3088"/>
                  </a:lnTo>
                  <a:lnTo>
                    <a:pt x="268" y="3090"/>
                  </a:lnTo>
                  <a:lnTo>
                    <a:pt x="270" y="3092"/>
                  </a:lnTo>
                  <a:lnTo>
                    <a:pt x="272" y="3092"/>
                  </a:lnTo>
                  <a:lnTo>
                    <a:pt x="274" y="3092"/>
                  </a:lnTo>
                  <a:lnTo>
                    <a:pt x="276" y="3096"/>
                  </a:lnTo>
                  <a:lnTo>
                    <a:pt x="278" y="3100"/>
                  </a:lnTo>
                  <a:lnTo>
                    <a:pt x="282" y="3104"/>
                  </a:lnTo>
                  <a:lnTo>
                    <a:pt x="292" y="3110"/>
                  </a:lnTo>
                  <a:lnTo>
                    <a:pt x="294" y="3112"/>
                  </a:lnTo>
                  <a:lnTo>
                    <a:pt x="294" y="3114"/>
                  </a:lnTo>
                  <a:lnTo>
                    <a:pt x="294" y="3116"/>
                  </a:lnTo>
                  <a:lnTo>
                    <a:pt x="294" y="3120"/>
                  </a:lnTo>
                  <a:lnTo>
                    <a:pt x="292" y="3120"/>
                  </a:lnTo>
                  <a:lnTo>
                    <a:pt x="288" y="3118"/>
                  </a:lnTo>
                  <a:lnTo>
                    <a:pt x="284" y="3116"/>
                  </a:lnTo>
                  <a:lnTo>
                    <a:pt x="280" y="3116"/>
                  </a:lnTo>
                  <a:lnTo>
                    <a:pt x="280" y="3120"/>
                  </a:lnTo>
                  <a:lnTo>
                    <a:pt x="276" y="3132"/>
                  </a:lnTo>
                  <a:lnTo>
                    <a:pt x="276" y="3138"/>
                  </a:lnTo>
                  <a:lnTo>
                    <a:pt x="276" y="3148"/>
                  </a:lnTo>
                  <a:lnTo>
                    <a:pt x="278" y="3168"/>
                  </a:lnTo>
                  <a:lnTo>
                    <a:pt x="280" y="3174"/>
                  </a:lnTo>
                  <a:lnTo>
                    <a:pt x="282" y="3178"/>
                  </a:lnTo>
                  <a:lnTo>
                    <a:pt x="284" y="3178"/>
                  </a:lnTo>
                  <a:lnTo>
                    <a:pt x="284" y="3176"/>
                  </a:lnTo>
                  <a:lnTo>
                    <a:pt x="286" y="3168"/>
                  </a:lnTo>
                  <a:lnTo>
                    <a:pt x="288" y="3160"/>
                  </a:lnTo>
                  <a:lnTo>
                    <a:pt x="290" y="3156"/>
                  </a:lnTo>
                  <a:lnTo>
                    <a:pt x="292" y="3154"/>
                  </a:lnTo>
                  <a:lnTo>
                    <a:pt x="292" y="3158"/>
                  </a:lnTo>
                  <a:lnTo>
                    <a:pt x="292" y="3164"/>
                  </a:lnTo>
                  <a:lnTo>
                    <a:pt x="292" y="3170"/>
                  </a:lnTo>
                  <a:lnTo>
                    <a:pt x="294" y="3176"/>
                  </a:lnTo>
                  <a:lnTo>
                    <a:pt x="298" y="3182"/>
                  </a:lnTo>
                  <a:lnTo>
                    <a:pt x="300" y="3184"/>
                  </a:lnTo>
                  <a:lnTo>
                    <a:pt x="296" y="3182"/>
                  </a:lnTo>
                  <a:lnTo>
                    <a:pt x="290" y="3180"/>
                  </a:lnTo>
                  <a:lnTo>
                    <a:pt x="284" y="3182"/>
                  </a:lnTo>
                  <a:lnTo>
                    <a:pt x="280" y="3184"/>
                  </a:lnTo>
                  <a:lnTo>
                    <a:pt x="280" y="3186"/>
                  </a:lnTo>
                  <a:lnTo>
                    <a:pt x="282" y="3188"/>
                  </a:lnTo>
                  <a:lnTo>
                    <a:pt x="282" y="3190"/>
                  </a:lnTo>
                  <a:lnTo>
                    <a:pt x="280" y="3192"/>
                  </a:lnTo>
                  <a:lnTo>
                    <a:pt x="280" y="3194"/>
                  </a:lnTo>
                  <a:lnTo>
                    <a:pt x="284" y="3198"/>
                  </a:lnTo>
                  <a:lnTo>
                    <a:pt x="296" y="3206"/>
                  </a:lnTo>
                  <a:lnTo>
                    <a:pt x="294" y="3206"/>
                  </a:lnTo>
                  <a:lnTo>
                    <a:pt x="288" y="3206"/>
                  </a:lnTo>
                  <a:lnTo>
                    <a:pt x="280" y="3204"/>
                  </a:lnTo>
                  <a:lnTo>
                    <a:pt x="278" y="3204"/>
                  </a:lnTo>
                  <a:lnTo>
                    <a:pt x="280" y="3206"/>
                  </a:lnTo>
                  <a:lnTo>
                    <a:pt x="288" y="3216"/>
                  </a:lnTo>
                  <a:lnTo>
                    <a:pt x="290" y="3220"/>
                  </a:lnTo>
                  <a:lnTo>
                    <a:pt x="280" y="3214"/>
                  </a:lnTo>
                  <a:lnTo>
                    <a:pt x="274" y="3212"/>
                  </a:lnTo>
                  <a:lnTo>
                    <a:pt x="268" y="3212"/>
                  </a:lnTo>
                  <a:lnTo>
                    <a:pt x="264" y="3214"/>
                  </a:lnTo>
                  <a:lnTo>
                    <a:pt x="264" y="3216"/>
                  </a:lnTo>
                  <a:lnTo>
                    <a:pt x="268" y="3218"/>
                  </a:lnTo>
                  <a:lnTo>
                    <a:pt x="272" y="3220"/>
                  </a:lnTo>
                  <a:lnTo>
                    <a:pt x="274" y="3224"/>
                  </a:lnTo>
                  <a:lnTo>
                    <a:pt x="274" y="3226"/>
                  </a:lnTo>
                  <a:lnTo>
                    <a:pt x="278" y="3228"/>
                  </a:lnTo>
                  <a:lnTo>
                    <a:pt x="282" y="3230"/>
                  </a:lnTo>
                  <a:lnTo>
                    <a:pt x="284" y="3230"/>
                  </a:lnTo>
                  <a:lnTo>
                    <a:pt x="288" y="3230"/>
                  </a:lnTo>
                  <a:lnTo>
                    <a:pt x="292" y="3234"/>
                  </a:lnTo>
                  <a:lnTo>
                    <a:pt x="296" y="3236"/>
                  </a:lnTo>
                  <a:lnTo>
                    <a:pt x="296" y="3238"/>
                  </a:lnTo>
                  <a:lnTo>
                    <a:pt x="288" y="3236"/>
                  </a:lnTo>
                  <a:lnTo>
                    <a:pt x="284" y="3236"/>
                  </a:lnTo>
                  <a:lnTo>
                    <a:pt x="284" y="3238"/>
                  </a:lnTo>
                  <a:lnTo>
                    <a:pt x="288" y="3248"/>
                  </a:lnTo>
                  <a:lnTo>
                    <a:pt x="290" y="3252"/>
                  </a:lnTo>
                  <a:lnTo>
                    <a:pt x="294" y="3252"/>
                  </a:lnTo>
                  <a:lnTo>
                    <a:pt x="298" y="3250"/>
                  </a:lnTo>
                  <a:lnTo>
                    <a:pt x="302" y="3240"/>
                  </a:lnTo>
                  <a:lnTo>
                    <a:pt x="306" y="3234"/>
                  </a:lnTo>
                  <a:lnTo>
                    <a:pt x="308" y="3232"/>
                  </a:lnTo>
                  <a:lnTo>
                    <a:pt x="308" y="3234"/>
                  </a:lnTo>
                  <a:lnTo>
                    <a:pt x="306" y="3242"/>
                  </a:lnTo>
                  <a:lnTo>
                    <a:pt x="300" y="3256"/>
                  </a:lnTo>
                  <a:lnTo>
                    <a:pt x="296" y="3258"/>
                  </a:lnTo>
                  <a:lnTo>
                    <a:pt x="292" y="3258"/>
                  </a:lnTo>
                  <a:lnTo>
                    <a:pt x="288" y="3258"/>
                  </a:lnTo>
                  <a:lnTo>
                    <a:pt x="286" y="3258"/>
                  </a:lnTo>
                  <a:lnTo>
                    <a:pt x="284" y="3260"/>
                  </a:lnTo>
                  <a:lnTo>
                    <a:pt x="284" y="3264"/>
                  </a:lnTo>
                  <a:lnTo>
                    <a:pt x="286" y="3266"/>
                  </a:lnTo>
                  <a:lnTo>
                    <a:pt x="288" y="3268"/>
                  </a:lnTo>
                  <a:lnTo>
                    <a:pt x="288" y="3272"/>
                  </a:lnTo>
                  <a:lnTo>
                    <a:pt x="288" y="3276"/>
                  </a:lnTo>
                  <a:lnTo>
                    <a:pt x="290" y="3276"/>
                  </a:lnTo>
                  <a:lnTo>
                    <a:pt x="292" y="3276"/>
                  </a:lnTo>
                  <a:lnTo>
                    <a:pt x="296" y="3276"/>
                  </a:lnTo>
                  <a:lnTo>
                    <a:pt x="302" y="3278"/>
                  </a:lnTo>
                  <a:lnTo>
                    <a:pt x="306" y="3286"/>
                  </a:lnTo>
                  <a:lnTo>
                    <a:pt x="308" y="3294"/>
                  </a:lnTo>
                  <a:lnTo>
                    <a:pt x="308" y="3298"/>
                  </a:lnTo>
                  <a:lnTo>
                    <a:pt x="306" y="3298"/>
                  </a:lnTo>
                  <a:lnTo>
                    <a:pt x="302" y="3294"/>
                  </a:lnTo>
                  <a:lnTo>
                    <a:pt x="298" y="3288"/>
                  </a:lnTo>
                  <a:lnTo>
                    <a:pt x="296" y="3288"/>
                  </a:lnTo>
                  <a:lnTo>
                    <a:pt x="296" y="3290"/>
                  </a:lnTo>
                  <a:lnTo>
                    <a:pt x="296" y="3294"/>
                  </a:lnTo>
                  <a:lnTo>
                    <a:pt x="298" y="3298"/>
                  </a:lnTo>
                  <a:lnTo>
                    <a:pt x="298" y="3302"/>
                  </a:lnTo>
                  <a:lnTo>
                    <a:pt x="298" y="3304"/>
                  </a:lnTo>
                  <a:lnTo>
                    <a:pt x="300" y="3308"/>
                  </a:lnTo>
                  <a:lnTo>
                    <a:pt x="302" y="3310"/>
                  </a:lnTo>
                  <a:lnTo>
                    <a:pt x="306" y="3308"/>
                  </a:lnTo>
                  <a:lnTo>
                    <a:pt x="308" y="3306"/>
                  </a:lnTo>
                  <a:lnTo>
                    <a:pt x="310" y="3308"/>
                  </a:lnTo>
                  <a:lnTo>
                    <a:pt x="312" y="3310"/>
                  </a:lnTo>
                  <a:lnTo>
                    <a:pt x="314" y="3318"/>
                  </a:lnTo>
                  <a:lnTo>
                    <a:pt x="310" y="3316"/>
                  </a:lnTo>
                  <a:lnTo>
                    <a:pt x="308" y="3316"/>
                  </a:lnTo>
                  <a:lnTo>
                    <a:pt x="308" y="3318"/>
                  </a:lnTo>
                  <a:lnTo>
                    <a:pt x="312" y="3326"/>
                  </a:lnTo>
                  <a:lnTo>
                    <a:pt x="318" y="3332"/>
                  </a:lnTo>
                  <a:lnTo>
                    <a:pt x="322" y="3332"/>
                  </a:lnTo>
                  <a:lnTo>
                    <a:pt x="324" y="3332"/>
                  </a:lnTo>
                  <a:lnTo>
                    <a:pt x="326" y="3322"/>
                  </a:lnTo>
                  <a:lnTo>
                    <a:pt x="330" y="3318"/>
                  </a:lnTo>
                  <a:lnTo>
                    <a:pt x="332" y="3316"/>
                  </a:lnTo>
                  <a:lnTo>
                    <a:pt x="334" y="3314"/>
                  </a:lnTo>
                  <a:lnTo>
                    <a:pt x="334" y="3312"/>
                  </a:lnTo>
                  <a:lnTo>
                    <a:pt x="334" y="3310"/>
                  </a:lnTo>
                  <a:lnTo>
                    <a:pt x="342" y="3312"/>
                  </a:lnTo>
                  <a:lnTo>
                    <a:pt x="348" y="3312"/>
                  </a:lnTo>
                  <a:lnTo>
                    <a:pt x="350" y="3312"/>
                  </a:lnTo>
                  <a:lnTo>
                    <a:pt x="350" y="3310"/>
                  </a:lnTo>
                  <a:lnTo>
                    <a:pt x="344" y="3304"/>
                  </a:lnTo>
                  <a:lnTo>
                    <a:pt x="334" y="3300"/>
                  </a:lnTo>
                  <a:lnTo>
                    <a:pt x="326" y="3294"/>
                  </a:lnTo>
                  <a:lnTo>
                    <a:pt x="324" y="3292"/>
                  </a:lnTo>
                  <a:lnTo>
                    <a:pt x="328" y="3290"/>
                  </a:lnTo>
                  <a:lnTo>
                    <a:pt x="336" y="3294"/>
                  </a:lnTo>
                  <a:lnTo>
                    <a:pt x="350" y="3302"/>
                  </a:lnTo>
                  <a:lnTo>
                    <a:pt x="354" y="3308"/>
                  </a:lnTo>
                  <a:lnTo>
                    <a:pt x="354" y="3314"/>
                  </a:lnTo>
                  <a:lnTo>
                    <a:pt x="352" y="3320"/>
                  </a:lnTo>
                  <a:lnTo>
                    <a:pt x="350" y="3322"/>
                  </a:lnTo>
                  <a:lnTo>
                    <a:pt x="348" y="3324"/>
                  </a:lnTo>
                  <a:lnTo>
                    <a:pt x="350" y="3330"/>
                  </a:lnTo>
                  <a:lnTo>
                    <a:pt x="352" y="3332"/>
                  </a:lnTo>
                  <a:lnTo>
                    <a:pt x="348" y="3328"/>
                  </a:lnTo>
                  <a:lnTo>
                    <a:pt x="342" y="3322"/>
                  </a:lnTo>
                  <a:lnTo>
                    <a:pt x="340" y="3322"/>
                  </a:lnTo>
                  <a:lnTo>
                    <a:pt x="338" y="3326"/>
                  </a:lnTo>
                  <a:lnTo>
                    <a:pt x="334" y="3336"/>
                  </a:lnTo>
                  <a:lnTo>
                    <a:pt x="332" y="3334"/>
                  </a:lnTo>
                  <a:lnTo>
                    <a:pt x="332" y="3330"/>
                  </a:lnTo>
                  <a:lnTo>
                    <a:pt x="330" y="3332"/>
                  </a:lnTo>
                  <a:lnTo>
                    <a:pt x="324" y="3338"/>
                  </a:lnTo>
                  <a:lnTo>
                    <a:pt x="322" y="3340"/>
                  </a:lnTo>
                  <a:lnTo>
                    <a:pt x="320" y="3340"/>
                  </a:lnTo>
                  <a:lnTo>
                    <a:pt x="316" y="3336"/>
                  </a:lnTo>
                  <a:lnTo>
                    <a:pt x="310" y="3330"/>
                  </a:lnTo>
                  <a:lnTo>
                    <a:pt x="306" y="3328"/>
                  </a:lnTo>
                  <a:lnTo>
                    <a:pt x="304" y="3328"/>
                  </a:lnTo>
                  <a:lnTo>
                    <a:pt x="306" y="3332"/>
                  </a:lnTo>
                  <a:lnTo>
                    <a:pt x="310" y="3336"/>
                  </a:lnTo>
                  <a:lnTo>
                    <a:pt x="310" y="3340"/>
                  </a:lnTo>
                  <a:lnTo>
                    <a:pt x="308" y="3344"/>
                  </a:lnTo>
                  <a:lnTo>
                    <a:pt x="306" y="3350"/>
                  </a:lnTo>
                  <a:lnTo>
                    <a:pt x="308" y="3350"/>
                  </a:lnTo>
                  <a:lnTo>
                    <a:pt x="312" y="3352"/>
                  </a:lnTo>
                  <a:lnTo>
                    <a:pt x="310" y="3356"/>
                  </a:lnTo>
                  <a:lnTo>
                    <a:pt x="306" y="3364"/>
                  </a:lnTo>
                  <a:lnTo>
                    <a:pt x="306" y="3368"/>
                  </a:lnTo>
                  <a:lnTo>
                    <a:pt x="306" y="3370"/>
                  </a:lnTo>
                  <a:lnTo>
                    <a:pt x="308" y="3370"/>
                  </a:lnTo>
                  <a:lnTo>
                    <a:pt x="314" y="3366"/>
                  </a:lnTo>
                  <a:lnTo>
                    <a:pt x="316" y="3364"/>
                  </a:lnTo>
                  <a:lnTo>
                    <a:pt x="320" y="3364"/>
                  </a:lnTo>
                  <a:lnTo>
                    <a:pt x="322" y="3366"/>
                  </a:lnTo>
                  <a:lnTo>
                    <a:pt x="324" y="3372"/>
                  </a:lnTo>
                  <a:lnTo>
                    <a:pt x="322" y="3374"/>
                  </a:lnTo>
                  <a:lnTo>
                    <a:pt x="320" y="3374"/>
                  </a:lnTo>
                  <a:lnTo>
                    <a:pt x="316" y="3374"/>
                  </a:lnTo>
                  <a:lnTo>
                    <a:pt x="322" y="3380"/>
                  </a:lnTo>
                  <a:lnTo>
                    <a:pt x="322" y="3382"/>
                  </a:lnTo>
                  <a:lnTo>
                    <a:pt x="318" y="3384"/>
                  </a:lnTo>
                  <a:lnTo>
                    <a:pt x="316" y="3386"/>
                  </a:lnTo>
                  <a:lnTo>
                    <a:pt x="320" y="3388"/>
                  </a:lnTo>
                  <a:lnTo>
                    <a:pt x="328" y="3390"/>
                  </a:lnTo>
                  <a:lnTo>
                    <a:pt x="332" y="3388"/>
                  </a:lnTo>
                  <a:lnTo>
                    <a:pt x="334" y="3384"/>
                  </a:lnTo>
                  <a:lnTo>
                    <a:pt x="334" y="3378"/>
                  </a:lnTo>
                  <a:lnTo>
                    <a:pt x="334" y="3376"/>
                  </a:lnTo>
                  <a:lnTo>
                    <a:pt x="336" y="3374"/>
                  </a:lnTo>
                  <a:lnTo>
                    <a:pt x="340" y="3370"/>
                  </a:lnTo>
                  <a:lnTo>
                    <a:pt x="344" y="3368"/>
                  </a:lnTo>
                  <a:lnTo>
                    <a:pt x="346" y="3366"/>
                  </a:lnTo>
                  <a:lnTo>
                    <a:pt x="346" y="3364"/>
                  </a:lnTo>
                  <a:lnTo>
                    <a:pt x="344" y="3362"/>
                  </a:lnTo>
                  <a:lnTo>
                    <a:pt x="340" y="3360"/>
                  </a:lnTo>
                  <a:lnTo>
                    <a:pt x="340" y="3358"/>
                  </a:lnTo>
                  <a:lnTo>
                    <a:pt x="344" y="3358"/>
                  </a:lnTo>
                  <a:lnTo>
                    <a:pt x="352" y="3358"/>
                  </a:lnTo>
                  <a:lnTo>
                    <a:pt x="354" y="3362"/>
                  </a:lnTo>
                  <a:lnTo>
                    <a:pt x="356" y="3362"/>
                  </a:lnTo>
                  <a:lnTo>
                    <a:pt x="360" y="3360"/>
                  </a:lnTo>
                  <a:lnTo>
                    <a:pt x="364" y="3358"/>
                  </a:lnTo>
                  <a:lnTo>
                    <a:pt x="368" y="3356"/>
                  </a:lnTo>
                  <a:lnTo>
                    <a:pt x="382" y="3356"/>
                  </a:lnTo>
                  <a:lnTo>
                    <a:pt x="392" y="3358"/>
                  </a:lnTo>
                  <a:lnTo>
                    <a:pt x="394" y="3360"/>
                  </a:lnTo>
                  <a:lnTo>
                    <a:pt x="396" y="3362"/>
                  </a:lnTo>
                  <a:lnTo>
                    <a:pt x="392" y="3366"/>
                  </a:lnTo>
                  <a:lnTo>
                    <a:pt x="386" y="3368"/>
                  </a:lnTo>
                  <a:lnTo>
                    <a:pt x="380" y="3366"/>
                  </a:lnTo>
                  <a:lnTo>
                    <a:pt x="372" y="3364"/>
                  </a:lnTo>
                  <a:lnTo>
                    <a:pt x="368" y="3364"/>
                  </a:lnTo>
                  <a:lnTo>
                    <a:pt x="366" y="3366"/>
                  </a:lnTo>
                  <a:lnTo>
                    <a:pt x="362" y="3370"/>
                  </a:lnTo>
                  <a:lnTo>
                    <a:pt x="358" y="3376"/>
                  </a:lnTo>
                  <a:lnTo>
                    <a:pt x="356" y="3376"/>
                  </a:lnTo>
                  <a:lnTo>
                    <a:pt x="354" y="3376"/>
                  </a:lnTo>
                  <a:lnTo>
                    <a:pt x="348" y="3372"/>
                  </a:lnTo>
                  <a:lnTo>
                    <a:pt x="342" y="3374"/>
                  </a:lnTo>
                  <a:lnTo>
                    <a:pt x="338" y="3378"/>
                  </a:lnTo>
                  <a:lnTo>
                    <a:pt x="338" y="3384"/>
                  </a:lnTo>
                  <a:lnTo>
                    <a:pt x="340" y="3388"/>
                  </a:lnTo>
                  <a:lnTo>
                    <a:pt x="338" y="3390"/>
                  </a:lnTo>
                  <a:lnTo>
                    <a:pt x="338" y="3392"/>
                  </a:lnTo>
                  <a:lnTo>
                    <a:pt x="340" y="3396"/>
                  </a:lnTo>
                  <a:lnTo>
                    <a:pt x="342" y="3398"/>
                  </a:lnTo>
                  <a:lnTo>
                    <a:pt x="340" y="3398"/>
                  </a:lnTo>
                  <a:lnTo>
                    <a:pt x="334" y="3396"/>
                  </a:lnTo>
                  <a:lnTo>
                    <a:pt x="326" y="3396"/>
                  </a:lnTo>
                  <a:lnTo>
                    <a:pt x="324" y="3396"/>
                  </a:lnTo>
                  <a:lnTo>
                    <a:pt x="324" y="3398"/>
                  </a:lnTo>
                  <a:lnTo>
                    <a:pt x="326" y="3402"/>
                  </a:lnTo>
                  <a:lnTo>
                    <a:pt x="342" y="3412"/>
                  </a:lnTo>
                  <a:lnTo>
                    <a:pt x="354" y="3418"/>
                  </a:lnTo>
                  <a:lnTo>
                    <a:pt x="356" y="3418"/>
                  </a:lnTo>
                  <a:lnTo>
                    <a:pt x="354" y="3412"/>
                  </a:lnTo>
                  <a:lnTo>
                    <a:pt x="352" y="3406"/>
                  </a:lnTo>
                  <a:lnTo>
                    <a:pt x="352" y="3402"/>
                  </a:lnTo>
                  <a:lnTo>
                    <a:pt x="358" y="3400"/>
                  </a:lnTo>
                  <a:lnTo>
                    <a:pt x="362" y="3398"/>
                  </a:lnTo>
                  <a:lnTo>
                    <a:pt x="364" y="3396"/>
                  </a:lnTo>
                  <a:lnTo>
                    <a:pt x="364" y="3394"/>
                  </a:lnTo>
                  <a:lnTo>
                    <a:pt x="360" y="3390"/>
                  </a:lnTo>
                  <a:lnTo>
                    <a:pt x="356" y="3388"/>
                  </a:lnTo>
                  <a:lnTo>
                    <a:pt x="362" y="3390"/>
                  </a:lnTo>
                  <a:lnTo>
                    <a:pt x="370" y="3392"/>
                  </a:lnTo>
                  <a:lnTo>
                    <a:pt x="374" y="3390"/>
                  </a:lnTo>
                  <a:lnTo>
                    <a:pt x="378" y="3386"/>
                  </a:lnTo>
                  <a:lnTo>
                    <a:pt x="384" y="3382"/>
                  </a:lnTo>
                  <a:lnTo>
                    <a:pt x="392" y="3378"/>
                  </a:lnTo>
                  <a:lnTo>
                    <a:pt x="396" y="3374"/>
                  </a:lnTo>
                  <a:lnTo>
                    <a:pt x="402" y="3372"/>
                  </a:lnTo>
                  <a:lnTo>
                    <a:pt x="406" y="3374"/>
                  </a:lnTo>
                  <a:lnTo>
                    <a:pt x="408" y="3376"/>
                  </a:lnTo>
                  <a:lnTo>
                    <a:pt x="408" y="3378"/>
                  </a:lnTo>
                  <a:lnTo>
                    <a:pt x="406" y="3384"/>
                  </a:lnTo>
                  <a:lnTo>
                    <a:pt x="398" y="3392"/>
                  </a:lnTo>
                  <a:lnTo>
                    <a:pt x="390" y="3396"/>
                  </a:lnTo>
                  <a:lnTo>
                    <a:pt x="384" y="3400"/>
                  </a:lnTo>
                  <a:lnTo>
                    <a:pt x="384" y="3402"/>
                  </a:lnTo>
                  <a:lnTo>
                    <a:pt x="382" y="3404"/>
                  </a:lnTo>
                  <a:lnTo>
                    <a:pt x="380" y="3402"/>
                  </a:lnTo>
                  <a:lnTo>
                    <a:pt x="376" y="3400"/>
                  </a:lnTo>
                  <a:lnTo>
                    <a:pt x="374" y="3402"/>
                  </a:lnTo>
                  <a:lnTo>
                    <a:pt x="374" y="3404"/>
                  </a:lnTo>
                  <a:lnTo>
                    <a:pt x="370" y="3402"/>
                  </a:lnTo>
                  <a:lnTo>
                    <a:pt x="362" y="3404"/>
                  </a:lnTo>
                  <a:lnTo>
                    <a:pt x="358" y="3406"/>
                  </a:lnTo>
                  <a:lnTo>
                    <a:pt x="356" y="3408"/>
                  </a:lnTo>
                  <a:lnTo>
                    <a:pt x="360" y="3414"/>
                  </a:lnTo>
                  <a:lnTo>
                    <a:pt x="366" y="3420"/>
                  </a:lnTo>
                  <a:lnTo>
                    <a:pt x="372" y="3426"/>
                  </a:lnTo>
                  <a:lnTo>
                    <a:pt x="378" y="3430"/>
                  </a:lnTo>
                  <a:lnTo>
                    <a:pt x="382" y="3432"/>
                  </a:lnTo>
                  <a:lnTo>
                    <a:pt x="386" y="3434"/>
                  </a:lnTo>
                  <a:lnTo>
                    <a:pt x="392" y="3438"/>
                  </a:lnTo>
                  <a:lnTo>
                    <a:pt x="402" y="3438"/>
                  </a:lnTo>
                  <a:lnTo>
                    <a:pt x="410" y="3436"/>
                  </a:lnTo>
                  <a:lnTo>
                    <a:pt x="414" y="3434"/>
                  </a:lnTo>
                  <a:lnTo>
                    <a:pt x="416" y="3426"/>
                  </a:lnTo>
                  <a:lnTo>
                    <a:pt x="416" y="3412"/>
                  </a:lnTo>
                  <a:lnTo>
                    <a:pt x="418" y="3400"/>
                  </a:lnTo>
                  <a:lnTo>
                    <a:pt x="420" y="3394"/>
                  </a:lnTo>
                  <a:lnTo>
                    <a:pt x="422" y="3388"/>
                  </a:lnTo>
                  <a:lnTo>
                    <a:pt x="424" y="3378"/>
                  </a:lnTo>
                  <a:lnTo>
                    <a:pt x="424" y="3372"/>
                  </a:lnTo>
                  <a:lnTo>
                    <a:pt x="426" y="3368"/>
                  </a:lnTo>
                  <a:lnTo>
                    <a:pt x="428" y="3366"/>
                  </a:lnTo>
                  <a:lnTo>
                    <a:pt x="432" y="3366"/>
                  </a:lnTo>
                  <a:lnTo>
                    <a:pt x="440" y="3364"/>
                  </a:lnTo>
                  <a:lnTo>
                    <a:pt x="444" y="3362"/>
                  </a:lnTo>
                  <a:lnTo>
                    <a:pt x="450" y="3358"/>
                  </a:lnTo>
                  <a:lnTo>
                    <a:pt x="454" y="3354"/>
                  </a:lnTo>
                  <a:lnTo>
                    <a:pt x="458" y="3354"/>
                  </a:lnTo>
                  <a:lnTo>
                    <a:pt x="462" y="3354"/>
                  </a:lnTo>
                  <a:lnTo>
                    <a:pt x="466" y="3356"/>
                  </a:lnTo>
                  <a:lnTo>
                    <a:pt x="470" y="3350"/>
                  </a:lnTo>
                  <a:lnTo>
                    <a:pt x="476" y="3342"/>
                  </a:lnTo>
                  <a:lnTo>
                    <a:pt x="480" y="3340"/>
                  </a:lnTo>
                  <a:lnTo>
                    <a:pt x="486" y="3340"/>
                  </a:lnTo>
                  <a:lnTo>
                    <a:pt x="496" y="3342"/>
                  </a:lnTo>
                  <a:lnTo>
                    <a:pt x="510" y="3344"/>
                  </a:lnTo>
                  <a:lnTo>
                    <a:pt x="518" y="3348"/>
                  </a:lnTo>
                  <a:lnTo>
                    <a:pt x="520" y="3346"/>
                  </a:lnTo>
                  <a:lnTo>
                    <a:pt x="518" y="3342"/>
                  </a:lnTo>
                  <a:lnTo>
                    <a:pt x="510" y="3328"/>
                  </a:lnTo>
                  <a:lnTo>
                    <a:pt x="500" y="3308"/>
                  </a:lnTo>
                  <a:lnTo>
                    <a:pt x="496" y="3296"/>
                  </a:lnTo>
                  <a:lnTo>
                    <a:pt x="492" y="3282"/>
                  </a:lnTo>
                  <a:lnTo>
                    <a:pt x="490" y="3266"/>
                  </a:lnTo>
                  <a:lnTo>
                    <a:pt x="490" y="3256"/>
                  </a:lnTo>
                  <a:lnTo>
                    <a:pt x="490" y="3246"/>
                  </a:lnTo>
                  <a:lnTo>
                    <a:pt x="494" y="3238"/>
                  </a:lnTo>
                  <a:lnTo>
                    <a:pt x="498" y="3228"/>
                  </a:lnTo>
                  <a:lnTo>
                    <a:pt x="506" y="3222"/>
                  </a:lnTo>
                  <a:lnTo>
                    <a:pt x="518" y="3216"/>
                  </a:lnTo>
                  <a:lnTo>
                    <a:pt x="528" y="3212"/>
                  </a:lnTo>
                  <a:lnTo>
                    <a:pt x="536" y="3208"/>
                  </a:lnTo>
                  <a:lnTo>
                    <a:pt x="542" y="3202"/>
                  </a:lnTo>
                  <a:lnTo>
                    <a:pt x="546" y="3196"/>
                  </a:lnTo>
                  <a:lnTo>
                    <a:pt x="550" y="3180"/>
                  </a:lnTo>
                  <a:lnTo>
                    <a:pt x="552" y="3156"/>
                  </a:lnTo>
                  <a:lnTo>
                    <a:pt x="556" y="3144"/>
                  </a:lnTo>
                  <a:lnTo>
                    <a:pt x="564" y="3134"/>
                  </a:lnTo>
                  <a:lnTo>
                    <a:pt x="572" y="3126"/>
                  </a:lnTo>
                  <a:lnTo>
                    <a:pt x="580" y="3122"/>
                  </a:lnTo>
                  <a:lnTo>
                    <a:pt x="596" y="3112"/>
                  </a:lnTo>
                  <a:lnTo>
                    <a:pt x="602" y="3108"/>
                  </a:lnTo>
                  <a:lnTo>
                    <a:pt x="604" y="3104"/>
                  </a:lnTo>
                  <a:lnTo>
                    <a:pt x="606" y="3100"/>
                  </a:lnTo>
                  <a:lnTo>
                    <a:pt x="610" y="3096"/>
                  </a:lnTo>
                  <a:lnTo>
                    <a:pt x="616" y="3092"/>
                  </a:lnTo>
                  <a:lnTo>
                    <a:pt x="622" y="3086"/>
                  </a:lnTo>
                  <a:lnTo>
                    <a:pt x="624" y="3082"/>
                  </a:lnTo>
                  <a:lnTo>
                    <a:pt x="622" y="3078"/>
                  </a:lnTo>
                  <a:lnTo>
                    <a:pt x="620" y="3074"/>
                  </a:lnTo>
                  <a:lnTo>
                    <a:pt x="620" y="3072"/>
                  </a:lnTo>
                  <a:lnTo>
                    <a:pt x="624" y="3066"/>
                  </a:lnTo>
                  <a:lnTo>
                    <a:pt x="626" y="3060"/>
                  </a:lnTo>
                  <a:lnTo>
                    <a:pt x="626" y="3054"/>
                  </a:lnTo>
                  <a:lnTo>
                    <a:pt x="626" y="3044"/>
                  </a:lnTo>
                  <a:lnTo>
                    <a:pt x="624" y="3038"/>
                  </a:lnTo>
                  <a:lnTo>
                    <a:pt x="620" y="3036"/>
                  </a:lnTo>
                  <a:lnTo>
                    <a:pt x="608" y="3036"/>
                  </a:lnTo>
                  <a:lnTo>
                    <a:pt x="600" y="3034"/>
                  </a:lnTo>
                  <a:lnTo>
                    <a:pt x="590" y="3032"/>
                  </a:lnTo>
                  <a:lnTo>
                    <a:pt x="580" y="3026"/>
                  </a:lnTo>
                  <a:lnTo>
                    <a:pt x="570" y="3016"/>
                  </a:lnTo>
                  <a:lnTo>
                    <a:pt x="554" y="2996"/>
                  </a:lnTo>
                  <a:lnTo>
                    <a:pt x="550" y="2988"/>
                  </a:lnTo>
                  <a:lnTo>
                    <a:pt x="550" y="2982"/>
                  </a:lnTo>
                  <a:lnTo>
                    <a:pt x="550" y="2976"/>
                  </a:lnTo>
                  <a:lnTo>
                    <a:pt x="554" y="2968"/>
                  </a:lnTo>
                  <a:lnTo>
                    <a:pt x="564" y="2948"/>
                  </a:lnTo>
                  <a:lnTo>
                    <a:pt x="570" y="2938"/>
                  </a:lnTo>
                  <a:lnTo>
                    <a:pt x="576" y="2930"/>
                  </a:lnTo>
                  <a:lnTo>
                    <a:pt x="580" y="2928"/>
                  </a:lnTo>
                  <a:lnTo>
                    <a:pt x="584" y="2926"/>
                  </a:lnTo>
                  <a:lnTo>
                    <a:pt x="592" y="2926"/>
                  </a:lnTo>
                  <a:lnTo>
                    <a:pt x="594" y="2924"/>
                  </a:lnTo>
                  <a:lnTo>
                    <a:pt x="598" y="2922"/>
                  </a:lnTo>
                  <a:lnTo>
                    <a:pt x="602" y="2918"/>
                  </a:lnTo>
                  <a:lnTo>
                    <a:pt x="608" y="2916"/>
                  </a:lnTo>
                  <a:lnTo>
                    <a:pt x="622" y="2916"/>
                  </a:lnTo>
                  <a:lnTo>
                    <a:pt x="628" y="2916"/>
                  </a:lnTo>
                  <a:lnTo>
                    <a:pt x="632" y="2914"/>
                  </a:lnTo>
                  <a:lnTo>
                    <a:pt x="634" y="2912"/>
                  </a:lnTo>
                  <a:lnTo>
                    <a:pt x="630" y="2908"/>
                  </a:lnTo>
                  <a:lnTo>
                    <a:pt x="628" y="2902"/>
                  </a:lnTo>
                  <a:lnTo>
                    <a:pt x="630" y="2898"/>
                  </a:lnTo>
                  <a:lnTo>
                    <a:pt x="638" y="2890"/>
                  </a:lnTo>
                  <a:lnTo>
                    <a:pt x="642" y="2886"/>
                  </a:lnTo>
                  <a:lnTo>
                    <a:pt x="646" y="2878"/>
                  </a:lnTo>
                  <a:lnTo>
                    <a:pt x="648" y="2868"/>
                  </a:lnTo>
                  <a:lnTo>
                    <a:pt x="644" y="2856"/>
                  </a:lnTo>
                  <a:lnTo>
                    <a:pt x="644" y="2850"/>
                  </a:lnTo>
                  <a:lnTo>
                    <a:pt x="644" y="2844"/>
                  </a:lnTo>
                  <a:lnTo>
                    <a:pt x="646" y="2836"/>
                  </a:lnTo>
                  <a:lnTo>
                    <a:pt x="648" y="2830"/>
                  </a:lnTo>
                  <a:lnTo>
                    <a:pt x="652" y="2822"/>
                  </a:lnTo>
                  <a:lnTo>
                    <a:pt x="660" y="2816"/>
                  </a:lnTo>
                  <a:lnTo>
                    <a:pt x="668" y="2810"/>
                  </a:lnTo>
                  <a:lnTo>
                    <a:pt x="678" y="2806"/>
                  </a:lnTo>
                  <a:lnTo>
                    <a:pt x="684" y="2802"/>
                  </a:lnTo>
                  <a:lnTo>
                    <a:pt x="682" y="2800"/>
                  </a:lnTo>
                  <a:lnTo>
                    <a:pt x="674" y="2798"/>
                  </a:lnTo>
                  <a:lnTo>
                    <a:pt x="662" y="2794"/>
                  </a:lnTo>
                  <a:lnTo>
                    <a:pt x="658" y="2790"/>
                  </a:lnTo>
                  <a:lnTo>
                    <a:pt x="658" y="2786"/>
                  </a:lnTo>
                  <a:lnTo>
                    <a:pt x="660" y="2782"/>
                  </a:lnTo>
                  <a:lnTo>
                    <a:pt x="664" y="2780"/>
                  </a:lnTo>
                  <a:lnTo>
                    <a:pt x="670" y="2780"/>
                  </a:lnTo>
                  <a:lnTo>
                    <a:pt x="676" y="2780"/>
                  </a:lnTo>
                  <a:lnTo>
                    <a:pt x="682" y="2782"/>
                  </a:lnTo>
                  <a:lnTo>
                    <a:pt x="686" y="2788"/>
                  </a:lnTo>
                  <a:lnTo>
                    <a:pt x="690" y="2792"/>
                  </a:lnTo>
                  <a:lnTo>
                    <a:pt x="692" y="2796"/>
                  </a:lnTo>
                  <a:lnTo>
                    <a:pt x="696" y="2798"/>
                  </a:lnTo>
                  <a:lnTo>
                    <a:pt x="700" y="2798"/>
                  </a:lnTo>
                  <a:lnTo>
                    <a:pt x="704" y="2796"/>
                  </a:lnTo>
                  <a:lnTo>
                    <a:pt x="708" y="2792"/>
                  </a:lnTo>
                  <a:lnTo>
                    <a:pt x="712" y="2786"/>
                  </a:lnTo>
                  <a:lnTo>
                    <a:pt x="714" y="2778"/>
                  </a:lnTo>
                  <a:lnTo>
                    <a:pt x="716" y="2770"/>
                  </a:lnTo>
                  <a:lnTo>
                    <a:pt x="714" y="2762"/>
                  </a:lnTo>
                  <a:lnTo>
                    <a:pt x="708" y="2754"/>
                  </a:lnTo>
                  <a:lnTo>
                    <a:pt x="706" y="2752"/>
                  </a:lnTo>
                  <a:lnTo>
                    <a:pt x="702" y="2752"/>
                  </a:lnTo>
                  <a:lnTo>
                    <a:pt x="678" y="2758"/>
                  </a:lnTo>
                  <a:lnTo>
                    <a:pt x="670" y="2760"/>
                  </a:lnTo>
                  <a:lnTo>
                    <a:pt x="662" y="2758"/>
                  </a:lnTo>
                  <a:lnTo>
                    <a:pt x="658" y="2756"/>
                  </a:lnTo>
                  <a:lnTo>
                    <a:pt x="656" y="2750"/>
                  </a:lnTo>
                  <a:lnTo>
                    <a:pt x="654" y="2744"/>
                  </a:lnTo>
                  <a:lnTo>
                    <a:pt x="656" y="2734"/>
                  </a:lnTo>
                  <a:lnTo>
                    <a:pt x="656" y="2726"/>
                  </a:lnTo>
                  <a:lnTo>
                    <a:pt x="654" y="2716"/>
                  </a:lnTo>
                  <a:lnTo>
                    <a:pt x="650" y="2700"/>
                  </a:lnTo>
                  <a:lnTo>
                    <a:pt x="648" y="2694"/>
                  </a:lnTo>
                  <a:lnTo>
                    <a:pt x="646" y="2690"/>
                  </a:lnTo>
                  <a:lnTo>
                    <a:pt x="648" y="2684"/>
                  </a:lnTo>
                  <a:lnTo>
                    <a:pt x="654" y="2682"/>
                  </a:lnTo>
                  <a:lnTo>
                    <a:pt x="662" y="2680"/>
                  </a:lnTo>
                  <a:lnTo>
                    <a:pt x="668" y="2682"/>
                  </a:lnTo>
                  <a:lnTo>
                    <a:pt x="684" y="2688"/>
                  </a:lnTo>
                  <a:lnTo>
                    <a:pt x="700" y="2696"/>
                  </a:lnTo>
                  <a:lnTo>
                    <a:pt x="708" y="2698"/>
                  </a:lnTo>
                  <a:lnTo>
                    <a:pt x="714" y="2700"/>
                  </a:lnTo>
                  <a:lnTo>
                    <a:pt x="724" y="2700"/>
                  </a:lnTo>
                  <a:lnTo>
                    <a:pt x="728" y="2700"/>
                  </a:lnTo>
                  <a:lnTo>
                    <a:pt x="734" y="2700"/>
                  </a:lnTo>
                  <a:lnTo>
                    <a:pt x="748" y="2694"/>
                  </a:lnTo>
                  <a:lnTo>
                    <a:pt x="762" y="2684"/>
                  </a:lnTo>
                  <a:lnTo>
                    <a:pt x="768" y="2680"/>
                  </a:lnTo>
                  <a:lnTo>
                    <a:pt x="770" y="2676"/>
                  </a:lnTo>
                  <a:lnTo>
                    <a:pt x="770" y="2672"/>
                  </a:lnTo>
                  <a:lnTo>
                    <a:pt x="770" y="2670"/>
                  </a:lnTo>
                  <a:lnTo>
                    <a:pt x="764" y="2664"/>
                  </a:lnTo>
                  <a:lnTo>
                    <a:pt x="762" y="2660"/>
                  </a:lnTo>
                  <a:lnTo>
                    <a:pt x="760" y="2658"/>
                  </a:lnTo>
                  <a:lnTo>
                    <a:pt x="758" y="2650"/>
                  </a:lnTo>
                  <a:lnTo>
                    <a:pt x="762" y="2642"/>
                  </a:lnTo>
                  <a:lnTo>
                    <a:pt x="770" y="2632"/>
                  </a:lnTo>
                  <a:lnTo>
                    <a:pt x="776" y="2622"/>
                  </a:lnTo>
                  <a:lnTo>
                    <a:pt x="778" y="2612"/>
                  </a:lnTo>
                  <a:lnTo>
                    <a:pt x="776" y="2602"/>
                  </a:lnTo>
                  <a:lnTo>
                    <a:pt x="772" y="2598"/>
                  </a:lnTo>
                  <a:lnTo>
                    <a:pt x="770" y="2596"/>
                  </a:lnTo>
                  <a:lnTo>
                    <a:pt x="766" y="2592"/>
                  </a:lnTo>
                  <a:lnTo>
                    <a:pt x="762" y="2588"/>
                  </a:lnTo>
                  <a:lnTo>
                    <a:pt x="760" y="2578"/>
                  </a:lnTo>
                  <a:lnTo>
                    <a:pt x="760" y="2574"/>
                  </a:lnTo>
                  <a:lnTo>
                    <a:pt x="762" y="2572"/>
                  </a:lnTo>
                  <a:lnTo>
                    <a:pt x="768" y="2572"/>
                  </a:lnTo>
                  <a:lnTo>
                    <a:pt x="774" y="2576"/>
                  </a:lnTo>
                  <a:lnTo>
                    <a:pt x="784" y="2582"/>
                  </a:lnTo>
                  <a:lnTo>
                    <a:pt x="792" y="2582"/>
                  </a:lnTo>
                  <a:lnTo>
                    <a:pt x="824" y="2578"/>
                  </a:lnTo>
                  <a:lnTo>
                    <a:pt x="856" y="2574"/>
                  </a:lnTo>
                  <a:lnTo>
                    <a:pt x="890" y="2566"/>
                  </a:lnTo>
                  <a:lnTo>
                    <a:pt x="920" y="2556"/>
                  </a:lnTo>
                  <a:lnTo>
                    <a:pt x="934" y="2550"/>
                  </a:lnTo>
                  <a:lnTo>
                    <a:pt x="944" y="2544"/>
                  </a:lnTo>
                  <a:lnTo>
                    <a:pt x="952" y="2538"/>
                  </a:lnTo>
                  <a:lnTo>
                    <a:pt x="956" y="2534"/>
                  </a:lnTo>
                  <a:lnTo>
                    <a:pt x="958" y="2528"/>
                  </a:lnTo>
                  <a:lnTo>
                    <a:pt x="960" y="2524"/>
                  </a:lnTo>
                  <a:lnTo>
                    <a:pt x="962" y="2516"/>
                  </a:lnTo>
                  <a:lnTo>
                    <a:pt x="966" y="2510"/>
                  </a:lnTo>
                  <a:lnTo>
                    <a:pt x="970" y="2504"/>
                  </a:lnTo>
                  <a:lnTo>
                    <a:pt x="980" y="2492"/>
                  </a:lnTo>
                  <a:lnTo>
                    <a:pt x="986" y="2478"/>
                  </a:lnTo>
                  <a:lnTo>
                    <a:pt x="990" y="2464"/>
                  </a:lnTo>
                  <a:lnTo>
                    <a:pt x="990" y="2444"/>
                  </a:lnTo>
                  <a:lnTo>
                    <a:pt x="990" y="2436"/>
                  </a:lnTo>
                  <a:lnTo>
                    <a:pt x="990" y="2432"/>
                  </a:lnTo>
                  <a:lnTo>
                    <a:pt x="986" y="2432"/>
                  </a:lnTo>
                  <a:lnTo>
                    <a:pt x="984" y="2432"/>
                  </a:lnTo>
                  <a:lnTo>
                    <a:pt x="980" y="2432"/>
                  </a:lnTo>
                  <a:lnTo>
                    <a:pt x="976" y="2432"/>
                  </a:lnTo>
                  <a:lnTo>
                    <a:pt x="970" y="2428"/>
                  </a:lnTo>
                  <a:lnTo>
                    <a:pt x="964" y="2420"/>
                  </a:lnTo>
                  <a:lnTo>
                    <a:pt x="962" y="2410"/>
                  </a:lnTo>
                  <a:lnTo>
                    <a:pt x="962" y="2404"/>
                  </a:lnTo>
                  <a:lnTo>
                    <a:pt x="964" y="2400"/>
                  </a:lnTo>
                  <a:lnTo>
                    <a:pt x="968" y="2396"/>
                  </a:lnTo>
                  <a:lnTo>
                    <a:pt x="970" y="2392"/>
                  </a:lnTo>
                  <a:lnTo>
                    <a:pt x="970" y="2388"/>
                  </a:lnTo>
                  <a:lnTo>
                    <a:pt x="968" y="2380"/>
                  </a:lnTo>
                  <a:lnTo>
                    <a:pt x="962" y="2368"/>
                  </a:lnTo>
                  <a:lnTo>
                    <a:pt x="954" y="2360"/>
                  </a:lnTo>
                  <a:lnTo>
                    <a:pt x="946" y="2354"/>
                  </a:lnTo>
                  <a:lnTo>
                    <a:pt x="928" y="2344"/>
                  </a:lnTo>
                  <a:lnTo>
                    <a:pt x="922" y="2338"/>
                  </a:lnTo>
                  <a:lnTo>
                    <a:pt x="918" y="2332"/>
                  </a:lnTo>
                  <a:lnTo>
                    <a:pt x="918" y="2330"/>
                  </a:lnTo>
                  <a:lnTo>
                    <a:pt x="920" y="2326"/>
                  </a:lnTo>
                  <a:lnTo>
                    <a:pt x="926" y="2316"/>
                  </a:lnTo>
                  <a:lnTo>
                    <a:pt x="928" y="2320"/>
                  </a:lnTo>
                  <a:lnTo>
                    <a:pt x="934" y="2326"/>
                  </a:lnTo>
                  <a:lnTo>
                    <a:pt x="946" y="2332"/>
                  </a:lnTo>
                  <a:lnTo>
                    <a:pt x="952" y="2334"/>
                  </a:lnTo>
                  <a:lnTo>
                    <a:pt x="958" y="2334"/>
                  </a:lnTo>
                  <a:lnTo>
                    <a:pt x="966" y="2336"/>
                  </a:lnTo>
                  <a:lnTo>
                    <a:pt x="976" y="2338"/>
                  </a:lnTo>
                  <a:lnTo>
                    <a:pt x="992" y="2348"/>
                  </a:lnTo>
                  <a:lnTo>
                    <a:pt x="1002" y="2352"/>
                  </a:lnTo>
                  <a:lnTo>
                    <a:pt x="1010" y="2356"/>
                  </a:lnTo>
                  <a:lnTo>
                    <a:pt x="1018" y="2358"/>
                  </a:lnTo>
                  <a:lnTo>
                    <a:pt x="1026" y="2356"/>
                  </a:lnTo>
                  <a:lnTo>
                    <a:pt x="1032" y="2354"/>
                  </a:lnTo>
                  <a:lnTo>
                    <a:pt x="1038" y="2352"/>
                  </a:lnTo>
                  <a:lnTo>
                    <a:pt x="1050" y="2356"/>
                  </a:lnTo>
                  <a:lnTo>
                    <a:pt x="1056" y="2358"/>
                  </a:lnTo>
                  <a:lnTo>
                    <a:pt x="1062" y="2358"/>
                  </a:lnTo>
                  <a:lnTo>
                    <a:pt x="1068" y="2358"/>
                  </a:lnTo>
                  <a:lnTo>
                    <a:pt x="1076" y="2354"/>
                  </a:lnTo>
                  <a:lnTo>
                    <a:pt x="1090" y="2344"/>
                  </a:lnTo>
                  <a:lnTo>
                    <a:pt x="1100" y="2334"/>
                  </a:lnTo>
                  <a:lnTo>
                    <a:pt x="1110" y="2320"/>
                  </a:lnTo>
                  <a:lnTo>
                    <a:pt x="1122" y="2300"/>
                  </a:lnTo>
                  <a:lnTo>
                    <a:pt x="1120" y="2294"/>
                  </a:lnTo>
                  <a:lnTo>
                    <a:pt x="1124" y="2288"/>
                  </a:lnTo>
                  <a:lnTo>
                    <a:pt x="1130" y="2282"/>
                  </a:lnTo>
                  <a:lnTo>
                    <a:pt x="1140" y="2276"/>
                  </a:lnTo>
                  <a:lnTo>
                    <a:pt x="1150" y="2270"/>
                  </a:lnTo>
                  <a:lnTo>
                    <a:pt x="1154" y="2264"/>
                  </a:lnTo>
                  <a:lnTo>
                    <a:pt x="1158" y="2256"/>
                  </a:lnTo>
                  <a:lnTo>
                    <a:pt x="1166" y="2232"/>
                  </a:lnTo>
                  <a:lnTo>
                    <a:pt x="1170" y="2224"/>
                  </a:lnTo>
                  <a:lnTo>
                    <a:pt x="1174" y="2218"/>
                  </a:lnTo>
                  <a:lnTo>
                    <a:pt x="1188" y="2204"/>
                  </a:lnTo>
                  <a:lnTo>
                    <a:pt x="1210" y="2184"/>
                  </a:lnTo>
                  <a:lnTo>
                    <a:pt x="1220" y="2174"/>
                  </a:lnTo>
                  <a:lnTo>
                    <a:pt x="1228" y="2164"/>
                  </a:lnTo>
                  <a:lnTo>
                    <a:pt x="1240" y="2140"/>
                  </a:lnTo>
                  <a:lnTo>
                    <a:pt x="1254" y="2110"/>
                  </a:lnTo>
                  <a:lnTo>
                    <a:pt x="1270" y="2074"/>
                  </a:lnTo>
                  <a:lnTo>
                    <a:pt x="1278" y="2058"/>
                  </a:lnTo>
                  <a:lnTo>
                    <a:pt x="1284" y="2048"/>
                  </a:lnTo>
                  <a:lnTo>
                    <a:pt x="1290" y="2042"/>
                  </a:lnTo>
                  <a:lnTo>
                    <a:pt x="1294" y="2038"/>
                  </a:lnTo>
                  <a:lnTo>
                    <a:pt x="1304" y="2030"/>
                  </a:lnTo>
                  <a:lnTo>
                    <a:pt x="1308" y="2022"/>
                  </a:lnTo>
                  <a:lnTo>
                    <a:pt x="1314" y="2012"/>
                  </a:lnTo>
                  <a:lnTo>
                    <a:pt x="1320" y="1998"/>
                  </a:lnTo>
                  <a:lnTo>
                    <a:pt x="1322" y="1984"/>
                  </a:lnTo>
                  <a:lnTo>
                    <a:pt x="1322" y="1970"/>
                  </a:lnTo>
                  <a:lnTo>
                    <a:pt x="1322" y="1956"/>
                  </a:lnTo>
                  <a:lnTo>
                    <a:pt x="1322" y="1926"/>
                  </a:lnTo>
                  <a:lnTo>
                    <a:pt x="1320" y="1910"/>
                  </a:lnTo>
                  <a:lnTo>
                    <a:pt x="1322" y="1894"/>
                  </a:lnTo>
                  <a:lnTo>
                    <a:pt x="1324" y="1878"/>
                  </a:lnTo>
                  <a:lnTo>
                    <a:pt x="1332" y="1862"/>
                  </a:lnTo>
                  <a:lnTo>
                    <a:pt x="1340" y="1848"/>
                  </a:lnTo>
                  <a:lnTo>
                    <a:pt x="1352" y="1836"/>
                  </a:lnTo>
                  <a:lnTo>
                    <a:pt x="1364" y="1824"/>
                  </a:lnTo>
                  <a:lnTo>
                    <a:pt x="1376" y="1816"/>
                  </a:lnTo>
                  <a:lnTo>
                    <a:pt x="1388" y="1808"/>
                  </a:lnTo>
                  <a:lnTo>
                    <a:pt x="1398" y="1802"/>
                  </a:lnTo>
                  <a:lnTo>
                    <a:pt x="1422" y="1792"/>
                  </a:lnTo>
                  <a:lnTo>
                    <a:pt x="1438" y="1782"/>
                  </a:lnTo>
                  <a:lnTo>
                    <a:pt x="1452" y="1772"/>
                  </a:lnTo>
                  <a:lnTo>
                    <a:pt x="1462" y="1764"/>
                  </a:lnTo>
                  <a:lnTo>
                    <a:pt x="1476" y="1750"/>
                  </a:lnTo>
                  <a:lnTo>
                    <a:pt x="1482" y="1744"/>
                  </a:lnTo>
                  <a:lnTo>
                    <a:pt x="1490" y="1740"/>
                  </a:lnTo>
                  <a:lnTo>
                    <a:pt x="1498" y="1738"/>
                  </a:lnTo>
                  <a:lnTo>
                    <a:pt x="1502" y="1738"/>
                  </a:lnTo>
                  <a:lnTo>
                    <a:pt x="1506" y="1740"/>
                  </a:lnTo>
                  <a:lnTo>
                    <a:pt x="1508" y="1742"/>
                  </a:lnTo>
                  <a:lnTo>
                    <a:pt x="1514" y="1742"/>
                  </a:lnTo>
                  <a:lnTo>
                    <a:pt x="1520" y="1742"/>
                  </a:lnTo>
                  <a:lnTo>
                    <a:pt x="1530" y="1740"/>
                  </a:lnTo>
                  <a:lnTo>
                    <a:pt x="1544" y="1738"/>
                  </a:lnTo>
                  <a:lnTo>
                    <a:pt x="1556" y="1738"/>
                  </a:lnTo>
                  <a:lnTo>
                    <a:pt x="1576" y="1738"/>
                  </a:lnTo>
                  <a:lnTo>
                    <a:pt x="1584" y="1738"/>
                  </a:lnTo>
                  <a:lnTo>
                    <a:pt x="1588" y="1736"/>
                  </a:lnTo>
                  <a:lnTo>
                    <a:pt x="1592" y="1734"/>
                  </a:lnTo>
                  <a:lnTo>
                    <a:pt x="1590" y="1728"/>
                  </a:lnTo>
                  <a:lnTo>
                    <a:pt x="1590" y="1724"/>
                  </a:lnTo>
                  <a:lnTo>
                    <a:pt x="1590" y="1722"/>
                  </a:lnTo>
                  <a:lnTo>
                    <a:pt x="1594" y="1716"/>
                  </a:lnTo>
                  <a:lnTo>
                    <a:pt x="1608" y="1702"/>
                  </a:lnTo>
                  <a:lnTo>
                    <a:pt x="1616" y="1696"/>
                  </a:lnTo>
                  <a:lnTo>
                    <a:pt x="1622" y="1690"/>
                  </a:lnTo>
                  <a:lnTo>
                    <a:pt x="1626" y="1682"/>
                  </a:lnTo>
                  <a:lnTo>
                    <a:pt x="1626" y="1676"/>
                  </a:lnTo>
                  <a:lnTo>
                    <a:pt x="1624" y="1672"/>
                  </a:lnTo>
                  <a:lnTo>
                    <a:pt x="1622" y="1662"/>
                  </a:lnTo>
                  <a:lnTo>
                    <a:pt x="1624" y="1654"/>
                  </a:lnTo>
                  <a:lnTo>
                    <a:pt x="1628" y="1644"/>
                  </a:lnTo>
                  <a:lnTo>
                    <a:pt x="1634" y="1634"/>
                  </a:lnTo>
                  <a:lnTo>
                    <a:pt x="1650" y="1610"/>
                  </a:lnTo>
                  <a:lnTo>
                    <a:pt x="1668" y="1580"/>
                  </a:lnTo>
                  <a:lnTo>
                    <a:pt x="1674" y="1564"/>
                  </a:lnTo>
                  <a:lnTo>
                    <a:pt x="1678" y="1550"/>
                  </a:lnTo>
                  <a:lnTo>
                    <a:pt x="1678" y="1536"/>
                  </a:lnTo>
                  <a:lnTo>
                    <a:pt x="1678" y="1524"/>
                  </a:lnTo>
                  <a:lnTo>
                    <a:pt x="1678" y="1514"/>
                  </a:lnTo>
                  <a:lnTo>
                    <a:pt x="1680" y="1506"/>
                  </a:lnTo>
                  <a:lnTo>
                    <a:pt x="1682" y="1498"/>
                  </a:lnTo>
                  <a:lnTo>
                    <a:pt x="1688" y="1494"/>
                  </a:lnTo>
                  <a:lnTo>
                    <a:pt x="1694" y="1488"/>
                  </a:lnTo>
                  <a:lnTo>
                    <a:pt x="1698" y="1480"/>
                  </a:lnTo>
                  <a:lnTo>
                    <a:pt x="1698" y="1470"/>
                  </a:lnTo>
                  <a:lnTo>
                    <a:pt x="1700" y="1460"/>
                  </a:lnTo>
                  <a:lnTo>
                    <a:pt x="1700" y="1434"/>
                  </a:lnTo>
                  <a:lnTo>
                    <a:pt x="1702" y="1418"/>
                  </a:lnTo>
                  <a:lnTo>
                    <a:pt x="1704" y="1404"/>
                  </a:lnTo>
                  <a:lnTo>
                    <a:pt x="1708" y="1390"/>
                  </a:lnTo>
                  <a:lnTo>
                    <a:pt x="1708" y="1378"/>
                  </a:lnTo>
                  <a:lnTo>
                    <a:pt x="1708" y="1368"/>
                  </a:lnTo>
                  <a:lnTo>
                    <a:pt x="1706" y="1360"/>
                  </a:lnTo>
                  <a:lnTo>
                    <a:pt x="1702" y="1342"/>
                  </a:lnTo>
                  <a:lnTo>
                    <a:pt x="1702" y="1334"/>
                  </a:lnTo>
                  <a:lnTo>
                    <a:pt x="1702" y="1324"/>
                  </a:lnTo>
                  <a:lnTo>
                    <a:pt x="1706" y="1252"/>
                  </a:lnTo>
                  <a:lnTo>
                    <a:pt x="1708" y="1234"/>
                  </a:lnTo>
                  <a:lnTo>
                    <a:pt x="1710" y="1224"/>
                  </a:lnTo>
                  <a:lnTo>
                    <a:pt x="1712" y="1220"/>
                  </a:lnTo>
                  <a:lnTo>
                    <a:pt x="1714" y="1220"/>
                  </a:lnTo>
                  <a:lnTo>
                    <a:pt x="1718" y="1222"/>
                  </a:lnTo>
                  <a:lnTo>
                    <a:pt x="1720" y="1226"/>
                  </a:lnTo>
                  <a:lnTo>
                    <a:pt x="1726" y="1234"/>
                  </a:lnTo>
                  <a:lnTo>
                    <a:pt x="1730" y="1238"/>
                  </a:lnTo>
                  <a:lnTo>
                    <a:pt x="1736" y="1238"/>
                  </a:lnTo>
                  <a:lnTo>
                    <a:pt x="1740" y="1234"/>
                  </a:lnTo>
                  <a:lnTo>
                    <a:pt x="1746" y="1224"/>
                  </a:lnTo>
                  <a:lnTo>
                    <a:pt x="1752" y="1212"/>
                  </a:lnTo>
                  <a:lnTo>
                    <a:pt x="1766" y="1176"/>
                  </a:lnTo>
                  <a:lnTo>
                    <a:pt x="1774" y="1158"/>
                  </a:lnTo>
                  <a:lnTo>
                    <a:pt x="1780" y="1146"/>
                  </a:lnTo>
                  <a:lnTo>
                    <a:pt x="1788" y="1136"/>
                  </a:lnTo>
                  <a:lnTo>
                    <a:pt x="1794" y="1128"/>
                  </a:lnTo>
                  <a:lnTo>
                    <a:pt x="1810" y="1112"/>
                  </a:lnTo>
                  <a:lnTo>
                    <a:pt x="1820" y="1100"/>
                  </a:lnTo>
                  <a:lnTo>
                    <a:pt x="1830" y="1082"/>
                  </a:lnTo>
                  <a:lnTo>
                    <a:pt x="1852" y="1044"/>
                  </a:lnTo>
                  <a:lnTo>
                    <a:pt x="1860" y="1030"/>
                  </a:lnTo>
                  <a:lnTo>
                    <a:pt x="1866" y="1016"/>
                  </a:lnTo>
                  <a:lnTo>
                    <a:pt x="1872" y="1002"/>
                  </a:lnTo>
                  <a:lnTo>
                    <a:pt x="1874" y="988"/>
                  </a:lnTo>
                  <a:lnTo>
                    <a:pt x="1874" y="972"/>
                  </a:lnTo>
                  <a:lnTo>
                    <a:pt x="1872" y="956"/>
                  </a:lnTo>
                  <a:close/>
                  <a:moveTo>
                    <a:pt x="1128" y="2234"/>
                  </a:moveTo>
                  <a:lnTo>
                    <a:pt x="1128" y="2234"/>
                  </a:lnTo>
                  <a:lnTo>
                    <a:pt x="1132" y="2242"/>
                  </a:lnTo>
                  <a:lnTo>
                    <a:pt x="1128" y="2234"/>
                  </a:lnTo>
                  <a:close/>
                  <a:moveTo>
                    <a:pt x="698" y="3490"/>
                  </a:moveTo>
                  <a:lnTo>
                    <a:pt x="698" y="3490"/>
                  </a:lnTo>
                  <a:lnTo>
                    <a:pt x="692" y="3492"/>
                  </a:lnTo>
                  <a:lnTo>
                    <a:pt x="688" y="3490"/>
                  </a:lnTo>
                  <a:lnTo>
                    <a:pt x="684" y="3490"/>
                  </a:lnTo>
                  <a:lnTo>
                    <a:pt x="678" y="3492"/>
                  </a:lnTo>
                  <a:lnTo>
                    <a:pt x="670" y="3496"/>
                  </a:lnTo>
                  <a:lnTo>
                    <a:pt x="666" y="3498"/>
                  </a:lnTo>
                  <a:lnTo>
                    <a:pt x="670" y="3500"/>
                  </a:lnTo>
                  <a:lnTo>
                    <a:pt x="672" y="3500"/>
                  </a:lnTo>
                  <a:lnTo>
                    <a:pt x="678" y="3498"/>
                  </a:lnTo>
                  <a:lnTo>
                    <a:pt x="682" y="3494"/>
                  </a:lnTo>
                  <a:lnTo>
                    <a:pt x="684" y="3496"/>
                  </a:lnTo>
                  <a:lnTo>
                    <a:pt x="686" y="3498"/>
                  </a:lnTo>
                  <a:lnTo>
                    <a:pt x="690" y="3496"/>
                  </a:lnTo>
                  <a:lnTo>
                    <a:pt x="694" y="3496"/>
                  </a:lnTo>
                  <a:lnTo>
                    <a:pt x="696" y="3496"/>
                  </a:lnTo>
                  <a:lnTo>
                    <a:pt x="700" y="3496"/>
                  </a:lnTo>
                  <a:lnTo>
                    <a:pt x="702" y="3494"/>
                  </a:lnTo>
                  <a:lnTo>
                    <a:pt x="704" y="3492"/>
                  </a:lnTo>
                  <a:lnTo>
                    <a:pt x="702" y="3490"/>
                  </a:lnTo>
                  <a:lnTo>
                    <a:pt x="698" y="3490"/>
                  </a:lnTo>
                  <a:close/>
                  <a:moveTo>
                    <a:pt x="294" y="3084"/>
                  </a:moveTo>
                  <a:lnTo>
                    <a:pt x="294" y="3084"/>
                  </a:lnTo>
                  <a:lnTo>
                    <a:pt x="298" y="3086"/>
                  </a:lnTo>
                  <a:lnTo>
                    <a:pt x="300" y="3084"/>
                  </a:lnTo>
                  <a:lnTo>
                    <a:pt x="300" y="3082"/>
                  </a:lnTo>
                  <a:lnTo>
                    <a:pt x="298" y="3080"/>
                  </a:lnTo>
                  <a:lnTo>
                    <a:pt x="292" y="3078"/>
                  </a:lnTo>
                  <a:lnTo>
                    <a:pt x="286" y="3078"/>
                  </a:lnTo>
                  <a:lnTo>
                    <a:pt x="282" y="3078"/>
                  </a:lnTo>
                  <a:lnTo>
                    <a:pt x="276" y="3080"/>
                  </a:lnTo>
                  <a:lnTo>
                    <a:pt x="274" y="3082"/>
                  </a:lnTo>
                  <a:lnTo>
                    <a:pt x="274" y="3084"/>
                  </a:lnTo>
                  <a:lnTo>
                    <a:pt x="280" y="3084"/>
                  </a:lnTo>
                  <a:lnTo>
                    <a:pt x="288" y="3084"/>
                  </a:lnTo>
                  <a:lnTo>
                    <a:pt x="294" y="3084"/>
                  </a:lnTo>
                  <a:close/>
                  <a:moveTo>
                    <a:pt x="338" y="3318"/>
                  </a:moveTo>
                  <a:lnTo>
                    <a:pt x="338" y="3318"/>
                  </a:lnTo>
                  <a:lnTo>
                    <a:pt x="330" y="3322"/>
                  </a:lnTo>
                  <a:lnTo>
                    <a:pt x="328" y="3324"/>
                  </a:lnTo>
                  <a:lnTo>
                    <a:pt x="330" y="3326"/>
                  </a:lnTo>
                  <a:lnTo>
                    <a:pt x="334" y="3326"/>
                  </a:lnTo>
                  <a:lnTo>
                    <a:pt x="338" y="3322"/>
                  </a:lnTo>
                  <a:lnTo>
                    <a:pt x="338" y="3318"/>
                  </a:lnTo>
                  <a:close/>
                  <a:moveTo>
                    <a:pt x="292" y="3034"/>
                  </a:moveTo>
                  <a:lnTo>
                    <a:pt x="292" y="3034"/>
                  </a:lnTo>
                  <a:lnTo>
                    <a:pt x="290" y="3032"/>
                  </a:lnTo>
                  <a:lnTo>
                    <a:pt x="288" y="3030"/>
                  </a:lnTo>
                  <a:lnTo>
                    <a:pt x="284" y="3030"/>
                  </a:lnTo>
                  <a:lnTo>
                    <a:pt x="282" y="3034"/>
                  </a:lnTo>
                  <a:lnTo>
                    <a:pt x="284" y="3036"/>
                  </a:lnTo>
                  <a:lnTo>
                    <a:pt x="286" y="3038"/>
                  </a:lnTo>
                  <a:lnTo>
                    <a:pt x="290" y="3036"/>
                  </a:lnTo>
                  <a:lnTo>
                    <a:pt x="292" y="3034"/>
                  </a:lnTo>
                  <a:close/>
                  <a:moveTo>
                    <a:pt x="420" y="3442"/>
                  </a:moveTo>
                  <a:lnTo>
                    <a:pt x="420" y="3442"/>
                  </a:lnTo>
                  <a:lnTo>
                    <a:pt x="420" y="3446"/>
                  </a:lnTo>
                  <a:lnTo>
                    <a:pt x="424" y="3452"/>
                  </a:lnTo>
                  <a:lnTo>
                    <a:pt x="440" y="3462"/>
                  </a:lnTo>
                  <a:lnTo>
                    <a:pt x="444" y="3464"/>
                  </a:lnTo>
                  <a:lnTo>
                    <a:pt x="444" y="3462"/>
                  </a:lnTo>
                  <a:lnTo>
                    <a:pt x="442" y="3458"/>
                  </a:lnTo>
                  <a:lnTo>
                    <a:pt x="438" y="3454"/>
                  </a:lnTo>
                  <a:lnTo>
                    <a:pt x="430" y="3446"/>
                  </a:lnTo>
                  <a:lnTo>
                    <a:pt x="434" y="3448"/>
                  </a:lnTo>
                  <a:lnTo>
                    <a:pt x="438" y="3450"/>
                  </a:lnTo>
                  <a:lnTo>
                    <a:pt x="442" y="3450"/>
                  </a:lnTo>
                  <a:lnTo>
                    <a:pt x="442" y="3448"/>
                  </a:lnTo>
                  <a:lnTo>
                    <a:pt x="440" y="3444"/>
                  </a:lnTo>
                  <a:lnTo>
                    <a:pt x="436" y="3438"/>
                  </a:lnTo>
                  <a:lnTo>
                    <a:pt x="434" y="3432"/>
                  </a:lnTo>
                  <a:lnTo>
                    <a:pt x="434" y="3420"/>
                  </a:lnTo>
                  <a:lnTo>
                    <a:pt x="434" y="3418"/>
                  </a:lnTo>
                  <a:lnTo>
                    <a:pt x="434" y="3420"/>
                  </a:lnTo>
                  <a:lnTo>
                    <a:pt x="430" y="3422"/>
                  </a:lnTo>
                  <a:lnTo>
                    <a:pt x="426" y="3428"/>
                  </a:lnTo>
                  <a:lnTo>
                    <a:pt x="426" y="3432"/>
                  </a:lnTo>
                  <a:lnTo>
                    <a:pt x="426" y="3436"/>
                  </a:lnTo>
                  <a:lnTo>
                    <a:pt x="424" y="3436"/>
                  </a:lnTo>
                  <a:lnTo>
                    <a:pt x="422" y="3436"/>
                  </a:lnTo>
                  <a:lnTo>
                    <a:pt x="420" y="3442"/>
                  </a:lnTo>
                  <a:close/>
                  <a:moveTo>
                    <a:pt x="272" y="3186"/>
                  </a:moveTo>
                  <a:lnTo>
                    <a:pt x="272" y="3186"/>
                  </a:lnTo>
                  <a:lnTo>
                    <a:pt x="270" y="3186"/>
                  </a:lnTo>
                  <a:lnTo>
                    <a:pt x="272" y="3180"/>
                  </a:lnTo>
                  <a:lnTo>
                    <a:pt x="274" y="3174"/>
                  </a:lnTo>
                  <a:lnTo>
                    <a:pt x="274" y="3168"/>
                  </a:lnTo>
                  <a:lnTo>
                    <a:pt x="274" y="3150"/>
                  </a:lnTo>
                  <a:lnTo>
                    <a:pt x="272" y="3136"/>
                  </a:lnTo>
                  <a:lnTo>
                    <a:pt x="272" y="3132"/>
                  </a:lnTo>
                  <a:lnTo>
                    <a:pt x="270" y="3132"/>
                  </a:lnTo>
                  <a:lnTo>
                    <a:pt x="266" y="3132"/>
                  </a:lnTo>
                  <a:lnTo>
                    <a:pt x="264" y="3130"/>
                  </a:lnTo>
                  <a:lnTo>
                    <a:pt x="262" y="3130"/>
                  </a:lnTo>
                  <a:lnTo>
                    <a:pt x="258" y="3132"/>
                  </a:lnTo>
                  <a:lnTo>
                    <a:pt x="252" y="3136"/>
                  </a:lnTo>
                  <a:lnTo>
                    <a:pt x="250" y="3138"/>
                  </a:lnTo>
                  <a:lnTo>
                    <a:pt x="252" y="3140"/>
                  </a:lnTo>
                  <a:lnTo>
                    <a:pt x="254" y="3142"/>
                  </a:lnTo>
                  <a:lnTo>
                    <a:pt x="254" y="3144"/>
                  </a:lnTo>
                  <a:lnTo>
                    <a:pt x="254" y="3146"/>
                  </a:lnTo>
                  <a:lnTo>
                    <a:pt x="256" y="3148"/>
                  </a:lnTo>
                  <a:lnTo>
                    <a:pt x="258" y="3150"/>
                  </a:lnTo>
                  <a:lnTo>
                    <a:pt x="260" y="3154"/>
                  </a:lnTo>
                  <a:lnTo>
                    <a:pt x="258" y="3164"/>
                  </a:lnTo>
                  <a:lnTo>
                    <a:pt x="256" y="3166"/>
                  </a:lnTo>
                  <a:lnTo>
                    <a:pt x="252" y="3164"/>
                  </a:lnTo>
                  <a:lnTo>
                    <a:pt x="250" y="3162"/>
                  </a:lnTo>
                  <a:lnTo>
                    <a:pt x="246" y="3162"/>
                  </a:lnTo>
                  <a:lnTo>
                    <a:pt x="244" y="3164"/>
                  </a:lnTo>
                  <a:lnTo>
                    <a:pt x="242" y="3162"/>
                  </a:lnTo>
                  <a:lnTo>
                    <a:pt x="238" y="3162"/>
                  </a:lnTo>
                  <a:lnTo>
                    <a:pt x="236" y="3164"/>
                  </a:lnTo>
                  <a:lnTo>
                    <a:pt x="234" y="3168"/>
                  </a:lnTo>
                  <a:lnTo>
                    <a:pt x="236" y="3172"/>
                  </a:lnTo>
                  <a:lnTo>
                    <a:pt x="238" y="3178"/>
                  </a:lnTo>
                  <a:lnTo>
                    <a:pt x="242" y="3184"/>
                  </a:lnTo>
                  <a:lnTo>
                    <a:pt x="244" y="3190"/>
                  </a:lnTo>
                  <a:lnTo>
                    <a:pt x="246" y="3194"/>
                  </a:lnTo>
                  <a:lnTo>
                    <a:pt x="248" y="3200"/>
                  </a:lnTo>
                  <a:lnTo>
                    <a:pt x="250" y="3200"/>
                  </a:lnTo>
                  <a:lnTo>
                    <a:pt x="252" y="3200"/>
                  </a:lnTo>
                  <a:lnTo>
                    <a:pt x="254" y="3196"/>
                  </a:lnTo>
                  <a:lnTo>
                    <a:pt x="254" y="3190"/>
                  </a:lnTo>
                  <a:lnTo>
                    <a:pt x="252" y="3184"/>
                  </a:lnTo>
                  <a:lnTo>
                    <a:pt x="250" y="3180"/>
                  </a:lnTo>
                  <a:lnTo>
                    <a:pt x="252" y="3178"/>
                  </a:lnTo>
                  <a:lnTo>
                    <a:pt x="254" y="3178"/>
                  </a:lnTo>
                  <a:lnTo>
                    <a:pt x="258" y="3182"/>
                  </a:lnTo>
                  <a:lnTo>
                    <a:pt x="262" y="3184"/>
                  </a:lnTo>
                  <a:lnTo>
                    <a:pt x="262" y="3186"/>
                  </a:lnTo>
                  <a:lnTo>
                    <a:pt x="260" y="3186"/>
                  </a:lnTo>
                  <a:lnTo>
                    <a:pt x="258" y="3190"/>
                  </a:lnTo>
                  <a:lnTo>
                    <a:pt x="258" y="3192"/>
                  </a:lnTo>
                  <a:lnTo>
                    <a:pt x="258" y="3194"/>
                  </a:lnTo>
                  <a:lnTo>
                    <a:pt x="258" y="3198"/>
                  </a:lnTo>
                  <a:lnTo>
                    <a:pt x="258" y="3202"/>
                  </a:lnTo>
                  <a:lnTo>
                    <a:pt x="258" y="3206"/>
                  </a:lnTo>
                  <a:lnTo>
                    <a:pt x="260" y="3208"/>
                  </a:lnTo>
                  <a:lnTo>
                    <a:pt x="266" y="3208"/>
                  </a:lnTo>
                  <a:lnTo>
                    <a:pt x="270" y="3208"/>
                  </a:lnTo>
                  <a:lnTo>
                    <a:pt x="272" y="3206"/>
                  </a:lnTo>
                  <a:lnTo>
                    <a:pt x="274" y="3200"/>
                  </a:lnTo>
                  <a:lnTo>
                    <a:pt x="274" y="3194"/>
                  </a:lnTo>
                  <a:lnTo>
                    <a:pt x="276" y="3192"/>
                  </a:lnTo>
                  <a:lnTo>
                    <a:pt x="276" y="3190"/>
                  </a:lnTo>
                  <a:lnTo>
                    <a:pt x="276" y="3188"/>
                  </a:lnTo>
                  <a:lnTo>
                    <a:pt x="276" y="3186"/>
                  </a:lnTo>
                  <a:lnTo>
                    <a:pt x="272" y="3186"/>
                  </a:lnTo>
                  <a:close/>
                </a:path>
              </a:pathLst>
            </a:custGeom>
            <a:grpFill/>
            <a:ln w="6350">
              <a:noFill/>
              <a:round/>
              <a:headEnd/>
              <a:tailEnd/>
            </a:ln>
          </p:spPr>
          <p:txBody>
            <a:bodyPr/>
            <a:lstStyle/>
            <a:p>
              <a:endParaRPr lang="en-US" b="1"/>
            </a:p>
          </p:txBody>
        </p:sp>
        <p:sp>
          <p:nvSpPr>
            <p:cNvPr id="164" name="Freeform 6151">
              <a:extLst>
                <a:ext uri="{FF2B5EF4-FFF2-40B4-BE49-F238E27FC236}">
                  <a16:creationId xmlns:a16="http://schemas.microsoft.com/office/drawing/2014/main" id="{EDA6EC11-B71F-499E-9112-C8A229132AE7}"/>
                </a:ext>
              </a:extLst>
            </p:cNvPr>
            <p:cNvSpPr>
              <a:spLocks noEditPoints="1"/>
            </p:cNvSpPr>
            <p:nvPr/>
          </p:nvSpPr>
          <p:spPr bwMode="auto">
            <a:xfrm>
              <a:off x="6834182" y="3952882"/>
              <a:ext cx="1708155" cy="1525582"/>
            </a:xfrm>
            <a:custGeom>
              <a:avLst/>
              <a:gdLst>
                <a:gd name="T0" fmla="*/ 441960 w 2690"/>
                <a:gd name="T1" fmla="*/ 349032 h 2404"/>
                <a:gd name="T2" fmla="*/ 1037590 w 2690"/>
                <a:gd name="T3" fmla="*/ 357917 h 2404"/>
                <a:gd name="T4" fmla="*/ 979170 w 2690"/>
                <a:gd name="T5" fmla="*/ 750102 h 2404"/>
                <a:gd name="T6" fmla="*/ 911860 w 2690"/>
                <a:gd name="T7" fmla="*/ 630796 h 2404"/>
                <a:gd name="T8" fmla="*/ 789940 w 2690"/>
                <a:gd name="T9" fmla="*/ 445492 h 2404"/>
                <a:gd name="T10" fmla="*/ 726440 w 2690"/>
                <a:gd name="T11" fmla="*/ 403608 h 2404"/>
                <a:gd name="T12" fmla="*/ 579120 w 2690"/>
                <a:gd name="T13" fmla="*/ 472145 h 2404"/>
                <a:gd name="T14" fmla="*/ 584200 w 2690"/>
                <a:gd name="T15" fmla="*/ 383301 h 2404"/>
                <a:gd name="T16" fmla="*/ 478790 w 2690"/>
                <a:gd name="T17" fmla="*/ 352840 h 2404"/>
                <a:gd name="T18" fmla="*/ 388620 w 2690"/>
                <a:gd name="T19" fmla="*/ 458184 h 2404"/>
                <a:gd name="T20" fmla="*/ 262890 w 2690"/>
                <a:gd name="T21" fmla="*/ 533067 h 2404"/>
                <a:gd name="T22" fmla="*/ 69850 w 2690"/>
                <a:gd name="T23" fmla="*/ 656181 h 2404"/>
                <a:gd name="T24" fmla="*/ 5080 w 2690"/>
                <a:gd name="T25" fmla="*/ 802139 h 2404"/>
                <a:gd name="T26" fmla="*/ 60960 w 2690"/>
                <a:gd name="T27" fmla="*/ 1055981 h 2404"/>
                <a:gd name="T28" fmla="*/ 218440 w 2690"/>
                <a:gd name="T29" fmla="*/ 1077558 h 2404"/>
                <a:gd name="T30" fmla="*/ 490220 w 2690"/>
                <a:gd name="T31" fmla="*/ 1012828 h 2404"/>
                <a:gd name="T32" fmla="*/ 628650 w 2690"/>
                <a:gd name="T33" fmla="*/ 1040751 h 2404"/>
                <a:gd name="T34" fmla="*/ 647700 w 2690"/>
                <a:gd name="T35" fmla="*/ 1137210 h 2404"/>
                <a:gd name="T36" fmla="*/ 810260 w 2690"/>
                <a:gd name="T37" fmla="*/ 1215901 h 2404"/>
                <a:gd name="T38" fmla="*/ 938530 w 2690"/>
                <a:gd name="T39" fmla="*/ 1189248 h 2404"/>
                <a:gd name="T40" fmla="*/ 1033780 w 2690"/>
                <a:gd name="T41" fmla="*/ 896061 h 2404"/>
                <a:gd name="T42" fmla="*/ 1059180 w 2690"/>
                <a:gd name="T43" fmla="*/ 154843 h 2404"/>
                <a:gd name="T44" fmla="*/ 788670 w 2690"/>
                <a:gd name="T45" fmla="*/ 1289515 h 2404"/>
                <a:gd name="T46" fmla="*/ 810260 w 2690"/>
                <a:gd name="T47" fmla="*/ 1344091 h 2404"/>
                <a:gd name="T48" fmla="*/ 881380 w 2690"/>
                <a:gd name="T49" fmla="*/ 1394860 h 2404"/>
                <a:gd name="T50" fmla="*/ 623570 w 2690"/>
                <a:gd name="T51" fmla="*/ 1148633 h 2404"/>
                <a:gd name="T52" fmla="*/ 1405890 w 2690"/>
                <a:gd name="T53" fmla="*/ 516568 h 2404"/>
                <a:gd name="T54" fmla="*/ 1370330 w 2690"/>
                <a:gd name="T55" fmla="*/ 696795 h 2404"/>
                <a:gd name="T56" fmla="*/ 1367790 w 2690"/>
                <a:gd name="T57" fmla="*/ 455646 h 2404"/>
                <a:gd name="T58" fmla="*/ 1125220 w 2690"/>
                <a:gd name="T59" fmla="*/ 244957 h 2404"/>
                <a:gd name="T60" fmla="*/ 1106170 w 2690"/>
                <a:gd name="T61" fmla="*/ 201804 h 2404"/>
                <a:gd name="T62" fmla="*/ 1162050 w 2690"/>
                <a:gd name="T63" fmla="*/ 242419 h 2404"/>
                <a:gd name="T64" fmla="*/ 1210310 w 2690"/>
                <a:gd name="T65" fmla="*/ 365532 h 2404"/>
                <a:gd name="T66" fmla="*/ 1394460 w 2690"/>
                <a:gd name="T67" fmla="*/ 512760 h 2404"/>
                <a:gd name="T68" fmla="*/ 1545590 w 2690"/>
                <a:gd name="T69" fmla="*/ 1325053 h 2404"/>
                <a:gd name="T70" fmla="*/ 1426210 w 2690"/>
                <a:gd name="T71" fmla="*/ 1426590 h 2404"/>
                <a:gd name="T72" fmla="*/ 1432560 w 2690"/>
                <a:gd name="T73" fmla="*/ 1525588 h 2404"/>
                <a:gd name="T74" fmla="*/ 1534160 w 2690"/>
                <a:gd name="T75" fmla="*/ 1393590 h 2404"/>
                <a:gd name="T76" fmla="*/ 1692910 w 2690"/>
                <a:gd name="T77" fmla="*/ 521644 h 2404"/>
                <a:gd name="T78" fmla="*/ 1576070 w 2690"/>
                <a:gd name="T79" fmla="*/ 1165133 h 2404"/>
                <a:gd name="T80" fmla="*/ 1564640 w 2690"/>
                <a:gd name="T81" fmla="*/ 1161325 h 2404"/>
                <a:gd name="T82" fmla="*/ 1588770 w 2690"/>
                <a:gd name="T83" fmla="*/ 1345360 h 2404"/>
                <a:gd name="T84" fmla="*/ 1651000 w 2690"/>
                <a:gd name="T85" fmla="*/ 1208286 h 2404"/>
                <a:gd name="T86" fmla="*/ 1428750 w 2690"/>
                <a:gd name="T87" fmla="*/ 587643 h 2404"/>
                <a:gd name="T88" fmla="*/ 966470 w 2690"/>
                <a:gd name="T89" fmla="*/ 312225 h 2404"/>
                <a:gd name="T90" fmla="*/ 867410 w 2690"/>
                <a:gd name="T91" fmla="*/ 159920 h 2404"/>
                <a:gd name="T92" fmla="*/ 584200 w 2690"/>
                <a:gd name="T93" fmla="*/ 49499 h 2404"/>
                <a:gd name="T94" fmla="*/ 539750 w 2690"/>
                <a:gd name="T95" fmla="*/ 182766 h 2404"/>
                <a:gd name="T96" fmla="*/ 631190 w 2690"/>
                <a:gd name="T97" fmla="*/ 243688 h 2404"/>
                <a:gd name="T98" fmla="*/ 673100 w 2690"/>
                <a:gd name="T99" fmla="*/ 510222 h 2404"/>
                <a:gd name="T100" fmla="*/ 769620 w 2690"/>
                <a:gd name="T101" fmla="*/ 279226 h 2404"/>
                <a:gd name="T102" fmla="*/ 889000 w 2690"/>
                <a:gd name="T103" fmla="*/ 312225 h 2404"/>
                <a:gd name="T104" fmla="*/ 885190 w 2690"/>
                <a:gd name="T105" fmla="*/ 244957 h 2404"/>
                <a:gd name="T106" fmla="*/ 774700 w 2690"/>
                <a:gd name="T107" fmla="*/ 107883 h 2404"/>
                <a:gd name="T108" fmla="*/ 922020 w 2690"/>
                <a:gd name="T109" fmla="*/ 187843 h 2404"/>
                <a:gd name="T110" fmla="*/ 971550 w 2690"/>
                <a:gd name="T111" fmla="*/ 153574 h 2404"/>
                <a:gd name="T112" fmla="*/ 1008380 w 2690"/>
                <a:gd name="T113" fmla="*/ 128190 h 2404"/>
                <a:gd name="T114" fmla="*/ 952500 w 2690"/>
                <a:gd name="T115" fmla="*/ 81229 h 2404"/>
                <a:gd name="T116" fmla="*/ 487680 w 2690"/>
                <a:gd name="T117" fmla="*/ 92652 h 2404"/>
                <a:gd name="T118" fmla="*/ 637540 w 2690"/>
                <a:gd name="T119" fmla="*/ 180228 h 2404"/>
                <a:gd name="T120" fmla="*/ 613410 w 2690"/>
                <a:gd name="T121" fmla="*/ 60922 h 2404"/>
                <a:gd name="T122" fmla="*/ 499110 w 2690"/>
                <a:gd name="T123" fmla="*/ 11423 h 2404"/>
                <a:gd name="T124" fmla="*/ 1026160 w 2690"/>
                <a:gd name="T125" fmla="*/ 776755 h 240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90"/>
                <a:gd name="T190" fmla="*/ 0 h 2404"/>
                <a:gd name="T191" fmla="*/ 2690 w 2690"/>
                <a:gd name="T192" fmla="*/ 2404 h 240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90" h="2404">
                  <a:moveTo>
                    <a:pt x="692" y="12"/>
                  </a:moveTo>
                  <a:lnTo>
                    <a:pt x="692" y="12"/>
                  </a:lnTo>
                  <a:lnTo>
                    <a:pt x="698" y="14"/>
                  </a:lnTo>
                  <a:lnTo>
                    <a:pt x="702" y="18"/>
                  </a:lnTo>
                  <a:lnTo>
                    <a:pt x="708" y="20"/>
                  </a:lnTo>
                  <a:lnTo>
                    <a:pt x="714" y="20"/>
                  </a:lnTo>
                  <a:lnTo>
                    <a:pt x="716" y="20"/>
                  </a:lnTo>
                  <a:lnTo>
                    <a:pt x="714" y="18"/>
                  </a:lnTo>
                  <a:lnTo>
                    <a:pt x="712" y="16"/>
                  </a:lnTo>
                  <a:lnTo>
                    <a:pt x="710" y="12"/>
                  </a:lnTo>
                  <a:lnTo>
                    <a:pt x="708" y="12"/>
                  </a:lnTo>
                  <a:lnTo>
                    <a:pt x="710" y="12"/>
                  </a:lnTo>
                  <a:lnTo>
                    <a:pt x="714" y="12"/>
                  </a:lnTo>
                  <a:lnTo>
                    <a:pt x="718" y="16"/>
                  </a:lnTo>
                  <a:lnTo>
                    <a:pt x="722" y="18"/>
                  </a:lnTo>
                  <a:lnTo>
                    <a:pt x="728" y="18"/>
                  </a:lnTo>
                  <a:lnTo>
                    <a:pt x="730" y="16"/>
                  </a:lnTo>
                  <a:lnTo>
                    <a:pt x="730" y="12"/>
                  </a:lnTo>
                  <a:lnTo>
                    <a:pt x="724" y="6"/>
                  </a:lnTo>
                  <a:lnTo>
                    <a:pt x="714" y="2"/>
                  </a:lnTo>
                  <a:lnTo>
                    <a:pt x="708" y="0"/>
                  </a:lnTo>
                  <a:lnTo>
                    <a:pt x="702" y="2"/>
                  </a:lnTo>
                  <a:lnTo>
                    <a:pt x="694" y="4"/>
                  </a:lnTo>
                  <a:lnTo>
                    <a:pt x="688" y="8"/>
                  </a:lnTo>
                  <a:lnTo>
                    <a:pt x="688" y="10"/>
                  </a:lnTo>
                  <a:lnTo>
                    <a:pt x="692" y="12"/>
                  </a:lnTo>
                  <a:close/>
                  <a:moveTo>
                    <a:pt x="742" y="352"/>
                  </a:moveTo>
                  <a:lnTo>
                    <a:pt x="742" y="352"/>
                  </a:lnTo>
                  <a:lnTo>
                    <a:pt x="740" y="350"/>
                  </a:lnTo>
                  <a:lnTo>
                    <a:pt x="736" y="352"/>
                  </a:lnTo>
                  <a:lnTo>
                    <a:pt x="732" y="358"/>
                  </a:lnTo>
                  <a:lnTo>
                    <a:pt x="728" y="366"/>
                  </a:lnTo>
                  <a:lnTo>
                    <a:pt x="724" y="382"/>
                  </a:lnTo>
                  <a:lnTo>
                    <a:pt x="724" y="386"/>
                  </a:lnTo>
                  <a:lnTo>
                    <a:pt x="724" y="388"/>
                  </a:lnTo>
                  <a:lnTo>
                    <a:pt x="726" y="388"/>
                  </a:lnTo>
                  <a:lnTo>
                    <a:pt x="736" y="382"/>
                  </a:lnTo>
                  <a:lnTo>
                    <a:pt x="742" y="374"/>
                  </a:lnTo>
                  <a:lnTo>
                    <a:pt x="744" y="364"/>
                  </a:lnTo>
                  <a:lnTo>
                    <a:pt x="742" y="352"/>
                  </a:lnTo>
                  <a:close/>
                  <a:moveTo>
                    <a:pt x="696" y="550"/>
                  </a:moveTo>
                  <a:lnTo>
                    <a:pt x="696" y="550"/>
                  </a:lnTo>
                  <a:lnTo>
                    <a:pt x="692" y="548"/>
                  </a:lnTo>
                  <a:lnTo>
                    <a:pt x="690" y="548"/>
                  </a:lnTo>
                  <a:lnTo>
                    <a:pt x="690" y="552"/>
                  </a:lnTo>
                  <a:lnTo>
                    <a:pt x="692" y="556"/>
                  </a:lnTo>
                  <a:lnTo>
                    <a:pt x="700" y="566"/>
                  </a:lnTo>
                  <a:lnTo>
                    <a:pt x="710" y="578"/>
                  </a:lnTo>
                  <a:lnTo>
                    <a:pt x="714" y="580"/>
                  </a:lnTo>
                  <a:lnTo>
                    <a:pt x="718" y="578"/>
                  </a:lnTo>
                  <a:lnTo>
                    <a:pt x="724" y="576"/>
                  </a:lnTo>
                  <a:lnTo>
                    <a:pt x="728" y="574"/>
                  </a:lnTo>
                  <a:lnTo>
                    <a:pt x="734" y="568"/>
                  </a:lnTo>
                  <a:lnTo>
                    <a:pt x="736" y="564"/>
                  </a:lnTo>
                  <a:lnTo>
                    <a:pt x="738" y="558"/>
                  </a:lnTo>
                  <a:lnTo>
                    <a:pt x="736" y="552"/>
                  </a:lnTo>
                  <a:lnTo>
                    <a:pt x="730" y="546"/>
                  </a:lnTo>
                  <a:lnTo>
                    <a:pt x="728" y="544"/>
                  </a:lnTo>
                  <a:lnTo>
                    <a:pt x="724" y="546"/>
                  </a:lnTo>
                  <a:lnTo>
                    <a:pt x="722" y="548"/>
                  </a:lnTo>
                  <a:lnTo>
                    <a:pt x="718" y="552"/>
                  </a:lnTo>
                  <a:lnTo>
                    <a:pt x="712" y="554"/>
                  </a:lnTo>
                  <a:lnTo>
                    <a:pt x="706" y="554"/>
                  </a:lnTo>
                  <a:lnTo>
                    <a:pt x="696" y="550"/>
                  </a:lnTo>
                  <a:close/>
                  <a:moveTo>
                    <a:pt x="936" y="688"/>
                  </a:moveTo>
                  <a:lnTo>
                    <a:pt x="936" y="688"/>
                  </a:lnTo>
                  <a:lnTo>
                    <a:pt x="938" y="696"/>
                  </a:lnTo>
                  <a:lnTo>
                    <a:pt x="940" y="696"/>
                  </a:lnTo>
                  <a:lnTo>
                    <a:pt x="942" y="696"/>
                  </a:lnTo>
                  <a:lnTo>
                    <a:pt x="946" y="692"/>
                  </a:lnTo>
                  <a:lnTo>
                    <a:pt x="950" y="684"/>
                  </a:lnTo>
                  <a:lnTo>
                    <a:pt x="950" y="680"/>
                  </a:lnTo>
                  <a:lnTo>
                    <a:pt x="950" y="678"/>
                  </a:lnTo>
                  <a:lnTo>
                    <a:pt x="946" y="676"/>
                  </a:lnTo>
                  <a:lnTo>
                    <a:pt x="942" y="676"/>
                  </a:lnTo>
                  <a:lnTo>
                    <a:pt x="940" y="676"/>
                  </a:lnTo>
                  <a:lnTo>
                    <a:pt x="936" y="680"/>
                  </a:lnTo>
                  <a:lnTo>
                    <a:pt x="934" y="684"/>
                  </a:lnTo>
                  <a:lnTo>
                    <a:pt x="936" y="688"/>
                  </a:lnTo>
                  <a:close/>
                  <a:moveTo>
                    <a:pt x="1610" y="556"/>
                  </a:moveTo>
                  <a:lnTo>
                    <a:pt x="1610" y="556"/>
                  </a:lnTo>
                  <a:lnTo>
                    <a:pt x="1616" y="560"/>
                  </a:lnTo>
                  <a:lnTo>
                    <a:pt x="1624" y="562"/>
                  </a:lnTo>
                  <a:lnTo>
                    <a:pt x="1632" y="564"/>
                  </a:lnTo>
                  <a:lnTo>
                    <a:pt x="1634" y="564"/>
                  </a:lnTo>
                  <a:lnTo>
                    <a:pt x="1634" y="562"/>
                  </a:lnTo>
                  <a:lnTo>
                    <a:pt x="1628" y="558"/>
                  </a:lnTo>
                  <a:lnTo>
                    <a:pt x="1618" y="552"/>
                  </a:lnTo>
                  <a:lnTo>
                    <a:pt x="1610" y="550"/>
                  </a:lnTo>
                  <a:lnTo>
                    <a:pt x="1610" y="552"/>
                  </a:lnTo>
                  <a:lnTo>
                    <a:pt x="1610" y="556"/>
                  </a:lnTo>
                  <a:close/>
                  <a:moveTo>
                    <a:pt x="1402" y="2052"/>
                  </a:moveTo>
                  <a:lnTo>
                    <a:pt x="1402" y="2052"/>
                  </a:lnTo>
                  <a:lnTo>
                    <a:pt x="1404" y="2054"/>
                  </a:lnTo>
                  <a:lnTo>
                    <a:pt x="1410" y="2056"/>
                  </a:lnTo>
                  <a:lnTo>
                    <a:pt x="1416" y="2056"/>
                  </a:lnTo>
                  <a:lnTo>
                    <a:pt x="1420" y="2054"/>
                  </a:lnTo>
                  <a:lnTo>
                    <a:pt x="1420" y="2052"/>
                  </a:lnTo>
                  <a:lnTo>
                    <a:pt x="1418" y="2048"/>
                  </a:lnTo>
                  <a:lnTo>
                    <a:pt x="1412" y="2048"/>
                  </a:lnTo>
                  <a:lnTo>
                    <a:pt x="1404" y="2048"/>
                  </a:lnTo>
                  <a:lnTo>
                    <a:pt x="1402" y="2050"/>
                  </a:lnTo>
                  <a:lnTo>
                    <a:pt x="1402" y="2052"/>
                  </a:lnTo>
                  <a:close/>
                  <a:moveTo>
                    <a:pt x="1610" y="1344"/>
                  </a:moveTo>
                  <a:lnTo>
                    <a:pt x="1610" y="1344"/>
                  </a:lnTo>
                  <a:lnTo>
                    <a:pt x="1612" y="1338"/>
                  </a:lnTo>
                  <a:lnTo>
                    <a:pt x="1614" y="1334"/>
                  </a:lnTo>
                  <a:lnTo>
                    <a:pt x="1612" y="1324"/>
                  </a:lnTo>
                  <a:lnTo>
                    <a:pt x="1610" y="1312"/>
                  </a:lnTo>
                  <a:lnTo>
                    <a:pt x="1608" y="1304"/>
                  </a:lnTo>
                  <a:lnTo>
                    <a:pt x="1610" y="1294"/>
                  </a:lnTo>
                  <a:lnTo>
                    <a:pt x="1610" y="1280"/>
                  </a:lnTo>
                  <a:lnTo>
                    <a:pt x="1608" y="1276"/>
                  </a:lnTo>
                  <a:lnTo>
                    <a:pt x="1606" y="1276"/>
                  </a:lnTo>
                  <a:lnTo>
                    <a:pt x="1604" y="1274"/>
                  </a:lnTo>
                  <a:lnTo>
                    <a:pt x="1600" y="1270"/>
                  </a:lnTo>
                  <a:lnTo>
                    <a:pt x="1598" y="1266"/>
                  </a:lnTo>
                  <a:lnTo>
                    <a:pt x="1596" y="1256"/>
                  </a:lnTo>
                  <a:lnTo>
                    <a:pt x="1594" y="1246"/>
                  </a:lnTo>
                  <a:lnTo>
                    <a:pt x="1590" y="1238"/>
                  </a:lnTo>
                  <a:lnTo>
                    <a:pt x="1582" y="1226"/>
                  </a:lnTo>
                  <a:lnTo>
                    <a:pt x="1570" y="1214"/>
                  </a:lnTo>
                  <a:lnTo>
                    <a:pt x="1560" y="1198"/>
                  </a:lnTo>
                  <a:lnTo>
                    <a:pt x="1550" y="1184"/>
                  </a:lnTo>
                  <a:lnTo>
                    <a:pt x="1548" y="1182"/>
                  </a:lnTo>
                  <a:lnTo>
                    <a:pt x="1546" y="1182"/>
                  </a:lnTo>
                  <a:lnTo>
                    <a:pt x="1542" y="1182"/>
                  </a:lnTo>
                  <a:lnTo>
                    <a:pt x="1538" y="1180"/>
                  </a:lnTo>
                  <a:lnTo>
                    <a:pt x="1534" y="1176"/>
                  </a:lnTo>
                  <a:lnTo>
                    <a:pt x="1526" y="1166"/>
                  </a:lnTo>
                  <a:lnTo>
                    <a:pt x="1518" y="1156"/>
                  </a:lnTo>
                  <a:lnTo>
                    <a:pt x="1514" y="1146"/>
                  </a:lnTo>
                  <a:lnTo>
                    <a:pt x="1514" y="1136"/>
                  </a:lnTo>
                  <a:lnTo>
                    <a:pt x="1514" y="1126"/>
                  </a:lnTo>
                  <a:lnTo>
                    <a:pt x="1514" y="1110"/>
                  </a:lnTo>
                  <a:lnTo>
                    <a:pt x="1514" y="1104"/>
                  </a:lnTo>
                  <a:lnTo>
                    <a:pt x="1510" y="1098"/>
                  </a:lnTo>
                  <a:lnTo>
                    <a:pt x="1508" y="1096"/>
                  </a:lnTo>
                  <a:lnTo>
                    <a:pt x="1506" y="1096"/>
                  </a:lnTo>
                  <a:lnTo>
                    <a:pt x="1502" y="1102"/>
                  </a:lnTo>
                  <a:lnTo>
                    <a:pt x="1502" y="1104"/>
                  </a:lnTo>
                  <a:lnTo>
                    <a:pt x="1498" y="1104"/>
                  </a:lnTo>
                  <a:lnTo>
                    <a:pt x="1494" y="1102"/>
                  </a:lnTo>
                  <a:lnTo>
                    <a:pt x="1490" y="1096"/>
                  </a:lnTo>
                  <a:lnTo>
                    <a:pt x="1484" y="1090"/>
                  </a:lnTo>
                  <a:lnTo>
                    <a:pt x="1480" y="1090"/>
                  </a:lnTo>
                  <a:lnTo>
                    <a:pt x="1480" y="1092"/>
                  </a:lnTo>
                  <a:lnTo>
                    <a:pt x="1480" y="1098"/>
                  </a:lnTo>
                  <a:lnTo>
                    <a:pt x="1478" y="1102"/>
                  </a:lnTo>
                  <a:lnTo>
                    <a:pt x="1478" y="1106"/>
                  </a:lnTo>
                  <a:lnTo>
                    <a:pt x="1474" y="1104"/>
                  </a:lnTo>
                  <a:lnTo>
                    <a:pt x="1470" y="1100"/>
                  </a:lnTo>
                  <a:lnTo>
                    <a:pt x="1464" y="1092"/>
                  </a:lnTo>
                  <a:lnTo>
                    <a:pt x="1462" y="1086"/>
                  </a:lnTo>
                  <a:lnTo>
                    <a:pt x="1462" y="1080"/>
                  </a:lnTo>
                  <a:lnTo>
                    <a:pt x="1462" y="1076"/>
                  </a:lnTo>
                  <a:lnTo>
                    <a:pt x="1464" y="1066"/>
                  </a:lnTo>
                  <a:lnTo>
                    <a:pt x="1462" y="1060"/>
                  </a:lnTo>
                  <a:lnTo>
                    <a:pt x="1462" y="1054"/>
                  </a:lnTo>
                  <a:lnTo>
                    <a:pt x="1458" y="1046"/>
                  </a:lnTo>
                  <a:lnTo>
                    <a:pt x="1452" y="1038"/>
                  </a:lnTo>
                  <a:lnTo>
                    <a:pt x="1440" y="1022"/>
                  </a:lnTo>
                  <a:lnTo>
                    <a:pt x="1430" y="1012"/>
                  </a:lnTo>
                  <a:lnTo>
                    <a:pt x="1428" y="1008"/>
                  </a:lnTo>
                  <a:lnTo>
                    <a:pt x="1432" y="1008"/>
                  </a:lnTo>
                  <a:lnTo>
                    <a:pt x="1436" y="1008"/>
                  </a:lnTo>
                  <a:lnTo>
                    <a:pt x="1438" y="1006"/>
                  </a:lnTo>
                  <a:lnTo>
                    <a:pt x="1440" y="1002"/>
                  </a:lnTo>
                  <a:lnTo>
                    <a:pt x="1438" y="998"/>
                  </a:lnTo>
                  <a:lnTo>
                    <a:pt x="1436" y="994"/>
                  </a:lnTo>
                  <a:lnTo>
                    <a:pt x="1430" y="988"/>
                  </a:lnTo>
                  <a:lnTo>
                    <a:pt x="1422" y="984"/>
                  </a:lnTo>
                  <a:lnTo>
                    <a:pt x="1410" y="978"/>
                  </a:lnTo>
                  <a:lnTo>
                    <a:pt x="1398" y="974"/>
                  </a:lnTo>
                  <a:lnTo>
                    <a:pt x="1392" y="968"/>
                  </a:lnTo>
                  <a:lnTo>
                    <a:pt x="1388" y="964"/>
                  </a:lnTo>
                  <a:lnTo>
                    <a:pt x="1386" y="960"/>
                  </a:lnTo>
                  <a:lnTo>
                    <a:pt x="1384" y="956"/>
                  </a:lnTo>
                  <a:lnTo>
                    <a:pt x="1380" y="952"/>
                  </a:lnTo>
                  <a:lnTo>
                    <a:pt x="1374" y="950"/>
                  </a:lnTo>
                  <a:lnTo>
                    <a:pt x="1364" y="946"/>
                  </a:lnTo>
                  <a:lnTo>
                    <a:pt x="1354" y="942"/>
                  </a:lnTo>
                  <a:lnTo>
                    <a:pt x="1346" y="938"/>
                  </a:lnTo>
                  <a:lnTo>
                    <a:pt x="1340" y="934"/>
                  </a:lnTo>
                  <a:lnTo>
                    <a:pt x="1338" y="928"/>
                  </a:lnTo>
                  <a:lnTo>
                    <a:pt x="1334" y="916"/>
                  </a:lnTo>
                  <a:lnTo>
                    <a:pt x="1332" y="908"/>
                  </a:lnTo>
                  <a:lnTo>
                    <a:pt x="1328" y="902"/>
                  </a:lnTo>
                  <a:lnTo>
                    <a:pt x="1324" y="896"/>
                  </a:lnTo>
                  <a:lnTo>
                    <a:pt x="1324" y="886"/>
                  </a:lnTo>
                  <a:lnTo>
                    <a:pt x="1322" y="864"/>
                  </a:lnTo>
                  <a:lnTo>
                    <a:pt x="1322" y="852"/>
                  </a:lnTo>
                  <a:lnTo>
                    <a:pt x="1320" y="840"/>
                  </a:lnTo>
                  <a:lnTo>
                    <a:pt x="1316" y="828"/>
                  </a:lnTo>
                  <a:lnTo>
                    <a:pt x="1308" y="818"/>
                  </a:lnTo>
                  <a:lnTo>
                    <a:pt x="1304" y="812"/>
                  </a:lnTo>
                  <a:lnTo>
                    <a:pt x="1302" y="806"/>
                  </a:lnTo>
                  <a:lnTo>
                    <a:pt x="1298" y="794"/>
                  </a:lnTo>
                  <a:lnTo>
                    <a:pt x="1296" y="780"/>
                  </a:lnTo>
                  <a:lnTo>
                    <a:pt x="1296" y="764"/>
                  </a:lnTo>
                  <a:lnTo>
                    <a:pt x="1296" y="750"/>
                  </a:lnTo>
                  <a:lnTo>
                    <a:pt x="1294" y="736"/>
                  </a:lnTo>
                  <a:lnTo>
                    <a:pt x="1290" y="726"/>
                  </a:lnTo>
                  <a:lnTo>
                    <a:pt x="1286" y="722"/>
                  </a:lnTo>
                  <a:lnTo>
                    <a:pt x="1282" y="718"/>
                  </a:lnTo>
                  <a:lnTo>
                    <a:pt x="1274" y="712"/>
                  </a:lnTo>
                  <a:lnTo>
                    <a:pt x="1268" y="704"/>
                  </a:lnTo>
                  <a:lnTo>
                    <a:pt x="1262" y="692"/>
                  </a:lnTo>
                  <a:lnTo>
                    <a:pt x="1258" y="690"/>
                  </a:lnTo>
                  <a:lnTo>
                    <a:pt x="1256" y="688"/>
                  </a:lnTo>
                  <a:lnTo>
                    <a:pt x="1254" y="690"/>
                  </a:lnTo>
                  <a:lnTo>
                    <a:pt x="1250" y="698"/>
                  </a:lnTo>
                  <a:lnTo>
                    <a:pt x="1244" y="702"/>
                  </a:lnTo>
                  <a:lnTo>
                    <a:pt x="1240" y="704"/>
                  </a:lnTo>
                  <a:lnTo>
                    <a:pt x="1236" y="702"/>
                  </a:lnTo>
                  <a:lnTo>
                    <a:pt x="1232" y="696"/>
                  </a:lnTo>
                  <a:lnTo>
                    <a:pt x="1228" y="690"/>
                  </a:lnTo>
                  <a:lnTo>
                    <a:pt x="1226" y="682"/>
                  </a:lnTo>
                  <a:lnTo>
                    <a:pt x="1224" y="664"/>
                  </a:lnTo>
                  <a:lnTo>
                    <a:pt x="1224" y="650"/>
                  </a:lnTo>
                  <a:lnTo>
                    <a:pt x="1224" y="634"/>
                  </a:lnTo>
                  <a:lnTo>
                    <a:pt x="1220" y="620"/>
                  </a:lnTo>
                  <a:lnTo>
                    <a:pt x="1216" y="614"/>
                  </a:lnTo>
                  <a:lnTo>
                    <a:pt x="1212" y="606"/>
                  </a:lnTo>
                  <a:lnTo>
                    <a:pt x="1208" y="600"/>
                  </a:lnTo>
                  <a:lnTo>
                    <a:pt x="1206" y="596"/>
                  </a:lnTo>
                  <a:lnTo>
                    <a:pt x="1206" y="588"/>
                  </a:lnTo>
                  <a:lnTo>
                    <a:pt x="1208" y="584"/>
                  </a:lnTo>
                  <a:lnTo>
                    <a:pt x="1206" y="582"/>
                  </a:lnTo>
                  <a:lnTo>
                    <a:pt x="1204" y="578"/>
                  </a:lnTo>
                  <a:lnTo>
                    <a:pt x="1200" y="576"/>
                  </a:lnTo>
                  <a:lnTo>
                    <a:pt x="1196" y="572"/>
                  </a:lnTo>
                  <a:lnTo>
                    <a:pt x="1194" y="562"/>
                  </a:lnTo>
                  <a:lnTo>
                    <a:pt x="1192" y="548"/>
                  </a:lnTo>
                  <a:lnTo>
                    <a:pt x="1190" y="534"/>
                  </a:lnTo>
                  <a:lnTo>
                    <a:pt x="1188" y="526"/>
                  </a:lnTo>
                  <a:lnTo>
                    <a:pt x="1184" y="522"/>
                  </a:lnTo>
                  <a:lnTo>
                    <a:pt x="1180" y="520"/>
                  </a:lnTo>
                  <a:lnTo>
                    <a:pt x="1176" y="520"/>
                  </a:lnTo>
                  <a:lnTo>
                    <a:pt x="1172" y="522"/>
                  </a:lnTo>
                  <a:lnTo>
                    <a:pt x="1170" y="526"/>
                  </a:lnTo>
                  <a:lnTo>
                    <a:pt x="1166" y="532"/>
                  </a:lnTo>
                  <a:lnTo>
                    <a:pt x="1166" y="538"/>
                  </a:lnTo>
                  <a:lnTo>
                    <a:pt x="1164" y="552"/>
                  </a:lnTo>
                  <a:lnTo>
                    <a:pt x="1162" y="564"/>
                  </a:lnTo>
                  <a:lnTo>
                    <a:pt x="1150" y="594"/>
                  </a:lnTo>
                  <a:lnTo>
                    <a:pt x="1146" y="602"/>
                  </a:lnTo>
                  <a:lnTo>
                    <a:pt x="1146" y="608"/>
                  </a:lnTo>
                  <a:lnTo>
                    <a:pt x="1146" y="612"/>
                  </a:lnTo>
                  <a:lnTo>
                    <a:pt x="1150" y="614"/>
                  </a:lnTo>
                  <a:lnTo>
                    <a:pt x="1152" y="616"/>
                  </a:lnTo>
                  <a:lnTo>
                    <a:pt x="1152" y="618"/>
                  </a:lnTo>
                  <a:lnTo>
                    <a:pt x="1150" y="622"/>
                  </a:lnTo>
                  <a:lnTo>
                    <a:pt x="1144" y="630"/>
                  </a:lnTo>
                  <a:lnTo>
                    <a:pt x="1144" y="636"/>
                  </a:lnTo>
                  <a:lnTo>
                    <a:pt x="1144" y="646"/>
                  </a:lnTo>
                  <a:lnTo>
                    <a:pt x="1138" y="658"/>
                  </a:lnTo>
                  <a:lnTo>
                    <a:pt x="1136" y="668"/>
                  </a:lnTo>
                  <a:lnTo>
                    <a:pt x="1136" y="676"/>
                  </a:lnTo>
                  <a:lnTo>
                    <a:pt x="1140" y="700"/>
                  </a:lnTo>
                  <a:lnTo>
                    <a:pt x="1144" y="724"/>
                  </a:lnTo>
                  <a:lnTo>
                    <a:pt x="1144" y="736"/>
                  </a:lnTo>
                  <a:lnTo>
                    <a:pt x="1142" y="748"/>
                  </a:lnTo>
                  <a:lnTo>
                    <a:pt x="1136" y="768"/>
                  </a:lnTo>
                  <a:lnTo>
                    <a:pt x="1136" y="780"/>
                  </a:lnTo>
                  <a:lnTo>
                    <a:pt x="1136" y="792"/>
                  </a:lnTo>
                  <a:lnTo>
                    <a:pt x="1130" y="806"/>
                  </a:lnTo>
                  <a:lnTo>
                    <a:pt x="1124" y="816"/>
                  </a:lnTo>
                  <a:lnTo>
                    <a:pt x="1120" y="826"/>
                  </a:lnTo>
                  <a:lnTo>
                    <a:pt x="1116" y="840"/>
                  </a:lnTo>
                  <a:lnTo>
                    <a:pt x="1114" y="850"/>
                  </a:lnTo>
                  <a:lnTo>
                    <a:pt x="1110" y="856"/>
                  </a:lnTo>
                  <a:lnTo>
                    <a:pt x="1102" y="862"/>
                  </a:lnTo>
                  <a:lnTo>
                    <a:pt x="1096" y="866"/>
                  </a:lnTo>
                  <a:lnTo>
                    <a:pt x="1088" y="866"/>
                  </a:lnTo>
                  <a:lnTo>
                    <a:pt x="1078" y="864"/>
                  </a:lnTo>
                  <a:lnTo>
                    <a:pt x="1068" y="860"/>
                  </a:lnTo>
                  <a:lnTo>
                    <a:pt x="1060" y="854"/>
                  </a:lnTo>
                  <a:lnTo>
                    <a:pt x="1052" y="848"/>
                  </a:lnTo>
                  <a:lnTo>
                    <a:pt x="1046" y="842"/>
                  </a:lnTo>
                  <a:lnTo>
                    <a:pt x="1044" y="836"/>
                  </a:lnTo>
                  <a:lnTo>
                    <a:pt x="1040" y="830"/>
                  </a:lnTo>
                  <a:lnTo>
                    <a:pt x="1036" y="826"/>
                  </a:lnTo>
                  <a:lnTo>
                    <a:pt x="1028" y="824"/>
                  </a:lnTo>
                  <a:lnTo>
                    <a:pt x="1022" y="822"/>
                  </a:lnTo>
                  <a:lnTo>
                    <a:pt x="1014" y="818"/>
                  </a:lnTo>
                  <a:lnTo>
                    <a:pt x="1004" y="812"/>
                  </a:lnTo>
                  <a:lnTo>
                    <a:pt x="990" y="800"/>
                  </a:lnTo>
                  <a:lnTo>
                    <a:pt x="978" y="788"/>
                  </a:lnTo>
                  <a:lnTo>
                    <a:pt x="968" y="782"/>
                  </a:lnTo>
                  <a:lnTo>
                    <a:pt x="962" y="780"/>
                  </a:lnTo>
                  <a:lnTo>
                    <a:pt x="956" y="778"/>
                  </a:lnTo>
                  <a:lnTo>
                    <a:pt x="948" y="776"/>
                  </a:lnTo>
                  <a:lnTo>
                    <a:pt x="942" y="772"/>
                  </a:lnTo>
                  <a:lnTo>
                    <a:pt x="934" y="764"/>
                  </a:lnTo>
                  <a:lnTo>
                    <a:pt x="922" y="752"/>
                  </a:lnTo>
                  <a:lnTo>
                    <a:pt x="912" y="744"/>
                  </a:lnTo>
                  <a:lnTo>
                    <a:pt x="898" y="732"/>
                  </a:lnTo>
                  <a:lnTo>
                    <a:pt x="896" y="728"/>
                  </a:lnTo>
                  <a:lnTo>
                    <a:pt x="896" y="722"/>
                  </a:lnTo>
                  <a:lnTo>
                    <a:pt x="900" y="712"/>
                  </a:lnTo>
                  <a:lnTo>
                    <a:pt x="908" y="700"/>
                  </a:lnTo>
                  <a:lnTo>
                    <a:pt x="916" y="684"/>
                  </a:lnTo>
                  <a:lnTo>
                    <a:pt x="920" y="674"/>
                  </a:lnTo>
                  <a:lnTo>
                    <a:pt x="920" y="670"/>
                  </a:lnTo>
                  <a:lnTo>
                    <a:pt x="918" y="670"/>
                  </a:lnTo>
                  <a:lnTo>
                    <a:pt x="916" y="668"/>
                  </a:lnTo>
                  <a:lnTo>
                    <a:pt x="914" y="666"/>
                  </a:lnTo>
                  <a:lnTo>
                    <a:pt x="914" y="662"/>
                  </a:lnTo>
                  <a:lnTo>
                    <a:pt x="918" y="652"/>
                  </a:lnTo>
                  <a:lnTo>
                    <a:pt x="924" y="644"/>
                  </a:lnTo>
                  <a:lnTo>
                    <a:pt x="928" y="640"/>
                  </a:lnTo>
                  <a:lnTo>
                    <a:pt x="930" y="642"/>
                  </a:lnTo>
                  <a:lnTo>
                    <a:pt x="934" y="646"/>
                  </a:lnTo>
                  <a:lnTo>
                    <a:pt x="936" y="648"/>
                  </a:lnTo>
                  <a:lnTo>
                    <a:pt x="936" y="650"/>
                  </a:lnTo>
                  <a:lnTo>
                    <a:pt x="938" y="646"/>
                  </a:lnTo>
                  <a:lnTo>
                    <a:pt x="940" y="638"/>
                  </a:lnTo>
                  <a:lnTo>
                    <a:pt x="942" y="626"/>
                  </a:lnTo>
                  <a:lnTo>
                    <a:pt x="946" y="618"/>
                  </a:lnTo>
                  <a:lnTo>
                    <a:pt x="950" y="612"/>
                  </a:lnTo>
                  <a:lnTo>
                    <a:pt x="956" y="606"/>
                  </a:lnTo>
                  <a:lnTo>
                    <a:pt x="958" y="604"/>
                  </a:lnTo>
                  <a:lnTo>
                    <a:pt x="960" y="602"/>
                  </a:lnTo>
                  <a:lnTo>
                    <a:pt x="960" y="598"/>
                  </a:lnTo>
                  <a:lnTo>
                    <a:pt x="956" y="596"/>
                  </a:lnTo>
                  <a:lnTo>
                    <a:pt x="950" y="590"/>
                  </a:lnTo>
                  <a:lnTo>
                    <a:pt x="946" y="586"/>
                  </a:lnTo>
                  <a:lnTo>
                    <a:pt x="942" y="580"/>
                  </a:lnTo>
                  <a:lnTo>
                    <a:pt x="942" y="578"/>
                  </a:lnTo>
                  <a:lnTo>
                    <a:pt x="940" y="578"/>
                  </a:lnTo>
                  <a:lnTo>
                    <a:pt x="934" y="582"/>
                  </a:lnTo>
                  <a:lnTo>
                    <a:pt x="930" y="584"/>
                  </a:lnTo>
                  <a:lnTo>
                    <a:pt x="928" y="588"/>
                  </a:lnTo>
                  <a:lnTo>
                    <a:pt x="928" y="594"/>
                  </a:lnTo>
                  <a:lnTo>
                    <a:pt x="930" y="598"/>
                  </a:lnTo>
                  <a:lnTo>
                    <a:pt x="928" y="600"/>
                  </a:lnTo>
                  <a:lnTo>
                    <a:pt x="926" y="602"/>
                  </a:lnTo>
                  <a:lnTo>
                    <a:pt x="922" y="604"/>
                  </a:lnTo>
                  <a:lnTo>
                    <a:pt x="920" y="604"/>
                  </a:lnTo>
                  <a:lnTo>
                    <a:pt x="918" y="598"/>
                  </a:lnTo>
                  <a:lnTo>
                    <a:pt x="918" y="592"/>
                  </a:lnTo>
                  <a:lnTo>
                    <a:pt x="918" y="590"/>
                  </a:lnTo>
                  <a:lnTo>
                    <a:pt x="916" y="590"/>
                  </a:lnTo>
                  <a:lnTo>
                    <a:pt x="914" y="588"/>
                  </a:lnTo>
                  <a:lnTo>
                    <a:pt x="914" y="586"/>
                  </a:lnTo>
                  <a:lnTo>
                    <a:pt x="914" y="578"/>
                  </a:lnTo>
                  <a:lnTo>
                    <a:pt x="914" y="574"/>
                  </a:lnTo>
                  <a:lnTo>
                    <a:pt x="912" y="574"/>
                  </a:lnTo>
                  <a:lnTo>
                    <a:pt x="906" y="576"/>
                  </a:lnTo>
                  <a:lnTo>
                    <a:pt x="898" y="584"/>
                  </a:lnTo>
                  <a:lnTo>
                    <a:pt x="888" y="590"/>
                  </a:lnTo>
                  <a:lnTo>
                    <a:pt x="882" y="594"/>
                  </a:lnTo>
                  <a:lnTo>
                    <a:pt x="878" y="594"/>
                  </a:lnTo>
                  <a:lnTo>
                    <a:pt x="874" y="592"/>
                  </a:lnTo>
                  <a:lnTo>
                    <a:pt x="870" y="586"/>
                  </a:lnTo>
                  <a:lnTo>
                    <a:pt x="866" y="584"/>
                  </a:lnTo>
                  <a:lnTo>
                    <a:pt x="860" y="584"/>
                  </a:lnTo>
                  <a:lnTo>
                    <a:pt x="854" y="586"/>
                  </a:lnTo>
                  <a:lnTo>
                    <a:pt x="848" y="586"/>
                  </a:lnTo>
                  <a:lnTo>
                    <a:pt x="844" y="584"/>
                  </a:lnTo>
                  <a:lnTo>
                    <a:pt x="842" y="580"/>
                  </a:lnTo>
                  <a:lnTo>
                    <a:pt x="834" y="572"/>
                  </a:lnTo>
                  <a:lnTo>
                    <a:pt x="830" y="570"/>
                  </a:lnTo>
                  <a:lnTo>
                    <a:pt x="822" y="570"/>
                  </a:lnTo>
                  <a:lnTo>
                    <a:pt x="814" y="570"/>
                  </a:lnTo>
                  <a:lnTo>
                    <a:pt x="808" y="568"/>
                  </a:lnTo>
                  <a:lnTo>
                    <a:pt x="804" y="564"/>
                  </a:lnTo>
                  <a:lnTo>
                    <a:pt x="802" y="560"/>
                  </a:lnTo>
                  <a:lnTo>
                    <a:pt x="798" y="554"/>
                  </a:lnTo>
                  <a:lnTo>
                    <a:pt x="796" y="554"/>
                  </a:lnTo>
                  <a:lnTo>
                    <a:pt x="792" y="554"/>
                  </a:lnTo>
                  <a:lnTo>
                    <a:pt x="788" y="554"/>
                  </a:lnTo>
                  <a:lnTo>
                    <a:pt x="784" y="554"/>
                  </a:lnTo>
                  <a:lnTo>
                    <a:pt x="782" y="550"/>
                  </a:lnTo>
                  <a:lnTo>
                    <a:pt x="776" y="546"/>
                  </a:lnTo>
                  <a:lnTo>
                    <a:pt x="774" y="544"/>
                  </a:lnTo>
                  <a:lnTo>
                    <a:pt x="768" y="542"/>
                  </a:lnTo>
                  <a:lnTo>
                    <a:pt x="758" y="542"/>
                  </a:lnTo>
                  <a:lnTo>
                    <a:pt x="752" y="544"/>
                  </a:lnTo>
                  <a:lnTo>
                    <a:pt x="750" y="546"/>
                  </a:lnTo>
                  <a:lnTo>
                    <a:pt x="750" y="548"/>
                  </a:lnTo>
                  <a:lnTo>
                    <a:pt x="754" y="556"/>
                  </a:lnTo>
                  <a:lnTo>
                    <a:pt x="756" y="558"/>
                  </a:lnTo>
                  <a:lnTo>
                    <a:pt x="762" y="560"/>
                  </a:lnTo>
                  <a:lnTo>
                    <a:pt x="774" y="560"/>
                  </a:lnTo>
                  <a:lnTo>
                    <a:pt x="778" y="560"/>
                  </a:lnTo>
                  <a:lnTo>
                    <a:pt x="782" y="564"/>
                  </a:lnTo>
                  <a:lnTo>
                    <a:pt x="784" y="570"/>
                  </a:lnTo>
                  <a:lnTo>
                    <a:pt x="782" y="580"/>
                  </a:lnTo>
                  <a:lnTo>
                    <a:pt x="778" y="594"/>
                  </a:lnTo>
                  <a:lnTo>
                    <a:pt x="778" y="596"/>
                  </a:lnTo>
                  <a:lnTo>
                    <a:pt x="776" y="596"/>
                  </a:lnTo>
                  <a:lnTo>
                    <a:pt x="768" y="594"/>
                  </a:lnTo>
                  <a:lnTo>
                    <a:pt x="760" y="594"/>
                  </a:lnTo>
                  <a:lnTo>
                    <a:pt x="750" y="596"/>
                  </a:lnTo>
                  <a:lnTo>
                    <a:pt x="742" y="596"/>
                  </a:lnTo>
                  <a:lnTo>
                    <a:pt x="736" y="596"/>
                  </a:lnTo>
                  <a:lnTo>
                    <a:pt x="728" y="592"/>
                  </a:lnTo>
                  <a:lnTo>
                    <a:pt x="726" y="592"/>
                  </a:lnTo>
                  <a:lnTo>
                    <a:pt x="720" y="594"/>
                  </a:lnTo>
                  <a:lnTo>
                    <a:pt x="700" y="608"/>
                  </a:lnTo>
                  <a:lnTo>
                    <a:pt x="688" y="620"/>
                  </a:lnTo>
                  <a:lnTo>
                    <a:pt x="680" y="628"/>
                  </a:lnTo>
                  <a:lnTo>
                    <a:pt x="678" y="634"/>
                  </a:lnTo>
                  <a:lnTo>
                    <a:pt x="676" y="638"/>
                  </a:lnTo>
                  <a:lnTo>
                    <a:pt x="676" y="644"/>
                  </a:lnTo>
                  <a:lnTo>
                    <a:pt x="674" y="652"/>
                  </a:lnTo>
                  <a:lnTo>
                    <a:pt x="670" y="662"/>
                  </a:lnTo>
                  <a:lnTo>
                    <a:pt x="662" y="674"/>
                  </a:lnTo>
                  <a:lnTo>
                    <a:pt x="654" y="688"/>
                  </a:lnTo>
                  <a:lnTo>
                    <a:pt x="650" y="698"/>
                  </a:lnTo>
                  <a:lnTo>
                    <a:pt x="652" y="706"/>
                  </a:lnTo>
                  <a:lnTo>
                    <a:pt x="654" y="710"/>
                  </a:lnTo>
                  <a:lnTo>
                    <a:pt x="662" y="716"/>
                  </a:lnTo>
                  <a:lnTo>
                    <a:pt x="662" y="720"/>
                  </a:lnTo>
                  <a:lnTo>
                    <a:pt x="658" y="724"/>
                  </a:lnTo>
                  <a:lnTo>
                    <a:pt x="652" y="728"/>
                  </a:lnTo>
                  <a:lnTo>
                    <a:pt x="648" y="730"/>
                  </a:lnTo>
                  <a:lnTo>
                    <a:pt x="644" y="730"/>
                  </a:lnTo>
                  <a:lnTo>
                    <a:pt x="640" y="728"/>
                  </a:lnTo>
                  <a:lnTo>
                    <a:pt x="630" y="722"/>
                  </a:lnTo>
                  <a:lnTo>
                    <a:pt x="626" y="722"/>
                  </a:lnTo>
                  <a:lnTo>
                    <a:pt x="618" y="722"/>
                  </a:lnTo>
                  <a:lnTo>
                    <a:pt x="612" y="722"/>
                  </a:lnTo>
                  <a:lnTo>
                    <a:pt x="608" y="718"/>
                  </a:lnTo>
                  <a:lnTo>
                    <a:pt x="596" y="712"/>
                  </a:lnTo>
                  <a:lnTo>
                    <a:pt x="574" y="688"/>
                  </a:lnTo>
                  <a:lnTo>
                    <a:pt x="562" y="676"/>
                  </a:lnTo>
                  <a:lnTo>
                    <a:pt x="554" y="670"/>
                  </a:lnTo>
                  <a:lnTo>
                    <a:pt x="550" y="668"/>
                  </a:lnTo>
                  <a:lnTo>
                    <a:pt x="548" y="668"/>
                  </a:lnTo>
                  <a:lnTo>
                    <a:pt x="546" y="670"/>
                  </a:lnTo>
                  <a:lnTo>
                    <a:pt x="544" y="674"/>
                  </a:lnTo>
                  <a:lnTo>
                    <a:pt x="542" y="682"/>
                  </a:lnTo>
                  <a:lnTo>
                    <a:pt x="540" y="684"/>
                  </a:lnTo>
                  <a:lnTo>
                    <a:pt x="536" y="684"/>
                  </a:lnTo>
                  <a:lnTo>
                    <a:pt x="532" y="682"/>
                  </a:lnTo>
                  <a:lnTo>
                    <a:pt x="526" y="678"/>
                  </a:lnTo>
                  <a:lnTo>
                    <a:pt x="522" y="678"/>
                  </a:lnTo>
                  <a:lnTo>
                    <a:pt x="518" y="682"/>
                  </a:lnTo>
                  <a:lnTo>
                    <a:pt x="516" y="690"/>
                  </a:lnTo>
                  <a:lnTo>
                    <a:pt x="516" y="698"/>
                  </a:lnTo>
                  <a:lnTo>
                    <a:pt x="514" y="700"/>
                  </a:lnTo>
                  <a:lnTo>
                    <a:pt x="510" y="700"/>
                  </a:lnTo>
                  <a:lnTo>
                    <a:pt x="508" y="698"/>
                  </a:lnTo>
                  <a:lnTo>
                    <a:pt x="502" y="696"/>
                  </a:lnTo>
                  <a:lnTo>
                    <a:pt x="498" y="698"/>
                  </a:lnTo>
                  <a:lnTo>
                    <a:pt x="490" y="704"/>
                  </a:lnTo>
                  <a:lnTo>
                    <a:pt x="482" y="718"/>
                  </a:lnTo>
                  <a:lnTo>
                    <a:pt x="474" y="732"/>
                  </a:lnTo>
                  <a:lnTo>
                    <a:pt x="468" y="742"/>
                  </a:lnTo>
                  <a:lnTo>
                    <a:pt x="458" y="752"/>
                  </a:lnTo>
                  <a:lnTo>
                    <a:pt x="454" y="756"/>
                  </a:lnTo>
                  <a:lnTo>
                    <a:pt x="452" y="762"/>
                  </a:lnTo>
                  <a:lnTo>
                    <a:pt x="450" y="768"/>
                  </a:lnTo>
                  <a:lnTo>
                    <a:pt x="448" y="780"/>
                  </a:lnTo>
                  <a:lnTo>
                    <a:pt x="448" y="794"/>
                  </a:lnTo>
                  <a:lnTo>
                    <a:pt x="446" y="798"/>
                  </a:lnTo>
                  <a:lnTo>
                    <a:pt x="444" y="800"/>
                  </a:lnTo>
                  <a:lnTo>
                    <a:pt x="440" y="798"/>
                  </a:lnTo>
                  <a:lnTo>
                    <a:pt x="434" y="794"/>
                  </a:lnTo>
                  <a:lnTo>
                    <a:pt x="428" y="792"/>
                  </a:lnTo>
                  <a:lnTo>
                    <a:pt x="426" y="792"/>
                  </a:lnTo>
                  <a:lnTo>
                    <a:pt x="422" y="794"/>
                  </a:lnTo>
                  <a:lnTo>
                    <a:pt x="420" y="798"/>
                  </a:lnTo>
                  <a:lnTo>
                    <a:pt x="418" y="804"/>
                  </a:lnTo>
                  <a:lnTo>
                    <a:pt x="416" y="824"/>
                  </a:lnTo>
                  <a:lnTo>
                    <a:pt x="414" y="840"/>
                  </a:lnTo>
                  <a:lnTo>
                    <a:pt x="414" y="842"/>
                  </a:lnTo>
                  <a:lnTo>
                    <a:pt x="412" y="842"/>
                  </a:lnTo>
                  <a:lnTo>
                    <a:pt x="408" y="828"/>
                  </a:lnTo>
                  <a:lnTo>
                    <a:pt x="402" y="818"/>
                  </a:lnTo>
                  <a:lnTo>
                    <a:pt x="400" y="812"/>
                  </a:lnTo>
                  <a:lnTo>
                    <a:pt x="396" y="810"/>
                  </a:lnTo>
                  <a:lnTo>
                    <a:pt x="392" y="810"/>
                  </a:lnTo>
                  <a:lnTo>
                    <a:pt x="386" y="812"/>
                  </a:lnTo>
                  <a:lnTo>
                    <a:pt x="382" y="816"/>
                  </a:lnTo>
                  <a:lnTo>
                    <a:pt x="376" y="822"/>
                  </a:lnTo>
                  <a:lnTo>
                    <a:pt x="366" y="840"/>
                  </a:lnTo>
                  <a:lnTo>
                    <a:pt x="360" y="852"/>
                  </a:lnTo>
                  <a:lnTo>
                    <a:pt x="360" y="864"/>
                  </a:lnTo>
                  <a:lnTo>
                    <a:pt x="362" y="872"/>
                  </a:lnTo>
                  <a:lnTo>
                    <a:pt x="362" y="880"/>
                  </a:lnTo>
                  <a:lnTo>
                    <a:pt x="362" y="886"/>
                  </a:lnTo>
                  <a:lnTo>
                    <a:pt x="358" y="894"/>
                  </a:lnTo>
                  <a:lnTo>
                    <a:pt x="350" y="902"/>
                  </a:lnTo>
                  <a:lnTo>
                    <a:pt x="344" y="908"/>
                  </a:lnTo>
                  <a:lnTo>
                    <a:pt x="338" y="916"/>
                  </a:lnTo>
                  <a:lnTo>
                    <a:pt x="334" y="930"/>
                  </a:lnTo>
                  <a:lnTo>
                    <a:pt x="330" y="940"/>
                  </a:lnTo>
                  <a:lnTo>
                    <a:pt x="324" y="948"/>
                  </a:lnTo>
                  <a:lnTo>
                    <a:pt x="316" y="958"/>
                  </a:lnTo>
                  <a:lnTo>
                    <a:pt x="304" y="968"/>
                  </a:lnTo>
                  <a:lnTo>
                    <a:pt x="290" y="976"/>
                  </a:lnTo>
                  <a:lnTo>
                    <a:pt x="276" y="980"/>
                  </a:lnTo>
                  <a:lnTo>
                    <a:pt x="266" y="982"/>
                  </a:lnTo>
                  <a:lnTo>
                    <a:pt x="256" y="980"/>
                  </a:lnTo>
                  <a:lnTo>
                    <a:pt x="240" y="980"/>
                  </a:lnTo>
                  <a:lnTo>
                    <a:pt x="234" y="982"/>
                  </a:lnTo>
                  <a:lnTo>
                    <a:pt x="232" y="986"/>
                  </a:lnTo>
                  <a:lnTo>
                    <a:pt x="228" y="990"/>
                  </a:lnTo>
                  <a:lnTo>
                    <a:pt x="224" y="994"/>
                  </a:lnTo>
                  <a:lnTo>
                    <a:pt x="212" y="998"/>
                  </a:lnTo>
                  <a:lnTo>
                    <a:pt x="198" y="1002"/>
                  </a:lnTo>
                  <a:lnTo>
                    <a:pt x="180" y="1012"/>
                  </a:lnTo>
                  <a:lnTo>
                    <a:pt x="170" y="1016"/>
                  </a:lnTo>
                  <a:lnTo>
                    <a:pt x="162" y="1016"/>
                  </a:lnTo>
                  <a:lnTo>
                    <a:pt x="150" y="1012"/>
                  </a:lnTo>
                  <a:lnTo>
                    <a:pt x="142" y="1012"/>
                  </a:lnTo>
                  <a:lnTo>
                    <a:pt x="134" y="1014"/>
                  </a:lnTo>
                  <a:lnTo>
                    <a:pt x="124" y="1020"/>
                  </a:lnTo>
                  <a:lnTo>
                    <a:pt x="110" y="1034"/>
                  </a:lnTo>
                  <a:lnTo>
                    <a:pt x="98" y="1048"/>
                  </a:lnTo>
                  <a:lnTo>
                    <a:pt x="86" y="1058"/>
                  </a:lnTo>
                  <a:lnTo>
                    <a:pt x="78" y="1062"/>
                  </a:lnTo>
                  <a:lnTo>
                    <a:pt x="72" y="1066"/>
                  </a:lnTo>
                  <a:lnTo>
                    <a:pt x="66" y="1068"/>
                  </a:lnTo>
                  <a:lnTo>
                    <a:pt x="60" y="1074"/>
                  </a:lnTo>
                  <a:lnTo>
                    <a:pt x="54" y="1082"/>
                  </a:lnTo>
                  <a:lnTo>
                    <a:pt x="50" y="1094"/>
                  </a:lnTo>
                  <a:lnTo>
                    <a:pt x="44" y="1104"/>
                  </a:lnTo>
                  <a:lnTo>
                    <a:pt x="42" y="1106"/>
                  </a:lnTo>
                  <a:lnTo>
                    <a:pt x="42" y="1104"/>
                  </a:lnTo>
                  <a:lnTo>
                    <a:pt x="40" y="1100"/>
                  </a:lnTo>
                  <a:lnTo>
                    <a:pt x="38" y="1092"/>
                  </a:lnTo>
                  <a:lnTo>
                    <a:pt x="38" y="1084"/>
                  </a:lnTo>
                  <a:lnTo>
                    <a:pt x="36" y="1078"/>
                  </a:lnTo>
                  <a:lnTo>
                    <a:pt x="34" y="1078"/>
                  </a:lnTo>
                  <a:lnTo>
                    <a:pt x="30" y="1078"/>
                  </a:lnTo>
                  <a:lnTo>
                    <a:pt x="24" y="1088"/>
                  </a:lnTo>
                  <a:lnTo>
                    <a:pt x="18" y="1100"/>
                  </a:lnTo>
                  <a:lnTo>
                    <a:pt x="16" y="1110"/>
                  </a:lnTo>
                  <a:lnTo>
                    <a:pt x="18" y="1118"/>
                  </a:lnTo>
                  <a:lnTo>
                    <a:pt x="20" y="1126"/>
                  </a:lnTo>
                  <a:lnTo>
                    <a:pt x="22" y="1134"/>
                  </a:lnTo>
                  <a:lnTo>
                    <a:pt x="22" y="1144"/>
                  </a:lnTo>
                  <a:lnTo>
                    <a:pt x="20" y="1154"/>
                  </a:lnTo>
                  <a:lnTo>
                    <a:pt x="12" y="1170"/>
                  </a:lnTo>
                  <a:lnTo>
                    <a:pt x="8" y="1180"/>
                  </a:lnTo>
                  <a:lnTo>
                    <a:pt x="4" y="1188"/>
                  </a:lnTo>
                  <a:lnTo>
                    <a:pt x="4" y="1196"/>
                  </a:lnTo>
                  <a:lnTo>
                    <a:pt x="4" y="1204"/>
                  </a:lnTo>
                  <a:lnTo>
                    <a:pt x="8" y="1220"/>
                  </a:lnTo>
                  <a:lnTo>
                    <a:pt x="16" y="1236"/>
                  </a:lnTo>
                  <a:lnTo>
                    <a:pt x="34" y="1266"/>
                  </a:lnTo>
                  <a:lnTo>
                    <a:pt x="40" y="1280"/>
                  </a:lnTo>
                  <a:lnTo>
                    <a:pt x="40" y="1288"/>
                  </a:lnTo>
                  <a:lnTo>
                    <a:pt x="42" y="1294"/>
                  </a:lnTo>
                  <a:lnTo>
                    <a:pt x="40" y="1304"/>
                  </a:lnTo>
                  <a:lnTo>
                    <a:pt x="38" y="1304"/>
                  </a:lnTo>
                  <a:lnTo>
                    <a:pt x="36" y="1304"/>
                  </a:lnTo>
                  <a:lnTo>
                    <a:pt x="32" y="1298"/>
                  </a:lnTo>
                  <a:lnTo>
                    <a:pt x="26" y="1288"/>
                  </a:lnTo>
                  <a:lnTo>
                    <a:pt x="14" y="1268"/>
                  </a:lnTo>
                  <a:lnTo>
                    <a:pt x="10" y="1264"/>
                  </a:lnTo>
                  <a:lnTo>
                    <a:pt x="8" y="1264"/>
                  </a:lnTo>
                  <a:lnTo>
                    <a:pt x="6" y="1270"/>
                  </a:lnTo>
                  <a:lnTo>
                    <a:pt x="8" y="1276"/>
                  </a:lnTo>
                  <a:lnTo>
                    <a:pt x="14" y="1290"/>
                  </a:lnTo>
                  <a:lnTo>
                    <a:pt x="20" y="1304"/>
                  </a:lnTo>
                  <a:lnTo>
                    <a:pt x="22" y="1310"/>
                  </a:lnTo>
                  <a:lnTo>
                    <a:pt x="22" y="1316"/>
                  </a:lnTo>
                  <a:lnTo>
                    <a:pt x="20" y="1316"/>
                  </a:lnTo>
                  <a:lnTo>
                    <a:pt x="16" y="1312"/>
                  </a:lnTo>
                  <a:lnTo>
                    <a:pt x="10" y="1298"/>
                  </a:lnTo>
                  <a:lnTo>
                    <a:pt x="6" y="1292"/>
                  </a:lnTo>
                  <a:lnTo>
                    <a:pt x="2" y="1288"/>
                  </a:lnTo>
                  <a:lnTo>
                    <a:pt x="0" y="1290"/>
                  </a:lnTo>
                  <a:lnTo>
                    <a:pt x="0" y="1298"/>
                  </a:lnTo>
                  <a:lnTo>
                    <a:pt x="0" y="1306"/>
                  </a:lnTo>
                  <a:lnTo>
                    <a:pt x="4" y="1316"/>
                  </a:lnTo>
                  <a:lnTo>
                    <a:pt x="18" y="1334"/>
                  </a:lnTo>
                  <a:lnTo>
                    <a:pt x="30" y="1354"/>
                  </a:lnTo>
                  <a:lnTo>
                    <a:pt x="34" y="1364"/>
                  </a:lnTo>
                  <a:lnTo>
                    <a:pt x="36" y="1374"/>
                  </a:lnTo>
                  <a:lnTo>
                    <a:pt x="36" y="1390"/>
                  </a:lnTo>
                  <a:lnTo>
                    <a:pt x="40" y="1402"/>
                  </a:lnTo>
                  <a:lnTo>
                    <a:pt x="48" y="1414"/>
                  </a:lnTo>
                  <a:lnTo>
                    <a:pt x="60" y="1438"/>
                  </a:lnTo>
                  <a:lnTo>
                    <a:pt x="66" y="1452"/>
                  </a:lnTo>
                  <a:lnTo>
                    <a:pt x="68" y="1462"/>
                  </a:lnTo>
                  <a:lnTo>
                    <a:pt x="68" y="1482"/>
                  </a:lnTo>
                  <a:lnTo>
                    <a:pt x="70" y="1494"/>
                  </a:lnTo>
                  <a:lnTo>
                    <a:pt x="72" y="1510"/>
                  </a:lnTo>
                  <a:lnTo>
                    <a:pt x="76" y="1530"/>
                  </a:lnTo>
                  <a:lnTo>
                    <a:pt x="86" y="1556"/>
                  </a:lnTo>
                  <a:lnTo>
                    <a:pt x="96" y="1580"/>
                  </a:lnTo>
                  <a:lnTo>
                    <a:pt x="100" y="1598"/>
                  </a:lnTo>
                  <a:lnTo>
                    <a:pt x="102" y="1610"/>
                  </a:lnTo>
                  <a:lnTo>
                    <a:pt x="100" y="1620"/>
                  </a:lnTo>
                  <a:lnTo>
                    <a:pt x="96" y="1632"/>
                  </a:lnTo>
                  <a:lnTo>
                    <a:pt x="94" y="1638"/>
                  </a:lnTo>
                  <a:lnTo>
                    <a:pt x="94" y="1646"/>
                  </a:lnTo>
                  <a:lnTo>
                    <a:pt x="96" y="1656"/>
                  </a:lnTo>
                  <a:lnTo>
                    <a:pt x="96" y="1664"/>
                  </a:lnTo>
                  <a:lnTo>
                    <a:pt x="94" y="1672"/>
                  </a:lnTo>
                  <a:lnTo>
                    <a:pt x="92" y="1678"/>
                  </a:lnTo>
                  <a:lnTo>
                    <a:pt x="88" y="1682"/>
                  </a:lnTo>
                  <a:lnTo>
                    <a:pt x="84" y="1684"/>
                  </a:lnTo>
                  <a:lnTo>
                    <a:pt x="80" y="1684"/>
                  </a:lnTo>
                  <a:lnTo>
                    <a:pt x="74" y="1684"/>
                  </a:lnTo>
                  <a:lnTo>
                    <a:pt x="70" y="1684"/>
                  </a:lnTo>
                  <a:lnTo>
                    <a:pt x="68" y="1688"/>
                  </a:lnTo>
                  <a:lnTo>
                    <a:pt x="66" y="1694"/>
                  </a:lnTo>
                  <a:lnTo>
                    <a:pt x="66" y="1702"/>
                  </a:lnTo>
                  <a:lnTo>
                    <a:pt x="68" y="1710"/>
                  </a:lnTo>
                  <a:lnTo>
                    <a:pt x="70" y="1716"/>
                  </a:lnTo>
                  <a:lnTo>
                    <a:pt x="76" y="1722"/>
                  </a:lnTo>
                  <a:lnTo>
                    <a:pt x="82" y="1722"/>
                  </a:lnTo>
                  <a:lnTo>
                    <a:pt x="88" y="1722"/>
                  </a:lnTo>
                  <a:lnTo>
                    <a:pt x="92" y="1726"/>
                  </a:lnTo>
                  <a:lnTo>
                    <a:pt x="104" y="1738"/>
                  </a:lnTo>
                  <a:lnTo>
                    <a:pt x="114" y="1746"/>
                  </a:lnTo>
                  <a:lnTo>
                    <a:pt x="124" y="1754"/>
                  </a:lnTo>
                  <a:lnTo>
                    <a:pt x="138" y="1760"/>
                  </a:lnTo>
                  <a:lnTo>
                    <a:pt x="156" y="1762"/>
                  </a:lnTo>
                  <a:lnTo>
                    <a:pt x="174" y="1764"/>
                  </a:lnTo>
                  <a:lnTo>
                    <a:pt x="188" y="1760"/>
                  </a:lnTo>
                  <a:lnTo>
                    <a:pt x="200" y="1756"/>
                  </a:lnTo>
                  <a:lnTo>
                    <a:pt x="208" y="1750"/>
                  </a:lnTo>
                  <a:lnTo>
                    <a:pt x="222" y="1736"/>
                  </a:lnTo>
                  <a:lnTo>
                    <a:pt x="230" y="1732"/>
                  </a:lnTo>
                  <a:lnTo>
                    <a:pt x="238" y="1730"/>
                  </a:lnTo>
                  <a:lnTo>
                    <a:pt x="246" y="1728"/>
                  </a:lnTo>
                  <a:lnTo>
                    <a:pt x="252" y="1724"/>
                  </a:lnTo>
                  <a:lnTo>
                    <a:pt x="254" y="1720"/>
                  </a:lnTo>
                  <a:lnTo>
                    <a:pt x="258" y="1714"/>
                  </a:lnTo>
                  <a:lnTo>
                    <a:pt x="260" y="1708"/>
                  </a:lnTo>
                  <a:lnTo>
                    <a:pt x="264" y="1704"/>
                  </a:lnTo>
                  <a:lnTo>
                    <a:pt x="270" y="1702"/>
                  </a:lnTo>
                  <a:lnTo>
                    <a:pt x="278" y="1700"/>
                  </a:lnTo>
                  <a:lnTo>
                    <a:pt x="290" y="1700"/>
                  </a:lnTo>
                  <a:lnTo>
                    <a:pt x="300" y="1700"/>
                  </a:lnTo>
                  <a:lnTo>
                    <a:pt x="316" y="1696"/>
                  </a:lnTo>
                  <a:lnTo>
                    <a:pt x="322" y="1694"/>
                  </a:lnTo>
                  <a:lnTo>
                    <a:pt x="328" y="1694"/>
                  </a:lnTo>
                  <a:lnTo>
                    <a:pt x="336" y="1694"/>
                  </a:lnTo>
                  <a:lnTo>
                    <a:pt x="344" y="1698"/>
                  </a:lnTo>
                  <a:lnTo>
                    <a:pt x="354" y="1702"/>
                  </a:lnTo>
                  <a:lnTo>
                    <a:pt x="360" y="1704"/>
                  </a:lnTo>
                  <a:lnTo>
                    <a:pt x="364" y="1704"/>
                  </a:lnTo>
                  <a:lnTo>
                    <a:pt x="368" y="1702"/>
                  </a:lnTo>
                  <a:lnTo>
                    <a:pt x="372" y="1698"/>
                  </a:lnTo>
                  <a:lnTo>
                    <a:pt x="378" y="1698"/>
                  </a:lnTo>
                  <a:lnTo>
                    <a:pt x="386" y="1698"/>
                  </a:lnTo>
                  <a:lnTo>
                    <a:pt x="398" y="1702"/>
                  </a:lnTo>
                  <a:lnTo>
                    <a:pt x="406" y="1702"/>
                  </a:lnTo>
                  <a:lnTo>
                    <a:pt x="410" y="1702"/>
                  </a:lnTo>
                  <a:lnTo>
                    <a:pt x="416" y="1702"/>
                  </a:lnTo>
                  <a:lnTo>
                    <a:pt x="420" y="1698"/>
                  </a:lnTo>
                  <a:lnTo>
                    <a:pt x="426" y="1690"/>
                  </a:lnTo>
                  <a:lnTo>
                    <a:pt x="430" y="1678"/>
                  </a:lnTo>
                  <a:lnTo>
                    <a:pt x="434" y="1668"/>
                  </a:lnTo>
                  <a:lnTo>
                    <a:pt x="438" y="1656"/>
                  </a:lnTo>
                  <a:lnTo>
                    <a:pt x="446" y="1650"/>
                  </a:lnTo>
                  <a:lnTo>
                    <a:pt x="450" y="1646"/>
                  </a:lnTo>
                  <a:lnTo>
                    <a:pt x="454" y="1646"/>
                  </a:lnTo>
                  <a:lnTo>
                    <a:pt x="464" y="1644"/>
                  </a:lnTo>
                  <a:lnTo>
                    <a:pt x="472" y="1640"/>
                  </a:lnTo>
                  <a:lnTo>
                    <a:pt x="484" y="1628"/>
                  </a:lnTo>
                  <a:lnTo>
                    <a:pt x="492" y="1622"/>
                  </a:lnTo>
                  <a:lnTo>
                    <a:pt x="502" y="1616"/>
                  </a:lnTo>
                  <a:lnTo>
                    <a:pt x="514" y="1614"/>
                  </a:lnTo>
                  <a:lnTo>
                    <a:pt x="530" y="1614"/>
                  </a:lnTo>
                  <a:lnTo>
                    <a:pt x="544" y="1614"/>
                  </a:lnTo>
                  <a:lnTo>
                    <a:pt x="556" y="1614"/>
                  </a:lnTo>
                  <a:lnTo>
                    <a:pt x="578" y="1610"/>
                  </a:lnTo>
                  <a:lnTo>
                    <a:pt x="596" y="1602"/>
                  </a:lnTo>
                  <a:lnTo>
                    <a:pt x="614" y="1594"/>
                  </a:lnTo>
                  <a:lnTo>
                    <a:pt x="630" y="1586"/>
                  </a:lnTo>
                  <a:lnTo>
                    <a:pt x="644" y="1580"/>
                  </a:lnTo>
                  <a:lnTo>
                    <a:pt x="660" y="1574"/>
                  </a:lnTo>
                  <a:lnTo>
                    <a:pt x="668" y="1574"/>
                  </a:lnTo>
                  <a:lnTo>
                    <a:pt x="676" y="1574"/>
                  </a:lnTo>
                  <a:lnTo>
                    <a:pt x="696" y="1578"/>
                  </a:lnTo>
                  <a:lnTo>
                    <a:pt x="706" y="1576"/>
                  </a:lnTo>
                  <a:lnTo>
                    <a:pt x="712" y="1574"/>
                  </a:lnTo>
                  <a:lnTo>
                    <a:pt x="716" y="1572"/>
                  </a:lnTo>
                  <a:lnTo>
                    <a:pt x="718" y="1570"/>
                  </a:lnTo>
                  <a:lnTo>
                    <a:pt x="724" y="1572"/>
                  </a:lnTo>
                  <a:lnTo>
                    <a:pt x="752" y="1586"/>
                  </a:lnTo>
                  <a:lnTo>
                    <a:pt x="772" y="1596"/>
                  </a:lnTo>
                  <a:lnTo>
                    <a:pt x="786" y="1602"/>
                  </a:lnTo>
                  <a:lnTo>
                    <a:pt x="798" y="1606"/>
                  </a:lnTo>
                  <a:lnTo>
                    <a:pt x="806" y="1606"/>
                  </a:lnTo>
                  <a:lnTo>
                    <a:pt x="822" y="1608"/>
                  </a:lnTo>
                  <a:lnTo>
                    <a:pt x="828" y="1612"/>
                  </a:lnTo>
                  <a:lnTo>
                    <a:pt x="838" y="1618"/>
                  </a:lnTo>
                  <a:lnTo>
                    <a:pt x="846" y="1626"/>
                  </a:lnTo>
                  <a:lnTo>
                    <a:pt x="848" y="1632"/>
                  </a:lnTo>
                  <a:lnTo>
                    <a:pt x="848" y="1636"/>
                  </a:lnTo>
                  <a:lnTo>
                    <a:pt x="846" y="1642"/>
                  </a:lnTo>
                  <a:lnTo>
                    <a:pt x="844" y="1646"/>
                  </a:lnTo>
                  <a:lnTo>
                    <a:pt x="844" y="1650"/>
                  </a:lnTo>
                  <a:lnTo>
                    <a:pt x="848" y="1656"/>
                  </a:lnTo>
                  <a:lnTo>
                    <a:pt x="860" y="1662"/>
                  </a:lnTo>
                  <a:lnTo>
                    <a:pt x="866" y="1666"/>
                  </a:lnTo>
                  <a:lnTo>
                    <a:pt x="870" y="1672"/>
                  </a:lnTo>
                  <a:lnTo>
                    <a:pt x="876" y="1682"/>
                  </a:lnTo>
                  <a:lnTo>
                    <a:pt x="880" y="1694"/>
                  </a:lnTo>
                  <a:lnTo>
                    <a:pt x="882" y="1708"/>
                  </a:lnTo>
                  <a:lnTo>
                    <a:pt x="884" y="1722"/>
                  </a:lnTo>
                  <a:lnTo>
                    <a:pt x="886" y="1732"/>
                  </a:lnTo>
                  <a:lnTo>
                    <a:pt x="892" y="1742"/>
                  </a:lnTo>
                  <a:lnTo>
                    <a:pt x="894" y="1746"/>
                  </a:lnTo>
                  <a:lnTo>
                    <a:pt x="900" y="1748"/>
                  </a:lnTo>
                  <a:lnTo>
                    <a:pt x="914" y="1756"/>
                  </a:lnTo>
                  <a:lnTo>
                    <a:pt x="914" y="1758"/>
                  </a:lnTo>
                  <a:lnTo>
                    <a:pt x="914" y="1756"/>
                  </a:lnTo>
                  <a:lnTo>
                    <a:pt x="914" y="1750"/>
                  </a:lnTo>
                  <a:lnTo>
                    <a:pt x="916" y="1742"/>
                  </a:lnTo>
                  <a:lnTo>
                    <a:pt x="920" y="1730"/>
                  </a:lnTo>
                  <a:lnTo>
                    <a:pt x="932" y="1716"/>
                  </a:lnTo>
                  <a:lnTo>
                    <a:pt x="944" y="1702"/>
                  </a:lnTo>
                  <a:lnTo>
                    <a:pt x="952" y="1694"/>
                  </a:lnTo>
                  <a:lnTo>
                    <a:pt x="958" y="1690"/>
                  </a:lnTo>
                  <a:lnTo>
                    <a:pt x="962" y="1690"/>
                  </a:lnTo>
                  <a:lnTo>
                    <a:pt x="964" y="1690"/>
                  </a:lnTo>
                  <a:lnTo>
                    <a:pt x="966" y="1680"/>
                  </a:lnTo>
                  <a:lnTo>
                    <a:pt x="968" y="1672"/>
                  </a:lnTo>
                  <a:lnTo>
                    <a:pt x="972" y="1666"/>
                  </a:lnTo>
                  <a:lnTo>
                    <a:pt x="980" y="1658"/>
                  </a:lnTo>
                  <a:lnTo>
                    <a:pt x="986" y="1650"/>
                  </a:lnTo>
                  <a:lnTo>
                    <a:pt x="988" y="1646"/>
                  </a:lnTo>
                  <a:lnTo>
                    <a:pt x="990" y="1640"/>
                  </a:lnTo>
                  <a:lnTo>
                    <a:pt x="990" y="1632"/>
                  </a:lnTo>
                  <a:lnTo>
                    <a:pt x="990" y="1630"/>
                  </a:lnTo>
                  <a:lnTo>
                    <a:pt x="990" y="1632"/>
                  </a:lnTo>
                  <a:lnTo>
                    <a:pt x="998" y="1646"/>
                  </a:lnTo>
                  <a:lnTo>
                    <a:pt x="998" y="1654"/>
                  </a:lnTo>
                  <a:lnTo>
                    <a:pt x="996" y="1664"/>
                  </a:lnTo>
                  <a:lnTo>
                    <a:pt x="988" y="1686"/>
                  </a:lnTo>
                  <a:lnTo>
                    <a:pt x="980" y="1710"/>
                  </a:lnTo>
                  <a:lnTo>
                    <a:pt x="978" y="1718"/>
                  </a:lnTo>
                  <a:lnTo>
                    <a:pt x="978" y="1726"/>
                  </a:lnTo>
                  <a:lnTo>
                    <a:pt x="980" y="1736"/>
                  </a:lnTo>
                  <a:lnTo>
                    <a:pt x="980" y="1746"/>
                  </a:lnTo>
                  <a:lnTo>
                    <a:pt x="976" y="1750"/>
                  </a:lnTo>
                  <a:lnTo>
                    <a:pt x="972" y="1752"/>
                  </a:lnTo>
                  <a:lnTo>
                    <a:pt x="968" y="1752"/>
                  </a:lnTo>
                  <a:lnTo>
                    <a:pt x="964" y="1754"/>
                  </a:lnTo>
                  <a:lnTo>
                    <a:pt x="960" y="1756"/>
                  </a:lnTo>
                  <a:lnTo>
                    <a:pt x="956" y="1758"/>
                  </a:lnTo>
                  <a:lnTo>
                    <a:pt x="954" y="1762"/>
                  </a:lnTo>
                  <a:lnTo>
                    <a:pt x="954" y="1766"/>
                  </a:lnTo>
                  <a:lnTo>
                    <a:pt x="958" y="1770"/>
                  </a:lnTo>
                  <a:lnTo>
                    <a:pt x="962" y="1770"/>
                  </a:lnTo>
                  <a:lnTo>
                    <a:pt x="972" y="1770"/>
                  </a:lnTo>
                  <a:lnTo>
                    <a:pt x="978" y="1770"/>
                  </a:lnTo>
                  <a:lnTo>
                    <a:pt x="982" y="1766"/>
                  </a:lnTo>
                  <a:lnTo>
                    <a:pt x="990" y="1758"/>
                  </a:lnTo>
                  <a:lnTo>
                    <a:pt x="994" y="1750"/>
                  </a:lnTo>
                  <a:lnTo>
                    <a:pt x="996" y="1740"/>
                  </a:lnTo>
                  <a:lnTo>
                    <a:pt x="1000" y="1730"/>
                  </a:lnTo>
                  <a:lnTo>
                    <a:pt x="1002" y="1726"/>
                  </a:lnTo>
                  <a:lnTo>
                    <a:pt x="1004" y="1726"/>
                  </a:lnTo>
                  <a:lnTo>
                    <a:pt x="1006" y="1726"/>
                  </a:lnTo>
                  <a:lnTo>
                    <a:pt x="1012" y="1734"/>
                  </a:lnTo>
                  <a:lnTo>
                    <a:pt x="1016" y="1744"/>
                  </a:lnTo>
                  <a:lnTo>
                    <a:pt x="1018" y="1754"/>
                  </a:lnTo>
                  <a:lnTo>
                    <a:pt x="1016" y="1762"/>
                  </a:lnTo>
                  <a:lnTo>
                    <a:pt x="1014" y="1770"/>
                  </a:lnTo>
                  <a:lnTo>
                    <a:pt x="1006" y="1784"/>
                  </a:lnTo>
                  <a:lnTo>
                    <a:pt x="1004" y="1788"/>
                  </a:lnTo>
                  <a:lnTo>
                    <a:pt x="1006" y="1792"/>
                  </a:lnTo>
                  <a:lnTo>
                    <a:pt x="1008" y="1794"/>
                  </a:lnTo>
                  <a:lnTo>
                    <a:pt x="1012" y="1794"/>
                  </a:lnTo>
                  <a:lnTo>
                    <a:pt x="1020" y="1792"/>
                  </a:lnTo>
                  <a:lnTo>
                    <a:pt x="1030" y="1792"/>
                  </a:lnTo>
                  <a:lnTo>
                    <a:pt x="1036" y="1792"/>
                  </a:lnTo>
                  <a:lnTo>
                    <a:pt x="1042" y="1794"/>
                  </a:lnTo>
                  <a:lnTo>
                    <a:pt x="1048" y="1800"/>
                  </a:lnTo>
                  <a:lnTo>
                    <a:pt x="1054" y="1806"/>
                  </a:lnTo>
                  <a:lnTo>
                    <a:pt x="1060" y="1814"/>
                  </a:lnTo>
                  <a:lnTo>
                    <a:pt x="1066" y="1824"/>
                  </a:lnTo>
                  <a:lnTo>
                    <a:pt x="1070" y="1832"/>
                  </a:lnTo>
                  <a:lnTo>
                    <a:pt x="1072" y="1842"/>
                  </a:lnTo>
                  <a:lnTo>
                    <a:pt x="1072" y="1850"/>
                  </a:lnTo>
                  <a:lnTo>
                    <a:pt x="1070" y="1858"/>
                  </a:lnTo>
                  <a:lnTo>
                    <a:pt x="1068" y="1866"/>
                  </a:lnTo>
                  <a:lnTo>
                    <a:pt x="1068" y="1874"/>
                  </a:lnTo>
                  <a:lnTo>
                    <a:pt x="1074" y="1886"/>
                  </a:lnTo>
                  <a:lnTo>
                    <a:pt x="1080" y="1896"/>
                  </a:lnTo>
                  <a:lnTo>
                    <a:pt x="1088" y="1904"/>
                  </a:lnTo>
                  <a:lnTo>
                    <a:pt x="1098" y="1914"/>
                  </a:lnTo>
                  <a:lnTo>
                    <a:pt x="1106" y="1920"/>
                  </a:lnTo>
                  <a:lnTo>
                    <a:pt x="1114" y="1924"/>
                  </a:lnTo>
                  <a:lnTo>
                    <a:pt x="1120" y="1926"/>
                  </a:lnTo>
                  <a:lnTo>
                    <a:pt x="1126" y="1930"/>
                  </a:lnTo>
                  <a:lnTo>
                    <a:pt x="1134" y="1938"/>
                  </a:lnTo>
                  <a:lnTo>
                    <a:pt x="1138" y="1944"/>
                  </a:lnTo>
                  <a:lnTo>
                    <a:pt x="1142" y="1944"/>
                  </a:lnTo>
                  <a:lnTo>
                    <a:pt x="1146" y="1942"/>
                  </a:lnTo>
                  <a:lnTo>
                    <a:pt x="1152" y="1936"/>
                  </a:lnTo>
                  <a:lnTo>
                    <a:pt x="1156" y="1936"/>
                  </a:lnTo>
                  <a:lnTo>
                    <a:pt x="1160" y="1936"/>
                  </a:lnTo>
                  <a:lnTo>
                    <a:pt x="1176" y="1942"/>
                  </a:lnTo>
                  <a:lnTo>
                    <a:pt x="1198" y="1956"/>
                  </a:lnTo>
                  <a:lnTo>
                    <a:pt x="1210" y="1962"/>
                  </a:lnTo>
                  <a:lnTo>
                    <a:pt x="1218" y="1964"/>
                  </a:lnTo>
                  <a:lnTo>
                    <a:pt x="1224" y="1964"/>
                  </a:lnTo>
                  <a:lnTo>
                    <a:pt x="1230" y="1960"/>
                  </a:lnTo>
                  <a:lnTo>
                    <a:pt x="1238" y="1952"/>
                  </a:lnTo>
                  <a:lnTo>
                    <a:pt x="1244" y="1946"/>
                  </a:lnTo>
                  <a:lnTo>
                    <a:pt x="1252" y="1940"/>
                  </a:lnTo>
                  <a:lnTo>
                    <a:pt x="1260" y="1936"/>
                  </a:lnTo>
                  <a:lnTo>
                    <a:pt x="1264" y="1930"/>
                  </a:lnTo>
                  <a:lnTo>
                    <a:pt x="1270" y="1920"/>
                  </a:lnTo>
                  <a:lnTo>
                    <a:pt x="1270" y="1918"/>
                  </a:lnTo>
                  <a:lnTo>
                    <a:pt x="1272" y="1916"/>
                  </a:lnTo>
                  <a:lnTo>
                    <a:pt x="1276" y="1916"/>
                  </a:lnTo>
                  <a:lnTo>
                    <a:pt x="1282" y="1918"/>
                  </a:lnTo>
                  <a:lnTo>
                    <a:pt x="1286" y="1924"/>
                  </a:lnTo>
                  <a:lnTo>
                    <a:pt x="1288" y="1928"/>
                  </a:lnTo>
                  <a:lnTo>
                    <a:pt x="1284" y="1930"/>
                  </a:lnTo>
                  <a:lnTo>
                    <a:pt x="1280" y="1934"/>
                  </a:lnTo>
                  <a:lnTo>
                    <a:pt x="1274" y="1940"/>
                  </a:lnTo>
                  <a:lnTo>
                    <a:pt x="1274" y="1944"/>
                  </a:lnTo>
                  <a:lnTo>
                    <a:pt x="1278" y="1946"/>
                  </a:lnTo>
                  <a:lnTo>
                    <a:pt x="1282" y="1948"/>
                  </a:lnTo>
                  <a:lnTo>
                    <a:pt x="1288" y="1948"/>
                  </a:lnTo>
                  <a:lnTo>
                    <a:pt x="1290" y="1944"/>
                  </a:lnTo>
                  <a:lnTo>
                    <a:pt x="1292" y="1942"/>
                  </a:lnTo>
                  <a:lnTo>
                    <a:pt x="1296" y="1936"/>
                  </a:lnTo>
                  <a:lnTo>
                    <a:pt x="1296" y="1942"/>
                  </a:lnTo>
                  <a:lnTo>
                    <a:pt x="1298" y="1948"/>
                  </a:lnTo>
                  <a:lnTo>
                    <a:pt x="1300" y="1952"/>
                  </a:lnTo>
                  <a:lnTo>
                    <a:pt x="1306" y="1956"/>
                  </a:lnTo>
                  <a:lnTo>
                    <a:pt x="1316" y="1964"/>
                  </a:lnTo>
                  <a:lnTo>
                    <a:pt x="1324" y="1970"/>
                  </a:lnTo>
                  <a:lnTo>
                    <a:pt x="1334" y="1982"/>
                  </a:lnTo>
                  <a:lnTo>
                    <a:pt x="1338" y="1988"/>
                  </a:lnTo>
                  <a:lnTo>
                    <a:pt x="1340" y="1988"/>
                  </a:lnTo>
                  <a:lnTo>
                    <a:pt x="1340" y="1980"/>
                  </a:lnTo>
                  <a:lnTo>
                    <a:pt x="1340" y="1974"/>
                  </a:lnTo>
                  <a:lnTo>
                    <a:pt x="1340" y="1968"/>
                  </a:lnTo>
                  <a:lnTo>
                    <a:pt x="1342" y="1962"/>
                  </a:lnTo>
                  <a:lnTo>
                    <a:pt x="1346" y="1960"/>
                  </a:lnTo>
                  <a:lnTo>
                    <a:pt x="1354" y="1956"/>
                  </a:lnTo>
                  <a:lnTo>
                    <a:pt x="1362" y="1950"/>
                  </a:lnTo>
                  <a:lnTo>
                    <a:pt x="1386" y="1930"/>
                  </a:lnTo>
                  <a:lnTo>
                    <a:pt x="1398" y="1920"/>
                  </a:lnTo>
                  <a:lnTo>
                    <a:pt x="1412" y="1912"/>
                  </a:lnTo>
                  <a:lnTo>
                    <a:pt x="1428" y="1908"/>
                  </a:lnTo>
                  <a:lnTo>
                    <a:pt x="1434" y="1908"/>
                  </a:lnTo>
                  <a:lnTo>
                    <a:pt x="1442" y="1908"/>
                  </a:lnTo>
                  <a:lnTo>
                    <a:pt x="1456" y="1910"/>
                  </a:lnTo>
                  <a:lnTo>
                    <a:pt x="1466" y="1906"/>
                  </a:lnTo>
                  <a:lnTo>
                    <a:pt x="1474" y="1902"/>
                  </a:lnTo>
                  <a:lnTo>
                    <a:pt x="1478" y="1896"/>
                  </a:lnTo>
                  <a:lnTo>
                    <a:pt x="1482" y="1890"/>
                  </a:lnTo>
                  <a:lnTo>
                    <a:pt x="1482" y="1884"/>
                  </a:lnTo>
                  <a:lnTo>
                    <a:pt x="1482" y="1878"/>
                  </a:lnTo>
                  <a:lnTo>
                    <a:pt x="1478" y="1874"/>
                  </a:lnTo>
                  <a:lnTo>
                    <a:pt x="1476" y="1870"/>
                  </a:lnTo>
                  <a:lnTo>
                    <a:pt x="1476" y="1866"/>
                  </a:lnTo>
                  <a:lnTo>
                    <a:pt x="1480" y="1856"/>
                  </a:lnTo>
                  <a:lnTo>
                    <a:pt x="1486" y="1842"/>
                  </a:lnTo>
                  <a:lnTo>
                    <a:pt x="1488" y="1836"/>
                  </a:lnTo>
                  <a:lnTo>
                    <a:pt x="1488" y="1828"/>
                  </a:lnTo>
                  <a:lnTo>
                    <a:pt x="1490" y="1812"/>
                  </a:lnTo>
                  <a:lnTo>
                    <a:pt x="1494" y="1794"/>
                  </a:lnTo>
                  <a:lnTo>
                    <a:pt x="1502" y="1776"/>
                  </a:lnTo>
                  <a:lnTo>
                    <a:pt x="1506" y="1770"/>
                  </a:lnTo>
                  <a:lnTo>
                    <a:pt x="1510" y="1766"/>
                  </a:lnTo>
                  <a:lnTo>
                    <a:pt x="1514" y="1760"/>
                  </a:lnTo>
                  <a:lnTo>
                    <a:pt x="1518" y="1750"/>
                  </a:lnTo>
                  <a:lnTo>
                    <a:pt x="1526" y="1718"/>
                  </a:lnTo>
                  <a:lnTo>
                    <a:pt x="1530" y="1700"/>
                  </a:lnTo>
                  <a:lnTo>
                    <a:pt x="1538" y="1680"/>
                  </a:lnTo>
                  <a:lnTo>
                    <a:pt x="1548" y="1662"/>
                  </a:lnTo>
                  <a:lnTo>
                    <a:pt x="1554" y="1654"/>
                  </a:lnTo>
                  <a:lnTo>
                    <a:pt x="1562" y="1646"/>
                  </a:lnTo>
                  <a:lnTo>
                    <a:pt x="1574" y="1634"/>
                  </a:lnTo>
                  <a:lnTo>
                    <a:pt x="1582" y="1626"/>
                  </a:lnTo>
                  <a:lnTo>
                    <a:pt x="1586" y="1618"/>
                  </a:lnTo>
                  <a:lnTo>
                    <a:pt x="1588" y="1612"/>
                  </a:lnTo>
                  <a:lnTo>
                    <a:pt x="1588" y="1604"/>
                  </a:lnTo>
                  <a:lnTo>
                    <a:pt x="1590" y="1598"/>
                  </a:lnTo>
                  <a:lnTo>
                    <a:pt x="1594" y="1590"/>
                  </a:lnTo>
                  <a:lnTo>
                    <a:pt x="1598" y="1576"/>
                  </a:lnTo>
                  <a:lnTo>
                    <a:pt x="1602" y="1566"/>
                  </a:lnTo>
                  <a:lnTo>
                    <a:pt x="1602" y="1556"/>
                  </a:lnTo>
                  <a:lnTo>
                    <a:pt x="1602" y="1546"/>
                  </a:lnTo>
                  <a:lnTo>
                    <a:pt x="1602" y="1532"/>
                  </a:lnTo>
                  <a:lnTo>
                    <a:pt x="1604" y="1524"/>
                  </a:lnTo>
                  <a:lnTo>
                    <a:pt x="1606" y="1516"/>
                  </a:lnTo>
                  <a:lnTo>
                    <a:pt x="1612" y="1504"/>
                  </a:lnTo>
                  <a:lnTo>
                    <a:pt x="1614" y="1494"/>
                  </a:lnTo>
                  <a:lnTo>
                    <a:pt x="1616" y="1476"/>
                  </a:lnTo>
                  <a:lnTo>
                    <a:pt x="1618" y="1458"/>
                  </a:lnTo>
                  <a:lnTo>
                    <a:pt x="1620" y="1448"/>
                  </a:lnTo>
                  <a:lnTo>
                    <a:pt x="1626" y="1438"/>
                  </a:lnTo>
                  <a:lnTo>
                    <a:pt x="1628" y="1432"/>
                  </a:lnTo>
                  <a:lnTo>
                    <a:pt x="1630" y="1426"/>
                  </a:lnTo>
                  <a:lnTo>
                    <a:pt x="1628" y="1412"/>
                  </a:lnTo>
                  <a:lnTo>
                    <a:pt x="1626" y="1398"/>
                  </a:lnTo>
                  <a:lnTo>
                    <a:pt x="1622" y="1384"/>
                  </a:lnTo>
                  <a:lnTo>
                    <a:pt x="1612" y="1358"/>
                  </a:lnTo>
                  <a:lnTo>
                    <a:pt x="1610" y="1350"/>
                  </a:lnTo>
                  <a:lnTo>
                    <a:pt x="1610" y="1344"/>
                  </a:lnTo>
                  <a:close/>
                  <a:moveTo>
                    <a:pt x="1412" y="2026"/>
                  </a:moveTo>
                  <a:lnTo>
                    <a:pt x="1412" y="2026"/>
                  </a:lnTo>
                  <a:lnTo>
                    <a:pt x="1408" y="2024"/>
                  </a:lnTo>
                  <a:lnTo>
                    <a:pt x="1406" y="2020"/>
                  </a:lnTo>
                  <a:lnTo>
                    <a:pt x="1404" y="2016"/>
                  </a:lnTo>
                  <a:lnTo>
                    <a:pt x="1402" y="2014"/>
                  </a:lnTo>
                  <a:lnTo>
                    <a:pt x="1400" y="2014"/>
                  </a:lnTo>
                  <a:lnTo>
                    <a:pt x="1396" y="2018"/>
                  </a:lnTo>
                  <a:lnTo>
                    <a:pt x="1392" y="2022"/>
                  </a:lnTo>
                  <a:lnTo>
                    <a:pt x="1392" y="2024"/>
                  </a:lnTo>
                  <a:lnTo>
                    <a:pt x="1394" y="2024"/>
                  </a:lnTo>
                  <a:lnTo>
                    <a:pt x="1396" y="2026"/>
                  </a:lnTo>
                  <a:lnTo>
                    <a:pt x="1398" y="2028"/>
                  </a:lnTo>
                  <a:lnTo>
                    <a:pt x="1400" y="2038"/>
                  </a:lnTo>
                  <a:lnTo>
                    <a:pt x="1402" y="2040"/>
                  </a:lnTo>
                  <a:lnTo>
                    <a:pt x="1404" y="2042"/>
                  </a:lnTo>
                  <a:lnTo>
                    <a:pt x="1410" y="2044"/>
                  </a:lnTo>
                  <a:lnTo>
                    <a:pt x="1414" y="2042"/>
                  </a:lnTo>
                  <a:lnTo>
                    <a:pt x="1414" y="2040"/>
                  </a:lnTo>
                  <a:lnTo>
                    <a:pt x="1414" y="2036"/>
                  </a:lnTo>
                  <a:lnTo>
                    <a:pt x="1412" y="2034"/>
                  </a:lnTo>
                  <a:lnTo>
                    <a:pt x="1412" y="2032"/>
                  </a:lnTo>
                  <a:lnTo>
                    <a:pt x="1414" y="2030"/>
                  </a:lnTo>
                  <a:lnTo>
                    <a:pt x="1416" y="2028"/>
                  </a:lnTo>
                  <a:lnTo>
                    <a:pt x="1412" y="2026"/>
                  </a:lnTo>
                  <a:close/>
                  <a:moveTo>
                    <a:pt x="1708" y="300"/>
                  </a:moveTo>
                  <a:lnTo>
                    <a:pt x="1708" y="300"/>
                  </a:lnTo>
                  <a:lnTo>
                    <a:pt x="1704" y="298"/>
                  </a:lnTo>
                  <a:lnTo>
                    <a:pt x="1700" y="294"/>
                  </a:lnTo>
                  <a:lnTo>
                    <a:pt x="1694" y="284"/>
                  </a:lnTo>
                  <a:lnTo>
                    <a:pt x="1688" y="274"/>
                  </a:lnTo>
                  <a:lnTo>
                    <a:pt x="1686" y="272"/>
                  </a:lnTo>
                  <a:lnTo>
                    <a:pt x="1682" y="268"/>
                  </a:lnTo>
                  <a:lnTo>
                    <a:pt x="1678" y="266"/>
                  </a:lnTo>
                  <a:lnTo>
                    <a:pt x="1676" y="262"/>
                  </a:lnTo>
                  <a:lnTo>
                    <a:pt x="1672" y="252"/>
                  </a:lnTo>
                  <a:lnTo>
                    <a:pt x="1668" y="244"/>
                  </a:lnTo>
                  <a:lnTo>
                    <a:pt x="1668" y="242"/>
                  </a:lnTo>
                  <a:lnTo>
                    <a:pt x="1664" y="244"/>
                  </a:lnTo>
                  <a:lnTo>
                    <a:pt x="1662" y="248"/>
                  </a:lnTo>
                  <a:lnTo>
                    <a:pt x="1662" y="250"/>
                  </a:lnTo>
                  <a:lnTo>
                    <a:pt x="1666" y="256"/>
                  </a:lnTo>
                  <a:lnTo>
                    <a:pt x="1670" y="264"/>
                  </a:lnTo>
                  <a:lnTo>
                    <a:pt x="1672" y="268"/>
                  </a:lnTo>
                  <a:lnTo>
                    <a:pt x="1672" y="276"/>
                  </a:lnTo>
                  <a:lnTo>
                    <a:pt x="1672" y="282"/>
                  </a:lnTo>
                  <a:lnTo>
                    <a:pt x="1672" y="288"/>
                  </a:lnTo>
                  <a:lnTo>
                    <a:pt x="1680" y="298"/>
                  </a:lnTo>
                  <a:lnTo>
                    <a:pt x="1688" y="306"/>
                  </a:lnTo>
                  <a:lnTo>
                    <a:pt x="1690" y="310"/>
                  </a:lnTo>
                  <a:lnTo>
                    <a:pt x="1692" y="316"/>
                  </a:lnTo>
                  <a:lnTo>
                    <a:pt x="1694" y="324"/>
                  </a:lnTo>
                  <a:lnTo>
                    <a:pt x="1700" y="330"/>
                  </a:lnTo>
                  <a:lnTo>
                    <a:pt x="1708" y="332"/>
                  </a:lnTo>
                  <a:lnTo>
                    <a:pt x="1716" y="330"/>
                  </a:lnTo>
                  <a:lnTo>
                    <a:pt x="1720" y="328"/>
                  </a:lnTo>
                  <a:lnTo>
                    <a:pt x="1722" y="326"/>
                  </a:lnTo>
                  <a:lnTo>
                    <a:pt x="1722" y="322"/>
                  </a:lnTo>
                  <a:lnTo>
                    <a:pt x="1720" y="316"/>
                  </a:lnTo>
                  <a:lnTo>
                    <a:pt x="1716" y="306"/>
                  </a:lnTo>
                  <a:lnTo>
                    <a:pt x="1712" y="304"/>
                  </a:lnTo>
                  <a:lnTo>
                    <a:pt x="1708" y="300"/>
                  </a:lnTo>
                  <a:close/>
                  <a:moveTo>
                    <a:pt x="1712" y="342"/>
                  </a:moveTo>
                  <a:lnTo>
                    <a:pt x="1712" y="342"/>
                  </a:lnTo>
                  <a:lnTo>
                    <a:pt x="1712" y="346"/>
                  </a:lnTo>
                  <a:lnTo>
                    <a:pt x="1716" y="346"/>
                  </a:lnTo>
                  <a:lnTo>
                    <a:pt x="1718" y="346"/>
                  </a:lnTo>
                  <a:lnTo>
                    <a:pt x="1720" y="344"/>
                  </a:lnTo>
                  <a:lnTo>
                    <a:pt x="1718" y="340"/>
                  </a:lnTo>
                  <a:lnTo>
                    <a:pt x="1716" y="338"/>
                  </a:lnTo>
                  <a:lnTo>
                    <a:pt x="1712" y="340"/>
                  </a:lnTo>
                  <a:lnTo>
                    <a:pt x="1712" y="342"/>
                  </a:lnTo>
                  <a:close/>
                  <a:moveTo>
                    <a:pt x="1238" y="2006"/>
                  </a:moveTo>
                  <a:lnTo>
                    <a:pt x="1238" y="2006"/>
                  </a:lnTo>
                  <a:lnTo>
                    <a:pt x="1236" y="2012"/>
                  </a:lnTo>
                  <a:lnTo>
                    <a:pt x="1234" y="2024"/>
                  </a:lnTo>
                  <a:lnTo>
                    <a:pt x="1236" y="2032"/>
                  </a:lnTo>
                  <a:lnTo>
                    <a:pt x="1240" y="2034"/>
                  </a:lnTo>
                  <a:lnTo>
                    <a:pt x="1242" y="2032"/>
                  </a:lnTo>
                  <a:lnTo>
                    <a:pt x="1244" y="2028"/>
                  </a:lnTo>
                  <a:lnTo>
                    <a:pt x="1246" y="2024"/>
                  </a:lnTo>
                  <a:lnTo>
                    <a:pt x="1246" y="2014"/>
                  </a:lnTo>
                  <a:lnTo>
                    <a:pt x="1242" y="2006"/>
                  </a:lnTo>
                  <a:lnTo>
                    <a:pt x="1240" y="2004"/>
                  </a:lnTo>
                  <a:lnTo>
                    <a:pt x="1238" y="2006"/>
                  </a:lnTo>
                  <a:close/>
                  <a:moveTo>
                    <a:pt x="1414" y="2116"/>
                  </a:moveTo>
                  <a:lnTo>
                    <a:pt x="1414" y="2116"/>
                  </a:lnTo>
                  <a:lnTo>
                    <a:pt x="1414" y="2106"/>
                  </a:lnTo>
                  <a:lnTo>
                    <a:pt x="1414" y="2096"/>
                  </a:lnTo>
                  <a:lnTo>
                    <a:pt x="1414" y="2088"/>
                  </a:lnTo>
                  <a:lnTo>
                    <a:pt x="1412" y="2082"/>
                  </a:lnTo>
                  <a:lnTo>
                    <a:pt x="1408" y="2076"/>
                  </a:lnTo>
                  <a:lnTo>
                    <a:pt x="1406" y="2072"/>
                  </a:lnTo>
                  <a:lnTo>
                    <a:pt x="1402" y="2072"/>
                  </a:lnTo>
                  <a:lnTo>
                    <a:pt x="1400" y="2074"/>
                  </a:lnTo>
                  <a:lnTo>
                    <a:pt x="1398" y="2078"/>
                  </a:lnTo>
                  <a:lnTo>
                    <a:pt x="1396" y="2078"/>
                  </a:lnTo>
                  <a:lnTo>
                    <a:pt x="1392" y="2076"/>
                  </a:lnTo>
                  <a:lnTo>
                    <a:pt x="1388" y="2076"/>
                  </a:lnTo>
                  <a:lnTo>
                    <a:pt x="1386" y="2078"/>
                  </a:lnTo>
                  <a:lnTo>
                    <a:pt x="1382" y="2080"/>
                  </a:lnTo>
                  <a:lnTo>
                    <a:pt x="1380" y="2082"/>
                  </a:lnTo>
                  <a:lnTo>
                    <a:pt x="1378" y="2082"/>
                  </a:lnTo>
                  <a:lnTo>
                    <a:pt x="1370" y="2082"/>
                  </a:lnTo>
                  <a:lnTo>
                    <a:pt x="1352" y="2088"/>
                  </a:lnTo>
                  <a:lnTo>
                    <a:pt x="1340" y="2092"/>
                  </a:lnTo>
                  <a:lnTo>
                    <a:pt x="1332" y="2094"/>
                  </a:lnTo>
                  <a:lnTo>
                    <a:pt x="1324" y="2092"/>
                  </a:lnTo>
                  <a:lnTo>
                    <a:pt x="1320" y="2088"/>
                  </a:lnTo>
                  <a:lnTo>
                    <a:pt x="1310" y="2080"/>
                  </a:lnTo>
                  <a:lnTo>
                    <a:pt x="1304" y="2076"/>
                  </a:lnTo>
                  <a:lnTo>
                    <a:pt x="1296" y="2076"/>
                  </a:lnTo>
                  <a:lnTo>
                    <a:pt x="1288" y="2074"/>
                  </a:lnTo>
                  <a:lnTo>
                    <a:pt x="1282" y="2072"/>
                  </a:lnTo>
                  <a:lnTo>
                    <a:pt x="1274" y="2066"/>
                  </a:lnTo>
                  <a:lnTo>
                    <a:pt x="1272" y="2064"/>
                  </a:lnTo>
                  <a:lnTo>
                    <a:pt x="1270" y="2064"/>
                  </a:lnTo>
                  <a:lnTo>
                    <a:pt x="1266" y="2078"/>
                  </a:lnTo>
                  <a:lnTo>
                    <a:pt x="1264" y="2086"/>
                  </a:lnTo>
                  <a:lnTo>
                    <a:pt x="1266" y="2094"/>
                  </a:lnTo>
                  <a:lnTo>
                    <a:pt x="1276" y="2118"/>
                  </a:lnTo>
                  <a:lnTo>
                    <a:pt x="1280" y="2130"/>
                  </a:lnTo>
                  <a:lnTo>
                    <a:pt x="1284" y="2134"/>
                  </a:lnTo>
                  <a:lnTo>
                    <a:pt x="1288" y="2136"/>
                  </a:lnTo>
                  <a:lnTo>
                    <a:pt x="1288" y="2144"/>
                  </a:lnTo>
                  <a:lnTo>
                    <a:pt x="1288" y="2158"/>
                  </a:lnTo>
                  <a:lnTo>
                    <a:pt x="1292" y="2174"/>
                  </a:lnTo>
                  <a:lnTo>
                    <a:pt x="1296" y="2186"/>
                  </a:lnTo>
                  <a:lnTo>
                    <a:pt x="1300" y="2192"/>
                  </a:lnTo>
                  <a:lnTo>
                    <a:pt x="1304" y="2198"/>
                  </a:lnTo>
                  <a:lnTo>
                    <a:pt x="1310" y="2202"/>
                  </a:lnTo>
                  <a:lnTo>
                    <a:pt x="1312" y="2206"/>
                  </a:lnTo>
                  <a:lnTo>
                    <a:pt x="1318" y="2216"/>
                  </a:lnTo>
                  <a:lnTo>
                    <a:pt x="1322" y="2224"/>
                  </a:lnTo>
                  <a:lnTo>
                    <a:pt x="1324" y="2226"/>
                  </a:lnTo>
                  <a:lnTo>
                    <a:pt x="1328" y="2226"/>
                  </a:lnTo>
                  <a:lnTo>
                    <a:pt x="1332" y="2226"/>
                  </a:lnTo>
                  <a:lnTo>
                    <a:pt x="1338" y="2226"/>
                  </a:lnTo>
                  <a:lnTo>
                    <a:pt x="1352" y="2230"/>
                  </a:lnTo>
                  <a:lnTo>
                    <a:pt x="1356" y="2232"/>
                  </a:lnTo>
                  <a:lnTo>
                    <a:pt x="1358" y="2230"/>
                  </a:lnTo>
                  <a:lnTo>
                    <a:pt x="1360" y="2226"/>
                  </a:lnTo>
                  <a:lnTo>
                    <a:pt x="1362" y="2220"/>
                  </a:lnTo>
                  <a:lnTo>
                    <a:pt x="1366" y="2214"/>
                  </a:lnTo>
                  <a:lnTo>
                    <a:pt x="1370" y="2212"/>
                  </a:lnTo>
                  <a:lnTo>
                    <a:pt x="1372" y="2208"/>
                  </a:lnTo>
                  <a:lnTo>
                    <a:pt x="1374" y="2200"/>
                  </a:lnTo>
                  <a:lnTo>
                    <a:pt x="1376" y="2194"/>
                  </a:lnTo>
                  <a:lnTo>
                    <a:pt x="1378" y="2194"/>
                  </a:lnTo>
                  <a:lnTo>
                    <a:pt x="1378" y="2196"/>
                  </a:lnTo>
                  <a:lnTo>
                    <a:pt x="1380" y="2198"/>
                  </a:lnTo>
                  <a:lnTo>
                    <a:pt x="1382" y="2198"/>
                  </a:lnTo>
                  <a:lnTo>
                    <a:pt x="1382" y="2194"/>
                  </a:lnTo>
                  <a:lnTo>
                    <a:pt x="1384" y="2190"/>
                  </a:lnTo>
                  <a:lnTo>
                    <a:pt x="1386" y="2188"/>
                  </a:lnTo>
                  <a:lnTo>
                    <a:pt x="1388" y="2188"/>
                  </a:lnTo>
                  <a:lnTo>
                    <a:pt x="1392" y="2192"/>
                  </a:lnTo>
                  <a:lnTo>
                    <a:pt x="1394" y="2194"/>
                  </a:lnTo>
                  <a:lnTo>
                    <a:pt x="1394" y="2196"/>
                  </a:lnTo>
                  <a:lnTo>
                    <a:pt x="1392" y="2196"/>
                  </a:lnTo>
                  <a:lnTo>
                    <a:pt x="1388" y="2198"/>
                  </a:lnTo>
                  <a:lnTo>
                    <a:pt x="1388" y="2202"/>
                  </a:lnTo>
                  <a:lnTo>
                    <a:pt x="1390" y="2206"/>
                  </a:lnTo>
                  <a:lnTo>
                    <a:pt x="1398" y="2210"/>
                  </a:lnTo>
                  <a:lnTo>
                    <a:pt x="1402" y="2208"/>
                  </a:lnTo>
                  <a:lnTo>
                    <a:pt x="1404" y="2206"/>
                  </a:lnTo>
                  <a:lnTo>
                    <a:pt x="1402" y="2194"/>
                  </a:lnTo>
                  <a:lnTo>
                    <a:pt x="1400" y="2180"/>
                  </a:lnTo>
                  <a:lnTo>
                    <a:pt x="1400" y="2174"/>
                  </a:lnTo>
                  <a:lnTo>
                    <a:pt x="1402" y="2170"/>
                  </a:lnTo>
                  <a:lnTo>
                    <a:pt x="1404" y="2168"/>
                  </a:lnTo>
                  <a:lnTo>
                    <a:pt x="1404" y="2166"/>
                  </a:lnTo>
                  <a:lnTo>
                    <a:pt x="1402" y="2160"/>
                  </a:lnTo>
                  <a:lnTo>
                    <a:pt x="1402" y="2152"/>
                  </a:lnTo>
                  <a:lnTo>
                    <a:pt x="1402" y="2150"/>
                  </a:lnTo>
                  <a:lnTo>
                    <a:pt x="1404" y="2146"/>
                  </a:lnTo>
                  <a:lnTo>
                    <a:pt x="1408" y="2144"/>
                  </a:lnTo>
                  <a:lnTo>
                    <a:pt x="1410" y="2144"/>
                  </a:lnTo>
                  <a:lnTo>
                    <a:pt x="1410" y="2150"/>
                  </a:lnTo>
                  <a:lnTo>
                    <a:pt x="1412" y="2154"/>
                  </a:lnTo>
                  <a:lnTo>
                    <a:pt x="1414" y="2152"/>
                  </a:lnTo>
                  <a:lnTo>
                    <a:pt x="1416" y="2148"/>
                  </a:lnTo>
                  <a:lnTo>
                    <a:pt x="1416" y="2146"/>
                  </a:lnTo>
                  <a:lnTo>
                    <a:pt x="1414" y="2140"/>
                  </a:lnTo>
                  <a:lnTo>
                    <a:pt x="1412" y="2132"/>
                  </a:lnTo>
                  <a:lnTo>
                    <a:pt x="1412" y="2124"/>
                  </a:lnTo>
                  <a:lnTo>
                    <a:pt x="1414" y="2116"/>
                  </a:lnTo>
                  <a:close/>
                  <a:moveTo>
                    <a:pt x="984" y="1792"/>
                  </a:moveTo>
                  <a:lnTo>
                    <a:pt x="984" y="1792"/>
                  </a:lnTo>
                  <a:lnTo>
                    <a:pt x="980" y="1788"/>
                  </a:lnTo>
                  <a:lnTo>
                    <a:pt x="974" y="1788"/>
                  </a:lnTo>
                  <a:lnTo>
                    <a:pt x="966" y="1788"/>
                  </a:lnTo>
                  <a:lnTo>
                    <a:pt x="958" y="1792"/>
                  </a:lnTo>
                  <a:lnTo>
                    <a:pt x="950" y="1794"/>
                  </a:lnTo>
                  <a:lnTo>
                    <a:pt x="944" y="1798"/>
                  </a:lnTo>
                  <a:lnTo>
                    <a:pt x="942" y="1804"/>
                  </a:lnTo>
                  <a:lnTo>
                    <a:pt x="940" y="1808"/>
                  </a:lnTo>
                  <a:lnTo>
                    <a:pt x="942" y="1810"/>
                  </a:lnTo>
                  <a:lnTo>
                    <a:pt x="948" y="1812"/>
                  </a:lnTo>
                  <a:lnTo>
                    <a:pt x="960" y="1814"/>
                  </a:lnTo>
                  <a:lnTo>
                    <a:pt x="974" y="1812"/>
                  </a:lnTo>
                  <a:lnTo>
                    <a:pt x="982" y="1810"/>
                  </a:lnTo>
                  <a:lnTo>
                    <a:pt x="990" y="1808"/>
                  </a:lnTo>
                  <a:lnTo>
                    <a:pt x="998" y="1808"/>
                  </a:lnTo>
                  <a:lnTo>
                    <a:pt x="1004" y="1806"/>
                  </a:lnTo>
                  <a:lnTo>
                    <a:pt x="1004" y="1804"/>
                  </a:lnTo>
                  <a:lnTo>
                    <a:pt x="1002" y="1800"/>
                  </a:lnTo>
                  <a:lnTo>
                    <a:pt x="1000" y="1798"/>
                  </a:lnTo>
                  <a:lnTo>
                    <a:pt x="994" y="1798"/>
                  </a:lnTo>
                  <a:lnTo>
                    <a:pt x="990" y="1796"/>
                  </a:lnTo>
                  <a:lnTo>
                    <a:pt x="984" y="1792"/>
                  </a:lnTo>
                  <a:close/>
                  <a:moveTo>
                    <a:pt x="2204" y="1064"/>
                  </a:moveTo>
                  <a:lnTo>
                    <a:pt x="2204" y="1064"/>
                  </a:lnTo>
                  <a:lnTo>
                    <a:pt x="2206" y="1066"/>
                  </a:lnTo>
                  <a:lnTo>
                    <a:pt x="2208" y="1066"/>
                  </a:lnTo>
                  <a:lnTo>
                    <a:pt x="2212" y="1066"/>
                  </a:lnTo>
                  <a:lnTo>
                    <a:pt x="2214" y="1060"/>
                  </a:lnTo>
                  <a:lnTo>
                    <a:pt x="2214" y="1058"/>
                  </a:lnTo>
                  <a:lnTo>
                    <a:pt x="2212" y="1054"/>
                  </a:lnTo>
                  <a:lnTo>
                    <a:pt x="2210" y="1050"/>
                  </a:lnTo>
                  <a:lnTo>
                    <a:pt x="2208" y="1048"/>
                  </a:lnTo>
                  <a:lnTo>
                    <a:pt x="2206" y="1048"/>
                  </a:lnTo>
                  <a:lnTo>
                    <a:pt x="2204" y="1050"/>
                  </a:lnTo>
                  <a:lnTo>
                    <a:pt x="2202" y="1054"/>
                  </a:lnTo>
                  <a:lnTo>
                    <a:pt x="2204" y="1064"/>
                  </a:lnTo>
                  <a:close/>
                  <a:moveTo>
                    <a:pt x="2218" y="862"/>
                  </a:moveTo>
                  <a:lnTo>
                    <a:pt x="2218" y="862"/>
                  </a:lnTo>
                  <a:lnTo>
                    <a:pt x="2216" y="866"/>
                  </a:lnTo>
                  <a:lnTo>
                    <a:pt x="2218" y="870"/>
                  </a:lnTo>
                  <a:lnTo>
                    <a:pt x="2222" y="872"/>
                  </a:lnTo>
                  <a:lnTo>
                    <a:pt x="2228" y="874"/>
                  </a:lnTo>
                  <a:lnTo>
                    <a:pt x="2230" y="872"/>
                  </a:lnTo>
                  <a:lnTo>
                    <a:pt x="2230" y="870"/>
                  </a:lnTo>
                  <a:lnTo>
                    <a:pt x="2228" y="864"/>
                  </a:lnTo>
                  <a:lnTo>
                    <a:pt x="2222" y="860"/>
                  </a:lnTo>
                  <a:lnTo>
                    <a:pt x="2220" y="860"/>
                  </a:lnTo>
                  <a:lnTo>
                    <a:pt x="2218" y="862"/>
                  </a:lnTo>
                  <a:close/>
                  <a:moveTo>
                    <a:pt x="2220" y="824"/>
                  </a:moveTo>
                  <a:lnTo>
                    <a:pt x="2220" y="824"/>
                  </a:lnTo>
                  <a:lnTo>
                    <a:pt x="2222" y="824"/>
                  </a:lnTo>
                  <a:lnTo>
                    <a:pt x="2222" y="822"/>
                  </a:lnTo>
                  <a:lnTo>
                    <a:pt x="2216" y="814"/>
                  </a:lnTo>
                  <a:lnTo>
                    <a:pt x="2216" y="812"/>
                  </a:lnTo>
                  <a:lnTo>
                    <a:pt x="2214" y="814"/>
                  </a:lnTo>
                  <a:lnTo>
                    <a:pt x="2212" y="816"/>
                  </a:lnTo>
                  <a:lnTo>
                    <a:pt x="2214" y="822"/>
                  </a:lnTo>
                  <a:lnTo>
                    <a:pt x="2216" y="822"/>
                  </a:lnTo>
                  <a:lnTo>
                    <a:pt x="2220" y="824"/>
                  </a:lnTo>
                  <a:close/>
                  <a:moveTo>
                    <a:pt x="2124" y="1064"/>
                  </a:moveTo>
                  <a:lnTo>
                    <a:pt x="2124" y="1064"/>
                  </a:lnTo>
                  <a:lnTo>
                    <a:pt x="2118" y="1060"/>
                  </a:lnTo>
                  <a:lnTo>
                    <a:pt x="2116" y="1060"/>
                  </a:lnTo>
                  <a:lnTo>
                    <a:pt x="2114" y="1062"/>
                  </a:lnTo>
                  <a:lnTo>
                    <a:pt x="2096" y="1042"/>
                  </a:lnTo>
                  <a:lnTo>
                    <a:pt x="2094" y="1038"/>
                  </a:lnTo>
                  <a:lnTo>
                    <a:pt x="2090" y="1032"/>
                  </a:lnTo>
                  <a:lnTo>
                    <a:pt x="2076" y="1018"/>
                  </a:lnTo>
                  <a:lnTo>
                    <a:pt x="2060" y="1008"/>
                  </a:lnTo>
                  <a:lnTo>
                    <a:pt x="2050" y="1000"/>
                  </a:lnTo>
                  <a:lnTo>
                    <a:pt x="2050" y="1004"/>
                  </a:lnTo>
                  <a:lnTo>
                    <a:pt x="2044" y="998"/>
                  </a:lnTo>
                  <a:lnTo>
                    <a:pt x="2040" y="994"/>
                  </a:lnTo>
                  <a:lnTo>
                    <a:pt x="2036" y="992"/>
                  </a:lnTo>
                  <a:lnTo>
                    <a:pt x="2040" y="1000"/>
                  </a:lnTo>
                  <a:lnTo>
                    <a:pt x="2050" y="1020"/>
                  </a:lnTo>
                  <a:lnTo>
                    <a:pt x="2052" y="1024"/>
                  </a:lnTo>
                  <a:lnTo>
                    <a:pt x="2052" y="1026"/>
                  </a:lnTo>
                  <a:lnTo>
                    <a:pt x="2064" y="1036"/>
                  </a:lnTo>
                  <a:lnTo>
                    <a:pt x="2070" y="1042"/>
                  </a:lnTo>
                  <a:lnTo>
                    <a:pt x="2076" y="1056"/>
                  </a:lnTo>
                  <a:lnTo>
                    <a:pt x="2076" y="1054"/>
                  </a:lnTo>
                  <a:lnTo>
                    <a:pt x="2078" y="1058"/>
                  </a:lnTo>
                  <a:lnTo>
                    <a:pt x="2082" y="1058"/>
                  </a:lnTo>
                  <a:lnTo>
                    <a:pt x="2088" y="1064"/>
                  </a:lnTo>
                  <a:lnTo>
                    <a:pt x="2094" y="1070"/>
                  </a:lnTo>
                  <a:lnTo>
                    <a:pt x="2102" y="1074"/>
                  </a:lnTo>
                  <a:lnTo>
                    <a:pt x="2110" y="1080"/>
                  </a:lnTo>
                  <a:lnTo>
                    <a:pt x="2116" y="1086"/>
                  </a:lnTo>
                  <a:lnTo>
                    <a:pt x="2136" y="1098"/>
                  </a:lnTo>
                  <a:lnTo>
                    <a:pt x="2136" y="1102"/>
                  </a:lnTo>
                  <a:lnTo>
                    <a:pt x="2136" y="1104"/>
                  </a:lnTo>
                  <a:lnTo>
                    <a:pt x="2154" y="1100"/>
                  </a:lnTo>
                  <a:lnTo>
                    <a:pt x="2158" y="1098"/>
                  </a:lnTo>
                  <a:lnTo>
                    <a:pt x="2158" y="1096"/>
                  </a:lnTo>
                  <a:lnTo>
                    <a:pt x="2148" y="1086"/>
                  </a:lnTo>
                  <a:lnTo>
                    <a:pt x="2124" y="1064"/>
                  </a:lnTo>
                  <a:close/>
                  <a:moveTo>
                    <a:pt x="2172" y="1036"/>
                  </a:moveTo>
                  <a:lnTo>
                    <a:pt x="2172" y="1036"/>
                  </a:lnTo>
                  <a:lnTo>
                    <a:pt x="2178" y="1038"/>
                  </a:lnTo>
                  <a:lnTo>
                    <a:pt x="2182" y="1040"/>
                  </a:lnTo>
                  <a:lnTo>
                    <a:pt x="2184" y="1038"/>
                  </a:lnTo>
                  <a:lnTo>
                    <a:pt x="2186" y="1036"/>
                  </a:lnTo>
                  <a:lnTo>
                    <a:pt x="2186" y="1030"/>
                  </a:lnTo>
                  <a:lnTo>
                    <a:pt x="2182" y="1024"/>
                  </a:lnTo>
                  <a:lnTo>
                    <a:pt x="2176" y="1018"/>
                  </a:lnTo>
                  <a:lnTo>
                    <a:pt x="2172" y="1016"/>
                  </a:lnTo>
                  <a:lnTo>
                    <a:pt x="2168" y="1018"/>
                  </a:lnTo>
                  <a:lnTo>
                    <a:pt x="2168" y="1020"/>
                  </a:lnTo>
                  <a:lnTo>
                    <a:pt x="2170" y="1020"/>
                  </a:lnTo>
                  <a:lnTo>
                    <a:pt x="2172" y="1022"/>
                  </a:lnTo>
                  <a:lnTo>
                    <a:pt x="2172" y="1024"/>
                  </a:lnTo>
                  <a:lnTo>
                    <a:pt x="2170" y="1028"/>
                  </a:lnTo>
                  <a:lnTo>
                    <a:pt x="2168" y="1032"/>
                  </a:lnTo>
                  <a:lnTo>
                    <a:pt x="2170" y="1034"/>
                  </a:lnTo>
                  <a:lnTo>
                    <a:pt x="2172" y="1036"/>
                  </a:lnTo>
                  <a:close/>
                  <a:moveTo>
                    <a:pt x="2152" y="752"/>
                  </a:moveTo>
                  <a:lnTo>
                    <a:pt x="2152" y="752"/>
                  </a:lnTo>
                  <a:lnTo>
                    <a:pt x="2154" y="760"/>
                  </a:lnTo>
                  <a:lnTo>
                    <a:pt x="2156" y="764"/>
                  </a:lnTo>
                  <a:lnTo>
                    <a:pt x="2160" y="766"/>
                  </a:lnTo>
                  <a:lnTo>
                    <a:pt x="2168" y="764"/>
                  </a:lnTo>
                  <a:lnTo>
                    <a:pt x="2172" y="762"/>
                  </a:lnTo>
                  <a:lnTo>
                    <a:pt x="2174" y="760"/>
                  </a:lnTo>
                  <a:lnTo>
                    <a:pt x="2176" y="758"/>
                  </a:lnTo>
                  <a:lnTo>
                    <a:pt x="2176" y="754"/>
                  </a:lnTo>
                  <a:lnTo>
                    <a:pt x="2174" y="746"/>
                  </a:lnTo>
                  <a:lnTo>
                    <a:pt x="2170" y="736"/>
                  </a:lnTo>
                  <a:lnTo>
                    <a:pt x="2168" y="732"/>
                  </a:lnTo>
                  <a:lnTo>
                    <a:pt x="2166" y="732"/>
                  </a:lnTo>
                  <a:lnTo>
                    <a:pt x="2164" y="734"/>
                  </a:lnTo>
                  <a:lnTo>
                    <a:pt x="2162" y="736"/>
                  </a:lnTo>
                  <a:lnTo>
                    <a:pt x="2158" y="730"/>
                  </a:lnTo>
                  <a:lnTo>
                    <a:pt x="2156" y="724"/>
                  </a:lnTo>
                  <a:lnTo>
                    <a:pt x="2154" y="718"/>
                  </a:lnTo>
                  <a:lnTo>
                    <a:pt x="2152" y="716"/>
                  </a:lnTo>
                  <a:lnTo>
                    <a:pt x="2148" y="716"/>
                  </a:lnTo>
                  <a:lnTo>
                    <a:pt x="2146" y="718"/>
                  </a:lnTo>
                  <a:lnTo>
                    <a:pt x="2146" y="722"/>
                  </a:lnTo>
                  <a:lnTo>
                    <a:pt x="2148" y="726"/>
                  </a:lnTo>
                  <a:lnTo>
                    <a:pt x="2152" y="736"/>
                  </a:lnTo>
                  <a:lnTo>
                    <a:pt x="2152" y="742"/>
                  </a:lnTo>
                  <a:lnTo>
                    <a:pt x="2152" y="746"/>
                  </a:lnTo>
                  <a:lnTo>
                    <a:pt x="2152" y="752"/>
                  </a:lnTo>
                  <a:close/>
                  <a:moveTo>
                    <a:pt x="2196" y="758"/>
                  </a:moveTo>
                  <a:lnTo>
                    <a:pt x="2196" y="758"/>
                  </a:lnTo>
                  <a:lnTo>
                    <a:pt x="2202" y="754"/>
                  </a:lnTo>
                  <a:lnTo>
                    <a:pt x="2206" y="750"/>
                  </a:lnTo>
                  <a:lnTo>
                    <a:pt x="2208" y="748"/>
                  </a:lnTo>
                  <a:lnTo>
                    <a:pt x="2206" y="746"/>
                  </a:lnTo>
                  <a:lnTo>
                    <a:pt x="2202" y="746"/>
                  </a:lnTo>
                  <a:lnTo>
                    <a:pt x="2198" y="748"/>
                  </a:lnTo>
                  <a:lnTo>
                    <a:pt x="2194" y="752"/>
                  </a:lnTo>
                  <a:lnTo>
                    <a:pt x="2194" y="754"/>
                  </a:lnTo>
                  <a:lnTo>
                    <a:pt x="2196" y="758"/>
                  </a:lnTo>
                  <a:close/>
                  <a:moveTo>
                    <a:pt x="2206" y="798"/>
                  </a:moveTo>
                  <a:lnTo>
                    <a:pt x="2206" y="798"/>
                  </a:lnTo>
                  <a:lnTo>
                    <a:pt x="2210" y="800"/>
                  </a:lnTo>
                  <a:lnTo>
                    <a:pt x="2214" y="800"/>
                  </a:lnTo>
                  <a:lnTo>
                    <a:pt x="2216" y="798"/>
                  </a:lnTo>
                  <a:lnTo>
                    <a:pt x="2216" y="792"/>
                  </a:lnTo>
                  <a:lnTo>
                    <a:pt x="2216" y="790"/>
                  </a:lnTo>
                  <a:lnTo>
                    <a:pt x="2214" y="788"/>
                  </a:lnTo>
                  <a:lnTo>
                    <a:pt x="2208" y="790"/>
                  </a:lnTo>
                  <a:lnTo>
                    <a:pt x="2204" y="794"/>
                  </a:lnTo>
                  <a:lnTo>
                    <a:pt x="2204" y="796"/>
                  </a:lnTo>
                  <a:lnTo>
                    <a:pt x="2206" y="798"/>
                  </a:lnTo>
                  <a:close/>
                  <a:moveTo>
                    <a:pt x="1762" y="382"/>
                  </a:moveTo>
                  <a:lnTo>
                    <a:pt x="1762" y="382"/>
                  </a:lnTo>
                  <a:lnTo>
                    <a:pt x="1762" y="386"/>
                  </a:lnTo>
                  <a:lnTo>
                    <a:pt x="1764" y="392"/>
                  </a:lnTo>
                  <a:lnTo>
                    <a:pt x="1768" y="394"/>
                  </a:lnTo>
                  <a:lnTo>
                    <a:pt x="1770" y="394"/>
                  </a:lnTo>
                  <a:lnTo>
                    <a:pt x="1772" y="392"/>
                  </a:lnTo>
                  <a:lnTo>
                    <a:pt x="1774" y="390"/>
                  </a:lnTo>
                  <a:lnTo>
                    <a:pt x="1772" y="386"/>
                  </a:lnTo>
                  <a:lnTo>
                    <a:pt x="1770" y="382"/>
                  </a:lnTo>
                  <a:lnTo>
                    <a:pt x="1766" y="378"/>
                  </a:lnTo>
                  <a:lnTo>
                    <a:pt x="1764" y="380"/>
                  </a:lnTo>
                  <a:lnTo>
                    <a:pt x="1762" y="382"/>
                  </a:lnTo>
                  <a:close/>
                  <a:moveTo>
                    <a:pt x="1786" y="386"/>
                  </a:moveTo>
                  <a:lnTo>
                    <a:pt x="1786" y="386"/>
                  </a:lnTo>
                  <a:lnTo>
                    <a:pt x="1784" y="386"/>
                  </a:lnTo>
                  <a:lnTo>
                    <a:pt x="1780" y="388"/>
                  </a:lnTo>
                  <a:lnTo>
                    <a:pt x="1776" y="396"/>
                  </a:lnTo>
                  <a:lnTo>
                    <a:pt x="1776" y="402"/>
                  </a:lnTo>
                  <a:lnTo>
                    <a:pt x="1778" y="404"/>
                  </a:lnTo>
                  <a:lnTo>
                    <a:pt x="1780" y="404"/>
                  </a:lnTo>
                  <a:lnTo>
                    <a:pt x="1784" y="402"/>
                  </a:lnTo>
                  <a:lnTo>
                    <a:pt x="1788" y="404"/>
                  </a:lnTo>
                  <a:lnTo>
                    <a:pt x="1790" y="410"/>
                  </a:lnTo>
                  <a:lnTo>
                    <a:pt x="1794" y="414"/>
                  </a:lnTo>
                  <a:lnTo>
                    <a:pt x="1796" y="416"/>
                  </a:lnTo>
                  <a:lnTo>
                    <a:pt x="1800" y="412"/>
                  </a:lnTo>
                  <a:lnTo>
                    <a:pt x="1798" y="408"/>
                  </a:lnTo>
                  <a:lnTo>
                    <a:pt x="1794" y="402"/>
                  </a:lnTo>
                  <a:lnTo>
                    <a:pt x="1790" y="396"/>
                  </a:lnTo>
                  <a:lnTo>
                    <a:pt x="1790" y="392"/>
                  </a:lnTo>
                  <a:lnTo>
                    <a:pt x="1790" y="390"/>
                  </a:lnTo>
                  <a:lnTo>
                    <a:pt x="1786" y="386"/>
                  </a:lnTo>
                  <a:close/>
                  <a:moveTo>
                    <a:pt x="1754" y="340"/>
                  </a:moveTo>
                  <a:lnTo>
                    <a:pt x="1754" y="340"/>
                  </a:lnTo>
                  <a:lnTo>
                    <a:pt x="1758" y="346"/>
                  </a:lnTo>
                  <a:lnTo>
                    <a:pt x="1766" y="354"/>
                  </a:lnTo>
                  <a:lnTo>
                    <a:pt x="1776" y="360"/>
                  </a:lnTo>
                  <a:lnTo>
                    <a:pt x="1780" y="360"/>
                  </a:lnTo>
                  <a:lnTo>
                    <a:pt x="1784" y="360"/>
                  </a:lnTo>
                  <a:lnTo>
                    <a:pt x="1788" y="358"/>
                  </a:lnTo>
                  <a:lnTo>
                    <a:pt x="1784" y="356"/>
                  </a:lnTo>
                  <a:lnTo>
                    <a:pt x="1776" y="352"/>
                  </a:lnTo>
                  <a:lnTo>
                    <a:pt x="1774" y="348"/>
                  </a:lnTo>
                  <a:lnTo>
                    <a:pt x="1772" y="344"/>
                  </a:lnTo>
                  <a:lnTo>
                    <a:pt x="1768" y="336"/>
                  </a:lnTo>
                  <a:lnTo>
                    <a:pt x="1764" y="332"/>
                  </a:lnTo>
                  <a:lnTo>
                    <a:pt x="1746" y="320"/>
                  </a:lnTo>
                  <a:lnTo>
                    <a:pt x="1742" y="318"/>
                  </a:lnTo>
                  <a:lnTo>
                    <a:pt x="1740" y="320"/>
                  </a:lnTo>
                  <a:lnTo>
                    <a:pt x="1742" y="328"/>
                  </a:lnTo>
                  <a:lnTo>
                    <a:pt x="1744" y="332"/>
                  </a:lnTo>
                  <a:lnTo>
                    <a:pt x="1748" y="334"/>
                  </a:lnTo>
                  <a:lnTo>
                    <a:pt x="1752" y="336"/>
                  </a:lnTo>
                  <a:lnTo>
                    <a:pt x="1754" y="340"/>
                  </a:lnTo>
                  <a:close/>
                  <a:moveTo>
                    <a:pt x="1744" y="368"/>
                  </a:moveTo>
                  <a:lnTo>
                    <a:pt x="1744" y="368"/>
                  </a:lnTo>
                  <a:lnTo>
                    <a:pt x="1744" y="374"/>
                  </a:lnTo>
                  <a:lnTo>
                    <a:pt x="1748" y="378"/>
                  </a:lnTo>
                  <a:lnTo>
                    <a:pt x="1752" y="382"/>
                  </a:lnTo>
                  <a:lnTo>
                    <a:pt x="1754" y="380"/>
                  </a:lnTo>
                  <a:lnTo>
                    <a:pt x="1756" y="380"/>
                  </a:lnTo>
                  <a:lnTo>
                    <a:pt x="1758" y="376"/>
                  </a:lnTo>
                  <a:lnTo>
                    <a:pt x="1758" y="374"/>
                  </a:lnTo>
                  <a:lnTo>
                    <a:pt x="1752" y="368"/>
                  </a:lnTo>
                  <a:lnTo>
                    <a:pt x="1746" y="366"/>
                  </a:lnTo>
                  <a:lnTo>
                    <a:pt x="1744" y="366"/>
                  </a:lnTo>
                  <a:lnTo>
                    <a:pt x="1744" y="368"/>
                  </a:lnTo>
                  <a:close/>
                  <a:moveTo>
                    <a:pt x="1802" y="416"/>
                  </a:moveTo>
                  <a:lnTo>
                    <a:pt x="1802" y="416"/>
                  </a:lnTo>
                  <a:lnTo>
                    <a:pt x="1800" y="420"/>
                  </a:lnTo>
                  <a:lnTo>
                    <a:pt x="1800" y="424"/>
                  </a:lnTo>
                  <a:lnTo>
                    <a:pt x="1804" y="426"/>
                  </a:lnTo>
                  <a:lnTo>
                    <a:pt x="1810" y="424"/>
                  </a:lnTo>
                  <a:lnTo>
                    <a:pt x="1810" y="422"/>
                  </a:lnTo>
                  <a:lnTo>
                    <a:pt x="1812" y="420"/>
                  </a:lnTo>
                  <a:lnTo>
                    <a:pt x="1810" y="416"/>
                  </a:lnTo>
                  <a:lnTo>
                    <a:pt x="1806" y="414"/>
                  </a:lnTo>
                  <a:lnTo>
                    <a:pt x="1804" y="414"/>
                  </a:lnTo>
                  <a:lnTo>
                    <a:pt x="1802" y="416"/>
                  </a:lnTo>
                  <a:close/>
                  <a:moveTo>
                    <a:pt x="1858" y="386"/>
                  </a:moveTo>
                  <a:lnTo>
                    <a:pt x="1858" y="386"/>
                  </a:lnTo>
                  <a:lnTo>
                    <a:pt x="1848" y="382"/>
                  </a:lnTo>
                  <a:lnTo>
                    <a:pt x="1844" y="378"/>
                  </a:lnTo>
                  <a:lnTo>
                    <a:pt x="1840" y="374"/>
                  </a:lnTo>
                  <a:lnTo>
                    <a:pt x="1832" y="368"/>
                  </a:lnTo>
                  <a:lnTo>
                    <a:pt x="1828" y="366"/>
                  </a:lnTo>
                  <a:lnTo>
                    <a:pt x="1826" y="368"/>
                  </a:lnTo>
                  <a:lnTo>
                    <a:pt x="1828" y="378"/>
                  </a:lnTo>
                  <a:lnTo>
                    <a:pt x="1830" y="382"/>
                  </a:lnTo>
                  <a:lnTo>
                    <a:pt x="1834" y="386"/>
                  </a:lnTo>
                  <a:lnTo>
                    <a:pt x="1848" y="394"/>
                  </a:lnTo>
                  <a:lnTo>
                    <a:pt x="1864" y="404"/>
                  </a:lnTo>
                  <a:lnTo>
                    <a:pt x="1878" y="414"/>
                  </a:lnTo>
                  <a:lnTo>
                    <a:pt x="1880" y="416"/>
                  </a:lnTo>
                  <a:lnTo>
                    <a:pt x="1882" y="416"/>
                  </a:lnTo>
                  <a:lnTo>
                    <a:pt x="1878" y="408"/>
                  </a:lnTo>
                  <a:lnTo>
                    <a:pt x="1870" y="396"/>
                  </a:lnTo>
                  <a:lnTo>
                    <a:pt x="1864" y="390"/>
                  </a:lnTo>
                  <a:lnTo>
                    <a:pt x="1858" y="386"/>
                  </a:lnTo>
                  <a:close/>
                  <a:moveTo>
                    <a:pt x="1882" y="456"/>
                  </a:moveTo>
                  <a:lnTo>
                    <a:pt x="1882" y="456"/>
                  </a:lnTo>
                  <a:lnTo>
                    <a:pt x="1876" y="450"/>
                  </a:lnTo>
                  <a:lnTo>
                    <a:pt x="1872" y="450"/>
                  </a:lnTo>
                  <a:lnTo>
                    <a:pt x="1870" y="454"/>
                  </a:lnTo>
                  <a:lnTo>
                    <a:pt x="1870" y="462"/>
                  </a:lnTo>
                  <a:lnTo>
                    <a:pt x="1870" y="468"/>
                  </a:lnTo>
                  <a:lnTo>
                    <a:pt x="1876" y="474"/>
                  </a:lnTo>
                  <a:lnTo>
                    <a:pt x="1882" y="478"/>
                  </a:lnTo>
                  <a:lnTo>
                    <a:pt x="1892" y="478"/>
                  </a:lnTo>
                  <a:lnTo>
                    <a:pt x="1900" y="476"/>
                  </a:lnTo>
                  <a:lnTo>
                    <a:pt x="1900" y="478"/>
                  </a:lnTo>
                  <a:lnTo>
                    <a:pt x="1902" y="480"/>
                  </a:lnTo>
                  <a:lnTo>
                    <a:pt x="1912" y="482"/>
                  </a:lnTo>
                  <a:lnTo>
                    <a:pt x="1916" y="482"/>
                  </a:lnTo>
                  <a:lnTo>
                    <a:pt x="1920" y="482"/>
                  </a:lnTo>
                  <a:lnTo>
                    <a:pt x="1920" y="480"/>
                  </a:lnTo>
                  <a:lnTo>
                    <a:pt x="1918" y="476"/>
                  </a:lnTo>
                  <a:lnTo>
                    <a:pt x="1914" y="468"/>
                  </a:lnTo>
                  <a:lnTo>
                    <a:pt x="1906" y="460"/>
                  </a:lnTo>
                  <a:lnTo>
                    <a:pt x="1902" y="458"/>
                  </a:lnTo>
                  <a:lnTo>
                    <a:pt x="1900" y="456"/>
                  </a:lnTo>
                  <a:lnTo>
                    <a:pt x="1892" y="456"/>
                  </a:lnTo>
                  <a:lnTo>
                    <a:pt x="1886" y="458"/>
                  </a:lnTo>
                  <a:lnTo>
                    <a:pt x="1884" y="456"/>
                  </a:lnTo>
                  <a:lnTo>
                    <a:pt x="1882" y="456"/>
                  </a:lnTo>
                  <a:close/>
                  <a:moveTo>
                    <a:pt x="1884" y="560"/>
                  </a:moveTo>
                  <a:lnTo>
                    <a:pt x="1884" y="560"/>
                  </a:lnTo>
                  <a:lnTo>
                    <a:pt x="1886" y="564"/>
                  </a:lnTo>
                  <a:lnTo>
                    <a:pt x="1894" y="570"/>
                  </a:lnTo>
                  <a:lnTo>
                    <a:pt x="1902" y="576"/>
                  </a:lnTo>
                  <a:lnTo>
                    <a:pt x="1906" y="576"/>
                  </a:lnTo>
                  <a:lnTo>
                    <a:pt x="1910" y="576"/>
                  </a:lnTo>
                  <a:lnTo>
                    <a:pt x="1910" y="574"/>
                  </a:lnTo>
                  <a:lnTo>
                    <a:pt x="1908" y="570"/>
                  </a:lnTo>
                  <a:lnTo>
                    <a:pt x="1900" y="562"/>
                  </a:lnTo>
                  <a:lnTo>
                    <a:pt x="1890" y="558"/>
                  </a:lnTo>
                  <a:lnTo>
                    <a:pt x="1886" y="558"/>
                  </a:lnTo>
                  <a:lnTo>
                    <a:pt x="1884" y="560"/>
                  </a:lnTo>
                  <a:close/>
                  <a:moveTo>
                    <a:pt x="1966" y="508"/>
                  </a:moveTo>
                  <a:lnTo>
                    <a:pt x="1966" y="508"/>
                  </a:lnTo>
                  <a:lnTo>
                    <a:pt x="1958" y="506"/>
                  </a:lnTo>
                  <a:lnTo>
                    <a:pt x="1950" y="502"/>
                  </a:lnTo>
                  <a:lnTo>
                    <a:pt x="1942" y="498"/>
                  </a:lnTo>
                  <a:lnTo>
                    <a:pt x="1938" y="498"/>
                  </a:lnTo>
                  <a:lnTo>
                    <a:pt x="1936" y="500"/>
                  </a:lnTo>
                  <a:lnTo>
                    <a:pt x="1934" y="500"/>
                  </a:lnTo>
                  <a:lnTo>
                    <a:pt x="1934" y="502"/>
                  </a:lnTo>
                  <a:lnTo>
                    <a:pt x="1938" y="504"/>
                  </a:lnTo>
                  <a:lnTo>
                    <a:pt x="1942" y="506"/>
                  </a:lnTo>
                  <a:lnTo>
                    <a:pt x="1944" y="510"/>
                  </a:lnTo>
                  <a:lnTo>
                    <a:pt x="1944" y="512"/>
                  </a:lnTo>
                  <a:lnTo>
                    <a:pt x="1946" y="516"/>
                  </a:lnTo>
                  <a:lnTo>
                    <a:pt x="1948" y="518"/>
                  </a:lnTo>
                  <a:lnTo>
                    <a:pt x="1956" y="524"/>
                  </a:lnTo>
                  <a:lnTo>
                    <a:pt x="1966" y="528"/>
                  </a:lnTo>
                  <a:lnTo>
                    <a:pt x="1974" y="528"/>
                  </a:lnTo>
                  <a:lnTo>
                    <a:pt x="1976" y="528"/>
                  </a:lnTo>
                  <a:lnTo>
                    <a:pt x="1978" y="526"/>
                  </a:lnTo>
                  <a:lnTo>
                    <a:pt x="1976" y="518"/>
                  </a:lnTo>
                  <a:lnTo>
                    <a:pt x="1972" y="512"/>
                  </a:lnTo>
                  <a:lnTo>
                    <a:pt x="1968" y="510"/>
                  </a:lnTo>
                  <a:lnTo>
                    <a:pt x="1966" y="508"/>
                  </a:lnTo>
                  <a:close/>
                  <a:moveTo>
                    <a:pt x="2174" y="784"/>
                  </a:moveTo>
                  <a:lnTo>
                    <a:pt x="2174" y="784"/>
                  </a:lnTo>
                  <a:lnTo>
                    <a:pt x="2174" y="788"/>
                  </a:lnTo>
                  <a:lnTo>
                    <a:pt x="2180" y="792"/>
                  </a:lnTo>
                  <a:lnTo>
                    <a:pt x="2182" y="794"/>
                  </a:lnTo>
                  <a:lnTo>
                    <a:pt x="2184" y="798"/>
                  </a:lnTo>
                  <a:lnTo>
                    <a:pt x="2186" y="804"/>
                  </a:lnTo>
                  <a:lnTo>
                    <a:pt x="2188" y="808"/>
                  </a:lnTo>
                  <a:lnTo>
                    <a:pt x="2192" y="808"/>
                  </a:lnTo>
                  <a:lnTo>
                    <a:pt x="2196" y="808"/>
                  </a:lnTo>
                  <a:lnTo>
                    <a:pt x="2198" y="806"/>
                  </a:lnTo>
                  <a:lnTo>
                    <a:pt x="2198" y="800"/>
                  </a:lnTo>
                  <a:lnTo>
                    <a:pt x="2196" y="794"/>
                  </a:lnTo>
                  <a:lnTo>
                    <a:pt x="2190" y="788"/>
                  </a:lnTo>
                  <a:lnTo>
                    <a:pt x="2186" y="784"/>
                  </a:lnTo>
                  <a:lnTo>
                    <a:pt x="2180" y="780"/>
                  </a:lnTo>
                  <a:lnTo>
                    <a:pt x="2176" y="780"/>
                  </a:lnTo>
                  <a:lnTo>
                    <a:pt x="2174" y="784"/>
                  </a:lnTo>
                  <a:close/>
                  <a:moveTo>
                    <a:pt x="1938" y="458"/>
                  </a:moveTo>
                  <a:lnTo>
                    <a:pt x="1938" y="458"/>
                  </a:lnTo>
                  <a:lnTo>
                    <a:pt x="1938" y="454"/>
                  </a:lnTo>
                  <a:lnTo>
                    <a:pt x="1938" y="448"/>
                  </a:lnTo>
                  <a:lnTo>
                    <a:pt x="1936" y="444"/>
                  </a:lnTo>
                  <a:lnTo>
                    <a:pt x="1930" y="438"/>
                  </a:lnTo>
                  <a:lnTo>
                    <a:pt x="1928" y="434"/>
                  </a:lnTo>
                  <a:lnTo>
                    <a:pt x="1926" y="428"/>
                  </a:lnTo>
                  <a:lnTo>
                    <a:pt x="1922" y="420"/>
                  </a:lnTo>
                  <a:lnTo>
                    <a:pt x="1920" y="410"/>
                  </a:lnTo>
                  <a:lnTo>
                    <a:pt x="1916" y="408"/>
                  </a:lnTo>
                  <a:lnTo>
                    <a:pt x="1910" y="406"/>
                  </a:lnTo>
                  <a:lnTo>
                    <a:pt x="1908" y="404"/>
                  </a:lnTo>
                  <a:lnTo>
                    <a:pt x="1906" y="406"/>
                  </a:lnTo>
                  <a:lnTo>
                    <a:pt x="1906" y="412"/>
                  </a:lnTo>
                  <a:lnTo>
                    <a:pt x="1912" y="422"/>
                  </a:lnTo>
                  <a:lnTo>
                    <a:pt x="1916" y="440"/>
                  </a:lnTo>
                  <a:lnTo>
                    <a:pt x="1918" y="446"/>
                  </a:lnTo>
                  <a:lnTo>
                    <a:pt x="1920" y="448"/>
                  </a:lnTo>
                  <a:lnTo>
                    <a:pt x="1926" y="452"/>
                  </a:lnTo>
                  <a:lnTo>
                    <a:pt x="1930" y="460"/>
                  </a:lnTo>
                  <a:lnTo>
                    <a:pt x="1936" y="466"/>
                  </a:lnTo>
                  <a:lnTo>
                    <a:pt x="1940" y="470"/>
                  </a:lnTo>
                  <a:lnTo>
                    <a:pt x="1942" y="468"/>
                  </a:lnTo>
                  <a:lnTo>
                    <a:pt x="1938" y="458"/>
                  </a:lnTo>
                  <a:close/>
                  <a:moveTo>
                    <a:pt x="2456" y="2102"/>
                  </a:moveTo>
                  <a:lnTo>
                    <a:pt x="2456" y="2102"/>
                  </a:lnTo>
                  <a:lnTo>
                    <a:pt x="2460" y="2096"/>
                  </a:lnTo>
                  <a:lnTo>
                    <a:pt x="2460" y="2090"/>
                  </a:lnTo>
                  <a:lnTo>
                    <a:pt x="2458" y="2084"/>
                  </a:lnTo>
                  <a:lnTo>
                    <a:pt x="2456" y="2082"/>
                  </a:lnTo>
                  <a:lnTo>
                    <a:pt x="2450" y="2082"/>
                  </a:lnTo>
                  <a:lnTo>
                    <a:pt x="2442" y="2084"/>
                  </a:lnTo>
                  <a:lnTo>
                    <a:pt x="2434" y="2088"/>
                  </a:lnTo>
                  <a:lnTo>
                    <a:pt x="2426" y="2094"/>
                  </a:lnTo>
                  <a:lnTo>
                    <a:pt x="2418" y="2100"/>
                  </a:lnTo>
                  <a:lnTo>
                    <a:pt x="2412" y="2100"/>
                  </a:lnTo>
                  <a:lnTo>
                    <a:pt x="2410" y="2098"/>
                  </a:lnTo>
                  <a:lnTo>
                    <a:pt x="2410" y="2094"/>
                  </a:lnTo>
                  <a:lnTo>
                    <a:pt x="2410" y="2080"/>
                  </a:lnTo>
                  <a:lnTo>
                    <a:pt x="2410" y="2076"/>
                  </a:lnTo>
                  <a:lnTo>
                    <a:pt x="2408" y="2074"/>
                  </a:lnTo>
                  <a:lnTo>
                    <a:pt x="2400" y="2072"/>
                  </a:lnTo>
                  <a:lnTo>
                    <a:pt x="2398" y="2070"/>
                  </a:lnTo>
                  <a:lnTo>
                    <a:pt x="2398" y="2068"/>
                  </a:lnTo>
                  <a:lnTo>
                    <a:pt x="2404" y="2064"/>
                  </a:lnTo>
                  <a:lnTo>
                    <a:pt x="2408" y="2062"/>
                  </a:lnTo>
                  <a:lnTo>
                    <a:pt x="2408" y="2058"/>
                  </a:lnTo>
                  <a:lnTo>
                    <a:pt x="2408" y="2056"/>
                  </a:lnTo>
                  <a:lnTo>
                    <a:pt x="2404" y="2054"/>
                  </a:lnTo>
                  <a:lnTo>
                    <a:pt x="2400" y="2054"/>
                  </a:lnTo>
                  <a:lnTo>
                    <a:pt x="2396" y="2056"/>
                  </a:lnTo>
                  <a:lnTo>
                    <a:pt x="2388" y="2060"/>
                  </a:lnTo>
                  <a:lnTo>
                    <a:pt x="2380" y="2068"/>
                  </a:lnTo>
                  <a:lnTo>
                    <a:pt x="2376" y="2074"/>
                  </a:lnTo>
                  <a:lnTo>
                    <a:pt x="2374" y="2080"/>
                  </a:lnTo>
                  <a:lnTo>
                    <a:pt x="2374" y="2096"/>
                  </a:lnTo>
                  <a:lnTo>
                    <a:pt x="2372" y="2104"/>
                  </a:lnTo>
                  <a:lnTo>
                    <a:pt x="2370" y="2110"/>
                  </a:lnTo>
                  <a:lnTo>
                    <a:pt x="2366" y="2116"/>
                  </a:lnTo>
                  <a:lnTo>
                    <a:pt x="2358" y="2120"/>
                  </a:lnTo>
                  <a:lnTo>
                    <a:pt x="2352" y="2126"/>
                  </a:lnTo>
                  <a:lnTo>
                    <a:pt x="2346" y="2134"/>
                  </a:lnTo>
                  <a:lnTo>
                    <a:pt x="2336" y="2156"/>
                  </a:lnTo>
                  <a:lnTo>
                    <a:pt x="2324" y="2180"/>
                  </a:lnTo>
                  <a:lnTo>
                    <a:pt x="2318" y="2190"/>
                  </a:lnTo>
                  <a:lnTo>
                    <a:pt x="2310" y="2196"/>
                  </a:lnTo>
                  <a:lnTo>
                    <a:pt x="2298" y="2206"/>
                  </a:lnTo>
                  <a:lnTo>
                    <a:pt x="2286" y="2218"/>
                  </a:lnTo>
                  <a:lnTo>
                    <a:pt x="2274" y="2228"/>
                  </a:lnTo>
                  <a:lnTo>
                    <a:pt x="2270" y="2230"/>
                  </a:lnTo>
                  <a:lnTo>
                    <a:pt x="2264" y="2232"/>
                  </a:lnTo>
                  <a:lnTo>
                    <a:pt x="2260" y="2234"/>
                  </a:lnTo>
                  <a:lnTo>
                    <a:pt x="2256" y="2236"/>
                  </a:lnTo>
                  <a:lnTo>
                    <a:pt x="2250" y="2242"/>
                  </a:lnTo>
                  <a:lnTo>
                    <a:pt x="2246" y="2248"/>
                  </a:lnTo>
                  <a:lnTo>
                    <a:pt x="2242" y="2250"/>
                  </a:lnTo>
                  <a:lnTo>
                    <a:pt x="2236" y="2250"/>
                  </a:lnTo>
                  <a:lnTo>
                    <a:pt x="2228" y="2250"/>
                  </a:lnTo>
                  <a:lnTo>
                    <a:pt x="2222" y="2254"/>
                  </a:lnTo>
                  <a:lnTo>
                    <a:pt x="2216" y="2260"/>
                  </a:lnTo>
                  <a:lnTo>
                    <a:pt x="2210" y="2266"/>
                  </a:lnTo>
                  <a:lnTo>
                    <a:pt x="2200" y="2282"/>
                  </a:lnTo>
                  <a:lnTo>
                    <a:pt x="2186" y="2298"/>
                  </a:lnTo>
                  <a:lnTo>
                    <a:pt x="2174" y="2310"/>
                  </a:lnTo>
                  <a:lnTo>
                    <a:pt x="2162" y="2322"/>
                  </a:lnTo>
                  <a:lnTo>
                    <a:pt x="2160" y="2328"/>
                  </a:lnTo>
                  <a:lnTo>
                    <a:pt x="2156" y="2334"/>
                  </a:lnTo>
                  <a:lnTo>
                    <a:pt x="2156" y="2338"/>
                  </a:lnTo>
                  <a:lnTo>
                    <a:pt x="2158" y="2344"/>
                  </a:lnTo>
                  <a:lnTo>
                    <a:pt x="2160" y="2348"/>
                  </a:lnTo>
                  <a:lnTo>
                    <a:pt x="2158" y="2352"/>
                  </a:lnTo>
                  <a:lnTo>
                    <a:pt x="2152" y="2356"/>
                  </a:lnTo>
                  <a:lnTo>
                    <a:pt x="2146" y="2360"/>
                  </a:lnTo>
                  <a:lnTo>
                    <a:pt x="2146" y="2362"/>
                  </a:lnTo>
                  <a:lnTo>
                    <a:pt x="2146" y="2368"/>
                  </a:lnTo>
                  <a:lnTo>
                    <a:pt x="2152" y="2376"/>
                  </a:lnTo>
                  <a:lnTo>
                    <a:pt x="2162" y="2382"/>
                  </a:lnTo>
                  <a:lnTo>
                    <a:pt x="2168" y="2384"/>
                  </a:lnTo>
                  <a:lnTo>
                    <a:pt x="2172" y="2384"/>
                  </a:lnTo>
                  <a:lnTo>
                    <a:pt x="2178" y="2382"/>
                  </a:lnTo>
                  <a:lnTo>
                    <a:pt x="2184" y="2378"/>
                  </a:lnTo>
                  <a:lnTo>
                    <a:pt x="2190" y="2376"/>
                  </a:lnTo>
                  <a:lnTo>
                    <a:pt x="2192" y="2374"/>
                  </a:lnTo>
                  <a:lnTo>
                    <a:pt x="2194" y="2376"/>
                  </a:lnTo>
                  <a:lnTo>
                    <a:pt x="2196" y="2378"/>
                  </a:lnTo>
                  <a:lnTo>
                    <a:pt x="2200" y="2384"/>
                  </a:lnTo>
                  <a:lnTo>
                    <a:pt x="2202" y="2386"/>
                  </a:lnTo>
                  <a:lnTo>
                    <a:pt x="2208" y="2386"/>
                  </a:lnTo>
                  <a:lnTo>
                    <a:pt x="2212" y="2386"/>
                  </a:lnTo>
                  <a:lnTo>
                    <a:pt x="2216" y="2388"/>
                  </a:lnTo>
                  <a:lnTo>
                    <a:pt x="2218" y="2392"/>
                  </a:lnTo>
                  <a:lnTo>
                    <a:pt x="2218" y="2396"/>
                  </a:lnTo>
                  <a:lnTo>
                    <a:pt x="2220" y="2398"/>
                  </a:lnTo>
                  <a:lnTo>
                    <a:pt x="2224" y="2402"/>
                  </a:lnTo>
                  <a:lnTo>
                    <a:pt x="2232" y="2402"/>
                  </a:lnTo>
                  <a:lnTo>
                    <a:pt x="2248" y="2404"/>
                  </a:lnTo>
                  <a:lnTo>
                    <a:pt x="2256" y="2404"/>
                  </a:lnTo>
                  <a:lnTo>
                    <a:pt x="2262" y="2404"/>
                  </a:lnTo>
                  <a:lnTo>
                    <a:pt x="2268" y="2402"/>
                  </a:lnTo>
                  <a:lnTo>
                    <a:pt x="2276" y="2398"/>
                  </a:lnTo>
                  <a:lnTo>
                    <a:pt x="2282" y="2390"/>
                  </a:lnTo>
                  <a:lnTo>
                    <a:pt x="2288" y="2380"/>
                  </a:lnTo>
                  <a:lnTo>
                    <a:pt x="2296" y="2372"/>
                  </a:lnTo>
                  <a:lnTo>
                    <a:pt x="2302" y="2366"/>
                  </a:lnTo>
                  <a:lnTo>
                    <a:pt x="2308" y="2362"/>
                  </a:lnTo>
                  <a:lnTo>
                    <a:pt x="2314" y="2360"/>
                  </a:lnTo>
                  <a:lnTo>
                    <a:pt x="2320" y="2358"/>
                  </a:lnTo>
                  <a:lnTo>
                    <a:pt x="2320" y="2356"/>
                  </a:lnTo>
                  <a:lnTo>
                    <a:pt x="2318" y="2352"/>
                  </a:lnTo>
                  <a:lnTo>
                    <a:pt x="2318" y="2346"/>
                  </a:lnTo>
                  <a:lnTo>
                    <a:pt x="2318" y="2340"/>
                  </a:lnTo>
                  <a:lnTo>
                    <a:pt x="2324" y="2328"/>
                  </a:lnTo>
                  <a:lnTo>
                    <a:pt x="2332" y="2312"/>
                  </a:lnTo>
                  <a:lnTo>
                    <a:pt x="2336" y="2300"/>
                  </a:lnTo>
                  <a:lnTo>
                    <a:pt x="2336" y="2288"/>
                  </a:lnTo>
                  <a:lnTo>
                    <a:pt x="2340" y="2276"/>
                  </a:lnTo>
                  <a:lnTo>
                    <a:pt x="2346" y="2266"/>
                  </a:lnTo>
                  <a:lnTo>
                    <a:pt x="2354" y="2258"/>
                  </a:lnTo>
                  <a:lnTo>
                    <a:pt x="2364" y="2252"/>
                  </a:lnTo>
                  <a:lnTo>
                    <a:pt x="2376" y="2248"/>
                  </a:lnTo>
                  <a:lnTo>
                    <a:pt x="2386" y="2246"/>
                  </a:lnTo>
                  <a:lnTo>
                    <a:pt x="2394" y="2244"/>
                  </a:lnTo>
                  <a:lnTo>
                    <a:pt x="2400" y="2246"/>
                  </a:lnTo>
                  <a:lnTo>
                    <a:pt x="2406" y="2246"/>
                  </a:lnTo>
                  <a:lnTo>
                    <a:pt x="2410" y="2246"/>
                  </a:lnTo>
                  <a:lnTo>
                    <a:pt x="2414" y="2244"/>
                  </a:lnTo>
                  <a:lnTo>
                    <a:pt x="2416" y="2242"/>
                  </a:lnTo>
                  <a:lnTo>
                    <a:pt x="2418" y="2238"/>
                  </a:lnTo>
                  <a:lnTo>
                    <a:pt x="2418" y="2236"/>
                  </a:lnTo>
                  <a:lnTo>
                    <a:pt x="2416" y="2232"/>
                  </a:lnTo>
                  <a:lnTo>
                    <a:pt x="2410" y="2230"/>
                  </a:lnTo>
                  <a:lnTo>
                    <a:pt x="2404" y="2228"/>
                  </a:lnTo>
                  <a:lnTo>
                    <a:pt x="2402" y="2224"/>
                  </a:lnTo>
                  <a:lnTo>
                    <a:pt x="2400" y="2218"/>
                  </a:lnTo>
                  <a:lnTo>
                    <a:pt x="2400" y="2214"/>
                  </a:lnTo>
                  <a:lnTo>
                    <a:pt x="2400" y="2208"/>
                  </a:lnTo>
                  <a:lnTo>
                    <a:pt x="2402" y="2204"/>
                  </a:lnTo>
                  <a:lnTo>
                    <a:pt x="2406" y="2200"/>
                  </a:lnTo>
                  <a:lnTo>
                    <a:pt x="2410" y="2198"/>
                  </a:lnTo>
                  <a:lnTo>
                    <a:pt x="2416" y="2196"/>
                  </a:lnTo>
                  <a:lnTo>
                    <a:pt x="2420" y="2192"/>
                  </a:lnTo>
                  <a:lnTo>
                    <a:pt x="2430" y="2178"/>
                  </a:lnTo>
                  <a:lnTo>
                    <a:pt x="2440" y="2160"/>
                  </a:lnTo>
                  <a:lnTo>
                    <a:pt x="2454" y="2138"/>
                  </a:lnTo>
                  <a:lnTo>
                    <a:pt x="2460" y="2130"/>
                  </a:lnTo>
                  <a:lnTo>
                    <a:pt x="2462" y="2124"/>
                  </a:lnTo>
                  <a:lnTo>
                    <a:pt x="2462" y="2120"/>
                  </a:lnTo>
                  <a:lnTo>
                    <a:pt x="2460" y="2118"/>
                  </a:lnTo>
                  <a:lnTo>
                    <a:pt x="2456" y="2116"/>
                  </a:lnTo>
                  <a:lnTo>
                    <a:pt x="2454" y="2114"/>
                  </a:lnTo>
                  <a:lnTo>
                    <a:pt x="2454" y="2110"/>
                  </a:lnTo>
                  <a:lnTo>
                    <a:pt x="2456" y="2102"/>
                  </a:lnTo>
                  <a:close/>
                  <a:moveTo>
                    <a:pt x="2684" y="808"/>
                  </a:moveTo>
                  <a:lnTo>
                    <a:pt x="2684" y="808"/>
                  </a:lnTo>
                  <a:lnTo>
                    <a:pt x="2680" y="812"/>
                  </a:lnTo>
                  <a:lnTo>
                    <a:pt x="2678" y="810"/>
                  </a:lnTo>
                  <a:lnTo>
                    <a:pt x="2682" y="802"/>
                  </a:lnTo>
                  <a:lnTo>
                    <a:pt x="2688" y="794"/>
                  </a:lnTo>
                  <a:lnTo>
                    <a:pt x="2690" y="792"/>
                  </a:lnTo>
                  <a:lnTo>
                    <a:pt x="2690" y="790"/>
                  </a:lnTo>
                  <a:lnTo>
                    <a:pt x="2688" y="788"/>
                  </a:lnTo>
                  <a:lnTo>
                    <a:pt x="2684" y="790"/>
                  </a:lnTo>
                  <a:lnTo>
                    <a:pt x="2676" y="794"/>
                  </a:lnTo>
                  <a:lnTo>
                    <a:pt x="2664" y="800"/>
                  </a:lnTo>
                  <a:lnTo>
                    <a:pt x="2658" y="804"/>
                  </a:lnTo>
                  <a:lnTo>
                    <a:pt x="2652" y="806"/>
                  </a:lnTo>
                  <a:lnTo>
                    <a:pt x="2648" y="806"/>
                  </a:lnTo>
                  <a:lnTo>
                    <a:pt x="2646" y="812"/>
                  </a:lnTo>
                  <a:lnTo>
                    <a:pt x="2644" y="814"/>
                  </a:lnTo>
                  <a:lnTo>
                    <a:pt x="2642" y="816"/>
                  </a:lnTo>
                  <a:lnTo>
                    <a:pt x="2636" y="814"/>
                  </a:lnTo>
                  <a:lnTo>
                    <a:pt x="2634" y="814"/>
                  </a:lnTo>
                  <a:lnTo>
                    <a:pt x="2634" y="816"/>
                  </a:lnTo>
                  <a:lnTo>
                    <a:pt x="2636" y="826"/>
                  </a:lnTo>
                  <a:lnTo>
                    <a:pt x="2640" y="832"/>
                  </a:lnTo>
                  <a:lnTo>
                    <a:pt x="2642" y="832"/>
                  </a:lnTo>
                  <a:lnTo>
                    <a:pt x="2656" y="822"/>
                  </a:lnTo>
                  <a:lnTo>
                    <a:pt x="2660" y="820"/>
                  </a:lnTo>
                  <a:lnTo>
                    <a:pt x="2662" y="820"/>
                  </a:lnTo>
                  <a:lnTo>
                    <a:pt x="2664" y="820"/>
                  </a:lnTo>
                  <a:lnTo>
                    <a:pt x="2666" y="822"/>
                  </a:lnTo>
                  <a:lnTo>
                    <a:pt x="2666" y="824"/>
                  </a:lnTo>
                  <a:lnTo>
                    <a:pt x="2668" y="824"/>
                  </a:lnTo>
                  <a:lnTo>
                    <a:pt x="2670" y="824"/>
                  </a:lnTo>
                  <a:lnTo>
                    <a:pt x="2678" y="820"/>
                  </a:lnTo>
                  <a:lnTo>
                    <a:pt x="2684" y="820"/>
                  </a:lnTo>
                  <a:lnTo>
                    <a:pt x="2690" y="820"/>
                  </a:lnTo>
                  <a:lnTo>
                    <a:pt x="2688" y="816"/>
                  </a:lnTo>
                  <a:lnTo>
                    <a:pt x="2688" y="810"/>
                  </a:lnTo>
                  <a:lnTo>
                    <a:pt x="2688" y="806"/>
                  </a:lnTo>
                  <a:lnTo>
                    <a:pt x="2684" y="808"/>
                  </a:lnTo>
                  <a:close/>
                  <a:moveTo>
                    <a:pt x="2600" y="1904"/>
                  </a:moveTo>
                  <a:lnTo>
                    <a:pt x="2600" y="1904"/>
                  </a:lnTo>
                  <a:lnTo>
                    <a:pt x="2596" y="1910"/>
                  </a:lnTo>
                  <a:lnTo>
                    <a:pt x="2592" y="1916"/>
                  </a:lnTo>
                  <a:lnTo>
                    <a:pt x="2586" y="1918"/>
                  </a:lnTo>
                  <a:lnTo>
                    <a:pt x="2580" y="1918"/>
                  </a:lnTo>
                  <a:lnTo>
                    <a:pt x="2574" y="1918"/>
                  </a:lnTo>
                  <a:lnTo>
                    <a:pt x="2566" y="1914"/>
                  </a:lnTo>
                  <a:lnTo>
                    <a:pt x="2548" y="1906"/>
                  </a:lnTo>
                  <a:lnTo>
                    <a:pt x="2540" y="1900"/>
                  </a:lnTo>
                  <a:lnTo>
                    <a:pt x="2534" y="1892"/>
                  </a:lnTo>
                  <a:lnTo>
                    <a:pt x="2530" y="1884"/>
                  </a:lnTo>
                  <a:lnTo>
                    <a:pt x="2528" y="1876"/>
                  </a:lnTo>
                  <a:lnTo>
                    <a:pt x="2522" y="1856"/>
                  </a:lnTo>
                  <a:lnTo>
                    <a:pt x="2518" y="1848"/>
                  </a:lnTo>
                  <a:lnTo>
                    <a:pt x="2514" y="1840"/>
                  </a:lnTo>
                  <a:lnTo>
                    <a:pt x="2508" y="1834"/>
                  </a:lnTo>
                  <a:lnTo>
                    <a:pt x="2504" y="1832"/>
                  </a:lnTo>
                  <a:lnTo>
                    <a:pt x="2504" y="1834"/>
                  </a:lnTo>
                  <a:lnTo>
                    <a:pt x="2504" y="1838"/>
                  </a:lnTo>
                  <a:lnTo>
                    <a:pt x="2506" y="1850"/>
                  </a:lnTo>
                  <a:lnTo>
                    <a:pt x="2512" y="1868"/>
                  </a:lnTo>
                  <a:lnTo>
                    <a:pt x="2514" y="1874"/>
                  </a:lnTo>
                  <a:lnTo>
                    <a:pt x="2512" y="1876"/>
                  </a:lnTo>
                  <a:lnTo>
                    <a:pt x="2506" y="1874"/>
                  </a:lnTo>
                  <a:lnTo>
                    <a:pt x="2498" y="1868"/>
                  </a:lnTo>
                  <a:lnTo>
                    <a:pt x="2490" y="1862"/>
                  </a:lnTo>
                  <a:lnTo>
                    <a:pt x="2484" y="1854"/>
                  </a:lnTo>
                  <a:lnTo>
                    <a:pt x="2482" y="1844"/>
                  </a:lnTo>
                  <a:lnTo>
                    <a:pt x="2482" y="1836"/>
                  </a:lnTo>
                  <a:lnTo>
                    <a:pt x="2482" y="1830"/>
                  </a:lnTo>
                  <a:lnTo>
                    <a:pt x="2482" y="1826"/>
                  </a:lnTo>
                  <a:lnTo>
                    <a:pt x="2478" y="1818"/>
                  </a:lnTo>
                  <a:lnTo>
                    <a:pt x="2474" y="1810"/>
                  </a:lnTo>
                  <a:lnTo>
                    <a:pt x="2472" y="1806"/>
                  </a:lnTo>
                  <a:lnTo>
                    <a:pt x="2472" y="1802"/>
                  </a:lnTo>
                  <a:lnTo>
                    <a:pt x="2472" y="1792"/>
                  </a:lnTo>
                  <a:lnTo>
                    <a:pt x="2470" y="1786"/>
                  </a:lnTo>
                  <a:lnTo>
                    <a:pt x="2466" y="1780"/>
                  </a:lnTo>
                  <a:lnTo>
                    <a:pt x="2462" y="1770"/>
                  </a:lnTo>
                  <a:lnTo>
                    <a:pt x="2454" y="1762"/>
                  </a:lnTo>
                  <a:lnTo>
                    <a:pt x="2448" y="1758"/>
                  </a:lnTo>
                  <a:lnTo>
                    <a:pt x="2440" y="1754"/>
                  </a:lnTo>
                  <a:lnTo>
                    <a:pt x="2428" y="1752"/>
                  </a:lnTo>
                  <a:lnTo>
                    <a:pt x="2424" y="1750"/>
                  </a:lnTo>
                  <a:lnTo>
                    <a:pt x="2422" y="1748"/>
                  </a:lnTo>
                  <a:lnTo>
                    <a:pt x="2418" y="1738"/>
                  </a:lnTo>
                  <a:lnTo>
                    <a:pt x="2412" y="1730"/>
                  </a:lnTo>
                  <a:lnTo>
                    <a:pt x="2408" y="1726"/>
                  </a:lnTo>
                  <a:lnTo>
                    <a:pt x="2402" y="1726"/>
                  </a:lnTo>
                  <a:lnTo>
                    <a:pt x="2394" y="1726"/>
                  </a:lnTo>
                  <a:lnTo>
                    <a:pt x="2394" y="1728"/>
                  </a:lnTo>
                  <a:lnTo>
                    <a:pt x="2394" y="1730"/>
                  </a:lnTo>
                  <a:lnTo>
                    <a:pt x="2400" y="1736"/>
                  </a:lnTo>
                  <a:lnTo>
                    <a:pt x="2410" y="1748"/>
                  </a:lnTo>
                  <a:lnTo>
                    <a:pt x="2414" y="1754"/>
                  </a:lnTo>
                  <a:lnTo>
                    <a:pt x="2416" y="1758"/>
                  </a:lnTo>
                  <a:lnTo>
                    <a:pt x="2416" y="1762"/>
                  </a:lnTo>
                  <a:lnTo>
                    <a:pt x="2416" y="1764"/>
                  </a:lnTo>
                  <a:lnTo>
                    <a:pt x="2414" y="1768"/>
                  </a:lnTo>
                  <a:lnTo>
                    <a:pt x="2420" y="1776"/>
                  </a:lnTo>
                  <a:lnTo>
                    <a:pt x="2426" y="1784"/>
                  </a:lnTo>
                  <a:lnTo>
                    <a:pt x="2430" y="1794"/>
                  </a:lnTo>
                  <a:lnTo>
                    <a:pt x="2440" y="1814"/>
                  </a:lnTo>
                  <a:lnTo>
                    <a:pt x="2444" y="1822"/>
                  </a:lnTo>
                  <a:lnTo>
                    <a:pt x="2448" y="1828"/>
                  </a:lnTo>
                  <a:lnTo>
                    <a:pt x="2452" y="1830"/>
                  </a:lnTo>
                  <a:lnTo>
                    <a:pt x="2454" y="1826"/>
                  </a:lnTo>
                  <a:lnTo>
                    <a:pt x="2456" y="1822"/>
                  </a:lnTo>
                  <a:lnTo>
                    <a:pt x="2460" y="1822"/>
                  </a:lnTo>
                  <a:lnTo>
                    <a:pt x="2464" y="1830"/>
                  </a:lnTo>
                  <a:lnTo>
                    <a:pt x="2466" y="1840"/>
                  </a:lnTo>
                  <a:lnTo>
                    <a:pt x="2466" y="1842"/>
                  </a:lnTo>
                  <a:lnTo>
                    <a:pt x="2464" y="1842"/>
                  </a:lnTo>
                  <a:lnTo>
                    <a:pt x="2458" y="1838"/>
                  </a:lnTo>
                  <a:lnTo>
                    <a:pt x="2458" y="1842"/>
                  </a:lnTo>
                  <a:lnTo>
                    <a:pt x="2474" y="1878"/>
                  </a:lnTo>
                  <a:lnTo>
                    <a:pt x="2480" y="1892"/>
                  </a:lnTo>
                  <a:lnTo>
                    <a:pt x="2482" y="1902"/>
                  </a:lnTo>
                  <a:lnTo>
                    <a:pt x="2482" y="1910"/>
                  </a:lnTo>
                  <a:lnTo>
                    <a:pt x="2482" y="1916"/>
                  </a:lnTo>
                  <a:lnTo>
                    <a:pt x="2478" y="1928"/>
                  </a:lnTo>
                  <a:lnTo>
                    <a:pt x="2476" y="1936"/>
                  </a:lnTo>
                  <a:lnTo>
                    <a:pt x="2476" y="1946"/>
                  </a:lnTo>
                  <a:lnTo>
                    <a:pt x="2476" y="1954"/>
                  </a:lnTo>
                  <a:lnTo>
                    <a:pt x="2472" y="1962"/>
                  </a:lnTo>
                  <a:lnTo>
                    <a:pt x="2466" y="1968"/>
                  </a:lnTo>
                  <a:lnTo>
                    <a:pt x="2460" y="1972"/>
                  </a:lnTo>
                  <a:lnTo>
                    <a:pt x="2446" y="1980"/>
                  </a:lnTo>
                  <a:lnTo>
                    <a:pt x="2442" y="1984"/>
                  </a:lnTo>
                  <a:lnTo>
                    <a:pt x="2440" y="1988"/>
                  </a:lnTo>
                  <a:lnTo>
                    <a:pt x="2440" y="1994"/>
                  </a:lnTo>
                  <a:lnTo>
                    <a:pt x="2444" y="2000"/>
                  </a:lnTo>
                  <a:lnTo>
                    <a:pt x="2456" y="2010"/>
                  </a:lnTo>
                  <a:lnTo>
                    <a:pt x="2474" y="2020"/>
                  </a:lnTo>
                  <a:lnTo>
                    <a:pt x="2488" y="2028"/>
                  </a:lnTo>
                  <a:lnTo>
                    <a:pt x="2494" y="2032"/>
                  </a:lnTo>
                  <a:lnTo>
                    <a:pt x="2496" y="2040"/>
                  </a:lnTo>
                  <a:lnTo>
                    <a:pt x="2498" y="2048"/>
                  </a:lnTo>
                  <a:lnTo>
                    <a:pt x="2496" y="2058"/>
                  </a:lnTo>
                  <a:lnTo>
                    <a:pt x="2492" y="2076"/>
                  </a:lnTo>
                  <a:lnTo>
                    <a:pt x="2488" y="2082"/>
                  </a:lnTo>
                  <a:lnTo>
                    <a:pt x="2484" y="2088"/>
                  </a:lnTo>
                  <a:lnTo>
                    <a:pt x="2478" y="2092"/>
                  </a:lnTo>
                  <a:lnTo>
                    <a:pt x="2474" y="2098"/>
                  </a:lnTo>
                  <a:lnTo>
                    <a:pt x="2474" y="2100"/>
                  </a:lnTo>
                  <a:lnTo>
                    <a:pt x="2476" y="2100"/>
                  </a:lnTo>
                  <a:lnTo>
                    <a:pt x="2488" y="2106"/>
                  </a:lnTo>
                  <a:lnTo>
                    <a:pt x="2492" y="2108"/>
                  </a:lnTo>
                  <a:lnTo>
                    <a:pt x="2494" y="2110"/>
                  </a:lnTo>
                  <a:lnTo>
                    <a:pt x="2498" y="2116"/>
                  </a:lnTo>
                  <a:lnTo>
                    <a:pt x="2498" y="2120"/>
                  </a:lnTo>
                  <a:lnTo>
                    <a:pt x="2502" y="2120"/>
                  </a:lnTo>
                  <a:lnTo>
                    <a:pt x="2506" y="2118"/>
                  </a:lnTo>
                  <a:lnTo>
                    <a:pt x="2512" y="2114"/>
                  </a:lnTo>
                  <a:lnTo>
                    <a:pt x="2520" y="2108"/>
                  </a:lnTo>
                  <a:lnTo>
                    <a:pt x="2530" y="2094"/>
                  </a:lnTo>
                  <a:lnTo>
                    <a:pt x="2552" y="2062"/>
                  </a:lnTo>
                  <a:lnTo>
                    <a:pt x="2560" y="2044"/>
                  </a:lnTo>
                  <a:lnTo>
                    <a:pt x="2568" y="2028"/>
                  </a:lnTo>
                  <a:lnTo>
                    <a:pt x="2570" y="2016"/>
                  </a:lnTo>
                  <a:lnTo>
                    <a:pt x="2570" y="2010"/>
                  </a:lnTo>
                  <a:lnTo>
                    <a:pt x="2568" y="2006"/>
                  </a:lnTo>
                  <a:lnTo>
                    <a:pt x="2566" y="2002"/>
                  </a:lnTo>
                  <a:lnTo>
                    <a:pt x="2568" y="1998"/>
                  </a:lnTo>
                  <a:lnTo>
                    <a:pt x="2570" y="1992"/>
                  </a:lnTo>
                  <a:lnTo>
                    <a:pt x="2574" y="1986"/>
                  </a:lnTo>
                  <a:lnTo>
                    <a:pt x="2580" y="1982"/>
                  </a:lnTo>
                  <a:lnTo>
                    <a:pt x="2586" y="1980"/>
                  </a:lnTo>
                  <a:lnTo>
                    <a:pt x="2594" y="1982"/>
                  </a:lnTo>
                  <a:lnTo>
                    <a:pt x="2602" y="1986"/>
                  </a:lnTo>
                  <a:lnTo>
                    <a:pt x="2608" y="1990"/>
                  </a:lnTo>
                  <a:lnTo>
                    <a:pt x="2610" y="1990"/>
                  </a:lnTo>
                  <a:lnTo>
                    <a:pt x="2612" y="1988"/>
                  </a:lnTo>
                  <a:lnTo>
                    <a:pt x="2612" y="1984"/>
                  </a:lnTo>
                  <a:lnTo>
                    <a:pt x="2610" y="1978"/>
                  </a:lnTo>
                  <a:lnTo>
                    <a:pt x="2608" y="1970"/>
                  </a:lnTo>
                  <a:lnTo>
                    <a:pt x="2608" y="1964"/>
                  </a:lnTo>
                  <a:lnTo>
                    <a:pt x="2610" y="1958"/>
                  </a:lnTo>
                  <a:lnTo>
                    <a:pt x="2612" y="1956"/>
                  </a:lnTo>
                  <a:lnTo>
                    <a:pt x="2614" y="1954"/>
                  </a:lnTo>
                  <a:lnTo>
                    <a:pt x="2620" y="1952"/>
                  </a:lnTo>
                  <a:lnTo>
                    <a:pt x="2624" y="1948"/>
                  </a:lnTo>
                  <a:lnTo>
                    <a:pt x="2626" y="1942"/>
                  </a:lnTo>
                  <a:lnTo>
                    <a:pt x="2626" y="1934"/>
                  </a:lnTo>
                  <a:lnTo>
                    <a:pt x="2628" y="1920"/>
                  </a:lnTo>
                  <a:lnTo>
                    <a:pt x="2628" y="1912"/>
                  </a:lnTo>
                  <a:lnTo>
                    <a:pt x="2630" y="1908"/>
                  </a:lnTo>
                  <a:lnTo>
                    <a:pt x="2632" y="1904"/>
                  </a:lnTo>
                  <a:lnTo>
                    <a:pt x="2630" y="1900"/>
                  </a:lnTo>
                  <a:lnTo>
                    <a:pt x="2626" y="1896"/>
                  </a:lnTo>
                  <a:lnTo>
                    <a:pt x="2620" y="1894"/>
                  </a:lnTo>
                  <a:lnTo>
                    <a:pt x="2614" y="1894"/>
                  </a:lnTo>
                  <a:lnTo>
                    <a:pt x="2608" y="1896"/>
                  </a:lnTo>
                  <a:lnTo>
                    <a:pt x="2604" y="1900"/>
                  </a:lnTo>
                  <a:lnTo>
                    <a:pt x="2600" y="1904"/>
                  </a:lnTo>
                  <a:close/>
                  <a:moveTo>
                    <a:pt x="2636" y="868"/>
                  </a:moveTo>
                  <a:lnTo>
                    <a:pt x="2636" y="868"/>
                  </a:lnTo>
                  <a:lnTo>
                    <a:pt x="2636" y="864"/>
                  </a:lnTo>
                  <a:lnTo>
                    <a:pt x="2634" y="860"/>
                  </a:lnTo>
                  <a:lnTo>
                    <a:pt x="2630" y="856"/>
                  </a:lnTo>
                  <a:lnTo>
                    <a:pt x="2626" y="854"/>
                  </a:lnTo>
                  <a:lnTo>
                    <a:pt x="2616" y="850"/>
                  </a:lnTo>
                  <a:lnTo>
                    <a:pt x="2606" y="852"/>
                  </a:lnTo>
                  <a:lnTo>
                    <a:pt x="2596" y="858"/>
                  </a:lnTo>
                  <a:lnTo>
                    <a:pt x="2588" y="864"/>
                  </a:lnTo>
                  <a:lnTo>
                    <a:pt x="2582" y="870"/>
                  </a:lnTo>
                  <a:lnTo>
                    <a:pt x="2580" y="876"/>
                  </a:lnTo>
                  <a:lnTo>
                    <a:pt x="2580" y="880"/>
                  </a:lnTo>
                  <a:lnTo>
                    <a:pt x="2580" y="882"/>
                  </a:lnTo>
                  <a:lnTo>
                    <a:pt x="2582" y="886"/>
                  </a:lnTo>
                  <a:lnTo>
                    <a:pt x="2586" y="888"/>
                  </a:lnTo>
                  <a:lnTo>
                    <a:pt x="2600" y="892"/>
                  </a:lnTo>
                  <a:lnTo>
                    <a:pt x="2610" y="896"/>
                  </a:lnTo>
                  <a:lnTo>
                    <a:pt x="2616" y="894"/>
                  </a:lnTo>
                  <a:lnTo>
                    <a:pt x="2620" y="890"/>
                  </a:lnTo>
                  <a:lnTo>
                    <a:pt x="2624" y="888"/>
                  </a:lnTo>
                  <a:lnTo>
                    <a:pt x="2626" y="886"/>
                  </a:lnTo>
                  <a:lnTo>
                    <a:pt x="2630" y="888"/>
                  </a:lnTo>
                  <a:lnTo>
                    <a:pt x="2636" y="890"/>
                  </a:lnTo>
                  <a:lnTo>
                    <a:pt x="2638" y="890"/>
                  </a:lnTo>
                  <a:lnTo>
                    <a:pt x="2640" y="888"/>
                  </a:lnTo>
                  <a:lnTo>
                    <a:pt x="2642" y="886"/>
                  </a:lnTo>
                  <a:lnTo>
                    <a:pt x="2640" y="882"/>
                  </a:lnTo>
                  <a:lnTo>
                    <a:pt x="2636" y="876"/>
                  </a:lnTo>
                  <a:lnTo>
                    <a:pt x="2636" y="872"/>
                  </a:lnTo>
                  <a:lnTo>
                    <a:pt x="2636" y="868"/>
                  </a:lnTo>
                  <a:close/>
                  <a:moveTo>
                    <a:pt x="2260" y="930"/>
                  </a:moveTo>
                  <a:lnTo>
                    <a:pt x="2260" y="930"/>
                  </a:lnTo>
                  <a:lnTo>
                    <a:pt x="2260" y="928"/>
                  </a:lnTo>
                  <a:lnTo>
                    <a:pt x="2262" y="924"/>
                  </a:lnTo>
                  <a:lnTo>
                    <a:pt x="2258" y="918"/>
                  </a:lnTo>
                  <a:lnTo>
                    <a:pt x="2254" y="912"/>
                  </a:lnTo>
                  <a:lnTo>
                    <a:pt x="2252" y="912"/>
                  </a:lnTo>
                  <a:lnTo>
                    <a:pt x="2248" y="914"/>
                  </a:lnTo>
                  <a:lnTo>
                    <a:pt x="2248" y="918"/>
                  </a:lnTo>
                  <a:lnTo>
                    <a:pt x="2248" y="920"/>
                  </a:lnTo>
                  <a:lnTo>
                    <a:pt x="2250" y="926"/>
                  </a:lnTo>
                  <a:lnTo>
                    <a:pt x="2256" y="930"/>
                  </a:lnTo>
                  <a:lnTo>
                    <a:pt x="2258" y="930"/>
                  </a:lnTo>
                  <a:lnTo>
                    <a:pt x="2260" y="930"/>
                  </a:lnTo>
                  <a:close/>
                  <a:moveTo>
                    <a:pt x="2258" y="948"/>
                  </a:moveTo>
                  <a:lnTo>
                    <a:pt x="2258" y="948"/>
                  </a:lnTo>
                  <a:lnTo>
                    <a:pt x="2256" y="950"/>
                  </a:lnTo>
                  <a:lnTo>
                    <a:pt x="2256" y="954"/>
                  </a:lnTo>
                  <a:lnTo>
                    <a:pt x="2258" y="960"/>
                  </a:lnTo>
                  <a:lnTo>
                    <a:pt x="2262" y="964"/>
                  </a:lnTo>
                  <a:lnTo>
                    <a:pt x="2266" y="966"/>
                  </a:lnTo>
                  <a:lnTo>
                    <a:pt x="2268" y="964"/>
                  </a:lnTo>
                  <a:lnTo>
                    <a:pt x="2268" y="962"/>
                  </a:lnTo>
                  <a:lnTo>
                    <a:pt x="2266" y="954"/>
                  </a:lnTo>
                  <a:lnTo>
                    <a:pt x="2262" y="948"/>
                  </a:lnTo>
                  <a:lnTo>
                    <a:pt x="2260" y="948"/>
                  </a:lnTo>
                  <a:lnTo>
                    <a:pt x="2258" y="948"/>
                  </a:lnTo>
                  <a:close/>
                  <a:moveTo>
                    <a:pt x="1490" y="460"/>
                  </a:moveTo>
                  <a:lnTo>
                    <a:pt x="1490" y="460"/>
                  </a:lnTo>
                  <a:lnTo>
                    <a:pt x="1492" y="462"/>
                  </a:lnTo>
                  <a:lnTo>
                    <a:pt x="1494" y="464"/>
                  </a:lnTo>
                  <a:lnTo>
                    <a:pt x="1496" y="462"/>
                  </a:lnTo>
                  <a:lnTo>
                    <a:pt x="1496" y="460"/>
                  </a:lnTo>
                  <a:lnTo>
                    <a:pt x="1496" y="454"/>
                  </a:lnTo>
                  <a:lnTo>
                    <a:pt x="1494" y="448"/>
                  </a:lnTo>
                  <a:lnTo>
                    <a:pt x="1490" y="446"/>
                  </a:lnTo>
                  <a:lnTo>
                    <a:pt x="1486" y="448"/>
                  </a:lnTo>
                  <a:lnTo>
                    <a:pt x="1486" y="452"/>
                  </a:lnTo>
                  <a:lnTo>
                    <a:pt x="1490" y="460"/>
                  </a:lnTo>
                  <a:close/>
                  <a:moveTo>
                    <a:pt x="1532" y="492"/>
                  </a:moveTo>
                  <a:lnTo>
                    <a:pt x="1532" y="492"/>
                  </a:lnTo>
                  <a:lnTo>
                    <a:pt x="1534" y="486"/>
                  </a:lnTo>
                  <a:lnTo>
                    <a:pt x="1534" y="482"/>
                  </a:lnTo>
                  <a:lnTo>
                    <a:pt x="1532" y="482"/>
                  </a:lnTo>
                  <a:lnTo>
                    <a:pt x="1530" y="482"/>
                  </a:lnTo>
                  <a:lnTo>
                    <a:pt x="1528" y="484"/>
                  </a:lnTo>
                  <a:lnTo>
                    <a:pt x="1526" y="484"/>
                  </a:lnTo>
                  <a:lnTo>
                    <a:pt x="1522" y="480"/>
                  </a:lnTo>
                  <a:lnTo>
                    <a:pt x="1518" y="478"/>
                  </a:lnTo>
                  <a:lnTo>
                    <a:pt x="1516" y="478"/>
                  </a:lnTo>
                  <a:lnTo>
                    <a:pt x="1518" y="486"/>
                  </a:lnTo>
                  <a:lnTo>
                    <a:pt x="1522" y="492"/>
                  </a:lnTo>
                  <a:lnTo>
                    <a:pt x="1528" y="496"/>
                  </a:lnTo>
                  <a:lnTo>
                    <a:pt x="1532" y="496"/>
                  </a:lnTo>
                  <a:lnTo>
                    <a:pt x="1532" y="492"/>
                  </a:lnTo>
                  <a:close/>
                  <a:moveTo>
                    <a:pt x="1520" y="466"/>
                  </a:moveTo>
                  <a:lnTo>
                    <a:pt x="1520" y="466"/>
                  </a:lnTo>
                  <a:lnTo>
                    <a:pt x="1516" y="458"/>
                  </a:lnTo>
                  <a:lnTo>
                    <a:pt x="1512" y="454"/>
                  </a:lnTo>
                  <a:lnTo>
                    <a:pt x="1508" y="454"/>
                  </a:lnTo>
                  <a:lnTo>
                    <a:pt x="1506" y="454"/>
                  </a:lnTo>
                  <a:lnTo>
                    <a:pt x="1504" y="456"/>
                  </a:lnTo>
                  <a:lnTo>
                    <a:pt x="1502" y="460"/>
                  </a:lnTo>
                  <a:lnTo>
                    <a:pt x="1500" y="468"/>
                  </a:lnTo>
                  <a:lnTo>
                    <a:pt x="1500" y="470"/>
                  </a:lnTo>
                  <a:lnTo>
                    <a:pt x="1504" y="470"/>
                  </a:lnTo>
                  <a:lnTo>
                    <a:pt x="1514" y="472"/>
                  </a:lnTo>
                  <a:lnTo>
                    <a:pt x="1518" y="470"/>
                  </a:lnTo>
                  <a:lnTo>
                    <a:pt x="1520" y="466"/>
                  </a:lnTo>
                  <a:close/>
                  <a:moveTo>
                    <a:pt x="1400" y="268"/>
                  </a:moveTo>
                  <a:lnTo>
                    <a:pt x="1400" y="268"/>
                  </a:lnTo>
                  <a:lnTo>
                    <a:pt x="1394" y="264"/>
                  </a:lnTo>
                  <a:lnTo>
                    <a:pt x="1392" y="264"/>
                  </a:lnTo>
                  <a:lnTo>
                    <a:pt x="1390" y="266"/>
                  </a:lnTo>
                  <a:lnTo>
                    <a:pt x="1392" y="272"/>
                  </a:lnTo>
                  <a:lnTo>
                    <a:pt x="1396" y="280"/>
                  </a:lnTo>
                  <a:lnTo>
                    <a:pt x="1398" y="282"/>
                  </a:lnTo>
                  <a:lnTo>
                    <a:pt x="1400" y="284"/>
                  </a:lnTo>
                  <a:lnTo>
                    <a:pt x="1402" y="282"/>
                  </a:lnTo>
                  <a:lnTo>
                    <a:pt x="1404" y="280"/>
                  </a:lnTo>
                  <a:lnTo>
                    <a:pt x="1404" y="274"/>
                  </a:lnTo>
                  <a:lnTo>
                    <a:pt x="1402" y="272"/>
                  </a:lnTo>
                  <a:lnTo>
                    <a:pt x="1400" y="268"/>
                  </a:lnTo>
                  <a:close/>
                  <a:moveTo>
                    <a:pt x="1360" y="254"/>
                  </a:moveTo>
                  <a:lnTo>
                    <a:pt x="1360" y="254"/>
                  </a:lnTo>
                  <a:lnTo>
                    <a:pt x="1360" y="256"/>
                  </a:lnTo>
                  <a:lnTo>
                    <a:pt x="1360" y="260"/>
                  </a:lnTo>
                  <a:lnTo>
                    <a:pt x="1362" y="264"/>
                  </a:lnTo>
                  <a:lnTo>
                    <a:pt x="1368" y="266"/>
                  </a:lnTo>
                  <a:lnTo>
                    <a:pt x="1372" y="264"/>
                  </a:lnTo>
                  <a:lnTo>
                    <a:pt x="1372" y="262"/>
                  </a:lnTo>
                  <a:lnTo>
                    <a:pt x="1372" y="260"/>
                  </a:lnTo>
                  <a:lnTo>
                    <a:pt x="1370" y="254"/>
                  </a:lnTo>
                  <a:lnTo>
                    <a:pt x="1366" y="252"/>
                  </a:lnTo>
                  <a:lnTo>
                    <a:pt x="1364" y="252"/>
                  </a:lnTo>
                  <a:lnTo>
                    <a:pt x="1360" y="254"/>
                  </a:lnTo>
                  <a:close/>
                  <a:moveTo>
                    <a:pt x="1320" y="218"/>
                  </a:moveTo>
                  <a:lnTo>
                    <a:pt x="1320" y="218"/>
                  </a:lnTo>
                  <a:lnTo>
                    <a:pt x="1318" y="216"/>
                  </a:lnTo>
                  <a:lnTo>
                    <a:pt x="1316" y="218"/>
                  </a:lnTo>
                  <a:lnTo>
                    <a:pt x="1314" y="220"/>
                  </a:lnTo>
                  <a:lnTo>
                    <a:pt x="1314" y="226"/>
                  </a:lnTo>
                  <a:lnTo>
                    <a:pt x="1316" y="232"/>
                  </a:lnTo>
                  <a:lnTo>
                    <a:pt x="1318" y="232"/>
                  </a:lnTo>
                  <a:lnTo>
                    <a:pt x="1320" y="232"/>
                  </a:lnTo>
                  <a:lnTo>
                    <a:pt x="1324" y="228"/>
                  </a:lnTo>
                  <a:lnTo>
                    <a:pt x="1324" y="224"/>
                  </a:lnTo>
                  <a:lnTo>
                    <a:pt x="1324" y="220"/>
                  </a:lnTo>
                  <a:lnTo>
                    <a:pt x="1320" y="218"/>
                  </a:lnTo>
                  <a:close/>
                  <a:moveTo>
                    <a:pt x="1360" y="106"/>
                  </a:moveTo>
                  <a:lnTo>
                    <a:pt x="1360" y="106"/>
                  </a:lnTo>
                  <a:lnTo>
                    <a:pt x="1370" y="106"/>
                  </a:lnTo>
                  <a:lnTo>
                    <a:pt x="1376" y="102"/>
                  </a:lnTo>
                  <a:lnTo>
                    <a:pt x="1376" y="100"/>
                  </a:lnTo>
                  <a:lnTo>
                    <a:pt x="1376" y="98"/>
                  </a:lnTo>
                  <a:lnTo>
                    <a:pt x="1374" y="98"/>
                  </a:lnTo>
                  <a:lnTo>
                    <a:pt x="1370" y="96"/>
                  </a:lnTo>
                  <a:lnTo>
                    <a:pt x="1362" y="94"/>
                  </a:lnTo>
                  <a:lnTo>
                    <a:pt x="1352" y="94"/>
                  </a:lnTo>
                  <a:lnTo>
                    <a:pt x="1344" y="96"/>
                  </a:lnTo>
                  <a:lnTo>
                    <a:pt x="1342" y="100"/>
                  </a:lnTo>
                  <a:lnTo>
                    <a:pt x="1340" y="102"/>
                  </a:lnTo>
                  <a:lnTo>
                    <a:pt x="1340" y="108"/>
                  </a:lnTo>
                  <a:lnTo>
                    <a:pt x="1344" y="108"/>
                  </a:lnTo>
                  <a:lnTo>
                    <a:pt x="1352" y="108"/>
                  </a:lnTo>
                  <a:lnTo>
                    <a:pt x="1360" y="106"/>
                  </a:lnTo>
                  <a:close/>
                  <a:moveTo>
                    <a:pt x="918" y="88"/>
                  </a:moveTo>
                  <a:lnTo>
                    <a:pt x="918" y="88"/>
                  </a:lnTo>
                  <a:lnTo>
                    <a:pt x="922" y="90"/>
                  </a:lnTo>
                  <a:lnTo>
                    <a:pt x="926" y="92"/>
                  </a:lnTo>
                  <a:lnTo>
                    <a:pt x="948" y="88"/>
                  </a:lnTo>
                  <a:lnTo>
                    <a:pt x="958" y="84"/>
                  </a:lnTo>
                  <a:lnTo>
                    <a:pt x="954" y="82"/>
                  </a:lnTo>
                  <a:lnTo>
                    <a:pt x="920" y="78"/>
                  </a:lnTo>
                  <a:lnTo>
                    <a:pt x="906" y="76"/>
                  </a:lnTo>
                  <a:lnTo>
                    <a:pt x="902" y="78"/>
                  </a:lnTo>
                  <a:lnTo>
                    <a:pt x="908" y="80"/>
                  </a:lnTo>
                  <a:lnTo>
                    <a:pt x="918" y="88"/>
                  </a:lnTo>
                  <a:close/>
                  <a:moveTo>
                    <a:pt x="910" y="44"/>
                  </a:moveTo>
                  <a:lnTo>
                    <a:pt x="910" y="44"/>
                  </a:lnTo>
                  <a:lnTo>
                    <a:pt x="912" y="46"/>
                  </a:lnTo>
                  <a:lnTo>
                    <a:pt x="914" y="48"/>
                  </a:lnTo>
                  <a:lnTo>
                    <a:pt x="914" y="54"/>
                  </a:lnTo>
                  <a:lnTo>
                    <a:pt x="916" y="56"/>
                  </a:lnTo>
                  <a:lnTo>
                    <a:pt x="918" y="56"/>
                  </a:lnTo>
                  <a:lnTo>
                    <a:pt x="922" y="58"/>
                  </a:lnTo>
                  <a:lnTo>
                    <a:pt x="930" y="56"/>
                  </a:lnTo>
                  <a:lnTo>
                    <a:pt x="936" y="54"/>
                  </a:lnTo>
                  <a:lnTo>
                    <a:pt x="938" y="52"/>
                  </a:lnTo>
                  <a:lnTo>
                    <a:pt x="936" y="50"/>
                  </a:lnTo>
                  <a:lnTo>
                    <a:pt x="928" y="46"/>
                  </a:lnTo>
                  <a:lnTo>
                    <a:pt x="924" y="44"/>
                  </a:lnTo>
                  <a:lnTo>
                    <a:pt x="920" y="38"/>
                  </a:lnTo>
                  <a:lnTo>
                    <a:pt x="916" y="34"/>
                  </a:lnTo>
                  <a:lnTo>
                    <a:pt x="906" y="30"/>
                  </a:lnTo>
                  <a:lnTo>
                    <a:pt x="896" y="30"/>
                  </a:lnTo>
                  <a:lnTo>
                    <a:pt x="894" y="30"/>
                  </a:lnTo>
                  <a:lnTo>
                    <a:pt x="896" y="32"/>
                  </a:lnTo>
                  <a:lnTo>
                    <a:pt x="902" y="38"/>
                  </a:lnTo>
                  <a:lnTo>
                    <a:pt x="910" y="44"/>
                  </a:lnTo>
                  <a:close/>
                  <a:moveTo>
                    <a:pt x="868" y="284"/>
                  </a:moveTo>
                  <a:lnTo>
                    <a:pt x="868" y="284"/>
                  </a:lnTo>
                  <a:lnTo>
                    <a:pt x="866" y="272"/>
                  </a:lnTo>
                  <a:lnTo>
                    <a:pt x="862" y="266"/>
                  </a:lnTo>
                  <a:lnTo>
                    <a:pt x="860" y="264"/>
                  </a:lnTo>
                  <a:lnTo>
                    <a:pt x="858" y="264"/>
                  </a:lnTo>
                  <a:lnTo>
                    <a:pt x="856" y="270"/>
                  </a:lnTo>
                  <a:lnTo>
                    <a:pt x="852" y="276"/>
                  </a:lnTo>
                  <a:lnTo>
                    <a:pt x="850" y="276"/>
                  </a:lnTo>
                  <a:lnTo>
                    <a:pt x="848" y="276"/>
                  </a:lnTo>
                  <a:lnTo>
                    <a:pt x="846" y="278"/>
                  </a:lnTo>
                  <a:lnTo>
                    <a:pt x="848" y="280"/>
                  </a:lnTo>
                  <a:lnTo>
                    <a:pt x="848" y="282"/>
                  </a:lnTo>
                  <a:lnTo>
                    <a:pt x="850" y="284"/>
                  </a:lnTo>
                  <a:lnTo>
                    <a:pt x="850" y="288"/>
                  </a:lnTo>
                  <a:lnTo>
                    <a:pt x="850" y="296"/>
                  </a:lnTo>
                  <a:lnTo>
                    <a:pt x="852" y="300"/>
                  </a:lnTo>
                  <a:lnTo>
                    <a:pt x="860" y="308"/>
                  </a:lnTo>
                  <a:lnTo>
                    <a:pt x="864" y="310"/>
                  </a:lnTo>
                  <a:lnTo>
                    <a:pt x="866" y="306"/>
                  </a:lnTo>
                  <a:lnTo>
                    <a:pt x="868" y="298"/>
                  </a:lnTo>
                  <a:lnTo>
                    <a:pt x="868" y="284"/>
                  </a:lnTo>
                  <a:close/>
                  <a:moveTo>
                    <a:pt x="852" y="306"/>
                  </a:moveTo>
                  <a:lnTo>
                    <a:pt x="852" y="306"/>
                  </a:lnTo>
                  <a:lnTo>
                    <a:pt x="848" y="302"/>
                  </a:lnTo>
                  <a:lnTo>
                    <a:pt x="846" y="298"/>
                  </a:lnTo>
                  <a:lnTo>
                    <a:pt x="844" y="296"/>
                  </a:lnTo>
                  <a:lnTo>
                    <a:pt x="844" y="302"/>
                  </a:lnTo>
                  <a:lnTo>
                    <a:pt x="846" y="304"/>
                  </a:lnTo>
                  <a:lnTo>
                    <a:pt x="852" y="310"/>
                  </a:lnTo>
                  <a:lnTo>
                    <a:pt x="858" y="318"/>
                  </a:lnTo>
                  <a:lnTo>
                    <a:pt x="858" y="314"/>
                  </a:lnTo>
                  <a:lnTo>
                    <a:pt x="856" y="310"/>
                  </a:lnTo>
                  <a:lnTo>
                    <a:pt x="852" y="306"/>
                  </a:lnTo>
                  <a:close/>
                  <a:moveTo>
                    <a:pt x="1028" y="396"/>
                  </a:moveTo>
                  <a:lnTo>
                    <a:pt x="1028" y="396"/>
                  </a:lnTo>
                  <a:lnTo>
                    <a:pt x="1032" y="394"/>
                  </a:lnTo>
                  <a:lnTo>
                    <a:pt x="1032" y="392"/>
                  </a:lnTo>
                  <a:lnTo>
                    <a:pt x="1036" y="380"/>
                  </a:lnTo>
                  <a:lnTo>
                    <a:pt x="1040" y="372"/>
                  </a:lnTo>
                  <a:lnTo>
                    <a:pt x="1040" y="370"/>
                  </a:lnTo>
                  <a:lnTo>
                    <a:pt x="1036" y="368"/>
                  </a:lnTo>
                  <a:lnTo>
                    <a:pt x="1034" y="366"/>
                  </a:lnTo>
                  <a:lnTo>
                    <a:pt x="1032" y="364"/>
                  </a:lnTo>
                  <a:lnTo>
                    <a:pt x="1032" y="362"/>
                  </a:lnTo>
                  <a:lnTo>
                    <a:pt x="1028" y="360"/>
                  </a:lnTo>
                  <a:lnTo>
                    <a:pt x="1024" y="358"/>
                  </a:lnTo>
                  <a:lnTo>
                    <a:pt x="1018" y="360"/>
                  </a:lnTo>
                  <a:lnTo>
                    <a:pt x="1008" y="366"/>
                  </a:lnTo>
                  <a:lnTo>
                    <a:pt x="998" y="374"/>
                  </a:lnTo>
                  <a:lnTo>
                    <a:pt x="994" y="378"/>
                  </a:lnTo>
                  <a:lnTo>
                    <a:pt x="994" y="384"/>
                  </a:lnTo>
                  <a:lnTo>
                    <a:pt x="992" y="388"/>
                  </a:lnTo>
                  <a:lnTo>
                    <a:pt x="988" y="396"/>
                  </a:lnTo>
                  <a:lnTo>
                    <a:pt x="984" y="402"/>
                  </a:lnTo>
                  <a:lnTo>
                    <a:pt x="984" y="408"/>
                  </a:lnTo>
                  <a:lnTo>
                    <a:pt x="984" y="410"/>
                  </a:lnTo>
                  <a:lnTo>
                    <a:pt x="984" y="412"/>
                  </a:lnTo>
                  <a:lnTo>
                    <a:pt x="988" y="410"/>
                  </a:lnTo>
                  <a:lnTo>
                    <a:pt x="996" y="408"/>
                  </a:lnTo>
                  <a:lnTo>
                    <a:pt x="1000" y="408"/>
                  </a:lnTo>
                  <a:lnTo>
                    <a:pt x="1006" y="410"/>
                  </a:lnTo>
                  <a:lnTo>
                    <a:pt x="1012" y="410"/>
                  </a:lnTo>
                  <a:lnTo>
                    <a:pt x="1016" y="410"/>
                  </a:lnTo>
                  <a:lnTo>
                    <a:pt x="1020" y="406"/>
                  </a:lnTo>
                  <a:lnTo>
                    <a:pt x="1024" y="400"/>
                  </a:lnTo>
                  <a:lnTo>
                    <a:pt x="1028" y="396"/>
                  </a:lnTo>
                  <a:close/>
                  <a:moveTo>
                    <a:pt x="1032" y="410"/>
                  </a:moveTo>
                  <a:lnTo>
                    <a:pt x="1032" y="410"/>
                  </a:lnTo>
                  <a:lnTo>
                    <a:pt x="1036" y="410"/>
                  </a:lnTo>
                  <a:lnTo>
                    <a:pt x="1036" y="406"/>
                  </a:lnTo>
                  <a:lnTo>
                    <a:pt x="1034" y="402"/>
                  </a:lnTo>
                  <a:lnTo>
                    <a:pt x="1032" y="400"/>
                  </a:lnTo>
                  <a:lnTo>
                    <a:pt x="1032" y="398"/>
                  </a:lnTo>
                  <a:lnTo>
                    <a:pt x="1030" y="398"/>
                  </a:lnTo>
                  <a:lnTo>
                    <a:pt x="1026" y="400"/>
                  </a:lnTo>
                  <a:lnTo>
                    <a:pt x="1024" y="404"/>
                  </a:lnTo>
                  <a:lnTo>
                    <a:pt x="1024" y="408"/>
                  </a:lnTo>
                  <a:lnTo>
                    <a:pt x="1024" y="410"/>
                  </a:lnTo>
                  <a:lnTo>
                    <a:pt x="1032" y="410"/>
                  </a:lnTo>
                  <a:close/>
                  <a:moveTo>
                    <a:pt x="1044" y="820"/>
                  </a:moveTo>
                  <a:lnTo>
                    <a:pt x="1044" y="820"/>
                  </a:lnTo>
                  <a:lnTo>
                    <a:pt x="1046" y="820"/>
                  </a:lnTo>
                  <a:lnTo>
                    <a:pt x="1050" y="820"/>
                  </a:lnTo>
                  <a:lnTo>
                    <a:pt x="1054" y="816"/>
                  </a:lnTo>
                  <a:lnTo>
                    <a:pt x="1056" y="812"/>
                  </a:lnTo>
                  <a:lnTo>
                    <a:pt x="1060" y="812"/>
                  </a:lnTo>
                  <a:lnTo>
                    <a:pt x="1064" y="810"/>
                  </a:lnTo>
                  <a:lnTo>
                    <a:pt x="1068" y="808"/>
                  </a:lnTo>
                  <a:lnTo>
                    <a:pt x="1068" y="806"/>
                  </a:lnTo>
                  <a:lnTo>
                    <a:pt x="1066" y="804"/>
                  </a:lnTo>
                  <a:lnTo>
                    <a:pt x="1064" y="802"/>
                  </a:lnTo>
                  <a:lnTo>
                    <a:pt x="1060" y="804"/>
                  </a:lnTo>
                  <a:lnTo>
                    <a:pt x="1052" y="808"/>
                  </a:lnTo>
                  <a:lnTo>
                    <a:pt x="1046" y="814"/>
                  </a:lnTo>
                  <a:lnTo>
                    <a:pt x="1044" y="818"/>
                  </a:lnTo>
                  <a:lnTo>
                    <a:pt x="1044" y="820"/>
                  </a:lnTo>
                  <a:close/>
                  <a:moveTo>
                    <a:pt x="844" y="336"/>
                  </a:moveTo>
                  <a:lnTo>
                    <a:pt x="844" y="336"/>
                  </a:lnTo>
                  <a:lnTo>
                    <a:pt x="852" y="332"/>
                  </a:lnTo>
                  <a:lnTo>
                    <a:pt x="856" y="326"/>
                  </a:lnTo>
                  <a:lnTo>
                    <a:pt x="854" y="320"/>
                  </a:lnTo>
                  <a:lnTo>
                    <a:pt x="850" y="312"/>
                  </a:lnTo>
                  <a:lnTo>
                    <a:pt x="846" y="306"/>
                  </a:lnTo>
                  <a:lnTo>
                    <a:pt x="842" y="306"/>
                  </a:lnTo>
                  <a:lnTo>
                    <a:pt x="840" y="310"/>
                  </a:lnTo>
                  <a:lnTo>
                    <a:pt x="840" y="316"/>
                  </a:lnTo>
                  <a:lnTo>
                    <a:pt x="840" y="330"/>
                  </a:lnTo>
                  <a:lnTo>
                    <a:pt x="842" y="336"/>
                  </a:lnTo>
                  <a:lnTo>
                    <a:pt x="844" y="336"/>
                  </a:lnTo>
                  <a:close/>
                  <a:moveTo>
                    <a:pt x="794" y="292"/>
                  </a:moveTo>
                  <a:lnTo>
                    <a:pt x="794" y="292"/>
                  </a:lnTo>
                  <a:lnTo>
                    <a:pt x="800" y="276"/>
                  </a:lnTo>
                  <a:lnTo>
                    <a:pt x="804" y="264"/>
                  </a:lnTo>
                  <a:lnTo>
                    <a:pt x="806" y="256"/>
                  </a:lnTo>
                  <a:lnTo>
                    <a:pt x="804" y="256"/>
                  </a:lnTo>
                  <a:lnTo>
                    <a:pt x="798" y="264"/>
                  </a:lnTo>
                  <a:lnTo>
                    <a:pt x="794" y="278"/>
                  </a:lnTo>
                  <a:lnTo>
                    <a:pt x="794" y="292"/>
                  </a:lnTo>
                  <a:close/>
                  <a:moveTo>
                    <a:pt x="1118" y="446"/>
                  </a:moveTo>
                  <a:lnTo>
                    <a:pt x="1118" y="446"/>
                  </a:lnTo>
                  <a:lnTo>
                    <a:pt x="1122" y="448"/>
                  </a:lnTo>
                  <a:lnTo>
                    <a:pt x="1128" y="450"/>
                  </a:lnTo>
                  <a:lnTo>
                    <a:pt x="1142" y="448"/>
                  </a:lnTo>
                  <a:lnTo>
                    <a:pt x="1158" y="448"/>
                  </a:lnTo>
                  <a:lnTo>
                    <a:pt x="1166" y="450"/>
                  </a:lnTo>
                  <a:lnTo>
                    <a:pt x="1172" y="452"/>
                  </a:lnTo>
                  <a:lnTo>
                    <a:pt x="1180" y="454"/>
                  </a:lnTo>
                  <a:lnTo>
                    <a:pt x="1186" y="454"/>
                  </a:lnTo>
                  <a:lnTo>
                    <a:pt x="1190" y="452"/>
                  </a:lnTo>
                  <a:lnTo>
                    <a:pt x="1194" y="450"/>
                  </a:lnTo>
                  <a:lnTo>
                    <a:pt x="1204" y="442"/>
                  </a:lnTo>
                  <a:lnTo>
                    <a:pt x="1208" y="440"/>
                  </a:lnTo>
                  <a:lnTo>
                    <a:pt x="1212" y="440"/>
                  </a:lnTo>
                  <a:lnTo>
                    <a:pt x="1216" y="440"/>
                  </a:lnTo>
                  <a:lnTo>
                    <a:pt x="1218" y="438"/>
                  </a:lnTo>
                  <a:lnTo>
                    <a:pt x="1218" y="434"/>
                  </a:lnTo>
                  <a:lnTo>
                    <a:pt x="1218" y="430"/>
                  </a:lnTo>
                  <a:lnTo>
                    <a:pt x="1214" y="420"/>
                  </a:lnTo>
                  <a:lnTo>
                    <a:pt x="1206" y="414"/>
                  </a:lnTo>
                  <a:lnTo>
                    <a:pt x="1200" y="410"/>
                  </a:lnTo>
                  <a:lnTo>
                    <a:pt x="1198" y="406"/>
                  </a:lnTo>
                  <a:lnTo>
                    <a:pt x="1200" y="406"/>
                  </a:lnTo>
                  <a:lnTo>
                    <a:pt x="1206" y="404"/>
                  </a:lnTo>
                  <a:lnTo>
                    <a:pt x="1218" y="402"/>
                  </a:lnTo>
                  <a:lnTo>
                    <a:pt x="1222" y="398"/>
                  </a:lnTo>
                  <a:lnTo>
                    <a:pt x="1222" y="394"/>
                  </a:lnTo>
                  <a:lnTo>
                    <a:pt x="1222" y="392"/>
                  </a:lnTo>
                  <a:lnTo>
                    <a:pt x="1224" y="390"/>
                  </a:lnTo>
                  <a:lnTo>
                    <a:pt x="1230" y="388"/>
                  </a:lnTo>
                  <a:lnTo>
                    <a:pt x="1232" y="388"/>
                  </a:lnTo>
                  <a:lnTo>
                    <a:pt x="1232" y="384"/>
                  </a:lnTo>
                  <a:lnTo>
                    <a:pt x="1232" y="376"/>
                  </a:lnTo>
                  <a:lnTo>
                    <a:pt x="1228" y="364"/>
                  </a:lnTo>
                  <a:lnTo>
                    <a:pt x="1234" y="372"/>
                  </a:lnTo>
                  <a:lnTo>
                    <a:pt x="1240" y="376"/>
                  </a:lnTo>
                  <a:lnTo>
                    <a:pt x="1246" y="378"/>
                  </a:lnTo>
                  <a:lnTo>
                    <a:pt x="1256" y="376"/>
                  </a:lnTo>
                  <a:lnTo>
                    <a:pt x="1268" y="372"/>
                  </a:lnTo>
                  <a:lnTo>
                    <a:pt x="1272" y="374"/>
                  </a:lnTo>
                  <a:lnTo>
                    <a:pt x="1272" y="376"/>
                  </a:lnTo>
                  <a:lnTo>
                    <a:pt x="1274" y="378"/>
                  </a:lnTo>
                  <a:lnTo>
                    <a:pt x="1278" y="382"/>
                  </a:lnTo>
                  <a:lnTo>
                    <a:pt x="1284" y="384"/>
                  </a:lnTo>
                  <a:lnTo>
                    <a:pt x="1296" y="386"/>
                  </a:lnTo>
                  <a:lnTo>
                    <a:pt x="1308" y="388"/>
                  </a:lnTo>
                  <a:lnTo>
                    <a:pt x="1316" y="392"/>
                  </a:lnTo>
                  <a:lnTo>
                    <a:pt x="1324" y="398"/>
                  </a:lnTo>
                  <a:lnTo>
                    <a:pt x="1330" y="406"/>
                  </a:lnTo>
                  <a:lnTo>
                    <a:pt x="1340" y="426"/>
                  </a:lnTo>
                  <a:lnTo>
                    <a:pt x="1348" y="438"/>
                  </a:lnTo>
                  <a:lnTo>
                    <a:pt x="1358" y="450"/>
                  </a:lnTo>
                  <a:lnTo>
                    <a:pt x="1374" y="472"/>
                  </a:lnTo>
                  <a:lnTo>
                    <a:pt x="1380" y="480"/>
                  </a:lnTo>
                  <a:lnTo>
                    <a:pt x="1384" y="486"/>
                  </a:lnTo>
                  <a:lnTo>
                    <a:pt x="1392" y="488"/>
                  </a:lnTo>
                  <a:lnTo>
                    <a:pt x="1400" y="492"/>
                  </a:lnTo>
                  <a:lnTo>
                    <a:pt x="1432" y="498"/>
                  </a:lnTo>
                  <a:lnTo>
                    <a:pt x="1450" y="502"/>
                  </a:lnTo>
                  <a:lnTo>
                    <a:pt x="1462" y="506"/>
                  </a:lnTo>
                  <a:lnTo>
                    <a:pt x="1470" y="510"/>
                  </a:lnTo>
                  <a:lnTo>
                    <a:pt x="1476" y="512"/>
                  </a:lnTo>
                  <a:lnTo>
                    <a:pt x="1482" y="518"/>
                  </a:lnTo>
                  <a:lnTo>
                    <a:pt x="1488" y="520"/>
                  </a:lnTo>
                  <a:lnTo>
                    <a:pt x="1492" y="520"/>
                  </a:lnTo>
                  <a:lnTo>
                    <a:pt x="1500" y="520"/>
                  </a:lnTo>
                  <a:lnTo>
                    <a:pt x="1506" y="518"/>
                  </a:lnTo>
                  <a:lnTo>
                    <a:pt x="1512" y="514"/>
                  </a:lnTo>
                  <a:lnTo>
                    <a:pt x="1514" y="510"/>
                  </a:lnTo>
                  <a:lnTo>
                    <a:pt x="1514" y="506"/>
                  </a:lnTo>
                  <a:lnTo>
                    <a:pt x="1512" y="502"/>
                  </a:lnTo>
                  <a:lnTo>
                    <a:pt x="1508" y="498"/>
                  </a:lnTo>
                  <a:lnTo>
                    <a:pt x="1498" y="494"/>
                  </a:lnTo>
                  <a:lnTo>
                    <a:pt x="1482" y="490"/>
                  </a:lnTo>
                  <a:lnTo>
                    <a:pt x="1474" y="484"/>
                  </a:lnTo>
                  <a:lnTo>
                    <a:pt x="1472" y="482"/>
                  </a:lnTo>
                  <a:lnTo>
                    <a:pt x="1472" y="480"/>
                  </a:lnTo>
                  <a:lnTo>
                    <a:pt x="1474" y="476"/>
                  </a:lnTo>
                  <a:lnTo>
                    <a:pt x="1478" y="472"/>
                  </a:lnTo>
                  <a:lnTo>
                    <a:pt x="1478" y="470"/>
                  </a:lnTo>
                  <a:lnTo>
                    <a:pt x="1476" y="468"/>
                  </a:lnTo>
                  <a:lnTo>
                    <a:pt x="1464" y="466"/>
                  </a:lnTo>
                  <a:lnTo>
                    <a:pt x="1454" y="464"/>
                  </a:lnTo>
                  <a:lnTo>
                    <a:pt x="1450" y="462"/>
                  </a:lnTo>
                  <a:lnTo>
                    <a:pt x="1448" y="458"/>
                  </a:lnTo>
                  <a:lnTo>
                    <a:pt x="1448" y="454"/>
                  </a:lnTo>
                  <a:lnTo>
                    <a:pt x="1450" y="448"/>
                  </a:lnTo>
                  <a:lnTo>
                    <a:pt x="1454" y="442"/>
                  </a:lnTo>
                  <a:lnTo>
                    <a:pt x="1454" y="438"/>
                  </a:lnTo>
                  <a:lnTo>
                    <a:pt x="1448" y="438"/>
                  </a:lnTo>
                  <a:lnTo>
                    <a:pt x="1436" y="440"/>
                  </a:lnTo>
                  <a:lnTo>
                    <a:pt x="1432" y="440"/>
                  </a:lnTo>
                  <a:lnTo>
                    <a:pt x="1428" y="440"/>
                  </a:lnTo>
                  <a:lnTo>
                    <a:pt x="1422" y="436"/>
                  </a:lnTo>
                  <a:lnTo>
                    <a:pt x="1416" y="428"/>
                  </a:lnTo>
                  <a:lnTo>
                    <a:pt x="1412" y="420"/>
                  </a:lnTo>
                  <a:lnTo>
                    <a:pt x="1408" y="400"/>
                  </a:lnTo>
                  <a:lnTo>
                    <a:pt x="1404" y="394"/>
                  </a:lnTo>
                  <a:lnTo>
                    <a:pt x="1400" y="390"/>
                  </a:lnTo>
                  <a:lnTo>
                    <a:pt x="1394" y="386"/>
                  </a:lnTo>
                  <a:lnTo>
                    <a:pt x="1386" y="378"/>
                  </a:lnTo>
                  <a:lnTo>
                    <a:pt x="1370" y="360"/>
                  </a:lnTo>
                  <a:lnTo>
                    <a:pt x="1364" y="350"/>
                  </a:lnTo>
                  <a:lnTo>
                    <a:pt x="1358" y="340"/>
                  </a:lnTo>
                  <a:lnTo>
                    <a:pt x="1356" y="334"/>
                  </a:lnTo>
                  <a:lnTo>
                    <a:pt x="1356" y="332"/>
                  </a:lnTo>
                  <a:lnTo>
                    <a:pt x="1358" y="330"/>
                  </a:lnTo>
                  <a:lnTo>
                    <a:pt x="1362" y="328"/>
                  </a:lnTo>
                  <a:lnTo>
                    <a:pt x="1366" y="326"/>
                  </a:lnTo>
                  <a:lnTo>
                    <a:pt x="1376" y="328"/>
                  </a:lnTo>
                  <a:lnTo>
                    <a:pt x="1388" y="328"/>
                  </a:lnTo>
                  <a:lnTo>
                    <a:pt x="1392" y="326"/>
                  </a:lnTo>
                  <a:lnTo>
                    <a:pt x="1394" y="324"/>
                  </a:lnTo>
                  <a:lnTo>
                    <a:pt x="1396" y="320"/>
                  </a:lnTo>
                  <a:lnTo>
                    <a:pt x="1396" y="314"/>
                  </a:lnTo>
                  <a:lnTo>
                    <a:pt x="1390" y="302"/>
                  </a:lnTo>
                  <a:lnTo>
                    <a:pt x="1386" y="296"/>
                  </a:lnTo>
                  <a:lnTo>
                    <a:pt x="1380" y="292"/>
                  </a:lnTo>
                  <a:lnTo>
                    <a:pt x="1374" y="290"/>
                  </a:lnTo>
                  <a:lnTo>
                    <a:pt x="1370" y="290"/>
                  </a:lnTo>
                  <a:lnTo>
                    <a:pt x="1364" y="290"/>
                  </a:lnTo>
                  <a:lnTo>
                    <a:pt x="1360" y="290"/>
                  </a:lnTo>
                  <a:lnTo>
                    <a:pt x="1354" y="284"/>
                  </a:lnTo>
                  <a:lnTo>
                    <a:pt x="1344" y="276"/>
                  </a:lnTo>
                  <a:lnTo>
                    <a:pt x="1338" y="272"/>
                  </a:lnTo>
                  <a:lnTo>
                    <a:pt x="1328" y="270"/>
                  </a:lnTo>
                  <a:lnTo>
                    <a:pt x="1312" y="264"/>
                  </a:lnTo>
                  <a:lnTo>
                    <a:pt x="1310" y="262"/>
                  </a:lnTo>
                  <a:lnTo>
                    <a:pt x="1308" y="260"/>
                  </a:lnTo>
                  <a:lnTo>
                    <a:pt x="1310" y="256"/>
                  </a:lnTo>
                  <a:lnTo>
                    <a:pt x="1312" y="246"/>
                  </a:lnTo>
                  <a:lnTo>
                    <a:pt x="1312" y="238"/>
                  </a:lnTo>
                  <a:lnTo>
                    <a:pt x="1306" y="230"/>
                  </a:lnTo>
                  <a:lnTo>
                    <a:pt x="1298" y="220"/>
                  </a:lnTo>
                  <a:lnTo>
                    <a:pt x="1288" y="210"/>
                  </a:lnTo>
                  <a:lnTo>
                    <a:pt x="1278" y="200"/>
                  </a:lnTo>
                  <a:lnTo>
                    <a:pt x="1266" y="192"/>
                  </a:lnTo>
                  <a:lnTo>
                    <a:pt x="1256" y="188"/>
                  </a:lnTo>
                  <a:lnTo>
                    <a:pt x="1248" y="186"/>
                  </a:lnTo>
                  <a:lnTo>
                    <a:pt x="1242" y="186"/>
                  </a:lnTo>
                  <a:lnTo>
                    <a:pt x="1238" y="184"/>
                  </a:lnTo>
                  <a:lnTo>
                    <a:pt x="1230" y="178"/>
                  </a:lnTo>
                  <a:lnTo>
                    <a:pt x="1220" y="170"/>
                  </a:lnTo>
                  <a:lnTo>
                    <a:pt x="1214" y="166"/>
                  </a:lnTo>
                  <a:lnTo>
                    <a:pt x="1202" y="162"/>
                  </a:lnTo>
                  <a:lnTo>
                    <a:pt x="1190" y="158"/>
                  </a:lnTo>
                  <a:lnTo>
                    <a:pt x="1174" y="152"/>
                  </a:lnTo>
                  <a:lnTo>
                    <a:pt x="1140" y="134"/>
                  </a:lnTo>
                  <a:lnTo>
                    <a:pt x="1106" y="120"/>
                  </a:lnTo>
                  <a:lnTo>
                    <a:pt x="1092" y="116"/>
                  </a:lnTo>
                  <a:lnTo>
                    <a:pt x="1078" y="116"/>
                  </a:lnTo>
                  <a:lnTo>
                    <a:pt x="1080" y="404"/>
                  </a:lnTo>
                  <a:lnTo>
                    <a:pt x="1094" y="414"/>
                  </a:lnTo>
                  <a:lnTo>
                    <a:pt x="1104" y="426"/>
                  </a:lnTo>
                  <a:lnTo>
                    <a:pt x="1118" y="446"/>
                  </a:lnTo>
                  <a:close/>
                  <a:moveTo>
                    <a:pt x="784" y="288"/>
                  </a:moveTo>
                  <a:lnTo>
                    <a:pt x="784" y="288"/>
                  </a:lnTo>
                  <a:lnTo>
                    <a:pt x="786" y="290"/>
                  </a:lnTo>
                  <a:lnTo>
                    <a:pt x="788" y="288"/>
                  </a:lnTo>
                  <a:lnTo>
                    <a:pt x="790" y="286"/>
                  </a:lnTo>
                  <a:lnTo>
                    <a:pt x="790" y="282"/>
                  </a:lnTo>
                  <a:lnTo>
                    <a:pt x="788" y="278"/>
                  </a:lnTo>
                  <a:lnTo>
                    <a:pt x="784" y="274"/>
                  </a:lnTo>
                  <a:lnTo>
                    <a:pt x="782" y="276"/>
                  </a:lnTo>
                  <a:lnTo>
                    <a:pt x="784" y="288"/>
                  </a:lnTo>
                  <a:close/>
                  <a:moveTo>
                    <a:pt x="1474" y="80"/>
                  </a:moveTo>
                  <a:lnTo>
                    <a:pt x="1474" y="80"/>
                  </a:lnTo>
                  <a:lnTo>
                    <a:pt x="1476" y="80"/>
                  </a:lnTo>
                  <a:lnTo>
                    <a:pt x="1476" y="78"/>
                  </a:lnTo>
                  <a:lnTo>
                    <a:pt x="1474" y="72"/>
                  </a:lnTo>
                  <a:lnTo>
                    <a:pt x="1468" y="68"/>
                  </a:lnTo>
                  <a:lnTo>
                    <a:pt x="1466" y="68"/>
                  </a:lnTo>
                  <a:lnTo>
                    <a:pt x="1464" y="68"/>
                  </a:lnTo>
                  <a:lnTo>
                    <a:pt x="1464" y="72"/>
                  </a:lnTo>
                  <a:lnTo>
                    <a:pt x="1464" y="76"/>
                  </a:lnTo>
                  <a:lnTo>
                    <a:pt x="1468" y="78"/>
                  </a:lnTo>
                  <a:lnTo>
                    <a:pt x="1474" y="80"/>
                  </a:lnTo>
                  <a:close/>
                  <a:moveTo>
                    <a:pt x="1436" y="292"/>
                  </a:moveTo>
                  <a:lnTo>
                    <a:pt x="1436" y="292"/>
                  </a:lnTo>
                  <a:lnTo>
                    <a:pt x="1442" y="296"/>
                  </a:lnTo>
                  <a:lnTo>
                    <a:pt x="1446" y="298"/>
                  </a:lnTo>
                  <a:lnTo>
                    <a:pt x="1448" y="298"/>
                  </a:lnTo>
                  <a:lnTo>
                    <a:pt x="1450" y="298"/>
                  </a:lnTo>
                  <a:lnTo>
                    <a:pt x="1452" y="296"/>
                  </a:lnTo>
                  <a:lnTo>
                    <a:pt x="1454" y="296"/>
                  </a:lnTo>
                  <a:lnTo>
                    <a:pt x="1458" y="298"/>
                  </a:lnTo>
                  <a:lnTo>
                    <a:pt x="1462" y="302"/>
                  </a:lnTo>
                  <a:lnTo>
                    <a:pt x="1468" y="306"/>
                  </a:lnTo>
                  <a:lnTo>
                    <a:pt x="1478" y="308"/>
                  </a:lnTo>
                  <a:lnTo>
                    <a:pt x="1490" y="306"/>
                  </a:lnTo>
                  <a:lnTo>
                    <a:pt x="1502" y="302"/>
                  </a:lnTo>
                  <a:lnTo>
                    <a:pt x="1514" y="298"/>
                  </a:lnTo>
                  <a:lnTo>
                    <a:pt x="1524" y="292"/>
                  </a:lnTo>
                  <a:lnTo>
                    <a:pt x="1534" y="284"/>
                  </a:lnTo>
                  <a:lnTo>
                    <a:pt x="1538" y="278"/>
                  </a:lnTo>
                  <a:lnTo>
                    <a:pt x="1542" y="272"/>
                  </a:lnTo>
                  <a:lnTo>
                    <a:pt x="1544" y="270"/>
                  </a:lnTo>
                  <a:lnTo>
                    <a:pt x="1548" y="270"/>
                  </a:lnTo>
                  <a:lnTo>
                    <a:pt x="1550" y="270"/>
                  </a:lnTo>
                  <a:lnTo>
                    <a:pt x="1556" y="272"/>
                  </a:lnTo>
                  <a:lnTo>
                    <a:pt x="1560" y="270"/>
                  </a:lnTo>
                  <a:lnTo>
                    <a:pt x="1566" y="268"/>
                  </a:lnTo>
                  <a:lnTo>
                    <a:pt x="1568" y="264"/>
                  </a:lnTo>
                  <a:lnTo>
                    <a:pt x="1570" y="260"/>
                  </a:lnTo>
                  <a:lnTo>
                    <a:pt x="1566" y="252"/>
                  </a:lnTo>
                  <a:lnTo>
                    <a:pt x="1564" y="246"/>
                  </a:lnTo>
                  <a:lnTo>
                    <a:pt x="1564" y="244"/>
                  </a:lnTo>
                  <a:lnTo>
                    <a:pt x="1566" y="242"/>
                  </a:lnTo>
                  <a:lnTo>
                    <a:pt x="1572" y="240"/>
                  </a:lnTo>
                  <a:lnTo>
                    <a:pt x="1574" y="238"/>
                  </a:lnTo>
                  <a:lnTo>
                    <a:pt x="1580" y="228"/>
                  </a:lnTo>
                  <a:lnTo>
                    <a:pt x="1580" y="216"/>
                  </a:lnTo>
                  <a:lnTo>
                    <a:pt x="1578" y="212"/>
                  </a:lnTo>
                  <a:lnTo>
                    <a:pt x="1576" y="208"/>
                  </a:lnTo>
                  <a:lnTo>
                    <a:pt x="1572" y="202"/>
                  </a:lnTo>
                  <a:lnTo>
                    <a:pt x="1566" y="202"/>
                  </a:lnTo>
                  <a:lnTo>
                    <a:pt x="1548" y="202"/>
                  </a:lnTo>
                  <a:lnTo>
                    <a:pt x="1546" y="204"/>
                  </a:lnTo>
                  <a:lnTo>
                    <a:pt x="1544" y="206"/>
                  </a:lnTo>
                  <a:lnTo>
                    <a:pt x="1542" y="210"/>
                  </a:lnTo>
                  <a:lnTo>
                    <a:pt x="1546" y="224"/>
                  </a:lnTo>
                  <a:lnTo>
                    <a:pt x="1550" y="236"/>
                  </a:lnTo>
                  <a:lnTo>
                    <a:pt x="1548" y="240"/>
                  </a:lnTo>
                  <a:lnTo>
                    <a:pt x="1542" y="240"/>
                  </a:lnTo>
                  <a:lnTo>
                    <a:pt x="1536" y="238"/>
                  </a:lnTo>
                  <a:lnTo>
                    <a:pt x="1530" y="242"/>
                  </a:lnTo>
                  <a:lnTo>
                    <a:pt x="1526" y="248"/>
                  </a:lnTo>
                  <a:lnTo>
                    <a:pt x="1522" y="254"/>
                  </a:lnTo>
                  <a:lnTo>
                    <a:pt x="1518" y="262"/>
                  </a:lnTo>
                  <a:lnTo>
                    <a:pt x="1514" y="266"/>
                  </a:lnTo>
                  <a:lnTo>
                    <a:pt x="1510" y="268"/>
                  </a:lnTo>
                  <a:lnTo>
                    <a:pt x="1504" y="266"/>
                  </a:lnTo>
                  <a:lnTo>
                    <a:pt x="1500" y="264"/>
                  </a:lnTo>
                  <a:lnTo>
                    <a:pt x="1498" y="264"/>
                  </a:lnTo>
                  <a:lnTo>
                    <a:pt x="1494" y="268"/>
                  </a:lnTo>
                  <a:lnTo>
                    <a:pt x="1490" y="270"/>
                  </a:lnTo>
                  <a:lnTo>
                    <a:pt x="1488" y="264"/>
                  </a:lnTo>
                  <a:lnTo>
                    <a:pt x="1486" y="256"/>
                  </a:lnTo>
                  <a:lnTo>
                    <a:pt x="1488" y="250"/>
                  </a:lnTo>
                  <a:lnTo>
                    <a:pt x="1490" y="248"/>
                  </a:lnTo>
                  <a:lnTo>
                    <a:pt x="1490" y="244"/>
                  </a:lnTo>
                  <a:lnTo>
                    <a:pt x="1488" y="242"/>
                  </a:lnTo>
                  <a:lnTo>
                    <a:pt x="1484" y="244"/>
                  </a:lnTo>
                  <a:lnTo>
                    <a:pt x="1480" y="250"/>
                  </a:lnTo>
                  <a:lnTo>
                    <a:pt x="1480" y="262"/>
                  </a:lnTo>
                  <a:lnTo>
                    <a:pt x="1478" y="266"/>
                  </a:lnTo>
                  <a:lnTo>
                    <a:pt x="1476" y="268"/>
                  </a:lnTo>
                  <a:lnTo>
                    <a:pt x="1470" y="270"/>
                  </a:lnTo>
                  <a:lnTo>
                    <a:pt x="1460" y="268"/>
                  </a:lnTo>
                  <a:lnTo>
                    <a:pt x="1448" y="266"/>
                  </a:lnTo>
                  <a:lnTo>
                    <a:pt x="1434" y="266"/>
                  </a:lnTo>
                  <a:lnTo>
                    <a:pt x="1424" y="264"/>
                  </a:lnTo>
                  <a:lnTo>
                    <a:pt x="1416" y="266"/>
                  </a:lnTo>
                  <a:lnTo>
                    <a:pt x="1414" y="268"/>
                  </a:lnTo>
                  <a:lnTo>
                    <a:pt x="1414" y="270"/>
                  </a:lnTo>
                  <a:lnTo>
                    <a:pt x="1416" y="278"/>
                  </a:lnTo>
                  <a:lnTo>
                    <a:pt x="1420" y="280"/>
                  </a:lnTo>
                  <a:lnTo>
                    <a:pt x="1428" y="284"/>
                  </a:lnTo>
                  <a:lnTo>
                    <a:pt x="1436" y="292"/>
                  </a:lnTo>
                  <a:close/>
                  <a:moveTo>
                    <a:pt x="1546" y="156"/>
                  </a:moveTo>
                  <a:lnTo>
                    <a:pt x="1546" y="156"/>
                  </a:lnTo>
                  <a:lnTo>
                    <a:pt x="1552" y="162"/>
                  </a:lnTo>
                  <a:lnTo>
                    <a:pt x="1562" y="170"/>
                  </a:lnTo>
                  <a:lnTo>
                    <a:pt x="1572" y="178"/>
                  </a:lnTo>
                  <a:lnTo>
                    <a:pt x="1582" y="190"/>
                  </a:lnTo>
                  <a:lnTo>
                    <a:pt x="1586" y="196"/>
                  </a:lnTo>
                  <a:lnTo>
                    <a:pt x="1588" y="202"/>
                  </a:lnTo>
                  <a:lnTo>
                    <a:pt x="1590" y="210"/>
                  </a:lnTo>
                  <a:lnTo>
                    <a:pt x="1590" y="220"/>
                  </a:lnTo>
                  <a:lnTo>
                    <a:pt x="1592" y="224"/>
                  </a:lnTo>
                  <a:lnTo>
                    <a:pt x="1594" y="232"/>
                  </a:lnTo>
                  <a:lnTo>
                    <a:pt x="1598" y="236"/>
                  </a:lnTo>
                  <a:lnTo>
                    <a:pt x="1602" y="234"/>
                  </a:lnTo>
                  <a:lnTo>
                    <a:pt x="1604" y="230"/>
                  </a:lnTo>
                  <a:lnTo>
                    <a:pt x="1608" y="222"/>
                  </a:lnTo>
                  <a:lnTo>
                    <a:pt x="1608" y="214"/>
                  </a:lnTo>
                  <a:lnTo>
                    <a:pt x="1608" y="206"/>
                  </a:lnTo>
                  <a:lnTo>
                    <a:pt x="1604" y="196"/>
                  </a:lnTo>
                  <a:lnTo>
                    <a:pt x="1596" y="190"/>
                  </a:lnTo>
                  <a:lnTo>
                    <a:pt x="1582" y="178"/>
                  </a:lnTo>
                  <a:lnTo>
                    <a:pt x="1574" y="168"/>
                  </a:lnTo>
                  <a:lnTo>
                    <a:pt x="1566" y="160"/>
                  </a:lnTo>
                  <a:lnTo>
                    <a:pt x="1556" y="154"/>
                  </a:lnTo>
                  <a:lnTo>
                    <a:pt x="1538" y="142"/>
                  </a:lnTo>
                  <a:lnTo>
                    <a:pt x="1526" y="132"/>
                  </a:lnTo>
                  <a:lnTo>
                    <a:pt x="1518" y="126"/>
                  </a:lnTo>
                  <a:lnTo>
                    <a:pt x="1516" y="126"/>
                  </a:lnTo>
                  <a:lnTo>
                    <a:pt x="1514" y="128"/>
                  </a:lnTo>
                  <a:lnTo>
                    <a:pt x="1510" y="132"/>
                  </a:lnTo>
                  <a:lnTo>
                    <a:pt x="1508" y="134"/>
                  </a:lnTo>
                  <a:lnTo>
                    <a:pt x="1510" y="136"/>
                  </a:lnTo>
                  <a:lnTo>
                    <a:pt x="1516" y="138"/>
                  </a:lnTo>
                  <a:lnTo>
                    <a:pt x="1530" y="144"/>
                  </a:lnTo>
                  <a:lnTo>
                    <a:pt x="1538" y="150"/>
                  </a:lnTo>
                  <a:lnTo>
                    <a:pt x="1546" y="156"/>
                  </a:lnTo>
                  <a:close/>
                  <a:moveTo>
                    <a:pt x="1500" y="128"/>
                  </a:moveTo>
                  <a:lnTo>
                    <a:pt x="1500" y="128"/>
                  </a:lnTo>
                  <a:lnTo>
                    <a:pt x="1502" y="126"/>
                  </a:lnTo>
                  <a:lnTo>
                    <a:pt x="1502" y="122"/>
                  </a:lnTo>
                  <a:lnTo>
                    <a:pt x="1496" y="116"/>
                  </a:lnTo>
                  <a:lnTo>
                    <a:pt x="1492" y="114"/>
                  </a:lnTo>
                  <a:lnTo>
                    <a:pt x="1490" y="114"/>
                  </a:lnTo>
                  <a:lnTo>
                    <a:pt x="1486" y="114"/>
                  </a:lnTo>
                  <a:lnTo>
                    <a:pt x="1484" y="118"/>
                  </a:lnTo>
                  <a:lnTo>
                    <a:pt x="1484" y="120"/>
                  </a:lnTo>
                  <a:lnTo>
                    <a:pt x="1484" y="124"/>
                  </a:lnTo>
                  <a:lnTo>
                    <a:pt x="1488" y="128"/>
                  </a:lnTo>
                  <a:lnTo>
                    <a:pt x="1494" y="130"/>
                  </a:lnTo>
                  <a:lnTo>
                    <a:pt x="1498" y="130"/>
                  </a:lnTo>
                  <a:lnTo>
                    <a:pt x="1500" y="128"/>
                  </a:lnTo>
                  <a:close/>
                  <a:moveTo>
                    <a:pt x="726" y="46"/>
                  </a:moveTo>
                  <a:lnTo>
                    <a:pt x="726" y="46"/>
                  </a:lnTo>
                  <a:lnTo>
                    <a:pt x="726" y="50"/>
                  </a:lnTo>
                  <a:lnTo>
                    <a:pt x="724" y="54"/>
                  </a:lnTo>
                  <a:lnTo>
                    <a:pt x="716" y="62"/>
                  </a:lnTo>
                  <a:lnTo>
                    <a:pt x="714" y="66"/>
                  </a:lnTo>
                  <a:lnTo>
                    <a:pt x="716" y="70"/>
                  </a:lnTo>
                  <a:lnTo>
                    <a:pt x="718" y="72"/>
                  </a:lnTo>
                  <a:lnTo>
                    <a:pt x="726" y="72"/>
                  </a:lnTo>
                  <a:lnTo>
                    <a:pt x="738" y="72"/>
                  </a:lnTo>
                  <a:lnTo>
                    <a:pt x="742" y="74"/>
                  </a:lnTo>
                  <a:lnTo>
                    <a:pt x="746" y="78"/>
                  </a:lnTo>
                  <a:lnTo>
                    <a:pt x="752" y="88"/>
                  </a:lnTo>
                  <a:lnTo>
                    <a:pt x="758" y="104"/>
                  </a:lnTo>
                  <a:lnTo>
                    <a:pt x="762" y="106"/>
                  </a:lnTo>
                  <a:lnTo>
                    <a:pt x="764" y="108"/>
                  </a:lnTo>
                  <a:lnTo>
                    <a:pt x="774" y="110"/>
                  </a:lnTo>
                  <a:lnTo>
                    <a:pt x="786" y="110"/>
                  </a:lnTo>
                  <a:lnTo>
                    <a:pt x="798" y="110"/>
                  </a:lnTo>
                  <a:lnTo>
                    <a:pt x="810" y="108"/>
                  </a:lnTo>
                  <a:lnTo>
                    <a:pt x="820" y="108"/>
                  </a:lnTo>
                  <a:lnTo>
                    <a:pt x="828" y="110"/>
                  </a:lnTo>
                  <a:lnTo>
                    <a:pt x="830" y="112"/>
                  </a:lnTo>
                  <a:lnTo>
                    <a:pt x="830" y="114"/>
                  </a:lnTo>
                  <a:lnTo>
                    <a:pt x="830" y="120"/>
                  </a:lnTo>
                  <a:lnTo>
                    <a:pt x="826" y="122"/>
                  </a:lnTo>
                  <a:lnTo>
                    <a:pt x="822" y="122"/>
                  </a:lnTo>
                  <a:lnTo>
                    <a:pt x="816" y="120"/>
                  </a:lnTo>
                  <a:lnTo>
                    <a:pt x="808" y="120"/>
                  </a:lnTo>
                  <a:lnTo>
                    <a:pt x="802" y="118"/>
                  </a:lnTo>
                  <a:lnTo>
                    <a:pt x="798" y="120"/>
                  </a:lnTo>
                  <a:lnTo>
                    <a:pt x="794" y="124"/>
                  </a:lnTo>
                  <a:lnTo>
                    <a:pt x="790" y="130"/>
                  </a:lnTo>
                  <a:lnTo>
                    <a:pt x="784" y="134"/>
                  </a:lnTo>
                  <a:lnTo>
                    <a:pt x="778" y="134"/>
                  </a:lnTo>
                  <a:lnTo>
                    <a:pt x="772" y="132"/>
                  </a:lnTo>
                  <a:lnTo>
                    <a:pt x="766" y="130"/>
                  </a:lnTo>
                  <a:lnTo>
                    <a:pt x="760" y="130"/>
                  </a:lnTo>
                  <a:lnTo>
                    <a:pt x="756" y="132"/>
                  </a:lnTo>
                  <a:lnTo>
                    <a:pt x="756" y="138"/>
                  </a:lnTo>
                  <a:lnTo>
                    <a:pt x="756" y="142"/>
                  </a:lnTo>
                  <a:lnTo>
                    <a:pt x="760" y="144"/>
                  </a:lnTo>
                  <a:lnTo>
                    <a:pt x="768" y="146"/>
                  </a:lnTo>
                  <a:lnTo>
                    <a:pt x="780" y="156"/>
                  </a:lnTo>
                  <a:lnTo>
                    <a:pt x="786" y="164"/>
                  </a:lnTo>
                  <a:lnTo>
                    <a:pt x="790" y="170"/>
                  </a:lnTo>
                  <a:lnTo>
                    <a:pt x="790" y="174"/>
                  </a:lnTo>
                  <a:lnTo>
                    <a:pt x="788" y="176"/>
                  </a:lnTo>
                  <a:lnTo>
                    <a:pt x="784" y="180"/>
                  </a:lnTo>
                  <a:lnTo>
                    <a:pt x="784" y="184"/>
                  </a:lnTo>
                  <a:lnTo>
                    <a:pt x="784" y="188"/>
                  </a:lnTo>
                  <a:lnTo>
                    <a:pt x="788" y="194"/>
                  </a:lnTo>
                  <a:lnTo>
                    <a:pt x="792" y="196"/>
                  </a:lnTo>
                  <a:lnTo>
                    <a:pt x="796" y="198"/>
                  </a:lnTo>
                  <a:lnTo>
                    <a:pt x="802" y="198"/>
                  </a:lnTo>
                  <a:lnTo>
                    <a:pt x="806" y="196"/>
                  </a:lnTo>
                  <a:lnTo>
                    <a:pt x="810" y="192"/>
                  </a:lnTo>
                  <a:lnTo>
                    <a:pt x="814" y="186"/>
                  </a:lnTo>
                  <a:lnTo>
                    <a:pt x="816" y="178"/>
                  </a:lnTo>
                  <a:lnTo>
                    <a:pt x="822" y="158"/>
                  </a:lnTo>
                  <a:lnTo>
                    <a:pt x="826" y="150"/>
                  </a:lnTo>
                  <a:lnTo>
                    <a:pt x="828" y="150"/>
                  </a:lnTo>
                  <a:lnTo>
                    <a:pt x="828" y="154"/>
                  </a:lnTo>
                  <a:lnTo>
                    <a:pt x="824" y="168"/>
                  </a:lnTo>
                  <a:lnTo>
                    <a:pt x="824" y="174"/>
                  </a:lnTo>
                  <a:lnTo>
                    <a:pt x="824" y="178"/>
                  </a:lnTo>
                  <a:lnTo>
                    <a:pt x="828" y="180"/>
                  </a:lnTo>
                  <a:lnTo>
                    <a:pt x="832" y="184"/>
                  </a:lnTo>
                  <a:lnTo>
                    <a:pt x="844" y="188"/>
                  </a:lnTo>
                  <a:lnTo>
                    <a:pt x="852" y="192"/>
                  </a:lnTo>
                  <a:lnTo>
                    <a:pt x="860" y="198"/>
                  </a:lnTo>
                  <a:lnTo>
                    <a:pt x="870" y="206"/>
                  </a:lnTo>
                  <a:lnTo>
                    <a:pt x="878" y="212"/>
                  </a:lnTo>
                  <a:lnTo>
                    <a:pt x="886" y="214"/>
                  </a:lnTo>
                  <a:lnTo>
                    <a:pt x="892" y="216"/>
                  </a:lnTo>
                  <a:lnTo>
                    <a:pt x="906" y="218"/>
                  </a:lnTo>
                  <a:lnTo>
                    <a:pt x="916" y="220"/>
                  </a:lnTo>
                  <a:lnTo>
                    <a:pt x="926" y="226"/>
                  </a:lnTo>
                  <a:lnTo>
                    <a:pt x="940" y="232"/>
                  </a:lnTo>
                  <a:lnTo>
                    <a:pt x="954" y="238"/>
                  </a:lnTo>
                  <a:lnTo>
                    <a:pt x="966" y="242"/>
                  </a:lnTo>
                  <a:lnTo>
                    <a:pt x="980" y="252"/>
                  </a:lnTo>
                  <a:lnTo>
                    <a:pt x="988" y="258"/>
                  </a:lnTo>
                  <a:lnTo>
                    <a:pt x="994" y="266"/>
                  </a:lnTo>
                  <a:lnTo>
                    <a:pt x="1004" y="284"/>
                  </a:lnTo>
                  <a:lnTo>
                    <a:pt x="1014" y="302"/>
                  </a:lnTo>
                  <a:lnTo>
                    <a:pt x="1024" y="318"/>
                  </a:lnTo>
                  <a:lnTo>
                    <a:pt x="1028" y="324"/>
                  </a:lnTo>
                  <a:lnTo>
                    <a:pt x="1030" y="328"/>
                  </a:lnTo>
                  <a:lnTo>
                    <a:pt x="1028" y="330"/>
                  </a:lnTo>
                  <a:lnTo>
                    <a:pt x="1026" y="332"/>
                  </a:lnTo>
                  <a:lnTo>
                    <a:pt x="1022" y="336"/>
                  </a:lnTo>
                  <a:lnTo>
                    <a:pt x="1020" y="338"/>
                  </a:lnTo>
                  <a:lnTo>
                    <a:pt x="1020" y="344"/>
                  </a:lnTo>
                  <a:lnTo>
                    <a:pt x="1024" y="350"/>
                  </a:lnTo>
                  <a:lnTo>
                    <a:pt x="1028" y="354"/>
                  </a:lnTo>
                  <a:lnTo>
                    <a:pt x="1036" y="360"/>
                  </a:lnTo>
                  <a:lnTo>
                    <a:pt x="1040" y="364"/>
                  </a:lnTo>
                  <a:lnTo>
                    <a:pt x="1044" y="368"/>
                  </a:lnTo>
                  <a:lnTo>
                    <a:pt x="1044" y="372"/>
                  </a:lnTo>
                  <a:lnTo>
                    <a:pt x="1040" y="380"/>
                  </a:lnTo>
                  <a:lnTo>
                    <a:pt x="1036" y="394"/>
                  </a:lnTo>
                  <a:lnTo>
                    <a:pt x="1036" y="396"/>
                  </a:lnTo>
                  <a:lnTo>
                    <a:pt x="1038" y="398"/>
                  </a:lnTo>
                  <a:lnTo>
                    <a:pt x="1044" y="396"/>
                  </a:lnTo>
                  <a:lnTo>
                    <a:pt x="1046" y="396"/>
                  </a:lnTo>
                  <a:lnTo>
                    <a:pt x="1050" y="396"/>
                  </a:lnTo>
                  <a:lnTo>
                    <a:pt x="1052" y="398"/>
                  </a:lnTo>
                  <a:lnTo>
                    <a:pt x="1054" y="398"/>
                  </a:lnTo>
                  <a:lnTo>
                    <a:pt x="1060" y="398"/>
                  </a:lnTo>
                  <a:lnTo>
                    <a:pt x="1068" y="398"/>
                  </a:lnTo>
                  <a:lnTo>
                    <a:pt x="1074" y="400"/>
                  </a:lnTo>
                  <a:lnTo>
                    <a:pt x="1080" y="404"/>
                  </a:lnTo>
                  <a:lnTo>
                    <a:pt x="1078" y="116"/>
                  </a:lnTo>
                  <a:lnTo>
                    <a:pt x="1070" y="114"/>
                  </a:lnTo>
                  <a:lnTo>
                    <a:pt x="1060" y="110"/>
                  </a:lnTo>
                  <a:lnTo>
                    <a:pt x="1038" y="100"/>
                  </a:lnTo>
                  <a:lnTo>
                    <a:pt x="1002" y="76"/>
                  </a:lnTo>
                  <a:lnTo>
                    <a:pt x="996" y="72"/>
                  </a:lnTo>
                  <a:lnTo>
                    <a:pt x="988" y="72"/>
                  </a:lnTo>
                  <a:lnTo>
                    <a:pt x="982" y="74"/>
                  </a:lnTo>
                  <a:lnTo>
                    <a:pt x="976" y="76"/>
                  </a:lnTo>
                  <a:lnTo>
                    <a:pt x="970" y="80"/>
                  </a:lnTo>
                  <a:lnTo>
                    <a:pt x="966" y="84"/>
                  </a:lnTo>
                  <a:lnTo>
                    <a:pt x="964" y="88"/>
                  </a:lnTo>
                  <a:lnTo>
                    <a:pt x="964" y="92"/>
                  </a:lnTo>
                  <a:lnTo>
                    <a:pt x="966" y="96"/>
                  </a:lnTo>
                  <a:lnTo>
                    <a:pt x="964" y="100"/>
                  </a:lnTo>
                  <a:lnTo>
                    <a:pt x="956" y="106"/>
                  </a:lnTo>
                  <a:lnTo>
                    <a:pt x="946" y="110"/>
                  </a:lnTo>
                  <a:lnTo>
                    <a:pt x="942" y="110"/>
                  </a:lnTo>
                  <a:lnTo>
                    <a:pt x="938" y="108"/>
                  </a:lnTo>
                  <a:lnTo>
                    <a:pt x="936" y="108"/>
                  </a:lnTo>
                  <a:lnTo>
                    <a:pt x="934" y="110"/>
                  </a:lnTo>
                  <a:lnTo>
                    <a:pt x="928" y="116"/>
                  </a:lnTo>
                  <a:lnTo>
                    <a:pt x="914" y="138"/>
                  </a:lnTo>
                  <a:lnTo>
                    <a:pt x="906" y="148"/>
                  </a:lnTo>
                  <a:lnTo>
                    <a:pt x="898" y="158"/>
                  </a:lnTo>
                  <a:lnTo>
                    <a:pt x="890" y="164"/>
                  </a:lnTo>
                  <a:lnTo>
                    <a:pt x="886" y="164"/>
                  </a:lnTo>
                  <a:lnTo>
                    <a:pt x="882" y="164"/>
                  </a:lnTo>
                  <a:lnTo>
                    <a:pt x="876" y="160"/>
                  </a:lnTo>
                  <a:lnTo>
                    <a:pt x="872" y="156"/>
                  </a:lnTo>
                  <a:lnTo>
                    <a:pt x="870" y="150"/>
                  </a:lnTo>
                  <a:lnTo>
                    <a:pt x="868" y="144"/>
                  </a:lnTo>
                  <a:lnTo>
                    <a:pt x="864" y="132"/>
                  </a:lnTo>
                  <a:lnTo>
                    <a:pt x="862" y="126"/>
                  </a:lnTo>
                  <a:lnTo>
                    <a:pt x="860" y="120"/>
                  </a:lnTo>
                  <a:lnTo>
                    <a:pt x="856" y="118"/>
                  </a:lnTo>
                  <a:lnTo>
                    <a:pt x="854" y="118"/>
                  </a:lnTo>
                  <a:lnTo>
                    <a:pt x="852" y="124"/>
                  </a:lnTo>
                  <a:lnTo>
                    <a:pt x="852" y="126"/>
                  </a:lnTo>
                  <a:lnTo>
                    <a:pt x="846" y="114"/>
                  </a:lnTo>
                  <a:lnTo>
                    <a:pt x="842" y="102"/>
                  </a:lnTo>
                  <a:lnTo>
                    <a:pt x="842" y="94"/>
                  </a:lnTo>
                  <a:lnTo>
                    <a:pt x="842" y="86"/>
                  </a:lnTo>
                  <a:lnTo>
                    <a:pt x="844" y="80"/>
                  </a:lnTo>
                  <a:lnTo>
                    <a:pt x="846" y="66"/>
                  </a:lnTo>
                  <a:lnTo>
                    <a:pt x="846" y="58"/>
                  </a:lnTo>
                  <a:lnTo>
                    <a:pt x="844" y="48"/>
                  </a:lnTo>
                  <a:lnTo>
                    <a:pt x="840" y="40"/>
                  </a:lnTo>
                  <a:lnTo>
                    <a:pt x="838" y="36"/>
                  </a:lnTo>
                  <a:lnTo>
                    <a:pt x="834" y="36"/>
                  </a:lnTo>
                  <a:lnTo>
                    <a:pt x="830" y="36"/>
                  </a:lnTo>
                  <a:lnTo>
                    <a:pt x="826" y="36"/>
                  </a:lnTo>
                  <a:lnTo>
                    <a:pt x="818" y="36"/>
                  </a:lnTo>
                  <a:lnTo>
                    <a:pt x="810" y="32"/>
                  </a:lnTo>
                  <a:lnTo>
                    <a:pt x="798" y="26"/>
                  </a:lnTo>
                  <a:lnTo>
                    <a:pt x="786" y="18"/>
                  </a:lnTo>
                  <a:lnTo>
                    <a:pt x="776" y="16"/>
                  </a:lnTo>
                  <a:lnTo>
                    <a:pt x="770" y="16"/>
                  </a:lnTo>
                  <a:lnTo>
                    <a:pt x="764" y="20"/>
                  </a:lnTo>
                  <a:lnTo>
                    <a:pt x="756" y="28"/>
                  </a:lnTo>
                  <a:lnTo>
                    <a:pt x="752" y="32"/>
                  </a:lnTo>
                  <a:lnTo>
                    <a:pt x="748" y="34"/>
                  </a:lnTo>
                  <a:lnTo>
                    <a:pt x="740" y="36"/>
                  </a:lnTo>
                  <a:lnTo>
                    <a:pt x="732" y="38"/>
                  </a:lnTo>
                  <a:lnTo>
                    <a:pt x="728" y="40"/>
                  </a:lnTo>
                  <a:lnTo>
                    <a:pt x="726" y="42"/>
                  </a:lnTo>
                  <a:lnTo>
                    <a:pt x="726" y="46"/>
                  </a:lnTo>
                  <a:close/>
                  <a:moveTo>
                    <a:pt x="1600" y="438"/>
                  </a:moveTo>
                  <a:lnTo>
                    <a:pt x="1600" y="438"/>
                  </a:lnTo>
                  <a:lnTo>
                    <a:pt x="1594" y="436"/>
                  </a:lnTo>
                  <a:lnTo>
                    <a:pt x="1588" y="434"/>
                  </a:lnTo>
                  <a:lnTo>
                    <a:pt x="1586" y="436"/>
                  </a:lnTo>
                  <a:lnTo>
                    <a:pt x="1588" y="438"/>
                  </a:lnTo>
                  <a:lnTo>
                    <a:pt x="1590" y="442"/>
                  </a:lnTo>
                  <a:lnTo>
                    <a:pt x="1590" y="444"/>
                  </a:lnTo>
                  <a:lnTo>
                    <a:pt x="1592" y="446"/>
                  </a:lnTo>
                  <a:lnTo>
                    <a:pt x="1596" y="448"/>
                  </a:lnTo>
                  <a:lnTo>
                    <a:pt x="1600" y="448"/>
                  </a:lnTo>
                  <a:lnTo>
                    <a:pt x="1604" y="446"/>
                  </a:lnTo>
                  <a:lnTo>
                    <a:pt x="1604" y="444"/>
                  </a:lnTo>
                  <a:lnTo>
                    <a:pt x="1600" y="438"/>
                  </a:lnTo>
                  <a:close/>
                  <a:moveTo>
                    <a:pt x="1606" y="1248"/>
                  </a:moveTo>
                  <a:lnTo>
                    <a:pt x="1606" y="1248"/>
                  </a:lnTo>
                  <a:lnTo>
                    <a:pt x="1606" y="1252"/>
                  </a:lnTo>
                  <a:lnTo>
                    <a:pt x="1604" y="1260"/>
                  </a:lnTo>
                  <a:lnTo>
                    <a:pt x="1604" y="1268"/>
                  </a:lnTo>
                  <a:lnTo>
                    <a:pt x="1604" y="1272"/>
                  </a:lnTo>
                  <a:lnTo>
                    <a:pt x="1606" y="1274"/>
                  </a:lnTo>
                  <a:lnTo>
                    <a:pt x="1608" y="1274"/>
                  </a:lnTo>
                  <a:lnTo>
                    <a:pt x="1610" y="1270"/>
                  </a:lnTo>
                  <a:lnTo>
                    <a:pt x="1610" y="1260"/>
                  </a:lnTo>
                  <a:lnTo>
                    <a:pt x="1614" y="1250"/>
                  </a:lnTo>
                  <a:lnTo>
                    <a:pt x="1620" y="1240"/>
                  </a:lnTo>
                  <a:lnTo>
                    <a:pt x="1620" y="1236"/>
                  </a:lnTo>
                  <a:lnTo>
                    <a:pt x="1618" y="1232"/>
                  </a:lnTo>
                  <a:lnTo>
                    <a:pt x="1618" y="1228"/>
                  </a:lnTo>
                  <a:lnTo>
                    <a:pt x="1616" y="1224"/>
                  </a:lnTo>
                  <a:lnTo>
                    <a:pt x="1616" y="1220"/>
                  </a:lnTo>
                  <a:lnTo>
                    <a:pt x="1614" y="1220"/>
                  </a:lnTo>
                  <a:lnTo>
                    <a:pt x="1612" y="1224"/>
                  </a:lnTo>
                  <a:lnTo>
                    <a:pt x="1612" y="1230"/>
                  </a:lnTo>
                  <a:lnTo>
                    <a:pt x="1612" y="1234"/>
                  </a:lnTo>
                  <a:lnTo>
                    <a:pt x="1612" y="1236"/>
                  </a:lnTo>
                  <a:lnTo>
                    <a:pt x="1608" y="1240"/>
                  </a:lnTo>
                  <a:lnTo>
                    <a:pt x="1606" y="1244"/>
                  </a:lnTo>
                  <a:lnTo>
                    <a:pt x="1604" y="1246"/>
                  </a:lnTo>
                  <a:lnTo>
                    <a:pt x="1606" y="1248"/>
                  </a:lnTo>
                  <a:close/>
                </a:path>
              </a:pathLst>
            </a:custGeom>
            <a:grpFill/>
            <a:ln w="6350">
              <a:noFill/>
              <a:round/>
              <a:headEnd/>
              <a:tailEnd/>
            </a:ln>
          </p:spPr>
          <p:txBody>
            <a:bodyPr/>
            <a:lstStyle/>
            <a:p>
              <a:endParaRPr lang="en-US" b="1"/>
            </a:p>
          </p:txBody>
        </p:sp>
        <p:sp>
          <p:nvSpPr>
            <p:cNvPr id="165" name="Freeform 6153">
              <a:extLst>
                <a:ext uri="{FF2B5EF4-FFF2-40B4-BE49-F238E27FC236}">
                  <a16:creationId xmlns:a16="http://schemas.microsoft.com/office/drawing/2014/main" id="{6FD5ABFF-A335-4AA6-947C-3163F447AB34}"/>
                </a:ext>
              </a:extLst>
            </p:cNvPr>
            <p:cNvSpPr>
              <a:spLocks noEditPoints="1"/>
            </p:cNvSpPr>
            <p:nvPr/>
          </p:nvSpPr>
          <p:spPr bwMode="auto">
            <a:xfrm>
              <a:off x="3490913" y="2755900"/>
              <a:ext cx="1762125" cy="2303463"/>
            </a:xfrm>
            <a:custGeom>
              <a:avLst/>
              <a:gdLst>
                <a:gd name="T0" fmla="*/ 1666909 w 2776"/>
                <a:gd name="T1" fmla="*/ 1643154 h 3628"/>
                <a:gd name="T2" fmla="*/ 1572963 w 2776"/>
                <a:gd name="T3" fmla="*/ 1734581 h 3628"/>
                <a:gd name="T4" fmla="*/ 1567885 w 2776"/>
                <a:gd name="T5" fmla="*/ 1859024 h 3628"/>
                <a:gd name="T6" fmla="*/ 1595815 w 2776"/>
                <a:gd name="T7" fmla="*/ 1991086 h 3628"/>
                <a:gd name="T8" fmla="*/ 1712613 w 2776"/>
                <a:gd name="T9" fmla="*/ 1728232 h 3628"/>
                <a:gd name="T10" fmla="*/ 1736734 w 2776"/>
                <a:gd name="T11" fmla="*/ 1666011 h 3628"/>
                <a:gd name="T12" fmla="*/ 1698648 w 2776"/>
                <a:gd name="T13" fmla="*/ 844434 h 3628"/>
                <a:gd name="T14" fmla="*/ 1576772 w 2776"/>
                <a:gd name="T15" fmla="*/ 868560 h 3628"/>
                <a:gd name="T16" fmla="*/ 1533607 w 2776"/>
                <a:gd name="T17" fmla="*/ 784752 h 3628"/>
                <a:gd name="T18" fmla="*/ 1484095 w 2776"/>
                <a:gd name="T19" fmla="*/ 730150 h 3628"/>
                <a:gd name="T20" fmla="*/ 1434583 w 2776"/>
                <a:gd name="T21" fmla="*/ 633643 h 3628"/>
                <a:gd name="T22" fmla="*/ 1401575 w 2776"/>
                <a:gd name="T23" fmla="*/ 539676 h 3628"/>
                <a:gd name="T24" fmla="*/ 1353332 w 2776"/>
                <a:gd name="T25" fmla="*/ 454597 h 3628"/>
                <a:gd name="T26" fmla="*/ 1301281 w 2776"/>
                <a:gd name="T27" fmla="*/ 313647 h 3628"/>
                <a:gd name="T28" fmla="*/ 1263195 w 2776"/>
                <a:gd name="T29" fmla="*/ 199363 h 3628"/>
                <a:gd name="T30" fmla="*/ 1197179 w 2776"/>
                <a:gd name="T31" fmla="*/ 219680 h 3628"/>
                <a:gd name="T32" fmla="*/ 1090537 w 2776"/>
                <a:gd name="T33" fmla="*/ 195553 h 3628"/>
                <a:gd name="T34" fmla="*/ 983895 w 2776"/>
                <a:gd name="T35" fmla="*/ 156189 h 3628"/>
                <a:gd name="T36" fmla="*/ 873445 w 2776"/>
                <a:gd name="T37" fmla="*/ 208251 h 3628"/>
                <a:gd name="T38" fmla="*/ 743952 w 2776"/>
                <a:gd name="T39" fmla="*/ 142220 h 3628"/>
                <a:gd name="T40" fmla="*/ 731256 w 2776"/>
                <a:gd name="T41" fmla="*/ 69840 h 3628"/>
                <a:gd name="T42" fmla="*/ 712213 w 2776"/>
                <a:gd name="T43" fmla="*/ 20317 h 3628"/>
                <a:gd name="T44" fmla="*/ 633502 w 2776"/>
                <a:gd name="T45" fmla="*/ 8889 h 3628"/>
                <a:gd name="T46" fmla="*/ 534477 w 2776"/>
                <a:gd name="T47" fmla="*/ 17778 h 3628"/>
                <a:gd name="T48" fmla="*/ 424027 w 2776"/>
                <a:gd name="T49" fmla="*/ 54602 h 3628"/>
                <a:gd name="T50" fmla="*/ 344046 w 2776"/>
                <a:gd name="T51" fmla="*/ 72380 h 3628"/>
                <a:gd name="T52" fmla="*/ 210744 w 2776"/>
                <a:gd name="T53" fmla="*/ 162538 h 3628"/>
                <a:gd name="T54" fmla="*/ 124415 w 2776"/>
                <a:gd name="T55" fmla="*/ 312377 h 3628"/>
                <a:gd name="T56" fmla="*/ 38086 w 2776"/>
                <a:gd name="T57" fmla="*/ 453328 h 3628"/>
                <a:gd name="T58" fmla="*/ 15235 w 2776"/>
                <a:gd name="T59" fmla="*/ 537136 h 3628"/>
                <a:gd name="T60" fmla="*/ 38086 w 2776"/>
                <a:gd name="T61" fmla="*/ 626024 h 3628"/>
                <a:gd name="T62" fmla="*/ 25391 w 2776"/>
                <a:gd name="T63" fmla="*/ 775863 h 3628"/>
                <a:gd name="T64" fmla="*/ 34278 w 2776"/>
                <a:gd name="T65" fmla="*/ 802530 h 3628"/>
                <a:gd name="T66" fmla="*/ 34278 w 2776"/>
                <a:gd name="T67" fmla="*/ 825386 h 3628"/>
                <a:gd name="T68" fmla="*/ 54590 w 2776"/>
                <a:gd name="T69" fmla="*/ 848243 h 3628"/>
                <a:gd name="T70" fmla="*/ 71094 w 2776"/>
                <a:gd name="T71" fmla="*/ 863481 h 3628"/>
                <a:gd name="T72" fmla="*/ 106642 w 2776"/>
                <a:gd name="T73" fmla="*/ 909195 h 3628"/>
                <a:gd name="T74" fmla="*/ 115528 w 2776"/>
                <a:gd name="T75" fmla="*/ 940941 h 3628"/>
                <a:gd name="T76" fmla="*/ 171388 w 2776"/>
                <a:gd name="T77" fmla="*/ 996813 h 3628"/>
                <a:gd name="T78" fmla="*/ 319925 w 2776"/>
                <a:gd name="T79" fmla="*/ 1036177 h 3628"/>
                <a:gd name="T80" fmla="*/ 411332 w 2776"/>
                <a:gd name="T81" fmla="*/ 1038717 h 3628"/>
                <a:gd name="T82" fmla="*/ 535747 w 2776"/>
                <a:gd name="T83" fmla="*/ 993003 h 3628"/>
                <a:gd name="T84" fmla="*/ 632232 w 2776"/>
                <a:gd name="T85" fmla="*/ 1052685 h 3628"/>
                <a:gd name="T86" fmla="*/ 690631 w 2776"/>
                <a:gd name="T87" fmla="*/ 1069193 h 3628"/>
                <a:gd name="T88" fmla="*/ 686822 w 2776"/>
                <a:gd name="T89" fmla="*/ 1158081 h 3628"/>
                <a:gd name="T90" fmla="*/ 700787 w 2776"/>
                <a:gd name="T91" fmla="*/ 1193636 h 3628"/>
                <a:gd name="T92" fmla="*/ 690631 w 2776"/>
                <a:gd name="T93" fmla="*/ 1262206 h 3628"/>
                <a:gd name="T94" fmla="*/ 766804 w 2776"/>
                <a:gd name="T95" fmla="*/ 1376491 h 3628"/>
                <a:gd name="T96" fmla="*/ 797273 w 2776"/>
                <a:gd name="T97" fmla="*/ 1521251 h 3628"/>
                <a:gd name="T98" fmla="*/ 746491 w 2776"/>
                <a:gd name="T99" fmla="*/ 1737121 h 3628"/>
                <a:gd name="T100" fmla="*/ 846785 w 2776"/>
                <a:gd name="T101" fmla="*/ 2073625 h 3628"/>
                <a:gd name="T102" fmla="*/ 903914 w 2776"/>
                <a:gd name="T103" fmla="*/ 2242511 h 3628"/>
                <a:gd name="T104" fmla="*/ 934383 w 2776"/>
                <a:gd name="T105" fmla="*/ 2289495 h 3628"/>
                <a:gd name="T106" fmla="*/ 1009286 w 2776"/>
                <a:gd name="T107" fmla="*/ 2284416 h 3628"/>
                <a:gd name="T108" fmla="*/ 1104502 w 2776"/>
                <a:gd name="T109" fmla="*/ 2269178 h 3628"/>
                <a:gd name="T110" fmla="*/ 1280968 w 2776"/>
                <a:gd name="T111" fmla="*/ 2079974 h 3628"/>
                <a:gd name="T112" fmla="*/ 1354602 w 2776"/>
                <a:gd name="T113" fmla="*/ 1940293 h 3628"/>
                <a:gd name="T114" fmla="*/ 1338098 w 2776"/>
                <a:gd name="T115" fmla="*/ 1812041 h 3628"/>
                <a:gd name="T116" fmla="*/ 1482826 w 2776"/>
                <a:gd name="T117" fmla="*/ 1673630 h 3628"/>
                <a:gd name="T118" fmla="*/ 1475208 w 2776"/>
                <a:gd name="T119" fmla="*/ 1513632 h 3628"/>
                <a:gd name="T120" fmla="*/ 1448548 w 2776"/>
                <a:gd name="T121" fmla="*/ 1400617 h 3628"/>
                <a:gd name="T122" fmla="*/ 1491712 w 2776"/>
                <a:gd name="T123" fmla="*/ 1268555 h 3628"/>
                <a:gd name="T124" fmla="*/ 1679605 w 2776"/>
                <a:gd name="T125" fmla="*/ 1045066 h 362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776"/>
                <a:gd name="T190" fmla="*/ 0 h 3628"/>
                <a:gd name="T191" fmla="*/ 2776 w 2776"/>
                <a:gd name="T192" fmla="*/ 3628 h 362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776" h="3628">
                  <a:moveTo>
                    <a:pt x="2710" y="2504"/>
                  </a:moveTo>
                  <a:lnTo>
                    <a:pt x="2710" y="2504"/>
                  </a:lnTo>
                  <a:lnTo>
                    <a:pt x="2706" y="2498"/>
                  </a:lnTo>
                  <a:lnTo>
                    <a:pt x="2702" y="2492"/>
                  </a:lnTo>
                  <a:lnTo>
                    <a:pt x="2698" y="2476"/>
                  </a:lnTo>
                  <a:lnTo>
                    <a:pt x="2696" y="2470"/>
                  </a:lnTo>
                  <a:lnTo>
                    <a:pt x="2692" y="2466"/>
                  </a:lnTo>
                  <a:lnTo>
                    <a:pt x="2690" y="2468"/>
                  </a:lnTo>
                  <a:lnTo>
                    <a:pt x="2684" y="2472"/>
                  </a:lnTo>
                  <a:lnTo>
                    <a:pt x="2680" y="2480"/>
                  </a:lnTo>
                  <a:lnTo>
                    <a:pt x="2678" y="2486"/>
                  </a:lnTo>
                  <a:lnTo>
                    <a:pt x="2676" y="2508"/>
                  </a:lnTo>
                  <a:lnTo>
                    <a:pt x="2674" y="2518"/>
                  </a:lnTo>
                  <a:lnTo>
                    <a:pt x="2672" y="2526"/>
                  </a:lnTo>
                  <a:lnTo>
                    <a:pt x="2668" y="2532"/>
                  </a:lnTo>
                  <a:lnTo>
                    <a:pt x="2664" y="2536"/>
                  </a:lnTo>
                  <a:lnTo>
                    <a:pt x="2656" y="2542"/>
                  </a:lnTo>
                  <a:lnTo>
                    <a:pt x="2648" y="2544"/>
                  </a:lnTo>
                  <a:lnTo>
                    <a:pt x="2634" y="2546"/>
                  </a:lnTo>
                  <a:lnTo>
                    <a:pt x="2632" y="2548"/>
                  </a:lnTo>
                  <a:lnTo>
                    <a:pt x="2632" y="2554"/>
                  </a:lnTo>
                  <a:lnTo>
                    <a:pt x="2638" y="2566"/>
                  </a:lnTo>
                  <a:lnTo>
                    <a:pt x="2636" y="2572"/>
                  </a:lnTo>
                  <a:lnTo>
                    <a:pt x="2636" y="2576"/>
                  </a:lnTo>
                  <a:lnTo>
                    <a:pt x="2626" y="2588"/>
                  </a:lnTo>
                  <a:lnTo>
                    <a:pt x="2606" y="2608"/>
                  </a:lnTo>
                  <a:lnTo>
                    <a:pt x="2596" y="2618"/>
                  </a:lnTo>
                  <a:lnTo>
                    <a:pt x="2588" y="2628"/>
                  </a:lnTo>
                  <a:lnTo>
                    <a:pt x="2578" y="2640"/>
                  </a:lnTo>
                  <a:lnTo>
                    <a:pt x="2572" y="2646"/>
                  </a:lnTo>
                  <a:lnTo>
                    <a:pt x="2564" y="2650"/>
                  </a:lnTo>
                  <a:lnTo>
                    <a:pt x="2554" y="2652"/>
                  </a:lnTo>
                  <a:lnTo>
                    <a:pt x="2538" y="2656"/>
                  </a:lnTo>
                  <a:lnTo>
                    <a:pt x="2530" y="2658"/>
                  </a:lnTo>
                  <a:lnTo>
                    <a:pt x="2526" y="2660"/>
                  </a:lnTo>
                  <a:lnTo>
                    <a:pt x="2522" y="2664"/>
                  </a:lnTo>
                  <a:lnTo>
                    <a:pt x="2520" y="2668"/>
                  </a:lnTo>
                  <a:lnTo>
                    <a:pt x="2516" y="2670"/>
                  </a:lnTo>
                  <a:lnTo>
                    <a:pt x="2512" y="2670"/>
                  </a:lnTo>
                  <a:lnTo>
                    <a:pt x="2506" y="2670"/>
                  </a:lnTo>
                  <a:lnTo>
                    <a:pt x="2500" y="2670"/>
                  </a:lnTo>
                  <a:lnTo>
                    <a:pt x="2496" y="2670"/>
                  </a:lnTo>
                  <a:lnTo>
                    <a:pt x="2496" y="2672"/>
                  </a:lnTo>
                  <a:lnTo>
                    <a:pt x="2496" y="2676"/>
                  </a:lnTo>
                  <a:lnTo>
                    <a:pt x="2494" y="2690"/>
                  </a:lnTo>
                  <a:lnTo>
                    <a:pt x="2492" y="2700"/>
                  </a:lnTo>
                  <a:lnTo>
                    <a:pt x="2486" y="2712"/>
                  </a:lnTo>
                  <a:lnTo>
                    <a:pt x="2480" y="2724"/>
                  </a:lnTo>
                  <a:lnTo>
                    <a:pt x="2478" y="2732"/>
                  </a:lnTo>
                  <a:lnTo>
                    <a:pt x="2478" y="2738"/>
                  </a:lnTo>
                  <a:lnTo>
                    <a:pt x="2478" y="2742"/>
                  </a:lnTo>
                  <a:lnTo>
                    <a:pt x="2482" y="2750"/>
                  </a:lnTo>
                  <a:lnTo>
                    <a:pt x="2482" y="2754"/>
                  </a:lnTo>
                  <a:lnTo>
                    <a:pt x="2482" y="2762"/>
                  </a:lnTo>
                  <a:lnTo>
                    <a:pt x="2480" y="2772"/>
                  </a:lnTo>
                  <a:lnTo>
                    <a:pt x="2480" y="2778"/>
                  </a:lnTo>
                  <a:lnTo>
                    <a:pt x="2484" y="2790"/>
                  </a:lnTo>
                  <a:lnTo>
                    <a:pt x="2488" y="2798"/>
                  </a:lnTo>
                  <a:lnTo>
                    <a:pt x="2488" y="2802"/>
                  </a:lnTo>
                  <a:lnTo>
                    <a:pt x="2488" y="2806"/>
                  </a:lnTo>
                  <a:lnTo>
                    <a:pt x="2488" y="2814"/>
                  </a:lnTo>
                  <a:lnTo>
                    <a:pt x="2490" y="2820"/>
                  </a:lnTo>
                  <a:lnTo>
                    <a:pt x="2494" y="2832"/>
                  </a:lnTo>
                  <a:lnTo>
                    <a:pt x="2498" y="2848"/>
                  </a:lnTo>
                  <a:lnTo>
                    <a:pt x="2498" y="2860"/>
                  </a:lnTo>
                  <a:lnTo>
                    <a:pt x="2496" y="2868"/>
                  </a:lnTo>
                  <a:lnTo>
                    <a:pt x="2492" y="2876"/>
                  </a:lnTo>
                  <a:lnTo>
                    <a:pt x="2488" y="2884"/>
                  </a:lnTo>
                  <a:lnTo>
                    <a:pt x="2480" y="2900"/>
                  </a:lnTo>
                  <a:lnTo>
                    <a:pt x="2476" y="2908"/>
                  </a:lnTo>
                  <a:lnTo>
                    <a:pt x="2474" y="2916"/>
                  </a:lnTo>
                  <a:lnTo>
                    <a:pt x="2472" y="2924"/>
                  </a:lnTo>
                  <a:lnTo>
                    <a:pt x="2470" y="2928"/>
                  </a:lnTo>
                  <a:lnTo>
                    <a:pt x="2466" y="2928"/>
                  </a:lnTo>
                  <a:lnTo>
                    <a:pt x="2464" y="2928"/>
                  </a:lnTo>
                  <a:lnTo>
                    <a:pt x="2462" y="2930"/>
                  </a:lnTo>
                  <a:lnTo>
                    <a:pt x="2458" y="2934"/>
                  </a:lnTo>
                  <a:lnTo>
                    <a:pt x="2454" y="2942"/>
                  </a:lnTo>
                  <a:lnTo>
                    <a:pt x="2450" y="2954"/>
                  </a:lnTo>
                  <a:lnTo>
                    <a:pt x="2448" y="2968"/>
                  </a:lnTo>
                  <a:lnTo>
                    <a:pt x="2446" y="2980"/>
                  </a:lnTo>
                  <a:lnTo>
                    <a:pt x="2448" y="2990"/>
                  </a:lnTo>
                  <a:lnTo>
                    <a:pt x="2448" y="2998"/>
                  </a:lnTo>
                  <a:lnTo>
                    <a:pt x="2456" y="3012"/>
                  </a:lnTo>
                  <a:lnTo>
                    <a:pt x="2464" y="3026"/>
                  </a:lnTo>
                  <a:lnTo>
                    <a:pt x="2466" y="3034"/>
                  </a:lnTo>
                  <a:lnTo>
                    <a:pt x="2466" y="3040"/>
                  </a:lnTo>
                  <a:lnTo>
                    <a:pt x="2466" y="3054"/>
                  </a:lnTo>
                  <a:lnTo>
                    <a:pt x="2464" y="3062"/>
                  </a:lnTo>
                  <a:lnTo>
                    <a:pt x="2466" y="3072"/>
                  </a:lnTo>
                  <a:lnTo>
                    <a:pt x="2468" y="3084"/>
                  </a:lnTo>
                  <a:lnTo>
                    <a:pt x="2474" y="3100"/>
                  </a:lnTo>
                  <a:lnTo>
                    <a:pt x="2480" y="3114"/>
                  </a:lnTo>
                  <a:lnTo>
                    <a:pt x="2486" y="3122"/>
                  </a:lnTo>
                  <a:lnTo>
                    <a:pt x="2492" y="3126"/>
                  </a:lnTo>
                  <a:lnTo>
                    <a:pt x="2498" y="3130"/>
                  </a:lnTo>
                  <a:lnTo>
                    <a:pt x="2510" y="3134"/>
                  </a:lnTo>
                  <a:lnTo>
                    <a:pt x="2514" y="3136"/>
                  </a:lnTo>
                  <a:lnTo>
                    <a:pt x="2520" y="3142"/>
                  </a:lnTo>
                  <a:lnTo>
                    <a:pt x="2522" y="3144"/>
                  </a:lnTo>
                  <a:lnTo>
                    <a:pt x="2526" y="3146"/>
                  </a:lnTo>
                  <a:lnTo>
                    <a:pt x="2534" y="3146"/>
                  </a:lnTo>
                  <a:lnTo>
                    <a:pt x="2544" y="3144"/>
                  </a:lnTo>
                  <a:lnTo>
                    <a:pt x="2554" y="3140"/>
                  </a:lnTo>
                  <a:lnTo>
                    <a:pt x="2574" y="3128"/>
                  </a:lnTo>
                  <a:lnTo>
                    <a:pt x="2584" y="3124"/>
                  </a:lnTo>
                  <a:lnTo>
                    <a:pt x="2594" y="3122"/>
                  </a:lnTo>
                  <a:lnTo>
                    <a:pt x="2598" y="3120"/>
                  </a:lnTo>
                  <a:lnTo>
                    <a:pt x="2602" y="3116"/>
                  </a:lnTo>
                  <a:lnTo>
                    <a:pt x="2610" y="3096"/>
                  </a:lnTo>
                  <a:lnTo>
                    <a:pt x="2620" y="3068"/>
                  </a:lnTo>
                  <a:lnTo>
                    <a:pt x="2628" y="3034"/>
                  </a:lnTo>
                  <a:lnTo>
                    <a:pt x="2648" y="2952"/>
                  </a:lnTo>
                  <a:lnTo>
                    <a:pt x="2668" y="2870"/>
                  </a:lnTo>
                  <a:lnTo>
                    <a:pt x="2682" y="2822"/>
                  </a:lnTo>
                  <a:lnTo>
                    <a:pt x="2694" y="2792"/>
                  </a:lnTo>
                  <a:lnTo>
                    <a:pt x="2696" y="2780"/>
                  </a:lnTo>
                  <a:lnTo>
                    <a:pt x="2700" y="2768"/>
                  </a:lnTo>
                  <a:lnTo>
                    <a:pt x="2700" y="2756"/>
                  </a:lnTo>
                  <a:lnTo>
                    <a:pt x="2698" y="2742"/>
                  </a:lnTo>
                  <a:lnTo>
                    <a:pt x="2698" y="2730"/>
                  </a:lnTo>
                  <a:lnTo>
                    <a:pt x="2698" y="2722"/>
                  </a:lnTo>
                  <a:lnTo>
                    <a:pt x="2700" y="2718"/>
                  </a:lnTo>
                  <a:lnTo>
                    <a:pt x="2704" y="2714"/>
                  </a:lnTo>
                  <a:lnTo>
                    <a:pt x="2710" y="2710"/>
                  </a:lnTo>
                  <a:lnTo>
                    <a:pt x="2712" y="2706"/>
                  </a:lnTo>
                  <a:lnTo>
                    <a:pt x="2710" y="2700"/>
                  </a:lnTo>
                  <a:lnTo>
                    <a:pt x="2710" y="2690"/>
                  </a:lnTo>
                  <a:lnTo>
                    <a:pt x="2712" y="2684"/>
                  </a:lnTo>
                  <a:lnTo>
                    <a:pt x="2712" y="2674"/>
                  </a:lnTo>
                  <a:lnTo>
                    <a:pt x="2712" y="2670"/>
                  </a:lnTo>
                  <a:lnTo>
                    <a:pt x="2710" y="2662"/>
                  </a:lnTo>
                  <a:lnTo>
                    <a:pt x="2706" y="2654"/>
                  </a:lnTo>
                  <a:lnTo>
                    <a:pt x="2706" y="2648"/>
                  </a:lnTo>
                  <a:lnTo>
                    <a:pt x="2706" y="2642"/>
                  </a:lnTo>
                  <a:lnTo>
                    <a:pt x="2708" y="2638"/>
                  </a:lnTo>
                  <a:lnTo>
                    <a:pt x="2710" y="2636"/>
                  </a:lnTo>
                  <a:lnTo>
                    <a:pt x="2714" y="2640"/>
                  </a:lnTo>
                  <a:lnTo>
                    <a:pt x="2718" y="2646"/>
                  </a:lnTo>
                  <a:lnTo>
                    <a:pt x="2722" y="2658"/>
                  </a:lnTo>
                  <a:lnTo>
                    <a:pt x="2724" y="2662"/>
                  </a:lnTo>
                  <a:lnTo>
                    <a:pt x="2728" y="2662"/>
                  </a:lnTo>
                  <a:lnTo>
                    <a:pt x="2732" y="2658"/>
                  </a:lnTo>
                  <a:lnTo>
                    <a:pt x="2734" y="2652"/>
                  </a:lnTo>
                  <a:lnTo>
                    <a:pt x="2736" y="2644"/>
                  </a:lnTo>
                  <a:lnTo>
                    <a:pt x="2738" y="2634"/>
                  </a:lnTo>
                  <a:lnTo>
                    <a:pt x="2736" y="2624"/>
                  </a:lnTo>
                  <a:lnTo>
                    <a:pt x="2734" y="2614"/>
                  </a:lnTo>
                  <a:lnTo>
                    <a:pt x="2732" y="2604"/>
                  </a:lnTo>
                  <a:lnTo>
                    <a:pt x="2730" y="2590"/>
                  </a:lnTo>
                  <a:lnTo>
                    <a:pt x="2724" y="2556"/>
                  </a:lnTo>
                  <a:lnTo>
                    <a:pt x="2720" y="2522"/>
                  </a:lnTo>
                  <a:lnTo>
                    <a:pt x="2716" y="2510"/>
                  </a:lnTo>
                  <a:lnTo>
                    <a:pt x="2710" y="2504"/>
                  </a:lnTo>
                  <a:close/>
                  <a:moveTo>
                    <a:pt x="2770" y="1364"/>
                  </a:moveTo>
                  <a:lnTo>
                    <a:pt x="2770" y="1364"/>
                  </a:lnTo>
                  <a:lnTo>
                    <a:pt x="2764" y="1352"/>
                  </a:lnTo>
                  <a:lnTo>
                    <a:pt x="2762" y="1342"/>
                  </a:lnTo>
                  <a:lnTo>
                    <a:pt x="2764" y="1332"/>
                  </a:lnTo>
                  <a:lnTo>
                    <a:pt x="2766" y="1322"/>
                  </a:lnTo>
                  <a:lnTo>
                    <a:pt x="2770" y="1316"/>
                  </a:lnTo>
                  <a:lnTo>
                    <a:pt x="2770" y="1308"/>
                  </a:lnTo>
                  <a:lnTo>
                    <a:pt x="2768" y="1304"/>
                  </a:lnTo>
                  <a:lnTo>
                    <a:pt x="2762" y="1300"/>
                  </a:lnTo>
                  <a:lnTo>
                    <a:pt x="2752" y="1300"/>
                  </a:lnTo>
                  <a:lnTo>
                    <a:pt x="2746" y="1302"/>
                  </a:lnTo>
                  <a:lnTo>
                    <a:pt x="2730" y="1314"/>
                  </a:lnTo>
                  <a:lnTo>
                    <a:pt x="2720" y="1320"/>
                  </a:lnTo>
                  <a:lnTo>
                    <a:pt x="2708" y="1326"/>
                  </a:lnTo>
                  <a:lnTo>
                    <a:pt x="2694" y="1330"/>
                  </a:lnTo>
                  <a:lnTo>
                    <a:pt x="2676" y="1330"/>
                  </a:lnTo>
                  <a:lnTo>
                    <a:pt x="2660" y="1332"/>
                  </a:lnTo>
                  <a:lnTo>
                    <a:pt x="2650" y="1332"/>
                  </a:lnTo>
                  <a:lnTo>
                    <a:pt x="2646" y="1334"/>
                  </a:lnTo>
                  <a:lnTo>
                    <a:pt x="2646" y="1336"/>
                  </a:lnTo>
                  <a:lnTo>
                    <a:pt x="2646" y="1338"/>
                  </a:lnTo>
                  <a:lnTo>
                    <a:pt x="2644" y="1340"/>
                  </a:lnTo>
                  <a:lnTo>
                    <a:pt x="2640" y="1340"/>
                  </a:lnTo>
                  <a:lnTo>
                    <a:pt x="2630" y="1340"/>
                  </a:lnTo>
                  <a:lnTo>
                    <a:pt x="2618" y="1340"/>
                  </a:lnTo>
                  <a:lnTo>
                    <a:pt x="2608" y="1342"/>
                  </a:lnTo>
                  <a:lnTo>
                    <a:pt x="2602" y="1346"/>
                  </a:lnTo>
                  <a:lnTo>
                    <a:pt x="2596" y="1352"/>
                  </a:lnTo>
                  <a:lnTo>
                    <a:pt x="2590" y="1356"/>
                  </a:lnTo>
                  <a:lnTo>
                    <a:pt x="2584" y="1360"/>
                  </a:lnTo>
                  <a:lnTo>
                    <a:pt x="2574" y="1360"/>
                  </a:lnTo>
                  <a:lnTo>
                    <a:pt x="2564" y="1358"/>
                  </a:lnTo>
                  <a:lnTo>
                    <a:pt x="2552" y="1356"/>
                  </a:lnTo>
                  <a:lnTo>
                    <a:pt x="2542" y="1356"/>
                  </a:lnTo>
                  <a:lnTo>
                    <a:pt x="2534" y="1360"/>
                  </a:lnTo>
                  <a:lnTo>
                    <a:pt x="2528" y="1366"/>
                  </a:lnTo>
                  <a:lnTo>
                    <a:pt x="2520" y="1370"/>
                  </a:lnTo>
                  <a:lnTo>
                    <a:pt x="2512" y="1374"/>
                  </a:lnTo>
                  <a:lnTo>
                    <a:pt x="2504" y="1376"/>
                  </a:lnTo>
                  <a:lnTo>
                    <a:pt x="2494" y="1374"/>
                  </a:lnTo>
                  <a:lnTo>
                    <a:pt x="2484" y="1368"/>
                  </a:lnTo>
                  <a:lnTo>
                    <a:pt x="2476" y="1362"/>
                  </a:lnTo>
                  <a:lnTo>
                    <a:pt x="2470" y="1356"/>
                  </a:lnTo>
                  <a:lnTo>
                    <a:pt x="2466" y="1350"/>
                  </a:lnTo>
                  <a:lnTo>
                    <a:pt x="2458" y="1334"/>
                  </a:lnTo>
                  <a:lnTo>
                    <a:pt x="2454" y="1328"/>
                  </a:lnTo>
                  <a:lnTo>
                    <a:pt x="2448" y="1320"/>
                  </a:lnTo>
                  <a:lnTo>
                    <a:pt x="2444" y="1318"/>
                  </a:lnTo>
                  <a:lnTo>
                    <a:pt x="2438" y="1316"/>
                  </a:lnTo>
                  <a:lnTo>
                    <a:pt x="2428" y="1316"/>
                  </a:lnTo>
                  <a:lnTo>
                    <a:pt x="2426" y="1316"/>
                  </a:lnTo>
                  <a:lnTo>
                    <a:pt x="2428" y="1314"/>
                  </a:lnTo>
                  <a:lnTo>
                    <a:pt x="2444" y="1302"/>
                  </a:lnTo>
                  <a:lnTo>
                    <a:pt x="2450" y="1298"/>
                  </a:lnTo>
                  <a:lnTo>
                    <a:pt x="2452" y="1294"/>
                  </a:lnTo>
                  <a:lnTo>
                    <a:pt x="2452" y="1288"/>
                  </a:lnTo>
                  <a:lnTo>
                    <a:pt x="2452" y="1284"/>
                  </a:lnTo>
                  <a:lnTo>
                    <a:pt x="2448" y="1272"/>
                  </a:lnTo>
                  <a:lnTo>
                    <a:pt x="2440" y="1260"/>
                  </a:lnTo>
                  <a:lnTo>
                    <a:pt x="2436" y="1256"/>
                  </a:lnTo>
                  <a:lnTo>
                    <a:pt x="2432" y="1254"/>
                  </a:lnTo>
                  <a:lnTo>
                    <a:pt x="2426" y="1252"/>
                  </a:lnTo>
                  <a:lnTo>
                    <a:pt x="2422" y="1244"/>
                  </a:lnTo>
                  <a:lnTo>
                    <a:pt x="2418" y="1238"/>
                  </a:lnTo>
                  <a:lnTo>
                    <a:pt x="2416" y="1236"/>
                  </a:lnTo>
                  <a:lnTo>
                    <a:pt x="2414" y="1232"/>
                  </a:lnTo>
                  <a:lnTo>
                    <a:pt x="2410" y="1224"/>
                  </a:lnTo>
                  <a:lnTo>
                    <a:pt x="2404" y="1214"/>
                  </a:lnTo>
                  <a:lnTo>
                    <a:pt x="2402" y="1214"/>
                  </a:lnTo>
                  <a:lnTo>
                    <a:pt x="2402" y="1216"/>
                  </a:lnTo>
                  <a:lnTo>
                    <a:pt x="2396" y="1208"/>
                  </a:lnTo>
                  <a:lnTo>
                    <a:pt x="2394" y="1204"/>
                  </a:lnTo>
                  <a:lnTo>
                    <a:pt x="2392" y="1202"/>
                  </a:lnTo>
                  <a:lnTo>
                    <a:pt x="2388" y="1202"/>
                  </a:lnTo>
                  <a:lnTo>
                    <a:pt x="2384" y="1202"/>
                  </a:lnTo>
                  <a:lnTo>
                    <a:pt x="2382" y="1198"/>
                  </a:lnTo>
                  <a:lnTo>
                    <a:pt x="2378" y="1192"/>
                  </a:lnTo>
                  <a:lnTo>
                    <a:pt x="2372" y="1182"/>
                  </a:lnTo>
                  <a:lnTo>
                    <a:pt x="2366" y="1172"/>
                  </a:lnTo>
                  <a:lnTo>
                    <a:pt x="2362" y="1166"/>
                  </a:lnTo>
                  <a:lnTo>
                    <a:pt x="2358" y="1164"/>
                  </a:lnTo>
                  <a:lnTo>
                    <a:pt x="2356" y="1164"/>
                  </a:lnTo>
                  <a:lnTo>
                    <a:pt x="2354" y="1166"/>
                  </a:lnTo>
                  <a:lnTo>
                    <a:pt x="2352" y="1166"/>
                  </a:lnTo>
                  <a:lnTo>
                    <a:pt x="2348" y="1162"/>
                  </a:lnTo>
                  <a:lnTo>
                    <a:pt x="2344" y="1156"/>
                  </a:lnTo>
                  <a:lnTo>
                    <a:pt x="2340" y="1150"/>
                  </a:lnTo>
                  <a:lnTo>
                    <a:pt x="2338" y="1150"/>
                  </a:lnTo>
                  <a:lnTo>
                    <a:pt x="2334" y="1150"/>
                  </a:lnTo>
                  <a:lnTo>
                    <a:pt x="2332" y="1152"/>
                  </a:lnTo>
                  <a:lnTo>
                    <a:pt x="2330" y="1152"/>
                  </a:lnTo>
                  <a:lnTo>
                    <a:pt x="2326" y="1150"/>
                  </a:lnTo>
                  <a:lnTo>
                    <a:pt x="2322" y="1144"/>
                  </a:lnTo>
                  <a:lnTo>
                    <a:pt x="2316" y="1132"/>
                  </a:lnTo>
                  <a:lnTo>
                    <a:pt x="2312" y="1124"/>
                  </a:lnTo>
                  <a:lnTo>
                    <a:pt x="2310" y="1122"/>
                  </a:lnTo>
                  <a:lnTo>
                    <a:pt x="2308" y="1124"/>
                  </a:lnTo>
                  <a:lnTo>
                    <a:pt x="2308" y="1128"/>
                  </a:lnTo>
                  <a:lnTo>
                    <a:pt x="2308" y="1140"/>
                  </a:lnTo>
                  <a:lnTo>
                    <a:pt x="2308" y="1144"/>
                  </a:lnTo>
                  <a:lnTo>
                    <a:pt x="2306" y="1146"/>
                  </a:lnTo>
                  <a:lnTo>
                    <a:pt x="2304" y="1142"/>
                  </a:lnTo>
                  <a:lnTo>
                    <a:pt x="2300" y="1136"/>
                  </a:lnTo>
                  <a:lnTo>
                    <a:pt x="2298" y="1126"/>
                  </a:lnTo>
                  <a:lnTo>
                    <a:pt x="2290" y="1110"/>
                  </a:lnTo>
                  <a:lnTo>
                    <a:pt x="2286" y="1100"/>
                  </a:lnTo>
                  <a:lnTo>
                    <a:pt x="2284" y="1086"/>
                  </a:lnTo>
                  <a:lnTo>
                    <a:pt x="2280" y="1058"/>
                  </a:lnTo>
                  <a:lnTo>
                    <a:pt x="2276" y="1042"/>
                  </a:lnTo>
                  <a:lnTo>
                    <a:pt x="2272" y="1026"/>
                  </a:lnTo>
                  <a:lnTo>
                    <a:pt x="2268" y="1012"/>
                  </a:lnTo>
                  <a:lnTo>
                    <a:pt x="2260" y="998"/>
                  </a:lnTo>
                  <a:lnTo>
                    <a:pt x="2252" y="988"/>
                  </a:lnTo>
                  <a:lnTo>
                    <a:pt x="2248" y="984"/>
                  </a:lnTo>
                  <a:lnTo>
                    <a:pt x="2244" y="986"/>
                  </a:lnTo>
                  <a:lnTo>
                    <a:pt x="2242" y="986"/>
                  </a:lnTo>
                  <a:lnTo>
                    <a:pt x="2240" y="984"/>
                  </a:lnTo>
                  <a:lnTo>
                    <a:pt x="2236" y="976"/>
                  </a:lnTo>
                  <a:lnTo>
                    <a:pt x="2230" y="968"/>
                  </a:lnTo>
                  <a:lnTo>
                    <a:pt x="2226" y="966"/>
                  </a:lnTo>
                  <a:lnTo>
                    <a:pt x="2222" y="966"/>
                  </a:lnTo>
                  <a:lnTo>
                    <a:pt x="2220" y="966"/>
                  </a:lnTo>
                  <a:lnTo>
                    <a:pt x="2218" y="964"/>
                  </a:lnTo>
                  <a:lnTo>
                    <a:pt x="2212" y="956"/>
                  </a:lnTo>
                  <a:lnTo>
                    <a:pt x="2208" y="944"/>
                  </a:lnTo>
                  <a:lnTo>
                    <a:pt x="2206" y="928"/>
                  </a:lnTo>
                  <a:lnTo>
                    <a:pt x="2202" y="900"/>
                  </a:lnTo>
                  <a:lnTo>
                    <a:pt x="2200" y="890"/>
                  </a:lnTo>
                  <a:lnTo>
                    <a:pt x="2202" y="884"/>
                  </a:lnTo>
                  <a:lnTo>
                    <a:pt x="2204" y="876"/>
                  </a:lnTo>
                  <a:lnTo>
                    <a:pt x="2204" y="870"/>
                  </a:lnTo>
                  <a:lnTo>
                    <a:pt x="2200" y="858"/>
                  </a:lnTo>
                  <a:lnTo>
                    <a:pt x="2198" y="850"/>
                  </a:lnTo>
                  <a:lnTo>
                    <a:pt x="2200" y="848"/>
                  </a:lnTo>
                  <a:lnTo>
                    <a:pt x="2204" y="850"/>
                  </a:lnTo>
                  <a:lnTo>
                    <a:pt x="2208" y="850"/>
                  </a:lnTo>
                  <a:lnTo>
                    <a:pt x="2210" y="848"/>
                  </a:lnTo>
                  <a:lnTo>
                    <a:pt x="2204" y="842"/>
                  </a:lnTo>
                  <a:lnTo>
                    <a:pt x="2198" y="826"/>
                  </a:lnTo>
                  <a:lnTo>
                    <a:pt x="2194" y="816"/>
                  </a:lnTo>
                  <a:lnTo>
                    <a:pt x="2192" y="802"/>
                  </a:lnTo>
                  <a:lnTo>
                    <a:pt x="2190" y="794"/>
                  </a:lnTo>
                  <a:lnTo>
                    <a:pt x="2188" y="790"/>
                  </a:lnTo>
                  <a:lnTo>
                    <a:pt x="2184" y="786"/>
                  </a:lnTo>
                  <a:lnTo>
                    <a:pt x="2176" y="784"/>
                  </a:lnTo>
                  <a:lnTo>
                    <a:pt x="2174" y="782"/>
                  </a:lnTo>
                  <a:lnTo>
                    <a:pt x="2170" y="780"/>
                  </a:lnTo>
                  <a:lnTo>
                    <a:pt x="2166" y="772"/>
                  </a:lnTo>
                  <a:lnTo>
                    <a:pt x="2162" y="766"/>
                  </a:lnTo>
                  <a:lnTo>
                    <a:pt x="2160" y="764"/>
                  </a:lnTo>
                  <a:lnTo>
                    <a:pt x="2154" y="764"/>
                  </a:lnTo>
                  <a:lnTo>
                    <a:pt x="2150" y="762"/>
                  </a:lnTo>
                  <a:lnTo>
                    <a:pt x="2146" y="758"/>
                  </a:lnTo>
                  <a:lnTo>
                    <a:pt x="2138" y="746"/>
                  </a:lnTo>
                  <a:lnTo>
                    <a:pt x="2134" y="752"/>
                  </a:lnTo>
                  <a:lnTo>
                    <a:pt x="2138" y="746"/>
                  </a:lnTo>
                  <a:lnTo>
                    <a:pt x="2134" y="732"/>
                  </a:lnTo>
                  <a:lnTo>
                    <a:pt x="2132" y="716"/>
                  </a:lnTo>
                  <a:lnTo>
                    <a:pt x="2132" y="710"/>
                  </a:lnTo>
                  <a:lnTo>
                    <a:pt x="2134" y="706"/>
                  </a:lnTo>
                  <a:lnTo>
                    <a:pt x="2136" y="702"/>
                  </a:lnTo>
                  <a:lnTo>
                    <a:pt x="2142" y="702"/>
                  </a:lnTo>
                  <a:lnTo>
                    <a:pt x="2144" y="702"/>
                  </a:lnTo>
                  <a:lnTo>
                    <a:pt x="2138" y="698"/>
                  </a:lnTo>
                  <a:lnTo>
                    <a:pt x="2134" y="692"/>
                  </a:lnTo>
                  <a:lnTo>
                    <a:pt x="2128" y="684"/>
                  </a:lnTo>
                  <a:lnTo>
                    <a:pt x="2120" y="674"/>
                  </a:lnTo>
                  <a:lnTo>
                    <a:pt x="2116" y="662"/>
                  </a:lnTo>
                  <a:lnTo>
                    <a:pt x="2108" y="642"/>
                  </a:lnTo>
                  <a:lnTo>
                    <a:pt x="2098" y="624"/>
                  </a:lnTo>
                  <a:lnTo>
                    <a:pt x="2082" y="594"/>
                  </a:lnTo>
                  <a:lnTo>
                    <a:pt x="2072" y="572"/>
                  </a:lnTo>
                  <a:lnTo>
                    <a:pt x="2070" y="564"/>
                  </a:lnTo>
                  <a:lnTo>
                    <a:pt x="2070" y="556"/>
                  </a:lnTo>
                  <a:lnTo>
                    <a:pt x="2070" y="550"/>
                  </a:lnTo>
                  <a:lnTo>
                    <a:pt x="2070" y="544"/>
                  </a:lnTo>
                  <a:lnTo>
                    <a:pt x="2064" y="534"/>
                  </a:lnTo>
                  <a:lnTo>
                    <a:pt x="2058" y="526"/>
                  </a:lnTo>
                  <a:lnTo>
                    <a:pt x="2056" y="520"/>
                  </a:lnTo>
                  <a:lnTo>
                    <a:pt x="2056" y="512"/>
                  </a:lnTo>
                  <a:lnTo>
                    <a:pt x="2054" y="504"/>
                  </a:lnTo>
                  <a:lnTo>
                    <a:pt x="2050" y="494"/>
                  </a:lnTo>
                  <a:lnTo>
                    <a:pt x="2036" y="474"/>
                  </a:lnTo>
                  <a:lnTo>
                    <a:pt x="2022" y="452"/>
                  </a:lnTo>
                  <a:lnTo>
                    <a:pt x="2018" y="442"/>
                  </a:lnTo>
                  <a:lnTo>
                    <a:pt x="2016" y="434"/>
                  </a:lnTo>
                  <a:lnTo>
                    <a:pt x="2016" y="426"/>
                  </a:lnTo>
                  <a:lnTo>
                    <a:pt x="2014" y="422"/>
                  </a:lnTo>
                  <a:lnTo>
                    <a:pt x="2010" y="416"/>
                  </a:lnTo>
                  <a:lnTo>
                    <a:pt x="2008" y="412"/>
                  </a:lnTo>
                  <a:lnTo>
                    <a:pt x="2008" y="408"/>
                  </a:lnTo>
                  <a:lnTo>
                    <a:pt x="2010" y="402"/>
                  </a:lnTo>
                  <a:lnTo>
                    <a:pt x="2014" y="394"/>
                  </a:lnTo>
                  <a:lnTo>
                    <a:pt x="2000" y="332"/>
                  </a:lnTo>
                  <a:lnTo>
                    <a:pt x="1998" y="332"/>
                  </a:lnTo>
                  <a:lnTo>
                    <a:pt x="1996" y="328"/>
                  </a:lnTo>
                  <a:lnTo>
                    <a:pt x="1992" y="326"/>
                  </a:lnTo>
                  <a:lnTo>
                    <a:pt x="1990" y="326"/>
                  </a:lnTo>
                  <a:lnTo>
                    <a:pt x="1986" y="326"/>
                  </a:lnTo>
                  <a:lnTo>
                    <a:pt x="1984" y="324"/>
                  </a:lnTo>
                  <a:lnTo>
                    <a:pt x="1984" y="322"/>
                  </a:lnTo>
                  <a:lnTo>
                    <a:pt x="1984" y="320"/>
                  </a:lnTo>
                  <a:lnTo>
                    <a:pt x="1986" y="318"/>
                  </a:lnTo>
                  <a:lnTo>
                    <a:pt x="1988" y="316"/>
                  </a:lnTo>
                  <a:lnTo>
                    <a:pt x="1990" y="314"/>
                  </a:lnTo>
                  <a:lnTo>
                    <a:pt x="1992" y="316"/>
                  </a:lnTo>
                  <a:lnTo>
                    <a:pt x="1998" y="320"/>
                  </a:lnTo>
                  <a:lnTo>
                    <a:pt x="1996" y="316"/>
                  </a:lnTo>
                  <a:lnTo>
                    <a:pt x="1990" y="310"/>
                  </a:lnTo>
                  <a:lnTo>
                    <a:pt x="1988" y="308"/>
                  </a:lnTo>
                  <a:lnTo>
                    <a:pt x="1986" y="308"/>
                  </a:lnTo>
                  <a:lnTo>
                    <a:pt x="1980" y="312"/>
                  </a:lnTo>
                  <a:lnTo>
                    <a:pt x="1976" y="314"/>
                  </a:lnTo>
                  <a:lnTo>
                    <a:pt x="1974" y="314"/>
                  </a:lnTo>
                  <a:lnTo>
                    <a:pt x="1966" y="310"/>
                  </a:lnTo>
                  <a:lnTo>
                    <a:pt x="1958" y="306"/>
                  </a:lnTo>
                  <a:lnTo>
                    <a:pt x="1954" y="306"/>
                  </a:lnTo>
                  <a:lnTo>
                    <a:pt x="1948" y="308"/>
                  </a:lnTo>
                  <a:lnTo>
                    <a:pt x="1938" y="312"/>
                  </a:lnTo>
                  <a:lnTo>
                    <a:pt x="1932" y="312"/>
                  </a:lnTo>
                  <a:lnTo>
                    <a:pt x="1928" y="312"/>
                  </a:lnTo>
                  <a:lnTo>
                    <a:pt x="1922" y="318"/>
                  </a:lnTo>
                  <a:lnTo>
                    <a:pt x="1920" y="320"/>
                  </a:lnTo>
                  <a:lnTo>
                    <a:pt x="1916" y="322"/>
                  </a:lnTo>
                  <a:lnTo>
                    <a:pt x="1908" y="326"/>
                  </a:lnTo>
                  <a:lnTo>
                    <a:pt x="1892" y="340"/>
                  </a:lnTo>
                  <a:lnTo>
                    <a:pt x="1886" y="346"/>
                  </a:lnTo>
                  <a:lnTo>
                    <a:pt x="1880" y="346"/>
                  </a:lnTo>
                  <a:lnTo>
                    <a:pt x="1874" y="346"/>
                  </a:lnTo>
                  <a:lnTo>
                    <a:pt x="1866" y="344"/>
                  </a:lnTo>
                  <a:lnTo>
                    <a:pt x="1854" y="336"/>
                  </a:lnTo>
                  <a:lnTo>
                    <a:pt x="1848" y="334"/>
                  </a:lnTo>
                  <a:lnTo>
                    <a:pt x="1844" y="334"/>
                  </a:lnTo>
                  <a:lnTo>
                    <a:pt x="1836" y="332"/>
                  </a:lnTo>
                  <a:lnTo>
                    <a:pt x="1830" y="330"/>
                  </a:lnTo>
                  <a:lnTo>
                    <a:pt x="1826" y="326"/>
                  </a:lnTo>
                  <a:lnTo>
                    <a:pt x="1822" y="326"/>
                  </a:lnTo>
                  <a:lnTo>
                    <a:pt x="1818" y="326"/>
                  </a:lnTo>
                  <a:lnTo>
                    <a:pt x="1812" y="326"/>
                  </a:lnTo>
                  <a:lnTo>
                    <a:pt x="1812" y="324"/>
                  </a:lnTo>
                  <a:lnTo>
                    <a:pt x="1808" y="322"/>
                  </a:lnTo>
                  <a:lnTo>
                    <a:pt x="1804" y="318"/>
                  </a:lnTo>
                  <a:lnTo>
                    <a:pt x="1794" y="314"/>
                  </a:lnTo>
                  <a:lnTo>
                    <a:pt x="1778" y="310"/>
                  </a:lnTo>
                  <a:lnTo>
                    <a:pt x="1762" y="308"/>
                  </a:lnTo>
                  <a:lnTo>
                    <a:pt x="1750" y="306"/>
                  </a:lnTo>
                  <a:lnTo>
                    <a:pt x="1734" y="308"/>
                  </a:lnTo>
                  <a:lnTo>
                    <a:pt x="1724" y="310"/>
                  </a:lnTo>
                  <a:lnTo>
                    <a:pt x="1718" y="310"/>
                  </a:lnTo>
                  <a:lnTo>
                    <a:pt x="1718" y="308"/>
                  </a:lnTo>
                  <a:lnTo>
                    <a:pt x="1716" y="302"/>
                  </a:lnTo>
                  <a:lnTo>
                    <a:pt x="1714" y="292"/>
                  </a:lnTo>
                  <a:lnTo>
                    <a:pt x="1710" y="288"/>
                  </a:lnTo>
                  <a:lnTo>
                    <a:pt x="1706" y="286"/>
                  </a:lnTo>
                  <a:lnTo>
                    <a:pt x="1700" y="284"/>
                  </a:lnTo>
                  <a:lnTo>
                    <a:pt x="1692" y="284"/>
                  </a:lnTo>
                  <a:lnTo>
                    <a:pt x="1678" y="284"/>
                  </a:lnTo>
                  <a:lnTo>
                    <a:pt x="1672" y="282"/>
                  </a:lnTo>
                  <a:lnTo>
                    <a:pt x="1666" y="280"/>
                  </a:lnTo>
                  <a:lnTo>
                    <a:pt x="1654" y="278"/>
                  </a:lnTo>
                  <a:lnTo>
                    <a:pt x="1648" y="276"/>
                  </a:lnTo>
                  <a:lnTo>
                    <a:pt x="1644" y="274"/>
                  </a:lnTo>
                  <a:lnTo>
                    <a:pt x="1640" y="266"/>
                  </a:lnTo>
                  <a:lnTo>
                    <a:pt x="1638" y="262"/>
                  </a:lnTo>
                  <a:lnTo>
                    <a:pt x="1632" y="256"/>
                  </a:lnTo>
                  <a:lnTo>
                    <a:pt x="1624" y="250"/>
                  </a:lnTo>
                  <a:lnTo>
                    <a:pt x="1612" y="242"/>
                  </a:lnTo>
                  <a:lnTo>
                    <a:pt x="1596" y="236"/>
                  </a:lnTo>
                  <a:lnTo>
                    <a:pt x="1584" y="236"/>
                  </a:lnTo>
                  <a:lnTo>
                    <a:pt x="1574" y="238"/>
                  </a:lnTo>
                  <a:lnTo>
                    <a:pt x="1568" y="242"/>
                  </a:lnTo>
                  <a:lnTo>
                    <a:pt x="1564" y="244"/>
                  </a:lnTo>
                  <a:lnTo>
                    <a:pt x="1560" y="246"/>
                  </a:lnTo>
                  <a:lnTo>
                    <a:pt x="1550" y="246"/>
                  </a:lnTo>
                  <a:lnTo>
                    <a:pt x="1544" y="248"/>
                  </a:lnTo>
                  <a:lnTo>
                    <a:pt x="1536" y="252"/>
                  </a:lnTo>
                  <a:lnTo>
                    <a:pt x="1528" y="260"/>
                  </a:lnTo>
                  <a:lnTo>
                    <a:pt x="1516" y="274"/>
                  </a:lnTo>
                  <a:lnTo>
                    <a:pt x="1510" y="284"/>
                  </a:lnTo>
                  <a:lnTo>
                    <a:pt x="1508" y="292"/>
                  </a:lnTo>
                  <a:lnTo>
                    <a:pt x="1508" y="302"/>
                  </a:lnTo>
                  <a:lnTo>
                    <a:pt x="1510" y="314"/>
                  </a:lnTo>
                  <a:lnTo>
                    <a:pt x="1512" y="324"/>
                  </a:lnTo>
                  <a:lnTo>
                    <a:pt x="1514" y="334"/>
                  </a:lnTo>
                  <a:lnTo>
                    <a:pt x="1512" y="344"/>
                  </a:lnTo>
                  <a:lnTo>
                    <a:pt x="1506" y="354"/>
                  </a:lnTo>
                  <a:lnTo>
                    <a:pt x="1498" y="362"/>
                  </a:lnTo>
                  <a:lnTo>
                    <a:pt x="1492" y="368"/>
                  </a:lnTo>
                  <a:lnTo>
                    <a:pt x="1484" y="374"/>
                  </a:lnTo>
                  <a:lnTo>
                    <a:pt x="1478" y="376"/>
                  </a:lnTo>
                  <a:lnTo>
                    <a:pt x="1470" y="376"/>
                  </a:lnTo>
                  <a:lnTo>
                    <a:pt x="1464" y="374"/>
                  </a:lnTo>
                  <a:lnTo>
                    <a:pt x="1458" y="368"/>
                  </a:lnTo>
                  <a:lnTo>
                    <a:pt x="1452" y="362"/>
                  </a:lnTo>
                  <a:lnTo>
                    <a:pt x="1446" y="356"/>
                  </a:lnTo>
                  <a:lnTo>
                    <a:pt x="1438" y="350"/>
                  </a:lnTo>
                  <a:lnTo>
                    <a:pt x="1418" y="338"/>
                  </a:lnTo>
                  <a:lnTo>
                    <a:pt x="1398" y="330"/>
                  </a:lnTo>
                  <a:lnTo>
                    <a:pt x="1376" y="328"/>
                  </a:lnTo>
                  <a:lnTo>
                    <a:pt x="1358" y="326"/>
                  </a:lnTo>
                  <a:lnTo>
                    <a:pt x="1350" y="324"/>
                  </a:lnTo>
                  <a:lnTo>
                    <a:pt x="1344" y="320"/>
                  </a:lnTo>
                  <a:lnTo>
                    <a:pt x="1338" y="316"/>
                  </a:lnTo>
                  <a:lnTo>
                    <a:pt x="1334" y="310"/>
                  </a:lnTo>
                  <a:lnTo>
                    <a:pt x="1330" y="300"/>
                  </a:lnTo>
                  <a:lnTo>
                    <a:pt x="1326" y="288"/>
                  </a:lnTo>
                  <a:lnTo>
                    <a:pt x="1324" y="276"/>
                  </a:lnTo>
                  <a:lnTo>
                    <a:pt x="1320" y="268"/>
                  </a:lnTo>
                  <a:lnTo>
                    <a:pt x="1314" y="262"/>
                  </a:lnTo>
                  <a:lnTo>
                    <a:pt x="1306" y="260"/>
                  </a:lnTo>
                  <a:lnTo>
                    <a:pt x="1294" y="258"/>
                  </a:lnTo>
                  <a:lnTo>
                    <a:pt x="1288" y="256"/>
                  </a:lnTo>
                  <a:lnTo>
                    <a:pt x="1284" y="254"/>
                  </a:lnTo>
                  <a:lnTo>
                    <a:pt x="1272" y="248"/>
                  </a:lnTo>
                  <a:lnTo>
                    <a:pt x="1256" y="242"/>
                  </a:lnTo>
                  <a:lnTo>
                    <a:pt x="1238" y="240"/>
                  </a:lnTo>
                  <a:lnTo>
                    <a:pt x="1230" y="240"/>
                  </a:lnTo>
                  <a:lnTo>
                    <a:pt x="1224" y="240"/>
                  </a:lnTo>
                  <a:lnTo>
                    <a:pt x="1216" y="242"/>
                  </a:lnTo>
                  <a:lnTo>
                    <a:pt x="1210" y="242"/>
                  </a:lnTo>
                  <a:lnTo>
                    <a:pt x="1196" y="236"/>
                  </a:lnTo>
                  <a:lnTo>
                    <a:pt x="1182" y="230"/>
                  </a:lnTo>
                  <a:lnTo>
                    <a:pt x="1172" y="224"/>
                  </a:lnTo>
                  <a:lnTo>
                    <a:pt x="1160" y="218"/>
                  </a:lnTo>
                  <a:lnTo>
                    <a:pt x="1156" y="214"/>
                  </a:lnTo>
                  <a:lnTo>
                    <a:pt x="1154" y="206"/>
                  </a:lnTo>
                  <a:lnTo>
                    <a:pt x="1152" y="198"/>
                  </a:lnTo>
                  <a:lnTo>
                    <a:pt x="1150" y="198"/>
                  </a:lnTo>
                  <a:lnTo>
                    <a:pt x="1148" y="198"/>
                  </a:lnTo>
                  <a:lnTo>
                    <a:pt x="1144" y="200"/>
                  </a:lnTo>
                  <a:lnTo>
                    <a:pt x="1142" y="200"/>
                  </a:lnTo>
                  <a:lnTo>
                    <a:pt x="1140" y="198"/>
                  </a:lnTo>
                  <a:lnTo>
                    <a:pt x="1132" y="196"/>
                  </a:lnTo>
                  <a:lnTo>
                    <a:pt x="1124" y="194"/>
                  </a:lnTo>
                  <a:lnTo>
                    <a:pt x="1118" y="194"/>
                  </a:lnTo>
                  <a:lnTo>
                    <a:pt x="1114" y="190"/>
                  </a:lnTo>
                  <a:lnTo>
                    <a:pt x="1110" y="184"/>
                  </a:lnTo>
                  <a:lnTo>
                    <a:pt x="1108" y="176"/>
                  </a:lnTo>
                  <a:lnTo>
                    <a:pt x="1110" y="170"/>
                  </a:lnTo>
                  <a:lnTo>
                    <a:pt x="1116" y="162"/>
                  </a:lnTo>
                  <a:lnTo>
                    <a:pt x="1134" y="144"/>
                  </a:lnTo>
                  <a:lnTo>
                    <a:pt x="1142" y="134"/>
                  </a:lnTo>
                  <a:lnTo>
                    <a:pt x="1150" y="124"/>
                  </a:lnTo>
                  <a:lnTo>
                    <a:pt x="1154" y="116"/>
                  </a:lnTo>
                  <a:lnTo>
                    <a:pt x="1154" y="114"/>
                  </a:lnTo>
                  <a:lnTo>
                    <a:pt x="1152" y="110"/>
                  </a:lnTo>
                  <a:lnTo>
                    <a:pt x="1150" y="106"/>
                  </a:lnTo>
                  <a:lnTo>
                    <a:pt x="1148" y="102"/>
                  </a:lnTo>
                  <a:lnTo>
                    <a:pt x="1148" y="96"/>
                  </a:lnTo>
                  <a:lnTo>
                    <a:pt x="1148" y="92"/>
                  </a:lnTo>
                  <a:lnTo>
                    <a:pt x="1146" y="90"/>
                  </a:lnTo>
                  <a:lnTo>
                    <a:pt x="1142" y="86"/>
                  </a:lnTo>
                  <a:lnTo>
                    <a:pt x="1136" y="82"/>
                  </a:lnTo>
                  <a:lnTo>
                    <a:pt x="1132" y="78"/>
                  </a:lnTo>
                  <a:lnTo>
                    <a:pt x="1128" y="74"/>
                  </a:lnTo>
                  <a:lnTo>
                    <a:pt x="1124" y="64"/>
                  </a:lnTo>
                  <a:lnTo>
                    <a:pt x="1124" y="60"/>
                  </a:lnTo>
                  <a:lnTo>
                    <a:pt x="1124" y="56"/>
                  </a:lnTo>
                  <a:lnTo>
                    <a:pt x="1126" y="52"/>
                  </a:lnTo>
                  <a:lnTo>
                    <a:pt x="1130" y="50"/>
                  </a:lnTo>
                  <a:lnTo>
                    <a:pt x="1140" y="42"/>
                  </a:lnTo>
                  <a:lnTo>
                    <a:pt x="1148" y="34"/>
                  </a:lnTo>
                  <a:lnTo>
                    <a:pt x="1152" y="26"/>
                  </a:lnTo>
                  <a:lnTo>
                    <a:pt x="1152" y="20"/>
                  </a:lnTo>
                  <a:lnTo>
                    <a:pt x="1152" y="16"/>
                  </a:lnTo>
                  <a:lnTo>
                    <a:pt x="1148" y="14"/>
                  </a:lnTo>
                  <a:lnTo>
                    <a:pt x="1146" y="16"/>
                  </a:lnTo>
                  <a:lnTo>
                    <a:pt x="1136" y="22"/>
                  </a:lnTo>
                  <a:lnTo>
                    <a:pt x="1128" y="30"/>
                  </a:lnTo>
                  <a:lnTo>
                    <a:pt x="1124" y="32"/>
                  </a:lnTo>
                  <a:lnTo>
                    <a:pt x="1122" y="32"/>
                  </a:lnTo>
                  <a:lnTo>
                    <a:pt x="1120" y="30"/>
                  </a:lnTo>
                  <a:lnTo>
                    <a:pt x="1118" y="26"/>
                  </a:lnTo>
                  <a:lnTo>
                    <a:pt x="1118" y="18"/>
                  </a:lnTo>
                  <a:lnTo>
                    <a:pt x="1116" y="10"/>
                  </a:lnTo>
                  <a:lnTo>
                    <a:pt x="1112" y="6"/>
                  </a:lnTo>
                  <a:lnTo>
                    <a:pt x="1108" y="4"/>
                  </a:lnTo>
                  <a:lnTo>
                    <a:pt x="1096" y="0"/>
                  </a:lnTo>
                  <a:lnTo>
                    <a:pt x="1088" y="2"/>
                  </a:lnTo>
                  <a:lnTo>
                    <a:pt x="1080" y="4"/>
                  </a:lnTo>
                  <a:lnTo>
                    <a:pt x="1074" y="6"/>
                  </a:lnTo>
                  <a:lnTo>
                    <a:pt x="1064" y="16"/>
                  </a:lnTo>
                  <a:lnTo>
                    <a:pt x="1058" y="22"/>
                  </a:lnTo>
                  <a:lnTo>
                    <a:pt x="1052" y="22"/>
                  </a:lnTo>
                  <a:lnTo>
                    <a:pt x="1040" y="22"/>
                  </a:lnTo>
                  <a:lnTo>
                    <a:pt x="1034" y="22"/>
                  </a:lnTo>
                  <a:lnTo>
                    <a:pt x="1026" y="24"/>
                  </a:lnTo>
                  <a:lnTo>
                    <a:pt x="1022" y="28"/>
                  </a:lnTo>
                  <a:lnTo>
                    <a:pt x="1018" y="24"/>
                  </a:lnTo>
                  <a:lnTo>
                    <a:pt x="1014" y="20"/>
                  </a:lnTo>
                  <a:lnTo>
                    <a:pt x="1006" y="14"/>
                  </a:lnTo>
                  <a:lnTo>
                    <a:pt x="1002" y="12"/>
                  </a:lnTo>
                  <a:lnTo>
                    <a:pt x="998" y="14"/>
                  </a:lnTo>
                  <a:lnTo>
                    <a:pt x="994" y="18"/>
                  </a:lnTo>
                  <a:lnTo>
                    <a:pt x="992" y="20"/>
                  </a:lnTo>
                  <a:lnTo>
                    <a:pt x="988" y="22"/>
                  </a:lnTo>
                  <a:lnTo>
                    <a:pt x="984" y="22"/>
                  </a:lnTo>
                  <a:lnTo>
                    <a:pt x="978" y="20"/>
                  </a:lnTo>
                  <a:lnTo>
                    <a:pt x="966" y="16"/>
                  </a:lnTo>
                  <a:lnTo>
                    <a:pt x="962" y="16"/>
                  </a:lnTo>
                  <a:lnTo>
                    <a:pt x="960" y="18"/>
                  </a:lnTo>
                  <a:lnTo>
                    <a:pt x="954" y="22"/>
                  </a:lnTo>
                  <a:lnTo>
                    <a:pt x="942" y="26"/>
                  </a:lnTo>
                  <a:lnTo>
                    <a:pt x="936" y="28"/>
                  </a:lnTo>
                  <a:lnTo>
                    <a:pt x="930" y="30"/>
                  </a:lnTo>
                  <a:lnTo>
                    <a:pt x="924" y="36"/>
                  </a:lnTo>
                  <a:lnTo>
                    <a:pt x="920" y="38"/>
                  </a:lnTo>
                  <a:lnTo>
                    <a:pt x="918" y="38"/>
                  </a:lnTo>
                  <a:lnTo>
                    <a:pt x="914" y="36"/>
                  </a:lnTo>
                  <a:lnTo>
                    <a:pt x="910" y="32"/>
                  </a:lnTo>
                  <a:lnTo>
                    <a:pt x="906" y="28"/>
                  </a:lnTo>
                  <a:lnTo>
                    <a:pt x="900" y="26"/>
                  </a:lnTo>
                  <a:lnTo>
                    <a:pt x="886" y="22"/>
                  </a:lnTo>
                  <a:lnTo>
                    <a:pt x="870" y="24"/>
                  </a:lnTo>
                  <a:lnTo>
                    <a:pt x="854" y="26"/>
                  </a:lnTo>
                  <a:lnTo>
                    <a:pt x="848" y="28"/>
                  </a:lnTo>
                  <a:lnTo>
                    <a:pt x="842" y="28"/>
                  </a:lnTo>
                  <a:lnTo>
                    <a:pt x="832" y="28"/>
                  </a:lnTo>
                  <a:lnTo>
                    <a:pt x="822" y="28"/>
                  </a:lnTo>
                  <a:lnTo>
                    <a:pt x="820" y="30"/>
                  </a:lnTo>
                  <a:lnTo>
                    <a:pt x="816" y="32"/>
                  </a:lnTo>
                  <a:lnTo>
                    <a:pt x="812" y="38"/>
                  </a:lnTo>
                  <a:lnTo>
                    <a:pt x="804" y="40"/>
                  </a:lnTo>
                  <a:lnTo>
                    <a:pt x="776" y="42"/>
                  </a:lnTo>
                  <a:lnTo>
                    <a:pt x="754" y="46"/>
                  </a:lnTo>
                  <a:lnTo>
                    <a:pt x="732" y="52"/>
                  </a:lnTo>
                  <a:lnTo>
                    <a:pt x="724" y="58"/>
                  </a:lnTo>
                  <a:lnTo>
                    <a:pt x="716" y="64"/>
                  </a:lnTo>
                  <a:lnTo>
                    <a:pt x="710" y="70"/>
                  </a:lnTo>
                  <a:lnTo>
                    <a:pt x="706" y="76"/>
                  </a:lnTo>
                  <a:lnTo>
                    <a:pt x="704" y="82"/>
                  </a:lnTo>
                  <a:lnTo>
                    <a:pt x="700" y="86"/>
                  </a:lnTo>
                  <a:lnTo>
                    <a:pt x="698" y="86"/>
                  </a:lnTo>
                  <a:lnTo>
                    <a:pt x="696" y="84"/>
                  </a:lnTo>
                  <a:lnTo>
                    <a:pt x="690" y="80"/>
                  </a:lnTo>
                  <a:lnTo>
                    <a:pt x="686" y="82"/>
                  </a:lnTo>
                  <a:lnTo>
                    <a:pt x="682" y="84"/>
                  </a:lnTo>
                  <a:lnTo>
                    <a:pt x="680" y="86"/>
                  </a:lnTo>
                  <a:lnTo>
                    <a:pt x="676" y="88"/>
                  </a:lnTo>
                  <a:lnTo>
                    <a:pt x="670" y="86"/>
                  </a:lnTo>
                  <a:lnTo>
                    <a:pt x="668" y="86"/>
                  </a:lnTo>
                  <a:lnTo>
                    <a:pt x="664" y="88"/>
                  </a:lnTo>
                  <a:lnTo>
                    <a:pt x="662" y="90"/>
                  </a:lnTo>
                  <a:lnTo>
                    <a:pt x="656" y="96"/>
                  </a:lnTo>
                  <a:lnTo>
                    <a:pt x="650" y="104"/>
                  </a:lnTo>
                  <a:lnTo>
                    <a:pt x="640" y="114"/>
                  </a:lnTo>
                  <a:lnTo>
                    <a:pt x="634" y="118"/>
                  </a:lnTo>
                  <a:lnTo>
                    <a:pt x="628" y="120"/>
                  </a:lnTo>
                  <a:lnTo>
                    <a:pt x="622" y="120"/>
                  </a:lnTo>
                  <a:lnTo>
                    <a:pt x="616" y="120"/>
                  </a:lnTo>
                  <a:lnTo>
                    <a:pt x="600" y="120"/>
                  </a:lnTo>
                  <a:lnTo>
                    <a:pt x="596" y="118"/>
                  </a:lnTo>
                  <a:lnTo>
                    <a:pt x="592" y="116"/>
                  </a:lnTo>
                  <a:lnTo>
                    <a:pt x="588" y="112"/>
                  </a:lnTo>
                  <a:lnTo>
                    <a:pt x="586" y="108"/>
                  </a:lnTo>
                  <a:lnTo>
                    <a:pt x="586" y="104"/>
                  </a:lnTo>
                  <a:lnTo>
                    <a:pt x="584" y="104"/>
                  </a:lnTo>
                  <a:lnTo>
                    <a:pt x="580" y="108"/>
                  </a:lnTo>
                  <a:lnTo>
                    <a:pt x="578" y="110"/>
                  </a:lnTo>
                  <a:lnTo>
                    <a:pt x="574" y="112"/>
                  </a:lnTo>
                  <a:lnTo>
                    <a:pt x="570" y="114"/>
                  </a:lnTo>
                  <a:lnTo>
                    <a:pt x="562" y="112"/>
                  </a:lnTo>
                  <a:lnTo>
                    <a:pt x="558" y="110"/>
                  </a:lnTo>
                  <a:lnTo>
                    <a:pt x="552" y="110"/>
                  </a:lnTo>
                  <a:lnTo>
                    <a:pt x="542" y="114"/>
                  </a:lnTo>
                  <a:lnTo>
                    <a:pt x="536" y="116"/>
                  </a:lnTo>
                  <a:lnTo>
                    <a:pt x="530" y="118"/>
                  </a:lnTo>
                  <a:lnTo>
                    <a:pt x="520" y="116"/>
                  </a:lnTo>
                  <a:lnTo>
                    <a:pt x="510" y="112"/>
                  </a:lnTo>
                  <a:lnTo>
                    <a:pt x="502" y="108"/>
                  </a:lnTo>
                  <a:lnTo>
                    <a:pt x="498" y="102"/>
                  </a:lnTo>
                  <a:lnTo>
                    <a:pt x="494" y="98"/>
                  </a:lnTo>
                  <a:lnTo>
                    <a:pt x="492" y="94"/>
                  </a:lnTo>
                  <a:lnTo>
                    <a:pt x="464" y="96"/>
                  </a:lnTo>
                  <a:lnTo>
                    <a:pt x="454" y="122"/>
                  </a:lnTo>
                  <a:lnTo>
                    <a:pt x="444" y="152"/>
                  </a:lnTo>
                  <a:lnTo>
                    <a:pt x="436" y="166"/>
                  </a:lnTo>
                  <a:lnTo>
                    <a:pt x="426" y="180"/>
                  </a:lnTo>
                  <a:lnTo>
                    <a:pt x="414" y="190"/>
                  </a:lnTo>
                  <a:lnTo>
                    <a:pt x="400" y="200"/>
                  </a:lnTo>
                  <a:lnTo>
                    <a:pt x="380" y="206"/>
                  </a:lnTo>
                  <a:lnTo>
                    <a:pt x="368" y="212"/>
                  </a:lnTo>
                  <a:lnTo>
                    <a:pt x="360" y="218"/>
                  </a:lnTo>
                  <a:lnTo>
                    <a:pt x="356" y="222"/>
                  </a:lnTo>
                  <a:lnTo>
                    <a:pt x="352" y="232"/>
                  </a:lnTo>
                  <a:lnTo>
                    <a:pt x="348" y="238"/>
                  </a:lnTo>
                  <a:lnTo>
                    <a:pt x="342" y="244"/>
                  </a:lnTo>
                  <a:lnTo>
                    <a:pt x="334" y="252"/>
                  </a:lnTo>
                  <a:lnTo>
                    <a:pt x="332" y="256"/>
                  </a:lnTo>
                  <a:lnTo>
                    <a:pt x="330" y="260"/>
                  </a:lnTo>
                  <a:lnTo>
                    <a:pt x="330" y="264"/>
                  </a:lnTo>
                  <a:lnTo>
                    <a:pt x="330" y="270"/>
                  </a:lnTo>
                  <a:lnTo>
                    <a:pt x="330" y="274"/>
                  </a:lnTo>
                  <a:lnTo>
                    <a:pt x="326" y="282"/>
                  </a:lnTo>
                  <a:lnTo>
                    <a:pt x="320" y="292"/>
                  </a:lnTo>
                  <a:lnTo>
                    <a:pt x="312" y="306"/>
                  </a:lnTo>
                  <a:lnTo>
                    <a:pt x="308" y="320"/>
                  </a:lnTo>
                  <a:lnTo>
                    <a:pt x="308" y="336"/>
                  </a:lnTo>
                  <a:lnTo>
                    <a:pt x="310" y="350"/>
                  </a:lnTo>
                  <a:lnTo>
                    <a:pt x="314" y="376"/>
                  </a:lnTo>
                  <a:lnTo>
                    <a:pt x="314" y="388"/>
                  </a:lnTo>
                  <a:lnTo>
                    <a:pt x="310" y="398"/>
                  </a:lnTo>
                  <a:lnTo>
                    <a:pt x="298" y="420"/>
                  </a:lnTo>
                  <a:lnTo>
                    <a:pt x="288" y="434"/>
                  </a:lnTo>
                  <a:lnTo>
                    <a:pt x="282" y="442"/>
                  </a:lnTo>
                  <a:lnTo>
                    <a:pt x="276" y="446"/>
                  </a:lnTo>
                  <a:lnTo>
                    <a:pt x="264" y="452"/>
                  </a:lnTo>
                  <a:lnTo>
                    <a:pt x="258" y="456"/>
                  </a:lnTo>
                  <a:lnTo>
                    <a:pt x="250" y="466"/>
                  </a:lnTo>
                  <a:lnTo>
                    <a:pt x="240" y="478"/>
                  </a:lnTo>
                  <a:lnTo>
                    <a:pt x="228" y="484"/>
                  </a:lnTo>
                  <a:lnTo>
                    <a:pt x="218" y="488"/>
                  </a:lnTo>
                  <a:lnTo>
                    <a:pt x="206" y="490"/>
                  </a:lnTo>
                  <a:lnTo>
                    <a:pt x="196" y="492"/>
                  </a:lnTo>
                  <a:lnTo>
                    <a:pt x="188" y="496"/>
                  </a:lnTo>
                  <a:lnTo>
                    <a:pt x="180" y="500"/>
                  </a:lnTo>
                  <a:lnTo>
                    <a:pt x="174" y="510"/>
                  </a:lnTo>
                  <a:lnTo>
                    <a:pt x="164" y="538"/>
                  </a:lnTo>
                  <a:lnTo>
                    <a:pt x="156" y="556"/>
                  </a:lnTo>
                  <a:lnTo>
                    <a:pt x="148" y="566"/>
                  </a:lnTo>
                  <a:lnTo>
                    <a:pt x="140" y="572"/>
                  </a:lnTo>
                  <a:lnTo>
                    <a:pt x="134" y="574"/>
                  </a:lnTo>
                  <a:lnTo>
                    <a:pt x="128" y="578"/>
                  </a:lnTo>
                  <a:lnTo>
                    <a:pt x="124" y="584"/>
                  </a:lnTo>
                  <a:lnTo>
                    <a:pt x="120" y="596"/>
                  </a:lnTo>
                  <a:lnTo>
                    <a:pt x="116" y="610"/>
                  </a:lnTo>
                  <a:lnTo>
                    <a:pt x="114" y="614"/>
                  </a:lnTo>
                  <a:lnTo>
                    <a:pt x="110" y="620"/>
                  </a:lnTo>
                  <a:lnTo>
                    <a:pt x="108" y="640"/>
                  </a:lnTo>
                  <a:lnTo>
                    <a:pt x="104" y="660"/>
                  </a:lnTo>
                  <a:lnTo>
                    <a:pt x="102" y="666"/>
                  </a:lnTo>
                  <a:lnTo>
                    <a:pt x="98" y="670"/>
                  </a:lnTo>
                  <a:lnTo>
                    <a:pt x="90" y="678"/>
                  </a:lnTo>
                  <a:lnTo>
                    <a:pt x="78" y="692"/>
                  </a:lnTo>
                  <a:lnTo>
                    <a:pt x="64" y="706"/>
                  </a:lnTo>
                  <a:lnTo>
                    <a:pt x="58" y="712"/>
                  </a:lnTo>
                  <a:lnTo>
                    <a:pt x="58" y="714"/>
                  </a:lnTo>
                  <a:lnTo>
                    <a:pt x="60" y="714"/>
                  </a:lnTo>
                  <a:lnTo>
                    <a:pt x="64" y="714"/>
                  </a:lnTo>
                  <a:lnTo>
                    <a:pt x="66" y="714"/>
                  </a:lnTo>
                  <a:lnTo>
                    <a:pt x="66" y="716"/>
                  </a:lnTo>
                  <a:lnTo>
                    <a:pt x="60" y="726"/>
                  </a:lnTo>
                  <a:lnTo>
                    <a:pt x="54" y="740"/>
                  </a:lnTo>
                  <a:lnTo>
                    <a:pt x="52" y="750"/>
                  </a:lnTo>
                  <a:lnTo>
                    <a:pt x="50" y="762"/>
                  </a:lnTo>
                  <a:lnTo>
                    <a:pt x="48" y="772"/>
                  </a:lnTo>
                  <a:lnTo>
                    <a:pt x="46" y="778"/>
                  </a:lnTo>
                  <a:lnTo>
                    <a:pt x="42" y="782"/>
                  </a:lnTo>
                  <a:lnTo>
                    <a:pt x="36" y="786"/>
                  </a:lnTo>
                  <a:lnTo>
                    <a:pt x="32" y="788"/>
                  </a:lnTo>
                  <a:lnTo>
                    <a:pt x="28" y="794"/>
                  </a:lnTo>
                  <a:lnTo>
                    <a:pt x="24" y="800"/>
                  </a:lnTo>
                  <a:lnTo>
                    <a:pt x="20" y="812"/>
                  </a:lnTo>
                  <a:lnTo>
                    <a:pt x="16" y="834"/>
                  </a:lnTo>
                  <a:lnTo>
                    <a:pt x="14" y="850"/>
                  </a:lnTo>
                  <a:lnTo>
                    <a:pt x="16" y="858"/>
                  </a:lnTo>
                  <a:lnTo>
                    <a:pt x="16" y="860"/>
                  </a:lnTo>
                  <a:lnTo>
                    <a:pt x="18" y="860"/>
                  </a:lnTo>
                  <a:lnTo>
                    <a:pt x="20" y="860"/>
                  </a:lnTo>
                  <a:lnTo>
                    <a:pt x="22" y="858"/>
                  </a:lnTo>
                  <a:lnTo>
                    <a:pt x="22" y="852"/>
                  </a:lnTo>
                  <a:lnTo>
                    <a:pt x="24" y="846"/>
                  </a:lnTo>
                  <a:lnTo>
                    <a:pt x="24" y="844"/>
                  </a:lnTo>
                  <a:lnTo>
                    <a:pt x="26" y="844"/>
                  </a:lnTo>
                  <a:lnTo>
                    <a:pt x="30" y="846"/>
                  </a:lnTo>
                  <a:lnTo>
                    <a:pt x="30" y="850"/>
                  </a:lnTo>
                  <a:lnTo>
                    <a:pt x="32" y="860"/>
                  </a:lnTo>
                  <a:lnTo>
                    <a:pt x="34" y="868"/>
                  </a:lnTo>
                  <a:lnTo>
                    <a:pt x="36" y="868"/>
                  </a:lnTo>
                  <a:lnTo>
                    <a:pt x="38" y="868"/>
                  </a:lnTo>
                  <a:lnTo>
                    <a:pt x="42" y="868"/>
                  </a:lnTo>
                  <a:lnTo>
                    <a:pt x="44" y="868"/>
                  </a:lnTo>
                  <a:lnTo>
                    <a:pt x="48" y="878"/>
                  </a:lnTo>
                  <a:lnTo>
                    <a:pt x="50" y="890"/>
                  </a:lnTo>
                  <a:lnTo>
                    <a:pt x="50" y="902"/>
                  </a:lnTo>
                  <a:lnTo>
                    <a:pt x="50" y="910"/>
                  </a:lnTo>
                  <a:lnTo>
                    <a:pt x="46" y="918"/>
                  </a:lnTo>
                  <a:lnTo>
                    <a:pt x="42" y="926"/>
                  </a:lnTo>
                  <a:lnTo>
                    <a:pt x="38" y="930"/>
                  </a:lnTo>
                  <a:lnTo>
                    <a:pt x="40" y="932"/>
                  </a:lnTo>
                  <a:lnTo>
                    <a:pt x="42" y="936"/>
                  </a:lnTo>
                  <a:lnTo>
                    <a:pt x="46" y="940"/>
                  </a:lnTo>
                  <a:lnTo>
                    <a:pt x="50" y="948"/>
                  </a:lnTo>
                  <a:lnTo>
                    <a:pt x="54" y="958"/>
                  </a:lnTo>
                  <a:lnTo>
                    <a:pt x="58" y="972"/>
                  </a:lnTo>
                  <a:lnTo>
                    <a:pt x="60" y="986"/>
                  </a:lnTo>
                  <a:lnTo>
                    <a:pt x="60" y="1002"/>
                  </a:lnTo>
                  <a:lnTo>
                    <a:pt x="58" y="1016"/>
                  </a:lnTo>
                  <a:lnTo>
                    <a:pt x="54" y="1030"/>
                  </a:lnTo>
                  <a:lnTo>
                    <a:pt x="42" y="1066"/>
                  </a:lnTo>
                  <a:lnTo>
                    <a:pt x="40" y="1076"/>
                  </a:lnTo>
                  <a:lnTo>
                    <a:pt x="40" y="1086"/>
                  </a:lnTo>
                  <a:lnTo>
                    <a:pt x="40" y="1102"/>
                  </a:lnTo>
                  <a:lnTo>
                    <a:pt x="34" y="1122"/>
                  </a:lnTo>
                  <a:lnTo>
                    <a:pt x="28" y="1132"/>
                  </a:lnTo>
                  <a:lnTo>
                    <a:pt x="22" y="1142"/>
                  </a:lnTo>
                  <a:lnTo>
                    <a:pt x="16" y="1150"/>
                  </a:lnTo>
                  <a:lnTo>
                    <a:pt x="6" y="1156"/>
                  </a:lnTo>
                  <a:lnTo>
                    <a:pt x="2" y="1160"/>
                  </a:lnTo>
                  <a:lnTo>
                    <a:pt x="0" y="1162"/>
                  </a:lnTo>
                  <a:lnTo>
                    <a:pt x="2" y="1164"/>
                  </a:lnTo>
                  <a:lnTo>
                    <a:pt x="10" y="1164"/>
                  </a:lnTo>
                  <a:lnTo>
                    <a:pt x="14" y="1164"/>
                  </a:lnTo>
                  <a:lnTo>
                    <a:pt x="16" y="1168"/>
                  </a:lnTo>
                  <a:lnTo>
                    <a:pt x="22" y="1184"/>
                  </a:lnTo>
                  <a:lnTo>
                    <a:pt x="30" y="1202"/>
                  </a:lnTo>
                  <a:lnTo>
                    <a:pt x="34" y="1210"/>
                  </a:lnTo>
                  <a:lnTo>
                    <a:pt x="38" y="1218"/>
                  </a:lnTo>
                  <a:lnTo>
                    <a:pt x="40" y="1222"/>
                  </a:lnTo>
                  <a:lnTo>
                    <a:pt x="44" y="1224"/>
                  </a:lnTo>
                  <a:lnTo>
                    <a:pt x="46" y="1226"/>
                  </a:lnTo>
                  <a:lnTo>
                    <a:pt x="52" y="1226"/>
                  </a:lnTo>
                  <a:lnTo>
                    <a:pt x="64" y="1224"/>
                  </a:lnTo>
                  <a:lnTo>
                    <a:pt x="80" y="1224"/>
                  </a:lnTo>
                  <a:lnTo>
                    <a:pt x="62" y="1228"/>
                  </a:lnTo>
                  <a:lnTo>
                    <a:pt x="50" y="1232"/>
                  </a:lnTo>
                  <a:lnTo>
                    <a:pt x="40" y="1232"/>
                  </a:lnTo>
                  <a:lnTo>
                    <a:pt x="38" y="1232"/>
                  </a:lnTo>
                  <a:lnTo>
                    <a:pt x="36" y="1228"/>
                  </a:lnTo>
                  <a:lnTo>
                    <a:pt x="34" y="1226"/>
                  </a:lnTo>
                  <a:lnTo>
                    <a:pt x="32" y="1224"/>
                  </a:lnTo>
                  <a:lnTo>
                    <a:pt x="28" y="1228"/>
                  </a:lnTo>
                  <a:lnTo>
                    <a:pt x="26" y="1234"/>
                  </a:lnTo>
                  <a:lnTo>
                    <a:pt x="28" y="1242"/>
                  </a:lnTo>
                  <a:lnTo>
                    <a:pt x="30" y="1252"/>
                  </a:lnTo>
                  <a:lnTo>
                    <a:pt x="30" y="1260"/>
                  </a:lnTo>
                  <a:lnTo>
                    <a:pt x="30" y="1264"/>
                  </a:lnTo>
                  <a:lnTo>
                    <a:pt x="32" y="1264"/>
                  </a:lnTo>
                  <a:lnTo>
                    <a:pt x="34" y="1264"/>
                  </a:lnTo>
                  <a:lnTo>
                    <a:pt x="40" y="1262"/>
                  </a:lnTo>
                  <a:lnTo>
                    <a:pt x="44" y="1264"/>
                  </a:lnTo>
                  <a:lnTo>
                    <a:pt x="48" y="1266"/>
                  </a:lnTo>
                  <a:lnTo>
                    <a:pt x="54" y="1264"/>
                  </a:lnTo>
                  <a:lnTo>
                    <a:pt x="60" y="1264"/>
                  </a:lnTo>
                  <a:lnTo>
                    <a:pt x="64" y="1264"/>
                  </a:lnTo>
                  <a:lnTo>
                    <a:pt x="70" y="1268"/>
                  </a:lnTo>
                  <a:lnTo>
                    <a:pt x="76" y="1268"/>
                  </a:lnTo>
                  <a:lnTo>
                    <a:pt x="64" y="1270"/>
                  </a:lnTo>
                  <a:lnTo>
                    <a:pt x="54" y="1270"/>
                  </a:lnTo>
                  <a:lnTo>
                    <a:pt x="44" y="1268"/>
                  </a:lnTo>
                  <a:lnTo>
                    <a:pt x="38" y="1266"/>
                  </a:lnTo>
                  <a:lnTo>
                    <a:pt x="36" y="1268"/>
                  </a:lnTo>
                  <a:lnTo>
                    <a:pt x="32" y="1270"/>
                  </a:lnTo>
                  <a:lnTo>
                    <a:pt x="30" y="1274"/>
                  </a:lnTo>
                  <a:lnTo>
                    <a:pt x="30" y="1276"/>
                  </a:lnTo>
                  <a:lnTo>
                    <a:pt x="34" y="1278"/>
                  </a:lnTo>
                  <a:lnTo>
                    <a:pt x="38" y="1282"/>
                  </a:lnTo>
                  <a:lnTo>
                    <a:pt x="40" y="1286"/>
                  </a:lnTo>
                  <a:lnTo>
                    <a:pt x="42" y="1286"/>
                  </a:lnTo>
                  <a:lnTo>
                    <a:pt x="48" y="1284"/>
                  </a:lnTo>
                  <a:lnTo>
                    <a:pt x="52" y="1284"/>
                  </a:lnTo>
                  <a:lnTo>
                    <a:pt x="50" y="1290"/>
                  </a:lnTo>
                  <a:lnTo>
                    <a:pt x="46" y="1296"/>
                  </a:lnTo>
                  <a:lnTo>
                    <a:pt x="48" y="1298"/>
                  </a:lnTo>
                  <a:lnTo>
                    <a:pt x="48" y="1300"/>
                  </a:lnTo>
                  <a:lnTo>
                    <a:pt x="54" y="1300"/>
                  </a:lnTo>
                  <a:lnTo>
                    <a:pt x="60" y="1300"/>
                  </a:lnTo>
                  <a:lnTo>
                    <a:pt x="64" y="1298"/>
                  </a:lnTo>
                  <a:lnTo>
                    <a:pt x="64" y="1300"/>
                  </a:lnTo>
                  <a:lnTo>
                    <a:pt x="64" y="1306"/>
                  </a:lnTo>
                  <a:lnTo>
                    <a:pt x="64" y="1312"/>
                  </a:lnTo>
                  <a:lnTo>
                    <a:pt x="66" y="1312"/>
                  </a:lnTo>
                  <a:lnTo>
                    <a:pt x="70" y="1310"/>
                  </a:lnTo>
                  <a:lnTo>
                    <a:pt x="78" y="1304"/>
                  </a:lnTo>
                  <a:lnTo>
                    <a:pt x="86" y="1300"/>
                  </a:lnTo>
                  <a:lnTo>
                    <a:pt x="88" y="1300"/>
                  </a:lnTo>
                  <a:lnTo>
                    <a:pt x="88" y="1302"/>
                  </a:lnTo>
                  <a:lnTo>
                    <a:pt x="82" y="1304"/>
                  </a:lnTo>
                  <a:lnTo>
                    <a:pt x="80" y="1306"/>
                  </a:lnTo>
                  <a:lnTo>
                    <a:pt x="78" y="1308"/>
                  </a:lnTo>
                  <a:lnTo>
                    <a:pt x="80" y="1312"/>
                  </a:lnTo>
                  <a:lnTo>
                    <a:pt x="82" y="1318"/>
                  </a:lnTo>
                  <a:lnTo>
                    <a:pt x="84" y="1320"/>
                  </a:lnTo>
                  <a:lnTo>
                    <a:pt x="82" y="1324"/>
                  </a:lnTo>
                  <a:lnTo>
                    <a:pt x="80" y="1328"/>
                  </a:lnTo>
                  <a:lnTo>
                    <a:pt x="82" y="1328"/>
                  </a:lnTo>
                  <a:lnTo>
                    <a:pt x="84" y="1328"/>
                  </a:lnTo>
                  <a:lnTo>
                    <a:pt x="86" y="1332"/>
                  </a:lnTo>
                  <a:lnTo>
                    <a:pt x="86" y="1336"/>
                  </a:lnTo>
                  <a:lnTo>
                    <a:pt x="88" y="1336"/>
                  </a:lnTo>
                  <a:lnTo>
                    <a:pt x="90" y="1338"/>
                  </a:lnTo>
                  <a:lnTo>
                    <a:pt x="90" y="1342"/>
                  </a:lnTo>
                  <a:lnTo>
                    <a:pt x="92" y="1346"/>
                  </a:lnTo>
                  <a:lnTo>
                    <a:pt x="94" y="1344"/>
                  </a:lnTo>
                  <a:lnTo>
                    <a:pt x="100" y="1336"/>
                  </a:lnTo>
                  <a:lnTo>
                    <a:pt x="98" y="1344"/>
                  </a:lnTo>
                  <a:lnTo>
                    <a:pt x="100" y="1348"/>
                  </a:lnTo>
                  <a:lnTo>
                    <a:pt x="98" y="1352"/>
                  </a:lnTo>
                  <a:lnTo>
                    <a:pt x="100" y="1356"/>
                  </a:lnTo>
                  <a:lnTo>
                    <a:pt x="102" y="1356"/>
                  </a:lnTo>
                  <a:lnTo>
                    <a:pt x="104" y="1352"/>
                  </a:lnTo>
                  <a:lnTo>
                    <a:pt x="108" y="1346"/>
                  </a:lnTo>
                  <a:lnTo>
                    <a:pt x="110" y="1344"/>
                  </a:lnTo>
                  <a:lnTo>
                    <a:pt x="114" y="1344"/>
                  </a:lnTo>
                  <a:lnTo>
                    <a:pt x="116" y="1344"/>
                  </a:lnTo>
                  <a:lnTo>
                    <a:pt x="112" y="1346"/>
                  </a:lnTo>
                  <a:lnTo>
                    <a:pt x="110" y="1350"/>
                  </a:lnTo>
                  <a:lnTo>
                    <a:pt x="110" y="1354"/>
                  </a:lnTo>
                  <a:lnTo>
                    <a:pt x="110" y="1358"/>
                  </a:lnTo>
                  <a:lnTo>
                    <a:pt x="112" y="1360"/>
                  </a:lnTo>
                  <a:lnTo>
                    <a:pt x="114" y="1360"/>
                  </a:lnTo>
                  <a:lnTo>
                    <a:pt x="118" y="1356"/>
                  </a:lnTo>
                  <a:lnTo>
                    <a:pt x="118" y="1354"/>
                  </a:lnTo>
                  <a:lnTo>
                    <a:pt x="118" y="1362"/>
                  </a:lnTo>
                  <a:lnTo>
                    <a:pt x="118" y="1372"/>
                  </a:lnTo>
                  <a:lnTo>
                    <a:pt x="120" y="1378"/>
                  </a:lnTo>
                  <a:lnTo>
                    <a:pt x="124" y="1384"/>
                  </a:lnTo>
                  <a:lnTo>
                    <a:pt x="128" y="1386"/>
                  </a:lnTo>
                  <a:lnTo>
                    <a:pt x="134" y="1388"/>
                  </a:lnTo>
                  <a:lnTo>
                    <a:pt x="140" y="1392"/>
                  </a:lnTo>
                  <a:lnTo>
                    <a:pt x="146" y="1398"/>
                  </a:lnTo>
                  <a:lnTo>
                    <a:pt x="154" y="1402"/>
                  </a:lnTo>
                  <a:lnTo>
                    <a:pt x="158" y="1404"/>
                  </a:lnTo>
                  <a:lnTo>
                    <a:pt x="158" y="1406"/>
                  </a:lnTo>
                  <a:lnTo>
                    <a:pt x="158" y="1408"/>
                  </a:lnTo>
                  <a:lnTo>
                    <a:pt x="156" y="1414"/>
                  </a:lnTo>
                  <a:lnTo>
                    <a:pt x="154" y="1418"/>
                  </a:lnTo>
                  <a:lnTo>
                    <a:pt x="156" y="1420"/>
                  </a:lnTo>
                  <a:lnTo>
                    <a:pt x="162" y="1424"/>
                  </a:lnTo>
                  <a:lnTo>
                    <a:pt x="166" y="1426"/>
                  </a:lnTo>
                  <a:lnTo>
                    <a:pt x="166" y="1430"/>
                  </a:lnTo>
                  <a:lnTo>
                    <a:pt x="168" y="1432"/>
                  </a:lnTo>
                  <a:lnTo>
                    <a:pt x="170" y="1434"/>
                  </a:lnTo>
                  <a:lnTo>
                    <a:pt x="172" y="1436"/>
                  </a:lnTo>
                  <a:lnTo>
                    <a:pt x="170" y="1438"/>
                  </a:lnTo>
                  <a:lnTo>
                    <a:pt x="170" y="1440"/>
                  </a:lnTo>
                  <a:lnTo>
                    <a:pt x="170" y="1442"/>
                  </a:lnTo>
                  <a:lnTo>
                    <a:pt x="176" y="1448"/>
                  </a:lnTo>
                  <a:lnTo>
                    <a:pt x="176" y="1450"/>
                  </a:lnTo>
                  <a:lnTo>
                    <a:pt x="174" y="1450"/>
                  </a:lnTo>
                  <a:lnTo>
                    <a:pt x="172" y="1452"/>
                  </a:lnTo>
                  <a:lnTo>
                    <a:pt x="170" y="1454"/>
                  </a:lnTo>
                  <a:lnTo>
                    <a:pt x="172" y="1458"/>
                  </a:lnTo>
                  <a:lnTo>
                    <a:pt x="174" y="1462"/>
                  </a:lnTo>
                  <a:lnTo>
                    <a:pt x="176" y="1462"/>
                  </a:lnTo>
                  <a:lnTo>
                    <a:pt x="180" y="1462"/>
                  </a:lnTo>
                  <a:lnTo>
                    <a:pt x="186" y="1464"/>
                  </a:lnTo>
                  <a:lnTo>
                    <a:pt x="182" y="1468"/>
                  </a:lnTo>
                  <a:lnTo>
                    <a:pt x="178" y="1470"/>
                  </a:lnTo>
                  <a:lnTo>
                    <a:pt x="172" y="1470"/>
                  </a:lnTo>
                  <a:lnTo>
                    <a:pt x="170" y="1468"/>
                  </a:lnTo>
                  <a:lnTo>
                    <a:pt x="170" y="1472"/>
                  </a:lnTo>
                  <a:lnTo>
                    <a:pt x="174" y="1480"/>
                  </a:lnTo>
                  <a:lnTo>
                    <a:pt x="178" y="1482"/>
                  </a:lnTo>
                  <a:lnTo>
                    <a:pt x="182" y="1482"/>
                  </a:lnTo>
                  <a:lnTo>
                    <a:pt x="184" y="1486"/>
                  </a:lnTo>
                  <a:lnTo>
                    <a:pt x="186" y="1492"/>
                  </a:lnTo>
                  <a:lnTo>
                    <a:pt x="184" y="1494"/>
                  </a:lnTo>
                  <a:lnTo>
                    <a:pt x="182" y="1496"/>
                  </a:lnTo>
                  <a:lnTo>
                    <a:pt x="182" y="1498"/>
                  </a:lnTo>
                  <a:lnTo>
                    <a:pt x="186" y="1502"/>
                  </a:lnTo>
                  <a:lnTo>
                    <a:pt x="192" y="1504"/>
                  </a:lnTo>
                  <a:lnTo>
                    <a:pt x="196" y="1506"/>
                  </a:lnTo>
                  <a:lnTo>
                    <a:pt x="202" y="1510"/>
                  </a:lnTo>
                  <a:lnTo>
                    <a:pt x="204" y="1512"/>
                  </a:lnTo>
                  <a:lnTo>
                    <a:pt x="204" y="1514"/>
                  </a:lnTo>
                  <a:lnTo>
                    <a:pt x="202" y="1518"/>
                  </a:lnTo>
                  <a:lnTo>
                    <a:pt x="200" y="1520"/>
                  </a:lnTo>
                  <a:lnTo>
                    <a:pt x="202" y="1520"/>
                  </a:lnTo>
                  <a:lnTo>
                    <a:pt x="208" y="1524"/>
                  </a:lnTo>
                  <a:lnTo>
                    <a:pt x="228" y="1534"/>
                  </a:lnTo>
                  <a:lnTo>
                    <a:pt x="236" y="1538"/>
                  </a:lnTo>
                  <a:lnTo>
                    <a:pt x="242" y="1546"/>
                  </a:lnTo>
                  <a:lnTo>
                    <a:pt x="246" y="1552"/>
                  </a:lnTo>
                  <a:lnTo>
                    <a:pt x="250" y="1556"/>
                  </a:lnTo>
                  <a:lnTo>
                    <a:pt x="260" y="1562"/>
                  </a:lnTo>
                  <a:lnTo>
                    <a:pt x="268" y="1566"/>
                  </a:lnTo>
                  <a:lnTo>
                    <a:pt x="270" y="1570"/>
                  </a:lnTo>
                  <a:lnTo>
                    <a:pt x="272" y="1574"/>
                  </a:lnTo>
                  <a:lnTo>
                    <a:pt x="272" y="1576"/>
                  </a:lnTo>
                  <a:lnTo>
                    <a:pt x="274" y="1578"/>
                  </a:lnTo>
                  <a:lnTo>
                    <a:pt x="282" y="1582"/>
                  </a:lnTo>
                  <a:lnTo>
                    <a:pt x="294" y="1590"/>
                  </a:lnTo>
                  <a:lnTo>
                    <a:pt x="302" y="1596"/>
                  </a:lnTo>
                  <a:lnTo>
                    <a:pt x="310" y="1606"/>
                  </a:lnTo>
                  <a:lnTo>
                    <a:pt x="328" y="1626"/>
                  </a:lnTo>
                  <a:lnTo>
                    <a:pt x="346" y="1644"/>
                  </a:lnTo>
                  <a:lnTo>
                    <a:pt x="364" y="1654"/>
                  </a:lnTo>
                  <a:lnTo>
                    <a:pt x="380" y="1660"/>
                  </a:lnTo>
                  <a:lnTo>
                    <a:pt x="388" y="1664"/>
                  </a:lnTo>
                  <a:lnTo>
                    <a:pt x="392" y="1668"/>
                  </a:lnTo>
                  <a:lnTo>
                    <a:pt x="396" y="1670"/>
                  </a:lnTo>
                  <a:lnTo>
                    <a:pt x="402" y="1672"/>
                  </a:lnTo>
                  <a:lnTo>
                    <a:pt x="408" y="1670"/>
                  </a:lnTo>
                  <a:lnTo>
                    <a:pt x="412" y="1666"/>
                  </a:lnTo>
                  <a:lnTo>
                    <a:pt x="422" y="1658"/>
                  </a:lnTo>
                  <a:lnTo>
                    <a:pt x="436" y="1648"/>
                  </a:lnTo>
                  <a:lnTo>
                    <a:pt x="448" y="1642"/>
                  </a:lnTo>
                  <a:lnTo>
                    <a:pt x="462" y="1638"/>
                  </a:lnTo>
                  <a:lnTo>
                    <a:pt x="488" y="1634"/>
                  </a:lnTo>
                  <a:lnTo>
                    <a:pt x="504" y="1632"/>
                  </a:lnTo>
                  <a:lnTo>
                    <a:pt x="516" y="1632"/>
                  </a:lnTo>
                  <a:lnTo>
                    <a:pt x="530" y="1630"/>
                  </a:lnTo>
                  <a:lnTo>
                    <a:pt x="540" y="1628"/>
                  </a:lnTo>
                  <a:lnTo>
                    <a:pt x="554" y="1630"/>
                  </a:lnTo>
                  <a:lnTo>
                    <a:pt x="566" y="1630"/>
                  </a:lnTo>
                  <a:lnTo>
                    <a:pt x="572" y="1630"/>
                  </a:lnTo>
                  <a:lnTo>
                    <a:pt x="576" y="1630"/>
                  </a:lnTo>
                  <a:lnTo>
                    <a:pt x="580" y="1630"/>
                  </a:lnTo>
                  <a:lnTo>
                    <a:pt x="590" y="1632"/>
                  </a:lnTo>
                  <a:lnTo>
                    <a:pt x="592" y="1632"/>
                  </a:lnTo>
                  <a:lnTo>
                    <a:pt x="590" y="1632"/>
                  </a:lnTo>
                  <a:lnTo>
                    <a:pt x="582" y="1634"/>
                  </a:lnTo>
                  <a:lnTo>
                    <a:pt x="578" y="1634"/>
                  </a:lnTo>
                  <a:lnTo>
                    <a:pt x="576" y="1636"/>
                  </a:lnTo>
                  <a:lnTo>
                    <a:pt x="578" y="1636"/>
                  </a:lnTo>
                  <a:lnTo>
                    <a:pt x="594" y="1640"/>
                  </a:lnTo>
                  <a:lnTo>
                    <a:pt x="606" y="1644"/>
                  </a:lnTo>
                  <a:lnTo>
                    <a:pt x="618" y="1650"/>
                  </a:lnTo>
                  <a:lnTo>
                    <a:pt x="622" y="1652"/>
                  </a:lnTo>
                  <a:lnTo>
                    <a:pt x="626" y="1652"/>
                  </a:lnTo>
                  <a:lnTo>
                    <a:pt x="636" y="1644"/>
                  </a:lnTo>
                  <a:lnTo>
                    <a:pt x="648" y="1636"/>
                  </a:lnTo>
                  <a:lnTo>
                    <a:pt x="656" y="1632"/>
                  </a:lnTo>
                  <a:lnTo>
                    <a:pt x="664" y="1630"/>
                  </a:lnTo>
                  <a:lnTo>
                    <a:pt x="674" y="1628"/>
                  </a:lnTo>
                  <a:lnTo>
                    <a:pt x="680" y="1624"/>
                  </a:lnTo>
                  <a:lnTo>
                    <a:pt x="690" y="1614"/>
                  </a:lnTo>
                  <a:lnTo>
                    <a:pt x="698" y="1610"/>
                  </a:lnTo>
                  <a:lnTo>
                    <a:pt x="706" y="1606"/>
                  </a:lnTo>
                  <a:lnTo>
                    <a:pt x="716" y="1602"/>
                  </a:lnTo>
                  <a:lnTo>
                    <a:pt x="730" y="1600"/>
                  </a:lnTo>
                  <a:lnTo>
                    <a:pt x="742" y="1598"/>
                  </a:lnTo>
                  <a:lnTo>
                    <a:pt x="746" y="1596"/>
                  </a:lnTo>
                  <a:lnTo>
                    <a:pt x="746" y="1594"/>
                  </a:lnTo>
                  <a:lnTo>
                    <a:pt x="748" y="1590"/>
                  </a:lnTo>
                  <a:lnTo>
                    <a:pt x="754" y="1586"/>
                  </a:lnTo>
                  <a:lnTo>
                    <a:pt x="760" y="1582"/>
                  </a:lnTo>
                  <a:lnTo>
                    <a:pt x="774" y="1578"/>
                  </a:lnTo>
                  <a:lnTo>
                    <a:pt x="796" y="1574"/>
                  </a:lnTo>
                  <a:lnTo>
                    <a:pt x="814" y="1572"/>
                  </a:lnTo>
                  <a:lnTo>
                    <a:pt x="832" y="1572"/>
                  </a:lnTo>
                  <a:lnTo>
                    <a:pt x="838" y="1570"/>
                  </a:lnTo>
                  <a:lnTo>
                    <a:pt x="840" y="1568"/>
                  </a:lnTo>
                  <a:lnTo>
                    <a:pt x="844" y="1564"/>
                  </a:lnTo>
                  <a:lnTo>
                    <a:pt x="846" y="1566"/>
                  </a:lnTo>
                  <a:lnTo>
                    <a:pt x="850" y="1570"/>
                  </a:lnTo>
                  <a:lnTo>
                    <a:pt x="860" y="1570"/>
                  </a:lnTo>
                  <a:lnTo>
                    <a:pt x="874" y="1570"/>
                  </a:lnTo>
                  <a:lnTo>
                    <a:pt x="884" y="1574"/>
                  </a:lnTo>
                  <a:lnTo>
                    <a:pt x="890" y="1578"/>
                  </a:lnTo>
                  <a:lnTo>
                    <a:pt x="896" y="1584"/>
                  </a:lnTo>
                  <a:lnTo>
                    <a:pt x="908" y="1600"/>
                  </a:lnTo>
                  <a:lnTo>
                    <a:pt x="916" y="1616"/>
                  </a:lnTo>
                  <a:lnTo>
                    <a:pt x="924" y="1642"/>
                  </a:lnTo>
                  <a:lnTo>
                    <a:pt x="930" y="1654"/>
                  </a:lnTo>
                  <a:lnTo>
                    <a:pt x="936" y="1664"/>
                  </a:lnTo>
                  <a:lnTo>
                    <a:pt x="944" y="1670"/>
                  </a:lnTo>
                  <a:lnTo>
                    <a:pt x="948" y="1672"/>
                  </a:lnTo>
                  <a:lnTo>
                    <a:pt x="954" y="1672"/>
                  </a:lnTo>
                  <a:lnTo>
                    <a:pt x="970" y="1672"/>
                  </a:lnTo>
                  <a:lnTo>
                    <a:pt x="976" y="1672"/>
                  </a:lnTo>
                  <a:lnTo>
                    <a:pt x="984" y="1670"/>
                  </a:lnTo>
                  <a:lnTo>
                    <a:pt x="990" y="1668"/>
                  </a:lnTo>
                  <a:lnTo>
                    <a:pt x="992" y="1664"/>
                  </a:lnTo>
                  <a:lnTo>
                    <a:pt x="992" y="1662"/>
                  </a:lnTo>
                  <a:lnTo>
                    <a:pt x="992" y="1658"/>
                  </a:lnTo>
                  <a:lnTo>
                    <a:pt x="992" y="1656"/>
                  </a:lnTo>
                  <a:lnTo>
                    <a:pt x="996" y="1658"/>
                  </a:lnTo>
                  <a:lnTo>
                    <a:pt x="1002" y="1660"/>
                  </a:lnTo>
                  <a:lnTo>
                    <a:pt x="1008" y="1662"/>
                  </a:lnTo>
                  <a:lnTo>
                    <a:pt x="1018" y="1662"/>
                  </a:lnTo>
                  <a:lnTo>
                    <a:pt x="1028" y="1662"/>
                  </a:lnTo>
                  <a:lnTo>
                    <a:pt x="1036" y="1660"/>
                  </a:lnTo>
                  <a:lnTo>
                    <a:pt x="1040" y="1656"/>
                  </a:lnTo>
                  <a:lnTo>
                    <a:pt x="1042" y="1654"/>
                  </a:lnTo>
                  <a:lnTo>
                    <a:pt x="1042" y="1650"/>
                  </a:lnTo>
                  <a:lnTo>
                    <a:pt x="1036" y="1640"/>
                  </a:lnTo>
                  <a:lnTo>
                    <a:pt x="1048" y="1650"/>
                  </a:lnTo>
                  <a:lnTo>
                    <a:pt x="1048" y="1658"/>
                  </a:lnTo>
                  <a:lnTo>
                    <a:pt x="1050" y="1662"/>
                  </a:lnTo>
                  <a:lnTo>
                    <a:pt x="1052" y="1662"/>
                  </a:lnTo>
                  <a:lnTo>
                    <a:pt x="1056" y="1662"/>
                  </a:lnTo>
                  <a:lnTo>
                    <a:pt x="1060" y="1660"/>
                  </a:lnTo>
                  <a:lnTo>
                    <a:pt x="1062" y="1662"/>
                  </a:lnTo>
                  <a:lnTo>
                    <a:pt x="1064" y="1666"/>
                  </a:lnTo>
                  <a:lnTo>
                    <a:pt x="1066" y="1682"/>
                  </a:lnTo>
                  <a:lnTo>
                    <a:pt x="1070" y="1684"/>
                  </a:lnTo>
                  <a:lnTo>
                    <a:pt x="1076" y="1688"/>
                  </a:lnTo>
                  <a:lnTo>
                    <a:pt x="1082" y="1690"/>
                  </a:lnTo>
                  <a:lnTo>
                    <a:pt x="1084" y="1690"/>
                  </a:lnTo>
                  <a:lnTo>
                    <a:pt x="1086" y="1686"/>
                  </a:lnTo>
                  <a:lnTo>
                    <a:pt x="1088" y="1684"/>
                  </a:lnTo>
                  <a:lnTo>
                    <a:pt x="1090" y="1684"/>
                  </a:lnTo>
                  <a:lnTo>
                    <a:pt x="1094" y="1684"/>
                  </a:lnTo>
                  <a:lnTo>
                    <a:pt x="1096" y="1688"/>
                  </a:lnTo>
                  <a:lnTo>
                    <a:pt x="1096" y="1690"/>
                  </a:lnTo>
                  <a:lnTo>
                    <a:pt x="1094" y="1694"/>
                  </a:lnTo>
                  <a:lnTo>
                    <a:pt x="1090" y="1698"/>
                  </a:lnTo>
                  <a:lnTo>
                    <a:pt x="1090" y="1700"/>
                  </a:lnTo>
                  <a:lnTo>
                    <a:pt x="1092" y="1704"/>
                  </a:lnTo>
                  <a:lnTo>
                    <a:pt x="1096" y="1708"/>
                  </a:lnTo>
                  <a:lnTo>
                    <a:pt x="1094" y="1708"/>
                  </a:lnTo>
                  <a:lnTo>
                    <a:pt x="1094" y="1712"/>
                  </a:lnTo>
                  <a:lnTo>
                    <a:pt x="1100" y="1718"/>
                  </a:lnTo>
                  <a:lnTo>
                    <a:pt x="1102" y="1724"/>
                  </a:lnTo>
                  <a:lnTo>
                    <a:pt x="1104" y="1730"/>
                  </a:lnTo>
                  <a:lnTo>
                    <a:pt x="1104" y="1742"/>
                  </a:lnTo>
                  <a:lnTo>
                    <a:pt x="1100" y="1756"/>
                  </a:lnTo>
                  <a:lnTo>
                    <a:pt x="1100" y="1770"/>
                  </a:lnTo>
                  <a:lnTo>
                    <a:pt x="1100" y="1782"/>
                  </a:lnTo>
                  <a:lnTo>
                    <a:pt x="1098" y="1790"/>
                  </a:lnTo>
                  <a:lnTo>
                    <a:pt x="1094" y="1798"/>
                  </a:lnTo>
                  <a:lnTo>
                    <a:pt x="1090" y="1804"/>
                  </a:lnTo>
                  <a:lnTo>
                    <a:pt x="1084" y="1814"/>
                  </a:lnTo>
                  <a:lnTo>
                    <a:pt x="1082" y="1820"/>
                  </a:lnTo>
                  <a:lnTo>
                    <a:pt x="1082" y="1824"/>
                  </a:lnTo>
                  <a:lnTo>
                    <a:pt x="1082" y="1828"/>
                  </a:lnTo>
                  <a:lnTo>
                    <a:pt x="1084" y="1828"/>
                  </a:lnTo>
                  <a:lnTo>
                    <a:pt x="1088" y="1828"/>
                  </a:lnTo>
                  <a:lnTo>
                    <a:pt x="1092" y="1828"/>
                  </a:lnTo>
                  <a:lnTo>
                    <a:pt x="1090" y="1834"/>
                  </a:lnTo>
                  <a:lnTo>
                    <a:pt x="1090" y="1838"/>
                  </a:lnTo>
                  <a:lnTo>
                    <a:pt x="1092" y="1844"/>
                  </a:lnTo>
                  <a:lnTo>
                    <a:pt x="1094" y="1848"/>
                  </a:lnTo>
                  <a:lnTo>
                    <a:pt x="1092" y="1852"/>
                  </a:lnTo>
                  <a:lnTo>
                    <a:pt x="1090" y="1852"/>
                  </a:lnTo>
                  <a:lnTo>
                    <a:pt x="1088" y="1850"/>
                  </a:lnTo>
                  <a:lnTo>
                    <a:pt x="1086" y="1848"/>
                  </a:lnTo>
                  <a:lnTo>
                    <a:pt x="1082" y="1852"/>
                  </a:lnTo>
                  <a:lnTo>
                    <a:pt x="1082" y="1854"/>
                  </a:lnTo>
                  <a:lnTo>
                    <a:pt x="1082" y="1858"/>
                  </a:lnTo>
                  <a:lnTo>
                    <a:pt x="1086" y="1864"/>
                  </a:lnTo>
                  <a:lnTo>
                    <a:pt x="1094" y="1868"/>
                  </a:lnTo>
                  <a:lnTo>
                    <a:pt x="1106" y="1872"/>
                  </a:lnTo>
                  <a:lnTo>
                    <a:pt x="1110" y="1872"/>
                  </a:lnTo>
                  <a:lnTo>
                    <a:pt x="1110" y="1874"/>
                  </a:lnTo>
                  <a:lnTo>
                    <a:pt x="1110" y="1876"/>
                  </a:lnTo>
                  <a:lnTo>
                    <a:pt x="1106" y="1878"/>
                  </a:lnTo>
                  <a:lnTo>
                    <a:pt x="1104" y="1880"/>
                  </a:lnTo>
                  <a:lnTo>
                    <a:pt x="1098" y="1880"/>
                  </a:lnTo>
                  <a:lnTo>
                    <a:pt x="1094" y="1878"/>
                  </a:lnTo>
                  <a:lnTo>
                    <a:pt x="1090" y="1874"/>
                  </a:lnTo>
                  <a:lnTo>
                    <a:pt x="1084" y="1868"/>
                  </a:lnTo>
                  <a:lnTo>
                    <a:pt x="1082" y="1866"/>
                  </a:lnTo>
                  <a:lnTo>
                    <a:pt x="1080" y="1866"/>
                  </a:lnTo>
                  <a:lnTo>
                    <a:pt x="1080" y="1872"/>
                  </a:lnTo>
                  <a:lnTo>
                    <a:pt x="1080" y="1882"/>
                  </a:lnTo>
                  <a:lnTo>
                    <a:pt x="1078" y="1898"/>
                  </a:lnTo>
                  <a:lnTo>
                    <a:pt x="1074" y="1910"/>
                  </a:lnTo>
                  <a:lnTo>
                    <a:pt x="1072" y="1914"/>
                  </a:lnTo>
                  <a:lnTo>
                    <a:pt x="1068" y="1918"/>
                  </a:lnTo>
                  <a:lnTo>
                    <a:pt x="1066" y="1918"/>
                  </a:lnTo>
                  <a:lnTo>
                    <a:pt x="1062" y="1914"/>
                  </a:lnTo>
                  <a:lnTo>
                    <a:pt x="1056" y="1910"/>
                  </a:lnTo>
                  <a:lnTo>
                    <a:pt x="1056" y="1912"/>
                  </a:lnTo>
                  <a:lnTo>
                    <a:pt x="1058" y="1922"/>
                  </a:lnTo>
                  <a:lnTo>
                    <a:pt x="1064" y="1936"/>
                  </a:lnTo>
                  <a:lnTo>
                    <a:pt x="1076" y="1964"/>
                  </a:lnTo>
                  <a:lnTo>
                    <a:pt x="1080" y="1974"/>
                  </a:lnTo>
                  <a:lnTo>
                    <a:pt x="1084" y="1982"/>
                  </a:lnTo>
                  <a:lnTo>
                    <a:pt x="1088" y="1988"/>
                  </a:lnTo>
                  <a:lnTo>
                    <a:pt x="1094" y="1996"/>
                  </a:lnTo>
                  <a:lnTo>
                    <a:pt x="1100" y="2006"/>
                  </a:lnTo>
                  <a:lnTo>
                    <a:pt x="1110" y="2018"/>
                  </a:lnTo>
                  <a:lnTo>
                    <a:pt x="1132" y="2042"/>
                  </a:lnTo>
                  <a:lnTo>
                    <a:pt x="1140" y="2052"/>
                  </a:lnTo>
                  <a:lnTo>
                    <a:pt x="1142" y="2058"/>
                  </a:lnTo>
                  <a:lnTo>
                    <a:pt x="1150" y="2070"/>
                  </a:lnTo>
                  <a:lnTo>
                    <a:pt x="1172" y="2092"/>
                  </a:lnTo>
                  <a:lnTo>
                    <a:pt x="1178" y="2100"/>
                  </a:lnTo>
                  <a:lnTo>
                    <a:pt x="1180" y="2110"/>
                  </a:lnTo>
                  <a:lnTo>
                    <a:pt x="1184" y="2118"/>
                  </a:lnTo>
                  <a:lnTo>
                    <a:pt x="1190" y="2128"/>
                  </a:lnTo>
                  <a:lnTo>
                    <a:pt x="1194" y="2136"/>
                  </a:lnTo>
                  <a:lnTo>
                    <a:pt x="1196" y="2142"/>
                  </a:lnTo>
                  <a:lnTo>
                    <a:pt x="1194" y="2148"/>
                  </a:lnTo>
                  <a:lnTo>
                    <a:pt x="1194" y="2156"/>
                  </a:lnTo>
                  <a:lnTo>
                    <a:pt x="1194" y="2158"/>
                  </a:lnTo>
                  <a:lnTo>
                    <a:pt x="1196" y="2160"/>
                  </a:lnTo>
                  <a:lnTo>
                    <a:pt x="1198" y="2164"/>
                  </a:lnTo>
                  <a:lnTo>
                    <a:pt x="1200" y="2168"/>
                  </a:lnTo>
                  <a:lnTo>
                    <a:pt x="1204" y="2170"/>
                  </a:lnTo>
                  <a:lnTo>
                    <a:pt x="1208" y="2168"/>
                  </a:lnTo>
                  <a:lnTo>
                    <a:pt x="1216" y="2164"/>
                  </a:lnTo>
                  <a:lnTo>
                    <a:pt x="1222" y="2162"/>
                  </a:lnTo>
                  <a:lnTo>
                    <a:pt x="1226" y="2162"/>
                  </a:lnTo>
                  <a:lnTo>
                    <a:pt x="1234" y="2162"/>
                  </a:lnTo>
                  <a:lnTo>
                    <a:pt x="1226" y="2168"/>
                  </a:lnTo>
                  <a:lnTo>
                    <a:pt x="1220" y="2172"/>
                  </a:lnTo>
                  <a:lnTo>
                    <a:pt x="1208" y="2174"/>
                  </a:lnTo>
                  <a:lnTo>
                    <a:pt x="1202" y="2176"/>
                  </a:lnTo>
                  <a:lnTo>
                    <a:pt x="1200" y="2178"/>
                  </a:lnTo>
                  <a:lnTo>
                    <a:pt x="1202" y="2182"/>
                  </a:lnTo>
                  <a:lnTo>
                    <a:pt x="1212" y="2202"/>
                  </a:lnTo>
                  <a:lnTo>
                    <a:pt x="1226" y="2240"/>
                  </a:lnTo>
                  <a:lnTo>
                    <a:pt x="1232" y="2260"/>
                  </a:lnTo>
                  <a:lnTo>
                    <a:pt x="1238" y="2278"/>
                  </a:lnTo>
                  <a:lnTo>
                    <a:pt x="1238" y="2294"/>
                  </a:lnTo>
                  <a:lnTo>
                    <a:pt x="1236" y="2300"/>
                  </a:lnTo>
                  <a:lnTo>
                    <a:pt x="1234" y="2306"/>
                  </a:lnTo>
                  <a:lnTo>
                    <a:pt x="1230" y="2314"/>
                  </a:lnTo>
                  <a:lnTo>
                    <a:pt x="1230" y="2324"/>
                  </a:lnTo>
                  <a:lnTo>
                    <a:pt x="1230" y="2336"/>
                  </a:lnTo>
                  <a:lnTo>
                    <a:pt x="1234" y="2346"/>
                  </a:lnTo>
                  <a:lnTo>
                    <a:pt x="1246" y="2372"/>
                  </a:lnTo>
                  <a:lnTo>
                    <a:pt x="1256" y="2396"/>
                  </a:lnTo>
                  <a:lnTo>
                    <a:pt x="1260" y="2408"/>
                  </a:lnTo>
                  <a:lnTo>
                    <a:pt x="1262" y="2422"/>
                  </a:lnTo>
                  <a:lnTo>
                    <a:pt x="1262" y="2436"/>
                  </a:lnTo>
                  <a:lnTo>
                    <a:pt x="1262" y="2450"/>
                  </a:lnTo>
                  <a:lnTo>
                    <a:pt x="1258" y="2464"/>
                  </a:lnTo>
                  <a:lnTo>
                    <a:pt x="1254" y="2476"/>
                  </a:lnTo>
                  <a:lnTo>
                    <a:pt x="1246" y="2486"/>
                  </a:lnTo>
                  <a:lnTo>
                    <a:pt x="1238" y="2494"/>
                  </a:lnTo>
                  <a:lnTo>
                    <a:pt x="1230" y="2502"/>
                  </a:lnTo>
                  <a:lnTo>
                    <a:pt x="1222" y="2510"/>
                  </a:lnTo>
                  <a:lnTo>
                    <a:pt x="1218" y="2518"/>
                  </a:lnTo>
                  <a:lnTo>
                    <a:pt x="1212" y="2528"/>
                  </a:lnTo>
                  <a:lnTo>
                    <a:pt x="1206" y="2548"/>
                  </a:lnTo>
                  <a:lnTo>
                    <a:pt x="1202" y="2570"/>
                  </a:lnTo>
                  <a:lnTo>
                    <a:pt x="1196" y="2610"/>
                  </a:lnTo>
                  <a:lnTo>
                    <a:pt x="1192" y="2626"/>
                  </a:lnTo>
                  <a:lnTo>
                    <a:pt x="1188" y="2640"/>
                  </a:lnTo>
                  <a:lnTo>
                    <a:pt x="1182" y="2652"/>
                  </a:lnTo>
                  <a:lnTo>
                    <a:pt x="1178" y="2662"/>
                  </a:lnTo>
                  <a:lnTo>
                    <a:pt x="1176" y="2670"/>
                  </a:lnTo>
                  <a:lnTo>
                    <a:pt x="1176" y="2680"/>
                  </a:lnTo>
                  <a:lnTo>
                    <a:pt x="1178" y="2700"/>
                  </a:lnTo>
                  <a:lnTo>
                    <a:pt x="1178" y="2712"/>
                  </a:lnTo>
                  <a:lnTo>
                    <a:pt x="1178" y="2726"/>
                  </a:lnTo>
                  <a:lnTo>
                    <a:pt x="1176" y="2736"/>
                  </a:lnTo>
                  <a:lnTo>
                    <a:pt x="1176" y="2746"/>
                  </a:lnTo>
                  <a:lnTo>
                    <a:pt x="1180" y="2764"/>
                  </a:lnTo>
                  <a:lnTo>
                    <a:pt x="1188" y="2784"/>
                  </a:lnTo>
                  <a:lnTo>
                    <a:pt x="1200" y="2804"/>
                  </a:lnTo>
                  <a:lnTo>
                    <a:pt x="1222" y="2850"/>
                  </a:lnTo>
                  <a:lnTo>
                    <a:pt x="1234" y="2876"/>
                  </a:lnTo>
                  <a:lnTo>
                    <a:pt x="1242" y="2904"/>
                  </a:lnTo>
                  <a:lnTo>
                    <a:pt x="1250" y="2930"/>
                  </a:lnTo>
                  <a:lnTo>
                    <a:pt x="1260" y="2946"/>
                  </a:lnTo>
                  <a:lnTo>
                    <a:pt x="1268" y="2958"/>
                  </a:lnTo>
                  <a:lnTo>
                    <a:pt x="1276" y="2966"/>
                  </a:lnTo>
                  <a:lnTo>
                    <a:pt x="1284" y="2976"/>
                  </a:lnTo>
                  <a:lnTo>
                    <a:pt x="1288" y="2990"/>
                  </a:lnTo>
                  <a:lnTo>
                    <a:pt x="1288" y="3008"/>
                  </a:lnTo>
                  <a:lnTo>
                    <a:pt x="1286" y="3038"/>
                  </a:lnTo>
                  <a:lnTo>
                    <a:pt x="1284" y="3052"/>
                  </a:lnTo>
                  <a:lnTo>
                    <a:pt x="1286" y="3070"/>
                  </a:lnTo>
                  <a:lnTo>
                    <a:pt x="1294" y="3112"/>
                  </a:lnTo>
                  <a:lnTo>
                    <a:pt x="1304" y="3156"/>
                  </a:lnTo>
                  <a:lnTo>
                    <a:pt x="1308" y="3178"/>
                  </a:lnTo>
                  <a:lnTo>
                    <a:pt x="1310" y="3200"/>
                  </a:lnTo>
                  <a:lnTo>
                    <a:pt x="1312" y="3220"/>
                  </a:lnTo>
                  <a:lnTo>
                    <a:pt x="1318" y="3238"/>
                  </a:lnTo>
                  <a:lnTo>
                    <a:pt x="1326" y="3254"/>
                  </a:lnTo>
                  <a:lnTo>
                    <a:pt x="1334" y="3266"/>
                  </a:lnTo>
                  <a:lnTo>
                    <a:pt x="1342" y="3278"/>
                  </a:lnTo>
                  <a:lnTo>
                    <a:pt x="1352" y="3286"/>
                  </a:lnTo>
                  <a:lnTo>
                    <a:pt x="1366" y="3302"/>
                  </a:lnTo>
                  <a:lnTo>
                    <a:pt x="1376" y="3316"/>
                  </a:lnTo>
                  <a:lnTo>
                    <a:pt x="1384" y="3330"/>
                  </a:lnTo>
                  <a:lnTo>
                    <a:pt x="1388" y="3344"/>
                  </a:lnTo>
                  <a:lnTo>
                    <a:pt x="1392" y="3358"/>
                  </a:lnTo>
                  <a:lnTo>
                    <a:pt x="1396" y="3374"/>
                  </a:lnTo>
                  <a:lnTo>
                    <a:pt x="1402" y="3392"/>
                  </a:lnTo>
                  <a:lnTo>
                    <a:pt x="1410" y="3414"/>
                  </a:lnTo>
                  <a:lnTo>
                    <a:pt x="1424" y="3436"/>
                  </a:lnTo>
                  <a:lnTo>
                    <a:pt x="1436" y="3458"/>
                  </a:lnTo>
                  <a:lnTo>
                    <a:pt x="1444" y="3474"/>
                  </a:lnTo>
                  <a:lnTo>
                    <a:pt x="1446" y="3490"/>
                  </a:lnTo>
                  <a:lnTo>
                    <a:pt x="1446" y="3502"/>
                  </a:lnTo>
                  <a:lnTo>
                    <a:pt x="1442" y="3510"/>
                  </a:lnTo>
                  <a:lnTo>
                    <a:pt x="1438" y="3516"/>
                  </a:lnTo>
                  <a:lnTo>
                    <a:pt x="1434" y="3518"/>
                  </a:lnTo>
                  <a:lnTo>
                    <a:pt x="1432" y="3518"/>
                  </a:lnTo>
                  <a:lnTo>
                    <a:pt x="1430" y="3516"/>
                  </a:lnTo>
                  <a:lnTo>
                    <a:pt x="1426" y="3518"/>
                  </a:lnTo>
                  <a:lnTo>
                    <a:pt x="1424" y="3518"/>
                  </a:lnTo>
                  <a:lnTo>
                    <a:pt x="1424" y="3522"/>
                  </a:lnTo>
                  <a:lnTo>
                    <a:pt x="1424" y="3526"/>
                  </a:lnTo>
                  <a:lnTo>
                    <a:pt x="1424" y="3532"/>
                  </a:lnTo>
                  <a:lnTo>
                    <a:pt x="1428" y="3538"/>
                  </a:lnTo>
                  <a:lnTo>
                    <a:pt x="1432" y="3546"/>
                  </a:lnTo>
                  <a:lnTo>
                    <a:pt x="1442" y="3558"/>
                  </a:lnTo>
                  <a:lnTo>
                    <a:pt x="1446" y="3568"/>
                  </a:lnTo>
                  <a:lnTo>
                    <a:pt x="1448" y="3574"/>
                  </a:lnTo>
                  <a:lnTo>
                    <a:pt x="1444" y="3580"/>
                  </a:lnTo>
                  <a:lnTo>
                    <a:pt x="1442" y="3582"/>
                  </a:lnTo>
                  <a:lnTo>
                    <a:pt x="1442" y="3588"/>
                  </a:lnTo>
                  <a:lnTo>
                    <a:pt x="1442" y="3596"/>
                  </a:lnTo>
                  <a:lnTo>
                    <a:pt x="1446" y="3602"/>
                  </a:lnTo>
                  <a:lnTo>
                    <a:pt x="1448" y="3602"/>
                  </a:lnTo>
                  <a:lnTo>
                    <a:pt x="1448" y="3598"/>
                  </a:lnTo>
                  <a:lnTo>
                    <a:pt x="1450" y="3594"/>
                  </a:lnTo>
                  <a:lnTo>
                    <a:pt x="1452" y="3590"/>
                  </a:lnTo>
                  <a:lnTo>
                    <a:pt x="1454" y="3588"/>
                  </a:lnTo>
                  <a:lnTo>
                    <a:pt x="1458" y="3588"/>
                  </a:lnTo>
                  <a:lnTo>
                    <a:pt x="1460" y="3588"/>
                  </a:lnTo>
                  <a:lnTo>
                    <a:pt x="1462" y="3590"/>
                  </a:lnTo>
                  <a:lnTo>
                    <a:pt x="1464" y="3592"/>
                  </a:lnTo>
                  <a:lnTo>
                    <a:pt x="1464" y="3596"/>
                  </a:lnTo>
                  <a:lnTo>
                    <a:pt x="1464" y="3602"/>
                  </a:lnTo>
                  <a:lnTo>
                    <a:pt x="1466" y="3604"/>
                  </a:lnTo>
                  <a:lnTo>
                    <a:pt x="1470" y="3606"/>
                  </a:lnTo>
                  <a:lnTo>
                    <a:pt x="1472" y="3606"/>
                  </a:lnTo>
                  <a:lnTo>
                    <a:pt x="1478" y="3606"/>
                  </a:lnTo>
                  <a:lnTo>
                    <a:pt x="1480" y="3608"/>
                  </a:lnTo>
                  <a:lnTo>
                    <a:pt x="1482" y="3612"/>
                  </a:lnTo>
                  <a:lnTo>
                    <a:pt x="1484" y="3618"/>
                  </a:lnTo>
                  <a:lnTo>
                    <a:pt x="1486" y="3620"/>
                  </a:lnTo>
                  <a:lnTo>
                    <a:pt x="1490" y="3620"/>
                  </a:lnTo>
                  <a:lnTo>
                    <a:pt x="1494" y="3624"/>
                  </a:lnTo>
                  <a:lnTo>
                    <a:pt x="1496" y="3628"/>
                  </a:lnTo>
                  <a:lnTo>
                    <a:pt x="1500" y="3626"/>
                  </a:lnTo>
                  <a:lnTo>
                    <a:pt x="1506" y="3626"/>
                  </a:lnTo>
                  <a:lnTo>
                    <a:pt x="1510" y="3626"/>
                  </a:lnTo>
                  <a:lnTo>
                    <a:pt x="1514" y="3628"/>
                  </a:lnTo>
                  <a:lnTo>
                    <a:pt x="1516" y="3626"/>
                  </a:lnTo>
                  <a:lnTo>
                    <a:pt x="1520" y="3620"/>
                  </a:lnTo>
                  <a:lnTo>
                    <a:pt x="1526" y="3612"/>
                  </a:lnTo>
                  <a:lnTo>
                    <a:pt x="1532" y="3610"/>
                  </a:lnTo>
                  <a:lnTo>
                    <a:pt x="1540" y="3608"/>
                  </a:lnTo>
                  <a:lnTo>
                    <a:pt x="1552" y="3606"/>
                  </a:lnTo>
                  <a:lnTo>
                    <a:pt x="1558" y="3608"/>
                  </a:lnTo>
                  <a:lnTo>
                    <a:pt x="1564" y="3608"/>
                  </a:lnTo>
                  <a:lnTo>
                    <a:pt x="1576" y="3604"/>
                  </a:lnTo>
                  <a:lnTo>
                    <a:pt x="1584" y="3602"/>
                  </a:lnTo>
                  <a:lnTo>
                    <a:pt x="1590" y="3598"/>
                  </a:lnTo>
                  <a:lnTo>
                    <a:pt x="1594" y="3592"/>
                  </a:lnTo>
                  <a:lnTo>
                    <a:pt x="1600" y="3586"/>
                  </a:lnTo>
                  <a:lnTo>
                    <a:pt x="1602" y="3586"/>
                  </a:lnTo>
                  <a:lnTo>
                    <a:pt x="1608" y="3584"/>
                  </a:lnTo>
                  <a:lnTo>
                    <a:pt x="1620" y="3584"/>
                  </a:lnTo>
                  <a:lnTo>
                    <a:pt x="1632" y="3588"/>
                  </a:lnTo>
                  <a:lnTo>
                    <a:pt x="1642" y="3590"/>
                  </a:lnTo>
                  <a:lnTo>
                    <a:pt x="1648" y="3590"/>
                  </a:lnTo>
                  <a:lnTo>
                    <a:pt x="1652" y="3586"/>
                  </a:lnTo>
                  <a:lnTo>
                    <a:pt x="1656" y="3586"/>
                  </a:lnTo>
                  <a:lnTo>
                    <a:pt x="1664" y="3586"/>
                  </a:lnTo>
                  <a:lnTo>
                    <a:pt x="1678" y="3592"/>
                  </a:lnTo>
                  <a:lnTo>
                    <a:pt x="1686" y="3594"/>
                  </a:lnTo>
                  <a:lnTo>
                    <a:pt x="1694" y="3594"/>
                  </a:lnTo>
                  <a:lnTo>
                    <a:pt x="1702" y="3594"/>
                  </a:lnTo>
                  <a:lnTo>
                    <a:pt x="1706" y="3590"/>
                  </a:lnTo>
                  <a:lnTo>
                    <a:pt x="1712" y="3584"/>
                  </a:lnTo>
                  <a:lnTo>
                    <a:pt x="1718" y="3582"/>
                  </a:lnTo>
                  <a:lnTo>
                    <a:pt x="1724" y="3584"/>
                  </a:lnTo>
                  <a:lnTo>
                    <a:pt x="1730" y="3584"/>
                  </a:lnTo>
                  <a:lnTo>
                    <a:pt x="1738" y="3586"/>
                  </a:lnTo>
                  <a:lnTo>
                    <a:pt x="1740" y="3584"/>
                  </a:lnTo>
                  <a:lnTo>
                    <a:pt x="1740" y="3580"/>
                  </a:lnTo>
                  <a:lnTo>
                    <a:pt x="1740" y="3574"/>
                  </a:lnTo>
                  <a:lnTo>
                    <a:pt x="1742" y="3572"/>
                  </a:lnTo>
                  <a:lnTo>
                    <a:pt x="1748" y="3572"/>
                  </a:lnTo>
                  <a:lnTo>
                    <a:pt x="1756" y="3572"/>
                  </a:lnTo>
                  <a:lnTo>
                    <a:pt x="1764" y="3572"/>
                  </a:lnTo>
                  <a:lnTo>
                    <a:pt x="1774" y="3570"/>
                  </a:lnTo>
                  <a:lnTo>
                    <a:pt x="1782" y="3568"/>
                  </a:lnTo>
                  <a:lnTo>
                    <a:pt x="1792" y="3562"/>
                  </a:lnTo>
                  <a:lnTo>
                    <a:pt x="1810" y="3550"/>
                  </a:lnTo>
                  <a:lnTo>
                    <a:pt x="1832" y="3532"/>
                  </a:lnTo>
                  <a:lnTo>
                    <a:pt x="1858" y="3506"/>
                  </a:lnTo>
                  <a:lnTo>
                    <a:pt x="1870" y="3490"/>
                  </a:lnTo>
                  <a:lnTo>
                    <a:pt x="1884" y="3472"/>
                  </a:lnTo>
                  <a:lnTo>
                    <a:pt x="1892" y="3462"/>
                  </a:lnTo>
                  <a:lnTo>
                    <a:pt x="1898" y="3456"/>
                  </a:lnTo>
                  <a:lnTo>
                    <a:pt x="1912" y="3442"/>
                  </a:lnTo>
                  <a:lnTo>
                    <a:pt x="1920" y="3432"/>
                  </a:lnTo>
                  <a:lnTo>
                    <a:pt x="1930" y="3418"/>
                  </a:lnTo>
                  <a:lnTo>
                    <a:pt x="1940" y="3398"/>
                  </a:lnTo>
                  <a:lnTo>
                    <a:pt x="1952" y="3372"/>
                  </a:lnTo>
                  <a:lnTo>
                    <a:pt x="1968" y="3344"/>
                  </a:lnTo>
                  <a:lnTo>
                    <a:pt x="1980" y="3324"/>
                  </a:lnTo>
                  <a:lnTo>
                    <a:pt x="1992" y="3314"/>
                  </a:lnTo>
                  <a:lnTo>
                    <a:pt x="2002" y="3304"/>
                  </a:lnTo>
                  <a:lnTo>
                    <a:pt x="2010" y="3294"/>
                  </a:lnTo>
                  <a:lnTo>
                    <a:pt x="2018" y="3276"/>
                  </a:lnTo>
                  <a:lnTo>
                    <a:pt x="2026" y="3250"/>
                  </a:lnTo>
                  <a:lnTo>
                    <a:pt x="2030" y="3210"/>
                  </a:lnTo>
                  <a:lnTo>
                    <a:pt x="2034" y="3182"/>
                  </a:lnTo>
                  <a:lnTo>
                    <a:pt x="2032" y="3176"/>
                  </a:lnTo>
                  <a:lnTo>
                    <a:pt x="2030" y="3176"/>
                  </a:lnTo>
                  <a:lnTo>
                    <a:pt x="2026" y="3176"/>
                  </a:lnTo>
                  <a:lnTo>
                    <a:pt x="2024" y="3176"/>
                  </a:lnTo>
                  <a:lnTo>
                    <a:pt x="2022" y="3170"/>
                  </a:lnTo>
                  <a:lnTo>
                    <a:pt x="2020" y="3164"/>
                  </a:lnTo>
                  <a:lnTo>
                    <a:pt x="2024" y="3156"/>
                  </a:lnTo>
                  <a:lnTo>
                    <a:pt x="2028" y="3148"/>
                  </a:lnTo>
                  <a:lnTo>
                    <a:pt x="2036" y="3140"/>
                  </a:lnTo>
                  <a:lnTo>
                    <a:pt x="2046" y="3132"/>
                  </a:lnTo>
                  <a:lnTo>
                    <a:pt x="2056" y="3126"/>
                  </a:lnTo>
                  <a:lnTo>
                    <a:pt x="2070" y="3118"/>
                  </a:lnTo>
                  <a:lnTo>
                    <a:pt x="2084" y="3114"/>
                  </a:lnTo>
                  <a:lnTo>
                    <a:pt x="2096" y="3108"/>
                  </a:lnTo>
                  <a:lnTo>
                    <a:pt x="2108" y="3100"/>
                  </a:lnTo>
                  <a:lnTo>
                    <a:pt x="2118" y="3094"/>
                  </a:lnTo>
                  <a:lnTo>
                    <a:pt x="2126" y="3086"/>
                  </a:lnTo>
                  <a:lnTo>
                    <a:pt x="2132" y="3078"/>
                  </a:lnTo>
                  <a:lnTo>
                    <a:pt x="2136" y="3070"/>
                  </a:lnTo>
                  <a:lnTo>
                    <a:pt x="2136" y="3062"/>
                  </a:lnTo>
                  <a:lnTo>
                    <a:pt x="2134" y="3056"/>
                  </a:lnTo>
                  <a:lnTo>
                    <a:pt x="2130" y="3050"/>
                  </a:lnTo>
                  <a:lnTo>
                    <a:pt x="2130" y="3044"/>
                  </a:lnTo>
                  <a:lnTo>
                    <a:pt x="2132" y="3034"/>
                  </a:lnTo>
                  <a:lnTo>
                    <a:pt x="2136" y="3016"/>
                  </a:lnTo>
                  <a:lnTo>
                    <a:pt x="2138" y="3006"/>
                  </a:lnTo>
                  <a:lnTo>
                    <a:pt x="2138" y="2990"/>
                  </a:lnTo>
                  <a:lnTo>
                    <a:pt x="2136" y="2972"/>
                  </a:lnTo>
                  <a:lnTo>
                    <a:pt x="2136" y="2970"/>
                  </a:lnTo>
                  <a:lnTo>
                    <a:pt x="2134" y="2972"/>
                  </a:lnTo>
                  <a:lnTo>
                    <a:pt x="2132" y="2974"/>
                  </a:lnTo>
                  <a:lnTo>
                    <a:pt x="2130" y="2974"/>
                  </a:lnTo>
                  <a:lnTo>
                    <a:pt x="2128" y="2972"/>
                  </a:lnTo>
                  <a:lnTo>
                    <a:pt x="2126" y="2962"/>
                  </a:lnTo>
                  <a:lnTo>
                    <a:pt x="2120" y="2934"/>
                  </a:lnTo>
                  <a:lnTo>
                    <a:pt x="2120" y="2920"/>
                  </a:lnTo>
                  <a:lnTo>
                    <a:pt x="2118" y="2910"/>
                  </a:lnTo>
                  <a:lnTo>
                    <a:pt x="2108" y="2896"/>
                  </a:lnTo>
                  <a:lnTo>
                    <a:pt x="2104" y="2890"/>
                  </a:lnTo>
                  <a:lnTo>
                    <a:pt x="2102" y="2886"/>
                  </a:lnTo>
                  <a:lnTo>
                    <a:pt x="2102" y="2878"/>
                  </a:lnTo>
                  <a:lnTo>
                    <a:pt x="2104" y="2870"/>
                  </a:lnTo>
                  <a:lnTo>
                    <a:pt x="2104" y="2860"/>
                  </a:lnTo>
                  <a:lnTo>
                    <a:pt x="2104" y="2854"/>
                  </a:lnTo>
                  <a:lnTo>
                    <a:pt x="2108" y="2854"/>
                  </a:lnTo>
                  <a:lnTo>
                    <a:pt x="2114" y="2852"/>
                  </a:lnTo>
                  <a:lnTo>
                    <a:pt x="2120" y="2848"/>
                  </a:lnTo>
                  <a:lnTo>
                    <a:pt x="2126" y="2842"/>
                  </a:lnTo>
                  <a:lnTo>
                    <a:pt x="2136" y="2832"/>
                  </a:lnTo>
                  <a:lnTo>
                    <a:pt x="2144" y="2822"/>
                  </a:lnTo>
                  <a:lnTo>
                    <a:pt x="2150" y="2816"/>
                  </a:lnTo>
                  <a:lnTo>
                    <a:pt x="2160" y="2812"/>
                  </a:lnTo>
                  <a:lnTo>
                    <a:pt x="2166" y="2808"/>
                  </a:lnTo>
                  <a:lnTo>
                    <a:pt x="2170" y="2804"/>
                  </a:lnTo>
                  <a:lnTo>
                    <a:pt x="2178" y="2794"/>
                  </a:lnTo>
                  <a:lnTo>
                    <a:pt x="2186" y="2780"/>
                  </a:lnTo>
                  <a:lnTo>
                    <a:pt x="2196" y="2764"/>
                  </a:lnTo>
                  <a:lnTo>
                    <a:pt x="2206" y="2750"/>
                  </a:lnTo>
                  <a:lnTo>
                    <a:pt x="2216" y="2740"/>
                  </a:lnTo>
                  <a:lnTo>
                    <a:pt x="2226" y="2734"/>
                  </a:lnTo>
                  <a:lnTo>
                    <a:pt x="2236" y="2728"/>
                  </a:lnTo>
                  <a:lnTo>
                    <a:pt x="2246" y="2724"/>
                  </a:lnTo>
                  <a:lnTo>
                    <a:pt x="2266" y="2718"/>
                  </a:lnTo>
                  <a:lnTo>
                    <a:pt x="2276" y="2714"/>
                  </a:lnTo>
                  <a:lnTo>
                    <a:pt x="2284" y="2708"/>
                  </a:lnTo>
                  <a:lnTo>
                    <a:pt x="2294" y="2700"/>
                  </a:lnTo>
                  <a:lnTo>
                    <a:pt x="2302" y="2690"/>
                  </a:lnTo>
                  <a:lnTo>
                    <a:pt x="2320" y="2666"/>
                  </a:lnTo>
                  <a:lnTo>
                    <a:pt x="2336" y="2636"/>
                  </a:lnTo>
                  <a:lnTo>
                    <a:pt x="2344" y="2622"/>
                  </a:lnTo>
                  <a:lnTo>
                    <a:pt x="2344" y="2620"/>
                  </a:lnTo>
                  <a:lnTo>
                    <a:pt x="2344" y="2616"/>
                  </a:lnTo>
                  <a:lnTo>
                    <a:pt x="2348" y="2606"/>
                  </a:lnTo>
                  <a:lnTo>
                    <a:pt x="2350" y="2598"/>
                  </a:lnTo>
                  <a:lnTo>
                    <a:pt x="2352" y="2594"/>
                  </a:lnTo>
                  <a:lnTo>
                    <a:pt x="2350" y="2590"/>
                  </a:lnTo>
                  <a:lnTo>
                    <a:pt x="2348" y="2586"/>
                  </a:lnTo>
                  <a:lnTo>
                    <a:pt x="2344" y="2582"/>
                  </a:lnTo>
                  <a:lnTo>
                    <a:pt x="2340" y="2576"/>
                  </a:lnTo>
                  <a:lnTo>
                    <a:pt x="2338" y="2566"/>
                  </a:lnTo>
                  <a:lnTo>
                    <a:pt x="2338" y="2552"/>
                  </a:lnTo>
                  <a:lnTo>
                    <a:pt x="2338" y="2500"/>
                  </a:lnTo>
                  <a:lnTo>
                    <a:pt x="2338" y="2478"/>
                  </a:lnTo>
                  <a:lnTo>
                    <a:pt x="2334" y="2454"/>
                  </a:lnTo>
                  <a:lnTo>
                    <a:pt x="2334" y="2440"/>
                  </a:lnTo>
                  <a:lnTo>
                    <a:pt x="2334" y="2432"/>
                  </a:lnTo>
                  <a:lnTo>
                    <a:pt x="2338" y="2426"/>
                  </a:lnTo>
                  <a:lnTo>
                    <a:pt x="2342" y="2424"/>
                  </a:lnTo>
                  <a:lnTo>
                    <a:pt x="2344" y="2420"/>
                  </a:lnTo>
                  <a:lnTo>
                    <a:pt x="2344" y="2414"/>
                  </a:lnTo>
                  <a:lnTo>
                    <a:pt x="2340" y="2406"/>
                  </a:lnTo>
                  <a:lnTo>
                    <a:pt x="2334" y="2394"/>
                  </a:lnTo>
                  <a:lnTo>
                    <a:pt x="2324" y="2384"/>
                  </a:lnTo>
                  <a:lnTo>
                    <a:pt x="2318" y="2380"/>
                  </a:lnTo>
                  <a:lnTo>
                    <a:pt x="2312" y="2376"/>
                  </a:lnTo>
                  <a:lnTo>
                    <a:pt x="2308" y="2368"/>
                  </a:lnTo>
                  <a:lnTo>
                    <a:pt x="2304" y="2358"/>
                  </a:lnTo>
                  <a:lnTo>
                    <a:pt x="2302" y="2348"/>
                  </a:lnTo>
                  <a:lnTo>
                    <a:pt x="2300" y="2334"/>
                  </a:lnTo>
                  <a:lnTo>
                    <a:pt x="2292" y="2310"/>
                  </a:lnTo>
                  <a:lnTo>
                    <a:pt x="2288" y="2298"/>
                  </a:lnTo>
                  <a:lnTo>
                    <a:pt x="2288" y="2290"/>
                  </a:lnTo>
                  <a:lnTo>
                    <a:pt x="2288" y="2286"/>
                  </a:lnTo>
                  <a:lnTo>
                    <a:pt x="2290" y="2280"/>
                  </a:lnTo>
                  <a:lnTo>
                    <a:pt x="2292" y="2278"/>
                  </a:lnTo>
                  <a:lnTo>
                    <a:pt x="2294" y="2274"/>
                  </a:lnTo>
                  <a:lnTo>
                    <a:pt x="2294" y="2268"/>
                  </a:lnTo>
                  <a:lnTo>
                    <a:pt x="2292" y="2258"/>
                  </a:lnTo>
                  <a:lnTo>
                    <a:pt x="2288" y="2248"/>
                  </a:lnTo>
                  <a:lnTo>
                    <a:pt x="2288" y="2240"/>
                  </a:lnTo>
                  <a:lnTo>
                    <a:pt x="2290" y="2236"/>
                  </a:lnTo>
                  <a:lnTo>
                    <a:pt x="2292" y="2232"/>
                  </a:lnTo>
                  <a:lnTo>
                    <a:pt x="2294" y="2230"/>
                  </a:lnTo>
                  <a:lnTo>
                    <a:pt x="2296" y="2228"/>
                  </a:lnTo>
                  <a:lnTo>
                    <a:pt x="2296" y="2226"/>
                  </a:lnTo>
                  <a:lnTo>
                    <a:pt x="2294" y="2220"/>
                  </a:lnTo>
                  <a:lnTo>
                    <a:pt x="2282" y="2206"/>
                  </a:lnTo>
                  <a:lnTo>
                    <a:pt x="2272" y="2192"/>
                  </a:lnTo>
                  <a:lnTo>
                    <a:pt x="2268" y="2184"/>
                  </a:lnTo>
                  <a:lnTo>
                    <a:pt x="2266" y="2174"/>
                  </a:lnTo>
                  <a:lnTo>
                    <a:pt x="2268" y="2164"/>
                  </a:lnTo>
                  <a:lnTo>
                    <a:pt x="2272" y="2150"/>
                  </a:lnTo>
                  <a:lnTo>
                    <a:pt x="2276" y="2138"/>
                  </a:lnTo>
                  <a:lnTo>
                    <a:pt x="2278" y="2130"/>
                  </a:lnTo>
                  <a:lnTo>
                    <a:pt x="2282" y="2122"/>
                  </a:lnTo>
                  <a:lnTo>
                    <a:pt x="2288" y="2108"/>
                  </a:lnTo>
                  <a:lnTo>
                    <a:pt x="2304" y="2084"/>
                  </a:lnTo>
                  <a:lnTo>
                    <a:pt x="2308" y="2074"/>
                  </a:lnTo>
                  <a:lnTo>
                    <a:pt x="2310" y="2058"/>
                  </a:lnTo>
                  <a:lnTo>
                    <a:pt x="2312" y="2052"/>
                  </a:lnTo>
                  <a:lnTo>
                    <a:pt x="2314" y="2048"/>
                  </a:lnTo>
                  <a:lnTo>
                    <a:pt x="2320" y="2046"/>
                  </a:lnTo>
                  <a:lnTo>
                    <a:pt x="2322" y="2044"/>
                  </a:lnTo>
                  <a:lnTo>
                    <a:pt x="2324" y="2042"/>
                  </a:lnTo>
                  <a:lnTo>
                    <a:pt x="2324" y="2036"/>
                  </a:lnTo>
                  <a:lnTo>
                    <a:pt x="2322" y="2026"/>
                  </a:lnTo>
                  <a:lnTo>
                    <a:pt x="2324" y="2016"/>
                  </a:lnTo>
                  <a:lnTo>
                    <a:pt x="2326" y="2008"/>
                  </a:lnTo>
                  <a:lnTo>
                    <a:pt x="2332" y="2004"/>
                  </a:lnTo>
                  <a:lnTo>
                    <a:pt x="2338" y="2002"/>
                  </a:lnTo>
                  <a:lnTo>
                    <a:pt x="2350" y="1998"/>
                  </a:lnTo>
                  <a:lnTo>
                    <a:pt x="2354" y="1994"/>
                  </a:lnTo>
                  <a:lnTo>
                    <a:pt x="2354" y="1988"/>
                  </a:lnTo>
                  <a:lnTo>
                    <a:pt x="2352" y="1980"/>
                  </a:lnTo>
                  <a:lnTo>
                    <a:pt x="2356" y="1980"/>
                  </a:lnTo>
                  <a:lnTo>
                    <a:pt x="2360" y="1980"/>
                  </a:lnTo>
                  <a:lnTo>
                    <a:pt x="2366" y="1978"/>
                  </a:lnTo>
                  <a:lnTo>
                    <a:pt x="2372" y="1972"/>
                  </a:lnTo>
                  <a:lnTo>
                    <a:pt x="2380" y="1962"/>
                  </a:lnTo>
                  <a:lnTo>
                    <a:pt x="2388" y="1950"/>
                  </a:lnTo>
                  <a:lnTo>
                    <a:pt x="2390" y="1944"/>
                  </a:lnTo>
                  <a:lnTo>
                    <a:pt x="2394" y="1932"/>
                  </a:lnTo>
                  <a:lnTo>
                    <a:pt x="2396" y="1926"/>
                  </a:lnTo>
                  <a:lnTo>
                    <a:pt x="2400" y="1918"/>
                  </a:lnTo>
                  <a:lnTo>
                    <a:pt x="2408" y="1908"/>
                  </a:lnTo>
                  <a:lnTo>
                    <a:pt x="2422" y="1892"/>
                  </a:lnTo>
                  <a:lnTo>
                    <a:pt x="2450" y="1860"/>
                  </a:lnTo>
                  <a:lnTo>
                    <a:pt x="2470" y="1836"/>
                  </a:lnTo>
                  <a:lnTo>
                    <a:pt x="2494" y="1812"/>
                  </a:lnTo>
                  <a:lnTo>
                    <a:pt x="2532" y="1780"/>
                  </a:lnTo>
                  <a:lnTo>
                    <a:pt x="2556" y="1760"/>
                  </a:lnTo>
                  <a:lnTo>
                    <a:pt x="2580" y="1736"/>
                  </a:lnTo>
                  <a:lnTo>
                    <a:pt x="2604" y="1710"/>
                  </a:lnTo>
                  <a:lnTo>
                    <a:pt x="2626" y="1680"/>
                  </a:lnTo>
                  <a:lnTo>
                    <a:pt x="2646" y="1646"/>
                  </a:lnTo>
                  <a:lnTo>
                    <a:pt x="2666" y="1610"/>
                  </a:lnTo>
                  <a:lnTo>
                    <a:pt x="2686" y="1570"/>
                  </a:lnTo>
                  <a:lnTo>
                    <a:pt x="2702" y="1526"/>
                  </a:lnTo>
                  <a:lnTo>
                    <a:pt x="2712" y="1502"/>
                  </a:lnTo>
                  <a:lnTo>
                    <a:pt x="2722" y="1482"/>
                  </a:lnTo>
                  <a:lnTo>
                    <a:pt x="2738" y="1452"/>
                  </a:lnTo>
                  <a:lnTo>
                    <a:pt x="2750" y="1426"/>
                  </a:lnTo>
                  <a:lnTo>
                    <a:pt x="2752" y="1416"/>
                  </a:lnTo>
                  <a:lnTo>
                    <a:pt x="2754" y="1404"/>
                  </a:lnTo>
                  <a:lnTo>
                    <a:pt x="2758" y="1388"/>
                  </a:lnTo>
                  <a:lnTo>
                    <a:pt x="2762" y="1378"/>
                  </a:lnTo>
                  <a:lnTo>
                    <a:pt x="2768" y="1376"/>
                  </a:lnTo>
                  <a:lnTo>
                    <a:pt x="2772" y="1376"/>
                  </a:lnTo>
                  <a:lnTo>
                    <a:pt x="2776" y="1376"/>
                  </a:lnTo>
                  <a:lnTo>
                    <a:pt x="2770" y="1364"/>
                  </a:lnTo>
                  <a:close/>
                </a:path>
              </a:pathLst>
            </a:custGeom>
            <a:grpFill/>
            <a:ln w="6350">
              <a:noFill/>
              <a:round/>
              <a:headEnd/>
              <a:tailEnd/>
            </a:ln>
          </p:spPr>
          <p:txBody>
            <a:bodyPr/>
            <a:lstStyle/>
            <a:p>
              <a:endParaRPr lang="en-US" b="1"/>
            </a:p>
          </p:txBody>
        </p:sp>
        <p:sp>
          <p:nvSpPr>
            <p:cNvPr id="166" name="Freeform 6155">
              <a:extLst>
                <a:ext uri="{FF2B5EF4-FFF2-40B4-BE49-F238E27FC236}">
                  <a16:creationId xmlns:a16="http://schemas.microsoft.com/office/drawing/2014/main" id="{9A788677-3A93-4178-9B88-5FDD2C75F3AE}"/>
                </a:ext>
              </a:extLst>
            </p:cNvPr>
            <p:cNvSpPr>
              <a:spLocks noEditPoints="1"/>
            </p:cNvSpPr>
            <p:nvPr/>
          </p:nvSpPr>
          <p:spPr bwMode="auto">
            <a:xfrm>
              <a:off x="3668697" y="954107"/>
              <a:ext cx="1798643" cy="2608252"/>
            </a:xfrm>
            <a:custGeom>
              <a:avLst/>
              <a:gdLst>
                <a:gd name="T0" fmla="*/ 794599 w 2834"/>
                <a:gd name="T1" fmla="*/ 115556 h 4108"/>
                <a:gd name="T2" fmla="*/ 750173 w 2834"/>
                <a:gd name="T3" fmla="*/ 64762 h 4108"/>
                <a:gd name="T4" fmla="*/ 742557 w 2834"/>
                <a:gd name="T5" fmla="*/ 528256 h 4108"/>
                <a:gd name="T6" fmla="*/ 842833 w 2834"/>
                <a:gd name="T7" fmla="*/ 165080 h 4108"/>
                <a:gd name="T8" fmla="*/ 708285 w 2834"/>
                <a:gd name="T9" fmla="*/ 563811 h 4108"/>
                <a:gd name="T10" fmla="*/ 635933 w 2834"/>
                <a:gd name="T11" fmla="*/ 595557 h 4108"/>
                <a:gd name="T12" fmla="*/ 684167 w 2834"/>
                <a:gd name="T13" fmla="*/ 565081 h 4108"/>
                <a:gd name="T14" fmla="*/ 836487 w 2834"/>
                <a:gd name="T15" fmla="*/ 25397 h 4108"/>
                <a:gd name="T16" fmla="*/ 91392 w 2834"/>
                <a:gd name="T17" fmla="*/ 1043813 h 4108"/>
                <a:gd name="T18" fmla="*/ 44426 w 2834"/>
                <a:gd name="T19" fmla="*/ 1184766 h 4108"/>
                <a:gd name="T20" fmla="*/ 107893 w 2834"/>
                <a:gd name="T21" fmla="*/ 1048892 h 4108"/>
                <a:gd name="T22" fmla="*/ 119317 w 2834"/>
                <a:gd name="T23" fmla="*/ 1116194 h 4108"/>
                <a:gd name="T24" fmla="*/ 171359 w 2834"/>
                <a:gd name="T25" fmla="*/ 1036194 h 4108"/>
                <a:gd name="T26" fmla="*/ 129471 w 2834"/>
                <a:gd name="T27" fmla="*/ 1116194 h 4108"/>
                <a:gd name="T28" fmla="*/ 148511 w 2834"/>
                <a:gd name="T29" fmla="*/ 1240639 h 4108"/>
                <a:gd name="T30" fmla="*/ 200554 w 2834"/>
                <a:gd name="T31" fmla="*/ 1323179 h 4108"/>
                <a:gd name="T32" fmla="*/ 397299 w 2834"/>
                <a:gd name="T33" fmla="*/ 877463 h 4108"/>
                <a:gd name="T34" fmla="*/ 224671 w 2834"/>
                <a:gd name="T35" fmla="*/ 943495 h 4108"/>
                <a:gd name="T36" fmla="*/ 331294 w 2834"/>
                <a:gd name="T37" fmla="*/ 721272 h 4108"/>
                <a:gd name="T38" fmla="*/ 114239 w 2834"/>
                <a:gd name="T39" fmla="*/ 665399 h 4108"/>
                <a:gd name="T40" fmla="*/ 151050 w 2834"/>
                <a:gd name="T41" fmla="*/ 1219051 h 4108"/>
                <a:gd name="T42" fmla="*/ 576275 w 2834"/>
                <a:gd name="T43" fmla="*/ 1158099 h 4108"/>
                <a:gd name="T44" fmla="*/ 580083 w 2834"/>
                <a:gd name="T45" fmla="*/ 1159369 h 4108"/>
                <a:gd name="T46" fmla="*/ 694322 w 2834"/>
                <a:gd name="T47" fmla="*/ 1079368 h 4108"/>
                <a:gd name="T48" fmla="*/ 401107 w 2834"/>
                <a:gd name="T49" fmla="*/ 961273 h 4108"/>
                <a:gd name="T50" fmla="*/ 840295 w 2834"/>
                <a:gd name="T51" fmla="*/ 1010797 h 4108"/>
                <a:gd name="T52" fmla="*/ 605469 w 2834"/>
                <a:gd name="T53" fmla="*/ 1771434 h 4108"/>
                <a:gd name="T54" fmla="*/ 799676 w 2834"/>
                <a:gd name="T55" fmla="*/ 1789212 h 4108"/>
                <a:gd name="T56" fmla="*/ 858065 w 2834"/>
                <a:gd name="T57" fmla="*/ 1842545 h 4108"/>
                <a:gd name="T58" fmla="*/ 1586659 w 2834"/>
                <a:gd name="T59" fmla="*/ 2201912 h 4108"/>
                <a:gd name="T60" fmla="*/ 1488921 w 2834"/>
                <a:gd name="T61" fmla="*/ 2069848 h 4108"/>
                <a:gd name="T62" fmla="*/ 1391183 w 2834"/>
                <a:gd name="T63" fmla="*/ 620954 h 4108"/>
                <a:gd name="T64" fmla="*/ 1212208 w 2834"/>
                <a:gd name="T65" fmla="*/ 568891 h 4108"/>
                <a:gd name="T66" fmla="*/ 974843 w 2834"/>
                <a:gd name="T67" fmla="*/ 468573 h 4108"/>
                <a:gd name="T68" fmla="*/ 856796 w 2834"/>
                <a:gd name="T69" fmla="*/ 514287 h 4108"/>
                <a:gd name="T70" fmla="*/ 732402 w 2834"/>
                <a:gd name="T71" fmla="*/ 544764 h 4108"/>
                <a:gd name="T72" fmla="*/ 657512 w 2834"/>
                <a:gd name="T73" fmla="*/ 642542 h 4108"/>
                <a:gd name="T74" fmla="*/ 562312 w 2834"/>
                <a:gd name="T75" fmla="*/ 758098 h 4108"/>
                <a:gd name="T76" fmla="*/ 446803 w 2834"/>
                <a:gd name="T77" fmla="*/ 830479 h 4108"/>
                <a:gd name="T78" fmla="*/ 396030 w 2834"/>
                <a:gd name="T79" fmla="*/ 911749 h 4108"/>
                <a:gd name="T80" fmla="*/ 482344 w 2834"/>
                <a:gd name="T81" fmla="*/ 1027305 h 4108"/>
                <a:gd name="T82" fmla="*/ 679090 w 2834"/>
                <a:gd name="T83" fmla="*/ 1102226 h 4108"/>
                <a:gd name="T84" fmla="*/ 728594 w 2834"/>
                <a:gd name="T85" fmla="*/ 845717 h 4108"/>
                <a:gd name="T86" fmla="*/ 818716 w 2834"/>
                <a:gd name="T87" fmla="*/ 825399 h 4108"/>
                <a:gd name="T88" fmla="*/ 984998 w 2834"/>
                <a:gd name="T89" fmla="*/ 975241 h 4108"/>
                <a:gd name="T90" fmla="*/ 748903 w 2834"/>
                <a:gd name="T91" fmla="*/ 1168258 h 4108"/>
                <a:gd name="T92" fmla="*/ 514078 w 2834"/>
                <a:gd name="T93" fmla="*/ 1158099 h 4108"/>
                <a:gd name="T94" fmla="*/ 486152 w 2834"/>
                <a:gd name="T95" fmla="*/ 1146670 h 4108"/>
                <a:gd name="T96" fmla="*/ 392222 w 2834"/>
                <a:gd name="T97" fmla="*/ 1235559 h 4108"/>
                <a:gd name="T98" fmla="*/ 185322 w 2834"/>
                <a:gd name="T99" fmla="*/ 1389211 h 4108"/>
                <a:gd name="T100" fmla="*/ 171359 w 2834"/>
                <a:gd name="T101" fmla="*/ 1584767 h 4108"/>
                <a:gd name="T102" fmla="*/ 180244 w 2834"/>
                <a:gd name="T103" fmla="*/ 1823498 h 4108"/>
                <a:gd name="T104" fmla="*/ 542003 w 2834"/>
                <a:gd name="T105" fmla="*/ 1610164 h 4108"/>
                <a:gd name="T106" fmla="*/ 628317 w 2834"/>
                <a:gd name="T107" fmla="*/ 1615243 h 4108"/>
                <a:gd name="T108" fmla="*/ 786983 w 2834"/>
                <a:gd name="T109" fmla="*/ 1730799 h 4108"/>
                <a:gd name="T110" fmla="*/ 884721 w 2834"/>
                <a:gd name="T111" fmla="*/ 1789212 h 4108"/>
                <a:gd name="T112" fmla="*/ 972305 w 2834"/>
                <a:gd name="T113" fmla="*/ 1674926 h 4108"/>
                <a:gd name="T114" fmla="*/ 1124624 w 2834"/>
                <a:gd name="T115" fmla="*/ 1530163 h 4108"/>
                <a:gd name="T116" fmla="*/ 1213477 w 2834"/>
                <a:gd name="T117" fmla="*/ 1530163 h 4108"/>
                <a:gd name="T118" fmla="*/ 976113 w 2834"/>
                <a:gd name="T119" fmla="*/ 1692704 h 4108"/>
                <a:gd name="T120" fmla="*/ 1042118 w 2834"/>
                <a:gd name="T121" fmla="*/ 1838736 h 4108"/>
                <a:gd name="T122" fmla="*/ 1153819 w 2834"/>
                <a:gd name="T123" fmla="*/ 2114292 h 4108"/>
                <a:gd name="T124" fmla="*/ 1426724 w 2834"/>
                <a:gd name="T125" fmla="*/ 2595564 h 410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34"/>
                <a:gd name="T190" fmla="*/ 0 h 4108"/>
                <a:gd name="T191" fmla="*/ 2834 w 2834"/>
                <a:gd name="T192" fmla="*/ 4108 h 410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34" h="4108">
                  <a:moveTo>
                    <a:pt x="1216" y="808"/>
                  </a:moveTo>
                  <a:lnTo>
                    <a:pt x="1216" y="808"/>
                  </a:lnTo>
                  <a:lnTo>
                    <a:pt x="1216" y="806"/>
                  </a:lnTo>
                  <a:lnTo>
                    <a:pt x="1212" y="804"/>
                  </a:lnTo>
                  <a:lnTo>
                    <a:pt x="1208" y="804"/>
                  </a:lnTo>
                  <a:lnTo>
                    <a:pt x="1206" y="804"/>
                  </a:lnTo>
                  <a:lnTo>
                    <a:pt x="1206" y="806"/>
                  </a:lnTo>
                  <a:lnTo>
                    <a:pt x="1210" y="808"/>
                  </a:lnTo>
                  <a:lnTo>
                    <a:pt x="1214" y="808"/>
                  </a:lnTo>
                  <a:lnTo>
                    <a:pt x="1216" y="808"/>
                  </a:lnTo>
                  <a:close/>
                  <a:moveTo>
                    <a:pt x="1202" y="798"/>
                  </a:moveTo>
                  <a:lnTo>
                    <a:pt x="1202" y="798"/>
                  </a:lnTo>
                  <a:lnTo>
                    <a:pt x="1198" y="798"/>
                  </a:lnTo>
                  <a:lnTo>
                    <a:pt x="1194" y="802"/>
                  </a:lnTo>
                  <a:lnTo>
                    <a:pt x="1194" y="806"/>
                  </a:lnTo>
                  <a:lnTo>
                    <a:pt x="1196" y="806"/>
                  </a:lnTo>
                  <a:lnTo>
                    <a:pt x="1200" y="806"/>
                  </a:lnTo>
                  <a:lnTo>
                    <a:pt x="1202" y="802"/>
                  </a:lnTo>
                  <a:lnTo>
                    <a:pt x="1202" y="800"/>
                  </a:lnTo>
                  <a:lnTo>
                    <a:pt x="1202" y="798"/>
                  </a:lnTo>
                  <a:close/>
                  <a:moveTo>
                    <a:pt x="1082" y="898"/>
                  </a:moveTo>
                  <a:lnTo>
                    <a:pt x="1082" y="898"/>
                  </a:lnTo>
                  <a:lnTo>
                    <a:pt x="1078" y="896"/>
                  </a:lnTo>
                  <a:lnTo>
                    <a:pt x="1074" y="900"/>
                  </a:lnTo>
                  <a:lnTo>
                    <a:pt x="1072" y="902"/>
                  </a:lnTo>
                  <a:lnTo>
                    <a:pt x="1072" y="906"/>
                  </a:lnTo>
                  <a:lnTo>
                    <a:pt x="1072" y="910"/>
                  </a:lnTo>
                  <a:lnTo>
                    <a:pt x="1066" y="914"/>
                  </a:lnTo>
                  <a:lnTo>
                    <a:pt x="1062" y="916"/>
                  </a:lnTo>
                  <a:lnTo>
                    <a:pt x="1064" y="914"/>
                  </a:lnTo>
                  <a:lnTo>
                    <a:pt x="1066" y="910"/>
                  </a:lnTo>
                  <a:lnTo>
                    <a:pt x="1064" y="908"/>
                  </a:lnTo>
                  <a:lnTo>
                    <a:pt x="1062" y="908"/>
                  </a:lnTo>
                  <a:lnTo>
                    <a:pt x="1060" y="908"/>
                  </a:lnTo>
                  <a:lnTo>
                    <a:pt x="1060" y="906"/>
                  </a:lnTo>
                  <a:lnTo>
                    <a:pt x="1062" y="902"/>
                  </a:lnTo>
                  <a:lnTo>
                    <a:pt x="1066" y="896"/>
                  </a:lnTo>
                  <a:lnTo>
                    <a:pt x="1066" y="894"/>
                  </a:lnTo>
                  <a:lnTo>
                    <a:pt x="1064" y="892"/>
                  </a:lnTo>
                  <a:lnTo>
                    <a:pt x="1058" y="892"/>
                  </a:lnTo>
                  <a:lnTo>
                    <a:pt x="1054" y="896"/>
                  </a:lnTo>
                  <a:lnTo>
                    <a:pt x="1048" y="900"/>
                  </a:lnTo>
                  <a:lnTo>
                    <a:pt x="1046" y="906"/>
                  </a:lnTo>
                  <a:lnTo>
                    <a:pt x="1046" y="912"/>
                  </a:lnTo>
                  <a:lnTo>
                    <a:pt x="1046" y="916"/>
                  </a:lnTo>
                  <a:lnTo>
                    <a:pt x="1046" y="918"/>
                  </a:lnTo>
                  <a:lnTo>
                    <a:pt x="1042" y="920"/>
                  </a:lnTo>
                  <a:lnTo>
                    <a:pt x="1036" y="922"/>
                  </a:lnTo>
                  <a:lnTo>
                    <a:pt x="1036" y="924"/>
                  </a:lnTo>
                  <a:lnTo>
                    <a:pt x="1036" y="928"/>
                  </a:lnTo>
                  <a:lnTo>
                    <a:pt x="1032" y="938"/>
                  </a:lnTo>
                  <a:lnTo>
                    <a:pt x="1030" y="942"/>
                  </a:lnTo>
                  <a:lnTo>
                    <a:pt x="1034" y="940"/>
                  </a:lnTo>
                  <a:lnTo>
                    <a:pt x="1040" y="938"/>
                  </a:lnTo>
                  <a:lnTo>
                    <a:pt x="1044" y="938"/>
                  </a:lnTo>
                  <a:lnTo>
                    <a:pt x="1048" y="940"/>
                  </a:lnTo>
                  <a:lnTo>
                    <a:pt x="1050" y="940"/>
                  </a:lnTo>
                  <a:lnTo>
                    <a:pt x="1052" y="940"/>
                  </a:lnTo>
                  <a:lnTo>
                    <a:pt x="1054" y="936"/>
                  </a:lnTo>
                  <a:lnTo>
                    <a:pt x="1056" y="934"/>
                  </a:lnTo>
                  <a:lnTo>
                    <a:pt x="1058" y="932"/>
                  </a:lnTo>
                  <a:lnTo>
                    <a:pt x="1060" y="934"/>
                  </a:lnTo>
                  <a:lnTo>
                    <a:pt x="1062" y="936"/>
                  </a:lnTo>
                  <a:lnTo>
                    <a:pt x="1064" y="936"/>
                  </a:lnTo>
                  <a:lnTo>
                    <a:pt x="1068" y="930"/>
                  </a:lnTo>
                  <a:lnTo>
                    <a:pt x="1070" y="926"/>
                  </a:lnTo>
                  <a:lnTo>
                    <a:pt x="1072" y="924"/>
                  </a:lnTo>
                  <a:lnTo>
                    <a:pt x="1076" y="920"/>
                  </a:lnTo>
                  <a:lnTo>
                    <a:pt x="1084" y="920"/>
                  </a:lnTo>
                  <a:lnTo>
                    <a:pt x="1088" y="918"/>
                  </a:lnTo>
                  <a:lnTo>
                    <a:pt x="1090" y="916"/>
                  </a:lnTo>
                  <a:lnTo>
                    <a:pt x="1090" y="914"/>
                  </a:lnTo>
                  <a:lnTo>
                    <a:pt x="1090" y="910"/>
                  </a:lnTo>
                  <a:lnTo>
                    <a:pt x="1086" y="904"/>
                  </a:lnTo>
                  <a:lnTo>
                    <a:pt x="1082" y="898"/>
                  </a:lnTo>
                  <a:close/>
                  <a:moveTo>
                    <a:pt x="1190" y="808"/>
                  </a:moveTo>
                  <a:lnTo>
                    <a:pt x="1190" y="808"/>
                  </a:lnTo>
                  <a:lnTo>
                    <a:pt x="1188" y="808"/>
                  </a:lnTo>
                  <a:lnTo>
                    <a:pt x="1186" y="808"/>
                  </a:lnTo>
                  <a:lnTo>
                    <a:pt x="1184" y="808"/>
                  </a:lnTo>
                  <a:lnTo>
                    <a:pt x="1182" y="808"/>
                  </a:lnTo>
                  <a:lnTo>
                    <a:pt x="1180" y="808"/>
                  </a:lnTo>
                  <a:lnTo>
                    <a:pt x="1178" y="810"/>
                  </a:lnTo>
                  <a:lnTo>
                    <a:pt x="1176" y="814"/>
                  </a:lnTo>
                  <a:lnTo>
                    <a:pt x="1178" y="814"/>
                  </a:lnTo>
                  <a:lnTo>
                    <a:pt x="1178" y="816"/>
                  </a:lnTo>
                  <a:lnTo>
                    <a:pt x="1184" y="814"/>
                  </a:lnTo>
                  <a:lnTo>
                    <a:pt x="1188" y="810"/>
                  </a:lnTo>
                  <a:lnTo>
                    <a:pt x="1190" y="808"/>
                  </a:lnTo>
                  <a:close/>
                  <a:moveTo>
                    <a:pt x="1400" y="746"/>
                  </a:moveTo>
                  <a:lnTo>
                    <a:pt x="1400" y="746"/>
                  </a:lnTo>
                  <a:lnTo>
                    <a:pt x="1394" y="744"/>
                  </a:lnTo>
                  <a:lnTo>
                    <a:pt x="1390" y="744"/>
                  </a:lnTo>
                  <a:lnTo>
                    <a:pt x="1388" y="744"/>
                  </a:lnTo>
                  <a:lnTo>
                    <a:pt x="1390" y="748"/>
                  </a:lnTo>
                  <a:lnTo>
                    <a:pt x="1394" y="750"/>
                  </a:lnTo>
                  <a:lnTo>
                    <a:pt x="1398" y="750"/>
                  </a:lnTo>
                  <a:lnTo>
                    <a:pt x="1400" y="748"/>
                  </a:lnTo>
                  <a:lnTo>
                    <a:pt x="1400" y="746"/>
                  </a:lnTo>
                  <a:close/>
                  <a:moveTo>
                    <a:pt x="1252" y="182"/>
                  </a:moveTo>
                  <a:lnTo>
                    <a:pt x="1252" y="182"/>
                  </a:lnTo>
                  <a:lnTo>
                    <a:pt x="1256" y="186"/>
                  </a:lnTo>
                  <a:lnTo>
                    <a:pt x="1256" y="188"/>
                  </a:lnTo>
                  <a:lnTo>
                    <a:pt x="1258" y="190"/>
                  </a:lnTo>
                  <a:lnTo>
                    <a:pt x="1258" y="192"/>
                  </a:lnTo>
                  <a:lnTo>
                    <a:pt x="1262" y="192"/>
                  </a:lnTo>
                  <a:lnTo>
                    <a:pt x="1272" y="190"/>
                  </a:lnTo>
                  <a:lnTo>
                    <a:pt x="1290" y="186"/>
                  </a:lnTo>
                  <a:lnTo>
                    <a:pt x="1306" y="186"/>
                  </a:lnTo>
                  <a:lnTo>
                    <a:pt x="1312" y="184"/>
                  </a:lnTo>
                  <a:lnTo>
                    <a:pt x="1316" y="182"/>
                  </a:lnTo>
                  <a:lnTo>
                    <a:pt x="1318" y="178"/>
                  </a:lnTo>
                  <a:lnTo>
                    <a:pt x="1318" y="172"/>
                  </a:lnTo>
                  <a:lnTo>
                    <a:pt x="1316" y="166"/>
                  </a:lnTo>
                  <a:lnTo>
                    <a:pt x="1312" y="162"/>
                  </a:lnTo>
                  <a:lnTo>
                    <a:pt x="1306" y="160"/>
                  </a:lnTo>
                  <a:lnTo>
                    <a:pt x="1300" y="158"/>
                  </a:lnTo>
                  <a:lnTo>
                    <a:pt x="1284" y="158"/>
                  </a:lnTo>
                  <a:lnTo>
                    <a:pt x="1266" y="162"/>
                  </a:lnTo>
                  <a:lnTo>
                    <a:pt x="1250" y="166"/>
                  </a:lnTo>
                  <a:lnTo>
                    <a:pt x="1238" y="168"/>
                  </a:lnTo>
                  <a:lnTo>
                    <a:pt x="1238" y="170"/>
                  </a:lnTo>
                  <a:lnTo>
                    <a:pt x="1238" y="174"/>
                  </a:lnTo>
                  <a:lnTo>
                    <a:pt x="1252" y="182"/>
                  </a:lnTo>
                  <a:close/>
                  <a:moveTo>
                    <a:pt x="1236" y="808"/>
                  </a:moveTo>
                  <a:lnTo>
                    <a:pt x="1236" y="808"/>
                  </a:lnTo>
                  <a:lnTo>
                    <a:pt x="1238" y="806"/>
                  </a:lnTo>
                  <a:lnTo>
                    <a:pt x="1236" y="804"/>
                  </a:lnTo>
                  <a:lnTo>
                    <a:pt x="1228" y="802"/>
                  </a:lnTo>
                  <a:lnTo>
                    <a:pt x="1224" y="798"/>
                  </a:lnTo>
                  <a:lnTo>
                    <a:pt x="1220" y="796"/>
                  </a:lnTo>
                  <a:lnTo>
                    <a:pt x="1216" y="794"/>
                  </a:lnTo>
                  <a:lnTo>
                    <a:pt x="1216" y="798"/>
                  </a:lnTo>
                  <a:lnTo>
                    <a:pt x="1216" y="802"/>
                  </a:lnTo>
                  <a:lnTo>
                    <a:pt x="1220" y="806"/>
                  </a:lnTo>
                  <a:lnTo>
                    <a:pt x="1228" y="810"/>
                  </a:lnTo>
                  <a:lnTo>
                    <a:pt x="1236" y="808"/>
                  </a:lnTo>
                  <a:close/>
                  <a:moveTo>
                    <a:pt x="902" y="108"/>
                  </a:moveTo>
                  <a:lnTo>
                    <a:pt x="902" y="108"/>
                  </a:lnTo>
                  <a:lnTo>
                    <a:pt x="902" y="114"/>
                  </a:lnTo>
                  <a:lnTo>
                    <a:pt x="904" y="120"/>
                  </a:lnTo>
                  <a:lnTo>
                    <a:pt x="906" y="124"/>
                  </a:lnTo>
                  <a:lnTo>
                    <a:pt x="910" y="126"/>
                  </a:lnTo>
                  <a:lnTo>
                    <a:pt x="912" y="128"/>
                  </a:lnTo>
                  <a:lnTo>
                    <a:pt x="910" y="128"/>
                  </a:lnTo>
                  <a:lnTo>
                    <a:pt x="900" y="130"/>
                  </a:lnTo>
                  <a:lnTo>
                    <a:pt x="886" y="130"/>
                  </a:lnTo>
                  <a:lnTo>
                    <a:pt x="884" y="132"/>
                  </a:lnTo>
                  <a:lnTo>
                    <a:pt x="886" y="136"/>
                  </a:lnTo>
                  <a:lnTo>
                    <a:pt x="898" y="148"/>
                  </a:lnTo>
                  <a:lnTo>
                    <a:pt x="922" y="172"/>
                  </a:lnTo>
                  <a:lnTo>
                    <a:pt x="936" y="184"/>
                  </a:lnTo>
                  <a:lnTo>
                    <a:pt x="948" y="192"/>
                  </a:lnTo>
                  <a:lnTo>
                    <a:pt x="960" y="194"/>
                  </a:lnTo>
                  <a:lnTo>
                    <a:pt x="970" y="192"/>
                  </a:lnTo>
                  <a:lnTo>
                    <a:pt x="980" y="188"/>
                  </a:lnTo>
                  <a:lnTo>
                    <a:pt x="990" y="182"/>
                  </a:lnTo>
                  <a:lnTo>
                    <a:pt x="1018" y="164"/>
                  </a:lnTo>
                  <a:lnTo>
                    <a:pt x="1038" y="152"/>
                  </a:lnTo>
                  <a:lnTo>
                    <a:pt x="1040" y="152"/>
                  </a:lnTo>
                  <a:lnTo>
                    <a:pt x="1042" y="154"/>
                  </a:lnTo>
                  <a:lnTo>
                    <a:pt x="1042" y="158"/>
                  </a:lnTo>
                  <a:lnTo>
                    <a:pt x="1048" y="160"/>
                  </a:lnTo>
                  <a:lnTo>
                    <a:pt x="1056" y="164"/>
                  </a:lnTo>
                  <a:lnTo>
                    <a:pt x="1072" y="166"/>
                  </a:lnTo>
                  <a:lnTo>
                    <a:pt x="1088" y="168"/>
                  </a:lnTo>
                  <a:lnTo>
                    <a:pt x="1096" y="170"/>
                  </a:lnTo>
                  <a:lnTo>
                    <a:pt x="1094" y="172"/>
                  </a:lnTo>
                  <a:lnTo>
                    <a:pt x="1088" y="176"/>
                  </a:lnTo>
                  <a:lnTo>
                    <a:pt x="1058" y="186"/>
                  </a:lnTo>
                  <a:lnTo>
                    <a:pt x="1014" y="198"/>
                  </a:lnTo>
                  <a:lnTo>
                    <a:pt x="994" y="206"/>
                  </a:lnTo>
                  <a:lnTo>
                    <a:pt x="980" y="210"/>
                  </a:lnTo>
                  <a:lnTo>
                    <a:pt x="972" y="216"/>
                  </a:lnTo>
                  <a:lnTo>
                    <a:pt x="970" y="218"/>
                  </a:lnTo>
                  <a:lnTo>
                    <a:pt x="970" y="220"/>
                  </a:lnTo>
                  <a:lnTo>
                    <a:pt x="976" y="222"/>
                  </a:lnTo>
                  <a:lnTo>
                    <a:pt x="988" y="224"/>
                  </a:lnTo>
                  <a:lnTo>
                    <a:pt x="1008" y="224"/>
                  </a:lnTo>
                  <a:lnTo>
                    <a:pt x="1034" y="222"/>
                  </a:lnTo>
                  <a:lnTo>
                    <a:pt x="1058" y="220"/>
                  </a:lnTo>
                  <a:lnTo>
                    <a:pt x="1072" y="220"/>
                  </a:lnTo>
                  <a:lnTo>
                    <a:pt x="1074" y="222"/>
                  </a:lnTo>
                  <a:lnTo>
                    <a:pt x="1076" y="222"/>
                  </a:lnTo>
                  <a:lnTo>
                    <a:pt x="1072" y="226"/>
                  </a:lnTo>
                  <a:lnTo>
                    <a:pt x="1064" y="232"/>
                  </a:lnTo>
                  <a:lnTo>
                    <a:pt x="1050" y="236"/>
                  </a:lnTo>
                  <a:lnTo>
                    <a:pt x="1036" y="242"/>
                  </a:lnTo>
                  <a:lnTo>
                    <a:pt x="1018" y="244"/>
                  </a:lnTo>
                  <a:lnTo>
                    <a:pt x="994" y="250"/>
                  </a:lnTo>
                  <a:lnTo>
                    <a:pt x="988" y="252"/>
                  </a:lnTo>
                  <a:lnTo>
                    <a:pt x="984" y="256"/>
                  </a:lnTo>
                  <a:lnTo>
                    <a:pt x="986" y="260"/>
                  </a:lnTo>
                  <a:lnTo>
                    <a:pt x="990" y="264"/>
                  </a:lnTo>
                  <a:lnTo>
                    <a:pt x="1014" y="274"/>
                  </a:lnTo>
                  <a:lnTo>
                    <a:pt x="1028" y="280"/>
                  </a:lnTo>
                  <a:lnTo>
                    <a:pt x="1036" y="286"/>
                  </a:lnTo>
                  <a:lnTo>
                    <a:pt x="1048" y="296"/>
                  </a:lnTo>
                  <a:lnTo>
                    <a:pt x="1052" y="302"/>
                  </a:lnTo>
                  <a:lnTo>
                    <a:pt x="1060" y="308"/>
                  </a:lnTo>
                  <a:lnTo>
                    <a:pt x="1072" y="312"/>
                  </a:lnTo>
                  <a:lnTo>
                    <a:pt x="1090" y="318"/>
                  </a:lnTo>
                  <a:lnTo>
                    <a:pt x="1098" y="320"/>
                  </a:lnTo>
                  <a:lnTo>
                    <a:pt x="1104" y="320"/>
                  </a:lnTo>
                  <a:lnTo>
                    <a:pt x="1110" y="318"/>
                  </a:lnTo>
                  <a:lnTo>
                    <a:pt x="1114" y="316"/>
                  </a:lnTo>
                  <a:lnTo>
                    <a:pt x="1116" y="312"/>
                  </a:lnTo>
                  <a:lnTo>
                    <a:pt x="1116" y="306"/>
                  </a:lnTo>
                  <a:lnTo>
                    <a:pt x="1118" y="294"/>
                  </a:lnTo>
                  <a:lnTo>
                    <a:pt x="1120" y="282"/>
                  </a:lnTo>
                  <a:lnTo>
                    <a:pt x="1124" y="268"/>
                  </a:lnTo>
                  <a:lnTo>
                    <a:pt x="1128" y="262"/>
                  </a:lnTo>
                  <a:lnTo>
                    <a:pt x="1132" y="256"/>
                  </a:lnTo>
                  <a:lnTo>
                    <a:pt x="1138" y="252"/>
                  </a:lnTo>
                  <a:lnTo>
                    <a:pt x="1146" y="248"/>
                  </a:lnTo>
                  <a:lnTo>
                    <a:pt x="1160" y="242"/>
                  </a:lnTo>
                  <a:lnTo>
                    <a:pt x="1166" y="236"/>
                  </a:lnTo>
                  <a:lnTo>
                    <a:pt x="1166" y="230"/>
                  </a:lnTo>
                  <a:lnTo>
                    <a:pt x="1164" y="224"/>
                  </a:lnTo>
                  <a:lnTo>
                    <a:pt x="1162" y="218"/>
                  </a:lnTo>
                  <a:lnTo>
                    <a:pt x="1162" y="214"/>
                  </a:lnTo>
                  <a:lnTo>
                    <a:pt x="1162" y="212"/>
                  </a:lnTo>
                  <a:lnTo>
                    <a:pt x="1166" y="208"/>
                  </a:lnTo>
                  <a:lnTo>
                    <a:pt x="1176" y="204"/>
                  </a:lnTo>
                  <a:lnTo>
                    <a:pt x="1182" y="202"/>
                  </a:lnTo>
                  <a:lnTo>
                    <a:pt x="1188" y="200"/>
                  </a:lnTo>
                  <a:lnTo>
                    <a:pt x="1190" y="196"/>
                  </a:lnTo>
                  <a:lnTo>
                    <a:pt x="1192" y="192"/>
                  </a:lnTo>
                  <a:lnTo>
                    <a:pt x="1194" y="186"/>
                  </a:lnTo>
                  <a:lnTo>
                    <a:pt x="1194" y="178"/>
                  </a:lnTo>
                  <a:lnTo>
                    <a:pt x="1196" y="170"/>
                  </a:lnTo>
                  <a:lnTo>
                    <a:pt x="1198" y="166"/>
                  </a:lnTo>
                  <a:lnTo>
                    <a:pt x="1202" y="164"/>
                  </a:lnTo>
                  <a:lnTo>
                    <a:pt x="1206" y="160"/>
                  </a:lnTo>
                  <a:lnTo>
                    <a:pt x="1212" y="158"/>
                  </a:lnTo>
                  <a:lnTo>
                    <a:pt x="1234" y="156"/>
                  </a:lnTo>
                  <a:lnTo>
                    <a:pt x="1272" y="152"/>
                  </a:lnTo>
                  <a:lnTo>
                    <a:pt x="1284" y="148"/>
                  </a:lnTo>
                  <a:lnTo>
                    <a:pt x="1290" y="146"/>
                  </a:lnTo>
                  <a:lnTo>
                    <a:pt x="1290" y="144"/>
                  </a:lnTo>
                  <a:lnTo>
                    <a:pt x="1290" y="142"/>
                  </a:lnTo>
                  <a:lnTo>
                    <a:pt x="1284" y="138"/>
                  </a:lnTo>
                  <a:lnTo>
                    <a:pt x="1274" y="136"/>
                  </a:lnTo>
                  <a:lnTo>
                    <a:pt x="1260" y="130"/>
                  </a:lnTo>
                  <a:lnTo>
                    <a:pt x="1244" y="126"/>
                  </a:lnTo>
                  <a:lnTo>
                    <a:pt x="1236" y="124"/>
                  </a:lnTo>
                  <a:lnTo>
                    <a:pt x="1226" y="118"/>
                  </a:lnTo>
                  <a:lnTo>
                    <a:pt x="1224" y="116"/>
                  </a:lnTo>
                  <a:lnTo>
                    <a:pt x="1220" y="114"/>
                  </a:lnTo>
                  <a:lnTo>
                    <a:pt x="1202" y="114"/>
                  </a:lnTo>
                  <a:lnTo>
                    <a:pt x="1190" y="112"/>
                  </a:lnTo>
                  <a:lnTo>
                    <a:pt x="1186" y="110"/>
                  </a:lnTo>
                  <a:lnTo>
                    <a:pt x="1184" y="106"/>
                  </a:lnTo>
                  <a:lnTo>
                    <a:pt x="1182" y="102"/>
                  </a:lnTo>
                  <a:lnTo>
                    <a:pt x="1182" y="96"/>
                  </a:lnTo>
                  <a:lnTo>
                    <a:pt x="1182" y="90"/>
                  </a:lnTo>
                  <a:lnTo>
                    <a:pt x="1178" y="84"/>
                  </a:lnTo>
                  <a:lnTo>
                    <a:pt x="1170" y="78"/>
                  </a:lnTo>
                  <a:lnTo>
                    <a:pt x="1162" y="74"/>
                  </a:lnTo>
                  <a:lnTo>
                    <a:pt x="1156" y="76"/>
                  </a:lnTo>
                  <a:lnTo>
                    <a:pt x="1152" y="82"/>
                  </a:lnTo>
                  <a:lnTo>
                    <a:pt x="1148" y="88"/>
                  </a:lnTo>
                  <a:lnTo>
                    <a:pt x="1144" y="96"/>
                  </a:lnTo>
                  <a:lnTo>
                    <a:pt x="1144" y="98"/>
                  </a:lnTo>
                  <a:lnTo>
                    <a:pt x="1142" y="94"/>
                  </a:lnTo>
                  <a:lnTo>
                    <a:pt x="1140" y="84"/>
                  </a:lnTo>
                  <a:lnTo>
                    <a:pt x="1140" y="78"/>
                  </a:lnTo>
                  <a:lnTo>
                    <a:pt x="1142" y="74"/>
                  </a:lnTo>
                  <a:lnTo>
                    <a:pt x="1144" y="70"/>
                  </a:lnTo>
                  <a:lnTo>
                    <a:pt x="1150" y="66"/>
                  </a:lnTo>
                  <a:lnTo>
                    <a:pt x="1152" y="64"/>
                  </a:lnTo>
                  <a:lnTo>
                    <a:pt x="1132" y="54"/>
                  </a:lnTo>
                  <a:lnTo>
                    <a:pt x="1124" y="50"/>
                  </a:lnTo>
                  <a:lnTo>
                    <a:pt x="1108" y="50"/>
                  </a:lnTo>
                  <a:lnTo>
                    <a:pt x="1100" y="50"/>
                  </a:lnTo>
                  <a:lnTo>
                    <a:pt x="1092" y="48"/>
                  </a:lnTo>
                  <a:lnTo>
                    <a:pt x="1084" y="42"/>
                  </a:lnTo>
                  <a:lnTo>
                    <a:pt x="1080" y="40"/>
                  </a:lnTo>
                  <a:lnTo>
                    <a:pt x="1076" y="40"/>
                  </a:lnTo>
                  <a:lnTo>
                    <a:pt x="1070" y="40"/>
                  </a:lnTo>
                  <a:lnTo>
                    <a:pt x="1062" y="44"/>
                  </a:lnTo>
                  <a:lnTo>
                    <a:pt x="1058" y="48"/>
                  </a:lnTo>
                  <a:lnTo>
                    <a:pt x="1056" y="54"/>
                  </a:lnTo>
                  <a:lnTo>
                    <a:pt x="1054" y="58"/>
                  </a:lnTo>
                  <a:lnTo>
                    <a:pt x="1056" y="66"/>
                  </a:lnTo>
                  <a:lnTo>
                    <a:pt x="1060" y="80"/>
                  </a:lnTo>
                  <a:lnTo>
                    <a:pt x="1068" y="94"/>
                  </a:lnTo>
                  <a:lnTo>
                    <a:pt x="1084" y="120"/>
                  </a:lnTo>
                  <a:lnTo>
                    <a:pt x="1086" y="130"/>
                  </a:lnTo>
                  <a:lnTo>
                    <a:pt x="1086" y="132"/>
                  </a:lnTo>
                  <a:lnTo>
                    <a:pt x="1084" y="132"/>
                  </a:lnTo>
                  <a:lnTo>
                    <a:pt x="1080" y="132"/>
                  </a:lnTo>
                  <a:lnTo>
                    <a:pt x="1076" y="130"/>
                  </a:lnTo>
                  <a:lnTo>
                    <a:pt x="1068" y="122"/>
                  </a:lnTo>
                  <a:lnTo>
                    <a:pt x="1048" y="96"/>
                  </a:lnTo>
                  <a:lnTo>
                    <a:pt x="1036" y="82"/>
                  </a:lnTo>
                  <a:lnTo>
                    <a:pt x="1026" y="72"/>
                  </a:lnTo>
                  <a:lnTo>
                    <a:pt x="1020" y="68"/>
                  </a:lnTo>
                  <a:lnTo>
                    <a:pt x="1014" y="66"/>
                  </a:lnTo>
                  <a:lnTo>
                    <a:pt x="1008" y="64"/>
                  </a:lnTo>
                  <a:lnTo>
                    <a:pt x="1004" y="66"/>
                  </a:lnTo>
                  <a:lnTo>
                    <a:pt x="998" y="68"/>
                  </a:lnTo>
                  <a:lnTo>
                    <a:pt x="994" y="70"/>
                  </a:lnTo>
                  <a:lnTo>
                    <a:pt x="990" y="78"/>
                  </a:lnTo>
                  <a:lnTo>
                    <a:pt x="988" y="88"/>
                  </a:lnTo>
                  <a:lnTo>
                    <a:pt x="986" y="96"/>
                  </a:lnTo>
                  <a:lnTo>
                    <a:pt x="986" y="108"/>
                  </a:lnTo>
                  <a:lnTo>
                    <a:pt x="984" y="106"/>
                  </a:lnTo>
                  <a:lnTo>
                    <a:pt x="980" y="100"/>
                  </a:lnTo>
                  <a:lnTo>
                    <a:pt x="974" y="90"/>
                  </a:lnTo>
                  <a:lnTo>
                    <a:pt x="968" y="84"/>
                  </a:lnTo>
                  <a:lnTo>
                    <a:pt x="960" y="80"/>
                  </a:lnTo>
                  <a:lnTo>
                    <a:pt x="954" y="78"/>
                  </a:lnTo>
                  <a:lnTo>
                    <a:pt x="950" y="76"/>
                  </a:lnTo>
                  <a:lnTo>
                    <a:pt x="948" y="76"/>
                  </a:lnTo>
                  <a:lnTo>
                    <a:pt x="960" y="72"/>
                  </a:lnTo>
                  <a:lnTo>
                    <a:pt x="972" y="70"/>
                  </a:lnTo>
                  <a:lnTo>
                    <a:pt x="978" y="66"/>
                  </a:lnTo>
                  <a:lnTo>
                    <a:pt x="984" y="62"/>
                  </a:lnTo>
                  <a:lnTo>
                    <a:pt x="984" y="60"/>
                  </a:lnTo>
                  <a:lnTo>
                    <a:pt x="982" y="56"/>
                  </a:lnTo>
                  <a:lnTo>
                    <a:pt x="978" y="56"/>
                  </a:lnTo>
                  <a:lnTo>
                    <a:pt x="970" y="56"/>
                  </a:lnTo>
                  <a:lnTo>
                    <a:pt x="958" y="60"/>
                  </a:lnTo>
                  <a:lnTo>
                    <a:pt x="946" y="62"/>
                  </a:lnTo>
                  <a:lnTo>
                    <a:pt x="938" y="62"/>
                  </a:lnTo>
                  <a:lnTo>
                    <a:pt x="934" y="62"/>
                  </a:lnTo>
                  <a:lnTo>
                    <a:pt x="930" y="58"/>
                  </a:lnTo>
                  <a:lnTo>
                    <a:pt x="928" y="56"/>
                  </a:lnTo>
                  <a:lnTo>
                    <a:pt x="926" y="56"/>
                  </a:lnTo>
                  <a:lnTo>
                    <a:pt x="922" y="58"/>
                  </a:lnTo>
                  <a:lnTo>
                    <a:pt x="916" y="60"/>
                  </a:lnTo>
                  <a:lnTo>
                    <a:pt x="908" y="64"/>
                  </a:lnTo>
                  <a:lnTo>
                    <a:pt x="904" y="64"/>
                  </a:lnTo>
                  <a:lnTo>
                    <a:pt x="902" y="64"/>
                  </a:lnTo>
                  <a:lnTo>
                    <a:pt x="900" y="60"/>
                  </a:lnTo>
                  <a:lnTo>
                    <a:pt x="896" y="58"/>
                  </a:lnTo>
                  <a:lnTo>
                    <a:pt x="892" y="58"/>
                  </a:lnTo>
                  <a:lnTo>
                    <a:pt x="884" y="60"/>
                  </a:lnTo>
                  <a:lnTo>
                    <a:pt x="874" y="64"/>
                  </a:lnTo>
                  <a:lnTo>
                    <a:pt x="862" y="72"/>
                  </a:lnTo>
                  <a:lnTo>
                    <a:pt x="856" y="78"/>
                  </a:lnTo>
                  <a:lnTo>
                    <a:pt x="854" y="82"/>
                  </a:lnTo>
                  <a:lnTo>
                    <a:pt x="854" y="88"/>
                  </a:lnTo>
                  <a:lnTo>
                    <a:pt x="858" y="92"/>
                  </a:lnTo>
                  <a:lnTo>
                    <a:pt x="862" y="98"/>
                  </a:lnTo>
                  <a:lnTo>
                    <a:pt x="872" y="112"/>
                  </a:lnTo>
                  <a:lnTo>
                    <a:pt x="878" y="116"/>
                  </a:lnTo>
                  <a:lnTo>
                    <a:pt x="884" y="118"/>
                  </a:lnTo>
                  <a:lnTo>
                    <a:pt x="890" y="114"/>
                  </a:lnTo>
                  <a:lnTo>
                    <a:pt x="894" y="110"/>
                  </a:lnTo>
                  <a:lnTo>
                    <a:pt x="902" y="104"/>
                  </a:lnTo>
                  <a:lnTo>
                    <a:pt x="902" y="108"/>
                  </a:lnTo>
                  <a:close/>
                  <a:moveTo>
                    <a:pt x="1272" y="818"/>
                  </a:moveTo>
                  <a:lnTo>
                    <a:pt x="1272" y="818"/>
                  </a:lnTo>
                  <a:lnTo>
                    <a:pt x="1272" y="816"/>
                  </a:lnTo>
                  <a:lnTo>
                    <a:pt x="1270" y="814"/>
                  </a:lnTo>
                  <a:lnTo>
                    <a:pt x="1266" y="812"/>
                  </a:lnTo>
                  <a:lnTo>
                    <a:pt x="1264" y="814"/>
                  </a:lnTo>
                  <a:lnTo>
                    <a:pt x="1264" y="818"/>
                  </a:lnTo>
                  <a:lnTo>
                    <a:pt x="1264" y="820"/>
                  </a:lnTo>
                  <a:lnTo>
                    <a:pt x="1272" y="818"/>
                  </a:lnTo>
                  <a:close/>
                  <a:moveTo>
                    <a:pt x="1168" y="848"/>
                  </a:moveTo>
                  <a:lnTo>
                    <a:pt x="1168" y="848"/>
                  </a:lnTo>
                  <a:lnTo>
                    <a:pt x="1176" y="848"/>
                  </a:lnTo>
                  <a:lnTo>
                    <a:pt x="1180" y="848"/>
                  </a:lnTo>
                  <a:lnTo>
                    <a:pt x="1182" y="844"/>
                  </a:lnTo>
                  <a:lnTo>
                    <a:pt x="1184" y="840"/>
                  </a:lnTo>
                  <a:lnTo>
                    <a:pt x="1190" y="836"/>
                  </a:lnTo>
                  <a:lnTo>
                    <a:pt x="1192" y="834"/>
                  </a:lnTo>
                  <a:lnTo>
                    <a:pt x="1192" y="832"/>
                  </a:lnTo>
                  <a:lnTo>
                    <a:pt x="1192" y="830"/>
                  </a:lnTo>
                  <a:lnTo>
                    <a:pt x="1188" y="828"/>
                  </a:lnTo>
                  <a:lnTo>
                    <a:pt x="1182" y="826"/>
                  </a:lnTo>
                  <a:lnTo>
                    <a:pt x="1180" y="826"/>
                  </a:lnTo>
                  <a:lnTo>
                    <a:pt x="1180" y="828"/>
                  </a:lnTo>
                  <a:lnTo>
                    <a:pt x="1176" y="830"/>
                  </a:lnTo>
                  <a:lnTo>
                    <a:pt x="1174" y="830"/>
                  </a:lnTo>
                  <a:lnTo>
                    <a:pt x="1172" y="832"/>
                  </a:lnTo>
                  <a:lnTo>
                    <a:pt x="1170" y="832"/>
                  </a:lnTo>
                  <a:lnTo>
                    <a:pt x="1166" y="832"/>
                  </a:lnTo>
                  <a:lnTo>
                    <a:pt x="1164" y="832"/>
                  </a:lnTo>
                  <a:lnTo>
                    <a:pt x="1162" y="834"/>
                  </a:lnTo>
                  <a:lnTo>
                    <a:pt x="1162" y="838"/>
                  </a:lnTo>
                  <a:lnTo>
                    <a:pt x="1160" y="842"/>
                  </a:lnTo>
                  <a:lnTo>
                    <a:pt x="1156" y="842"/>
                  </a:lnTo>
                  <a:lnTo>
                    <a:pt x="1154" y="842"/>
                  </a:lnTo>
                  <a:lnTo>
                    <a:pt x="1152" y="844"/>
                  </a:lnTo>
                  <a:lnTo>
                    <a:pt x="1152" y="846"/>
                  </a:lnTo>
                  <a:lnTo>
                    <a:pt x="1154" y="848"/>
                  </a:lnTo>
                  <a:lnTo>
                    <a:pt x="1168" y="848"/>
                  </a:lnTo>
                  <a:close/>
                  <a:moveTo>
                    <a:pt x="1214" y="822"/>
                  </a:moveTo>
                  <a:lnTo>
                    <a:pt x="1214" y="822"/>
                  </a:lnTo>
                  <a:lnTo>
                    <a:pt x="1218" y="816"/>
                  </a:lnTo>
                  <a:lnTo>
                    <a:pt x="1218" y="814"/>
                  </a:lnTo>
                  <a:lnTo>
                    <a:pt x="1216" y="814"/>
                  </a:lnTo>
                  <a:lnTo>
                    <a:pt x="1212" y="812"/>
                  </a:lnTo>
                  <a:lnTo>
                    <a:pt x="1208" y="814"/>
                  </a:lnTo>
                  <a:lnTo>
                    <a:pt x="1206" y="814"/>
                  </a:lnTo>
                  <a:lnTo>
                    <a:pt x="1202" y="812"/>
                  </a:lnTo>
                  <a:lnTo>
                    <a:pt x="1198" y="810"/>
                  </a:lnTo>
                  <a:lnTo>
                    <a:pt x="1196" y="812"/>
                  </a:lnTo>
                  <a:lnTo>
                    <a:pt x="1192" y="814"/>
                  </a:lnTo>
                  <a:lnTo>
                    <a:pt x="1190" y="814"/>
                  </a:lnTo>
                  <a:lnTo>
                    <a:pt x="1188" y="814"/>
                  </a:lnTo>
                  <a:lnTo>
                    <a:pt x="1188" y="816"/>
                  </a:lnTo>
                  <a:lnTo>
                    <a:pt x="1184" y="820"/>
                  </a:lnTo>
                  <a:lnTo>
                    <a:pt x="1182" y="822"/>
                  </a:lnTo>
                  <a:lnTo>
                    <a:pt x="1184" y="824"/>
                  </a:lnTo>
                  <a:lnTo>
                    <a:pt x="1190" y="824"/>
                  </a:lnTo>
                  <a:lnTo>
                    <a:pt x="1196" y="828"/>
                  </a:lnTo>
                  <a:lnTo>
                    <a:pt x="1200" y="830"/>
                  </a:lnTo>
                  <a:lnTo>
                    <a:pt x="1204" y="830"/>
                  </a:lnTo>
                  <a:lnTo>
                    <a:pt x="1214" y="822"/>
                  </a:lnTo>
                  <a:close/>
                  <a:moveTo>
                    <a:pt x="1352" y="792"/>
                  </a:moveTo>
                  <a:lnTo>
                    <a:pt x="1352" y="792"/>
                  </a:lnTo>
                  <a:lnTo>
                    <a:pt x="1348" y="790"/>
                  </a:lnTo>
                  <a:lnTo>
                    <a:pt x="1344" y="788"/>
                  </a:lnTo>
                  <a:lnTo>
                    <a:pt x="1338" y="788"/>
                  </a:lnTo>
                  <a:lnTo>
                    <a:pt x="1330" y="790"/>
                  </a:lnTo>
                  <a:lnTo>
                    <a:pt x="1328" y="792"/>
                  </a:lnTo>
                  <a:lnTo>
                    <a:pt x="1330" y="794"/>
                  </a:lnTo>
                  <a:lnTo>
                    <a:pt x="1340" y="798"/>
                  </a:lnTo>
                  <a:lnTo>
                    <a:pt x="1350" y="796"/>
                  </a:lnTo>
                  <a:lnTo>
                    <a:pt x="1352" y="796"/>
                  </a:lnTo>
                  <a:lnTo>
                    <a:pt x="1352" y="792"/>
                  </a:lnTo>
                  <a:close/>
                  <a:moveTo>
                    <a:pt x="1326" y="780"/>
                  </a:moveTo>
                  <a:lnTo>
                    <a:pt x="1326" y="780"/>
                  </a:lnTo>
                  <a:lnTo>
                    <a:pt x="1330" y="778"/>
                  </a:lnTo>
                  <a:lnTo>
                    <a:pt x="1334" y="776"/>
                  </a:lnTo>
                  <a:lnTo>
                    <a:pt x="1338" y="776"/>
                  </a:lnTo>
                  <a:lnTo>
                    <a:pt x="1342" y="776"/>
                  </a:lnTo>
                  <a:lnTo>
                    <a:pt x="1346" y="778"/>
                  </a:lnTo>
                  <a:lnTo>
                    <a:pt x="1350" y="776"/>
                  </a:lnTo>
                  <a:lnTo>
                    <a:pt x="1364" y="766"/>
                  </a:lnTo>
                  <a:lnTo>
                    <a:pt x="1372" y="760"/>
                  </a:lnTo>
                  <a:lnTo>
                    <a:pt x="1372" y="758"/>
                  </a:lnTo>
                  <a:lnTo>
                    <a:pt x="1372" y="756"/>
                  </a:lnTo>
                  <a:lnTo>
                    <a:pt x="1368" y="756"/>
                  </a:lnTo>
                  <a:lnTo>
                    <a:pt x="1362" y="756"/>
                  </a:lnTo>
                  <a:lnTo>
                    <a:pt x="1356" y="758"/>
                  </a:lnTo>
                  <a:lnTo>
                    <a:pt x="1358" y="760"/>
                  </a:lnTo>
                  <a:lnTo>
                    <a:pt x="1358" y="762"/>
                  </a:lnTo>
                  <a:lnTo>
                    <a:pt x="1356" y="764"/>
                  </a:lnTo>
                  <a:lnTo>
                    <a:pt x="1350" y="762"/>
                  </a:lnTo>
                  <a:lnTo>
                    <a:pt x="1348" y="762"/>
                  </a:lnTo>
                  <a:lnTo>
                    <a:pt x="1346" y="762"/>
                  </a:lnTo>
                  <a:lnTo>
                    <a:pt x="1342" y="766"/>
                  </a:lnTo>
                  <a:lnTo>
                    <a:pt x="1342" y="770"/>
                  </a:lnTo>
                  <a:lnTo>
                    <a:pt x="1340" y="768"/>
                  </a:lnTo>
                  <a:lnTo>
                    <a:pt x="1338" y="766"/>
                  </a:lnTo>
                  <a:lnTo>
                    <a:pt x="1332" y="766"/>
                  </a:lnTo>
                  <a:lnTo>
                    <a:pt x="1318" y="770"/>
                  </a:lnTo>
                  <a:lnTo>
                    <a:pt x="1314" y="774"/>
                  </a:lnTo>
                  <a:lnTo>
                    <a:pt x="1318" y="776"/>
                  </a:lnTo>
                  <a:lnTo>
                    <a:pt x="1320" y="776"/>
                  </a:lnTo>
                  <a:lnTo>
                    <a:pt x="1322" y="778"/>
                  </a:lnTo>
                  <a:lnTo>
                    <a:pt x="1320" y="780"/>
                  </a:lnTo>
                  <a:lnTo>
                    <a:pt x="1326" y="780"/>
                  </a:lnTo>
                  <a:close/>
                  <a:moveTo>
                    <a:pt x="1414" y="220"/>
                  </a:moveTo>
                  <a:lnTo>
                    <a:pt x="1414" y="220"/>
                  </a:lnTo>
                  <a:lnTo>
                    <a:pt x="1408" y="216"/>
                  </a:lnTo>
                  <a:lnTo>
                    <a:pt x="1402" y="216"/>
                  </a:lnTo>
                  <a:lnTo>
                    <a:pt x="1392" y="218"/>
                  </a:lnTo>
                  <a:lnTo>
                    <a:pt x="1388" y="220"/>
                  </a:lnTo>
                  <a:lnTo>
                    <a:pt x="1382" y="220"/>
                  </a:lnTo>
                  <a:lnTo>
                    <a:pt x="1374" y="218"/>
                  </a:lnTo>
                  <a:lnTo>
                    <a:pt x="1364" y="214"/>
                  </a:lnTo>
                  <a:lnTo>
                    <a:pt x="1356" y="208"/>
                  </a:lnTo>
                  <a:lnTo>
                    <a:pt x="1354" y="204"/>
                  </a:lnTo>
                  <a:lnTo>
                    <a:pt x="1356" y="200"/>
                  </a:lnTo>
                  <a:lnTo>
                    <a:pt x="1360" y="198"/>
                  </a:lnTo>
                  <a:lnTo>
                    <a:pt x="1370" y="194"/>
                  </a:lnTo>
                  <a:lnTo>
                    <a:pt x="1370" y="192"/>
                  </a:lnTo>
                  <a:lnTo>
                    <a:pt x="1366" y="190"/>
                  </a:lnTo>
                  <a:lnTo>
                    <a:pt x="1354" y="188"/>
                  </a:lnTo>
                  <a:lnTo>
                    <a:pt x="1336" y="188"/>
                  </a:lnTo>
                  <a:lnTo>
                    <a:pt x="1316" y="188"/>
                  </a:lnTo>
                  <a:lnTo>
                    <a:pt x="1296" y="190"/>
                  </a:lnTo>
                  <a:lnTo>
                    <a:pt x="1280" y="194"/>
                  </a:lnTo>
                  <a:lnTo>
                    <a:pt x="1274" y="196"/>
                  </a:lnTo>
                  <a:lnTo>
                    <a:pt x="1270" y="198"/>
                  </a:lnTo>
                  <a:lnTo>
                    <a:pt x="1270" y="202"/>
                  </a:lnTo>
                  <a:lnTo>
                    <a:pt x="1272" y="204"/>
                  </a:lnTo>
                  <a:lnTo>
                    <a:pt x="1276" y="208"/>
                  </a:lnTo>
                  <a:lnTo>
                    <a:pt x="1286" y="212"/>
                  </a:lnTo>
                  <a:lnTo>
                    <a:pt x="1292" y="214"/>
                  </a:lnTo>
                  <a:lnTo>
                    <a:pt x="1292" y="216"/>
                  </a:lnTo>
                  <a:lnTo>
                    <a:pt x="1292" y="218"/>
                  </a:lnTo>
                  <a:lnTo>
                    <a:pt x="1286" y="224"/>
                  </a:lnTo>
                  <a:lnTo>
                    <a:pt x="1272" y="236"/>
                  </a:lnTo>
                  <a:lnTo>
                    <a:pt x="1264" y="242"/>
                  </a:lnTo>
                  <a:lnTo>
                    <a:pt x="1262" y="246"/>
                  </a:lnTo>
                  <a:lnTo>
                    <a:pt x="1264" y="248"/>
                  </a:lnTo>
                  <a:lnTo>
                    <a:pt x="1270" y="250"/>
                  </a:lnTo>
                  <a:lnTo>
                    <a:pt x="1288" y="250"/>
                  </a:lnTo>
                  <a:lnTo>
                    <a:pt x="1314" y="246"/>
                  </a:lnTo>
                  <a:lnTo>
                    <a:pt x="1324" y="248"/>
                  </a:lnTo>
                  <a:lnTo>
                    <a:pt x="1328" y="248"/>
                  </a:lnTo>
                  <a:lnTo>
                    <a:pt x="1328" y="250"/>
                  </a:lnTo>
                  <a:lnTo>
                    <a:pt x="1328" y="256"/>
                  </a:lnTo>
                  <a:lnTo>
                    <a:pt x="1328" y="260"/>
                  </a:lnTo>
                  <a:lnTo>
                    <a:pt x="1326" y="264"/>
                  </a:lnTo>
                  <a:lnTo>
                    <a:pt x="1326" y="266"/>
                  </a:lnTo>
                  <a:lnTo>
                    <a:pt x="1328" y="266"/>
                  </a:lnTo>
                  <a:lnTo>
                    <a:pt x="1336" y="266"/>
                  </a:lnTo>
                  <a:lnTo>
                    <a:pt x="1350" y="260"/>
                  </a:lnTo>
                  <a:lnTo>
                    <a:pt x="1376" y="250"/>
                  </a:lnTo>
                  <a:lnTo>
                    <a:pt x="1402" y="238"/>
                  </a:lnTo>
                  <a:lnTo>
                    <a:pt x="1412" y="234"/>
                  </a:lnTo>
                  <a:lnTo>
                    <a:pt x="1418" y="228"/>
                  </a:lnTo>
                  <a:lnTo>
                    <a:pt x="1420" y="226"/>
                  </a:lnTo>
                  <a:lnTo>
                    <a:pt x="1420" y="224"/>
                  </a:lnTo>
                  <a:lnTo>
                    <a:pt x="1418" y="222"/>
                  </a:lnTo>
                  <a:lnTo>
                    <a:pt x="1414" y="220"/>
                  </a:lnTo>
                  <a:close/>
                  <a:moveTo>
                    <a:pt x="1370" y="792"/>
                  </a:moveTo>
                  <a:lnTo>
                    <a:pt x="1370" y="792"/>
                  </a:lnTo>
                  <a:lnTo>
                    <a:pt x="1378" y="782"/>
                  </a:lnTo>
                  <a:lnTo>
                    <a:pt x="1380" y="776"/>
                  </a:lnTo>
                  <a:lnTo>
                    <a:pt x="1378" y="774"/>
                  </a:lnTo>
                  <a:lnTo>
                    <a:pt x="1376" y="772"/>
                  </a:lnTo>
                  <a:lnTo>
                    <a:pt x="1372" y="770"/>
                  </a:lnTo>
                  <a:lnTo>
                    <a:pt x="1370" y="774"/>
                  </a:lnTo>
                  <a:lnTo>
                    <a:pt x="1362" y="776"/>
                  </a:lnTo>
                  <a:lnTo>
                    <a:pt x="1354" y="780"/>
                  </a:lnTo>
                  <a:lnTo>
                    <a:pt x="1350" y="784"/>
                  </a:lnTo>
                  <a:lnTo>
                    <a:pt x="1350" y="786"/>
                  </a:lnTo>
                  <a:lnTo>
                    <a:pt x="1350" y="788"/>
                  </a:lnTo>
                  <a:lnTo>
                    <a:pt x="1356" y="792"/>
                  </a:lnTo>
                  <a:lnTo>
                    <a:pt x="1364" y="794"/>
                  </a:lnTo>
                  <a:lnTo>
                    <a:pt x="1366" y="794"/>
                  </a:lnTo>
                  <a:lnTo>
                    <a:pt x="1370" y="792"/>
                  </a:lnTo>
                  <a:close/>
                  <a:moveTo>
                    <a:pt x="1388" y="762"/>
                  </a:moveTo>
                  <a:lnTo>
                    <a:pt x="1388" y="762"/>
                  </a:lnTo>
                  <a:lnTo>
                    <a:pt x="1384" y="762"/>
                  </a:lnTo>
                  <a:lnTo>
                    <a:pt x="1380" y="764"/>
                  </a:lnTo>
                  <a:lnTo>
                    <a:pt x="1380" y="766"/>
                  </a:lnTo>
                  <a:lnTo>
                    <a:pt x="1380" y="770"/>
                  </a:lnTo>
                  <a:lnTo>
                    <a:pt x="1384" y="776"/>
                  </a:lnTo>
                  <a:lnTo>
                    <a:pt x="1386" y="778"/>
                  </a:lnTo>
                  <a:lnTo>
                    <a:pt x="1388" y="778"/>
                  </a:lnTo>
                  <a:lnTo>
                    <a:pt x="1394" y="776"/>
                  </a:lnTo>
                  <a:lnTo>
                    <a:pt x="1396" y="772"/>
                  </a:lnTo>
                  <a:lnTo>
                    <a:pt x="1396" y="770"/>
                  </a:lnTo>
                  <a:lnTo>
                    <a:pt x="1396" y="766"/>
                  </a:lnTo>
                  <a:lnTo>
                    <a:pt x="1392" y="764"/>
                  </a:lnTo>
                  <a:lnTo>
                    <a:pt x="1388" y="762"/>
                  </a:lnTo>
                  <a:close/>
                  <a:moveTo>
                    <a:pt x="1264" y="804"/>
                  </a:moveTo>
                  <a:lnTo>
                    <a:pt x="1264" y="804"/>
                  </a:lnTo>
                  <a:lnTo>
                    <a:pt x="1264" y="800"/>
                  </a:lnTo>
                  <a:lnTo>
                    <a:pt x="1262" y="798"/>
                  </a:lnTo>
                  <a:lnTo>
                    <a:pt x="1258" y="798"/>
                  </a:lnTo>
                  <a:lnTo>
                    <a:pt x="1252" y="802"/>
                  </a:lnTo>
                  <a:lnTo>
                    <a:pt x="1248" y="804"/>
                  </a:lnTo>
                  <a:lnTo>
                    <a:pt x="1248" y="808"/>
                  </a:lnTo>
                  <a:lnTo>
                    <a:pt x="1250" y="810"/>
                  </a:lnTo>
                  <a:lnTo>
                    <a:pt x="1254" y="812"/>
                  </a:lnTo>
                  <a:lnTo>
                    <a:pt x="1260" y="814"/>
                  </a:lnTo>
                  <a:lnTo>
                    <a:pt x="1262" y="812"/>
                  </a:lnTo>
                  <a:lnTo>
                    <a:pt x="1264" y="804"/>
                  </a:lnTo>
                  <a:close/>
                  <a:moveTo>
                    <a:pt x="1102" y="904"/>
                  </a:moveTo>
                  <a:lnTo>
                    <a:pt x="1102" y="904"/>
                  </a:lnTo>
                  <a:lnTo>
                    <a:pt x="1102" y="908"/>
                  </a:lnTo>
                  <a:lnTo>
                    <a:pt x="1104" y="908"/>
                  </a:lnTo>
                  <a:lnTo>
                    <a:pt x="1112" y="908"/>
                  </a:lnTo>
                  <a:lnTo>
                    <a:pt x="1114" y="906"/>
                  </a:lnTo>
                  <a:lnTo>
                    <a:pt x="1112" y="902"/>
                  </a:lnTo>
                  <a:lnTo>
                    <a:pt x="1106" y="902"/>
                  </a:lnTo>
                  <a:lnTo>
                    <a:pt x="1104" y="902"/>
                  </a:lnTo>
                  <a:lnTo>
                    <a:pt x="1102" y="904"/>
                  </a:lnTo>
                  <a:close/>
                  <a:moveTo>
                    <a:pt x="1116" y="898"/>
                  </a:moveTo>
                  <a:lnTo>
                    <a:pt x="1116" y="898"/>
                  </a:lnTo>
                  <a:lnTo>
                    <a:pt x="1120" y="900"/>
                  </a:lnTo>
                  <a:lnTo>
                    <a:pt x="1122" y="898"/>
                  </a:lnTo>
                  <a:lnTo>
                    <a:pt x="1124" y="896"/>
                  </a:lnTo>
                  <a:lnTo>
                    <a:pt x="1124" y="894"/>
                  </a:lnTo>
                  <a:lnTo>
                    <a:pt x="1120" y="892"/>
                  </a:lnTo>
                  <a:lnTo>
                    <a:pt x="1116" y="894"/>
                  </a:lnTo>
                  <a:lnTo>
                    <a:pt x="1114" y="896"/>
                  </a:lnTo>
                  <a:lnTo>
                    <a:pt x="1116" y="898"/>
                  </a:lnTo>
                  <a:close/>
                  <a:moveTo>
                    <a:pt x="1150" y="850"/>
                  </a:moveTo>
                  <a:lnTo>
                    <a:pt x="1150" y="850"/>
                  </a:lnTo>
                  <a:lnTo>
                    <a:pt x="1148" y="850"/>
                  </a:lnTo>
                  <a:lnTo>
                    <a:pt x="1148" y="848"/>
                  </a:lnTo>
                  <a:lnTo>
                    <a:pt x="1146" y="846"/>
                  </a:lnTo>
                  <a:lnTo>
                    <a:pt x="1144" y="846"/>
                  </a:lnTo>
                  <a:lnTo>
                    <a:pt x="1142" y="848"/>
                  </a:lnTo>
                  <a:lnTo>
                    <a:pt x="1140" y="846"/>
                  </a:lnTo>
                  <a:lnTo>
                    <a:pt x="1138" y="844"/>
                  </a:lnTo>
                  <a:lnTo>
                    <a:pt x="1136" y="846"/>
                  </a:lnTo>
                  <a:lnTo>
                    <a:pt x="1136" y="848"/>
                  </a:lnTo>
                  <a:lnTo>
                    <a:pt x="1132" y="848"/>
                  </a:lnTo>
                  <a:lnTo>
                    <a:pt x="1130" y="846"/>
                  </a:lnTo>
                  <a:lnTo>
                    <a:pt x="1130" y="850"/>
                  </a:lnTo>
                  <a:lnTo>
                    <a:pt x="1130" y="852"/>
                  </a:lnTo>
                  <a:lnTo>
                    <a:pt x="1128" y="850"/>
                  </a:lnTo>
                  <a:lnTo>
                    <a:pt x="1124" y="850"/>
                  </a:lnTo>
                  <a:lnTo>
                    <a:pt x="1120" y="850"/>
                  </a:lnTo>
                  <a:lnTo>
                    <a:pt x="1118" y="854"/>
                  </a:lnTo>
                  <a:lnTo>
                    <a:pt x="1120" y="856"/>
                  </a:lnTo>
                  <a:lnTo>
                    <a:pt x="1124" y="856"/>
                  </a:lnTo>
                  <a:lnTo>
                    <a:pt x="1124" y="858"/>
                  </a:lnTo>
                  <a:lnTo>
                    <a:pt x="1120" y="860"/>
                  </a:lnTo>
                  <a:lnTo>
                    <a:pt x="1114" y="860"/>
                  </a:lnTo>
                  <a:lnTo>
                    <a:pt x="1108" y="860"/>
                  </a:lnTo>
                  <a:lnTo>
                    <a:pt x="1108" y="862"/>
                  </a:lnTo>
                  <a:lnTo>
                    <a:pt x="1110" y="862"/>
                  </a:lnTo>
                  <a:lnTo>
                    <a:pt x="1110" y="864"/>
                  </a:lnTo>
                  <a:lnTo>
                    <a:pt x="1108" y="866"/>
                  </a:lnTo>
                  <a:lnTo>
                    <a:pt x="1106" y="866"/>
                  </a:lnTo>
                  <a:lnTo>
                    <a:pt x="1108" y="868"/>
                  </a:lnTo>
                  <a:lnTo>
                    <a:pt x="1110" y="870"/>
                  </a:lnTo>
                  <a:lnTo>
                    <a:pt x="1108" y="870"/>
                  </a:lnTo>
                  <a:lnTo>
                    <a:pt x="1108" y="872"/>
                  </a:lnTo>
                  <a:lnTo>
                    <a:pt x="1108" y="874"/>
                  </a:lnTo>
                  <a:lnTo>
                    <a:pt x="1108" y="876"/>
                  </a:lnTo>
                  <a:lnTo>
                    <a:pt x="1108" y="878"/>
                  </a:lnTo>
                  <a:lnTo>
                    <a:pt x="1106" y="880"/>
                  </a:lnTo>
                  <a:lnTo>
                    <a:pt x="1104" y="882"/>
                  </a:lnTo>
                  <a:lnTo>
                    <a:pt x="1108" y="884"/>
                  </a:lnTo>
                  <a:lnTo>
                    <a:pt x="1114" y="884"/>
                  </a:lnTo>
                  <a:lnTo>
                    <a:pt x="1114" y="886"/>
                  </a:lnTo>
                  <a:lnTo>
                    <a:pt x="1114" y="888"/>
                  </a:lnTo>
                  <a:lnTo>
                    <a:pt x="1116" y="888"/>
                  </a:lnTo>
                  <a:lnTo>
                    <a:pt x="1120" y="884"/>
                  </a:lnTo>
                  <a:lnTo>
                    <a:pt x="1122" y="880"/>
                  </a:lnTo>
                  <a:lnTo>
                    <a:pt x="1126" y="876"/>
                  </a:lnTo>
                  <a:lnTo>
                    <a:pt x="1130" y="874"/>
                  </a:lnTo>
                  <a:lnTo>
                    <a:pt x="1132" y="876"/>
                  </a:lnTo>
                  <a:lnTo>
                    <a:pt x="1132" y="878"/>
                  </a:lnTo>
                  <a:lnTo>
                    <a:pt x="1134" y="878"/>
                  </a:lnTo>
                  <a:lnTo>
                    <a:pt x="1142" y="878"/>
                  </a:lnTo>
                  <a:lnTo>
                    <a:pt x="1146" y="876"/>
                  </a:lnTo>
                  <a:lnTo>
                    <a:pt x="1148" y="874"/>
                  </a:lnTo>
                  <a:lnTo>
                    <a:pt x="1146" y="870"/>
                  </a:lnTo>
                  <a:lnTo>
                    <a:pt x="1146" y="866"/>
                  </a:lnTo>
                  <a:lnTo>
                    <a:pt x="1148" y="864"/>
                  </a:lnTo>
                  <a:lnTo>
                    <a:pt x="1150" y="862"/>
                  </a:lnTo>
                  <a:lnTo>
                    <a:pt x="1150" y="860"/>
                  </a:lnTo>
                  <a:lnTo>
                    <a:pt x="1152" y="852"/>
                  </a:lnTo>
                  <a:lnTo>
                    <a:pt x="1152" y="850"/>
                  </a:lnTo>
                  <a:lnTo>
                    <a:pt x="1150" y="850"/>
                  </a:lnTo>
                  <a:close/>
                  <a:moveTo>
                    <a:pt x="1254" y="830"/>
                  </a:moveTo>
                  <a:lnTo>
                    <a:pt x="1254" y="830"/>
                  </a:lnTo>
                  <a:lnTo>
                    <a:pt x="1260" y="826"/>
                  </a:lnTo>
                  <a:lnTo>
                    <a:pt x="1262" y="824"/>
                  </a:lnTo>
                  <a:lnTo>
                    <a:pt x="1260" y="820"/>
                  </a:lnTo>
                  <a:lnTo>
                    <a:pt x="1258" y="822"/>
                  </a:lnTo>
                  <a:lnTo>
                    <a:pt x="1256" y="826"/>
                  </a:lnTo>
                  <a:lnTo>
                    <a:pt x="1254" y="830"/>
                  </a:lnTo>
                  <a:close/>
                  <a:moveTo>
                    <a:pt x="1226" y="818"/>
                  </a:moveTo>
                  <a:lnTo>
                    <a:pt x="1226" y="818"/>
                  </a:lnTo>
                  <a:lnTo>
                    <a:pt x="1222" y="818"/>
                  </a:lnTo>
                  <a:lnTo>
                    <a:pt x="1218" y="820"/>
                  </a:lnTo>
                  <a:lnTo>
                    <a:pt x="1214" y="826"/>
                  </a:lnTo>
                  <a:lnTo>
                    <a:pt x="1216" y="826"/>
                  </a:lnTo>
                  <a:lnTo>
                    <a:pt x="1220" y="824"/>
                  </a:lnTo>
                  <a:lnTo>
                    <a:pt x="1224" y="822"/>
                  </a:lnTo>
                  <a:lnTo>
                    <a:pt x="1226" y="818"/>
                  </a:lnTo>
                  <a:close/>
                  <a:moveTo>
                    <a:pt x="1074" y="928"/>
                  </a:moveTo>
                  <a:lnTo>
                    <a:pt x="1074" y="928"/>
                  </a:lnTo>
                  <a:lnTo>
                    <a:pt x="1074" y="930"/>
                  </a:lnTo>
                  <a:lnTo>
                    <a:pt x="1074" y="932"/>
                  </a:lnTo>
                  <a:lnTo>
                    <a:pt x="1078" y="932"/>
                  </a:lnTo>
                  <a:lnTo>
                    <a:pt x="1082" y="930"/>
                  </a:lnTo>
                  <a:lnTo>
                    <a:pt x="1084" y="926"/>
                  </a:lnTo>
                  <a:lnTo>
                    <a:pt x="1084" y="924"/>
                  </a:lnTo>
                  <a:lnTo>
                    <a:pt x="1080" y="924"/>
                  </a:lnTo>
                  <a:lnTo>
                    <a:pt x="1076" y="924"/>
                  </a:lnTo>
                  <a:lnTo>
                    <a:pt x="1074" y="928"/>
                  </a:lnTo>
                  <a:close/>
                  <a:moveTo>
                    <a:pt x="772" y="1274"/>
                  </a:moveTo>
                  <a:lnTo>
                    <a:pt x="772" y="1274"/>
                  </a:lnTo>
                  <a:lnTo>
                    <a:pt x="784" y="1270"/>
                  </a:lnTo>
                  <a:lnTo>
                    <a:pt x="788" y="1270"/>
                  </a:lnTo>
                  <a:lnTo>
                    <a:pt x="790" y="1268"/>
                  </a:lnTo>
                  <a:lnTo>
                    <a:pt x="790" y="1266"/>
                  </a:lnTo>
                  <a:lnTo>
                    <a:pt x="788" y="1264"/>
                  </a:lnTo>
                  <a:lnTo>
                    <a:pt x="786" y="1264"/>
                  </a:lnTo>
                  <a:lnTo>
                    <a:pt x="784" y="1262"/>
                  </a:lnTo>
                  <a:lnTo>
                    <a:pt x="784" y="1260"/>
                  </a:lnTo>
                  <a:lnTo>
                    <a:pt x="778" y="1262"/>
                  </a:lnTo>
                  <a:lnTo>
                    <a:pt x="768" y="1266"/>
                  </a:lnTo>
                  <a:lnTo>
                    <a:pt x="760" y="1268"/>
                  </a:lnTo>
                  <a:lnTo>
                    <a:pt x="758" y="1270"/>
                  </a:lnTo>
                  <a:lnTo>
                    <a:pt x="756" y="1274"/>
                  </a:lnTo>
                  <a:lnTo>
                    <a:pt x="758" y="1276"/>
                  </a:lnTo>
                  <a:lnTo>
                    <a:pt x="760" y="1276"/>
                  </a:lnTo>
                  <a:lnTo>
                    <a:pt x="772" y="1274"/>
                  </a:lnTo>
                  <a:close/>
                  <a:moveTo>
                    <a:pt x="776" y="1258"/>
                  </a:moveTo>
                  <a:lnTo>
                    <a:pt x="776" y="1258"/>
                  </a:lnTo>
                  <a:lnTo>
                    <a:pt x="780" y="1256"/>
                  </a:lnTo>
                  <a:lnTo>
                    <a:pt x="778" y="1252"/>
                  </a:lnTo>
                  <a:lnTo>
                    <a:pt x="776" y="1250"/>
                  </a:lnTo>
                  <a:lnTo>
                    <a:pt x="774" y="1252"/>
                  </a:lnTo>
                  <a:lnTo>
                    <a:pt x="772" y="1254"/>
                  </a:lnTo>
                  <a:lnTo>
                    <a:pt x="764" y="1256"/>
                  </a:lnTo>
                  <a:lnTo>
                    <a:pt x="760" y="1258"/>
                  </a:lnTo>
                  <a:lnTo>
                    <a:pt x="758" y="1258"/>
                  </a:lnTo>
                  <a:lnTo>
                    <a:pt x="758" y="1260"/>
                  </a:lnTo>
                  <a:lnTo>
                    <a:pt x="764" y="1260"/>
                  </a:lnTo>
                  <a:lnTo>
                    <a:pt x="776" y="1258"/>
                  </a:lnTo>
                  <a:close/>
                  <a:moveTo>
                    <a:pt x="892" y="180"/>
                  </a:moveTo>
                  <a:lnTo>
                    <a:pt x="892" y="180"/>
                  </a:lnTo>
                  <a:lnTo>
                    <a:pt x="904" y="186"/>
                  </a:lnTo>
                  <a:lnTo>
                    <a:pt x="912" y="188"/>
                  </a:lnTo>
                  <a:lnTo>
                    <a:pt x="912" y="186"/>
                  </a:lnTo>
                  <a:lnTo>
                    <a:pt x="910" y="182"/>
                  </a:lnTo>
                  <a:lnTo>
                    <a:pt x="906" y="176"/>
                  </a:lnTo>
                  <a:lnTo>
                    <a:pt x="900" y="170"/>
                  </a:lnTo>
                  <a:lnTo>
                    <a:pt x="894" y="164"/>
                  </a:lnTo>
                  <a:lnTo>
                    <a:pt x="888" y="164"/>
                  </a:lnTo>
                  <a:lnTo>
                    <a:pt x="882" y="162"/>
                  </a:lnTo>
                  <a:lnTo>
                    <a:pt x="878" y="158"/>
                  </a:lnTo>
                  <a:lnTo>
                    <a:pt x="870" y="144"/>
                  </a:lnTo>
                  <a:lnTo>
                    <a:pt x="866" y="138"/>
                  </a:lnTo>
                  <a:lnTo>
                    <a:pt x="860" y="134"/>
                  </a:lnTo>
                  <a:lnTo>
                    <a:pt x="856" y="132"/>
                  </a:lnTo>
                  <a:lnTo>
                    <a:pt x="850" y="132"/>
                  </a:lnTo>
                  <a:lnTo>
                    <a:pt x="846" y="136"/>
                  </a:lnTo>
                  <a:lnTo>
                    <a:pt x="846" y="142"/>
                  </a:lnTo>
                  <a:lnTo>
                    <a:pt x="860" y="164"/>
                  </a:lnTo>
                  <a:lnTo>
                    <a:pt x="866" y="174"/>
                  </a:lnTo>
                  <a:lnTo>
                    <a:pt x="868" y="174"/>
                  </a:lnTo>
                  <a:lnTo>
                    <a:pt x="870" y="174"/>
                  </a:lnTo>
                  <a:lnTo>
                    <a:pt x="872" y="172"/>
                  </a:lnTo>
                  <a:lnTo>
                    <a:pt x="876" y="172"/>
                  </a:lnTo>
                  <a:lnTo>
                    <a:pt x="884" y="174"/>
                  </a:lnTo>
                  <a:lnTo>
                    <a:pt x="892" y="180"/>
                  </a:lnTo>
                  <a:close/>
                  <a:moveTo>
                    <a:pt x="1006" y="948"/>
                  </a:moveTo>
                  <a:lnTo>
                    <a:pt x="1006" y="948"/>
                  </a:lnTo>
                  <a:lnTo>
                    <a:pt x="1016" y="944"/>
                  </a:lnTo>
                  <a:lnTo>
                    <a:pt x="1026" y="934"/>
                  </a:lnTo>
                  <a:lnTo>
                    <a:pt x="1030" y="932"/>
                  </a:lnTo>
                  <a:lnTo>
                    <a:pt x="1030" y="930"/>
                  </a:lnTo>
                  <a:lnTo>
                    <a:pt x="1026" y="930"/>
                  </a:lnTo>
                  <a:lnTo>
                    <a:pt x="1018" y="930"/>
                  </a:lnTo>
                  <a:lnTo>
                    <a:pt x="1008" y="932"/>
                  </a:lnTo>
                  <a:lnTo>
                    <a:pt x="1004" y="934"/>
                  </a:lnTo>
                  <a:lnTo>
                    <a:pt x="1006" y="936"/>
                  </a:lnTo>
                  <a:lnTo>
                    <a:pt x="1006" y="938"/>
                  </a:lnTo>
                  <a:lnTo>
                    <a:pt x="1002" y="938"/>
                  </a:lnTo>
                  <a:lnTo>
                    <a:pt x="998" y="938"/>
                  </a:lnTo>
                  <a:lnTo>
                    <a:pt x="998" y="940"/>
                  </a:lnTo>
                  <a:lnTo>
                    <a:pt x="1000" y="942"/>
                  </a:lnTo>
                  <a:lnTo>
                    <a:pt x="998" y="946"/>
                  </a:lnTo>
                  <a:lnTo>
                    <a:pt x="996" y="948"/>
                  </a:lnTo>
                  <a:lnTo>
                    <a:pt x="1000" y="948"/>
                  </a:lnTo>
                  <a:lnTo>
                    <a:pt x="1006" y="948"/>
                  </a:lnTo>
                  <a:close/>
                  <a:moveTo>
                    <a:pt x="1028" y="900"/>
                  </a:moveTo>
                  <a:lnTo>
                    <a:pt x="1028" y="900"/>
                  </a:lnTo>
                  <a:lnTo>
                    <a:pt x="1024" y="900"/>
                  </a:lnTo>
                  <a:lnTo>
                    <a:pt x="1022" y="902"/>
                  </a:lnTo>
                  <a:lnTo>
                    <a:pt x="1022" y="904"/>
                  </a:lnTo>
                  <a:lnTo>
                    <a:pt x="1018" y="906"/>
                  </a:lnTo>
                  <a:lnTo>
                    <a:pt x="1016" y="904"/>
                  </a:lnTo>
                  <a:lnTo>
                    <a:pt x="1014" y="902"/>
                  </a:lnTo>
                  <a:lnTo>
                    <a:pt x="1012" y="902"/>
                  </a:lnTo>
                  <a:lnTo>
                    <a:pt x="1010" y="904"/>
                  </a:lnTo>
                  <a:lnTo>
                    <a:pt x="1008" y="904"/>
                  </a:lnTo>
                  <a:lnTo>
                    <a:pt x="1006" y="904"/>
                  </a:lnTo>
                  <a:lnTo>
                    <a:pt x="1004" y="906"/>
                  </a:lnTo>
                  <a:lnTo>
                    <a:pt x="1004" y="910"/>
                  </a:lnTo>
                  <a:lnTo>
                    <a:pt x="1002" y="912"/>
                  </a:lnTo>
                  <a:lnTo>
                    <a:pt x="1002" y="914"/>
                  </a:lnTo>
                  <a:lnTo>
                    <a:pt x="1004" y="916"/>
                  </a:lnTo>
                  <a:lnTo>
                    <a:pt x="1008" y="918"/>
                  </a:lnTo>
                  <a:lnTo>
                    <a:pt x="1012" y="916"/>
                  </a:lnTo>
                  <a:lnTo>
                    <a:pt x="1016" y="914"/>
                  </a:lnTo>
                  <a:lnTo>
                    <a:pt x="1026" y="910"/>
                  </a:lnTo>
                  <a:lnTo>
                    <a:pt x="1030" y="910"/>
                  </a:lnTo>
                  <a:lnTo>
                    <a:pt x="1026" y="914"/>
                  </a:lnTo>
                  <a:lnTo>
                    <a:pt x="1020" y="918"/>
                  </a:lnTo>
                  <a:lnTo>
                    <a:pt x="1020" y="920"/>
                  </a:lnTo>
                  <a:lnTo>
                    <a:pt x="1030" y="918"/>
                  </a:lnTo>
                  <a:lnTo>
                    <a:pt x="1040" y="916"/>
                  </a:lnTo>
                  <a:lnTo>
                    <a:pt x="1042" y="914"/>
                  </a:lnTo>
                  <a:lnTo>
                    <a:pt x="1042" y="912"/>
                  </a:lnTo>
                  <a:lnTo>
                    <a:pt x="1042" y="910"/>
                  </a:lnTo>
                  <a:lnTo>
                    <a:pt x="1040" y="906"/>
                  </a:lnTo>
                  <a:lnTo>
                    <a:pt x="1040" y="904"/>
                  </a:lnTo>
                  <a:lnTo>
                    <a:pt x="1042" y="902"/>
                  </a:lnTo>
                  <a:lnTo>
                    <a:pt x="1042" y="900"/>
                  </a:lnTo>
                  <a:lnTo>
                    <a:pt x="1038" y="896"/>
                  </a:lnTo>
                  <a:lnTo>
                    <a:pt x="1034" y="890"/>
                  </a:lnTo>
                  <a:lnTo>
                    <a:pt x="1032" y="890"/>
                  </a:lnTo>
                  <a:lnTo>
                    <a:pt x="1030" y="890"/>
                  </a:lnTo>
                  <a:lnTo>
                    <a:pt x="1028" y="890"/>
                  </a:lnTo>
                  <a:lnTo>
                    <a:pt x="1028" y="892"/>
                  </a:lnTo>
                  <a:lnTo>
                    <a:pt x="1030" y="896"/>
                  </a:lnTo>
                  <a:lnTo>
                    <a:pt x="1032" y="900"/>
                  </a:lnTo>
                  <a:lnTo>
                    <a:pt x="1028" y="900"/>
                  </a:lnTo>
                  <a:close/>
                  <a:moveTo>
                    <a:pt x="996" y="942"/>
                  </a:moveTo>
                  <a:lnTo>
                    <a:pt x="996" y="942"/>
                  </a:lnTo>
                  <a:lnTo>
                    <a:pt x="996" y="940"/>
                  </a:lnTo>
                  <a:lnTo>
                    <a:pt x="994" y="938"/>
                  </a:lnTo>
                  <a:lnTo>
                    <a:pt x="990" y="938"/>
                  </a:lnTo>
                  <a:lnTo>
                    <a:pt x="988" y="938"/>
                  </a:lnTo>
                  <a:lnTo>
                    <a:pt x="990" y="940"/>
                  </a:lnTo>
                  <a:lnTo>
                    <a:pt x="992" y="942"/>
                  </a:lnTo>
                  <a:lnTo>
                    <a:pt x="994" y="942"/>
                  </a:lnTo>
                  <a:lnTo>
                    <a:pt x="996" y="942"/>
                  </a:lnTo>
                  <a:close/>
                  <a:moveTo>
                    <a:pt x="942" y="966"/>
                  </a:moveTo>
                  <a:lnTo>
                    <a:pt x="942" y="966"/>
                  </a:lnTo>
                  <a:lnTo>
                    <a:pt x="940" y="974"/>
                  </a:lnTo>
                  <a:lnTo>
                    <a:pt x="946" y="970"/>
                  </a:lnTo>
                  <a:lnTo>
                    <a:pt x="948" y="968"/>
                  </a:lnTo>
                  <a:lnTo>
                    <a:pt x="950" y="964"/>
                  </a:lnTo>
                  <a:lnTo>
                    <a:pt x="950" y="958"/>
                  </a:lnTo>
                  <a:lnTo>
                    <a:pt x="950" y="956"/>
                  </a:lnTo>
                  <a:lnTo>
                    <a:pt x="948" y="956"/>
                  </a:lnTo>
                  <a:lnTo>
                    <a:pt x="942" y="966"/>
                  </a:lnTo>
                  <a:close/>
                  <a:moveTo>
                    <a:pt x="970" y="956"/>
                  </a:moveTo>
                  <a:lnTo>
                    <a:pt x="970" y="956"/>
                  </a:lnTo>
                  <a:lnTo>
                    <a:pt x="972" y="956"/>
                  </a:lnTo>
                  <a:lnTo>
                    <a:pt x="974" y="956"/>
                  </a:lnTo>
                  <a:lnTo>
                    <a:pt x="976" y="956"/>
                  </a:lnTo>
                  <a:lnTo>
                    <a:pt x="978" y="954"/>
                  </a:lnTo>
                  <a:lnTo>
                    <a:pt x="982" y="952"/>
                  </a:lnTo>
                  <a:lnTo>
                    <a:pt x="984" y="950"/>
                  </a:lnTo>
                  <a:lnTo>
                    <a:pt x="988" y="946"/>
                  </a:lnTo>
                  <a:lnTo>
                    <a:pt x="992" y="946"/>
                  </a:lnTo>
                  <a:lnTo>
                    <a:pt x="990" y="944"/>
                  </a:lnTo>
                  <a:lnTo>
                    <a:pt x="980" y="942"/>
                  </a:lnTo>
                  <a:lnTo>
                    <a:pt x="976" y="940"/>
                  </a:lnTo>
                  <a:lnTo>
                    <a:pt x="972" y="942"/>
                  </a:lnTo>
                  <a:lnTo>
                    <a:pt x="970" y="944"/>
                  </a:lnTo>
                  <a:lnTo>
                    <a:pt x="966" y="948"/>
                  </a:lnTo>
                  <a:lnTo>
                    <a:pt x="966" y="952"/>
                  </a:lnTo>
                  <a:lnTo>
                    <a:pt x="966" y="954"/>
                  </a:lnTo>
                  <a:lnTo>
                    <a:pt x="964" y="956"/>
                  </a:lnTo>
                  <a:lnTo>
                    <a:pt x="966" y="958"/>
                  </a:lnTo>
                  <a:lnTo>
                    <a:pt x="968" y="958"/>
                  </a:lnTo>
                  <a:lnTo>
                    <a:pt x="970" y="956"/>
                  </a:lnTo>
                  <a:close/>
                  <a:moveTo>
                    <a:pt x="958" y="954"/>
                  </a:moveTo>
                  <a:lnTo>
                    <a:pt x="958" y="954"/>
                  </a:lnTo>
                  <a:lnTo>
                    <a:pt x="958" y="956"/>
                  </a:lnTo>
                  <a:lnTo>
                    <a:pt x="956" y="956"/>
                  </a:lnTo>
                  <a:lnTo>
                    <a:pt x="954" y="956"/>
                  </a:lnTo>
                  <a:lnTo>
                    <a:pt x="954" y="960"/>
                  </a:lnTo>
                  <a:lnTo>
                    <a:pt x="956" y="962"/>
                  </a:lnTo>
                  <a:lnTo>
                    <a:pt x="962" y="958"/>
                  </a:lnTo>
                  <a:lnTo>
                    <a:pt x="964" y="954"/>
                  </a:lnTo>
                  <a:lnTo>
                    <a:pt x="962" y="950"/>
                  </a:lnTo>
                  <a:lnTo>
                    <a:pt x="960" y="950"/>
                  </a:lnTo>
                  <a:lnTo>
                    <a:pt x="958" y="954"/>
                  </a:lnTo>
                  <a:close/>
                  <a:moveTo>
                    <a:pt x="1028" y="966"/>
                  </a:moveTo>
                  <a:lnTo>
                    <a:pt x="1028" y="966"/>
                  </a:lnTo>
                  <a:lnTo>
                    <a:pt x="1032" y="966"/>
                  </a:lnTo>
                  <a:lnTo>
                    <a:pt x="1034" y="964"/>
                  </a:lnTo>
                  <a:lnTo>
                    <a:pt x="1030" y="962"/>
                  </a:lnTo>
                  <a:lnTo>
                    <a:pt x="1028" y="962"/>
                  </a:lnTo>
                  <a:lnTo>
                    <a:pt x="1026" y="964"/>
                  </a:lnTo>
                  <a:lnTo>
                    <a:pt x="1026" y="966"/>
                  </a:lnTo>
                  <a:lnTo>
                    <a:pt x="1028" y="966"/>
                  </a:lnTo>
                  <a:close/>
                  <a:moveTo>
                    <a:pt x="1078" y="890"/>
                  </a:moveTo>
                  <a:lnTo>
                    <a:pt x="1078" y="890"/>
                  </a:lnTo>
                  <a:lnTo>
                    <a:pt x="1080" y="892"/>
                  </a:lnTo>
                  <a:lnTo>
                    <a:pt x="1082" y="894"/>
                  </a:lnTo>
                  <a:lnTo>
                    <a:pt x="1088" y="896"/>
                  </a:lnTo>
                  <a:lnTo>
                    <a:pt x="1092" y="896"/>
                  </a:lnTo>
                  <a:lnTo>
                    <a:pt x="1092" y="894"/>
                  </a:lnTo>
                  <a:lnTo>
                    <a:pt x="1088" y="892"/>
                  </a:lnTo>
                  <a:lnTo>
                    <a:pt x="1082" y="890"/>
                  </a:lnTo>
                  <a:lnTo>
                    <a:pt x="1078" y="890"/>
                  </a:lnTo>
                  <a:close/>
                  <a:moveTo>
                    <a:pt x="1054" y="890"/>
                  </a:moveTo>
                  <a:lnTo>
                    <a:pt x="1054" y="890"/>
                  </a:lnTo>
                  <a:lnTo>
                    <a:pt x="1060" y="890"/>
                  </a:lnTo>
                  <a:lnTo>
                    <a:pt x="1062" y="888"/>
                  </a:lnTo>
                  <a:lnTo>
                    <a:pt x="1068" y="878"/>
                  </a:lnTo>
                  <a:lnTo>
                    <a:pt x="1072" y="872"/>
                  </a:lnTo>
                  <a:lnTo>
                    <a:pt x="1074" y="868"/>
                  </a:lnTo>
                  <a:lnTo>
                    <a:pt x="1072" y="868"/>
                  </a:lnTo>
                  <a:lnTo>
                    <a:pt x="1066" y="870"/>
                  </a:lnTo>
                  <a:lnTo>
                    <a:pt x="1054" y="878"/>
                  </a:lnTo>
                  <a:lnTo>
                    <a:pt x="1050" y="882"/>
                  </a:lnTo>
                  <a:lnTo>
                    <a:pt x="1046" y="890"/>
                  </a:lnTo>
                  <a:lnTo>
                    <a:pt x="1044" y="894"/>
                  </a:lnTo>
                  <a:lnTo>
                    <a:pt x="1044" y="896"/>
                  </a:lnTo>
                  <a:lnTo>
                    <a:pt x="1046" y="898"/>
                  </a:lnTo>
                  <a:lnTo>
                    <a:pt x="1048" y="898"/>
                  </a:lnTo>
                  <a:lnTo>
                    <a:pt x="1048" y="894"/>
                  </a:lnTo>
                  <a:lnTo>
                    <a:pt x="1050" y="892"/>
                  </a:lnTo>
                  <a:lnTo>
                    <a:pt x="1054" y="890"/>
                  </a:lnTo>
                  <a:close/>
                  <a:moveTo>
                    <a:pt x="752" y="1276"/>
                  </a:moveTo>
                  <a:lnTo>
                    <a:pt x="752" y="1276"/>
                  </a:lnTo>
                  <a:lnTo>
                    <a:pt x="750" y="1274"/>
                  </a:lnTo>
                  <a:lnTo>
                    <a:pt x="742" y="1274"/>
                  </a:lnTo>
                  <a:lnTo>
                    <a:pt x="738" y="1276"/>
                  </a:lnTo>
                  <a:lnTo>
                    <a:pt x="736" y="1278"/>
                  </a:lnTo>
                  <a:lnTo>
                    <a:pt x="742" y="1282"/>
                  </a:lnTo>
                  <a:lnTo>
                    <a:pt x="748" y="1282"/>
                  </a:lnTo>
                  <a:lnTo>
                    <a:pt x="750" y="1278"/>
                  </a:lnTo>
                  <a:lnTo>
                    <a:pt x="752" y="1276"/>
                  </a:lnTo>
                  <a:close/>
                  <a:moveTo>
                    <a:pt x="1156" y="42"/>
                  </a:moveTo>
                  <a:lnTo>
                    <a:pt x="1156" y="42"/>
                  </a:lnTo>
                  <a:lnTo>
                    <a:pt x="1164" y="44"/>
                  </a:lnTo>
                  <a:lnTo>
                    <a:pt x="1166" y="46"/>
                  </a:lnTo>
                  <a:lnTo>
                    <a:pt x="1164" y="48"/>
                  </a:lnTo>
                  <a:lnTo>
                    <a:pt x="1162" y="48"/>
                  </a:lnTo>
                  <a:lnTo>
                    <a:pt x="1160" y="50"/>
                  </a:lnTo>
                  <a:lnTo>
                    <a:pt x="1162" y="52"/>
                  </a:lnTo>
                  <a:lnTo>
                    <a:pt x="1166" y="56"/>
                  </a:lnTo>
                  <a:lnTo>
                    <a:pt x="1176" y="62"/>
                  </a:lnTo>
                  <a:lnTo>
                    <a:pt x="1186" y="66"/>
                  </a:lnTo>
                  <a:lnTo>
                    <a:pt x="1194" y="68"/>
                  </a:lnTo>
                  <a:lnTo>
                    <a:pt x="1204" y="68"/>
                  </a:lnTo>
                  <a:lnTo>
                    <a:pt x="1214" y="66"/>
                  </a:lnTo>
                  <a:lnTo>
                    <a:pt x="1238" y="62"/>
                  </a:lnTo>
                  <a:lnTo>
                    <a:pt x="1252" y="60"/>
                  </a:lnTo>
                  <a:lnTo>
                    <a:pt x="1270" y="58"/>
                  </a:lnTo>
                  <a:lnTo>
                    <a:pt x="1296" y="58"/>
                  </a:lnTo>
                  <a:lnTo>
                    <a:pt x="1298" y="60"/>
                  </a:lnTo>
                  <a:lnTo>
                    <a:pt x="1294" y="62"/>
                  </a:lnTo>
                  <a:lnTo>
                    <a:pt x="1274" y="66"/>
                  </a:lnTo>
                  <a:lnTo>
                    <a:pt x="1236" y="74"/>
                  </a:lnTo>
                  <a:lnTo>
                    <a:pt x="1220" y="78"/>
                  </a:lnTo>
                  <a:lnTo>
                    <a:pt x="1216" y="80"/>
                  </a:lnTo>
                  <a:lnTo>
                    <a:pt x="1216" y="82"/>
                  </a:lnTo>
                  <a:lnTo>
                    <a:pt x="1216" y="84"/>
                  </a:lnTo>
                  <a:lnTo>
                    <a:pt x="1220" y="86"/>
                  </a:lnTo>
                  <a:lnTo>
                    <a:pt x="1232" y="88"/>
                  </a:lnTo>
                  <a:lnTo>
                    <a:pt x="1270" y="92"/>
                  </a:lnTo>
                  <a:lnTo>
                    <a:pt x="1308" y="94"/>
                  </a:lnTo>
                  <a:lnTo>
                    <a:pt x="1324" y="96"/>
                  </a:lnTo>
                  <a:lnTo>
                    <a:pt x="1336" y="100"/>
                  </a:lnTo>
                  <a:lnTo>
                    <a:pt x="1360" y="110"/>
                  </a:lnTo>
                  <a:lnTo>
                    <a:pt x="1370" y="114"/>
                  </a:lnTo>
                  <a:lnTo>
                    <a:pt x="1380" y="114"/>
                  </a:lnTo>
                  <a:lnTo>
                    <a:pt x="1390" y="112"/>
                  </a:lnTo>
                  <a:lnTo>
                    <a:pt x="1402" y="106"/>
                  </a:lnTo>
                  <a:lnTo>
                    <a:pt x="1412" y="98"/>
                  </a:lnTo>
                  <a:lnTo>
                    <a:pt x="1420" y="96"/>
                  </a:lnTo>
                  <a:lnTo>
                    <a:pt x="1424" y="94"/>
                  </a:lnTo>
                  <a:lnTo>
                    <a:pt x="1430" y="96"/>
                  </a:lnTo>
                  <a:lnTo>
                    <a:pt x="1438" y="98"/>
                  </a:lnTo>
                  <a:lnTo>
                    <a:pt x="1446" y="98"/>
                  </a:lnTo>
                  <a:lnTo>
                    <a:pt x="1456" y="96"/>
                  </a:lnTo>
                  <a:lnTo>
                    <a:pt x="1464" y="92"/>
                  </a:lnTo>
                  <a:lnTo>
                    <a:pt x="1468" y="88"/>
                  </a:lnTo>
                  <a:lnTo>
                    <a:pt x="1468" y="84"/>
                  </a:lnTo>
                  <a:lnTo>
                    <a:pt x="1468" y="80"/>
                  </a:lnTo>
                  <a:lnTo>
                    <a:pt x="1470" y="76"/>
                  </a:lnTo>
                  <a:lnTo>
                    <a:pt x="1476" y="72"/>
                  </a:lnTo>
                  <a:lnTo>
                    <a:pt x="1488" y="66"/>
                  </a:lnTo>
                  <a:lnTo>
                    <a:pt x="1506" y="58"/>
                  </a:lnTo>
                  <a:lnTo>
                    <a:pt x="1516" y="54"/>
                  </a:lnTo>
                  <a:lnTo>
                    <a:pt x="1522" y="48"/>
                  </a:lnTo>
                  <a:lnTo>
                    <a:pt x="1520" y="42"/>
                  </a:lnTo>
                  <a:lnTo>
                    <a:pt x="1516" y="38"/>
                  </a:lnTo>
                  <a:lnTo>
                    <a:pt x="1510" y="34"/>
                  </a:lnTo>
                  <a:lnTo>
                    <a:pt x="1502" y="30"/>
                  </a:lnTo>
                  <a:lnTo>
                    <a:pt x="1492" y="28"/>
                  </a:lnTo>
                  <a:lnTo>
                    <a:pt x="1484" y="28"/>
                  </a:lnTo>
                  <a:lnTo>
                    <a:pt x="1468" y="28"/>
                  </a:lnTo>
                  <a:lnTo>
                    <a:pt x="1450" y="24"/>
                  </a:lnTo>
                  <a:lnTo>
                    <a:pt x="1430" y="18"/>
                  </a:lnTo>
                  <a:lnTo>
                    <a:pt x="1406" y="14"/>
                  </a:lnTo>
                  <a:lnTo>
                    <a:pt x="1394" y="12"/>
                  </a:lnTo>
                  <a:lnTo>
                    <a:pt x="1388" y="14"/>
                  </a:lnTo>
                  <a:lnTo>
                    <a:pt x="1384" y="16"/>
                  </a:lnTo>
                  <a:lnTo>
                    <a:pt x="1382" y="20"/>
                  </a:lnTo>
                  <a:lnTo>
                    <a:pt x="1378" y="28"/>
                  </a:lnTo>
                  <a:lnTo>
                    <a:pt x="1374" y="30"/>
                  </a:lnTo>
                  <a:lnTo>
                    <a:pt x="1366" y="30"/>
                  </a:lnTo>
                  <a:lnTo>
                    <a:pt x="1360" y="28"/>
                  </a:lnTo>
                  <a:lnTo>
                    <a:pt x="1358" y="24"/>
                  </a:lnTo>
                  <a:lnTo>
                    <a:pt x="1358" y="20"/>
                  </a:lnTo>
                  <a:lnTo>
                    <a:pt x="1360" y="16"/>
                  </a:lnTo>
                  <a:lnTo>
                    <a:pt x="1362" y="10"/>
                  </a:lnTo>
                  <a:lnTo>
                    <a:pt x="1362" y="6"/>
                  </a:lnTo>
                  <a:lnTo>
                    <a:pt x="1360" y="4"/>
                  </a:lnTo>
                  <a:lnTo>
                    <a:pt x="1350" y="0"/>
                  </a:lnTo>
                  <a:lnTo>
                    <a:pt x="1344" y="0"/>
                  </a:lnTo>
                  <a:lnTo>
                    <a:pt x="1340" y="2"/>
                  </a:lnTo>
                  <a:lnTo>
                    <a:pt x="1334" y="4"/>
                  </a:lnTo>
                  <a:lnTo>
                    <a:pt x="1332" y="8"/>
                  </a:lnTo>
                  <a:lnTo>
                    <a:pt x="1328" y="14"/>
                  </a:lnTo>
                  <a:lnTo>
                    <a:pt x="1326" y="22"/>
                  </a:lnTo>
                  <a:lnTo>
                    <a:pt x="1324" y="36"/>
                  </a:lnTo>
                  <a:lnTo>
                    <a:pt x="1322" y="40"/>
                  </a:lnTo>
                  <a:lnTo>
                    <a:pt x="1320" y="40"/>
                  </a:lnTo>
                  <a:lnTo>
                    <a:pt x="1318" y="40"/>
                  </a:lnTo>
                  <a:lnTo>
                    <a:pt x="1314" y="36"/>
                  </a:lnTo>
                  <a:lnTo>
                    <a:pt x="1306" y="24"/>
                  </a:lnTo>
                  <a:lnTo>
                    <a:pt x="1300" y="20"/>
                  </a:lnTo>
                  <a:lnTo>
                    <a:pt x="1296" y="18"/>
                  </a:lnTo>
                  <a:lnTo>
                    <a:pt x="1292" y="18"/>
                  </a:lnTo>
                  <a:lnTo>
                    <a:pt x="1286" y="18"/>
                  </a:lnTo>
                  <a:lnTo>
                    <a:pt x="1278" y="20"/>
                  </a:lnTo>
                  <a:lnTo>
                    <a:pt x="1268" y="18"/>
                  </a:lnTo>
                  <a:lnTo>
                    <a:pt x="1252" y="16"/>
                  </a:lnTo>
                  <a:lnTo>
                    <a:pt x="1232" y="8"/>
                  </a:lnTo>
                  <a:lnTo>
                    <a:pt x="1216" y="2"/>
                  </a:lnTo>
                  <a:lnTo>
                    <a:pt x="1208" y="2"/>
                  </a:lnTo>
                  <a:lnTo>
                    <a:pt x="1208" y="4"/>
                  </a:lnTo>
                  <a:lnTo>
                    <a:pt x="1212" y="10"/>
                  </a:lnTo>
                  <a:lnTo>
                    <a:pt x="1216" y="16"/>
                  </a:lnTo>
                  <a:lnTo>
                    <a:pt x="1216" y="20"/>
                  </a:lnTo>
                  <a:lnTo>
                    <a:pt x="1216" y="22"/>
                  </a:lnTo>
                  <a:lnTo>
                    <a:pt x="1212" y="22"/>
                  </a:lnTo>
                  <a:lnTo>
                    <a:pt x="1200" y="16"/>
                  </a:lnTo>
                  <a:lnTo>
                    <a:pt x="1188" y="12"/>
                  </a:lnTo>
                  <a:lnTo>
                    <a:pt x="1182" y="12"/>
                  </a:lnTo>
                  <a:lnTo>
                    <a:pt x="1184" y="14"/>
                  </a:lnTo>
                  <a:lnTo>
                    <a:pt x="1188" y="18"/>
                  </a:lnTo>
                  <a:lnTo>
                    <a:pt x="1192" y="24"/>
                  </a:lnTo>
                  <a:lnTo>
                    <a:pt x="1194" y="28"/>
                  </a:lnTo>
                  <a:lnTo>
                    <a:pt x="1194" y="30"/>
                  </a:lnTo>
                  <a:lnTo>
                    <a:pt x="1190" y="30"/>
                  </a:lnTo>
                  <a:lnTo>
                    <a:pt x="1180" y="28"/>
                  </a:lnTo>
                  <a:lnTo>
                    <a:pt x="1166" y="26"/>
                  </a:lnTo>
                  <a:lnTo>
                    <a:pt x="1154" y="24"/>
                  </a:lnTo>
                  <a:lnTo>
                    <a:pt x="1148" y="24"/>
                  </a:lnTo>
                  <a:lnTo>
                    <a:pt x="1142" y="26"/>
                  </a:lnTo>
                  <a:lnTo>
                    <a:pt x="1142" y="30"/>
                  </a:lnTo>
                  <a:lnTo>
                    <a:pt x="1144" y="34"/>
                  </a:lnTo>
                  <a:lnTo>
                    <a:pt x="1148" y="38"/>
                  </a:lnTo>
                  <a:lnTo>
                    <a:pt x="1156" y="42"/>
                  </a:lnTo>
                  <a:close/>
                  <a:moveTo>
                    <a:pt x="388" y="1446"/>
                  </a:moveTo>
                  <a:lnTo>
                    <a:pt x="388" y="1446"/>
                  </a:lnTo>
                  <a:lnTo>
                    <a:pt x="384" y="1448"/>
                  </a:lnTo>
                  <a:lnTo>
                    <a:pt x="384" y="1450"/>
                  </a:lnTo>
                  <a:lnTo>
                    <a:pt x="384" y="1452"/>
                  </a:lnTo>
                  <a:lnTo>
                    <a:pt x="386" y="1456"/>
                  </a:lnTo>
                  <a:lnTo>
                    <a:pt x="388" y="1454"/>
                  </a:lnTo>
                  <a:lnTo>
                    <a:pt x="390" y="1452"/>
                  </a:lnTo>
                  <a:lnTo>
                    <a:pt x="390" y="1448"/>
                  </a:lnTo>
                  <a:lnTo>
                    <a:pt x="388" y="1446"/>
                  </a:lnTo>
                  <a:close/>
                  <a:moveTo>
                    <a:pt x="164" y="1358"/>
                  </a:moveTo>
                  <a:lnTo>
                    <a:pt x="164" y="1358"/>
                  </a:lnTo>
                  <a:lnTo>
                    <a:pt x="166" y="1356"/>
                  </a:lnTo>
                  <a:lnTo>
                    <a:pt x="168" y="1358"/>
                  </a:lnTo>
                  <a:lnTo>
                    <a:pt x="170" y="1356"/>
                  </a:lnTo>
                  <a:lnTo>
                    <a:pt x="172" y="1354"/>
                  </a:lnTo>
                  <a:lnTo>
                    <a:pt x="170" y="1354"/>
                  </a:lnTo>
                  <a:lnTo>
                    <a:pt x="168" y="1350"/>
                  </a:lnTo>
                  <a:lnTo>
                    <a:pt x="164" y="1346"/>
                  </a:lnTo>
                  <a:lnTo>
                    <a:pt x="164" y="1348"/>
                  </a:lnTo>
                  <a:lnTo>
                    <a:pt x="164" y="1350"/>
                  </a:lnTo>
                  <a:lnTo>
                    <a:pt x="164" y="1352"/>
                  </a:lnTo>
                  <a:lnTo>
                    <a:pt x="164" y="1354"/>
                  </a:lnTo>
                  <a:lnTo>
                    <a:pt x="164" y="1358"/>
                  </a:lnTo>
                  <a:close/>
                  <a:moveTo>
                    <a:pt x="148" y="1644"/>
                  </a:moveTo>
                  <a:lnTo>
                    <a:pt x="148" y="1644"/>
                  </a:lnTo>
                  <a:lnTo>
                    <a:pt x="150" y="1642"/>
                  </a:lnTo>
                  <a:lnTo>
                    <a:pt x="150" y="1640"/>
                  </a:lnTo>
                  <a:lnTo>
                    <a:pt x="152" y="1636"/>
                  </a:lnTo>
                  <a:lnTo>
                    <a:pt x="156" y="1634"/>
                  </a:lnTo>
                  <a:lnTo>
                    <a:pt x="160" y="1634"/>
                  </a:lnTo>
                  <a:lnTo>
                    <a:pt x="162" y="1634"/>
                  </a:lnTo>
                  <a:lnTo>
                    <a:pt x="162" y="1632"/>
                  </a:lnTo>
                  <a:lnTo>
                    <a:pt x="162" y="1630"/>
                  </a:lnTo>
                  <a:lnTo>
                    <a:pt x="164" y="1630"/>
                  </a:lnTo>
                  <a:lnTo>
                    <a:pt x="166" y="1628"/>
                  </a:lnTo>
                  <a:lnTo>
                    <a:pt x="166" y="1626"/>
                  </a:lnTo>
                  <a:lnTo>
                    <a:pt x="164" y="1624"/>
                  </a:lnTo>
                  <a:lnTo>
                    <a:pt x="166" y="1622"/>
                  </a:lnTo>
                  <a:lnTo>
                    <a:pt x="164" y="1620"/>
                  </a:lnTo>
                  <a:lnTo>
                    <a:pt x="166" y="1618"/>
                  </a:lnTo>
                  <a:lnTo>
                    <a:pt x="168" y="1618"/>
                  </a:lnTo>
                  <a:lnTo>
                    <a:pt x="170" y="1618"/>
                  </a:lnTo>
                  <a:lnTo>
                    <a:pt x="174" y="1616"/>
                  </a:lnTo>
                  <a:lnTo>
                    <a:pt x="176" y="1614"/>
                  </a:lnTo>
                  <a:lnTo>
                    <a:pt x="172" y="1614"/>
                  </a:lnTo>
                  <a:lnTo>
                    <a:pt x="168" y="1614"/>
                  </a:lnTo>
                  <a:lnTo>
                    <a:pt x="172" y="1610"/>
                  </a:lnTo>
                  <a:lnTo>
                    <a:pt x="174" y="1606"/>
                  </a:lnTo>
                  <a:lnTo>
                    <a:pt x="174" y="1600"/>
                  </a:lnTo>
                  <a:lnTo>
                    <a:pt x="172" y="1598"/>
                  </a:lnTo>
                  <a:lnTo>
                    <a:pt x="170" y="1598"/>
                  </a:lnTo>
                  <a:lnTo>
                    <a:pt x="164" y="1602"/>
                  </a:lnTo>
                  <a:lnTo>
                    <a:pt x="158" y="1606"/>
                  </a:lnTo>
                  <a:lnTo>
                    <a:pt x="150" y="1610"/>
                  </a:lnTo>
                  <a:lnTo>
                    <a:pt x="148" y="1612"/>
                  </a:lnTo>
                  <a:lnTo>
                    <a:pt x="148" y="1614"/>
                  </a:lnTo>
                  <a:lnTo>
                    <a:pt x="148" y="1616"/>
                  </a:lnTo>
                  <a:lnTo>
                    <a:pt x="148" y="1620"/>
                  </a:lnTo>
                  <a:lnTo>
                    <a:pt x="146" y="1620"/>
                  </a:lnTo>
                  <a:lnTo>
                    <a:pt x="144" y="1618"/>
                  </a:lnTo>
                  <a:lnTo>
                    <a:pt x="142" y="1616"/>
                  </a:lnTo>
                  <a:lnTo>
                    <a:pt x="140" y="1616"/>
                  </a:lnTo>
                  <a:lnTo>
                    <a:pt x="136" y="1622"/>
                  </a:lnTo>
                  <a:lnTo>
                    <a:pt x="136" y="1624"/>
                  </a:lnTo>
                  <a:lnTo>
                    <a:pt x="138" y="1628"/>
                  </a:lnTo>
                  <a:lnTo>
                    <a:pt x="140" y="1630"/>
                  </a:lnTo>
                  <a:lnTo>
                    <a:pt x="138" y="1632"/>
                  </a:lnTo>
                  <a:lnTo>
                    <a:pt x="144" y="1636"/>
                  </a:lnTo>
                  <a:lnTo>
                    <a:pt x="146" y="1636"/>
                  </a:lnTo>
                  <a:lnTo>
                    <a:pt x="142" y="1638"/>
                  </a:lnTo>
                  <a:lnTo>
                    <a:pt x="138" y="1642"/>
                  </a:lnTo>
                  <a:lnTo>
                    <a:pt x="136" y="1644"/>
                  </a:lnTo>
                  <a:lnTo>
                    <a:pt x="138" y="1646"/>
                  </a:lnTo>
                  <a:lnTo>
                    <a:pt x="140" y="1648"/>
                  </a:lnTo>
                  <a:lnTo>
                    <a:pt x="142" y="1648"/>
                  </a:lnTo>
                  <a:lnTo>
                    <a:pt x="144" y="1644"/>
                  </a:lnTo>
                  <a:lnTo>
                    <a:pt x="148" y="1644"/>
                  </a:lnTo>
                  <a:close/>
                  <a:moveTo>
                    <a:pt x="84" y="2020"/>
                  </a:moveTo>
                  <a:lnTo>
                    <a:pt x="84" y="2020"/>
                  </a:lnTo>
                  <a:lnTo>
                    <a:pt x="88" y="2008"/>
                  </a:lnTo>
                  <a:lnTo>
                    <a:pt x="90" y="2008"/>
                  </a:lnTo>
                  <a:lnTo>
                    <a:pt x="92" y="2012"/>
                  </a:lnTo>
                  <a:lnTo>
                    <a:pt x="94" y="2014"/>
                  </a:lnTo>
                  <a:lnTo>
                    <a:pt x="96" y="2014"/>
                  </a:lnTo>
                  <a:lnTo>
                    <a:pt x="106" y="2008"/>
                  </a:lnTo>
                  <a:lnTo>
                    <a:pt x="120" y="2000"/>
                  </a:lnTo>
                  <a:lnTo>
                    <a:pt x="126" y="1996"/>
                  </a:lnTo>
                  <a:lnTo>
                    <a:pt x="132" y="1994"/>
                  </a:lnTo>
                  <a:lnTo>
                    <a:pt x="142" y="1992"/>
                  </a:lnTo>
                  <a:lnTo>
                    <a:pt x="148" y="1990"/>
                  </a:lnTo>
                  <a:lnTo>
                    <a:pt x="152" y="1990"/>
                  </a:lnTo>
                  <a:lnTo>
                    <a:pt x="160" y="1990"/>
                  </a:lnTo>
                  <a:lnTo>
                    <a:pt x="166" y="1992"/>
                  </a:lnTo>
                  <a:lnTo>
                    <a:pt x="168" y="1988"/>
                  </a:lnTo>
                  <a:lnTo>
                    <a:pt x="168" y="1980"/>
                  </a:lnTo>
                  <a:lnTo>
                    <a:pt x="168" y="1974"/>
                  </a:lnTo>
                  <a:lnTo>
                    <a:pt x="172" y="1966"/>
                  </a:lnTo>
                  <a:lnTo>
                    <a:pt x="176" y="1958"/>
                  </a:lnTo>
                  <a:lnTo>
                    <a:pt x="178" y="1950"/>
                  </a:lnTo>
                  <a:lnTo>
                    <a:pt x="180" y="1934"/>
                  </a:lnTo>
                  <a:lnTo>
                    <a:pt x="178" y="1920"/>
                  </a:lnTo>
                  <a:lnTo>
                    <a:pt x="174" y="1906"/>
                  </a:lnTo>
                  <a:lnTo>
                    <a:pt x="168" y="1888"/>
                  </a:lnTo>
                  <a:lnTo>
                    <a:pt x="166" y="1884"/>
                  </a:lnTo>
                  <a:lnTo>
                    <a:pt x="170" y="1884"/>
                  </a:lnTo>
                  <a:lnTo>
                    <a:pt x="172" y="1882"/>
                  </a:lnTo>
                  <a:lnTo>
                    <a:pt x="172" y="1880"/>
                  </a:lnTo>
                  <a:lnTo>
                    <a:pt x="168" y="1874"/>
                  </a:lnTo>
                  <a:lnTo>
                    <a:pt x="172" y="1874"/>
                  </a:lnTo>
                  <a:lnTo>
                    <a:pt x="176" y="1876"/>
                  </a:lnTo>
                  <a:lnTo>
                    <a:pt x="178" y="1878"/>
                  </a:lnTo>
                  <a:lnTo>
                    <a:pt x="180" y="1878"/>
                  </a:lnTo>
                  <a:lnTo>
                    <a:pt x="186" y="1870"/>
                  </a:lnTo>
                  <a:lnTo>
                    <a:pt x="190" y="1866"/>
                  </a:lnTo>
                  <a:lnTo>
                    <a:pt x="194" y="1866"/>
                  </a:lnTo>
                  <a:lnTo>
                    <a:pt x="196" y="1864"/>
                  </a:lnTo>
                  <a:lnTo>
                    <a:pt x="198" y="1862"/>
                  </a:lnTo>
                  <a:lnTo>
                    <a:pt x="196" y="1858"/>
                  </a:lnTo>
                  <a:lnTo>
                    <a:pt x="194" y="1858"/>
                  </a:lnTo>
                  <a:lnTo>
                    <a:pt x="192" y="1858"/>
                  </a:lnTo>
                  <a:lnTo>
                    <a:pt x="194" y="1854"/>
                  </a:lnTo>
                  <a:lnTo>
                    <a:pt x="196" y="1850"/>
                  </a:lnTo>
                  <a:lnTo>
                    <a:pt x="196" y="1848"/>
                  </a:lnTo>
                  <a:lnTo>
                    <a:pt x="196" y="1850"/>
                  </a:lnTo>
                  <a:lnTo>
                    <a:pt x="200" y="1858"/>
                  </a:lnTo>
                  <a:lnTo>
                    <a:pt x="202" y="1858"/>
                  </a:lnTo>
                  <a:lnTo>
                    <a:pt x="204" y="1856"/>
                  </a:lnTo>
                  <a:lnTo>
                    <a:pt x="204" y="1850"/>
                  </a:lnTo>
                  <a:lnTo>
                    <a:pt x="202" y="1844"/>
                  </a:lnTo>
                  <a:lnTo>
                    <a:pt x="198" y="1840"/>
                  </a:lnTo>
                  <a:lnTo>
                    <a:pt x="196" y="1838"/>
                  </a:lnTo>
                  <a:lnTo>
                    <a:pt x="194" y="1838"/>
                  </a:lnTo>
                  <a:lnTo>
                    <a:pt x="186" y="1840"/>
                  </a:lnTo>
                  <a:lnTo>
                    <a:pt x="184" y="1840"/>
                  </a:lnTo>
                  <a:lnTo>
                    <a:pt x="186" y="1838"/>
                  </a:lnTo>
                  <a:lnTo>
                    <a:pt x="192" y="1834"/>
                  </a:lnTo>
                  <a:lnTo>
                    <a:pt x="194" y="1832"/>
                  </a:lnTo>
                  <a:lnTo>
                    <a:pt x="192" y="1828"/>
                  </a:lnTo>
                  <a:lnTo>
                    <a:pt x="190" y="1828"/>
                  </a:lnTo>
                  <a:lnTo>
                    <a:pt x="186" y="1826"/>
                  </a:lnTo>
                  <a:lnTo>
                    <a:pt x="182" y="1820"/>
                  </a:lnTo>
                  <a:lnTo>
                    <a:pt x="176" y="1808"/>
                  </a:lnTo>
                  <a:lnTo>
                    <a:pt x="174" y="1806"/>
                  </a:lnTo>
                  <a:lnTo>
                    <a:pt x="172" y="1804"/>
                  </a:lnTo>
                  <a:lnTo>
                    <a:pt x="164" y="1806"/>
                  </a:lnTo>
                  <a:lnTo>
                    <a:pt x="156" y="1808"/>
                  </a:lnTo>
                  <a:lnTo>
                    <a:pt x="148" y="1808"/>
                  </a:lnTo>
                  <a:lnTo>
                    <a:pt x="142" y="1810"/>
                  </a:lnTo>
                  <a:lnTo>
                    <a:pt x="140" y="1812"/>
                  </a:lnTo>
                  <a:lnTo>
                    <a:pt x="138" y="1814"/>
                  </a:lnTo>
                  <a:lnTo>
                    <a:pt x="130" y="1816"/>
                  </a:lnTo>
                  <a:lnTo>
                    <a:pt x="126" y="1818"/>
                  </a:lnTo>
                  <a:lnTo>
                    <a:pt x="124" y="1822"/>
                  </a:lnTo>
                  <a:lnTo>
                    <a:pt x="122" y="1828"/>
                  </a:lnTo>
                  <a:lnTo>
                    <a:pt x="120" y="1834"/>
                  </a:lnTo>
                  <a:lnTo>
                    <a:pt x="116" y="1836"/>
                  </a:lnTo>
                  <a:lnTo>
                    <a:pt x="112" y="1836"/>
                  </a:lnTo>
                  <a:lnTo>
                    <a:pt x="116" y="1836"/>
                  </a:lnTo>
                  <a:lnTo>
                    <a:pt x="120" y="1832"/>
                  </a:lnTo>
                  <a:lnTo>
                    <a:pt x="122" y="1826"/>
                  </a:lnTo>
                  <a:lnTo>
                    <a:pt x="124" y="1818"/>
                  </a:lnTo>
                  <a:lnTo>
                    <a:pt x="128" y="1816"/>
                  </a:lnTo>
                  <a:lnTo>
                    <a:pt x="132" y="1814"/>
                  </a:lnTo>
                  <a:lnTo>
                    <a:pt x="132" y="1810"/>
                  </a:lnTo>
                  <a:lnTo>
                    <a:pt x="134" y="1808"/>
                  </a:lnTo>
                  <a:lnTo>
                    <a:pt x="138" y="1806"/>
                  </a:lnTo>
                  <a:lnTo>
                    <a:pt x="140" y="1804"/>
                  </a:lnTo>
                  <a:lnTo>
                    <a:pt x="134" y="1798"/>
                  </a:lnTo>
                  <a:lnTo>
                    <a:pt x="130" y="1796"/>
                  </a:lnTo>
                  <a:lnTo>
                    <a:pt x="126" y="1796"/>
                  </a:lnTo>
                  <a:lnTo>
                    <a:pt x="124" y="1798"/>
                  </a:lnTo>
                  <a:lnTo>
                    <a:pt x="122" y="1800"/>
                  </a:lnTo>
                  <a:lnTo>
                    <a:pt x="118" y="1804"/>
                  </a:lnTo>
                  <a:lnTo>
                    <a:pt x="116" y="1804"/>
                  </a:lnTo>
                  <a:lnTo>
                    <a:pt x="112" y="1804"/>
                  </a:lnTo>
                  <a:lnTo>
                    <a:pt x="104" y="1806"/>
                  </a:lnTo>
                  <a:lnTo>
                    <a:pt x="94" y="1810"/>
                  </a:lnTo>
                  <a:lnTo>
                    <a:pt x="86" y="1816"/>
                  </a:lnTo>
                  <a:lnTo>
                    <a:pt x="84" y="1820"/>
                  </a:lnTo>
                  <a:lnTo>
                    <a:pt x="84" y="1824"/>
                  </a:lnTo>
                  <a:lnTo>
                    <a:pt x="84" y="1828"/>
                  </a:lnTo>
                  <a:lnTo>
                    <a:pt x="82" y="1830"/>
                  </a:lnTo>
                  <a:lnTo>
                    <a:pt x="76" y="1834"/>
                  </a:lnTo>
                  <a:lnTo>
                    <a:pt x="70" y="1836"/>
                  </a:lnTo>
                  <a:lnTo>
                    <a:pt x="68" y="1838"/>
                  </a:lnTo>
                  <a:lnTo>
                    <a:pt x="68" y="1840"/>
                  </a:lnTo>
                  <a:lnTo>
                    <a:pt x="70" y="1842"/>
                  </a:lnTo>
                  <a:lnTo>
                    <a:pt x="76" y="1842"/>
                  </a:lnTo>
                  <a:lnTo>
                    <a:pt x="86" y="1842"/>
                  </a:lnTo>
                  <a:lnTo>
                    <a:pt x="94" y="1844"/>
                  </a:lnTo>
                  <a:lnTo>
                    <a:pt x="94" y="1846"/>
                  </a:lnTo>
                  <a:lnTo>
                    <a:pt x="90" y="1848"/>
                  </a:lnTo>
                  <a:lnTo>
                    <a:pt x="82" y="1856"/>
                  </a:lnTo>
                  <a:lnTo>
                    <a:pt x="78" y="1862"/>
                  </a:lnTo>
                  <a:lnTo>
                    <a:pt x="74" y="1866"/>
                  </a:lnTo>
                  <a:lnTo>
                    <a:pt x="70" y="1866"/>
                  </a:lnTo>
                  <a:lnTo>
                    <a:pt x="62" y="1864"/>
                  </a:lnTo>
                  <a:lnTo>
                    <a:pt x="58" y="1866"/>
                  </a:lnTo>
                  <a:lnTo>
                    <a:pt x="54" y="1866"/>
                  </a:lnTo>
                  <a:lnTo>
                    <a:pt x="48" y="1864"/>
                  </a:lnTo>
                  <a:lnTo>
                    <a:pt x="40" y="1860"/>
                  </a:lnTo>
                  <a:lnTo>
                    <a:pt x="30" y="1860"/>
                  </a:lnTo>
                  <a:lnTo>
                    <a:pt x="22" y="1862"/>
                  </a:lnTo>
                  <a:lnTo>
                    <a:pt x="14" y="1868"/>
                  </a:lnTo>
                  <a:lnTo>
                    <a:pt x="14" y="1870"/>
                  </a:lnTo>
                  <a:lnTo>
                    <a:pt x="18" y="1870"/>
                  </a:lnTo>
                  <a:lnTo>
                    <a:pt x="20" y="1870"/>
                  </a:lnTo>
                  <a:lnTo>
                    <a:pt x="20" y="1872"/>
                  </a:lnTo>
                  <a:lnTo>
                    <a:pt x="20" y="1874"/>
                  </a:lnTo>
                  <a:lnTo>
                    <a:pt x="18" y="1878"/>
                  </a:lnTo>
                  <a:lnTo>
                    <a:pt x="16" y="1884"/>
                  </a:lnTo>
                  <a:lnTo>
                    <a:pt x="18" y="1886"/>
                  </a:lnTo>
                  <a:lnTo>
                    <a:pt x="22" y="1888"/>
                  </a:lnTo>
                  <a:lnTo>
                    <a:pt x="28" y="1888"/>
                  </a:lnTo>
                  <a:lnTo>
                    <a:pt x="38" y="1888"/>
                  </a:lnTo>
                  <a:lnTo>
                    <a:pt x="38" y="1890"/>
                  </a:lnTo>
                  <a:lnTo>
                    <a:pt x="34" y="1892"/>
                  </a:lnTo>
                  <a:lnTo>
                    <a:pt x="24" y="1898"/>
                  </a:lnTo>
                  <a:lnTo>
                    <a:pt x="22" y="1900"/>
                  </a:lnTo>
                  <a:lnTo>
                    <a:pt x="20" y="1904"/>
                  </a:lnTo>
                  <a:lnTo>
                    <a:pt x="16" y="1908"/>
                  </a:lnTo>
                  <a:lnTo>
                    <a:pt x="14" y="1912"/>
                  </a:lnTo>
                  <a:lnTo>
                    <a:pt x="16" y="1914"/>
                  </a:lnTo>
                  <a:lnTo>
                    <a:pt x="24" y="1922"/>
                  </a:lnTo>
                  <a:lnTo>
                    <a:pt x="36" y="1928"/>
                  </a:lnTo>
                  <a:lnTo>
                    <a:pt x="40" y="1928"/>
                  </a:lnTo>
                  <a:lnTo>
                    <a:pt x="44" y="1928"/>
                  </a:lnTo>
                  <a:lnTo>
                    <a:pt x="52" y="1926"/>
                  </a:lnTo>
                  <a:lnTo>
                    <a:pt x="58" y="1928"/>
                  </a:lnTo>
                  <a:lnTo>
                    <a:pt x="60" y="1928"/>
                  </a:lnTo>
                  <a:lnTo>
                    <a:pt x="60" y="1930"/>
                  </a:lnTo>
                  <a:lnTo>
                    <a:pt x="50" y="1934"/>
                  </a:lnTo>
                  <a:lnTo>
                    <a:pt x="44" y="1936"/>
                  </a:lnTo>
                  <a:lnTo>
                    <a:pt x="42" y="1938"/>
                  </a:lnTo>
                  <a:lnTo>
                    <a:pt x="42" y="1940"/>
                  </a:lnTo>
                  <a:lnTo>
                    <a:pt x="42" y="1944"/>
                  </a:lnTo>
                  <a:lnTo>
                    <a:pt x="42" y="1948"/>
                  </a:lnTo>
                  <a:lnTo>
                    <a:pt x="40" y="1952"/>
                  </a:lnTo>
                  <a:lnTo>
                    <a:pt x="36" y="1956"/>
                  </a:lnTo>
                  <a:lnTo>
                    <a:pt x="28" y="1962"/>
                  </a:lnTo>
                  <a:lnTo>
                    <a:pt x="22" y="1966"/>
                  </a:lnTo>
                  <a:lnTo>
                    <a:pt x="22" y="1968"/>
                  </a:lnTo>
                  <a:lnTo>
                    <a:pt x="26" y="1968"/>
                  </a:lnTo>
                  <a:lnTo>
                    <a:pt x="30" y="1968"/>
                  </a:lnTo>
                  <a:lnTo>
                    <a:pt x="58" y="1960"/>
                  </a:lnTo>
                  <a:lnTo>
                    <a:pt x="64" y="1960"/>
                  </a:lnTo>
                  <a:lnTo>
                    <a:pt x="66" y="1960"/>
                  </a:lnTo>
                  <a:lnTo>
                    <a:pt x="66" y="1962"/>
                  </a:lnTo>
                  <a:lnTo>
                    <a:pt x="66" y="1964"/>
                  </a:lnTo>
                  <a:lnTo>
                    <a:pt x="62" y="1966"/>
                  </a:lnTo>
                  <a:lnTo>
                    <a:pt x="50" y="1968"/>
                  </a:lnTo>
                  <a:lnTo>
                    <a:pt x="36" y="1970"/>
                  </a:lnTo>
                  <a:lnTo>
                    <a:pt x="28" y="1974"/>
                  </a:lnTo>
                  <a:lnTo>
                    <a:pt x="24" y="1978"/>
                  </a:lnTo>
                  <a:lnTo>
                    <a:pt x="26" y="1982"/>
                  </a:lnTo>
                  <a:lnTo>
                    <a:pt x="28" y="1984"/>
                  </a:lnTo>
                  <a:lnTo>
                    <a:pt x="26" y="1986"/>
                  </a:lnTo>
                  <a:lnTo>
                    <a:pt x="22" y="1984"/>
                  </a:lnTo>
                  <a:lnTo>
                    <a:pt x="14" y="1984"/>
                  </a:lnTo>
                  <a:lnTo>
                    <a:pt x="10" y="1986"/>
                  </a:lnTo>
                  <a:lnTo>
                    <a:pt x="4" y="1988"/>
                  </a:lnTo>
                  <a:lnTo>
                    <a:pt x="0" y="1994"/>
                  </a:lnTo>
                  <a:lnTo>
                    <a:pt x="0" y="1996"/>
                  </a:lnTo>
                  <a:lnTo>
                    <a:pt x="2" y="1996"/>
                  </a:lnTo>
                  <a:lnTo>
                    <a:pt x="6" y="1996"/>
                  </a:lnTo>
                  <a:lnTo>
                    <a:pt x="10" y="1996"/>
                  </a:lnTo>
                  <a:lnTo>
                    <a:pt x="14" y="1996"/>
                  </a:lnTo>
                  <a:lnTo>
                    <a:pt x="14" y="2000"/>
                  </a:lnTo>
                  <a:lnTo>
                    <a:pt x="10" y="2004"/>
                  </a:lnTo>
                  <a:lnTo>
                    <a:pt x="6" y="2010"/>
                  </a:lnTo>
                  <a:lnTo>
                    <a:pt x="4" y="2012"/>
                  </a:lnTo>
                  <a:lnTo>
                    <a:pt x="8" y="2014"/>
                  </a:lnTo>
                  <a:lnTo>
                    <a:pt x="12" y="2016"/>
                  </a:lnTo>
                  <a:lnTo>
                    <a:pt x="18" y="2018"/>
                  </a:lnTo>
                  <a:lnTo>
                    <a:pt x="20" y="2020"/>
                  </a:lnTo>
                  <a:lnTo>
                    <a:pt x="16" y="2024"/>
                  </a:lnTo>
                  <a:lnTo>
                    <a:pt x="14" y="2026"/>
                  </a:lnTo>
                  <a:lnTo>
                    <a:pt x="16" y="2026"/>
                  </a:lnTo>
                  <a:lnTo>
                    <a:pt x="28" y="2022"/>
                  </a:lnTo>
                  <a:lnTo>
                    <a:pt x="36" y="2020"/>
                  </a:lnTo>
                  <a:lnTo>
                    <a:pt x="36" y="2022"/>
                  </a:lnTo>
                  <a:lnTo>
                    <a:pt x="30" y="2026"/>
                  </a:lnTo>
                  <a:lnTo>
                    <a:pt x="28" y="2030"/>
                  </a:lnTo>
                  <a:lnTo>
                    <a:pt x="28" y="2032"/>
                  </a:lnTo>
                  <a:lnTo>
                    <a:pt x="30" y="2034"/>
                  </a:lnTo>
                  <a:lnTo>
                    <a:pt x="38" y="2034"/>
                  </a:lnTo>
                  <a:lnTo>
                    <a:pt x="48" y="2032"/>
                  </a:lnTo>
                  <a:lnTo>
                    <a:pt x="70" y="2028"/>
                  </a:lnTo>
                  <a:lnTo>
                    <a:pt x="78" y="2024"/>
                  </a:lnTo>
                  <a:lnTo>
                    <a:pt x="84" y="2020"/>
                  </a:lnTo>
                  <a:close/>
                  <a:moveTo>
                    <a:pt x="154" y="1672"/>
                  </a:moveTo>
                  <a:lnTo>
                    <a:pt x="154" y="1672"/>
                  </a:lnTo>
                  <a:lnTo>
                    <a:pt x="156" y="1672"/>
                  </a:lnTo>
                  <a:lnTo>
                    <a:pt x="158" y="1670"/>
                  </a:lnTo>
                  <a:lnTo>
                    <a:pt x="162" y="1672"/>
                  </a:lnTo>
                  <a:lnTo>
                    <a:pt x="162" y="1674"/>
                  </a:lnTo>
                  <a:lnTo>
                    <a:pt x="162" y="1676"/>
                  </a:lnTo>
                  <a:lnTo>
                    <a:pt x="162" y="1678"/>
                  </a:lnTo>
                  <a:lnTo>
                    <a:pt x="164" y="1682"/>
                  </a:lnTo>
                  <a:lnTo>
                    <a:pt x="168" y="1684"/>
                  </a:lnTo>
                  <a:lnTo>
                    <a:pt x="170" y="1684"/>
                  </a:lnTo>
                  <a:lnTo>
                    <a:pt x="174" y="1682"/>
                  </a:lnTo>
                  <a:lnTo>
                    <a:pt x="180" y="1682"/>
                  </a:lnTo>
                  <a:lnTo>
                    <a:pt x="182" y="1684"/>
                  </a:lnTo>
                  <a:lnTo>
                    <a:pt x="182" y="1688"/>
                  </a:lnTo>
                  <a:lnTo>
                    <a:pt x="180" y="1692"/>
                  </a:lnTo>
                  <a:lnTo>
                    <a:pt x="180" y="1694"/>
                  </a:lnTo>
                  <a:lnTo>
                    <a:pt x="182" y="1692"/>
                  </a:lnTo>
                  <a:lnTo>
                    <a:pt x="186" y="1688"/>
                  </a:lnTo>
                  <a:lnTo>
                    <a:pt x="192" y="1678"/>
                  </a:lnTo>
                  <a:lnTo>
                    <a:pt x="192" y="1676"/>
                  </a:lnTo>
                  <a:lnTo>
                    <a:pt x="190" y="1676"/>
                  </a:lnTo>
                  <a:lnTo>
                    <a:pt x="184" y="1678"/>
                  </a:lnTo>
                  <a:lnTo>
                    <a:pt x="180" y="1676"/>
                  </a:lnTo>
                  <a:lnTo>
                    <a:pt x="178" y="1674"/>
                  </a:lnTo>
                  <a:lnTo>
                    <a:pt x="176" y="1672"/>
                  </a:lnTo>
                  <a:lnTo>
                    <a:pt x="174" y="1662"/>
                  </a:lnTo>
                  <a:lnTo>
                    <a:pt x="172" y="1654"/>
                  </a:lnTo>
                  <a:lnTo>
                    <a:pt x="170" y="1652"/>
                  </a:lnTo>
                  <a:lnTo>
                    <a:pt x="168" y="1650"/>
                  </a:lnTo>
                  <a:lnTo>
                    <a:pt x="166" y="1650"/>
                  </a:lnTo>
                  <a:lnTo>
                    <a:pt x="166" y="1652"/>
                  </a:lnTo>
                  <a:lnTo>
                    <a:pt x="166" y="1656"/>
                  </a:lnTo>
                  <a:lnTo>
                    <a:pt x="166" y="1662"/>
                  </a:lnTo>
                  <a:lnTo>
                    <a:pt x="166" y="1664"/>
                  </a:lnTo>
                  <a:lnTo>
                    <a:pt x="162" y="1664"/>
                  </a:lnTo>
                  <a:lnTo>
                    <a:pt x="160" y="1660"/>
                  </a:lnTo>
                  <a:lnTo>
                    <a:pt x="158" y="1658"/>
                  </a:lnTo>
                  <a:lnTo>
                    <a:pt x="154" y="1656"/>
                  </a:lnTo>
                  <a:lnTo>
                    <a:pt x="154" y="1658"/>
                  </a:lnTo>
                  <a:lnTo>
                    <a:pt x="154" y="1660"/>
                  </a:lnTo>
                  <a:lnTo>
                    <a:pt x="156" y="1664"/>
                  </a:lnTo>
                  <a:lnTo>
                    <a:pt x="154" y="1666"/>
                  </a:lnTo>
                  <a:lnTo>
                    <a:pt x="150" y="1666"/>
                  </a:lnTo>
                  <a:lnTo>
                    <a:pt x="150" y="1668"/>
                  </a:lnTo>
                  <a:lnTo>
                    <a:pt x="154" y="1672"/>
                  </a:lnTo>
                  <a:close/>
                  <a:moveTo>
                    <a:pt x="146" y="1346"/>
                  </a:moveTo>
                  <a:lnTo>
                    <a:pt x="146" y="1346"/>
                  </a:lnTo>
                  <a:lnTo>
                    <a:pt x="142" y="1346"/>
                  </a:lnTo>
                  <a:lnTo>
                    <a:pt x="144" y="1352"/>
                  </a:lnTo>
                  <a:lnTo>
                    <a:pt x="148" y="1358"/>
                  </a:lnTo>
                  <a:lnTo>
                    <a:pt x="154" y="1362"/>
                  </a:lnTo>
                  <a:lnTo>
                    <a:pt x="158" y="1364"/>
                  </a:lnTo>
                  <a:lnTo>
                    <a:pt x="160" y="1364"/>
                  </a:lnTo>
                  <a:lnTo>
                    <a:pt x="162" y="1362"/>
                  </a:lnTo>
                  <a:lnTo>
                    <a:pt x="160" y="1360"/>
                  </a:lnTo>
                  <a:lnTo>
                    <a:pt x="158" y="1358"/>
                  </a:lnTo>
                  <a:lnTo>
                    <a:pt x="160" y="1358"/>
                  </a:lnTo>
                  <a:lnTo>
                    <a:pt x="160" y="1356"/>
                  </a:lnTo>
                  <a:lnTo>
                    <a:pt x="158" y="1356"/>
                  </a:lnTo>
                  <a:lnTo>
                    <a:pt x="154" y="1354"/>
                  </a:lnTo>
                  <a:lnTo>
                    <a:pt x="154" y="1352"/>
                  </a:lnTo>
                  <a:lnTo>
                    <a:pt x="154" y="1350"/>
                  </a:lnTo>
                  <a:lnTo>
                    <a:pt x="152" y="1350"/>
                  </a:lnTo>
                  <a:lnTo>
                    <a:pt x="148" y="1350"/>
                  </a:lnTo>
                  <a:lnTo>
                    <a:pt x="148" y="1348"/>
                  </a:lnTo>
                  <a:lnTo>
                    <a:pt x="148" y="1346"/>
                  </a:lnTo>
                  <a:lnTo>
                    <a:pt x="146" y="1346"/>
                  </a:lnTo>
                  <a:close/>
                  <a:moveTo>
                    <a:pt x="166" y="1740"/>
                  </a:moveTo>
                  <a:lnTo>
                    <a:pt x="166" y="1740"/>
                  </a:lnTo>
                  <a:lnTo>
                    <a:pt x="166" y="1742"/>
                  </a:lnTo>
                  <a:lnTo>
                    <a:pt x="168" y="1742"/>
                  </a:lnTo>
                  <a:lnTo>
                    <a:pt x="174" y="1740"/>
                  </a:lnTo>
                  <a:lnTo>
                    <a:pt x="188" y="1736"/>
                  </a:lnTo>
                  <a:lnTo>
                    <a:pt x="194" y="1734"/>
                  </a:lnTo>
                  <a:lnTo>
                    <a:pt x="192" y="1732"/>
                  </a:lnTo>
                  <a:lnTo>
                    <a:pt x="190" y="1728"/>
                  </a:lnTo>
                  <a:lnTo>
                    <a:pt x="184" y="1724"/>
                  </a:lnTo>
                  <a:lnTo>
                    <a:pt x="178" y="1722"/>
                  </a:lnTo>
                  <a:lnTo>
                    <a:pt x="176" y="1718"/>
                  </a:lnTo>
                  <a:lnTo>
                    <a:pt x="174" y="1718"/>
                  </a:lnTo>
                  <a:lnTo>
                    <a:pt x="170" y="1720"/>
                  </a:lnTo>
                  <a:lnTo>
                    <a:pt x="168" y="1722"/>
                  </a:lnTo>
                  <a:lnTo>
                    <a:pt x="166" y="1724"/>
                  </a:lnTo>
                  <a:lnTo>
                    <a:pt x="174" y="1728"/>
                  </a:lnTo>
                  <a:lnTo>
                    <a:pt x="176" y="1730"/>
                  </a:lnTo>
                  <a:lnTo>
                    <a:pt x="174" y="1730"/>
                  </a:lnTo>
                  <a:lnTo>
                    <a:pt x="172" y="1732"/>
                  </a:lnTo>
                  <a:lnTo>
                    <a:pt x="172" y="1734"/>
                  </a:lnTo>
                  <a:lnTo>
                    <a:pt x="172" y="1736"/>
                  </a:lnTo>
                  <a:lnTo>
                    <a:pt x="170" y="1736"/>
                  </a:lnTo>
                  <a:lnTo>
                    <a:pt x="168" y="1738"/>
                  </a:lnTo>
                  <a:lnTo>
                    <a:pt x="166" y="1740"/>
                  </a:lnTo>
                  <a:close/>
                  <a:moveTo>
                    <a:pt x="362" y="2084"/>
                  </a:moveTo>
                  <a:lnTo>
                    <a:pt x="362" y="2084"/>
                  </a:lnTo>
                  <a:lnTo>
                    <a:pt x="370" y="2088"/>
                  </a:lnTo>
                  <a:lnTo>
                    <a:pt x="376" y="2088"/>
                  </a:lnTo>
                  <a:lnTo>
                    <a:pt x="380" y="2086"/>
                  </a:lnTo>
                  <a:lnTo>
                    <a:pt x="378" y="2082"/>
                  </a:lnTo>
                  <a:lnTo>
                    <a:pt x="376" y="2080"/>
                  </a:lnTo>
                  <a:lnTo>
                    <a:pt x="372" y="2078"/>
                  </a:lnTo>
                  <a:lnTo>
                    <a:pt x="366" y="2080"/>
                  </a:lnTo>
                  <a:lnTo>
                    <a:pt x="362" y="2084"/>
                  </a:lnTo>
                  <a:close/>
                  <a:moveTo>
                    <a:pt x="174" y="1354"/>
                  </a:moveTo>
                  <a:lnTo>
                    <a:pt x="174" y="1354"/>
                  </a:lnTo>
                  <a:lnTo>
                    <a:pt x="176" y="1352"/>
                  </a:lnTo>
                  <a:lnTo>
                    <a:pt x="176" y="1350"/>
                  </a:lnTo>
                  <a:lnTo>
                    <a:pt x="174" y="1348"/>
                  </a:lnTo>
                  <a:lnTo>
                    <a:pt x="174" y="1350"/>
                  </a:lnTo>
                  <a:lnTo>
                    <a:pt x="172" y="1350"/>
                  </a:lnTo>
                  <a:lnTo>
                    <a:pt x="172" y="1352"/>
                  </a:lnTo>
                  <a:lnTo>
                    <a:pt x="174" y="1354"/>
                  </a:lnTo>
                  <a:close/>
                  <a:moveTo>
                    <a:pt x="168" y="1784"/>
                  </a:moveTo>
                  <a:lnTo>
                    <a:pt x="168" y="1784"/>
                  </a:lnTo>
                  <a:lnTo>
                    <a:pt x="170" y="1784"/>
                  </a:lnTo>
                  <a:lnTo>
                    <a:pt x="176" y="1780"/>
                  </a:lnTo>
                  <a:lnTo>
                    <a:pt x="178" y="1776"/>
                  </a:lnTo>
                  <a:lnTo>
                    <a:pt x="178" y="1772"/>
                  </a:lnTo>
                  <a:lnTo>
                    <a:pt x="176" y="1768"/>
                  </a:lnTo>
                  <a:lnTo>
                    <a:pt x="176" y="1764"/>
                  </a:lnTo>
                  <a:lnTo>
                    <a:pt x="176" y="1762"/>
                  </a:lnTo>
                  <a:lnTo>
                    <a:pt x="174" y="1762"/>
                  </a:lnTo>
                  <a:lnTo>
                    <a:pt x="172" y="1764"/>
                  </a:lnTo>
                  <a:lnTo>
                    <a:pt x="170" y="1766"/>
                  </a:lnTo>
                  <a:lnTo>
                    <a:pt x="168" y="1766"/>
                  </a:lnTo>
                  <a:lnTo>
                    <a:pt x="166" y="1764"/>
                  </a:lnTo>
                  <a:lnTo>
                    <a:pt x="166" y="1766"/>
                  </a:lnTo>
                  <a:lnTo>
                    <a:pt x="162" y="1768"/>
                  </a:lnTo>
                  <a:lnTo>
                    <a:pt x="158" y="1772"/>
                  </a:lnTo>
                  <a:lnTo>
                    <a:pt x="158" y="1774"/>
                  </a:lnTo>
                  <a:lnTo>
                    <a:pt x="160" y="1776"/>
                  </a:lnTo>
                  <a:lnTo>
                    <a:pt x="162" y="1776"/>
                  </a:lnTo>
                  <a:lnTo>
                    <a:pt x="166" y="1774"/>
                  </a:lnTo>
                  <a:lnTo>
                    <a:pt x="168" y="1774"/>
                  </a:lnTo>
                  <a:lnTo>
                    <a:pt x="170" y="1776"/>
                  </a:lnTo>
                  <a:lnTo>
                    <a:pt x="170" y="1778"/>
                  </a:lnTo>
                  <a:lnTo>
                    <a:pt x="168" y="1780"/>
                  </a:lnTo>
                  <a:lnTo>
                    <a:pt x="166" y="1782"/>
                  </a:lnTo>
                  <a:lnTo>
                    <a:pt x="168" y="1784"/>
                  </a:lnTo>
                  <a:close/>
                  <a:moveTo>
                    <a:pt x="190" y="1748"/>
                  </a:moveTo>
                  <a:lnTo>
                    <a:pt x="190" y="1748"/>
                  </a:lnTo>
                  <a:lnTo>
                    <a:pt x="186" y="1752"/>
                  </a:lnTo>
                  <a:lnTo>
                    <a:pt x="182" y="1756"/>
                  </a:lnTo>
                  <a:lnTo>
                    <a:pt x="178" y="1762"/>
                  </a:lnTo>
                  <a:lnTo>
                    <a:pt x="178" y="1768"/>
                  </a:lnTo>
                  <a:lnTo>
                    <a:pt x="180" y="1768"/>
                  </a:lnTo>
                  <a:lnTo>
                    <a:pt x="182" y="1766"/>
                  </a:lnTo>
                  <a:lnTo>
                    <a:pt x="188" y="1758"/>
                  </a:lnTo>
                  <a:lnTo>
                    <a:pt x="192" y="1750"/>
                  </a:lnTo>
                  <a:lnTo>
                    <a:pt x="192" y="1748"/>
                  </a:lnTo>
                  <a:lnTo>
                    <a:pt x="190" y="1748"/>
                  </a:lnTo>
                  <a:close/>
                  <a:moveTo>
                    <a:pt x="700" y="1324"/>
                  </a:moveTo>
                  <a:lnTo>
                    <a:pt x="700" y="1324"/>
                  </a:lnTo>
                  <a:lnTo>
                    <a:pt x="698" y="1322"/>
                  </a:lnTo>
                  <a:lnTo>
                    <a:pt x="694" y="1322"/>
                  </a:lnTo>
                  <a:lnTo>
                    <a:pt x="690" y="1324"/>
                  </a:lnTo>
                  <a:lnTo>
                    <a:pt x="690" y="1326"/>
                  </a:lnTo>
                  <a:lnTo>
                    <a:pt x="692" y="1326"/>
                  </a:lnTo>
                  <a:lnTo>
                    <a:pt x="696" y="1326"/>
                  </a:lnTo>
                  <a:lnTo>
                    <a:pt x="700" y="1326"/>
                  </a:lnTo>
                  <a:lnTo>
                    <a:pt x="700" y="1324"/>
                  </a:lnTo>
                  <a:close/>
                  <a:moveTo>
                    <a:pt x="494" y="1970"/>
                  </a:moveTo>
                  <a:lnTo>
                    <a:pt x="494" y="1970"/>
                  </a:lnTo>
                  <a:lnTo>
                    <a:pt x="492" y="1962"/>
                  </a:lnTo>
                  <a:lnTo>
                    <a:pt x="486" y="1954"/>
                  </a:lnTo>
                  <a:lnTo>
                    <a:pt x="478" y="1948"/>
                  </a:lnTo>
                  <a:lnTo>
                    <a:pt x="470" y="1944"/>
                  </a:lnTo>
                  <a:lnTo>
                    <a:pt x="460" y="1942"/>
                  </a:lnTo>
                  <a:lnTo>
                    <a:pt x="452" y="1942"/>
                  </a:lnTo>
                  <a:lnTo>
                    <a:pt x="446" y="1944"/>
                  </a:lnTo>
                  <a:lnTo>
                    <a:pt x="442" y="1948"/>
                  </a:lnTo>
                  <a:lnTo>
                    <a:pt x="438" y="1954"/>
                  </a:lnTo>
                  <a:lnTo>
                    <a:pt x="434" y="1954"/>
                  </a:lnTo>
                  <a:lnTo>
                    <a:pt x="432" y="1952"/>
                  </a:lnTo>
                  <a:lnTo>
                    <a:pt x="428" y="1950"/>
                  </a:lnTo>
                  <a:lnTo>
                    <a:pt x="424" y="1948"/>
                  </a:lnTo>
                  <a:lnTo>
                    <a:pt x="424" y="1946"/>
                  </a:lnTo>
                  <a:lnTo>
                    <a:pt x="428" y="1942"/>
                  </a:lnTo>
                  <a:lnTo>
                    <a:pt x="434" y="1938"/>
                  </a:lnTo>
                  <a:lnTo>
                    <a:pt x="436" y="1936"/>
                  </a:lnTo>
                  <a:lnTo>
                    <a:pt x="438" y="1932"/>
                  </a:lnTo>
                  <a:lnTo>
                    <a:pt x="434" y="1924"/>
                  </a:lnTo>
                  <a:lnTo>
                    <a:pt x="428" y="1914"/>
                  </a:lnTo>
                  <a:lnTo>
                    <a:pt x="418" y="1906"/>
                  </a:lnTo>
                  <a:lnTo>
                    <a:pt x="410" y="1902"/>
                  </a:lnTo>
                  <a:lnTo>
                    <a:pt x="408" y="1898"/>
                  </a:lnTo>
                  <a:lnTo>
                    <a:pt x="410" y="1898"/>
                  </a:lnTo>
                  <a:lnTo>
                    <a:pt x="418" y="1902"/>
                  </a:lnTo>
                  <a:lnTo>
                    <a:pt x="424" y="1906"/>
                  </a:lnTo>
                  <a:lnTo>
                    <a:pt x="428" y="1906"/>
                  </a:lnTo>
                  <a:lnTo>
                    <a:pt x="430" y="1904"/>
                  </a:lnTo>
                  <a:lnTo>
                    <a:pt x="428" y="1902"/>
                  </a:lnTo>
                  <a:lnTo>
                    <a:pt x="422" y="1894"/>
                  </a:lnTo>
                  <a:lnTo>
                    <a:pt x="418" y="1888"/>
                  </a:lnTo>
                  <a:lnTo>
                    <a:pt x="416" y="1884"/>
                  </a:lnTo>
                  <a:lnTo>
                    <a:pt x="416" y="1876"/>
                  </a:lnTo>
                  <a:lnTo>
                    <a:pt x="416" y="1872"/>
                  </a:lnTo>
                  <a:lnTo>
                    <a:pt x="416" y="1870"/>
                  </a:lnTo>
                  <a:lnTo>
                    <a:pt x="412" y="1868"/>
                  </a:lnTo>
                  <a:lnTo>
                    <a:pt x="408" y="1866"/>
                  </a:lnTo>
                  <a:lnTo>
                    <a:pt x="406" y="1864"/>
                  </a:lnTo>
                  <a:lnTo>
                    <a:pt x="404" y="1858"/>
                  </a:lnTo>
                  <a:lnTo>
                    <a:pt x="400" y="1852"/>
                  </a:lnTo>
                  <a:lnTo>
                    <a:pt x="396" y="1850"/>
                  </a:lnTo>
                  <a:lnTo>
                    <a:pt x="390" y="1848"/>
                  </a:lnTo>
                  <a:lnTo>
                    <a:pt x="380" y="1844"/>
                  </a:lnTo>
                  <a:lnTo>
                    <a:pt x="376" y="1842"/>
                  </a:lnTo>
                  <a:lnTo>
                    <a:pt x="372" y="1836"/>
                  </a:lnTo>
                  <a:lnTo>
                    <a:pt x="366" y="1822"/>
                  </a:lnTo>
                  <a:lnTo>
                    <a:pt x="360" y="1806"/>
                  </a:lnTo>
                  <a:lnTo>
                    <a:pt x="358" y="1794"/>
                  </a:lnTo>
                  <a:lnTo>
                    <a:pt x="356" y="1786"/>
                  </a:lnTo>
                  <a:lnTo>
                    <a:pt x="354" y="1782"/>
                  </a:lnTo>
                  <a:lnTo>
                    <a:pt x="352" y="1780"/>
                  </a:lnTo>
                  <a:lnTo>
                    <a:pt x="346" y="1774"/>
                  </a:lnTo>
                  <a:lnTo>
                    <a:pt x="342" y="1768"/>
                  </a:lnTo>
                  <a:lnTo>
                    <a:pt x="336" y="1762"/>
                  </a:lnTo>
                  <a:lnTo>
                    <a:pt x="322" y="1756"/>
                  </a:lnTo>
                  <a:lnTo>
                    <a:pt x="314" y="1754"/>
                  </a:lnTo>
                  <a:lnTo>
                    <a:pt x="310" y="1754"/>
                  </a:lnTo>
                  <a:lnTo>
                    <a:pt x="308" y="1754"/>
                  </a:lnTo>
                  <a:lnTo>
                    <a:pt x="306" y="1756"/>
                  </a:lnTo>
                  <a:lnTo>
                    <a:pt x="302" y="1758"/>
                  </a:lnTo>
                  <a:lnTo>
                    <a:pt x="298" y="1760"/>
                  </a:lnTo>
                  <a:lnTo>
                    <a:pt x="290" y="1758"/>
                  </a:lnTo>
                  <a:lnTo>
                    <a:pt x="286" y="1758"/>
                  </a:lnTo>
                  <a:lnTo>
                    <a:pt x="288" y="1756"/>
                  </a:lnTo>
                  <a:lnTo>
                    <a:pt x="294" y="1754"/>
                  </a:lnTo>
                  <a:lnTo>
                    <a:pt x="300" y="1748"/>
                  </a:lnTo>
                  <a:lnTo>
                    <a:pt x="302" y="1746"/>
                  </a:lnTo>
                  <a:lnTo>
                    <a:pt x="304" y="1746"/>
                  </a:lnTo>
                  <a:lnTo>
                    <a:pt x="308" y="1746"/>
                  </a:lnTo>
                  <a:lnTo>
                    <a:pt x="316" y="1742"/>
                  </a:lnTo>
                  <a:lnTo>
                    <a:pt x="318" y="1742"/>
                  </a:lnTo>
                  <a:lnTo>
                    <a:pt x="318" y="1740"/>
                  </a:lnTo>
                  <a:lnTo>
                    <a:pt x="316" y="1738"/>
                  </a:lnTo>
                  <a:lnTo>
                    <a:pt x="310" y="1736"/>
                  </a:lnTo>
                  <a:lnTo>
                    <a:pt x="308" y="1734"/>
                  </a:lnTo>
                  <a:lnTo>
                    <a:pt x="308" y="1730"/>
                  </a:lnTo>
                  <a:lnTo>
                    <a:pt x="304" y="1728"/>
                  </a:lnTo>
                  <a:lnTo>
                    <a:pt x="304" y="1726"/>
                  </a:lnTo>
                  <a:lnTo>
                    <a:pt x="306" y="1728"/>
                  </a:lnTo>
                  <a:lnTo>
                    <a:pt x="312" y="1728"/>
                  </a:lnTo>
                  <a:lnTo>
                    <a:pt x="314" y="1728"/>
                  </a:lnTo>
                  <a:lnTo>
                    <a:pt x="318" y="1726"/>
                  </a:lnTo>
                  <a:lnTo>
                    <a:pt x="326" y="1716"/>
                  </a:lnTo>
                  <a:lnTo>
                    <a:pt x="334" y="1696"/>
                  </a:lnTo>
                  <a:lnTo>
                    <a:pt x="342" y="1678"/>
                  </a:lnTo>
                  <a:lnTo>
                    <a:pt x="348" y="1668"/>
                  </a:lnTo>
                  <a:lnTo>
                    <a:pt x="350" y="1664"/>
                  </a:lnTo>
                  <a:lnTo>
                    <a:pt x="348" y="1656"/>
                  </a:lnTo>
                  <a:lnTo>
                    <a:pt x="346" y="1652"/>
                  </a:lnTo>
                  <a:lnTo>
                    <a:pt x="342" y="1650"/>
                  </a:lnTo>
                  <a:lnTo>
                    <a:pt x="332" y="1650"/>
                  </a:lnTo>
                  <a:lnTo>
                    <a:pt x="320" y="1650"/>
                  </a:lnTo>
                  <a:lnTo>
                    <a:pt x="302" y="1650"/>
                  </a:lnTo>
                  <a:lnTo>
                    <a:pt x="286" y="1650"/>
                  </a:lnTo>
                  <a:lnTo>
                    <a:pt x="274" y="1652"/>
                  </a:lnTo>
                  <a:lnTo>
                    <a:pt x="268" y="1656"/>
                  </a:lnTo>
                  <a:lnTo>
                    <a:pt x="262" y="1658"/>
                  </a:lnTo>
                  <a:lnTo>
                    <a:pt x="258" y="1658"/>
                  </a:lnTo>
                  <a:lnTo>
                    <a:pt x="258" y="1654"/>
                  </a:lnTo>
                  <a:lnTo>
                    <a:pt x="268" y="1644"/>
                  </a:lnTo>
                  <a:lnTo>
                    <a:pt x="270" y="1642"/>
                  </a:lnTo>
                  <a:lnTo>
                    <a:pt x="268" y="1642"/>
                  </a:lnTo>
                  <a:lnTo>
                    <a:pt x="264" y="1642"/>
                  </a:lnTo>
                  <a:lnTo>
                    <a:pt x="258" y="1642"/>
                  </a:lnTo>
                  <a:lnTo>
                    <a:pt x="260" y="1640"/>
                  </a:lnTo>
                  <a:lnTo>
                    <a:pt x="270" y="1632"/>
                  </a:lnTo>
                  <a:lnTo>
                    <a:pt x="284" y="1620"/>
                  </a:lnTo>
                  <a:lnTo>
                    <a:pt x="296" y="1608"/>
                  </a:lnTo>
                  <a:lnTo>
                    <a:pt x="300" y="1604"/>
                  </a:lnTo>
                  <a:lnTo>
                    <a:pt x="300" y="1600"/>
                  </a:lnTo>
                  <a:lnTo>
                    <a:pt x="298" y="1598"/>
                  </a:lnTo>
                  <a:lnTo>
                    <a:pt x="298" y="1596"/>
                  </a:lnTo>
                  <a:lnTo>
                    <a:pt x="300" y="1592"/>
                  </a:lnTo>
                  <a:lnTo>
                    <a:pt x="300" y="1590"/>
                  </a:lnTo>
                  <a:lnTo>
                    <a:pt x="292" y="1588"/>
                  </a:lnTo>
                  <a:lnTo>
                    <a:pt x="286" y="1588"/>
                  </a:lnTo>
                  <a:lnTo>
                    <a:pt x="284" y="1590"/>
                  </a:lnTo>
                  <a:lnTo>
                    <a:pt x="284" y="1592"/>
                  </a:lnTo>
                  <a:lnTo>
                    <a:pt x="280" y="1592"/>
                  </a:lnTo>
                  <a:lnTo>
                    <a:pt x="272" y="1592"/>
                  </a:lnTo>
                  <a:lnTo>
                    <a:pt x="262" y="1594"/>
                  </a:lnTo>
                  <a:lnTo>
                    <a:pt x="254" y="1596"/>
                  </a:lnTo>
                  <a:lnTo>
                    <a:pt x="246" y="1596"/>
                  </a:lnTo>
                  <a:lnTo>
                    <a:pt x="242" y="1594"/>
                  </a:lnTo>
                  <a:lnTo>
                    <a:pt x="238" y="1596"/>
                  </a:lnTo>
                  <a:lnTo>
                    <a:pt x="236" y="1596"/>
                  </a:lnTo>
                  <a:lnTo>
                    <a:pt x="232" y="1594"/>
                  </a:lnTo>
                  <a:lnTo>
                    <a:pt x="226" y="1592"/>
                  </a:lnTo>
                  <a:lnTo>
                    <a:pt x="222" y="1590"/>
                  </a:lnTo>
                  <a:lnTo>
                    <a:pt x="218" y="1594"/>
                  </a:lnTo>
                  <a:lnTo>
                    <a:pt x="218" y="1600"/>
                  </a:lnTo>
                  <a:lnTo>
                    <a:pt x="218" y="1602"/>
                  </a:lnTo>
                  <a:lnTo>
                    <a:pt x="218" y="1604"/>
                  </a:lnTo>
                  <a:lnTo>
                    <a:pt x="214" y="1606"/>
                  </a:lnTo>
                  <a:lnTo>
                    <a:pt x="212" y="1606"/>
                  </a:lnTo>
                  <a:lnTo>
                    <a:pt x="216" y="1612"/>
                  </a:lnTo>
                  <a:lnTo>
                    <a:pt x="218" y="1616"/>
                  </a:lnTo>
                  <a:lnTo>
                    <a:pt x="212" y="1616"/>
                  </a:lnTo>
                  <a:lnTo>
                    <a:pt x="206" y="1614"/>
                  </a:lnTo>
                  <a:lnTo>
                    <a:pt x="206" y="1618"/>
                  </a:lnTo>
                  <a:lnTo>
                    <a:pt x="210" y="1622"/>
                  </a:lnTo>
                  <a:lnTo>
                    <a:pt x="210" y="1624"/>
                  </a:lnTo>
                  <a:lnTo>
                    <a:pt x="210" y="1626"/>
                  </a:lnTo>
                  <a:lnTo>
                    <a:pt x="208" y="1626"/>
                  </a:lnTo>
                  <a:lnTo>
                    <a:pt x="204" y="1626"/>
                  </a:lnTo>
                  <a:lnTo>
                    <a:pt x="202" y="1626"/>
                  </a:lnTo>
                  <a:lnTo>
                    <a:pt x="204" y="1628"/>
                  </a:lnTo>
                  <a:lnTo>
                    <a:pt x="206" y="1632"/>
                  </a:lnTo>
                  <a:lnTo>
                    <a:pt x="206" y="1636"/>
                  </a:lnTo>
                  <a:lnTo>
                    <a:pt x="206" y="1638"/>
                  </a:lnTo>
                  <a:lnTo>
                    <a:pt x="202" y="1638"/>
                  </a:lnTo>
                  <a:lnTo>
                    <a:pt x="190" y="1638"/>
                  </a:lnTo>
                  <a:lnTo>
                    <a:pt x="188" y="1640"/>
                  </a:lnTo>
                  <a:lnTo>
                    <a:pt x="188" y="1646"/>
                  </a:lnTo>
                  <a:lnTo>
                    <a:pt x="190" y="1650"/>
                  </a:lnTo>
                  <a:lnTo>
                    <a:pt x="190" y="1654"/>
                  </a:lnTo>
                  <a:lnTo>
                    <a:pt x="188" y="1660"/>
                  </a:lnTo>
                  <a:lnTo>
                    <a:pt x="188" y="1668"/>
                  </a:lnTo>
                  <a:lnTo>
                    <a:pt x="188" y="1672"/>
                  </a:lnTo>
                  <a:lnTo>
                    <a:pt x="190" y="1674"/>
                  </a:lnTo>
                  <a:lnTo>
                    <a:pt x="194" y="1674"/>
                  </a:lnTo>
                  <a:lnTo>
                    <a:pt x="196" y="1676"/>
                  </a:lnTo>
                  <a:lnTo>
                    <a:pt x="194" y="1682"/>
                  </a:lnTo>
                  <a:lnTo>
                    <a:pt x="192" y="1686"/>
                  </a:lnTo>
                  <a:lnTo>
                    <a:pt x="190" y="1690"/>
                  </a:lnTo>
                  <a:lnTo>
                    <a:pt x="188" y="1690"/>
                  </a:lnTo>
                  <a:lnTo>
                    <a:pt x="190" y="1692"/>
                  </a:lnTo>
                  <a:lnTo>
                    <a:pt x="190" y="1694"/>
                  </a:lnTo>
                  <a:lnTo>
                    <a:pt x="190" y="1696"/>
                  </a:lnTo>
                  <a:lnTo>
                    <a:pt x="186" y="1698"/>
                  </a:lnTo>
                  <a:lnTo>
                    <a:pt x="184" y="1700"/>
                  </a:lnTo>
                  <a:lnTo>
                    <a:pt x="188" y="1702"/>
                  </a:lnTo>
                  <a:lnTo>
                    <a:pt x="188" y="1704"/>
                  </a:lnTo>
                  <a:lnTo>
                    <a:pt x="186" y="1706"/>
                  </a:lnTo>
                  <a:lnTo>
                    <a:pt x="182" y="1708"/>
                  </a:lnTo>
                  <a:lnTo>
                    <a:pt x="178" y="1708"/>
                  </a:lnTo>
                  <a:lnTo>
                    <a:pt x="174" y="1708"/>
                  </a:lnTo>
                  <a:lnTo>
                    <a:pt x="172" y="1710"/>
                  </a:lnTo>
                  <a:lnTo>
                    <a:pt x="172" y="1712"/>
                  </a:lnTo>
                  <a:lnTo>
                    <a:pt x="174" y="1714"/>
                  </a:lnTo>
                  <a:lnTo>
                    <a:pt x="182" y="1714"/>
                  </a:lnTo>
                  <a:lnTo>
                    <a:pt x="190" y="1712"/>
                  </a:lnTo>
                  <a:lnTo>
                    <a:pt x="192" y="1714"/>
                  </a:lnTo>
                  <a:lnTo>
                    <a:pt x="184" y="1716"/>
                  </a:lnTo>
                  <a:lnTo>
                    <a:pt x="180" y="1718"/>
                  </a:lnTo>
                  <a:lnTo>
                    <a:pt x="180" y="1720"/>
                  </a:lnTo>
                  <a:lnTo>
                    <a:pt x="184" y="1722"/>
                  </a:lnTo>
                  <a:lnTo>
                    <a:pt x="188" y="1722"/>
                  </a:lnTo>
                  <a:lnTo>
                    <a:pt x="190" y="1722"/>
                  </a:lnTo>
                  <a:lnTo>
                    <a:pt x="192" y="1724"/>
                  </a:lnTo>
                  <a:lnTo>
                    <a:pt x="196" y="1724"/>
                  </a:lnTo>
                  <a:lnTo>
                    <a:pt x="200" y="1720"/>
                  </a:lnTo>
                  <a:lnTo>
                    <a:pt x="208" y="1714"/>
                  </a:lnTo>
                  <a:lnTo>
                    <a:pt x="206" y="1720"/>
                  </a:lnTo>
                  <a:lnTo>
                    <a:pt x="202" y="1726"/>
                  </a:lnTo>
                  <a:lnTo>
                    <a:pt x="202" y="1730"/>
                  </a:lnTo>
                  <a:lnTo>
                    <a:pt x="202" y="1734"/>
                  </a:lnTo>
                  <a:lnTo>
                    <a:pt x="198" y="1738"/>
                  </a:lnTo>
                  <a:lnTo>
                    <a:pt x="196" y="1740"/>
                  </a:lnTo>
                  <a:lnTo>
                    <a:pt x="196" y="1744"/>
                  </a:lnTo>
                  <a:lnTo>
                    <a:pt x="198" y="1748"/>
                  </a:lnTo>
                  <a:lnTo>
                    <a:pt x="194" y="1754"/>
                  </a:lnTo>
                  <a:lnTo>
                    <a:pt x="192" y="1758"/>
                  </a:lnTo>
                  <a:lnTo>
                    <a:pt x="192" y="1762"/>
                  </a:lnTo>
                  <a:lnTo>
                    <a:pt x="194" y="1764"/>
                  </a:lnTo>
                  <a:lnTo>
                    <a:pt x="194" y="1768"/>
                  </a:lnTo>
                  <a:lnTo>
                    <a:pt x="194" y="1772"/>
                  </a:lnTo>
                  <a:lnTo>
                    <a:pt x="194" y="1774"/>
                  </a:lnTo>
                  <a:lnTo>
                    <a:pt x="200" y="1770"/>
                  </a:lnTo>
                  <a:lnTo>
                    <a:pt x="198" y="1774"/>
                  </a:lnTo>
                  <a:lnTo>
                    <a:pt x="194" y="1784"/>
                  </a:lnTo>
                  <a:lnTo>
                    <a:pt x="188" y="1794"/>
                  </a:lnTo>
                  <a:lnTo>
                    <a:pt x="188" y="1800"/>
                  </a:lnTo>
                  <a:lnTo>
                    <a:pt x="192" y="1802"/>
                  </a:lnTo>
                  <a:lnTo>
                    <a:pt x="194" y="1802"/>
                  </a:lnTo>
                  <a:lnTo>
                    <a:pt x="196" y="1800"/>
                  </a:lnTo>
                  <a:lnTo>
                    <a:pt x="198" y="1792"/>
                  </a:lnTo>
                  <a:lnTo>
                    <a:pt x="202" y="1780"/>
                  </a:lnTo>
                  <a:lnTo>
                    <a:pt x="204" y="1776"/>
                  </a:lnTo>
                  <a:lnTo>
                    <a:pt x="206" y="1772"/>
                  </a:lnTo>
                  <a:lnTo>
                    <a:pt x="208" y="1770"/>
                  </a:lnTo>
                  <a:lnTo>
                    <a:pt x="208" y="1768"/>
                  </a:lnTo>
                  <a:lnTo>
                    <a:pt x="204" y="1764"/>
                  </a:lnTo>
                  <a:lnTo>
                    <a:pt x="202" y="1760"/>
                  </a:lnTo>
                  <a:lnTo>
                    <a:pt x="204" y="1758"/>
                  </a:lnTo>
                  <a:lnTo>
                    <a:pt x="206" y="1756"/>
                  </a:lnTo>
                  <a:lnTo>
                    <a:pt x="210" y="1754"/>
                  </a:lnTo>
                  <a:lnTo>
                    <a:pt x="208" y="1756"/>
                  </a:lnTo>
                  <a:lnTo>
                    <a:pt x="208" y="1762"/>
                  </a:lnTo>
                  <a:lnTo>
                    <a:pt x="208" y="1764"/>
                  </a:lnTo>
                  <a:lnTo>
                    <a:pt x="210" y="1766"/>
                  </a:lnTo>
                  <a:lnTo>
                    <a:pt x="214" y="1766"/>
                  </a:lnTo>
                  <a:lnTo>
                    <a:pt x="216" y="1764"/>
                  </a:lnTo>
                  <a:lnTo>
                    <a:pt x="216" y="1762"/>
                  </a:lnTo>
                  <a:lnTo>
                    <a:pt x="220" y="1764"/>
                  </a:lnTo>
                  <a:lnTo>
                    <a:pt x="222" y="1764"/>
                  </a:lnTo>
                  <a:lnTo>
                    <a:pt x="224" y="1758"/>
                  </a:lnTo>
                  <a:lnTo>
                    <a:pt x="224" y="1756"/>
                  </a:lnTo>
                  <a:lnTo>
                    <a:pt x="228" y="1756"/>
                  </a:lnTo>
                  <a:lnTo>
                    <a:pt x="232" y="1758"/>
                  </a:lnTo>
                  <a:lnTo>
                    <a:pt x="238" y="1762"/>
                  </a:lnTo>
                  <a:lnTo>
                    <a:pt x="230" y="1764"/>
                  </a:lnTo>
                  <a:lnTo>
                    <a:pt x="224" y="1766"/>
                  </a:lnTo>
                  <a:lnTo>
                    <a:pt x="224" y="1768"/>
                  </a:lnTo>
                  <a:lnTo>
                    <a:pt x="224" y="1772"/>
                  </a:lnTo>
                  <a:lnTo>
                    <a:pt x="230" y="1780"/>
                  </a:lnTo>
                  <a:lnTo>
                    <a:pt x="234" y="1786"/>
                  </a:lnTo>
                  <a:lnTo>
                    <a:pt x="234" y="1790"/>
                  </a:lnTo>
                  <a:lnTo>
                    <a:pt x="234" y="1794"/>
                  </a:lnTo>
                  <a:lnTo>
                    <a:pt x="230" y="1798"/>
                  </a:lnTo>
                  <a:lnTo>
                    <a:pt x="224" y="1806"/>
                  </a:lnTo>
                  <a:lnTo>
                    <a:pt x="222" y="1810"/>
                  </a:lnTo>
                  <a:lnTo>
                    <a:pt x="220" y="1816"/>
                  </a:lnTo>
                  <a:lnTo>
                    <a:pt x="222" y="1822"/>
                  </a:lnTo>
                  <a:lnTo>
                    <a:pt x="220" y="1822"/>
                  </a:lnTo>
                  <a:lnTo>
                    <a:pt x="216" y="1818"/>
                  </a:lnTo>
                  <a:lnTo>
                    <a:pt x="214" y="1820"/>
                  </a:lnTo>
                  <a:lnTo>
                    <a:pt x="214" y="1822"/>
                  </a:lnTo>
                  <a:lnTo>
                    <a:pt x="214" y="1826"/>
                  </a:lnTo>
                  <a:lnTo>
                    <a:pt x="220" y="1834"/>
                  </a:lnTo>
                  <a:lnTo>
                    <a:pt x="224" y="1840"/>
                  </a:lnTo>
                  <a:lnTo>
                    <a:pt x="224" y="1838"/>
                  </a:lnTo>
                  <a:lnTo>
                    <a:pt x="224" y="1836"/>
                  </a:lnTo>
                  <a:lnTo>
                    <a:pt x="222" y="1830"/>
                  </a:lnTo>
                  <a:lnTo>
                    <a:pt x="224" y="1828"/>
                  </a:lnTo>
                  <a:lnTo>
                    <a:pt x="228" y="1828"/>
                  </a:lnTo>
                  <a:lnTo>
                    <a:pt x="234" y="1832"/>
                  </a:lnTo>
                  <a:lnTo>
                    <a:pt x="240" y="1838"/>
                  </a:lnTo>
                  <a:lnTo>
                    <a:pt x="244" y="1840"/>
                  </a:lnTo>
                  <a:lnTo>
                    <a:pt x="246" y="1838"/>
                  </a:lnTo>
                  <a:lnTo>
                    <a:pt x="246" y="1834"/>
                  </a:lnTo>
                  <a:lnTo>
                    <a:pt x="246" y="1828"/>
                  </a:lnTo>
                  <a:lnTo>
                    <a:pt x="246" y="1826"/>
                  </a:lnTo>
                  <a:lnTo>
                    <a:pt x="246" y="1828"/>
                  </a:lnTo>
                  <a:lnTo>
                    <a:pt x="252" y="1830"/>
                  </a:lnTo>
                  <a:lnTo>
                    <a:pt x="260" y="1834"/>
                  </a:lnTo>
                  <a:lnTo>
                    <a:pt x="264" y="1834"/>
                  </a:lnTo>
                  <a:lnTo>
                    <a:pt x="266" y="1830"/>
                  </a:lnTo>
                  <a:lnTo>
                    <a:pt x="270" y="1826"/>
                  </a:lnTo>
                  <a:lnTo>
                    <a:pt x="274" y="1826"/>
                  </a:lnTo>
                  <a:lnTo>
                    <a:pt x="276" y="1828"/>
                  </a:lnTo>
                  <a:lnTo>
                    <a:pt x="278" y="1824"/>
                  </a:lnTo>
                  <a:lnTo>
                    <a:pt x="282" y="1822"/>
                  </a:lnTo>
                  <a:lnTo>
                    <a:pt x="286" y="1820"/>
                  </a:lnTo>
                  <a:lnTo>
                    <a:pt x="292" y="1820"/>
                  </a:lnTo>
                  <a:lnTo>
                    <a:pt x="292" y="1822"/>
                  </a:lnTo>
                  <a:lnTo>
                    <a:pt x="288" y="1826"/>
                  </a:lnTo>
                  <a:lnTo>
                    <a:pt x="280" y="1838"/>
                  </a:lnTo>
                  <a:lnTo>
                    <a:pt x="276" y="1844"/>
                  </a:lnTo>
                  <a:lnTo>
                    <a:pt x="276" y="1850"/>
                  </a:lnTo>
                  <a:lnTo>
                    <a:pt x="276" y="1854"/>
                  </a:lnTo>
                  <a:lnTo>
                    <a:pt x="278" y="1858"/>
                  </a:lnTo>
                  <a:lnTo>
                    <a:pt x="286" y="1866"/>
                  </a:lnTo>
                  <a:lnTo>
                    <a:pt x="292" y="1872"/>
                  </a:lnTo>
                  <a:lnTo>
                    <a:pt x="294" y="1876"/>
                  </a:lnTo>
                  <a:lnTo>
                    <a:pt x="296" y="1874"/>
                  </a:lnTo>
                  <a:lnTo>
                    <a:pt x="300" y="1872"/>
                  </a:lnTo>
                  <a:lnTo>
                    <a:pt x="302" y="1870"/>
                  </a:lnTo>
                  <a:lnTo>
                    <a:pt x="304" y="1870"/>
                  </a:lnTo>
                  <a:lnTo>
                    <a:pt x="308" y="1870"/>
                  </a:lnTo>
                  <a:lnTo>
                    <a:pt x="308" y="1872"/>
                  </a:lnTo>
                  <a:lnTo>
                    <a:pt x="308" y="1874"/>
                  </a:lnTo>
                  <a:lnTo>
                    <a:pt x="306" y="1878"/>
                  </a:lnTo>
                  <a:lnTo>
                    <a:pt x="306" y="1880"/>
                  </a:lnTo>
                  <a:lnTo>
                    <a:pt x="306" y="1882"/>
                  </a:lnTo>
                  <a:lnTo>
                    <a:pt x="308" y="1882"/>
                  </a:lnTo>
                  <a:lnTo>
                    <a:pt x="306" y="1884"/>
                  </a:lnTo>
                  <a:lnTo>
                    <a:pt x="300" y="1888"/>
                  </a:lnTo>
                  <a:lnTo>
                    <a:pt x="298" y="1890"/>
                  </a:lnTo>
                  <a:lnTo>
                    <a:pt x="298" y="1892"/>
                  </a:lnTo>
                  <a:lnTo>
                    <a:pt x="298" y="1894"/>
                  </a:lnTo>
                  <a:lnTo>
                    <a:pt x="302" y="1896"/>
                  </a:lnTo>
                  <a:lnTo>
                    <a:pt x="304" y="1898"/>
                  </a:lnTo>
                  <a:lnTo>
                    <a:pt x="302" y="1900"/>
                  </a:lnTo>
                  <a:lnTo>
                    <a:pt x="300" y="1902"/>
                  </a:lnTo>
                  <a:lnTo>
                    <a:pt x="300" y="1906"/>
                  </a:lnTo>
                  <a:lnTo>
                    <a:pt x="300" y="1910"/>
                  </a:lnTo>
                  <a:lnTo>
                    <a:pt x="302" y="1916"/>
                  </a:lnTo>
                  <a:lnTo>
                    <a:pt x="308" y="1924"/>
                  </a:lnTo>
                  <a:lnTo>
                    <a:pt x="304" y="1922"/>
                  </a:lnTo>
                  <a:lnTo>
                    <a:pt x="300" y="1918"/>
                  </a:lnTo>
                  <a:lnTo>
                    <a:pt x="296" y="1916"/>
                  </a:lnTo>
                  <a:lnTo>
                    <a:pt x="294" y="1918"/>
                  </a:lnTo>
                  <a:lnTo>
                    <a:pt x="296" y="1922"/>
                  </a:lnTo>
                  <a:lnTo>
                    <a:pt x="298" y="1926"/>
                  </a:lnTo>
                  <a:lnTo>
                    <a:pt x="294" y="1924"/>
                  </a:lnTo>
                  <a:lnTo>
                    <a:pt x="290" y="1922"/>
                  </a:lnTo>
                  <a:lnTo>
                    <a:pt x="286" y="1922"/>
                  </a:lnTo>
                  <a:lnTo>
                    <a:pt x="282" y="1922"/>
                  </a:lnTo>
                  <a:lnTo>
                    <a:pt x="276" y="1924"/>
                  </a:lnTo>
                  <a:lnTo>
                    <a:pt x="272" y="1924"/>
                  </a:lnTo>
                  <a:lnTo>
                    <a:pt x="270" y="1922"/>
                  </a:lnTo>
                  <a:lnTo>
                    <a:pt x="266" y="1924"/>
                  </a:lnTo>
                  <a:lnTo>
                    <a:pt x="264" y="1926"/>
                  </a:lnTo>
                  <a:lnTo>
                    <a:pt x="260" y="1926"/>
                  </a:lnTo>
                  <a:lnTo>
                    <a:pt x="256" y="1928"/>
                  </a:lnTo>
                  <a:lnTo>
                    <a:pt x="252" y="1932"/>
                  </a:lnTo>
                  <a:lnTo>
                    <a:pt x="246" y="1940"/>
                  </a:lnTo>
                  <a:lnTo>
                    <a:pt x="240" y="1944"/>
                  </a:lnTo>
                  <a:lnTo>
                    <a:pt x="236" y="1946"/>
                  </a:lnTo>
                  <a:lnTo>
                    <a:pt x="232" y="1950"/>
                  </a:lnTo>
                  <a:lnTo>
                    <a:pt x="230" y="1956"/>
                  </a:lnTo>
                  <a:lnTo>
                    <a:pt x="234" y="1954"/>
                  </a:lnTo>
                  <a:lnTo>
                    <a:pt x="238" y="1954"/>
                  </a:lnTo>
                  <a:lnTo>
                    <a:pt x="240" y="1954"/>
                  </a:lnTo>
                  <a:lnTo>
                    <a:pt x="244" y="1952"/>
                  </a:lnTo>
                  <a:lnTo>
                    <a:pt x="252" y="1948"/>
                  </a:lnTo>
                  <a:lnTo>
                    <a:pt x="256" y="1946"/>
                  </a:lnTo>
                  <a:lnTo>
                    <a:pt x="258" y="1946"/>
                  </a:lnTo>
                  <a:lnTo>
                    <a:pt x="256" y="1948"/>
                  </a:lnTo>
                  <a:lnTo>
                    <a:pt x="256" y="1954"/>
                  </a:lnTo>
                  <a:lnTo>
                    <a:pt x="258" y="1954"/>
                  </a:lnTo>
                  <a:lnTo>
                    <a:pt x="260" y="1956"/>
                  </a:lnTo>
                  <a:lnTo>
                    <a:pt x="258" y="1960"/>
                  </a:lnTo>
                  <a:lnTo>
                    <a:pt x="256" y="1964"/>
                  </a:lnTo>
                  <a:lnTo>
                    <a:pt x="256" y="1968"/>
                  </a:lnTo>
                  <a:lnTo>
                    <a:pt x="258" y="1974"/>
                  </a:lnTo>
                  <a:lnTo>
                    <a:pt x="258" y="1978"/>
                  </a:lnTo>
                  <a:lnTo>
                    <a:pt x="256" y="1982"/>
                  </a:lnTo>
                  <a:lnTo>
                    <a:pt x="252" y="1986"/>
                  </a:lnTo>
                  <a:lnTo>
                    <a:pt x="246" y="1990"/>
                  </a:lnTo>
                  <a:lnTo>
                    <a:pt x="232" y="1998"/>
                  </a:lnTo>
                  <a:lnTo>
                    <a:pt x="222" y="2000"/>
                  </a:lnTo>
                  <a:lnTo>
                    <a:pt x="216" y="2000"/>
                  </a:lnTo>
                  <a:lnTo>
                    <a:pt x="210" y="2006"/>
                  </a:lnTo>
                  <a:lnTo>
                    <a:pt x="208" y="2008"/>
                  </a:lnTo>
                  <a:lnTo>
                    <a:pt x="208" y="2010"/>
                  </a:lnTo>
                  <a:lnTo>
                    <a:pt x="212" y="2012"/>
                  </a:lnTo>
                  <a:lnTo>
                    <a:pt x="216" y="2012"/>
                  </a:lnTo>
                  <a:lnTo>
                    <a:pt x="216" y="2014"/>
                  </a:lnTo>
                  <a:lnTo>
                    <a:pt x="214" y="2016"/>
                  </a:lnTo>
                  <a:lnTo>
                    <a:pt x="214" y="2020"/>
                  </a:lnTo>
                  <a:lnTo>
                    <a:pt x="216" y="2024"/>
                  </a:lnTo>
                  <a:lnTo>
                    <a:pt x="224" y="2024"/>
                  </a:lnTo>
                  <a:lnTo>
                    <a:pt x="232" y="2022"/>
                  </a:lnTo>
                  <a:lnTo>
                    <a:pt x="240" y="2018"/>
                  </a:lnTo>
                  <a:lnTo>
                    <a:pt x="246" y="2018"/>
                  </a:lnTo>
                  <a:lnTo>
                    <a:pt x="250" y="2022"/>
                  </a:lnTo>
                  <a:lnTo>
                    <a:pt x="250" y="2026"/>
                  </a:lnTo>
                  <a:lnTo>
                    <a:pt x="248" y="2028"/>
                  </a:lnTo>
                  <a:lnTo>
                    <a:pt x="250" y="2030"/>
                  </a:lnTo>
                  <a:lnTo>
                    <a:pt x="256" y="2028"/>
                  </a:lnTo>
                  <a:lnTo>
                    <a:pt x="260" y="2028"/>
                  </a:lnTo>
                  <a:lnTo>
                    <a:pt x="264" y="2028"/>
                  </a:lnTo>
                  <a:lnTo>
                    <a:pt x="270" y="2030"/>
                  </a:lnTo>
                  <a:lnTo>
                    <a:pt x="274" y="2034"/>
                  </a:lnTo>
                  <a:lnTo>
                    <a:pt x="280" y="2038"/>
                  </a:lnTo>
                  <a:lnTo>
                    <a:pt x="284" y="2040"/>
                  </a:lnTo>
                  <a:lnTo>
                    <a:pt x="288" y="2040"/>
                  </a:lnTo>
                  <a:lnTo>
                    <a:pt x="292" y="2038"/>
                  </a:lnTo>
                  <a:lnTo>
                    <a:pt x="298" y="2032"/>
                  </a:lnTo>
                  <a:lnTo>
                    <a:pt x="302" y="2030"/>
                  </a:lnTo>
                  <a:lnTo>
                    <a:pt x="304" y="2028"/>
                  </a:lnTo>
                  <a:lnTo>
                    <a:pt x="310" y="2026"/>
                  </a:lnTo>
                  <a:lnTo>
                    <a:pt x="314" y="2024"/>
                  </a:lnTo>
                  <a:lnTo>
                    <a:pt x="320" y="2020"/>
                  </a:lnTo>
                  <a:lnTo>
                    <a:pt x="326" y="2016"/>
                  </a:lnTo>
                  <a:lnTo>
                    <a:pt x="322" y="2022"/>
                  </a:lnTo>
                  <a:lnTo>
                    <a:pt x="318" y="2026"/>
                  </a:lnTo>
                  <a:lnTo>
                    <a:pt x="312" y="2032"/>
                  </a:lnTo>
                  <a:lnTo>
                    <a:pt x="306" y="2036"/>
                  </a:lnTo>
                  <a:lnTo>
                    <a:pt x="304" y="2044"/>
                  </a:lnTo>
                  <a:lnTo>
                    <a:pt x="302" y="2048"/>
                  </a:lnTo>
                  <a:lnTo>
                    <a:pt x="294" y="2050"/>
                  </a:lnTo>
                  <a:lnTo>
                    <a:pt x="284" y="2050"/>
                  </a:lnTo>
                  <a:lnTo>
                    <a:pt x="280" y="2050"/>
                  </a:lnTo>
                  <a:lnTo>
                    <a:pt x="274" y="2048"/>
                  </a:lnTo>
                  <a:lnTo>
                    <a:pt x="262" y="2048"/>
                  </a:lnTo>
                  <a:lnTo>
                    <a:pt x="256" y="2048"/>
                  </a:lnTo>
                  <a:lnTo>
                    <a:pt x="252" y="2050"/>
                  </a:lnTo>
                  <a:lnTo>
                    <a:pt x="252" y="2052"/>
                  </a:lnTo>
                  <a:lnTo>
                    <a:pt x="252" y="2054"/>
                  </a:lnTo>
                  <a:lnTo>
                    <a:pt x="252" y="2058"/>
                  </a:lnTo>
                  <a:lnTo>
                    <a:pt x="250" y="2058"/>
                  </a:lnTo>
                  <a:lnTo>
                    <a:pt x="246" y="2060"/>
                  </a:lnTo>
                  <a:lnTo>
                    <a:pt x="242" y="2060"/>
                  </a:lnTo>
                  <a:lnTo>
                    <a:pt x="238" y="2062"/>
                  </a:lnTo>
                  <a:lnTo>
                    <a:pt x="238" y="2066"/>
                  </a:lnTo>
                  <a:lnTo>
                    <a:pt x="238" y="2070"/>
                  </a:lnTo>
                  <a:lnTo>
                    <a:pt x="238" y="2074"/>
                  </a:lnTo>
                  <a:lnTo>
                    <a:pt x="236" y="2076"/>
                  </a:lnTo>
                  <a:lnTo>
                    <a:pt x="232" y="2078"/>
                  </a:lnTo>
                  <a:lnTo>
                    <a:pt x="230" y="2082"/>
                  </a:lnTo>
                  <a:lnTo>
                    <a:pt x="230" y="2084"/>
                  </a:lnTo>
                  <a:lnTo>
                    <a:pt x="226" y="2086"/>
                  </a:lnTo>
                  <a:lnTo>
                    <a:pt x="220" y="2092"/>
                  </a:lnTo>
                  <a:lnTo>
                    <a:pt x="214" y="2100"/>
                  </a:lnTo>
                  <a:lnTo>
                    <a:pt x="210" y="2106"/>
                  </a:lnTo>
                  <a:lnTo>
                    <a:pt x="206" y="2106"/>
                  </a:lnTo>
                  <a:lnTo>
                    <a:pt x="202" y="2108"/>
                  </a:lnTo>
                  <a:lnTo>
                    <a:pt x="198" y="2108"/>
                  </a:lnTo>
                  <a:lnTo>
                    <a:pt x="194" y="2108"/>
                  </a:lnTo>
                  <a:lnTo>
                    <a:pt x="192" y="2112"/>
                  </a:lnTo>
                  <a:lnTo>
                    <a:pt x="192" y="2114"/>
                  </a:lnTo>
                  <a:lnTo>
                    <a:pt x="192" y="2118"/>
                  </a:lnTo>
                  <a:lnTo>
                    <a:pt x="194" y="2118"/>
                  </a:lnTo>
                  <a:lnTo>
                    <a:pt x="196" y="2118"/>
                  </a:lnTo>
                  <a:lnTo>
                    <a:pt x="200" y="2116"/>
                  </a:lnTo>
                  <a:lnTo>
                    <a:pt x="202" y="2116"/>
                  </a:lnTo>
                  <a:lnTo>
                    <a:pt x="206" y="2118"/>
                  </a:lnTo>
                  <a:lnTo>
                    <a:pt x="210" y="2122"/>
                  </a:lnTo>
                  <a:lnTo>
                    <a:pt x="212" y="2122"/>
                  </a:lnTo>
                  <a:lnTo>
                    <a:pt x="214" y="2122"/>
                  </a:lnTo>
                  <a:lnTo>
                    <a:pt x="216" y="2120"/>
                  </a:lnTo>
                  <a:lnTo>
                    <a:pt x="216" y="2118"/>
                  </a:lnTo>
                  <a:lnTo>
                    <a:pt x="218" y="2116"/>
                  </a:lnTo>
                  <a:lnTo>
                    <a:pt x="222" y="2112"/>
                  </a:lnTo>
                  <a:lnTo>
                    <a:pt x="226" y="2110"/>
                  </a:lnTo>
                  <a:lnTo>
                    <a:pt x="230" y="2106"/>
                  </a:lnTo>
                  <a:lnTo>
                    <a:pt x="234" y="2102"/>
                  </a:lnTo>
                  <a:lnTo>
                    <a:pt x="244" y="2100"/>
                  </a:lnTo>
                  <a:lnTo>
                    <a:pt x="252" y="2100"/>
                  </a:lnTo>
                  <a:lnTo>
                    <a:pt x="258" y="2102"/>
                  </a:lnTo>
                  <a:lnTo>
                    <a:pt x="270" y="2108"/>
                  </a:lnTo>
                  <a:lnTo>
                    <a:pt x="274" y="2110"/>
                  </a:lnTo>
                  <a:lnTo>
                    <a:pt x="276" y="2108"/>
                  </a:lnTo>
                  <a:lnTo>
                    <a:pt x="280" y="2098"/>
                  </a:lnTo>
                  <a:lnTo>
                    <a:pt x="282" y="2088"/>
                  </a:lnTo>
                  <a:lnTo>
                    <a:pt x="284" y="2086"/>
                  </a:lnTo>
                  <a:lnTo>
                    <a:pt x="286" y="2084"/>
                  </a:lnTo>
                  <a:lnTo>
                    <a:pt x="288" y="2086"/>
                  </a:lnTo>
                  <a:lnTo>
                    <a:pt x="290" y="2084"/>
                  </a:lnTo>
                  <a:lnTo>
                    <a:pt x="298" y="2080"/>
                  </a:lnTo>
                  <a:lnTo>
                    <a:pt x="302" y="2078"/>
                  </a:lnTo>
                  <a:lnTo>
                    <a:pt x="306" y="2078"/>
                  </a:lnTo>
                  <a:lnTo>
                    <a:pt x="312" y="2080"/>
                  </a:lnTo>
                  <a:lnTo>
                    <a:pt x="316" y="2084"/>
                  </a:lnTo>
                  <a:lnTo>
                    <a:pt x="322" y="2088"/>
                  </a:lnTo>
                  <a:lnTo>
                    <a:pt x="324" y="2088"/>
                  </a:lnTo>
                  <a:lnTo>
                    <a:pt x="328" y="2086"/>
                  </a:lnTo>
                  <a:lnTo>
                    <a:pt x="330" y="2086"/>
                  </a:lnTo>
                  <a:lnTo>
                    <a:pt x="334" y="2086"/>
                  </a:lnTo>
                  <a:lnTo>
                    <a:pt x="342" y="2086"/>
                  </a:lnTo>
                  <a:lnTo>
                    <a:pt x="344" y="2084"/>
                  </a:lnTo>
                  <a:lnTo>
                    <a:pt x="346" y="2082"/>
                  </a:lnTo>
                  <a:lnTo>
                    <a:pt x="356" y="2078"/>
                  </a:lnTo>
                  <a:lnTo>
                    <a:pt x="366" y="2076"/>
                  </a:lnTo>
                  <a:lnTo>
                    <a:pt x="368" y="2074"/>
                  </a:lnTo>
                  <a:lnTo>
                    <a:pt x="368" y="2072"/>
                  </a:lnTo>
                  <a:lnTo>
                    <a:pt x="374" y="2074"/>
                  </a:lnTo>
                  <a:lnTo>
                    <a:pt x="380" y="2076"/>
                  </a:lnTo>
                  <a:lnTo>
                    <a:pt x="382" y="2076"/>
                  </a:lnTo>
                  <a:lnTo>
                    <a:pt x="384" y="2074"/>
                  </a:lnTo>
                  <a:lnTo>
                    <a:pt x="386" y="2076"/>
                  </a:lnTo>
                  <a:lnTo>
                    <a:pt x="388" y="2078"/>
                  </a:lnTo>
                  <a:lnTo>
                    <a:pt x="392" y="2078"/>
                  </a:lnTo>
                  <a:lnTo>
                    <a:pt x="400" y="2074"/>
                  </a:lnTo>
                  <a:lnTo>
                    <a:pt x="410" y="2072"/>
                  </a:lnTo>
                  <a:lnTo>
                    <a:pt x="416" y="2074"/>
                  </a:lnTo>
                  <a:lnTo>
                    <a:pt x="422" y="2074"/>
                  </a:lnTo>
                  <a:lnTo>
                    <a:pt x="428" y="2076"/>
                  </a:lnTo>
                  <a:lnTo>
                    <a:pt x="432" y="2076"/>
                  </a:lnTo>
                  <a:lnTo>
                    <a:pt x="440" y="2074"/>
                  </a:lnTo>
                  <a:lnTo>
                    <a:pt x="448" y="2070"/>
                  </a:lnTo>
                  <a:lnTo>
                    <a:pt x="456" y="2068"/>
                  </a:lnTo>
                  <a:lnTo>
                    <a:pt x="460" y="2068"/>
                  </a:lnTo>
                  <a:lnTo>
                    <a:pt x="462" y="2064"/>
                  </a:lnTo>
                  <a:lnTo>
                    <a:pt x="464" y="2060"/>
                  </a:lnTo>
                  <a:lnTo>
                    <a:pt x="470" y="2056"/>
                  </a:lnTo>
                  <a:lnTo>
                    <a:pt x="478" y="2052"/>
                  </a:lnTo>
                  <a:lnTo>
                    <a:pt x="480" y="2048"/>
                  </a:lnTo>
                  <a:lnTo>
                    <a:pt x="480" y="2044"/>
                  </a:lnTo>
                  <a:lnTo>
                    <a:pt x="480" y="2040"/>
                  </a:lnTo>
                  <a:lnTo>
                    <a:pt x="480" y="2038"/>
                  </a:lnTo>
                  <a:lnTo>
                    <a:pt x="478" y="2038"/>
                  </a:lnTo>
                  <a:lnTo>
                    <a:pt x="472" y="2038"/>
                  </a:lnTo>
                  <a:lnTo>
                    <a:pt x="462" y="2040"/>
                  </a:lnTo>
                  <a:lnTo>
                    <a:pt x="456" y="2040"/>
                  </a:lnTo>
                  <a:lnTo>
                    <a:pt x="450" y="2038"/>
                  </a:lnTo>
                  <a:lnTo>
                    <a:pt x="448" y="2036"/>
                  </a:lnTo>
                  <a:lnTo>
                    <a:pt x="450" y="2036"/>
                  </a:lnTo>
                  <a:lnTo>
                    <a:pt x="446" y="2034"/>
                  </a:lnTo>
                  <a:lnTo>
                    <a:pt x="444" y="2032"/>
                  </a:lnTo>
                  <a:lnTo>
                    <a:pt x="448" y="2030"/>
                  </a:lnTo>
                  <a:lnTo>
                    <a:pt x="456" y="2030"/>
                  </a:lnTo>
                  <a:lnTo>
                    <a:pt x="458" y="2028"/>
                  </a:lnTo>
                  <a:lnTo>
                    <a:pt x="460" y="2026"/>
                  </a:lnTo>
                  <a:lnTo>
                    <a:pt x="460" y="2020"/>
                  </a:lnTo>
                  <a:lnTo>
                    <a:pt x="458" y="2020"/>
                  </a:lnTo>
                  <a:lnTo>
                    <a:pt x="456" y="2020"/>
                  </a:lnTo>
                  <a:lnTo>
                    <a:pt x="458" y="2016"/>
                  </a:lnTo>
                  <a:lnTo>
                    <a:pt x="462" y="2014"/>
                  </a:lnTo>
                  <a:lnTo>
                    <a:pt x="464" y="2014"/>
                  </a:lnTo>
                  <a:lnTo>
                    <a:pt x="472" y="2014"/>
                  </a:lnTo>
                  <a:lnTo>
                    <a:pt x="476" y="2014"/>
                  </a:lnTo>
                  <a:lnTo>
                    <a:pt x="476" y="2012"/>
                  </a:lnTo>
                  <a:lnTo>
                    <a:pt x="474" y="2010"/>
                  </a:lnTo>
                  <a:lnTo>
                    <a:pt x="474" y="2008"/>
                  </a:lnTo>
                  <a:lnTo>
                    <a:pt x="474" y="2006"/>
                  </a:lnTo>
                  <a:lnTo>
                    <a:pt x="482" y="2000"/>
                  </a:lnTo>
                  <a:lnTo>
                    <a:pt x="486" y="1996"/>
                  </a:lnTo>
                  <a:lnTo>
                    <a:pt x="490" y="1990"/>
                  </a:lnTo>
                  <a:lnTo>
                    <a:pt x="494" y="1982"/>
                  </a:lnTo>
                  <a:lnTo>
                    <a:pt x="494" y="1970"/>
                  </a:lnTo>
                  <a:close/>
                  <a:moveTo>
                    <a:pt x="662" y="1344"/>
                  </a:moveTo>
                  <a:lnTo>
                    <a:pt x="662" y="1344"/>
                  </a:lnTo>
                  <a:lnTo>
                    <a:pt x="660" y="1344"/>
                  </a:lnTo>
                  <a:lnTo>
                    <a:pt x="656" y="1346"/>
                  </a:lnTo>
                  <a:lnTo>
                    <a:pt x="656" y="1350"/>
                  </a:lnTo>
                  <a:lnTo>
                    <a:pt x="656" y="1354"/>
                  </a:lnTo>
                  <a:lnTo>
                    <a:pt x="660" y="1354"/>
                  </a:lnTo>
                  <a:lnTo>
                    <a:pt x="662" y="1352"/>
                  </a:lnTo>
                  <a:lnTo>
                    <a:pt x="664" y="1348"/>
                  </a:lnTo>
                  <a:lnTo>
                    <a:pt x="664" y="1346"/>
                  </a:lnTo>
                  <a:lnTo>
                    <a:pt x="662" y="1344"/>
                  </a:lnTo>
                  <a:close/>
                  <a:moveTo>
                    <a:pt x="652" y="1354"/>
                  </a:moveTo>
                  <a:lnTo>
                    <a:pt x="652" y="1354"/>
                  </a:lnTo>
                  <a:lnTo>
                    <a:pt x="650" y="1352"/>
                  </a:lnTo>
                  <a:lnTo>
                    <a:pt x="648" y="1352"/>
                  </a:lnTo>
                  <a:lnTo>
                    <a:pt x="646" y="1352"/>
                  </a:lnTo>
                  <a:lnTo>
                    <a:pt x="644" y="1356"/>
                  </a:lnTo>
                  <a:lnTo>
                    <a:pt x="646" y="1358"/>
                  </a:lnTo>
                  <a:lnTo>
                    <a:pt x="648" y="1358"/>
                  </a:lnTo>
                  <a:lnTo>
                    <a:pt x="652" y="1356"/>
                  </a:lnTo>
                  <a:lnTo>
                    <a:pt x="652" y="1354"/>
                  </a:lnTo>
                  <a:close/>
                  <a:moveTo>
                    <a:pt x="150" y="1398"/>
                  </a:moveTo>
                  <a:lnTo>
                    <a:pt x="150" y="1398"/>
                  </a:lnTo>
                  <a:lnTo>
                    <a:pt x="148" y="1396"/>
                  </a:lnTo>
                  <a:lnTo>
                    <a:pt x="146" y="1394"/>
                  </a:lnTo>
                  <a:lnTo>
                    <a:pt x="146" y="1396"/>
                  </a:lnTo>
                  <a:lnTo>
                    <a:pt x="144" y="1398"/>
                  </a:lnTo>
                  <a:lnTo>
                    <a:pt x="146" y="1402"/>
                  </a:lnTo>
                  <a:lnTo>
                    <a:pt x="152" y="1410"/>
                  </a:lnTo>
                  <a:lnTo>
                    <a:pt x="154" y="1412"/>
                  </a:lnTo>
                  <a:lnTo>
                    <a:pt x="156" y="1412"/>
                  </a:lnTo>
                  <a:lnTo>
                    <a:pt x="158" y="1412"/>
                  </a:lnTo>
                  <a:lnTo>
                    <a:pt x="156" y="1410"/>
                  </a:lnTo>
                  <a:lnTo>
                    <a:pt x="154" y="1404"/>
                  </a:lnTo>
                  <a:lnTo>
                    <a:pt x="154" y="1400"/>
                  </a:lnTo>
                  <a:lnTo>
                    <a:pt x="150" y="1398"/>
                  </a:lnTo>
                  <a:close/>
                  <a:moveTo>
                    <a:pt x="732" y="1304"/>
                  </a:moveTo>
                  <a:lnTo>
                    <a:pt x="732" y="1304"/>
                  </a:lnTo>
                  <a:lnTo>
                    <a:pt x="734" y="1302"/>
                  </a:lnTo>
                  <a:lnTo>
                    <a:pt x="732" y="1300"/>
                  </a:lnTo>
                  <a:lnTo>
                    <a:pt x="730" y="1298"/>
                  </a:lnTo>
                  <a:lnTo>
                    <a:pt x="728" y="1300"/>
                  </a:lnTo>
                  <a:lnTo>
                    <a:pt x="726" y="1302"/>
                  </a:lnTo>
                  <a:lnTo>
                    <a:pt x="724" y="1302"/>
                  </a:lnTo>
                  <a:lnTo>
                    <a:pt x="722" y="1300"/>
                  </a:lnTo>
                  <a:lnTo>
                    <a:pt x="720" y="1302"/>
                  </a:lnTo>
                  <a:lnTo>
                    <a:pt x="720" y="1304"/>
                  </a:lnTo>
                  <a:lnTo>
                    <a:pt x="724" y="1306"/>
                  </a:lnTo>
                  <a:lnTo>
                    <a:pt x="732" y="1304"/>
                  </a:lnTo>
                  <a:close/>
                  <a:moveTo>
                    <a:pt x="618" y="1384"/>
                  </a:moveTo>
                  <a:lnTo>
                    <a:pt x="618" y="1384"/>
                  </a:lnTo>
                  <a:lnTo>
                    <a:pt x="622" y="1384"/>
                  </a:lnTo>
                  <a:lnTo>
                    <a:pt x="626" y="1382"/>
                  </a:lnTo>
                  <a:lnTo>
                    <a:pt x="628" y="1380"/>
                  </a:lnTo>
                  <a:lnTo>
                    <a:pt x="628" y="1378"/>
                  </a:lnTo>
                  <a:lnTo>
                    <a:pt x="622" y="1378"/>
                  </a:lnTo>
                  <a:lnTo>
                    <a:pt x="618" y="1378"/>
                  </a:lnTo>
                  <a:lnTo>
                    <a:pt x="616" y="1380"/>
                  </a:lnTo>
                  <a:lnTo>
                    <a:pt x="618" y="1384"/>
                  </a:lnTo>
                  <a:close/>
                  <a:moveTo>
                    <a:pt x="620" y="1456"/>
                  </a:moveTo>
                  <a:lnTo>
                    <a:pt x="620" y="1456"/>
                  </a:lnTo>
                  <a:lnTo>
                    <a:pt x="616" y="1454"/>
                  </a:lnTo>
                  <a:lnTo>
                    <a:pt x="618" y="1456"/>
                  </a:lnTo>
                  <a:lnTo>
                    <a:pt x="622" y="1462"/>
                  </a:lnTo>
                  <a:lnTo>
                    <a:pt x="624" y="1462"/>
                  </a:lnTo>
                  <a:lnTo>
                    <a:pt x="626" y="1464"/>
                  </a:lnTo>
                  <a:lnTo>
                    <a:pt x="624" y="1462"/>
                  </a:lnTo>
                  <a:lnTo>
                    <a:pt x="622" y="1458"/>
                  </a:lnTo>
                  <a:lnTo>
                    <a:pt x="620" y="1456"/>
                  </a:lnTo>
                  <a:close/>
                  <a:moveTo>
                    <a:pt x="630" y="1474"/>
                  </a:moveTo>
                  <a:lnTo>
                    <a:pt x="630" y="1474"/>
                  </a:lnTo>
                  <a:lnTo>
                    <a:pt x="626" y="1468"/>
                  </a:lnTo>
                  <a:lnTo>
                    <a:pt x="622" y="1466"/>
                  </a:lnTo>
                  <a:lnTo>
                    <a:pt x="622" y="1468"/>
                  </a:lnTo>
                  <a:lnTo>
                    <a:pt x="626" y="1474"/>
                  </a:lnTo>
                  <a:lnTo>
                    <a:pt x="628" y="1476"/>
                  </a:lnTo>
                  <a:lnTo>
                    <a:pt x="630" y="1474"/>
                  </a:lnTo>
                  <a:close/>
                  <a:moveTo>
                    <a:pt x="624" y="1490"/>
                  </a:moveTo>
                  <a:lnTo>
                    <a:pt x="624" y="1490"/>
                  </a:lnTo>
                  <a:lnTo>
                    <a:pt x="626" y="1490"/>
                  </a:lnTo>
                  <a:lnTo>
                    <a:pt x="626" y="1486"/>
                  </a:lnTo>
                  <a:lnTo>
                    <a:pt x="624" y="1476"/>
                  </a:lnTo>
                  <a:lnTo>
                    <a:pt x="622" y="1474"/>
                  </a:lnTo>
                  <a:lnTo>
                    <a:pt x="622" y="1476"/>
                  </a:lnTo>
                  <a:lnTo>
                    <a:pt x="622" y="1480"/>
                  </a:lnTo>
                  <a:lnTo>
                    <a:pt x="622" y="1486"/>
                  </a:lnTo>
                  <a:lnTo>
                    <a:pt x="622" y="1490"/>
                  </a:lnTo>
                  <a:lnTo>
                    <a:pt x="624" y="1490"/>
                  </a:lnTo>
                  <a:close/>
                  <a:moveTo>
                    <a:pt x="302" y="1578"/>
                  </a:moveTo>
                  <a:lnTo>
                    <a:pt x="302" y="1578"/>
                  </a:lnTo>
                  <a:lnTo>
                    <a:pt x="300" y="1580"/>
                  </a:lnTo>
                  <a:lnTo>
                    <a:pt x="300" y="1582"/>
                  </a:lnTo>
                  <a:lnTo>
                    <a:pt x="302" y="1582"/>
                  </a:lnTo>
                  <a:lnTo>
                    <a:pt x="304" y="1584"/>
                  </a:lnTo>
                  <a:lnTo>
                    <a:pt x="306" y="1582"/>
                  </a:lnTo>
                  <a:lnTo>
                    <a:pt x="306" y="1580"/>
                  </a:lnTo>
                  <a:lnTo>
                    <a:pt x="304" y="1578"/>
                  </a:lnTo>
                  <a:lnTo>
                    <a:pt x="302" y="1578"/>
                  </a:lnTo>
                  <a:close/>
                  <a:moveTo>
                    <a:pt x="160" y="1386"/>
                  </a:moveTo>
                  <a:lnTo>
                    <a:pt x="160" y="1386"/>
                  </a:lnTo>
                  <a:lnTo>
                    <a:pt x="158" y="1382"/>
                  </a:lnTo>
                  <a:lnTo>
                    <a:pt x="154" y="1378"/>
                  </a:lnTo>
                  <a:lnTo>
                    <a:pt x="150" y="1378"/>
                  </a:lnTo>
                  <a:lnTo>
                    <a:pt x="148" y="1378"/>
                  </a:lnTo>
                  <a:lnTo>
                    <a:pt x="148" y="1380"/>
                  </a:lnTo>
                  <a:lnTo>
                    <a:pt x="148" y="1382"/>
                  </a:lnTo>
                  <a:lnTo>
                    <a:pt x="152" y="1384"/>
                  </a:lnTo>
                  <a:lnTo>
                    <a:pt x="156" y="1386"/>
                  </a:lnTo>
                  <a:lnTo>
                    <a:pt x="160" y="1386"/>
                  </a:lnTo>
                  <a:close/>
                  <a:moveTo>
                    <a:pt x="320" y="1546"/>
                  </a:moveTo>
                  <a:lnTo>
                    <a:pt x="320" y="1546"/>
                  </a:lnTo>
                  <a:lnTo>
                    <a:pt x="318" y="1546"/>
                  </a:lnTo>
                  <a:lnTo>
                    <a:pt x="316" y="1546"/>
                  </a:lnTo>
                  <a:lnTo>
                    <a:pt x="314" y="1548"/>
                  </a:lnTo>
                  <a:lnTo>
                    <a:pt x="312" y="1552"/>
                  </a:lnTo>
                  <a:lnTo>
                    <a:pt x="314" y="1552"/>
                  </a:lnTo>
                  <a:lnTo>
                    <a:pt x="318" y="1552"/>
                  </a:lnTo>
                  <a:lnTo>
                    <a:pt x="318" y="1550"/>
                  </a:lnTo>
                  <a:lnTo>
                    <a:pt x="320" y="1548"/>
                  </a:lnTo>
                  <a:lnTo>
                    <a:pt x="322" y="1546"/>
                  </a:lnTo>
                  <a:lnTo>
                    <a:pt x="320" y="1546"/>
                  </a:lnTo>
                  <a:close/>
                  <a:moveTo>
                    <a:pt x="354" y="1486"/>
                  </a:moveTo>
                  <a:lnTo>
                    <a:pt x="354" y="1486"/>
                  </a:lnTo>
                  <a:lnTo>
                    <a:pt x="356" y="1488"/>
                  </a:lnTo>
                  <a:lnTo>
                    <a:pt x="356" y="1490"/>
                  </a:lnTo>
                  <a:lnTo>
                    <a:pt x="358" y="1488"/>
                  </a:lnTo>
                  <a:lnTo>
                    <a:pt x="362" y="1490"/>
                  </a:lnTo>
                  <a:lnTo>
                    <a:pt x="364" y="1492"/>
                  </a:lnTo>
                  <a:lnTo>
                    <a:pt x="364" y="1490"/>
                  </a:lnTo>
                  <a:lnTo>
                    <a:pt x="366" y="1488"/>
                  </a:lnTo>
                  <a:lnTo>
                    <a:pt x="370" y="1490"/>
                  </a:lnTo>
                  <a:lnTo>
                    <a:pt x="372" y="1492"/>
                  </a:lnTo>
                  <a:lnTo>
                    <a:pt x="372" y="1494"/>
                  </a:lnTo>
                  <a:lnTo>
                    <a:pt x="370" y="1500"/>
                  </a:lnTo>
                  <a:lnTo>
                    <a:pt x="368" y="1506"/>
                  </a:lnTo>
                  <a:lnTo>
                    <a:pt x="368" y="1508"/>
                  </a:lnTo>
                  <a:lnTo>
                    <a:pt x="370" y="1512"/>
                  </a:lnTo>
                  <a:lnTo>
                    <a:pt x="372" y="1512"/>
                  </a:lnTo>
                  <a:lnTo>
                    <a:pt x="372" y="1510"/>
                  </a:lnTo>
                  <a:lnTo>
                    <a:pt x="374" y="1502"/>
                  </a:lnTo>
                  <a:lnTo>
                    <a:pt x="376" y="1496"/>
                  </a:lnTo>
                  <a:lnTo>
                    <a:pt x="374" y="1490"/>
                  </a:lnTo>
                  <a:lnTo>
                    <a:pt x="374" y="1488"/>
                  </a:lnTo>
                  <a:lnTo>
                    <a:pt x="376" y="1484"/>
                  </a:lnTo>
                  <a:lnTo>
                    <a:pt x="380" y="1476"/>
                  </a:lnTo>
                  <a:lnTo>
                    <a:pt x="380" y="1472"/>
                  </a:lnTo>
                  <a:lnTo>
                    <a:pt x="378" y="1474"/>
                  </a:lnTo>
                  <a:lnTo>
                    <a:pt x="376" y="1476"/>
                  </a:lnTo>
                  <a:lnTo>
                    <a:pt x="376" y="1474"/>
                  </a:lnTo>
                  <a:lnTo>
                    <a:pt x="376" y="1472"/>
                  </a:lnTo>
                  <a:lnTo>
                    <a:pt x="374" y="1470"/>
                  </a:lnTo>
                  <a:lnTo>
                    <a:pt x="372" y="1470"/>
                  </a:lnTo>
                  <a:lnTo>
                    <a:pt x="372" y="1472"/>
                  </a:lnTo>
                  <a:lnTo>
                    <a:pt x="370" y="1474"/>
                  </a:lnTo>
                  <a:lnTo>
                    <a:pt x="370" y="1472"/>
                  </a:lnTo>
                  <a:lnTo>
                    <a:pt x="370" y="1462"/>
                  </a:lnTo>
                  <a:lnTo>
                    <a:pt x="370" y="1460"/>
                  </a:lnTo>
                  <a:lnTo>
                    <a:pt x="368" y="1460"/>
                  </a:lnTo>
                  <a:lnTo>
                    <a:pt x="364" y="1464"/>
                  </a:lnTo>
                  <a:lnTo>
                    <a:pt x="358" y="1468"/>
                  </a:lnTo>
                  <a:lnTo>
                    <a:pt x="358" y="1470"/>
                  </a:lnTo>
                  <a:lnTo>
                    <a:pt x="364" y="1474"/>
                  </a:lnTo>
                  <a:lnTo>
                    <a:pt x="368" y="1476"/>
                  </a:lnTo>
                  <a:lnTo>
                    <a:pt x="368" y="1480"/>
                  </a:lnTo>
                  <a:lnTo>
                    <a:pt x="366" y="1482"/>
                  </a:lnTo>
                  <a:lnTo>
                    <a:pt x="360" y="1482"/>
                  </a:lnTo>
                  <a:lnTo>
                    <a:pt x="356" y="1482"/>
                  </a:lnTo>
                  <a:lnTo>
                    <a:pt x="356" y="1484"/>
                  </a:lnTo>
                  <a:lnTo>
                    <a:pt x="354" y="1486"/>
                  </a:lnTo>
                  <a:close/>
                  <a:moveTo>
                    <a:pt x="312" y="1560"/>
                  </a:moveTo>
                  <a:lnTo>
                    <a:pt x="312" y="1560"/>
                  </a:lnTo>
                  <a:lnTo>
                    <a:pt x="312" y="1562"/>
                  </a:lnTo>
                  <a:lnTo>
                    <a:pt x="314" y="1562"/>
                  </a:lnTo>
                  <a:lnTo>
                    <a:pt x="318" y="1560"/>
                  </a:lnTo>
                  <a:lnTo>
                    <a:pt x="316" y="1558"/>
                  </a:lnTo>
                  <a:lnTo>
                    <a:pt x="314" y="1556"/>
                  </a:lnTo>
                  <a:lnTo>
                    <a:pt x="312" y="1560"/>
                  </a:lnTo>
                  <a:close/>
                  <a:moveTo>
                    <a:pt x="744" y="1294"/>
                  </a:moveTo>
                  <a:lnTo>
                    <a:pt x="744" y="1294"/>
                  </a:lnTo>
                  <a:lnTo>
                    <a:pt x="746" y="1296"/>
                  </a:lnTo>
                  <a:lnTo>
                    <a:pt x="748" y="1296"/>
                  </a:lnTo>
                  <a:lnTo>
                    <a:pt x="750" y="1294"/>
                  </a:lnTo>
                  <a:lnTo>
                    <a:pt x="752" y="1292"/>
                  </a:lnTo>
                  <a:lnTo>
                    <a:pt x="748" y="1288"/>
                  </a:lnTo>
                  <a:lnTo>
                    <a:pt x="746" y="1288"/>
                  </a:lnTo>
                  <a:lnTo>
                    <a:pt x="744" y="1290"/>
                  </a:lnTo>
                  <a:lnTo>
                    <a:pt x="744" y="1294"/>
                  </a:lnTo>
                  <a:close/>
                  <a:moveTo>
                    <a:pt x="380" y="1462"/>
                  </a:moveTo>
                  <a:lnTo>
                    <a:pt x="380" y="1462"/>
                  </a:lnTo>
                  <a:lnTo>
                    <a:pt x="382" y="1460"/>
                  </a:lnTo>
                  <a:lnTo>
                    <a:pt x="382" y="1456"/>
                  </a:lnTo>
                  <a:lnTo>
                    <a:pt x="382" y="1454"/>
                  </a:lnTo>
                  <a:lnTo>
                    <a:pt x="380" y="1454"/>
                  </a:lnTo>
                  <a:lnTo>
                    <a:pt x="378" y="1454"/>
                  </a:lnTo>
                  <a:lnTo>
                    <a:pt x="378" y="1456"/>
                  </a:lnTo>
                  <a:lnTo>
                    <a:pt x="376" y="1460"/>
                  </a:lnTo>
                  <a:lnTo>
                    <a:pt x="374" y="1462"/>
                  </a:lnTo>
                  <a:lnTo>
                    <a:pt x="376" y="1468"/>
                  </a:lnTo>
                  <a:lnTo>
                    <a:pt x="378" y="1468"/>
                  </a:lnTo>
                  <a:lnTo>
                    <a:pt x="378" y="1466"/>
                  </a:lnTo>
                  <a:lnTo>
                    <a:pt x="380" y="1464"/>
                  </a:lnTo>
                  <a:lnTo>
                    <a:pt x="380" y="1462"/>
                  </a:lnTo>
                  <a:close/>
                  <a:moveTo>
                    <a:pt x="134" y="1090"/>
                  </a:moveTo>
                  <a:lnTo>
                    <a:pt x="134" y="1090"/>
                  </a:lnTo>
                  <a:lnTo>
                    <a:pt x="148" y="1086"/>
                  </a:lnTo>
                  <a:lnTo>
                    <a:pt x="158" y="1086"/>
                  </a:lnTo>
                  <a:lnTo>
                    <a:pt x="190" y="1088"/>
                  </a:lnTo>
                  <a:lnTo>
                    <a:pt x="200" y="1088"/>
                  </a:lnTo>
                  <a:lnTo>
                    <a:pt x="202" y="1090"/>
                  </a:lnTo>
                  <a:lnTo>
                    <a:pt x="202" y="1092"/>
                  </a:lnTo>
                  <a:lnTo>
                    <a:pt x="198" y="1094"/>
                  </a:lnTo>
                  <a:lnTo>
                    <a:pt x="186" y="1100"/>
                  </a:lnTo>
                  <a:lnTo>
                    <a:pt x="182" y="1104"/>
                  </a:lnTo>
                  <a:lnTo>
                    <a:pt x="180" y="1108"/>
                  </a:lnTo>
                  <a:lnTo>
                    <a:pt x="182" y="1110"/>
                  </a:lnTo>
                  <a:lnTo>
                    <a:pt x="186" y="1112"/>
                  </a:lnTo>
                  <a:lnTo>
                    <a:pt x="196" y="1112"/>
                  </a:lnTo>
                  <a:lnTo>
                    <a:pt x="204" y="1114"/>
                  </a:lnTo>
                  <a:lnTo>
                    <a:pt x="198" y="1118"/>
                  </a:lnTo>
                  <a:lnTo>
                    <a:pt x="190" y="1120"/>
                  </a:lnTo>
                  <a:lnTo>
                    <a:pt x="182" y="1120"/>
                  </a:lnTo>
                  <a:lnTo>
                    <a:pt x="174" y="1118"/>
                  </a:lnTo>
                  <a:lnTo>
                    <a:pt x="166" y="1116"/>
                  </a:lnTo>
                  <a:lnTo>
                    <a:pt x="162" y="1116"/>
                  </a:lnTo>
                  <a:lnTo>
                    <a:pt x="156" y="1120"/>
                  </a:lnTo>
                  <a:lnTo>
                    <a:pt x="150" y="1122"/>
                  </a:lnTo>
                  <a:lnTo>
                    <a:pt x="144" y="1124"/>
                  </a:lnTo>
                  <a:lnTo>
                    <a:pt x="132" y="1124"/>
                  </a:lnTo>
                  <a:lnTo>
                    <a:pt x="122" y="1126"/>
                  </a:lnTo>
                  <a:lnTo>
                    <a:pt x="120" y="1130"/>
                  </a:lnTo>
                  <a:lnTo>
                    <a:pt x="120" y="1132"/>
                  </a:lnTo>
                  <a:lnTo>
                    <a:pt x="122" y="1136"/>
                  </a:lnTo>
                  <a:lnTo>
                    <a:pt x="124" y="1138"/>
                  </a:lnTo>
                  <a:lnTo>
                    <a:pt x="134" y="1136"/>
                  </a:lnTo>
                  <a:lnTo>
                    <a:pt x="152" y="1134"/>
                  </a:lnTo>
                  <a:lnTo>
                    <a:pt x="162" y="1134"/>
                  </a:lnTo>
                  <a:lnTo>
                    <a:pt x="174" y="1136"/>
                  </a:lnTo>
                  <a:lnTo>
                    <a:pt x="180" y="1138"/>
                  </a:lnTo>
                  <a:lnTo>
                    <a:pt x="184" y="1140"/>
                  </a:lnTo>
                  <a:lnTo>
                    <a:pt x="186" y="1142"/>
                  </a:lnTo>
                  <a:lnTo>
                    <a:pt x="186" y="1146"/>
                  </a:lnTo>
                  <a:lnTo>
                    <a:pt x="186" y="1152"/>
                  </a:lnTo>
                  <a:lnTo>
                    <a:pt x="188" y="1154"/>
                  </a:lnTo>
                  <a:lnTo>
                    <a:pt x="190" y="1156"/>
                  </a:lnTo>
                  <a:lnTo>
                    <a:pt x="198" y="1160"/>
                  </a:lnTo>
                  <a:lnTo>
                    <a:pt x="202" y="1166"/>
                  </a:lnTo>
                  <a:lnTo>
                    <a:pt x="202" y="1174"/>
                  </a:lnTo>
                  <a:lnTo>
                    <a:pt x="198" y="1184"/>
                  </a:lnTo>
                  <a:lnTo>
                    <a:pt x="196" y="1186"/>
                  </a:lnTo>
                  <a:lnTo>
                    <a:pt x="190" y="1186"/>
                  </a:lnTo>
                  <a:lnTo>
                    <a:pt x="180" y="1184"/>
                  </a:lnTo>
                  <a:lnTo>
                    <a:pt x="172" y="1184"/>
                  </a:lnTo>
                  <a:lnTo>
                    <a:pt x="170" y="1186"/>
                  </a:lnTo>
                  <a:lnTo>
                    <a:pt x="170" y="1190"/>
                  </a:lnTo>
                  <a:lnTo>
                    <a:pt x="172" y="1196"/>
                  </a:lnTo>
                  <a:lnTo>
                    <a:pt x="174" y="1198"/>
                  </a:lnTo>
                  <a:lnTo>
                    <a:pt x="176" y="1200"/>
                  </a:lnTo>
                  <a:lnTo>
                    <a:pt x="182" y="1202"/>
                  </a:lnTo>
                  <a:lnTo>
                    <a:pt x="196" y="1202"/>
                  </a:lnTo>
                  <a:lnTo>
                    <a:pt x="220" y="1200"/>
                  </a:lnTo>
                  <a:lnTo>
                    <a:pt x="232" y="1200"/>
                  </a:lnTo>
                  <a:lnTo>
                    <a:pt x="242" y="1202"/>
                  </a:lnTo>
                  <a:lnTo>
                    <a:pt x="252" y="1206"/>
                  </a:lnTo>
                  <a:lnTo>
                    <a:pt x="260" y="1208"/>
                  </a:lnTo>
                  <a:lnTo>
                    <a:pt x="274" y="1216"/>
                  </a:lnTo>
                  <a:lnTo>
                    <a:pt x="282" y="1218"/>
                  </a:lnTo>
                  <a:lnTo>
                    <a:pt x="292" y="1220"/>
                  </a:lnTo>
                  <a:lnTo>
                    <a:pt x="300" y="1220"/>
                  </a:lnTo>
                  <a:lnTo>
                    <a:pt x="308" y="1224"/>
                  </a:lnTo>
                  <a:lnTo>
                    <a:pt x="318" y="1228"/>
                  </a:lnTo>
                  <a:lnTo>
                    <a:pt x="322" y="1230"/>
                  </a:lnTo>
                  <a:lnTo>
                    <a:pt x="328" y="1232"/>
                  </a:lnTo>
                  <a:lnTo>
                    <a:pt x="336" y="1232"/>
                  </a:lnTo>
                  <a:lnTo>
                    <a:pt x="346" y="1230"/>
                  </a:lnTo>
                  <a:lnTo>
                    <a:pt x="356" y="1226"/>
                  </a:lnTo>
                  <a:lnTo>
                    <a:pt x="362" y="1222"/>
                  </a:lnTo>
                  <a:lnTo>
                    <a:pt x="368" y="1214"/>
                  </a:lnTo>
                  <a:lnTo>
                    <a:pt x="370" y="1210"/>
                  </a:lnTo>
                  <a:lnTo>
                    <a:pt x="374" y="1206"/>
                  </a:lnTo>
                  <a:lnTo>
                    <a:pt x="380" y="1206"/>
                  </a:lnTo>
                  <a:lnTo>
                    <a:pt x="388" y="1206"/>
                  </a:lnTo>
                  <a:lnTo>
                    <a:pt x="396" y="1204"/>
                  </a:lnTo>
                  <a:lnTo>
                    <a:pt x="404" y="1204"/>
                  </a:lnTo>
                  <a:lnTo>
                    <a:pt x="418" y="1198"/>
                  </a:lnTo>
                  <a:lnTo>
                    <a:pt x="452" y="1176"/>
                  </a:lnTo>
                  <a:lnTo>
                    <a:pt x="462" y="1172"/>
                  </a:lnTo>
                  <a:lnTo>
                    <a:pt x="470" y="1170"/>
                  </a:lnTo>
                  <a:lnTo>
                    <a:pt x="484" y="1168"/>
                  </a:lnTo>
                  <a:lnTo>
                    <a:pt x="488" y="1166"/>
                  </a:lnTo>
                  <a:lnTo>
                    <a:pt x="494" y="1164"/>
                  </a:lnTo>
                  <a:lnTo>
                    <a:pt x="500" y="1160"/>
                  </a:lnTo>
                  <a:lnTo>
                    <a:pt x="504" y="1154"/>
                  </a:lnTo>
                  <a:lnTo>
                    <a:pt x="514" y="1142"/>
                  </a:lnTo>
                  <a:lnTo>
                    <a:pt x="522" y="1136"/>
                  </a:lnTo>
                  <a:lnTo>
                    <a:pt x="528" y="1134"/>
                  </a:lnTo>
                  <a:lnTo>
                    <a:pt x="534" y="1126"/>
                  </a:lnTo>
                  <a:lnTo>
                    <a:pt x="540" y="1112"/>
                  </a:lnTo>
                  <a:lnTo>
                    <a:pt x="542" y="1104"/>
                  </a:lnTo>
                  <a:lnTo>
                    <a:pt x="542" y="1098"/>
                  </a:lnTo>
                  <a:lnTo>
                    <a:pt x="542" y="1090"/>
                  </a:lnTo>
                  <a:lnTo>
                    <a:pt x="538" y="1086"/>
                  </a:lnTo>
                  <a:lnTo>
                    <a:pt x="532" y="1082"/>
                  </a:lnTo>
                  <a:lnTo>
                    <a:pt x="526" y="1080"/>
                  </a:lnTo>
                  <a:lnTo>
                    <a:pt x="518" y="1078"/>
                  </a:lnTo>
                  <a:lnTo>
                    <a:pt x="514" y="1076"/>
                  </a:lnTo>
                  <a:lnTo>
                    <a:pt x="510" y="1072"/>
                  </a:lnTo>
                  <a:lnTo>
                    <a:pt x="506" y="1068"/>
                  </a:lnTo>
                  <a:lnTo>
                    <a:pt x="502" y="1066"/>
                  </a:lnTo>
                  <a:lnTo>
                    <a:pt x="496" y="1068"/>
                  </a:lnTo>
                  <a:lnTo>
                    <a:pt x="494" y="1066"/>
                  </a:lnTo>
                  <a:lnTo>
                    <a:pt x="492" y="1064"/>
                  </a:lnTo>
                  <a:lnTo>
                    <a:pt x="496" y="1058"/>
                  </a:lnTo>
                  <a:lnTo>
                    <a:pt x="500" y="1052"/>
                  </a:lnTo>
                  <a:lnTo>
                    <a:pt x="500" y="1048"/>
                  </a:lnTo>
                  <a:lnTo>
                    <a:pt x="496" y="1046"/>
                  </a:lnTo>
                  <a:lnTo>
                    <a:pt x="492" y="1046"/>
                  </a:lnTo>
                  <a:lnTo>
                    <a:pt x="486" y="1044"/>
                  </a:lnTo>
                  <a:lnTo>
                    <a:pt x="484" y="1044"/>
                  </a:lnTo>
                  <a:lnTo>
                    <a:pt x="484" y="1040"/>
                  </a:lnTo>
                  <a:lnTo>
                    <a:pt x="488" y="1036"/>
                  </a:lnTo>
                  <a:lnTo>
                    <a:pt x="500" y="1028"/>
                  </a:lnTo>
                  <a:lnTo>
                    <a:pt x="500" y="1024"/>
                  </a:lnTo>
                  <a:lnTo>
                    <a:pt x="500" y="1022"/>
                  </a:lnTo>
                  <a:lnTo>
                    <a:pt x="494" y="1022"/>
                  </a:lnTo>
                  <a:lnTo>
                    <a:pt x="484" y="1026"/>
                  </a:lnTo>
                  <a:lnTo>
                    <a:pt x="474" y="1032"/>
                  </a:lnTo>
                  <a:lnTo>
                    <a:pt x="466" y="1036"/>
                  </a:lnTo>
                  <a:lnTo>
                    <a:pt x="462" y="1036"/>
                  </a:lnTo>
                  <a:lnTo>
                    <a:pt x="460" y="1034"/>
                  </a:lnTo>
                  <a:lnTo>
                    <a:pt x="456" y="1028"/>
                  </a:lnTo>
                  <a:lnTo>
                    <a:pt x="450" y="1020"/>
                  </a:lnTo>
                  <a:lnTo>
                    <a:pt x="446" y="1016"/>
                  </a:lnTo>
                  <a:lnTo>
                    <a:pt x="442" y="1012"/>
                  </a:lnTo>
                  <a:lnTo>
                    <a:pt x="436" y="1012"/>
                  </a:lnTo>
                  <a:lnTo>
                    <a:pt x="430" y="1012"/>
                  </a:lnTo>
                  <a:lnTo>
                    <a:pt x="424" y="1014"/>
                  </a:lnTo>
                  <a:lnTo>
                    <a:pt x="420" y="1018"/>
                  </a:lnTo>
                  <a:lnTo>
                    <a:pt x="418" y="1022"/>
                  </a:lnTo>
                  <a:lnTo>
                    <a:pt x="420" y="1026"/>
                  </a:lnTo>
                  <a:lnTo>
                    <a:pt x="424" y="1034"/>
                  </a:lnTo>
                  <a:lnTo>
                    <a:pt x="424" y="1038"/>
                  </a:lnTo>
                  <a:lnTo>
                    <a:pt x="424" y="1040"/>
                  </a:lnTo>
                  <a:lnTo>
                    <a:pt x="420" y="1042"/>
                  </a:lnTo>
                  <a:lnTo>
                    <a:pt x="418" y="1042"/>
                  </a:lnTo>
                  <a:lnTo>
                    <a:pt x="406" y="1038"/>
                  </a:lnTo>
                  <a:lnTo>
                    <a:pt x="402" y="1036"/>
                  </a:lnTo>
                  <a:lnTo>
                    <a:pt x="396" y="1038"/>
                  </a:lnTo>
                  <a:lnTo>
                    <a:pt x="390" y="1046"/>
                  </a:lnTo>
                  <a:lnTo>
                    <a:pt x="386" y="1050"/>
                  </a:lnTo>
                  <a:lnTo>
                    <a:pt x="382" y="1052"/>
                  </a:lnTo>
                  <a:lnTo>
                    <a:pt x="378" y="1052"/>
                  </a:lnTo>
                  <a:lnTo>
                    <a:pt x="374" y="1048"/>
                  </a:lnTo>
                  <a:lnTo>
                    <a:pt x="362" y="1038"/>
                  </a:lnTo>
                  <a:lnTo>
                    <a:pt x="358" y="1038"/>
                  </a:lnTo>
                  <a:lnTo>
                    <a:pt x="356" y="1038"/>
                  </a:lnTo>
                  <a:lnTo>
                    <a:pt x="354" y="1038"/>
                  </a:lnTo>
                  <a:lnTo>
                    <a:pt x="352" y="1042"/>
                  </a:lnTo>
                  <a:lnTo>
                    <a:pt x="352" y="1052"/>
                  </a:lnTo>
                  <a:lnTo>
                    <a:pt x="352" y="1056"/>
                  </a:lnTo>
                  <a:lnTo>
                    <a:pt x="350" y="1058"/>
                  </a:lnTo>
                  <a:lnTo>
                    <a:pt x="350" y="1060"/>
                  </a:lnTo>
                  <a:lnTo>
                    <a:pt x="346" y="1058"/>
                  </a:lnTo>
                  <a:lnTo>
                    <a:pt x="342" y="1052"/>
                  </a:lnTo>
                  <a:lnTo>
                    <a:pt x="338" y="1042"/>
                  </a:lnTo>
                  <a:lnTo>
                    <a:pt x="336" y="1038"/>
                  </a:lnTo>
                  <a:lnTo>
                    <a:pt x="330" y="1036"/>
                  </a:lnTo>
                  <a:lnTo>
                    <a:pt x="326" y="1036"/>
                  </a:lnTo>
                  <a:lnTo>
                    <a:pt x="320" y="1038"/>
                  </a:lnTo>
                  <a:lnTo>
                    <a:pt x="314" y="1042"/>
                  </a:lnTo>
                  <a:lnTo>
                    <a:pt x="308" y="1048"/>
                  </a:lnTo>
                  <a:lnTo>
                    <a:pt x="306" y="1054"/>
                  </a:lnTo>
                  <a:lnTo>
                    <a:pt x="306" y="1060"/>
                  </a:lnTo>
                  <a:lnTo>
                    <a:pt x="304" y="1070"/>
                  </a:lnTo>
                  <a:lnTo>
                    <a:pt x="304" y="1072"/>
                  </a:lnTo>
                  <a:lnTo>
                    <a:pt x="302" y="1072"/>
                  </a:lnTo>
                  <a:lnTo>
                    <a:pt x="294" y="1066"/>
                  </a:lnTo>
                  <a:lnTo>
                    <a:pt x="286" y="1052"/>
                  </a:lnTo>
                  <a:lnTo>
                    <a:pt x="280" y="1044"/>
                  </a:lnTo>
                  <a:lnTo>
                    <a:pt x="276" y="1042"/>
                  </a:lnTo>
                  <a:lnTo>
                    <a:pt x="272" y="1040"/>
                  </a:lnTo>
                  <a:lnTo>
                    <a:pt x="268" y="1042"/>
                  </a:lnTo>
                  <a:lnTo>
                    <a:pt x="266" y="1046"/>
                  </a:lnTo>
                  <a:lnTo>
                    <a:pt x="266" y="1052"/>
                  </a:lnTo>
                  <a:lnTo>
                    <a:pt x="266" y="1056"/>
                  </a:lnTo>
                  <a:lnTo>
                    <a:pt x="268" y="1062"/>
                  </a:lnTo>
                  <a:lnTo>
                    <a:pt x="270" y="1074"/>
                  </a:lnTo>
                  <a:lnTo>
                    <a:pt x="270" y="1078"/>
                  </a:lnTo>
                  <a:lnTo>
                    <a:pt x="270" y="1080"/>
                  </a:lnTo>
                  <a:lnTo>
                    <a:pt x="266" y="1082"/>
                  </a:lnTo>
                  <a:lnTo>
                    <a:pt x="264" y="1082"/>
                  </a:lnTo>
                  <a:lnTo>
                    <a:pt x="260" y="1080"/>
                  </a:lnTo>
                  <a:lnTo>
                    <a:pt x="256" y="1074"/>
                  </a:lnTo>
                  <a:lnTo>
                    <a:pt x="252" y="1070"/>
                  </a:lnTo>
                  <a:lnTo>
                    <a:pt x="248" y="1072"/>
                  </a:lnTo>
                  <a:lnTo>
                    <a:pt x="246" y="1076"/>
                  </a:lnTo>
                  <a:lnTo>
                    <a:pt x="242" y="1082"/>
                  </a:lnTo>
                  <a:lnTo>
                    <a:pt x="240" y="1088"/>
                  </a:lnTo>
                  <a:lnTo>
                    <a:pt x="236" y="1090"/>
                  </a:lnTo>
                  <a:lnTo>
                    <a:pt x="234" y="1092"/>
                  </a:lnTo>
                  <a:lnTo>
                    <a:pt x="232" y="1090"/>
                  </a:lnTo>
                  <a:lnTo>
                    <a:pt x="228" y="1084"/>
                  </a:lnTo>
                  <a:lnTo>
                    <a:pt x="226" y="1076"/>
                  </a:lnTo>
                  <a:lnTo>
                    <a:pt x="226" y="1070"/>
                  </a:lnTo>
                  <a:lnTo>
                    <a:pt x="228" y="1060"/>
                  </a:lnTo>
                  <a:lnTo>
                    <a:pt x="228" y="1058"/>
                  </a:lnTo>
                  <a:lnTo>
                    <a:pt x="228" y="1054"/>
                  </a:lnTo>
                  <a:lnTo>
                    <a:pt x="224" y="1050"/>
                  </a:lnTo>
                  <a:lnTo>
                    <a:pt x="216" y="1046"/>
                  </a:lnTo>
                  <a:lnTo>
                    <a:pt x="204" y="1036"/>
                  </a:lnTo>
                  <a:lnTo>
                    <a:pt x="200" y="1030"/>
                  </a:lnTo>
                  <a:lnTo>
                    <a:pt x="194" y="1026"/>
                  </a:lnTo>
                  <a:lnTo>
                    <a:pt x="184" y="1020"/>
                  </a:lnTo>
                  <a:lnTo>
                    <a:pt x="174" y="1018"/>
                  </a:lnTo>
                  <a:lnTo>
                    <a:pt x="168" y="1018"/>
                  </a:lnTo>
                  <a:lnTo>
                    <a:pt x="162" y="1018"/>
                  </a:lnTo>
                  <a:lnTo>
                    <a:pt x="158" y="1020"/>
                  </a:lnTo>
                  <a:lnTo>
                    <a:pt x="154" y="1024"/>
                  </a:lnTo>
                  <a:lnTo>
                    <a:pt x="152" y="1026"/>
                  </a:lnTo>
                  <a:lnTo>
                    <a:pt x="152" y="1030"/>
                  </a:lnTo>
                  <a:lnTo>
                    <a:pt x="154" y="1032"/>
                  </a:lnTo>
                  <a:lnTo>
                    <a:pt x="162" y="1038"/>
                  </a:lnTo>
                  <a:lnTo>
                    <a:pt x="170" y="1042"/>
                  </a:lnTo>
                  <a:lnTo>
                    <a:pt x="180" y="1048"/>
                  </a:lnTo>
                  <a:lnTo>
                    <a:pt x="186" y="1054"/>
                  </a:lnTo>
                  <a:lnTo>
                    <a:pt x="188" y="1058"/>
                  </a:lnTo>
                  <a:lnTo>
                    <a:pt x="186" y="1058"/>
                  </a:lnTo>
                  <a:lnTo>
                    <a:pt x="178" y="1056"/>
                  </a:lnTo>
                  <a:lnTo>
                    <a:pt x="166" y="1048"/>
                  </a:lnTo>
                  <a:lnTo>
                    <a:pt x="154" y="1040"/>
                  </a:lnTo>
                  <a:lnTo>
                    <a:pt x="148" y="1038"/>
                  </a:lnTo>
                  <a:lnTo>
                    <a:pt x="144" y="1036"/>
                  </a:lnTo>
                  <a:lnTo>
                    <a:pt x="140" y="1038"/>
                  </a:lnTo>
                  <a:lnTo>
                    <a:pt x="136" y="1040"/>
                  </a:lnTo>
                  <a:lnTo>
                    <a:pt x="130" y="1048"/>
                  </a:lnTo>
                  <a:lnTo>
                    <a:pt x="128" y="1058"/>
                  </a:lnTo>
                  <a:lnTo>
                    <a:pt x="128" y="1064"/>
                  </a:lnTo>
                  <a:lnTo>
                    <a:pt x="126" y="1066"/>
                  </a:lnTo>
                  <a:lnTo>
                    <a:pt x="122" y="1068"/>
                  </a:lnTo>
                  <a:lnTo>
                    <a:pt x="118" y="1068"/>
                  </a:lnTo>
                  <a:lnTo>
                    <a:pt x="116" y="1070"/>
                  </a:lnTo>
                  <a:lnTo>
                    <a:pt x="116" y="1074"/>
                  </a:lnTo>
                  <a:lnTo>
                    <a:pt x="114" y="1080"/>
                  </a:lnTo>
                  <a:lnTo>
                    <a:pt x="112" y="1080"/>
                  </a:lnTo>
                  <a:lnTo>
                    <a:pt x="106" y="1078"/>
                  </a:lnTo>
                  <a:lnTo>
                    <a:pt x="102" y="1078"/>
                  </a:lnTo>
                  <a:lnTo>
                    <a:pt x="98" y="1080"/>
                  </a:lnTo>
                  <a:lnTo>
                    <a:pt x="96" y="1082"/>
                  </a:lnTo>
                  <a:lnTo>
                    <a:pt x="96" y="1084"/>
                  </a:lnTo>
                  <a:lnTo>
                    <a:pt x="100" y="1086"/>
                  </a:lnTo>
                  <a:lnTo>
                    <a:pt x="104" y="1090"/>
                  </a:lnTo>
                  <a:lnTo>
                    <a:pt x="118" y="1092"/>
                  </a:lnTo>
                  <a:lnTo>
                    <a:pt x="126" y="1092"/>
                  </a:lnTo>
                  <a:lnTo>
                    <a:pt x="134" y="1090"/>
                  </a:lnTo>
                  <a:close/>
                  <a:moveTo>
                    <a:pt x="306" y="1550"/>
                  </a:moveTo>
                  <a:lnTo>
                    <a:pt x="306" y="1550"/>
                  </a:lnTo>
                  <a:lnTo>
                    <a:pt x="304" y="1546"/>
                  </a:lnTo>
                  <a:lnTo>
                    <a:pt x="302" y="1544"/>
                  </a:lnTo>
                  <a:lnTo>
                    <a:pt x="300" y="1544"/>
                  </a:lnTo>
                  <a:lnTo>
                    <a:pt x="300" y="1546"/>
                  </a:lnTo>
                  <a:lnTo>
                    <a:pt x="302" y="1548"/>
                  </a:lnTo>
                  <a:lnTo>
                    <a:pt x="306" y="1550"/>
                  </a:lnTo>
                  <a:close/>
                  <a:moveTo>
                    <a:pt x="294" y="1582"/>
                  </a:moveTo>
                  <a:lnTo>
                    <a:pt x="294" y="1582"/>
                  </a:lnTo>
                  <a:lnTo>
                    <a:pt x="296" y="1580"/>
                  </a:lnTo>
                  <a:lnTo>
                    <a:pt x="294" y="1576"/>
                  </a:lnTo>
                  <a:lnTo>
                    <a:pt x="290" y="1572"/>
                  </a:lnTo>
                  <a:lnTo>
                    <a:pt x="288" y="1572"/>
                  </a:lnTo>
                  <a:lnTo>
                    <a:pt x="286" y="1574"/>
                  </a:lnTo>
                  <a:lnTo>
                    <a:pt x="286" y="1576"/>
                  </a:lnTo>
                  <a:lnTo>
                    <a:pt x="290" y="1580"/>
                  </a:lnTo>
                  <a:lnTo>
                    <a:pt x="294" y="1582"/>
                  </a:lnTo>
                  <a:close/>
                  <a:moveTo>
                    <a:pt x="134" y="1350"/>
                  </a:moveTo>
                  <a:lnTo>
                    <a:pt x="134" y="1350"/>
                  </a:lnTo>
                  <a:lnTo>
                    <a:pt x="134" y="1354"/>
                  </a:lnTo>
                  <a:lnTo>
                    <a:pt x="134" y="1356"/>
                  </a:lnTo>
                  <a:lnTo>
                    <a:pt x="138" y="1360"/>
                  </a:lnTo>
                  <a:lnTo>
                    <a:pt x="140" y="1362"/>
                  </a:lnTo>
                  <a:lnTo>
                    <a:pt x="144" y="1364"/>
                  </a:lnTo>
                  <a:lnTo>
                    <a:pt x="150" y="1372"/>
                  </a:lnTo>
                  <a:lnTo>
                    <a:pt x="154" y="1374"/>
                  </a:lnTo>
                  <a:lnTo>
                    <a:pt x="154" y="1370"/>
                  </a:lnTo>
                  <a:lnTo>
                    <a:pt x="152" y="1364"/>
                  </a:lnTo>
                  <a:lnTo>
                    <a:pt x="148" y="1360"/>
                  </a:lnTo>
                  <a:lnTo>
                    <a:pt x="146" y="1358"/>
                  </a:lnTo>
                  <a:lnTo>
                    <a:pt x="144" y="1358"/>
                  </a:lnTo>
                  <a:lnTo>
                    <a:pt x="142" y="1354"/>
                  </a:lnTo>
                  <a:lnTo>
                    <a:pt x="140" y="1350"/>
                  </a:lnTo>
                  <a:lnTo>
                    <a:pt x="136" y="1348"/>
                  </a:lnTo>
                  <a:lnTo>
                    <a:pt x="134" y="1348"/>
                  </a:lnTo>
                  <a:lnTo>
                    <a:pt x="134" y="1350"/>
                  </a:lnTo>
                  <a:close/>
                  <a:moveTo>
                    <a:pt x="138" y="1658"/>
                  </a:moveTo>
                  <a:lnTo>
                    <a:pt x="138" y="1658"/>
                  </a:lnTo>
                  <a:lnTo>
                    <a:pt x="140" y="1652"/>
                  </a:lnTo>
                  <a:lnTo>
                    <a:pt x="138" y="1650"/>
                  </a:lnTo>
                  <a:lnTo>
                    <a:pt x="136" y="1650"/>
                  </a:lnTo>
                  <a:lnTo>
                    <a:pt x="132" y="1652"/>
                  </a:lnTo>
                  <a:lnTo>
                    <a:pt x="128" y="1652"/>
                  </a:lnTo>
                  <a:lnTo>
                    <a:pt x="124" y="1652"/>
                  </a:lnTo>
                  <a:lnTo>
                    <a:pt x="122" y="1654"/>
                  </a:lnTo>
                  <a:lnTo>
                    <a:pt x="120" y="1656"/>
                  </a:lnTo>
                  <a:lnTo>
                    <a:pt x="122" y="1656"/>
                  </a:lnTo>
                  <a:lnTo>
                    <a:pt x="126" y="1660"/>
                  </a:lnTo>
                  <a:lnTo>
                    <a:pt x="134" y="1660"/>
                  </a:lnTo>
                  <a:lnTo>
                    <a:pt x="136" y="1660"/>
                  </a:lnTo>
                  <a:lnTo>
                    <a:pt x="138" y="1658"/>
                  </a:lnTo>
                  <a:close/>
                  <a:moveTo>
                    <a:pt x="124" y="1360"/>
                  </a:moveTo>
                  <a:lnTo>
                    <a:pt x="124" y="1360"/>
                  </a:lnTo>
                  <a:lnTo>
                    <a:pt x="122" y="1360"/>
                  </a:lnTo>
                  <a:lnTo>
                    <a:pt x="124" y="1362"/>
                  </a:lnTo>
                  <a:lnTo>
                    <a:pt x="132" y="1368"/>
                  </a:lnTo>
                  <a:lnTo>
                    <a:pt x="134" y="1370"/>
                  </a:lnTo>
                  <a:lnTo>
                    <a:pt x="138" y="1368"/>
                  </a:lnTo>
                  <a:lnTo>
                    <a:pt x="138" y="1366"/>
                  </a:lnTo>
                  <a:lnTo>
                    <a:pt x="136" y="1362"/>
                  </a:lnTo>
                  <a:lnTo>
                    <a:pt x="132" y="1358"/>
                  </a:lnTo>
                  <a:lnTo>
                    <a:pt x="130" y="1358"/>
                  </a:lnTo>
                  <a:lnTo>
                    <a:pt x="124" y="1360"/>
                  </a:lnTo>
                  <a:close/>
                  <a:moveTo>
                    <a:pt x="162" y="1352"/>
                  </a:moveTo>
                  <a:lnTo>
                    <a:pt x="162" y="1352"/>
                  </a:lnTo>
                  <a:lnTo>
                    <a:pt x="162" y="1348"/>
                  </a:lnTo>
                  <a:lnTo>
                    <a:pt x="160" y="1344"/>
                  </a:lnTo>
                  <a:lnTo>
                    <a:pt x="160" y="1350"/>
                  </a:lnTo>
                  <a:lnTo>
                    <a:pt x="160" y="1352"/>
                  </a:lnTo>
                  <a:lnTo>
                    <a:pt x="162" y="1352"/>
                  </a:lnTo>
                  <a:close/>
                  <a:moveTo>
                    <a:pt x="128" y="1670"/>
                  </a:moveTo>
                  <a:lnTo>
                    <a:pt x="128" y="1670"/>
                  </a:lnTo>
                  <a:lnTo>
                    <a:pt x="126" y="1670"/>
                  </a:lnTo>
                  <a:lnTo>
                    <a:pt x="124" y="1672"/>
                  </a:lnTo>
                  <a:lnTo>
                    <a:pt x="122" y="1678"/>
                  </a:lnTo>
                  <a:lnTo>
                    <a:pt x="124" y="1686"/>
                  </a:lnTo>
                  <a:lnTo>
                    <a:pt x="126" y="1688"/>
                  </a:lnTo>
                  <a:lnTo>
                    <a:pt x="128" y="1688"/>
                  </a:lnTo>
                  <a:lnTo>
                    <a:pt x="130" y="1688"/>
                  </a:lnTo>
                  <a:lnTo>
                    <a:pt x="130" y="1684"/>
                  </a:lnTo>
                  <a:lnTo>
                    <a:pt x="128" y="1682"/>
                  </a:lnTo>
                  <a:lnTo>
                    <a:pt x="128" y="1680"/>
                  </a:lnTo>
                  <a:lnTo>
                    <a:pt x="130" y="1678"/>
                  </a:lnTo>
                  <a:lnTo>
                    <a:pt x="132" y="1674"/>
                  </a:lnTo>
                  <a:lnTo>
                    <a:pt x="130" y="1672"/>
                  </a:lnTo>
                  <a:lnTo>
                    <a:pt x="128" y="1670"/>
                  </a:lnTo>
                  <a:close/>
                  <a:moveTo>
                    <a:pt x="238" y="1920"/>
                  </a:moveTo>
                  <a:lnTo>
                    <a:pt x="238" y="1920"/>
                  </a:lnTo>
                  <a:lnTo>
                    <a:pt x="236" y="1924"/>
                  </a:lnTo>
                  <a:lnTo>
                    <a:pt x="238" y="1926"/>
                  </a:lnTo>
                  <a:lnTo>
                    <a:pt x="240" y="1930"/>
                  </a:lnTo>
                  <a:lnTo>
                    <a:pt x="246" y="1930"/>
                  </a:lnTo>
                  <a:lnTo>
                    <a:pt x="248" y="1930"/>
                  </a:lnTo>
                  <a:lnTo>
                    <a:pt x="252" y="1926"/>
                  </a:lnTo>
                  <a:lnTo>
                    <a:pt x="252" y="1924"/>
                  </a:lnTo>
                  <a:lnTo>
                    <a:pt x="254" y="1920"/>
                  </a:lnTo>
                  <a:lnTo>
                    <a:pt x="252" y="1918"/>
                  </a:lnTo>
                  <a:lnTo>
                    <a:pt x="250" y="1916"/>
                  </a:lnTo>
                  <a:lnTo>
                    <a:pt x="248" y="1914"/>
                  </a:lnTo>
                  <a:lnTo>
                    <a:pt x="244" y="1916"/>
                  </a:lnTo>
                  <a:lnTo>
                    <a:pt x="240" y="1916"/>
                  </a:lnTo>
                  <a:lnTo>
                    <a:pt x="238" y="1920"/>
                  </a:lnTo>
                  <a:close/>
                  <a:moveTo>
                    <a:pt x="232" y="1878"/>
                  </a:moveTo>
                  <a:lnTo>
                    <a:pt x="232" y="1878"/>
                  </a:lnTo>
                  <a:lnTo>
                    <a:pt x="236" y="1878"/>
                  </a:lnTo>
                  <a:lnTo>
                    <a:pt x="240" y="1876"/>
                  </a:lnTo>
                  <a:lnTo>
                    <a:pt x="246" y="1870"/>
                  </a:lnTo>
                  <a:lnTo>
                    <a:pt x="248" y="1862"/>
                  </a:lnTo>
                  <a:lnTo>
                    <a:pt x="246" y="1858"/>
                  </a:lnTo>
                  <a:lnTo>
                    <a:pt x="244" y="1856"/>
                  </a:lnTo>
                  <a:lnTo>
                    <a:pt x="240" y="1858"/>
                  </a:lnTo>
                  <a:lnTo>
                    <a:pt x="234" y="1866"/>
                  </a:lnTo>
                  <a:lnTo>
                    <a:pt x="230" y="1874"/>
                  </a:lnTo>
                  <a:lnTo>
                    <a:pt x="230" y="1876"/>
                  </a:lnTo>
                  <a:lnTo>
                    <a:pt x="232" y="1878"/>
                  </a:lnTo>
                  <a:close/>
                  <a:moveTo>
                    <a:pt x="290" y="1568"/>
                  </a:moveTo>
                  <a:lnTo>
                    <a:pt x="290" y="1568"/>
                  </a:lnTo>
                  <a:lnTo>
                    <a:pt x="294" y="1572"/>
                  </a:lnTo>
                  <a:lnTo>
                    <a:pt x="298" y="1572"/>
                  </a:lnTo>
                  <a:lnTo>
                    <a:pt x="302" y="1572"/>
                  </a:lnTo>
                  <a:lnTo>
                    <a:pt x="304" y="1572"/>
                  </a:lnTo>
                  <a:lnTo>
                    <a:pt x="306" y="1574"/>
                  </a:lnTo>
                  <a:lnTo>
                    <a:pt x="310" y="1574"/>
                  </a:lnTo>
                  <a:lnTo>
                    <a:pt x="312" y="1572"/>
                  </a:lnTo>
                  <a:lnTo>
                    <a:pt x="312" y="1570"/>
                  </a:lnTo>
                  <a:lnTo>
                    <a:pt x="310" y="1568"/>
                  </a:lnTo>
                  <a:lnTo>
                    <a:pt x="310" y="1570"/>
                  </a:lnTo>
                  <a:lnTo>
                    <a:pt x="308" y="1570"/>
                  </a:lnTo>
                  <a:lnTo>
                    <a:pt x="308" y="1568"/>
                  </a:lnTo>
                  <a:lnTo>
                    <a:pt x="304" y="1566"/>
                  </a:lnTo>
                  <a:lnTo>
                    <a:pt x="302" y="1566"/>
                  </a:lnTo>
                  <a:lnTo>
                    <a:pt x="300" y="1566"/>
                  </a:lnTo>
                  <a:lnTo>
                    <a:pt x="300" y="1564"/>
                  </a:lnTo>
                  <a:lnTo>
                    <a:pt x="302" y="1560"/>
                  </a:lnTo>
                  <a:lnTo>
                    <a:pt x="300" y="1560"/>
                  </a:lnTo>
                  <a:lnTo>
                    <a:pt x="296" y="1556"/>
                  </a:lnTo>
                  <a:lnTo>
                    <a:pt x="292" y="1556"/>
                  </a:lnTo>
                  <a:lnTo>
                    <a:pt x="290" y="1560"/>
                  </a:lnTo>
                  <a:lnTo>
                    <a:pt x="288" y="1564"/>
                  </a:lnTo>
                  <a:lnTo>
                    <a:pt x="290" y="1568"/>
                  </a:lnTo>
                  <a:close/>
                  <a:moveTo>
                    <a:pt x="208" y="1778"/>
                  </a:moveTo>
                  <a:lnTo>
                    <a:pt x="208" y="1778"/>
                  </a:lnTo>
                  <a:lnTo>
                    <a:pt x="206" y="1784"/>
                  </a:lnTo>
                  <a:lnTo>
                    <a:pt x="206" y="1788"/>
                  </a:lnTo>
                  <a:lnTo>
                    <a:pt x="210" y="1792"/>
                  </a:lnTo>
                  <a:lnTo>
                    <a:pt x="214" y="1792"/>
                  </a:lnTo>
                  <a:lnTo>
                    <a:pt x="216" y="1792"/>
                  </a:lnTo>
                  <a:lnTo>
                    <a:pt x="218" y="1788"/>
                  </a:lnTo>
                  <a:lnTo>
                    <a:pt x="216" y="1782"/>
                  </a:lnTo>
                  <a:lnTo>
                    <a:pt x="212" y="1776"/>
                  </a:lnTo>
                  <a:lnTo>
                    <a:pt x="210" y="1776"/>
                  </a:lnTo>
                  <a:lnTo>
                    <a:pt x="208" y="1778"/>
                  </a:lnTo>
                  <a:close/>
                  <a:moveTo>
                    <a:pt x="618" y="1434"/>
                  </a:moveTo>
                  <a:lnTo>
                    <a:pt x="618" y="1434"/>
                  </a:lnTo>
                  <a:lnTo>
                    <a:pt x="620" y="1434"/>
                  </a:lnTo>
                  <a:lnTo>
                    <a:pt x="622" y="1430"/>
                  </a:lnTo>
                  <a:lnTo>
                    <a:pt x="622" y="1428"/>
                  </a:lnTo>
                  <a:lnTo>
                    <a:pt x="620" y="1426"/>
                  </a:lnTo>
                  <a:lnTo>
                    <a:pt x="616" y="1430"/>
                  </a:lnTo>
                  <a:lnTo>
                    <a:pt x="616" y="1432"/>
                  </a:lnTo>
                  <a:lnTo>
                    <a:pt x="618" y="1434"/>
                  </a:lnTo>
                  <a:close/>
                  <a:moveTo>
                    <a:pt x="882" y="1770"/>
                  </a:moveTo>
                  <a:lnTo>
                    <a:pt x="882" y="1770"/>
                  </a:lnTo>
                  <a:lnTo>
                    <a:pt x="876" y="1774"/>
                  </a:lnTo>
                  <a:lnTo>
                    <a:pt x="870" y="1774"/>
                  </a:lnTo>
                  <a:lnTo>
                    <a:pt x="866" y="1772"/>
                  </a:lnTo>
                  <a:lnTo>
                    <a:pt x="860" y="1774"/>
                  </a:lnTo>
                  <a:lnTo>
                    <a:pt x="860" y="1776"/>
                  </a:lnTo>
                  <a:lnTo>
                    <a:pt x="864" y="1778"/>
                  </a:lnTo>
                  <a:lnTo>
                    <a:pt x="870" y="1782"/>
                  </a:lnTo>
                  <a:lnTo>
                    <a:pt x="870" y="1784"/>
                  </a:lnTo>
                  <a:lnTo>
                    <a:pt x="870" y="1786"/>
                  </a:lnTo>
                  <a:lnTo>
                    <a:pt x="870" y="1788"/>
                  </a:lnTo>
                  <a:lnTo>
                    <a:pt x="872" y="1790"/>
                  </a:lnTo>
                  <a:lnTo>
                    <a:pt x="874" y="1792"/>
                  </a:lnTo>
                  <a:lnTo>
                    <a:pt x="872" y="1796"/>
                  </a:lnTo>
                  <a:lnTo>
                    <a:pt x="870" y="1798"/>
                  </a:lnTo>
                  <a:lnTo>
                    <a:pt x="872" y="1800"/>
                  </a:lnTo>
                  <a:lnTo>
                    <a:pt x="874" y="1800"/>
                  </a:lnTo>
                  <a:lnTo>
                    <a:pt x="876" y="1804"/>
                  </a:lnTo>
                  <a:lnTo>
                    <a:pt x="876" y="1806"/>
                  </a:lnTo>
                  <a:lnTo>
                    <a:pt x="878" y="1806"/>
                  </a:lnTo>
                  <a:lnTo>
                    <a:pt x="882" y="1806"/>
                  </a:lnTo>
                  <a:lnTo>
                    <a:pt x="886" y="1806"/>
                  </a:lnTo>
                  <a:lnTo>
                    <a:pt x="888" y="1808"/>
                  </a:lnTo>
                  <a:lnTo>
                    <a:pt x="892" y="1806"/>
                  </a:lnTo>
                  <a:lnTo>
                    <a:pt x="894" y="1808"/>
                  </a:lnTo>
                  <a:lnTo>
                    <a:pt x="896" y="1810"/>
                  </a:lnTo>
                  <a:lnTo>
                    <a:pt x="896" y="1814"/>
                  </a:lnTo>
                  <a:lnTo>
                    <a:pt x="894" y="1814"/>
                  </a:lnTo>
                  <a:lnTo>
                    <a:pt x="892" y="1814"/>
                  </a:lnTo>
                  <a:lnTo>
                    <a:pt x="890" y="1816"/>
                  </a:lnTo>
                  <a:lnTo>
                    <a:pt x="892" y="1816"/>
                  </a:lnTo>
                  <a:lnTo>
                    <a:pt x="894" y="1818"/>
                  </a:lnTo>
                  <a:lnTo>
                    <a:pt x="898" y="1820"/>
                  </a:lnTo>
                  <a:lnTo>
                    <a:pt x="898" y="1822"/>
                  </a:lnTo>
                  <a:lnTo>
                    <a:pt x="896" y="1824"/>
                  </a:lnTo>
                  <a:lnTo>
                    <a:pt x="896" y="1826"/>
                  </a:lnTo>
                  <a:lnTo>
                    <a:pt x="900" y="1832"/>
                  </a:lnTo>
                  <a:lnTo>
                    <a:pt x="902" y="1836"/>
                  </a:lnTo>
                  <a:lnTo>
                    <a:pt x="904" y="1840"/>
                  </a:lnTo>
                  <a:lnTo>
                    <a:pt x="904" y="1844"/>
                  </a:lnTo>
                  <a:lnTo>
                    <a:pt x="906" y="1846"/>
                  </a:lnTo>
                  <a:lnTo>
                    <a:pt x="906" y="1848"/>
                  </a:lnTo>
                  <a:lnTo>
                    <a:pt x="908" y="1848"/>
                  </a:lnTo>
                  <a:lnTo>
                    <a:pt x="908" y="1844"/>
                  </a:lnTo>
                  <a:lnTo>
                    <a:pt x="908" y="1838"/>
                  </a:lnTo>
                  <a:lnTo>
                    <a:pt x="910" y="1834"/>
                  </a:lnTo>
                  <a:lnTo>
                    <a:pt x="912" y="1832"/>
                  </a:lnTo>
                  <a:lnTo>
                    <a:pt x="912" y="1828"/>
                  </a:lnTo>
                  <a:lnTo>
                    <a:pt x="908" y="1824"/>
                  </a:lnTo>
                  <a:lnTo>
                    <a:pt x="902" y="1822"/>
                  </a:lnTo>
                  <a:lnTo>
                    <a:pt x="904" y="1822"/>
                  </a:lnTo>
                  <a:lnTo>
                    <a:pt x="906" y="1820"/>
                  </a:lnTo>
                  <a:lnTo>
                    <a:pt x="910" y="1820"/>
                  </a:lnTo>
                  <a:lnTo>
                    <a:pt x="912" y="1818"/>
                  </a:lnTo>
                  <a:lnTo>
                    <a:pt x="912" y="1816"/>
                  </a:lnTo>
                  <a:lnTo>
                    <a:pt x="912" y="1812"/>
                  </a:lnTo>
                  <a:lnTo>
                    <a:pt x="912" y="1810"/>
                  </a:lnTo>
                  <a:lnTo>
                    <a:pt x="912" y="1808"/>
                  </a:lnTo>
                  <a:lnTo>
                    <a:pt x="918" y="1804"/>
                  </a:lnTo>
                  <a:lnTo>
                    <a:pt x="924" y="1802"/>
                  </a:lnTo>
                  <a:lnTo>
                    <a:pt x="926" y="1800"/>
                  </a:lnTo>
                  <a:lnTo>
                    <a:pt x="924" y="1798"/>
                  </a:lnTo>
                  <a:lnTo>
                    <a:pt x="918" y="1794"/>
                  </a:lnTo>
                  <a:lnTo>
                    <a:pt x="914" y="1790"/>
                  </a:lnTo>
                  <a:lnTo>
                    <a:pt x="914" y="1788"/>
                  </a:lnTo>
                  <a:lnTo>
                    <a:pt x="916" y="1784"/>
                  </a:lnTo>
                  <a:lnTo>
                    <a:pt x="922" y="1782"/>
                  </a:lnTo>
                  <a:lnTo>
                    <a:pt x="926" y="1782"/>
                  </a:lnTo>
                  <a:lnTo>
                    <a:pt x="928" y="1778"/>
                  </a:lnTo>
                  <a:lnTo>
                    <a:pt x="928" y="1772"/>
                  </a:lnTo>
                  <a:lnTo>
                    <a:pt x="928" y="1764"/>
                  </a:lnTo>
                  <a:lnTo>
                    <a:pt x="930" y="1758"/>
                  </a:lnTo>
                  <a:lnTo>
                    <a:pt x="932" y="1754"/>
                  </a:lnTo>
                  <a:lnTo>
                    <a:pt x="930" y="1752"/>
                  </a:lnTo>
                  <a:lnTo>
                    <a:pt x="920" y="1750"/>
                  </a:lnTo>
                  <a:lnTo>
                    <a:pt x="914" y="1750"/>
                  </a:lnTo>
                  <a:lnTo>
                    <a:pt x="908" y="1752"/>
                  </a:lnTo>
                  <a:lnTo>
                    <a:pt x="904" y="1756"/>
                  </a:lnTo>
                  <a:lnTo>
                    <a:pt x="902" y="1760"/>
                  </a:lnTo>
                  <a:lnTo>
                    <a:pt x="904" y="1762"/>
                  </a:lnTo>
                  <a:lnTo>
                    <a:pt x="904" y="1764"/>
                  </a:lnTo>
                  <a:lnTo>
                    <a:pt x="900" y="1772"/>
                  </a:lnTo>
                  <a:lnTo>
                    <a:pt x="898" y="1776"/>
                  </a:lnTo>
                  <a:lnTo>
                    <a:pt x="896" y="1774"/>
                  </a:lnTo>
                  <a:lnTo>
                    <a:pt x="896" y="1770"/>
                  </a:lnTo>
                  <a:lnTo>
                    <a:pt x="898" y="1762"/>
                  </a:lnTo>
                  <a:lnTo>
                    <a:pt x="896" y="1760"/>
                  </a:lnTo>
                  <a:lnTo>
                    <a:pt x="894" y="1760"/>
                  </a:lnTo>
                  <a:lnTo>
                    <a:pt x="890" y="1760"/>
                  </a:lnTo>
                  <a:lnTo>
                    <a:pt x="884" y="1758"/>
                  </a:lnTo>
                  <a:lnTo>
                    <a:pt x="880" y="1758"/>
                  </a:lnTo>
                  <a:lnTo>
                    <a:pt x="876" y="1758"/>
                  </a:lnTo>
                  <a:lnTo>
                    <a:pt x="878" y="1760"/>
                  </a:lnTo>
                  <a:lnTo>
                    <a:pt x="882" y="1762"/>
                  </a:lnTo>
                  <a:lnTo>
                    <a:pt x="886" y="1764"/>
                  </a:lnTo>
                  <a:lnTo>
                    <a:pt x="884" y="1768"/>
                  </a:lnTo>
                  <a:lnTo>
                    <a:pt x="882" y="1770"/>
                  </a:lnTo>
                  <a:close/>
                  <a:moveTo>
                    <a:pt x="850" y="1762"/>
                  </a:moveTo>
                  <a:lnTo>
                    <a:pt x="850" y="1762"/>
                  </a:lnTo>
                  <a:lnTo>
                    <a:pt x="848" y="1760"/>
                  </a:lnTo>
                  <a:lnTo>
                    <a:pt x="846" y="1764"/>
                  </a:lnTo>
                  <a:lnTo>
                    <a:pt x="848" y="1768"/>
                  </a:lnTo>
                  <a:lnTo>
                    <a:pt x="848" y="1772"/>
                  </a:lnTo>
                  <a:lnTo>
                    <a:pt x="850" y="1772"/>
                  </a:lnTo>
                  <a:lnTo>
                    <a:pt x="850" y="1770"/>
                  </a:lnTo>
                  <a:lnTo>
                    <a:pt x="852" y="1766"/>
                  </a:lnTo>
                  <a:lnTo>
                    <a:pt x="850" y="1762"/>
                  </a:lnTo>
                  <a:close/>
                  <a:moveTo>
                    <a:pt x="834" y="1814"/>
                  </a:moveTo>
                  <a:lnTo>
                    <a:pt x="834" y="1814"/>
                  </a:lnTo>
                  <a:lnTo>
                    <a:pt x="846" y="1816"/>
                  </a:lnTo>
                  <a:lnTo>
                    <a:pt x="852" y="1814"/>
                  </a:lnTo>
                  <a:lnTo>
                    <a:pt x="856" y="1812"/>
                  </a:lnTo>
                  <a:lnTo>
                    <a:pt x="858" y="1808"/>
                  </a:lnTo>
                  <a:lnTo>
                    <a:pt x="858" y="1806"/>
                  </a:lnTo>
                  <a:lnTo>
                    <a:pt x="858" y="1800"/>
                  </a:lnTo>
                  <a:lnTo>
                    <a:pt x="856" y="1794"/>
                  </a:lnTo>
                  <a:lnTo>
                    <a:pt x="856" y="1790"/>
                  </a:lnTo>
                  <a:lnTo>
                    <a:pt x="856" y="1788"/>
                  </a:lnTo>
                  <a:lnTo>
                    <a:pt x="852" y="1784"/>
                  </a:lnTo>
                  <a:lnTo>
                    <a:pt x="850" y="1782"/>
                  </a:lnTo>
                  <a:lnTo>
                    <a:pt x="850" y="1784"/>
                  </a:lnTo>
                  <a:lnTo>
                    <a:pt x="848" y="1786"/>
                  </a:lnTo>
                  <a:lnTo>
                    <a:pt x="840" y="1782"/>
                  </a:lnTo>
                  <a:lnTo>
                    <a:pt x="836" y="1782"/>
                  </a:lnTo>
                  <a:lnTo>
                    <a:pt x="830" y="1784"/>
                  </a:lnTo>
                  <a:lnTo>
                    <a:pt x="824" y="1786"/>
                  </a:lnTo>
                  <a:lnTo>
                    <a:pt x="818" y="1786"/>
                  </a:lnTo>
                  <a:lnTo>
                    <a:pt x="816" y="1786"/>
                  </a:lnTo>
                  <a:lnTo>
                    <a:pt x="814" y="1788"/>
                  </a:lnTo>
                  <a:lnTo>
                    <a:pt x="814" y="1790"/>
                  </a:lnTo>
                  <a:lnTo>
                    <a:pt x="816" y="1792"/>
                  </a:lnTo>
                  <a:lnTo>
                    <a:pt x="820" y="1798"/>
                  </a:lnTo>
                  <a:lnTo>
                    <a:pt x="824" y="1806"/>
                  </a:lnTo>
                  <a:lnTo>
                    <a:pt x="824" y="1810"/>
                  </a:lnTo>
                  <a:lnTo>
                    <a:pt x="826" y="1808"/>
                  </a:lnTo>
                  <a:lnTo>
                    <a:pt x="828" y="1808"/>
                  </a:lnTo>
                  <a:lnTo>
                    <a:pt x="830" y="1808"/>
                  </a:lnTo>
                  <a:lnTo>
                    <a:pt x="830" y="1810"/>
                  </a:lnTo>
                  <a:lnTo>
                    <a:pt x="830" y="1812"/>
                  </a:lnTo>
                  <a:lnTo>
                    <a:pt x="830" y="1814"/>
                  </a:lnTo>
                  <a:lnTo>
                    <a:pt x="834" y="1814"/>
                  </a:lnTo>
                  <a:close/>
                  <a:moveTo>
                    <a:pt x="898" y="1832"/>
                  </a:moveTo>
                  <a:lnTo>
                    <a:pt x="898" y="1832"/>
                  </a:lnTo>
                  <a:lnTo>
                    <a:pt x="894" y="1826"/>
                  </a:lnTo>
                  <a:lnTo>
                    <a:pt x="892" y="1826"/>
                  </a:lnTo>
                  <a:lnTo>
                    <a:pt x="890" y="1828"/>
                  </a:lnTo>
                  <a:lnTo>
                    <a:pt x="890" y="1830"/>
                  </a:lnTo>
                  <a:lnTo>
                    <a:pt x="888" y="1830"/>
                  </a:lnTo>
                  <a:lnTo>
                    <a:pt x="878" y="1824"/>
                  </a:lnTo>
                  <a:lnTo>
                    <a:pt x="872" y="1822"/>
                  </a:lnTo>
                  <a:lnTo>
                    <a:pt x="868" y="1822"/>
                  </a:lnTo>
                  <a:lnTo>
                    <a:pt x="866" y="1826"/>
                  </a:lnTo>
                  <a:lnTo>
                    <a:pt x="866" y="1830"/>
                  </a:lnTo>
                  <a:lnTo>
                    <a:pt x="870" y="1834"/>
                  </a:lnTo>
                  <a:lnTo>
                    <a:pt x="876" y="1838"/>
                  </a:lnTo>
                  <a:lnTo>
                    <a:pt x="886" y="1840"/>
                  </a:lnTo>
                  <a:lnTo>
                    <a:pt x="894" y="1842"/>
                  </a:lnTo>
                  <a:lnTo>
                    <a:pt x="898" y="1842"/>
                  </a:lnTo>
                  <a:lnTo>
                    <a:pt x="900" y="1840"/>
                  </a:lnTo>
                  <a:lnTo>
                    <a:pt x="898" y="1832"/>
                  </a:lnTo>
                  <a:close/>
                  <a:moveTo>
                    <a:pt x="914" y="1822"/>
                  </a:moveTo>
                  <a:lnTo>
                    <a:pt x="914" y="1822"/>
                  </a:lnTo>
                  <a:lnTo>
                    <a:pt x="912" y="1824"/>
                  </a:lnTo>
                  <a:lnTo>
                    <a:pt x="914" y="1826"/>
                  </a:lnTo>
                  <a:lnTo>
                    <a:pt x="918" y="1824"/>
                  </a:lnTo>
                  <a:lnTo>
                    <a:pt x="924" y="1820"/>
                  </a:lnTo>
                  <a:lnTo>
                    <a:pt x="926" y="1820"/>
                  </a:lnTo>
                  <a:lnTo>
                    <a:pt x="926" y="1818"/>
                  </a:lnTo>
                  <a:lnTo>
                    <a:pt x="922" y="1816"/>
                  </a:lnTo>
                  <a:lnTo>
                    <a:pt x="918" y="1816"/>
                  </a:lnTo>
                  <a:lnTo>
                    <a:pt x="914" y="1822"/>
                  </a:lnTo>
                  <a:close/>
                  <a:moveTo>
                    <a:pt x="868" y="1848"/>
                  </a:moveTo>
                  <a:lnTo>
                    <a:pt x="868" y="1848"/>
                  </a:lnTo>
                  <a:lnTo>
                    <a:pt x="866" y="1850"/>
                  </a:lnTo>
                  <a:lnTo>
                    <a:pt x="868" y="1852"/>
                  </a:lnTo>
                  <a:lnTo>
                    <a:pt x="872" y="1854"/>
                  </a:lnTo>
                  <a:lnTo>
                    <a:pt x="876" y="1854"/>
                  </a:lnTo>
                  <a:lnTo>
                    <a:pt x="880" y="1854"/>
                  </a:lnTo>
                  <a:lnTo>
                    <a:pt x="878" y="1852"/>
                  </a:lnTo>
                  <a:lnTo>
                    <a:pt x="876" y="1848"/>
                  </a:lnTo>
                  <a:lnTo>
                    <a:pt x="872" y="1848"/>
                  </a:lnTo>
                  <a:lnTo>
                    <a:pt x="868" y="1848"/>
                  </a:lnTo>
                  <a:close/>
                  <a:moveTo>
                    <a:pt x="1030" y="1820"/>
                  </a:moveTo>
                  <a:lnTo>
                    <a:pt x="1030" y="1820"/>
                  </a:lnTo>
                  <a:lnTo>
                    <a:pt x="1032" y="1818"/>
                  </a:lnTo>
                  <a:lnTo>
                    <a:pt x="1034" y="1814"/>
                  </a:lnTo>
                  <a:lnTo>
                    <a:pt x="1032" y="1810"/>
                  </a:lnTo>
                  <a:lnTo>
                    <a:pt x="1030" y="1808"/>
                  </a:lnTo>
                  <a:lnTo>
                    <a:pt x="1022" y="1802"/>
                  </a:lnTo>
                  <a:lnTo>
                    <a:pt x="1018" y="1800"/>
                  </a:lnTo>
                  <a:lnTo>
                    <a:pt x="1016" y="1802"/>
                  </a:lnTo>
                  <a:lnTo>
                    <a:pt x="1014" y="1806"/>
                  </a:lnTo>
                  <a:lnTo>
                    <a:pt x="1016" y="1812"/>
                  </a:lnTo>
                  <a:lnTo>
                    <a:pt x="1022" y="1818"/>
                  </a:lnTo>
                  <a:lnTo>
                    <a:pt x="1026" y="1820"/>
                  </a:lnTo>
                  <a:lnTo>
                    <a:pt x="1030" y="1820"/>
                  </a:lnTo>
                  <a:close/>
                  <a:moveTo>
                    <a:pt x="952" y="1846"/>
                  </a:moveTo>
                  <a:lnTo>
                    <a:pt x="952" y="1846"/>
                  </a:lnTo>
                  <a:lnTo>
                    <a:pt x="952" y="1848"/>
                  </a:lnTo>
                  <a:lnTo>
                    <a:pt x="954" y="1850"/>
                  </a:lnTo>
                  <a:lnTo>
                    <a:pt x="954" y="1854"/>
                  </a:lnTo>
                  <a:lnTo>
                    <a:pt x="954" y="1856"/>
                  </a:lnTo>
                  <a:lnTo>
                    <a:pt x="952" y="1858"/>
                  </a:lnTo>
                  <a:lnTo>
                    <a:pt x="952" y="1860"/>
                  </a:lnTo>
                  <a:lnTo>
                    <a:pt x="960" y="1866"/>
                  </a:lnTo>
                  <a:lnTo>
                    <a:pt x="962" y="1866"/>
                  </a:lnTo>
                  <a:lnTo>
                    <a:pt x="964" y="1866"/>
                  </a:lnTo>
                  <a:lnTo>
                    <a:pt x="964" y="1864"/>
                  </a:lnTo>
                  <a:lnTo>
                    <a:pt x="964" y="1862"/>
                  </a:lnTo>
                  <a:lnTo>
                    <a:pt x="966" y="1860"/>
                  </a:lnTo>
                  <a:lnTo>
                    <a:pt x="968" y="1858"/>
                  </a:lnTo>
                  <a:lnTo>
                    <a:pt x="972" y="1862"/>
                  </a:lnTo>
                  <a:lnTo>
                    <a:pt x="976" y="1864"/>
                  </a:lnTo>
                  <a:lnTo>
                    <a:pt x="976" y="1862"/>
                  </a:lnTo>
                  <a:lnTo>
                    <a:pt x="976" y="1860"/>
                  </a:lnTo>
                  <a:lnTo>
                    <a:pt x="972" y="1858"/>
                  </a:lnTo>
                  <a:lnTo>
                    <a:pt x="972" y="1856"/>
                  </a:lnTo>
                  <a:lnTo>
                    <a:pt x="972" y="1854"/>
                  </a:lnTo>
                  <a:lnTo>
                    <a:pt x="974" y="1850"/>
                  </a:lnTo>
                  <a:lnTo>
                    <a:pt x="974" y="1846"/>
                  </a:lnTo>
                  <a:lnTo>
                    <a:pt x="972" y="1846"/>
                  </a:lnTo>
                  <a:lnTo>
                    <a:pt x="970" y="1844"/>
                  </a:lnTo>
                  <a:lnTo>
                    <a:pt x="966" y="1842"/>
                  </a:lnTo>
                  <a:lnTo>
                    <a:pt x="964" y="1840"/>
                  </a:lnTo>
                  <a:lnTo>
                    <a:pt x="960" y="1838"/>
                  </a:lnTo>
                  <a:lnTo>
                    <a:pt x="956" y="1840"/>
                  </a:lnTo>
                  <a:lnTo>
                    <a:pt x="954" y="1842"/>
                  </a:lnTo>
                  <a:lnTo>
                    <a:pt x="958" y="1844"/>
                  </a:lnTo>
                  <a:lnTo>
                    <a:pt x="964" y="1846"/>
                  </a:lnTo>
                  <a:lnTo>
                    <a:pt x="966" y="1848"/>
                  </a:lnTo>
                  <a:lnTo>
                    <a:pt x="964" y="1850"/>
                  </a:lnTo>
                  <a:lnTo>
                    <a:pt x="960" y="1850"/>
                  </a:lnTo>
                  <a:lnTo>
                    <a:pt x="952" y="1846"/>
                  </a:lnTo>
                  <a:close/>
                  <a:moveTo>
                    <a:pt x="862" y="1678"/>
                  </a:moveTo>
                  <a:lnTo>
                    <a:pt x="862" y="1678"/>
                  </a:lnTo>
                  <a:lnTo>
                    <a:pt x="864" y="1678"/>
                  </a:lnTo>
                  <a:lnTo>
                    <a:pt x="868" y="1678"/>
                  </a:lnTo>
                  <a:lnTo>
                    <a:pt x="872" y="1674"/>
                  </a:lnTo>
                  <a:lnTo>
                    <a:pt x="872" y="1672"/>
                  </a:lnTo>
                  <a:lnTo>
                    <a:pt x="868" y="1672"/>
                  </a:lnTo>
                  <a:lnTo>
                    <a:pt x="864" y="1674"/>
                  </a:lnTo>
                  <a:lnTo>
                    <a:pt x="862" y="1678"/>
                  </a:lnTo>
                  <a:close/>
                  <a:moveTo>
                    <a:pt x="860" y="1816"/>
                  </a:moveTo>
                  <a:lnTo>
                    <a:pt x="860" y="1816"/>
                  </a:lnTo>
                  <a:lnTo>
                    <a:pt x="860" y="1814"/>
                  </a:lnTo>
                  <a:lnTo>
                    <a:pt x="860" y="1812"/>
                  </a:lnTo>
                  <a:lnTo>
                    <a:pt x="858" y="1814"/>
                  </a:lnTo>
                  <a:lnTo>
                    <a:pt x="856" y="1818"/>
                  </a:lnTo>
                  <a:lnTo>
                    <a:pt x="850" y="1826"/>
                  </a:lnTo>
                  <a:lnTo>
                    <a:pt x="848" y="1830"/>
                  </a:lnTo>
                  <a:lnTo>
                    <a:pt x="848" y="1834"/>
                  </a:lnTo>
                  <a:lnTo>
                    <a:pt x="850" y="1836"/>
                  </a:lnTo>
                  <a:lnTo>
                    <a:pt x="852" y="1836"/>
                  </a:lnTo>
                  <a:lnTo>
                    <a:pt x="854" y="1830"/>
                  </a:lnTo>
                  <a:lnTo>
                    <a:pt x="860" y="1816"/>
                  </a:lnTo>
                  <a:close/>
                  <a:moveTo>
                    <a:pt x="1100" y="2508"/>
                  </a:moveTo>
                  <a:lnTo>
                    <a:pt x="1100" y="2508"/>
                  </a:lnTo>
                  <a:lnTo>
                    <a:pt x="1102" y="2508"/>
                  </a:lnTo>
                  <a:lnTo>
                    <a:pt x="1100" y="2506"/>
                  </a:lnTo>
                  <a:lnTo>
                    <a:pt x="1094" y="2504"/>
                  </a:lnTo>
                  <a:lnTo>
                    <a:pt x="1086" y="2504"/>
                  </a:lnTo>
                  <a:lnTo>
                    <a:pt x="1084" y="2504"/>
                  </a:lnTo>
                  <a:lnTo>
                    <a:pt x="1084" y="2506"/>
                  </a:lnTo>
                  <a:lnTo>
                    <a:pt x="1086" y="2508"/>
                  </a:lnTo>
                  <a:lnTo>
                    <a:pt x="1092" y="2510"/>
                  </a:lnTo>
                  <a:lnTo>
                    <a:pt x="1096" y="2510"/>
                  </a:lnTo>
                  <a:lnTo>
                    <a:pt x="1100" y="2508"/>
                  </a:lnTo>
                  <a:close/>
                  <a:moveTo>
                    <a:pt x="1092" y="2518"/>
                  </a:moveTo>
                  <a:lnTo>
                    <a:pt x="1092" y="2518"/>
                  </a:lnTo>
                  <a:lnTo>
                    <a:pt x="1108" y="2520"/>
                  </a:lnTo>
                  <a:lnTo>
                    <a:pt x="1110" y="2518"/>
                  </a:lnTo>
                  <a:lnTo>
                    <a:pt x="1108" y="2516"/>
                  </a:lnTo>
                  <a:lnTo>
                    <a:pt x="1100" y="2514"/>
                  </a:lnTo>
                  <a:lnTo>
                    <a:pt x="1086" y="2514"/>
                  </a:lnTo>
                  <a:lnTo>
                    <a:pt x="1084" y="2514"/>
                  </a:lnTo>
                  <a:lnTo>
                    <a:pt x="1082" y="2516"/>
                  </a:lnTo>
                  <a:lnTo>
                    <a:pt x="1092" y="2518"/>
                  </a:lnTo>
                  <a:close/>
                  <a:moveTo>
                    <a:pt x="1108" y="1672"/>
                  </a:moveTo>
                  <a:lnTo>
                    <a:pt x="1108" y="1672"/>
                  </a:lnTo>
                  <a:lnTo>
                    <a:pt x="1106" y="1672"/>
                  </a:lnTo>
                  <a:lnTo>
                    <a:pt x="1104" y="1674"/>
                  </a:lnTo>
                  <a:lnTo>
                    <a:pt x="1102" y="1682"/>
                  </a:lnTo>
                  <a:lnTo>
                    <a:pt x="1100" y="1692"/>
                  </a:lnTo>
                  <a:lnTo>
                    <a:pt x="1094" y="1700"/>
                  </a:lnTo>
                  <a:lnTo>
                    <a:pt x="1090" y="1710"/>
                  </a:lnTo>
                  <a:lnTo>
                    <a:pt x="1086" y="1722"/>
                  </a:lnTo>
                  <a:lnTo>
                    <a:pt x="1084" y="1734"/>
                  </a:lnTo>
                  <a:lnTo>
                    <a:pt x="1084" y="1740"/>
                  </a:lnTo>
                  <a:lnTo>
                    <a:pt x="1086" y="1744"/>
                  </a:lnTo>
                  <a:lnTo>
                    <a:pt x="1090" y="1734"/>
                  </a:lnTo>
                  <a:lnTo>
                    <a:pt x="1100" y="1708"/>
                  </a:lnTo>
                  <a:lnTo>
                    <a:pt x="1108" y="1684"/>
                  </a:lnTo>
                  <a:lnTo>
                    <a:pt x="1110" y="1676"/>
                  </a:lnTo>
                  <a:lnTo>
                    <a:pt x="1110" y="1674"/>
                  </a:lnTo>
                  <a:lnTo>
                    <a:pt x="1108" y="1672"/>
                  </a:lnTo>
                  <a:close/>
                  <a:moveTo>
                    <a:pt x="1804" y="2938"/>
                  </a:moveTo>
                  <a:lnTo>
                    <a:pt x="1804" y="2938"/>
                  </a:lnTo>
                  <a:lnTo>
                    <a:pt x="1810" y="2932"/>
                  </a:lnTo>
                  <a:lnTo>
                    <a:pt x="1812" y="2928"/>
                  </a:lnTo>
                  <a:lnTo>
                    <a:pt x="1808" y="2930"/>
                  </a:lnTo>
                  <a:lnTo>
                    <a:pt x="1800" y="2934"/>
                  </a:lnTo>
                  <a:lnTo>
                    <a:pt x="1790" y="2940"/>
                  </a:lnTo>
                  <a:lnTo>
                    <a:pt x="1776" y="2946"/>
                  </a:lnTo>
                  <a:lnTo>
                    <a:pt x="1768" y="2946"/>
                  </a:lnTo>
                  <a:lnTo>
                    <a:pt x="1760" y="2944"/>
                  </a:lnTo>
                  <a:lnTo>
                    <a:pt x="1754" y="2944"/>
                  </a:lnTo>
                  <a:lnTo>
                    <a:pt x="1750" y="2944"/>
                  </a:lnTo>
                  <a:lnTo>
                    <a:pt x="1748" y="2946"/>
                  </a:lnTo>
                  <a:lnTo>
                    <a:pt x="1748" y="2948"/>
                  </a:lnTo>
                  <a:lnTo>
                    <a:pt x="1748" y="2954"/>
                  </a:lnTo>
                  <a:lnTo>
                    <a:pt x="1746" y="2954"/>
                  </a:lnTo>
                  <a:lnTo>
                    <a:pt x="1742" y="2954"/>
                  </a:lnTo>
                  <a:lnTo>
                    <a:pt x="1736" y="2954"/>
                  </a:lnTo>
                  <a:lnTo>
                    <a:pt x="1732" y="2958"/>
                  </a:lnTo>
                  <a:lnTo>
                    <a:pt x="1730" y="2960"/>
                  </a:lnTo>
                  <a:lnTo>
                    <a:pt x="1726" y="2960"/>
                  </a:lnTo>
                  <a:lnTo>
                    <a:pt x="1722" y="2960"/>
                  </a:lnTo>
                  <a:lnTo>
                    <a:pt x="1722" y="2962"/>
                  </a:lnTo>
                  <a:lnTo>
                    <a:pt x="1726" y="2974"/>
                  </a:lnTo>
                  <a:lnTo>
                    <a:pt x="1728" y="2978"/>
                  </a:lnTo>
                  <a:lnTo>
                    <a:pt x="1732" y="2980"/>
                  </a:lnTo>
                  <a:lnTo>
                    <a:pt x="1736" y="2982"/>
                  </a:lnTo>
                  <a:lnTo>
                    <a:pt x="1742" y="2982"/>
                  </a:lnTo>
                  <a:lnTo>
                    <a:pt x="1748" y="2982"/>
                  </a:lnTo>
                  <a:lnTo>
                    <a:pt x="1750" y="2984"/>
                  </a:lnTo>
                  <a:lnTo>
                    <a:pt x="1752" y="2986"/>
                  </a:lnTo>
                  <a:lnTo>
                    <a:pt x="1754" y="2984"/>
                  </a:lnTo>
                  <a:lnTo>
                    <a:pt x="1754" y="2982"/>
                  </a:lnTo>
                  <a:lnTo>
                    <a:pt x="1756" y="2980"/>
                  </a:lnTo>
                  <a:lnTo>
                    <a:pt x="1764" y="2978"/>
                  </a:lnTo>
                  <a:lnTo>
                    <a:pt x="1770" y="2976"/>
                  </a:lnTo>
                  <a:lnTo>
                    <a:pt x="1774" y="2974"/>
                  </a:lnTo>
                  <a:lnTo>
                    <a:pt x="1776" y="2970"/>
                  </a:lnTo>
                  <a:lnTo>
                    <a:pt x="1780" y="2966"/>
                  </a:lnTo>
                  <a:lnTo>
                    <a:pt x="1782" y="2964"/>
                  </a:lnTo>
                  <a:lnTo>
                    <a:pt x="1790" y="2964"/>
                  </a:lnTo>
                  <a:lnTo>
                    <a:pt x="1794" y="2964"/>
                  </a:lnTo>
                  <a:lnTo>
                    <a:pt x="1796" y="2962"/>
                  </a:lnTo>
                  <a:lnTo>
                    <a:pt x="1794" y="2960"/>
                  </a:lnTo>
                  <a:lnTo>
                    <a:pt x="1790" y="2954"/>
                  </a:lnTo>
                  <a:lnTo>
                    <a:pt x="1790" y="2950"/>
                  </a:lnTo>
                  <a:lnTo>
                    <a:pt x="1796" y="2944"/>
                  </a:lnTo>
                  <a:lnTo>
                    <a:pt x="1804" y="2938"/>
                  </a:lnTo>
                  <a:close/>
                  <a:moveTo>
                    <a:pt x="1538" y="2902"/>
                  </a:moveTo>
                  <a:lnTo>
                    <a:pt x="1538" y="2902"/>
                  </a:lnTo>
                  <a:lnTo>
                    <a:pt x="1540" y="2906"/>
                  </a:lnTo>
                  <a:lnTo>
                    <a:pt x="1538" y="2910"/>
                  </a:lnTo>
                  <a:lnTo>
                    <a:pt x="1538" y="2914"/>
                  </a:lnTo>
                  <a:lnTo>
                    <a:pt x="1542" y="2918"/>
                  </a:lnTo>
                  <a:lnTo>
                    <a:pt x="1544" y="2918"/>
                  </a:lnTo>
                  <a:lnTo>
                    <a:pt x="1548" y="2914"/>
                  </a:lnTo>
                  <a:lnTo>
                    <a:pt x="1554" y="2904"/>
                  </a:lnTo>
                  <a:lnTo>
                    <a:pt x="1558" y="2894"/>
                  </a:lnTo>
                  <a:lnTo>
                    <a:pt x="1560" y="2888"/>
                  </a:lnTo>
                  <a:lnTo>
                    <a:pt x="1560" y="2886"/>
                  </a:lnTo>
                  <a:lnTo>
                    <a:pt x="1558" y="2886"/>
                  </a:lnTo>
                  <a:lnTo>
                    <a:pt x="1554" y="2886"/>
                  </a:lnTo>
                  <a:lnTo>
                    <a:pt x="1546" y="2892"/>
                  </a:lnTo>
                  <a:lnTo>
                    <a:pt x="1540" y="2898"/>
                  </a:lnTo>
                  <a:lnTo>
                    <a:pt x="1538" y="2900"/>
                  </a:lnTo>
                  <a:lnTo>
                    <a:pt x="1538" y="2902"/>
                  </a:lnTo>
                  <a:close/>
                  <a:moveTo>
                    <a:pt x="644" y="1508"/>
                  </a:moveTo>
                  <a:lnTo>
                    <a:pt x="644" y="1508"/>
                  </a:lnTo>
                  <a:lnTo>
                    <a:pt x="646" y="1510"/>
                  </a:lnTo>
                  <a:lnTo>
                    <a:pt x="648" y="1508"/>
                  </a:lnTo>
                  <a:lnTo>
                    <a:pt x="650" y="1500"/>
                  </a:lnTo>
                  <a:lnTo>
                    <a:pt x="650" y="1498"/>
                  </a:lnTo>
                  <a:lnTo>
                    <a:pt x="646" y="1498"/>
                  </a:lnTo>
                  <a:lnTo>
                    <a:pt x="640" y="1500"/>
                  </a:lnTo>
                  <a:lnTo>
                    <a:pt x="636" y="1504"/>
                  </a:lnTo>
                  <a:lnTo>
                    <a:pt x="634" y="1510"/>
                  </a:lnTo>
                  <a:lnTo>
                    <a:pt x="636" y="1514"/>
                  </a:lnTo>
                  <a:lnTo>
                    <a:pt x="638" y="1516"/>
                  </a:lnTo>
                  <a:lnTo>
                    <a:pt x="642" y="1518"/>
                  </a:lnTo>
                  <a:lnTo>
                    <a:pt x="644" y="1516"/>
                  </a:lnTo>
                  <a:lnTo>
                    <a:pt x="644" y="1514"/>
                  </a:lnTo>
                  <a:lnTo>
                    <a:pt x="642" y="1508"/>
                  </a:lnTo>
                  <a:lnTo>
                    <a:pt x="640" y="1506"/>
                  </a:lnTo>
                  <a:lnTo>
                    <a:pt x="644" y="1508"/>
                  </a:lnTo>
                  <a:close/>
                  <a:moveTo>
                    <a:pt x="632" y="1558"/>
                  </a:moveTo>
                  <a:lnTo>
                    <a:pt x="632" y="1558"/>
                  </a:lnTo>
                  <a:lnTo>
                    <a:pt x="634" y="1556"/>
                  </a:lnTo>
                  <a:lnTo>
                    <a:pt x="634" y="1554"/>
                  </a:lnTo>
                  <a:lnTo>
                    <a:pt x="634" y="1548"/>
                  </a:lnTo>
                  <a:lnTo>
                    <a:pt x="630" y="1544"/>
                  </a:lnTo>
                  <a:lnTo>
                    <a:pt x="630" y="1546"/>
                  </a:lnTo>
                  <a:lnTo>
                    <a:pt x="630" y="1554"/>
                  </a:lnTo>
                  <a:lnTo>
                    <a:pt x="630" y="1558"/>
                  </a:lnTo>
                  <a:lnTo>
                    <a:pt x="632" y="1558"/>
                  </a:lnTo>
                  <a:close/>
                  <a:moveTo>
                    <a:pt x="628" y="1528"/>
                  </a:moveTo>
                  <a:lnTo>
                    <a:pt x="628" y="1528"/>
                  </a:lnTo>
                  <a:lnTo>
                    <a:pt x="630" y="1528"/>
                  </a:lnTo>
                  <a:lnTo>
                    <a:pt x="630" y="1526"/>
                  </a:lnTo>
                  <a:lnTo>
                    <a:pt x="632" y="1522"/>
                  </a:lnTo>
                  <a:lnTo>
                    <a:pt x="632" y="1520"/>
                  </a:lnTo>
                  <a:lnTo>
                    <a:pt x="634" y="1520"/>
                  </a:lnTo>
                  <a:lnTo>
                    <a:pt x="634" y="1522"/>
                  </a:lnTo>
                  <a:lnTo>
                    <a:pt x="636" y="1522"/>
                  </a:lnTo>
                  <a:lnTo>
                    <a:pt x="638" y="1522"/>
                  </a:lnTo>
                  <a:lnTo>
                    <a:pt x="638" y="1520"/>
                  </a:lnTo>
                  <a:lnTo>
                    <a:pt x="636" y="1518"/>
                  </a:lnTo>
                  <a:lnTo>
                    <a:pt x="632" y="1514"/>
                  </a:lnTo>
                  <a:lnTo>
                    <a:pt x="628" y="1512"/>
                  </a:lnTo>
                  <a:lnTo>
                    <a:pt x="628" y="1516"/>
                  </a:lnTo>
                  <a:lnTo>
                    <a:pt x="628" y="1528"/>
                  </a:lnTo>
                  <a:close/>
                  <a:moveTo>
                    <a:pt x="1186" y="1636"/>
                  </a:moveTo>
                  <a:lnTo>
                    <a:pt x="1186" y="1636"/>
                  </a:lnTo>
                  <a:lnTo>
                    <a:pt x="1180" y="1640"/>
                  </a:lnTo>
                  <a:lnTo>
                    <a:pt x="1176" y="1638"/>
                  </a:lnTo>
                  <a:lnTo>
                    <a:pt x="1174" y="1638"/>
                  </a:lnTo>
                  <a:lnTo>
                    <a:pt x="1164" y="1646"/>
                  </a:lnTo>
                  <a:lnTo>
                    <a:pt x="1156" y="1656"/>
                  </a:lnTo>
                  <a:lnTo>
                    <a:pt x="1150" y="1666"/>
                  </a:lnTo>
                  <a:lnTo>
                    <a:pt x="1150" y="1676"/>
                  </a:lnTo>
                  <a:lnTo>
                    <a:pt x="1154" y="1682"/>
                  </a:lnTo>
                  <a:lnTo>
                    <a:pt x="1154" y="1686"/>
                  </a:lnTo>
                  <a:lnTo>
                    <a:pt x="1154" y="1690"/>
                  </a:lnTo>
                  <a:lnTo>
                    <a:pt x="1154" y="1696"/>
                  </a:lnTo>
                  <a:lnTo>
                    <a:pt x="1154" y="1700"/>
                  </a:lnTo>
                  <a:lnTo>
                    <a:pt x="1158" y="1700"/>
                  </a:lnTo>
                  <a:lnTo>
                    <a:pt x="1162" y="1696"/>
                  </a:lnTo>
                  <a:lnTo>
                    <a:pt x="1166" y="1690"/>
                  </a:lnTo>
                  <a:lnTo>
                    <a:pt x="1170" y="1682"/>
                  </a:lnTo>
                  <a:lnTo>
                    <a:pt x="1178" y="1674"/>
                  </a:lnTo>
                  <a:lnTo>
                    <a:pt x="1182" y="1670"/>
                  </a:lnTo>
                  <a:lnTo>
                    <a:pt x="1184" y="1666"/>
                  </a:lnTo>
                  <a:lnTo>
                    <a:pt x="1182" y="1662"/>
                  </a:lnTo>
                  <a:lnTo>
                    <a:pt x="1180" y="1658"/>
                  </a:lnTo>
                  <a:lnTo>
                    <a:pt x="1180" y="1656"/>
                  </a:lnTo>
                  <a:lnTo>
                    <a:pt x="1182" y="1652"/>
                  </a:lnTo>
                  <a:lnTo>
                    <a:pt x="1186" y="1646"/>
                  </a:lnTo>
                  <a:lnTo>
                    <a:pt x="1194" y="1638"/>
                  </a:lnTo>
                  <a:lnTo>
                    <a:pt x="1198" y="1632"/>
                  </a:lnTo>
                  <a:lnTo>
                    <a:pt x="1196" y="1630"/>
                  </a:lnTo>
                  <a:lnTo>
                    <a:pt x="1194" y="1632"/>
                  </a:lnTo>
                  <a:lnTo>
                    <a:pt x="1186" y="1636"/>
                  </a:lnTo>
                  <a:close/>
                  <a:moveTo>
                    <a:pt x="1058" y="962"/>
                  </a:moveTo>
                  <a:lnTo>
                    <a:pt x="1058" y="962"/>
                  </a:lnTo>
                  <a:lnTo>
                    <a:pt x="1050" y="960"/>
                  </a:lnTo>
                  <a:lnTo>
                    <a:pt x="1048" y="962"/>
                  </a:lnTo>
                  <a:lnTo>
                    <a:pt x="1046" y="964"/>
                  </a:lnTo>
                  <a:lnTo>
                    <a:pt x="1048" y="964"/>
                  </a:lnTo>
                  <a:lnTo>
                    <a:pt x="1054" y="964"/>
                  </a:lnTo>
                  <a:lnTo>
                    <a:pt x="1058" y="962"/>
                  </a:lnTo>
                  <a:close/>
                  <a:moveTo>
                    <a:pt x="1366" y="1568"/>
                  </a:moveTo>
                  <a:lnTo>
                    <a:pt x="1366" y="1568"/>
                  </a:lnTo>
                  <a:lnTo>
                    <a:pt x="1364" y="1566"/>
                  </a:lnTo>
                  <a:lnTo>
                    <a:pt x="1360" y="1564"/>
                  </a:lnTo>
                  <a:lnTo>
                    <a:pt x="1356" y="1564"/>
                  </a:lnTo>
                  <a:lnTo>
                    <a:pt x="1354" y="1566"/>
                  </a:lnTo>
                  <a:lnTo>
                    <a:pt x="1356" y="1568"/>
                  </a:lnTo>
                  <a:lnTo>
                    <a:pt x="1360" y="1570"/>
                  </a:lnTo>
                  <a:lnTo>
                    <a:pt x="1364" y="1570"/>
                  </a:lnTo>
                  <a:lnTo>
                    <a:pt x="1366" y="1568"/>
                  </a:lnTo>
                  <a:close/>
                  <a:moveTo>
                    <a:pt x="1332" y="1588"/>
                  </a:moveTo>
                  <a:lnTo>
                    <a:pt x="1332" y="1588"/>
                  </a:lnTo>
                  <a:lnTo>
                    <a:pt x="1336" y="1586"/>
                  </a:lnTo>
                  <a:lnTo>
                    <a:pt x="1338" y="1584"/>
                  </a:lnTo>
                  <a:lnTo>
                    <a:pt x="1338" y="1582"/>
                  </a:lnTo>
                  <a:lnTo>
                    <a:pt x="1342" y="1580"/>
                  </a:lnTo>
                  <a:lnTo>
                    <a:pt x="1344" y="1582"/>
                  </a:lnTo>
                  <a:lnTo>
                    <a:pt x="1346" y="1580"/>
                  </a:lnTo>
                  <a:lnTo>
                    <a:pt x="1346" y="1578"/>
                  </a:lnTo>
                  <a:lnTo>
                    <a:pt x="1348" y="1578"/>
                  </a:lnTo>
                  <a:lnTo>
                    <a:pt x="1350" y="1578"/>
                  </a:lnTo>
                  <a:lnTo>
                    <a:pt x="1352" y="1576"/>
                  </a:lnTo>
                  <a:lnTo>
                    <a:pt x="1350" y="1574"/>
                  </a:lnTo>
                  <a:lnTo>
                    <a:pt x="1346" y="1570"/>
                  </a:lnTo>
                  <a:lnTo>
                    <a:pt x="1336" y="1562"/>
                  </a:lnTo>
                  <a:lnTo>
                    <a:pt x="1334" y="1562"/>
                  </a:lnTo>
                  <a:lnTo>
                    <a:pt x="1330" y="1566"/>
                  </a:lnTo>
                  <a:lnTo>
                    <a:pt x="1326" y="1568"/>
                  </a:lnTo>
                  <a:lnTo>
                    <a:pt x="1320" y="1570"/>
                  </a:lnTo>
                  <a:lnTo>
                    <a:pt x="1316" y="1570"/>
                  </a:lnTo>
                  <a:lnTo>
                    <a:pt x="1312" y="1570"/>
                  </a:lnTo>
                  <a:lnTo>
                    <a:pt x="1310" y="1572"/>
                  </a:lnTo>
                  <a:lnTo>
                    <a:pt x="1312" y="1574"/>
                  </a:lnTo>
                  <a:lnTo>
                    <a:pt x="1322" y="1574"/>
                  </a:lnTo>
                  <a:lnTo>
                    <a:pt x="1324" y="1574"/>
                  </a:lnTo>
                  <a:lnTo>
                    <a:pt x="1326" y="1576"/>
                  </a:lnTo>
                  <a:lnTo>
                    <a:pt x="1326" y="1580"/>
                  </a:lnTo>
                  <a:lnTo>
                    <a:pt x="1328" y="1584"/>
                  </a:lnTo>
                  <a:lnTo>
                    <a:pt x="1330" y="1586"/>
                  </a:lnTo>
                  <a:lnTo>
                    <a:pt x="1332" y="1588"/>
                  </a:lnTo>
                  <a:close/>
                  <a:moveTo>
                    <a:pt x="1306" y="1608"/>
                  </a:moveTo>
                  <a:lnTo>
                    <a:pt x="1306" y="1608"/>
                  </a:lnTo>
                  <a:lnTo>
                    <a:pt x="1304" y="1610"/>
                  </a:lnTo>
                  <a:lnTo>
                    <a:pt x="1302" y="1612"/>
                  </a:lnTo>
                  <a:lnTo>
                    <a:pt x="1304" y="1616"/>
                  </a:lnTo>
                  <a:lnTo>
                    <a:pt x="1310" y="1618"/>
                  </a:lnTo>
                  <a:lnTo>
                    <a:pt x="1316" y="1622"/>
                  </a:lnTo>
                  <a:lnTo>
                    <a:pt x="1316" y="1624"/>
                  </a:lnTo>
                  <a:lnTo>
                    <a:pt x="1312" y="1628"/>
                  </a:lnTo>
                  <a:lnTo>
                    <a:pt x="1308" y="1630"/>
                  </a:lnTo>
                  <a:lnTo>
                    <a:pt x="1308" y="1634"/>
                  </a:lnTo>
                  <a:lnTo>
                    <a:pt x="1308" y="1636"/>
                  </a:lnTo>
                  <a:lnTo>
                    <a:pt x="1314" y="1636"/>
                  </a:lnTo>
                  <a:lnTo>
                    <a:pt x="1316" y="1634"/>
                  </a:lnTo>
                  <a:lnTo>
                    <a:pt x="1318" y="1630"/>
                  </a:lnTo>
                  <a:lnTo>
                    <a:pt x="1322" y="1620"/>
                  </a:lnTo>
                  <a:lnTo>
                    <a:pt x="1326" y="1618"/>
                  </a:lnTo>
                  <a:lnTo>
                    <a:pt x="1328" y="1616"/>
                  </a:lnTo>
                  <a:lnTo>
                    <a:pt x="1330" y="1616"/>
                  </a:lnTo>
                  <a:lnTo>
                    <a:pt x="1334" y="1618"/>
                  </a:lnTo>
                  <a:lnTo>
                    <a:pt x="1340" y="1614"/>
                  </a:lnTo>
                  <a:lnTo>
                    <a:pt x="1348" y="1610"/>
                  </a:lnTo>
                  <a:lnTo>
                    <a:pt x="1352" y="1604"/>
                  </a:lnTo>
                  <a:lnTo>
                    <a:pt x="1356" y="1602"/>
                  </a:lnTo>
                  <a:lnTo>
                    <a:pt x="1358" y="1602"/>
                  </a:lnTo>
                  <a:lnTo>
                    <a:pt x="1358" y="1604"/>
                  </a:lnTo>
                  <a:lnTo>
                    <a:pt x="1362" y="1604"/>
                  </a:lnTo>
                  <a:lnTo>
                    <a:pt x="1364" y="1602"/>
                  </a:lnTo>
                  <a:lnTo>
                    <a:pt x="1362" y="1602"/>
                  </a:lnTo>
                  <a:lnTo>
                    <a:pt x="1354" y="1596"/>
                  </a:lnTo>
                  <a:lnTo>
                    <a:pt x="1348" y="1594"/>
                  </a:lnTo>
                  <a:lnTo>
                    <a:pt x="1342" y="1594"/>
                  </a:lnTo>
                  <a:lnTo>
                    <a:pt x="1338" y="1594"/>
                  </a:lnTo>
                  <a:lnTo>
                    <a:pt x="1334" y="1592"/>
                  </a:lnTo>
                  <a:lnTo>
                    <a:pt x="1330" y="1590"/>
                  </a:lnTo>
                  <a:lnTo>
                    <a:pt x="1324" y="1592"/>
                  </a:lnTo>
                  <a:lnTo>
                    <a:pt x="1318" y="1594"/>
                  </a:lnTo>
                  <a:lnTo>
                    <a:pt x="1314" y="1600"/>
                  </a:lnTo>
                  <a:lnTo>
                    <a:pt x="1312" y="1602"/>
                  </a:lnTo>
                  <a:lnTo>
                    <a:pt x="1310" y="1602"/>
                  </a:lnTo>
                  <a:lnTo>
                    <a:pt x="1308" y="1598"/>
                  </a:lnTo>
                  <a:lnTo>
                    <a:pt x="1304" y="1598"/>
                  </a:lnTo>
                  <a:lnTo>
                    <a:pt x="1304" y="1600"/>
                  </a:lnTo>
                  <a:lnTo>
                    <a:pt x="1306" y="1604"/>
                  </a:lnTo>
                  <a:lnTo>
                    <a:pt x="1308" y="1606"/>
                  </a:lnTo>
                  <a:lnTo>
                    <a:pt x="1308" y="1608"/>
                  </a:lnTo>
                  <a:lnTo>
                    <a:pt x="1306" y="1608"/>
                  </a:lnTo>
                  <a:close/>
                  <a:moveTo>
                    <a:pt x="1364" y="1596"/>
                  </a:moveTo>
                  <a:lnTo>
                    <a:pt x="1364" y="1596"/>
                  </a:lnTo>
                  <a:lnTo>
                    <a:pt x="1364" y="1592"/>
                  </a:lnTo>
                  <a:lnTo>
                    <a:pt x="1360" y="1590"/>
                  </a:lnTo>
                  <a:lnTo>
                    <a:pt x="1356" y="1588"/>
                  </a:lnTo>
                  <a:lnTo>
                    <a:pt x="1354" y="1588"/>
                  </a:lnTo>
                  <a:lnTo>
                    <a:pt x="1354" y="1592"/>
                  </a:lnTo>
                  <a:lnTo>
                    <a:pt x="1356" y="1596"/>
                  </a:lnTo>
                  <a:lnTo>
                    <a:pt x="1360" y="1598"/>
                  </a:lnTo>
                  <a:lnTo>
                    <a:pt x="1364" y="1596"/>
                  </a:lnTo>
                  <a:close/>
                  <a:moveTo>
                    <a:pt x="1102" y="2532"/>
                  </a:moveTo>
                  <a:lnTo>
                    <a:pt x="1102" y="2532"/>
                  </a:lnTo>
                  <a:lnTo>
                    <a:pt x="1110" y="2530"/>
                  </a:lnTo>
                  <a:lnTo>
                    <a:pt x="1112" y="2530"/>
                  </a:lnTo>
                  <a:lnTo>
                    <a:pt x="1110" y="2528"/>
                  </a:lnTo>
                  <a:lnTo>
                    <a:pt x="1098" y="2526"/>
                  </a:lnTo>
                  <a:lnTo>
                    <a:pt x="1092" y="2528"/>
                  </a:lnTo>
                  <a:lnTo>
                    <a:pt x="1094" y="2530"/>
                  </a:lnTo>
                  <a:lnTo>
                    <a:pt x="1096" y="2532"/>
                  </a:lnTo>
                  <a:lnTo>
                    <a:pt x="1102" y="2532"/>
                  </a:lnTo>
                  <a:close/>
                  <a:moveTo>
                    <a:pt x="470" y="2754"/>
                  </a:moveTo>
                  <a:lnTo>
                    <a:pt x="470" y="2754"/>
                  </a:lnTo>
                  <a:lnTo>
                    <a:pt x="472" y="2756"/>
                  </a:lnTo>
                  <a:lnTo>
                    <a:pt x="476" y="2756"/>
                  </a:lnTo>
                  <a:lnTo>
                    <a:pt x="482" y="2752"/>
                  </a:lnTo>
                  <a:lnTo>
                    <a:pt x="486" y="2746"/>
                  </a:lnTo>
                  <a:lnTo>
                    <a:pt x="486" y="2744"/>
                  </a:lnTo>
                  <a:lnTo>
                    <a:pt x="484" y="2740"/>
                  </a:lnTo>
                  <a:lnTo>
                    <a:pt x="482" y="2740"/>
                  </a:lnTo>
                  <a:lnTo>
                    <a:pt x="480" y="2740"/>
                  </a:lnTo>
                  <a:lnTo>
                    <a:pt x="474" y="2744"/>
                  </a:lnTo>
                  <a:lnTo>
                    <a:pt x="470" y="2750"/>
                  </a:lnTo>
                  <a:lnTo>
                    <a:pt x="470" y="2752"/>
                  </a:lnTo>
                  <a:lnTo>
                    <a:pt x="470" y="2754"/>
                  </a:lnTo>
                  <a:close/>
                  <a:moveTo>
                    <a:pt x="808" y="2632"/>
                  </a:moveTo>
                  <a:lnTo>
                    <a:pt x="808" y="2632"/>
                  </a:lnTo>
                  <a:lnTo>
                    <a:pt x="804" y="2628"/>
                  </a:lnTo>
                  <a:lnTo>
                    <a:pt x="802" y="2626"/>
                  </a:lnTo>
                  <a:lnTo>
                    <a:pt x="798" y="2624"/>
                  </a:lnTo>
                  <a:lnTo>
                    <a:pt x="794" y="2626"/>
                  </a:lnTo>
                  <a:lnTo>
                    <a:pt x="790" y="2628"/>
                  </a:lnTo>
                  <a:lnTo>
                    <a:pt x="776" y="2638"/>
                  </a:lnTo>
                  <a:lnTo>
                    <a:pt x="768" y="2644"/>
                  </a:lnTo>
                  <a:lnTo>
                    <a:pt x="762" y="2646"/>
                  </a:lnTo>
                  <a:lnTo>
                    <a:pt x="758" y="2644"/>
                  </a:lnTo>
                  <a:lnTo>
                    <a:pt x="756" y="2642"/>
                  </a:lnTo>
                  <a:lnTo>
                    <a:pt x="752" y="2640"/>
                  </a:lnTo>
                  <a:lnTo>
                    <a:pt x="750" y="2650"/>
                  </a:lnTo>
                  <a:lnTo>
                    <a:pt x="752" y="2654"/>
                  </a:lnTo>
                  <a:lnTo>
                    <a:pt x="752" y="2658"/>
                  </a:lnTo>
                  <a:lnTo>
                    <a:pt x="756" y="2664"/>
                  </a:lnTo>
                  <a:lnTo>
                    <a:pt x="760" y="2672"/>
                  </a:lnTo>
                  <a:lnTo>
                    <a:pt x="762" y="2678"/>
                  </a:lnTo>
                  <a:lnTo>
                    <a:pt x="762" y="2686"/>
                  </a:lnTo>
                  <a:lnTo>
                    <a:pt x="762" y="2694"/>
                  </a:lnTo>
                  <a:lnTo>
                    <a:pt x="764" y="2698"/>
                  </a:lnTo>
                  <a:lnTo>
                    <a:pt x="764" y="2702"/>
                  </a:lnTo>
                  <a:lnTo>
                    <a:pt x="762" y="2714"/>
                  </a:lnTo>
                  <a:lnTo>
                    <a:pt x="760" y="2728"/>
                  </a:lnTo>
                  <a:lnTo>
                    <a:pt x="764" y="2742"/>
                  </a:lnTo>
                  <a:lnTo>
                    <a:pt x="766" y="2746"/>
                  </a:lnTo>
                  <a:lnTo>
                    <a:pt x="770" y="2750"/>
                  </a:lnTo>
                  <a:lnTo>
                    <a:pt x="774" y="2752"/>
                  </a:lnTo>
                  <a:lnTo>
                    <a:pt x="778" y="2752"/>
                  </a:lnTo>
                  <a:lnTo>
                    <a:pt x="782" y="2752"/>
                  </a:lnTo>
                  <a:lnTo>
                    <a:pt x="784" y="2748"/>
                  </a:lnTo>
                  <a:lnTo>
                    <a:pt x="788" y="2742"/>
                  </a:lnTo>
                  <a:lnTo>
                    <a:pt x="790" y="2738"/>
                  </a:lnTo>
                  <a:lnTo>
                    <a:pt x="792" y="2736"/>
                  </a:lnTo>
                  <a:lnTo>
                    <a:pt x="796" y="2738"/>
                  </a:lnTo>
                  <a:lnTo>
                    <a:pt x="802" y="2740"/>
                  </a:lnTo>
                  <a:lnTo>
                    <a:pt x="806" y="2740"/>
                  </a:lnTo>
                  <a:lnTo>
                    <a:pt x="808" y="2736"/>
                  </a:lnTo>
                  <a:lnTo>
                    <a:pt x="810" y="2726"/>
                  </a:lnTo>
                  <a:lnTo>
                    <a:pt x="814" y="2708"/>
                  </a:lnTo>
                  <a:lnTo>
                    <a:pt x="816" y="2698"/>
                  </a:lnTo>
                  <a:lnTo>
                    <a:pt x="814" y="2690"/>
                  </a:lnTo>
                  <a:lnTo>
                    <a:pt x="812" y="2682"/>
                  </a:lnTo>
                  <a:lnTo>
                    <a:pt x="810" y="2678"/>
                  </a:lnTo>
                  <a:lnTo>
                    <a:pt x="814" y="2672"/>
                  </a:lnTo>
                  <a:lnTo>
                    <a:pt x="818" y="2668"/>
                  </a:lnTo>
                  <a:lnTo>
                    <a:pt x="818" y="2662"/>
                  </a:lnTo>
                  <a:lnTo>
                    <a:pt x="818" y="2652"/>
                  </a:lnTo>
                  <a:lnTo>
                    <a:pt x="814" y="2642"/>
                  </a:lnTo>
                  <a:lnTo>
                    <a:pt x="808" y="2632"/>
                  </a:lnTo>
                  <a:close/>
                  <a:moveTo>
                    <a:pt x="576" y="2694"/>
                  </a:moveTo>
                  <a:lnTo>
                    <a:pt x="576" y="2694"/>
                  </a:lnTo>
                  <a:lnTo>
                    <a:pt x="578" y="2696"/>
                  </a:lnTo>
                  <a:lnTo>
                    <a:pt x="580" y="2696"/>
                  </a:lnTo>
                  <a:lnTo>
                    <a:pt x="584" y="2696"/>
                  </a:lnTo>
                  <a:lnTo>
                    <a:pt x="588" y="2698"/>
                  </a:lnTo>
                  <a:lnTo>
                    <a:pt x="592" y="2702"/>
                  </a:lnTo>
                  <a:lnTo>
                    <a:pt x="594" y="2700"/>
                  </a:lnTo>
                  <a:lnTo>
                    <a:pt x="596" y="2698"/>
                  </a:lnTo>
                  <a:lnTo>
                    <a:pt x="594" y="2692"/>
                  </a:lnTo>
                  <a:lnTo>
                    <a:pt x="594" y="2690"/>
                  </a:lnTo>
                  <a:lnTo>
                    <a:pt x="590" y="2688"/>
                  </a:lnTo>
                  <a:lnTo>
                    <a:pt x="584" y="2686"/>
                  </a:lnTo>
                  <a:lnTo>
                    <a:pt x="578" y="2688"/>
                  </a:lnTo>
                  <a:lnTo>
                    <a:pt x="576" y="2690"/>
                  </a:lnTo>
                  <a:lnTo>
                    <a:pt x="576" y="2694"/>
                  </a:lnTo>
                  <a:close/>
                  <a:moveTo>
                    <a:pt x="1022" y="2792"/>
                  </a:moveTo>
                  <a:lnTo>
                    <a:pt x="1022" y="2792"/>
                  </a:lnTo>
                  <a:lnTo>
                    <a:pt x="1016" y="2792"/>
                  </a:lnTo>
                  <a:lnTo>
                    <a:pt x="1010" y="2794"/>
                  </a:lnTo>
                  <a:lnTo>
                    <a:pt x="998" y="2800"/>
                  </a:lnTo>
                  <a:lnTo>
                    <a:pt x="990" y="2802"/>
                  </a:lnTo>
                  <a:lnTo>
                    <a:pt x="982" y="2802"/>
                  </a:lnTo>
                  <a:lnTo>
                    <a:pt x="974" y="2800"/>
                  </a:lnTo>
                  <a:lnTo>
                    <a:pt x="966" y="2796"/>
                  </a:lnTo>
                  <a:lnTo>
                    <a:pt x="960" y="2790"/>
                  </a:lnTo>
                  <a:lnTo>
                    <a:pt x="954" y="2790"/>
                  </a:lnTo>
                  <a:lnTo>
                    <a:pt x="950" y="2792"/>
                  </a:lnTo>
                  <a:lnTo>
                    <a:pt x="948" y="2794"/>
                  </a:lnTo>
                  <a:lnTo>
                    <a:pt x="944" y="2800"/>
                  </a:lnTo>
                  <a:lnTo>
                    <a:pt x="942" y="2800"/>
                  </a:lnTo>
                  <a:lnTo>
                    <a:pt x="938" y="2794"/>
                  </a:lnTo>
                  <a:lnTo>
                    <a:pt x="936" y="2794"/>
                  </a:lnTo>
                  <a:lnTo>
                    <a:pt x="934" y="2792"/>
                  </a:lnTo>
                  <a:lnTo>
                    <a:pt x="930" y="2796"/>
                  </a:lnTo>
                  <a:lnTo>
                    <a:pt x="926" y="2802"/>
                  </a:lnTo>
                  <a:lnTo>
                    <a:pt x="924" y="2814"/>
                  </a:lnTo>
                  <a:lnTo>
                    <a:pt x="926" y="2820"/>
                  </a:lnTo>
                  <a:lnTo>
                    <a:pt x="930" y="2822"/>
                  </a:lnTo>
                  <a:lnTo>
                    <a:pt x="944" y="2828"/>
                  </a:lnTo>
                  <a:lnTo>
                    <a:pt x="954" y="2832"/>
                  </a:lnTo>
                  <a:lnTo>
                    <a:pt x="966" y="2840"/>
                  </a:lnTo>
                  <a:lnTo>
                    <a:pt x="976" y="2848"/>
                  </a:lnTo>
                  <a:lnTo>
                    <a:pt x="982" y="2850"/>
                  </a:lnTo>
                  <a:lnTo>
                    <a:pt x="986" y="2850"/>
                  </a:lnTo>
                  <a:lnTo>
                    <a:pt x="994" y="2852"/>
                  </a:lnTo>
                  <a:lnTo>
                    <a:pt x="1000" y="2858"/>
                  </a:lnTo>
                  <a:lnTo>
                    <a:pt x="1008" y="2864"/>
                  </a:lnTo>
                  <a:lnTo>
                    <a:pt x="1016" y="2870"/>
                  </a:lnTo>
                  <a:lnTo>
                    <a:pt x="1030" y="2874"/>
                  </a:lnTo>
                  <a:lnTo>
                    <a:pt x="1032" y="2874"/>
                  </a:lnTo>
                  <a:lnTo>
                    <a:pt x="1032" y="2870"/>
                  </a:lnTo>
                  <a:lnTo>
                    <a:pt x="1034" y="2862"/>
                  </a:lnTo>
                  <a:lnTo>
                    <a:pt x="1036" y="2852"/>
                  </a:lnTo>
                  <a:lnTo>
                    <a:pt x="1036" y="2844"/>
                  </a:lnTo>
                  <a:lnTo>
                    <a:pt x="1034" y="2840"/>
                  </a:lnTo>
                  <a:lnTo>
                    <a:pt x="1032" y="2838"/>
                  </a:lnTo>
                  <a:lnTo>
                    <a:pt x="1030" y="2834"/>
                  </a:lnTo>
                  <a:lnTo>
                    <a:pt x="1030" y="2828"/>
                  </a:lnTo>
                  <a:lnTo>
                    <a:pt x="1036" y="2814"/>
                  </a:lnTo>
                  <a:lnTo>
                    <a:pt x="1050" y="2788"/>
                  </a:lnTo>
                  <a:lnTo>
                    <a:pt x="1052" y="2786"/>
                  </a:lnTo>
                  <a:lnTo>
                    <a:pt x="1050" y="2784"/>
                  </a:lnTo>
                  <a:lnTo>
                    <a:pt x="1042" y="2788"/>
                  </a:lnTo>
                  <a:lnTo>
                    <a:pt x="1032" y="2792"/>
                  </a:lnTo>
                  <a:lnTo>
                    <a:pt x="1026" y="2792"/>
                  </a:lnTo>
                  <a:lnTo>
                    <a:pt x="1022" y="2792"/>
                  </a:lnTo>
                  <a:close/>
                  <a:moveTo>
                    <a:pt x="802" y="2526"/>
                  </a:moveTo>
                  <a:lnTo>
                    <a:pt x="802" y="2526"/>
                  </a:lnTo>
                  <a:lnTo>
                    <a:pt x="800" y="2524"/>
                  </a:lnTo>
                  <a:lnTo>
                    <a:pt x="800" y="2526"/>
                  </a:lnTo>
                  <a:lnTo>
                    <a:pt x="798" y="2534"/>
                  </a:lnTo>
                  <a:lnTo>
                    <a:pt x="798" y="2540"/>
                  </a:lnTo>
                  <a:lnTo>
                    <a:pt x="798" y="2542"/>
                  </a:lnTo>
                  <a:lnTo>
                    <a:pt x="794" y="2542"/>
                  </a:lnTo>
                  <a:lnTo>
                    <a:pt x="790" y="2542"/>
                  </a:lnTo>
                  <a:lnTo>
                    <a:pt x="788" y="2542"/>
                  </a:lnTo>
                  <a:lnTo>
                    <a:pt x="782" y="2546"/>
                  </a:lnTo>
                  <a:lnTo>
                    <a:pt x="778" y="2548"/>
                  </a:lnTo>
                  <a:lnTo>
                    <a:pt x="774" y="2550"/>
                  </a:lnTo>
                  <a:lnTo>
                    <a:pt x="772" y="2550"/>
                  </a:lnTo>
                  <a:lnTo>
                    <a:pt x="772" y="2554"/>
                  </a:lnTo>
                  <a:lnTo>
                    <a:pt x="770" y="2568"/>
                  </a:lnTo>
                  <a:lnTo>
                    <a:pt x="770" y="2580"/>
                  </a:lnTo>
                  <a:lnTo>
                    <a:pt x="770" y="2584"/>
                  </a:lnTo>
                  <a:lnTo>
                    <a:pt x="772" y="2586"/>
                  </a:lnTo>
                  <a:lnTo>
                    <a:pt x="776" y="2586"/>
                  </a:lnTo>
                  <a:lnTo>
                    <a:pt x="776" y="2588"/>
                  </a:lnTo>
                  <a:lnTo>
                    <a:pt x="774" y="2592"/>
                  </a:lnTo>
                  <a:lnTo>
                    <a:pt x="772" y="2594"/>
                  </a:lnTo>
                  <a:lnTo>
                    <a:pt x="772" y="2596"/>
                  </a:lnTo>
                  <a:lnTo>
                    <a:pt x="778" y="2596"/>
                  </a:lnTo>
                  <a:lnTo>
                    <a:pt x="780" y="2598"/>
                  </a:lnTo>
                  <a:lnTo>
                    <a:pt x="778" y="2602"/>
                  </a:lnTo>
                  <a:lnTo>
                    <a:pt x="776" y="2604"/>
                  </a:lnTo>
                  <a:lnTo>
                    <a:pt x="776" y="2606"/>
                  </a:lnTo>
                  <a:lnTo>
                    <a:pt x="778" y="2608"/>
                  </a:lnTo>
                  <a:lnTo>
                    <a:pt x="786" y="2612"/>
                  </a:lnTo>
                  <a:lnTo>
                    <a:pt x="788" y="2614"/>
                  </a:lnTo>
                  <a:lnTo>
                    <a:pt x="790" y="2616"/>
                  </a:lnTo>
                  <a:lnTo>
                    <a:pt x="792" y="2616"/>
                  </a:lnTo>
                  <a:lnTo>
                    <a:pt x="794" y="2616"/>
                  </a:lnTo>
                  <a:lnTo>
                    <a:pt x="794" y="2612"/>
                  </a:lnTo>
                  <a:lnTo>
                    <a:pt x="794" y="2610"/>
                  </a:lnTo>
                  <a:lnTo>
                    <a:pt x="796" y="2606"/>
                  </a:lnTo>
                  <a:lnTo>
                    <a:pt x="800" y="2604"/>
                  </a:lnTo>
                  <a:lnTo>
                    <a:pt x="800" y="2600"/>
                  </a:lnTo>
                  <a:lnTo>
                    <a:pt x="802" y="2588"/>
                  </a:lnTo>
                  <a:lnTo>
                    <a:pt x="802" y="2582"/>
                  </a:lnTo>
                  <a:lnTo>
                    <a:pt x="804" y="2578"/>
                  </a:lnTo>
                  <a:lnTo>
                    <a:pt x="808" y="2574"/>
                  </a:lnTo>
                  <a:lnTo>
                    <a:pt x="808" y="2562"/>
                  </a:lnTo>
                  <a:lnTo>
                    <a:pt x="806" y="2552"/>
                  </a:lnTo>
                  <a:lnTo>
                    <a:pt x="804" y="2546"/>
                  </a:lnTo>
                  <a:lnTo>
                    <a:pt x="804" y="2544"/>
                  </a:lnTo>
                  <a:lnTo>
                    <a:pt x="804" y="2540"/>
                  </a:lnTo>
                  <a:lnTo>
                    <a:pt x="804" y="2530"/>
                  </a:lnTo>
                  <a:lnTo>
                    <a:pt x="804" y="2528"/>
                  </a:lnTo>
                  <a:lnTo>
                    <a:pt x="802" y="2526"/>
                  </a:lnTo>
                  <a:close/>
                  <a:moveTo>
                    <a:pt x="550" y="2700"/>
                  </a:moveTo>
                  <a:lnTo>
                    <a:pt x="550" y="2700"/>
                  </a:lnTo>
                  <a:lnTo>
                    <a:pt x="548" y="2696"/>
                  </a:lnTo>
                  <a:lnTo>
                    <a:pt x="544" y="2696"/>
                  </a:lnTo>
                  <a:lnTo>
                    <a:pt x="538" y="2698"/>
                  </a:lnTo>
                  <a:lnTo>
                    <a:pt x="532" y="2702"/>
                  </a:lnTo>
                  <a:lnTo>
                    <a:pt x="520" y="2712"/>
                  </a:lnTo>
                  <a:lnTo>
                    <a:pt x="518" y="2716"/>
                  </a:lnTo>
                  <a:lnTo>
                    <a:pt x="520" y="2718"/>
                  </a:lnTo>
                  <a:lnTo>
                    <a:pt x="520" y="2720"/>
                  </a:lnTo>
                  <a:lnTo>
                    <a:pt x="526" y="2718"/>
                  </a:lnTo>
                  <a:lnTo>
                    <a:pt x="530" y="2718"/>
                  </a:lnTo>
                  <a:lnTo>
                    <a:pt x="532" y="2720"/>
                  </a:lnTo>
                  <a:lnTo>
                    <a:pt x="536" y="2726"/>
                  </a:lnTo>
                  <a:lnTo>
                    <a:pt x="542" y="2730"/>
                  </a:lnTo>
                  <a:lnTo>
                    <a:pt x="546" y="2732"/>
                  </a:lnTo>
                  <a:lnTo>
                    <a:pt x="548" y="2732"/>
                  </a:lnTo>
                  <a:lnTo>
                    <a:pt x="554" y="2726"/>
                  </a:lnTo>
                  <a:lnTo>
                    <a:pt x="562" y="2708"/>
                  </a:lnTo>
                  <a:lnTo>
                    <a:pt x="564" y="2706"/>
                  </a:lnTo>
                  <a:lnTo>
                    <a:pt x="564" y="2704"/>
                  </a:lnTo>
                  <a:lnTo>
                    <a:pt x="558" y="2704"/>
                  </a:lnTo>
                  <a:lnTo>
                    <a:pt x="552" y="2706"/>
                  </a:lnTo>
                  <a:lnTo>
                    <a:pt x="550" y="2704"/>
                  </a:lnTo>
                  <a:lnTo>
                    <a:pt x="550" y="2700"/>
                  </a:lnTo>
                  <a:close/>
                  <a:moveTo>
                    <a:pt x="1254" y="2806"/>
                  </a:moveTo>
                  <a:lnTo>
                    <a:pt x="1254" y="2806"/>
                  </a:lnTo>
                  <a:lnTo>
                    <a:pt x="1252" y="2810"/>
                  </a:lnTo>
                  <a:lnTo>
                    <a:pt x="1254" y="2814"/>
                  </a:lnTo>
                  <a:lnTo>
                    <a:pt x="1260" y="2818"/>
                  </a:lnTo>
                  <a:lnTo>
                    <a:pt x="1264" y="2820"/>
                  </a:lnTo>
                  <a:lnTo>
                    <a:pt x="1266" y="2818"/>
                  </a:lnTo>
                  <a:lnTo>
                    <a:pt x="1266" y="2816"/>
                  </a:lnTo>
                  <a:lnTo>
                    <a:pt x="1264" y="2812"/>
                  </a:lnTo>
                  <a:lnTo>
                    <a:pt x="1258" y="2808"/>
                  </a:lnTo>
                  <a:lnTo>
                    <a:pt x="1254" y="2806"/>
                  </a:lnTo>
                  <a:close/>
                  <a:moveTo>
                    <a:pt x="1410" y="2874"/>
                  </a:moveTo>
                  <a:lnTo>
                    <a:pt x="1410" y="2874"/>
                  </a:lnTo>
                  <a:lnTo>
                    <a:pt x="1412" y="2870"/>
                  </a:lnTo>
                  <a:lnTo>
                    <a:pt x="1410" y="2868"/>
                  </a:lnTo>
                  <a:lnTo>
                    <a:pt x="1408" y="2868"/>
                  </a:lnTo>
                  <a:lnTo>
                    <a:pt x="1402" y="2870"/>
                  </a:lnTo>
                  <a:lnTo>
                    <a:pt x="1402" y="2872"/>
                  </a:lnTo>
                  <a:lnTo>
                    <a:pt x="1400" y="2874"/>
                  </a:lnTo>
                  <a:lnTo>
                    <a:pt x="1402" y="2876"/>
                  </a:lnTo>
                  <a:lnTo>
                    <a:pt x="1406" y="2876"/>
                  </a:lnTo>
                  <a:lnTo>
                    <a:pt x="1410" y="2874"/>
                  </a:lnTo>
                  <a:close/>
                  <a:moveTo>
                    <a:pt x="1214" y="2706"/>
                  </a:moveTo>
                  <a:lnTo>
                    <a:pt x="1214" y="2706"/>
                  </a:lnTo>
                  <a:lnTo>
                    <a:pt x="1214" y="2712"/>
                  </a:lnTo>
                  <a:lnTo>
                    <a:pt x="1218" y="2718"/>
                  </a:lnTo>
                  <a:lnTo>
                    <a:pt x="1224" y="2722"/>
                  </a:lnTo>
                  <a:lnTo>
                    <a:pt x="1230" y="2726"/>
                  </a:lnTo>
                  <a:lnTo>
                    <a:pt x="1232" y="2726"/>
                  </a:lnTo>
                  <a:lnTo>
                    <a:pt x="1230" y="2724"/>
                  </a:lnTo>
                  <a:lnTo>
                    <a:pt x="1228" y="2720"/>
                  </a:lnTo>
                  <a:lnTo>
                    <a:pt x="1224" y="2714"/>
                  </a:lnTo>
                  <a:lnTo>
                    <a:pt x="1222" y="2708"/>
                  </a:lnTo>
                  <a:lnTo>
                    <a:pt x="1222" y="2704"/>
                  </a:lnTo>
                  <a:lnTo>
                    <a:pt x="1218" y="2702"/>
                  </a:lnTo>
                  <a:lnTo>
                    <a:pt x="1216" y="2702"/>
                  </a:lnTo>
                  <a:lnTo>
                    <a:pt x="1214" y="2706"/>
                  </a:lnTo>
                  <a:close/>
                  <a:moveTo>
                    <a:pt x="1468" y="2954"/>
                  </a:moveTo>
                  <a:lnTo>
                    <a:pt x="1468" y="2954"/>
                  </a:lnTo>
                  <a:lnTo>
                    <a:pt x="1464" y="2956"/>
                  </a:lnTo>
                  <a:lnTo>
                    <a:pt x="1462" y="2956"/>
                  </a:lnTo>
                  <a:lnTo>
                    <a:pt x="1460" y="2952"/>
                  </a:lnTo>
                  <a:lnTo>
                    <a:pt x="1460" y="2948"/>
                  </a:lnTo>
                  <a:lnTo>
                    <a:pt x="1456" y="2946"/>
                  </a:lnTo>
                  <a:lnTo>
                    <a:pt x="1452" y="2946"/>
                  </a:lnTo>
                  <a:lnTo>
                    <a:pt x="1446" y="2948"/>
                  </a:lnTo>
                  <a:lnTo>
                    <a:pt x="1442" y="2946"/>
                  </a:lnTo>
                  <a:lnTo>
                    <a:pt x="1434" y="2944"/>
                  </a:lnTo>
                  <a:lnTo>
                    <a:pt x="1424" y="2942"/>
                  </a:lnTo>
                  <a:lnTo>
                    <a:pt x="1418" y="2942"/>
                  </a:lnTo>
                  <a:lnTo>
                    <a:pt x="1410" y="2944"/>
                  </a:lnTo>
                  <a:lnTo>
                    <a:pt x="1406" y="2944"/>
                  </a:lnTo>
                  <a:lnTo>
                    <a:pt x="1402" y="2942"/>
                  </a:lnTo>
                  <a:lnTo>
                    <a:pt x="1398" y="2938"/>
                  </a:lnTo>
                  <a:lnTo>
                    <a:pt x="1396" y="2934"/>
                  </a:lnTo>
                  <a:lnTo>
                    <a:pt x="1394" y="2932"/>
                  </a:lnTo>
                  <a:lnTo>
                    <a:pt x="1392" y="2934"/>
                  </a:lnTo>
                  <a:lnTo>
                    <a:pt x="1390" y="2934"/>
                  </a:lnTo>
                  <a:lnTo>
                    <a:pt x="1386" y="2934"/>
                  </a:lnTo>
                  <a:lnTo>
                    <a:pt x="1382" y="2932"/>
                  </a:lnTo>
                  <a:lnTo>
                    <a:pt x="1380" y="2928"/>
                  </a:lnTo>
                  <a:lnTo>
                    <a:pt x="1378" y="2928"/>
                  </a:lnTo>
                  <a:lnTo>
                    <a:pt x="1378" y="2930"/>
                  </a:lnTo>
                  <a:lnTo>
                    <a:pt x="1376" y="2934"/>
                  </a:lnTo>
                  <a:lnTo>
                    <a:pt x="1374" y="2936"/>
                  </a:lnTo>
                  <a:lnTo>
                    <a:pt x="1372" y="2938"/>
                  </a:lnTo>
                  <a:lnTo>
                    <a:pt x="1372" y="2946"/>
                  </a:lnTo>
                  <a:lnTo>
                    <a:pt x="1372" y="2950"/>
                  </a:lnTo>
                  <a:lnTo>
                    <a:pt x="1376" y="2952"/>
                  </a:lnTo>
                  <a:lnTo>
                    <a:pt x="1388" y="2952"/>
                  </a:lnTo>
                  <a:lnTo>
                    <a:pt x="1402" y="2954"/>
                  </a:lnTo>
                  <a:lnTo>
                    <a:pt x="1410" y="2958"/>
                  </a:lnTo>
                  <a:lnTo>
                    <a:pt x="1418" y="2962"/>
                  </a:lnTo>
                  <a:lnTo>
                    <a:pt x="1422" y="2964"/>
                  </a:lnTo>
                  <a:lnTo>
                    <a:pt x="1428" y="2966"/>
                  </a:lnTo>
                  <a:lnTo>
                    <a:pt x="1440" y="2966"/>
                  </a:lnTo>
                  <a:lnTo>
                    <a:pt x="1452" y="2964"/>
                  </a:lnTo>
                  <a:lnTo>
                    <a:pt x="1468" y="2964"/>
                  </a:lnTo>
                  <a:lnTo>
                    <a:pt x="1476" y="2962"/>
                  </a:lnTo>
                  <a:lnTo>
                    <a:pt x="1480" y="2960"/>
                  </a:lnTo>
                  <a:lnTo>
                    <a:pt x="1482" y="2958"/>
                  </a:lnTo>
                  <a:lnTo>
                    <a:pt x="1484" y="2954"/>
                  </a:lnTo>
                  <a:lnTo>
                    <a:pt x="1482" y="2952"/>
                  </a:lnTo>
                  <a:lnTo>
                    <a:pt x="1478" y="2950"/>
                  </a:lnTo>
                  <a:lnTo>
                    <a:pt x="1474" y="2950"/>
                  </a:lnTo>
                  <a:lnTo>
                    <a:pt x="1468" y="2954"/>
                  </a:lnTo>
                  <a:close/>
                  <a:moveTo>
                    <a:pt x="1518" y="2942"/>
                  </a:moveTo>
                  <a:lnTo>
                    <a:pt x="1518" y="2942"/>
                  </a:lnTo>
                  <a:lnTo>
                    <a:pt x="1520" y="2940"/>
                  </a:lnTo>
                  <a:lnTo>
                    <a:pt x="1520" y="2938"/>
                  </a:lnTo>
                  <a:lnTo>
                    <a:pt x="1518" y="2926"/>
                  </a:lnTo>
                  <a:lnTo>
                    <a:pt x="1516" y="2924"/>
                  </a:lnTo>
                  <a:lnTo>
                    <a:pt x="1516" y="2926"/>
                  </a:lnTo>
                  <a:lnTo>
                    <a:pt x="1514" y="2932"/>
                  </a:lnTo>
                  <a:lnTo>
                    <a:pt x="1514" y="2938"/>
                  </a:lnTo>
                  <a:lnTo>
                    <a:pt x="1516" y="2940"/>
                  </a:lnTo>
                  <a:lnTo>
                    <a:pt x="1518" y="2942"/>
                  </a:lnTo>
                  <a:close/>
                  <a:moveTo>
                    <a:pt x="1252" y="2768"/>
                  </a:moveTo>
                  <a:lnTo>
                    <a:pt x="1252" y="2768"/>
                  </a:lnTo>
                  <a:lnTo>
                    <a:pt x="1254" y="2768"/>
                  </a:lnTo>
                  <a:lnTo>
                    <a:pt x="1256" y="2766"/>
                  </a:lnTo>
                  <a:lnTo>
                    <a:pt x="1256" y="2764"/>
                  </a:lnTo>
                  <a:lnTo>
                    <a:pt x="1254" y="2760"/>
                  </a:lnTo>
                  <a:lnTo>
                    <a:pt x="1254" y="2758"/>
                  </a:lnTo>
                  <a:lnTo>
                    <a:pt x="1252" y="2758"/>
                  </a:lnTo>
                  <a:lnTo>
                    <a:pt x="1250" y="2762"/>
                  </a:lnTo>
                  <a:lnTo>
                    <a:pt x="1248" y="2766"/>
                  </a:lnTo>
                  <a:lnTo>
                    <a:pt x="1250" y="2768"/>
                  </a:lnTo>
                  <a:lnTo>
                    <a:pt x="1252" y="2768"/>
                  </a:lnTo>
                  <a:close/>
                  <a:moveTo>
                    <a:pt x="1256" y="2790"/>
                  </a:moveTo>
                  <a:lnTo>
                    <a:pt x="1256" y="2790"/>
                  </a:lnTo>
                  <a:lnTo>
                    <a:pt x="1254" y="2786"/>
                  </a:lnTo>
                  <a:lnTo>
                    <a:pt x="1252" y="2782"/>
                  </a:lnTo>
                  <a:lnTo>
                    <a:pt x="1252" y="2780"/>
                  </a:lnTo>
                  <a:lnTo>
                    <a:pt x="1250" y="2780"/>
                  </a:lnTo>
                  <a:lnTo>
                    <a:pt x="1248" y="2782"/>
                  </a:lnTo>
                  <a:lnTo>
                    <a:pt x="1244" y="2782"/>
                  </a:lnTo>
                  <a:lnTo>
                    <a:pt x="1242" y="2784"/>
                  </a:lnTo>
                  <a:lnTo>
                    <a:pt x="1242" y="2790"/>
                  </a:lnTo>
                  <a:lnTo>
                    <a:pt x="1244" y="2794"/>
                  </a:lnTo>
                  <a:lnTo>
                    <a:pt x="1246" y="2794"/>
                  </a:lnTo>
                  <a:lnTo>
                    <a:pt x="1250" y="2794"/>
                  </a:lnTo>
                  <a:lnTo>
                    <a:pt x="1256" y="2796"/>
                  </a:lnTo>
                  <a:lnTo>
                    <a:pt x="1260" y="2798"/>
                  </a:lnTo>
                  <a:lnTo>
                    <a:pt x="1260" y="2794"/>
                  </a:lnTo>
                  <a:lnTo>
                    <a:pt x="1256" y="2790"/>
                  </a:lnTo>
                  <a:close/>
                  <a:moveTo>
                    <a:pt x="1348" y="2902"/>
                  </a:moveTo>
                  <a:lnTo>
                    <a:pt x="1348" y="2902"/>
                  </a:lnTo>
                  <a:lnTo>
                    <a:pt x="1352" y="2904"/>
                  </a:lnTo>
                  <a:lnTo>
                    <a:pt x="1352" y="2902"/>
                  </a:lnTo>
                  <a:lnTo>
                    <a:pt x="1352" y="2898"/>
                  </a:lnTo>
                  <a:lnTo>
                    <a:pt x="1350" y="2892"/>
                  </a:lnTo>
                  <a:lnTo>
                    <a:pt x="1346" y="2890"/>
                  </a:lnTo>
                  <a:lnTo>
                    <a:pt x="1344" y="2892"/>
                  </a:lnTo>
                  <a:lnTo>
                    <a:pt x="1346" y="2896"/>
                  </a:lnTo>
                  <a:lnTo>
                    <a:pt x="1348" y="2902"/>
                  </a:lnTo>
                  <a:close/>
                  <a:moveTo>
                    <a:pt x="1448" y="2860"/>
                  </a:moveTo>
                  <a:lnTo>
                    <a:pt x="1448" y="2860"/>
                  </a:lnTo>
                  <a:lnTo>
                    <a:pt x="1450" y="2860"/>
                  </a:lnTo>
                  <a:lnTo>
                    <a:pt x="1452" y="2860"/>
                  </a:lnTo>
                  <a:lnTo>
                    <a:pt x="1454" y="2854"/>
                  </a:lnTo>
                  <a:lnTo>
                    <a:pt x="1452" y="2848"/>
                  </a:lnTo>
                  <a:lnTo>
                    <a:pt x="1452" y="2846"/>
                  </a:lnTo>
                  <a:lnTo>
                    <a:pt x="1448" y="2846"/>
                  </a:lnTo>
                  <a:lnTo>
                    <a:pt x="1446" y="2850"/>
                  </a:lnTo>
                  <a:lnTo>
                    <a:pt x="1444" y="2852"/>
                  </a:lnTo>
                  <a:lnTo>
                    <a:pt x="1446" y="2856"/>
                  </a:lnTo>
                  <a:lnTo>
                    <a:pt x="1448" y="2860"/>
                  </a:lnTo>
                  <a:close/>
                  <a:moveTo>
                    <a:pt x="1440" y="2848"/>
                  </a:moveTo>
                  <a:lnTo>
                    <a:pt x="1440" y="2848"/>
                  </a:lnTo>
                  <a:lnTo>
                    <a:pt x="1438" y="2848"/>
                  </a:lnTo>
                  <a:lnTo>
                    <a:pt x="1434" y="2850"/>
                  </a:lnTo>
                  <a:lnTo>
                    <a:pt x="1434" y="2854"/>
                  </a:lnTo>
                  <a:lnTo>
                    <a:pt x="1436" y="2856"/>
                  </a:lnTo>
                  <a:lnTo>
                    <a:pt x="1438" y="2856"/>
                  </a:lnTo>
                  <a:lnTo>
                    <a:pt x="1440" y="2854"/>
                  </a:lnTo>
                  <a:lnTo>
                    <a:pt x="1440" y="2850"/>
                  </a:lnTo>
                  <a:lnTo>
                    <a:pt x="1440" y="2848"/>
                  </a:lnTo>
                  <a:close/>
                  <a:moveTo>
                    <a:pt x="2822" y="3608"/>
                  </a:moveTo>
                  <a:lnTo>
                    <a:pt x="2822" y="3608"/>
                  </a:lnTo>
                  <a:lnTo>
                    <a:pt x="2818" y="3606"/>
                  </a:lnTo>
                  <a:lnTo>
                    <a:pt x="2814" y="3598"/>
                  </a:lnTo>
                  <a:lnTo>
                    <a:pt x="2802" y="3578"/>
                  </a:lnTo>
                  <a:lnTo>
                    <a:pt x="2798" y="3570"/>
                  </a:lnTo>
                  <a:lnTo>
                    <a:pt x="2792" y="3562"/>
                  </a:lnTo>
                  <a:lnTo>
                    <a:pt x="2786" y="3558"/>
                  </a:lnTo>
                  <a:lnTo>
                    <a:pt x="2782" y="3556"/>
                  </a:lnTo>
                  <a:lnTo>
                    <a:pt x="2780" y="3558"/>
                  </a:lnTo>
                  <a:lnTo>
                    <a:pt x="2776" y="3558"/>
                  </a:lnTo>
                  <a:lnTo>
                    <a:pt x="2774" y="3558"/>
                  </a:lnTo>
                  <a:lnTo>
                    <a:pt x="2768" y="3554"/>
                  </a:lnTo>
                  <a:lnTo>
                    <a:pt x="2762" y="3550"/>
                  </a:lnTo>
                  <a:lnTo>
                    <a:pt x="2756" y="3548"/>
                  </a:lnTo>
                  <a:lnTo>
                    <a:pt x="2746" y="3546"/>
                  </a:lnTo>
                  <a:lnTo>
                    <a:pt x="2738" y="3544"/>
                  </a:lnTo>
                  <a:lnTo>
                    <a:pt x="2728" y="3540"/>
                  </a:lnTo>
                  <a:lnTo>
                    <a:pt x="2720" y="3532"/>
                  </a:lnTo>
                  <a:lnTo>
                    <a:pt x="2712" y="3524"/>
                  </a:lnTo>
                  <a:lnTo>
                    <a:pt x="2706" y="3516"/>
                  </a:lnTo>
                  <a:lnTo>
                    <a:pt x="2700" y="3506"/>
                  </a:lnTo>
                  <a:lnTo>
                    <a:pt x="2696" y="3496"/>
                  </a:lnTo>
                  <a:lnTo>
                    <a:pt x="2694" y="3488"/>
                  </a:lnTo>
                  <a:lnTo>
                    <a:pt x="2694" y="3464"/>
                  </a:lnTo>
                  <a:lnTo>
                    <a:pt x="2694" y="3458"/>
                  </a:lnTo>
                  <a:lnTo>
                    <a:pt x="2692" y="3454"/>
                  </a:lnTo>
                  <a:lnTo>
                    <a:pt x="2692" y="3448"/>
                  </a:lnTo>
                  <a:lnTo>
                    <a:pt x="2694" y="3442"/>
                  </a:lnTo>
                  <a:lnTo>
                    <a:pt x="2696" y="3438"/>
                  </a:lnTo>
                  <a:lnTo>
                    <a:pt x="2696" y="3434"/>
                  </a:lnTo>
                  <a:lnTo>
                    <a:pt x="2696" y="3430"/>
                  </a:lnTo>
                  <a:lnTo>
                    <a:pt x="2698" y="3422"/>
                  </a:lnTo>
                  <a:lnTo>
                    <a:pt x="2700" y="3418"/>
                  </a:lnTo>
                  <a:lnTo>
                    <a:pt x="2698" y="3416"/>
                  </a:lnTo>
                  <a:lnTo>
                    <a:pt x="2696" y="3414"/>
                  </a:lnTo>
                  <a:lnTo>
                    <a:pt x="2694" y="3416"/>
                  </a:lnTo>
                  <a:lnTo>
                    <a:pt x="2692" y="3416"/>
                  </a:lnTo>
                  <a:lnTo>
                    <a:pt x="2692" y="3420"/>
                  </a:lnTo>
                  <a:lnTo>
                    <a:pt x="2694" y="3424"/>
                  </a:lnTo>
                  <a:lnTo>
                    <a:pt x="2692" y="3424"/>
                  </a:lnTo>
                  <a:lnTo>
                    <a:pt x="2688" y="3422"/>
                  </a:lnTo>
                  <a:lnTo>
                    <a:pt x="2686" y="3422"/>
                  </a:lnTo>
                  <a:lnTo>
                    <a:pt x="2684" y="3432"/>
                  </a:lnTo>
                  <a:lnTo>
                    <a:pt x="2680" y="3444"/>
                  </a:lnTo>
                  <a:lnTo>
                    <a:pt x="2678" y="3444"/>
                  </a:lnTo>
                  <a:lnTo>
                    <a:pt x="2676" y="3444"/>
                  </a:lnTo>
                  <a:lnTo>
                    <a:pt x="2674" y="3444"/>
                  </a:lnTo>
                  <a:lnTo>
                    <a:pt x="2670" y="3452"/>
                  </a:lnTo>
                  <a:lnTo>
                    <a:pt x="2666" y="3458"/>
                  </a:lnTo>
                  <a:lnTo>
                    <a:pt x="2660" y="3462"/>
                  </a:lnTo>
                  <a:lnTo>
                    <a:pt x="2654" y="3468"/>
                  </a:lnTo>
                  <a:lnTo>
                    <a:pt x="2646" y="3476"/>
                  </a:lnTo>
                  <a:lnTo>
                    <a:pt x="2638" y="3488"/>
                  </a:lnTo>
                  <a:lnTo>
                    <a:pt x="2628" y="3496"/>
                  </a:lnTo>
                  <a:lnTo>
                    <a:pt x="2614" y="3508"/>
                  </a:lnTo>
                  <a:lnTo>
                    <a:pt x="2616" y="3510"/>
                  </a:lnTo>
                  <a:lnTo>
                    <a:pt x="2618" y="3512"/>
                  </a:lnTo>
                  <a:lnTo>
                    <a:pt x="2618" y="3516"/>
                  </a:lnTo>
                  <a:lnTo>
                    <a:pt x="2614" y="3524"/>
                  </a:lnTo>
                  <a:lnTo>
                    <a:pt x="2606" y="3530"/>
                  </a:lnTo>
                  <a:lnTo>
                    <a:pt x="2598" y="3532"/>
                  </a:lnTo>
                  <a:lnTo>
                    <a:pt x="2588" y="3534"/>
                  </a:lnTo>
                  <a:lnTo>
                    <a:pt x="2578" y="3532"/>
                  </a:lnTo>
                  <a:lnTo>
                    <a:pt x="2558" y="3528"/>
                  </a:lnTo>
                  <a:lnTo>
                    <a:pt x="2546" y="3528"/>
                  </a:lnTo>
                  <a:lnTo>
                    <a:pt x="2538" y="3532"/>
                  </a:lnTo>
                  <a:lnTo>
                    <a:pt x="2522" y="3538"/>
                  </a:lnTo>
                  <a:lnTo>
                    <a:pt x="2514" y="3538"/>
                  </a:lnTo>
                  <a:lnTo>
                    <a:pt x="2512" y="3538"/>
                  </a:lnTo>
                  <a:lnTo>
                    <a:pt x="2510" y="3536"/>
                  </a:lnTo>
                  <a:lnTo>
                    <a:pt x="2510" y="3528"/>
                  </a:lnTo>
                  <a:lnTo>
                    <a:pt x="2510" y="3522"/>
                  </a:lnTo>
                  <a:lnTo>
                    <a:pt x="2506" y="3522"/>
                  </a:lnTo>
                  <a:lnTo>
                    <a:pt x="2502" y="3522"/>
                  </a:lnTo>
                  <a:lnTo>
                    <a:pt x="2496" y="3522"/>
                  </a:lnTo>
                  <a:lnTo>
                    <a:pt x="2492" y="3520"/>
                  </a:lnTo>
                  <a:lnTo>
                    <a:pt x="2490" y="3518"/>
                  </a:lnTo>
                  <a:lnTo>
                    <a:pt x="2492" y="3514"/>
                  </a:lnTo>
                  <a:lnTo>
                    <a:pt x="2496" y="3510"/>
                  </a:lnTo>
                  <a:lnTo>
                    <a:pt x="2496" y="3506"/>
                  </a:lnTo>
                  <a:lnTo>
                    <a:pt x="2492" y="3508"/>
                  </a:lnTo>
                  <a:lnTo>
                    <a:pt x="2490" y="3508"/>
                  </a:lnTo>
                  <a:lnTo>
                    <a:pt x="2488" y="3508"/>
                  </a:lnTo>
                  <a:lnTo>
                    <a:pt x="2486" y="3506"/>
                  </a:lnTo>
                  <a:lnTo>
                    <a:pt x="2488" y="3504"/>
                  </a:lnTo>
                  <a:lnTo>
                    <a:pt x="2490" y="3504"/>
                  </a:lnTo>
                  <a:lnTo>
                    <a:pt x="2494" y="3504"/>
                  </a:lnTo>
                  <a:lnTo>
                    <a:pt x="2496" y="3502"/>
                  </a:lnTo>
                  <a:lnTo>
                    <a:pt x="2498" y="3496"/>
                  </a:lnTo>
                  <a:lnTo>
                    <a:pt x="2502" y="3480"/>
                  </a:lnTo>
                  <a:lnTo>
                    <a:pt x="2502" y="3474"/>
                  </a:lnTo>
                  <a:lnTo>
                    <a:pt x="2500" y="3468"/>
                  </a:lnTo>
                  <a:lnTo>
                    <a:pt x="2496" y="3462"/>
                  </a:lnTo>
                  <a:lnTo>
                    <a:pt x="2496" y="3458"/>
                  </a:lnTo>
                  <a:lnTo>
                    <a:pt x="2498" y="3454"/>
                  </a:lnTo>
                  <a:lnTo>
                    <a:pt x="2500" y="3448"/>
                  </a:lnTo>
                  <a:lnTo>
                    <a:pt x="2498" y="3440"/>
                  </a:lnTo>
                  <a:lnTo>
                    <a:pt x="2494" y="3434"/>
                  </a:lnTo>
                  <a:lnTo>
                    <a:pt x="2490" y="3428"/>
                  </a:lnTo>
                  <a:lnTo>
                    <a:pt x="2486" y="3426"/>
                  </a:lnTo>
                  <a:lnTo>
                    <a:pt x="2484" y="3426"/>
                  </a:lnTo>
                  <a:lnTo>
                    <a:pt x="2480" y="3430"/>
                  </a:lnTo>
                  <a:lnTo>
                    <a:pt x="2476" y="3444"/>
                  </a:lnTo>
                  <a:lnTo>
                    <a:pt x="2470" y="3456"/>
                  </a:lnTo>
                  <a:lnTo>
                    <a:pt x="2470" y="3466"/>
                  </a:lnTo>
                  <a:lnTo>
                    <a:pt x="2468" y="3498"/>
                  </a:lnTo>
                  <a:lnTo>
                    <a:pt x="2464" y="3486"/>
                  </a:lnTo>
                  <a:lnTo>
                    <a:pt x="2460" y="3478"/>
                  </a:lnTo>
                  <a:lnTo>
                    <a:pt x="2458" y="3468"/>
                  </a:lnTo>
                  <a:lnTo>
                    <a:pt x="2452" y="3462"/>
                  </a:lnTo>
                  <a:lnTo>
                    <a:pt x="2448" y="3456"/>
                  </a:lnTo>
                  <a:lnTo>
                    <a:pt x="2448" y="3454"/>
                  </a:lnTo>
                  <a:lnTo>
                    <a:pt x="2448" y="3450"/>
                  </a:lnTo>
                  <a:lnTo>
                    <a:pt x="2444" y="3444"/>
                  </a:lnTo>
                  <a:lnTo>
                    <a:pt x="2442" y="3438"/>
                  </a:lnTo>
                  <a:lnTo>
                    <a:pt x="2442" y="3434"/>
                  </a:lnTo>
                  <a:lnTo>
                    <a:pt x="2442" y="3428"/>
                  </a:lnTo>
                  <a:lnTo>
                    <a:pt x="2444" y="3420"/>
                  </a:lnTo>
                  <a:lnTo>
                    <a:pt x="2442" y="3414"/>
                  </a:lnTo>
                  <a:lnTo>
                    <a:pt x="2440" y="3408"/>
                  </a:lnTo>
                  <a:lnTo>
                    <a:pt x="2438" y="3402"/>
                  </a:lnTo>
                  <a:lnTo>
                    <a:pt x="2438" y="3400"/>
                  </a:lnTo>
                  <a:lnTo>
                    <a:pt x="2442" y="3400"/>
                  </a:lnTo>
                  <a:lnTo>
                    <a:pt x="2444" y="3404"/>
                  </a:lnTo>
                  <a:lnTo>
                    <a:pt x="2448" y="3404"/>
                  </a:lnTo>
                  <a:lnTo>
                    <a:pt x="2448" y="3406"/>
                  </a:lnTo>
                  <a:lnTo>
                    <a:pt x="2446" y="3408"/>
                  </a:lnTo>
                  <a:lnTo>
                    <a:pt x="2444" y="3410"/>
                  </a:lnTo>
                  <a:lnTo>
                    <a:pt x="2448" y="3410"/>
                  </a:lnTo>
                  <a:lnTo>
                    <a:pt x="2450" y="3412"/>
                  </a:lnTo>
                  <a:lnTo>
                    <a:pt x="2448" y="3414"/>
                  </a:lnTo>
                  <a:lnTo>
                    <a:pt x="2450" y="3416"/>
                  </a:lnTo>
                  <a:lnTo>
                    <a:pt x="2454" y="3420"/>
                  </a:lnTo>
                  <a:lnTo>
                    <a:pt x="2456" y="3422"/>
                  </a:lnTo>
                  <a:lnTo>
                    <a:pt x="2458" y="3422"/>
                  </a:lnTo>
                  <a:lnTo>
                    <a:pt x="2460" y="3422"/>
                  </a:lnTo>
                  <a:lnTo>
                    <a:pt x="2460" y="3420"/>
                  </a:lnTo>
                  <a:lnTo>
                    <a:pt x="2460" y="3418"/>
                  </a:lnTo>
                  <a:lnTo>
                    <a:pt x="2462" y="3416"/>
                  </a:lnTo>
                  <a:lnTo>
                    <a:pt x="2464" y="3412"/>
                  </a:lnTo>
                  <a:lnTo>
                    <a:pt x="2466" y="3406"/>
                  </a:lnTo>
                  <a:lnTo>
                    <a:pt x="2466" y="3402"/>
                  </a:lnTo>
                  <a:lnTo>
                    <a:pt x="2468" y="3400"/>
                  </a:lnTo>
                  <a:lnTo>
                    <a:pt x="2468" y="3402"/>
                  </a:lnTo>
                  <a:lnTo>
                    <a:pt x="2474" y="3404"/>
                  </a:lnTo>
                  <a:lnTo>
                    <a:pt x="2476" y="3404"/>
                  </a:lnTo>
                  <a:lnTo>
                    <a:pt x="2476" y="3402"/>
                  </a:lnTo>
                  <a:lnTo>
                    <a:pt x="2478" y="3402"/>
                  </a:lnTo>
                  <a:lnTo>
                    <a:pt x="2480" y="3400"/>
                  </a:lnTo>
                  <a:lnTo>
                    <a:pt x="2480" y="3398"/>
                  </a:lnTo>
                  <a:lnTo>
                    <a:pt x="2482" y="3396"/>
                  </a:lnTo>
                  <a:lnTo>
                    <a:pt x="2482" y="3394"/>
                  </a:lnTo>
                  <a:lnTo>
                    <a:pt x="2482" y="3392"/>
                  </a:lnTo>
                  <a:lnTo>
                    <a:pt x="2482" y="3388"/>
                  </a:lnTo>
                  <a:lnTo>
                    <a:pt x="2480" y="3386"/>
                  </a:lnTo>
                  <a:lnTo>
                    <a:pt x="2482" y="3384"/>
                  </a:lnTo>
                  <a:lnTo>
                    <a:pt x="2480" y="3384"/>
                  </a:lnTo>
                  <a:lnTo>
                    <a:pt x="2478" y="3384"/>
                  </a:lnTo>
                  <a:lnTo>
                    <a:pt x="2478" y="3386"/>
                  </a:lnTo>
                  <a:lnTo>
                    <a:pt x="2476" y="3388"/>
                  </a:lnTo>
                  <a:lnTo>
                    <a:pt x="2472" y="3388"/>
                  </a:lnTo>
                  <a:lnTo>
                    <a:pt x="2470" y="3388"/>
                  </a:lnTo>
                  <a:lnTo>
                    <a:pt x="2468" y="3382"/>
                  </a:lnTo>
                  <a:lnTo>
                    <a:pt x="2466" y="3378"/>
                  </a:lnTo>
                  <a:lnTo>
                    <a:pt x="2468" y="3374"/>
                  </a:lnTo>
                  <a:lnTo>
                    <a:pt x="2468" y="3372"/>
                  </a:lnTo>
                  <a:lnTo>
                    <a:pt x="2466" y="3370"/>
                  </a:lnTo>
                  <a:lnTo>
                    <a:pt x="2464" y="3370"/>
                  </a:lnTo>
                  <a:lnTo>
                    <a:pt x="2464" y="3374"/>
                  </a:lnTo>
                  <a:lnTo>
                    <a:pt x="2462" y="3378"/>
                  </a:lnTo>
                  <a:lnTo>
                    <a:pt x="2462" y="3380"/>
                  </a:lnTo>
                  <a:lnTo>
                    <a:pt x="2460" y="3380"/>
                  </a:lnTo>
                  <a:lnTo>
                    <a:pt x="2456" y="3380"/>
                  </a:lnTo>
                  <a:lnTo>
                    <a:pt x="2452" y="3382"/>
                  </a:lnTo>
                  <a:lnTo>
                    <a:pt x="2450" y="3384"/>
                  </a:lnTo>
                  <a:lnTo>
                    <a:pt x="2446" y="3384"/>
                  </a:lnTo>
                  <a:lnTo>
                    <a:pt x="2444" y="3384"/>
                  </a:lnTo>
                  <a:lnTo>
                    <a:pt x="2444" y="3388"/>
                  </a:lnTo>
                  <a:lnTo>
                    <a:pt x="2442" y="3394"/>
                  </a:lnTo>
                  <a:lnTo>
                    <a:pt x="2434" y="3388"/>
                  </a:lnTo>
                  <a:lnTo>
                    <a:pt x="2422" y="3378"/>
                  </a:lnTo>
                  <a:lnTo>
                    <a:pt x="2414" y="3368"/>
                  </a:lnTo>
                  <a:lnTo>
                    <a:pt x="2410" y="3364"/>
                  </a:lnTo>
                  <a:lnTo>
                    <a:pt x="2410" y="3358"/>
                  </a:lnTo>
                  <a:lnTo>
                    <a:pt x="2410" y="3354"/>
                  </a:lnTo>
                  <a:lnTo>
                    <a:pt x="2408" y="3352"/>
                  </a:lnTo>
                  <a:lnTo>
                    <a:pt x="2402" y="3350"/>
                  </a:lnTo>
                  <a:lnTo>
                    <a:pt x="2394" y="3350"/>
                  </a:lnTo>
                  <a:lnTo>
                    <a:pt x="2392" y="3348"/>
                  </a:lnTo>
                  <a:lnTo>
                    <a:pt x="2392" y="3344"/>
                  </a:lnTo>
                  <a:lnTo>
                    <a:pt x="2390" y="3338"/>
                  </a:lnTo>
                  <a:lnTo>
                    <a:pt x="2386" y="3330"/>
                  </a:lnTo>
                  <a:lnTo>
                    <a:pt x="2382" y="3320"/>
                  </a:lnTo>
                  <a:lnTo>
                    <a:pt x="2376" y="3302"/>
                  </a:lnTo>
                  <a:lnTo>
                    <a:pt x="2370" y="3290"/>
                  </a:lnTo>
                  <a:lnTo>
                    <a:pt x="2366" y="3284"/>
                  </a:lnTo>
                  <a:lnTo>
                    <a:pt x="2364" y="3280"/>
                  </a:lnTo>
                  <a:lnTo>
                    <a:pt x="2362" y="3270"/>
                  </a:lnTo>
                  <a:lnTo>
                    <a:pt x="2360" y="3266"/>
                  </a:lnTo>
                  <a:lnTo>
                    <a:pt x="2358" y="3264"/>
                  </a:lnTo>
                  <a:lnTo>
                    <a:pt x="2352" y="3262"/>
                  </a:lnTo>
                  <a:lnTo>
                    <a:pt x="2346" y="3260"/>
                  </a:lnTo>
                  <a:lnTo>
                    <a:pt x="2346" y="3258"/>
                  </a:lnTo>
                  <a:lnTo>
                    <a:pt x="2346" y="3254"/>
                  </a:lnTo>
                  <a:lnTo>
                    <a:pt x="2350" y="3250"/>
                  </a:lnTo>
                  <a:lnTo>
                    <a:pt x="2354" y="3248"/>
                  </a:lnTo>
                  <a:lnTo>
                    <a:pt x="2360" y="3250"/>
                  </a:lnTo>
                  <a:lnTo>
                    <a:pt x="2362" y="3248"/>
                  </a:lnTo>
                  <a:lnTo>
                    <a:pt x="2362" y="3246"/>
                  </a:lnTo>
                  <a:lnTo>
                    <a:pt x="2354" y="3228"/>
                  </a:lnTo>
                  <a:lnTo>
                    <a:pt x="2354" y="3224"/>
                  </a:lnTo>
                  <a:lnTo>
                    <a:pt x="2356" y="3224"/>
                  </a:lnTo>
                  <a:lnTo>
                    <a:pt x="2364" y="3226"/>
                  </a:lnTo>
                  <a:lnTo>
                    <a:pt x="2372" y="3230"/>
                  </a:lnTo>
                  <a:lnTo>
                    <a:pt x="2376" y="3232"/>
                  </a:lnTo>
                  <a:lnTo>
                    <a:pt x="2378" y="3230"/>
                  </a:lnTo>
                  <a:lnTo>
                    <a:pt x="2384" y="3226"/>
                  </a:lnTo>
                  <a:lnTo>
                    <a:pt x="2390" y="3226"/>
                  </a:lnTo>
                  <a:lnTo>
                    <a:pt x="2392" y="3224"/>
                  </a:lnTo>
                  <a:lnTo>
                    <a:pt x="2394" y="3216"/>
                  </a:lnTo>
                  <a:lnTo>
                    <a:pt x="2396" y="3212"/>
                  </a:lnTo>
                  <a:lnTo>
                    <a:pt x="2398" y="3212"/>
                  </a:lnTo>
                  <a:lnTo>
                    <a:pt x="2406" y="3218"/>
                  </a:lnTo>
                  <a:lnTo>
                    <a:pt x="2412" y="3222"/>
                  </a:lnTo>
                  <a:lnTo>
                    <a:pt x="2416" y="3224"/>
                  </a:lnTo>
                  <a:lnTo>
                    <a:pt x="2424" y="3224"/>
                  </a:lnTo>
                  <a:lnTo>
                    <a:pt x="2430" y="3222"/>
                  </a:lnTo>
                  <a:lnTo>
                    <a:pt x="2436" y="3218"/>
                  </a:lnTo>
                  <a:lnTo>
                    <a:pt x="2438" y="3218"/>
                  </a:lnTo>
                  <a:lnTo>
                    <a:pt x="2440" y="3220"/>
                  </a:lnTo>
                  <a:lnTo>
                    <a:pt x="2442" y="3222"/>
                  </a:lnTo>
                  <a:lnTo>
                    <a:pt x="2444" y="3232"/>
                  </a:lnTo>
                  <a:lnTo>
                    <a:pt x="2448" y="3238"/>
                  </a:lnTo>
                  <a:lnTo>
                    <a:pt x="2452" y="3244"/>
                  </a:lnTo>
                  <a:lnTo>
                    <a:pt x="2452" y="3220"/>
                  </a:lnTo>
                  <a:lnTo>
                    <a:pt x="2414" y="3146"/>
                  </a:lnTo>
                  <a:lnTo>
                    <a:pt x="2378" y="3050"/>
                  </a:lnTo>
                  <a:lnTo>
                    <a:pt x="2372" y="3006"/>
                  </a:lnTo>
                  <a:lnTo>
                    <a:pt x="2378" y="2910"/>
                  </a:lnTo>
                  <a:lnTo>
                    <a:pt x="2378" y="2868"/>
                  </a:lnTo>
                  <a:lnTo>
                    <a:pt x="2392" y="2778"/>
                  </a:lnTo>
                  <a:lnTo>
                    <a:pt x="2386" y="2780"/>
                  </a:lnTo>
                  <a:lnTo>
                    <a:pt x="2382" y="2780"/>
                  </a:lnTo>
                  <a:lnTo>
                    <a:pt x="2380" y="2778"/>
                  </a:lnTo>
                  <a:lnTo>
                    <a:pt x="2380" y="2776"/>
                  </a:lnTo>
                  <a:lnTo>
                    <a:pt x="2378" y="2770"/>
                  </a:lnTo>
                  <a:lnTo>
                    <a:pt x="2376" y="2768"/>
                  </a:lnTo>
                  <a:lnTo>
                    <a:pt x="2374" y="2768"/>
                  </a:lnTo>
                  <a:lnTo>
                    <a:pt x="2376" y="2768"/>
                  </a:lnTo>
                  <a:lnTo>
                    <a:pt x="2378" y="2770"/>
                  </a:lnTo>
                  <a:lnTo>
                    <a:pt x="2380" y="2776"/>
                  </a:lnTo>
                  <a:lnTo>
                    <a:pt x="2380" y="2778"/>
                  </a:lnTo>
                  <a:lnTo>
                    <a:pt x="2382" y="2780"/>
                  </a:lnTo>
                  <a:lnTo>
                    <a:pt x="2386" y="2780"/>
                  </a:lnTo>
                  <a:lnTo>
                    <a:pt x="2392" y="2778"/>
                  </a:lnTo>
                  <a:lnTo>
                    <a:pt x="2390" y="2764"/>
                  </a:lnTo>
                  <a:lnTo>
                    <a:pt x="2394" y="2746"/>
                  </a:lnTo>
                  <a:lnTo>
                    <a:pt x="2390" y="2726"/>
                  </a:lnTo>
                  <a:lnTo>
                    <a:pt x="2386" y="2674"/>
                  </a:lnTo>
                  <a:lnTo>
                    <a:pt x="2384" y="2658"/>
                  </a:lnTo>
                  <a:lnTo>
                    <a:pt x="2386" y="2626"/>
                  </a:lnTo>
                  <a:lnTo>
                    <a:pt x="2360" y="2586"/>
                  </a:lnTo>
                  <a:lnTo>
                    <a:pt x="2336" y="2534"/>
                  </a:lnTo>
                  <a:lnTo>
                    <a:pt x="2284" y="2470"/>
                  </a:lnTo>
                  <a:lnTo>
                    <a:pt x="2274" y="2434"/>
                  </a:lnTo>
                  <a:lnTo>
                    <a:pt x="2302" y="2390"/>
                  </a:lnTo>
                  <a:lnTo>
                    <a:pt x="2334" y="2368"/>
                  </a:lnTo>
                  <a:lnTo>
                    <a:pt x="2352" y="2336"/>
                  </a:lnTo>
                  <a:lnTo>
                    <a:pt x="2346" y="2304"/>
                  </a:lnTo>
                  <a:lnTo>
                    <a:pt x="2318" y="2270"/>
                  </a:lnTo>
                  <a:lnTo>
                    <a:pt x="2280" y="2246"/>
                  </a:lnTo>
                  <a:lnTo>
                    <a:pt x="2264" y="2186"/>
                  </a:lnTo>
                  <a:lnTo>
                    <a:pt x="2274" y="2140"/>
                  </a:lnTo>
                  <a:lnTo>
                    <a:pt x="2288" y="2090"/>
                  </a:lnTo>
                  <a:lnTo>
                    <a:pt x="2290" y="2086"/>
                  </a:lnTo>
                  <a:lnTo>
                    <a:pt x="2296" y="2086"/>
                  </a:lnTo>
                  <a:lnTo>
                    <a:pt x="2308" y="2088"/>
                  </a:lnTo>
                  <a:lnTo>
                    <a:pt x="2328" y="2096"/>
                  </a:lnTo>
                  <a:lnTo>
                    <a:pt x="2370" y="2082"/>
                  </a:lnTo>
                  <a:lnTo>
                    <a:pt x="2376" y="2058"/>
                  </a:lnTo>
                  <a:lnTo>
                    <a:pt x="2440" y="2024"/>
                  </a:lnTo>
                  <a:lnTo>
                    <a:pt x="2384" y="1780"/>
                  </a:lnTo>
                  <a:lnTo>
                    <a:pt x="2264" y="1588"/>
                  </a:lnTo>
                  <a:lnTo>
                    <a:pt x="2204" y="1444"/>
                  </a:lnTo>
                  <a:lnTo>
                    <a:pt x="2204" y="1264"/>
                  </a:lnTo>
                  <a:lnTo>
                    <a:pt x="2212" y="1228"/>
                  </a:lnTo>
                  <a:lnTo>
                    <a:pt x="2224" y="1194"/>
                  </a:lnTo>
                  <a:lnTo>
                    <a:pt x="2232" y="1174"/>
                  </a:lnTo>
                  <a:lnTo>
                    <a:pt x="2240" y="1156"/>
                  </a:lnTo>
                  <a:lnTo>
                    <a:pt x="2248" y="1138"/>
                  </a:lnTo>
                  <a:lnTo>
                    <a:pt x="2258" y="1112"/>
                  </a:lnTo>
                  <a:lnTo>
                    <a:pt x="2282" y="1046"/>
                  </a:lnTo>
                  <a:lnTo>
                    <a:pt x="2276" y="1048"/>
                  </a:lnTo>
                  <a:lnTo>
                    <a:pt x="2274" y="1046"/>
                  </a:lnTo>
                  <a:lnTo>
                    <a:pt x="2270" y="1038"/>
                  </a:lnTo>
                  <a:lnTo>
                    <a:pt x="2266" y="1032"/>
                  </a:lnTo>
                  <a:lnTo>
                    <a:pt x="2262" y="1026"/>
                  </a:lnTo>
                  <a:lnTo>
                    <a:pt x="2256" y="1018"/>
                  </a:lnTo>
                  <a:lnTo>
                    <a:pt x="2246" y="1014"/>
                  </a:lnTo>
                  <a:lnTo>
                    <a:pt x="2236" y="1006"/>
                  </a:lnTo>
                  <a:lnTo>
                    <a:pt x="2234" y="1004"/>
                  </a:lnTo>
                  <a:lnTo>
                    <a:pt x="2232" y="1000"/>
                  </a:lnTo>
                  <a:lnTo>
                    <a:pt x="2234" y="998"/>
                  </a:lnTo>
                  <a:lnTo>
                    <a:pt x="2234" y="994"/>
                  </a:lnTo>
                  <a:lnTo>
                    <a:pt x="2242" y="988"/>
                  </a:lnTo>
                  <a:lnTo>
                    <a:pt x="2250" y="982"/>
                  </a:lnTo>
                  <a:lnTo>
                    <a:pt x="2262" y="978"/>
                  </a:lnTo>
                  <a:lnTo>
                    <a:pt x="2274" y="974"/>
                  </a:lnTo>
                  <a:lnTo>
                    <a:pt x="2286" y="974"/>
                  </a:lnTo>
                  <a:lnTo>
                    <a:pt x="2292" y="974"/>
                  </a:lnTo>
                  <a:lnTo>
                    <a:pt x="2296" y="972"/>
                  </a:lnTo>
                  <a:lnTo>
                    <a:pt x="2298" y="968"/>
                  </a:lnTo>
                  <a:lnTo>
                    <a:pt x="2300" y="966"/>
                  </a:lnTo>
                  <a:lnTo>
                    <a:pt x="2298" y="956"/>
                  </a:lnTo>
                  <a:lnTo>
                    <a:pt x="2294" y="946"/>
                  </a:lnTo>
                  <a:lnTo>
                    <a:pt x="2284" y="936"/>
                  </a:lnTo>
                  <a:lnTo>
                    <a:pt x="2272" y="928"/>
                  </a:lnTo>
                  <a:lnTo>
                    <a:pt x="2258" y="922"/>
                  </a:lnTo>
                  <a:lnTo>
                    <a:pt x="2250" y="922"/>
                  </a:lnTo>
                  <a:lnTo>
                    <a:pt x="2242" y="920"/>
                  </a:lnTo>
                  <a:lnTo>
                    <a:pt x="2224" y="920"/>
                  </a:lnTo>
                  <a:lnTo>
                    <a:pt x="2208" y="918"/>
                  </a:lnTo>
                  <a:lnTo>
                    <a:pt x="2182" y="912"/>
                  </a:lnTo>
                  <a:lnTo>
                    <a:pt x="2174" y="912"/>
                  </a:lnTo>
                  <a:lnTo>
                    <a:pt x="2172" y="912"/>
                  </a:lnTo>
                  <a:lnTo>
                    <a:pt x="2172" y="914"/>
                  </a:lnTo>
                  <a:lnTo>
                    <a:pt x="2174" y="918"/>
                  </a:lnTo>
                  <a:lnTo>
                    <a:pt x="2186" y="928"/>
                  </a:lnTo>
                  <a:lnTo>
                    <a:pt x="2192" y="934"/>
                  </a:lnTo>
                  <a:lnTo>
                    <a:pt x="2196" y="942"/>
                  </a:lnTo>
                  <a:lnTo>
                    <a:pt x="2198" y="948"/>
                  </a:lnTo>
                  <a:lnTo>
                    <a:pt x="2200" y="954"/>
                  </a:lnTo>
                  <a:lnTo>
                    <a:pt x="2196" y="966"/>
                  </a:lnTo>
                  <a:lnTo>
                    <a:pt x="2192" y="978"/>
                  </a:lnTo>
                  <a:lnTo>
                    <a:pt x="2188" y="990"/>
                  </a:lnTo>
                  <a:lnTo>
                    <a:pt x="2186" y="1000"/>
                  </a:lnTo>
                  <a:lnTo>
                    <a:pt x="2186" y="1006"/>
                  </a:lnTo>
                  <a:lnTo>
                    <a:pt x="2188" y="1012"/>
                  </a:lnTo>
                  <a:lnTo>
                    <a:pt x="2194" y="1016"/>
                  </a:lnTo>
                  <a:lnTo>
                    <a:pt x="2200" y="1022"/>
                  </a:lnTo>
                  <a:lnTo>
                    <a:pt x="2212" y="1032"/>
                  </a:lnTo>
                  <a:lnTo>
                    <a:pt x="2216" y="1036"/>
                  </a:lnTo>
                  <a:lnTo>
                    <a:pt x="2218" y="1040"/>
                  </a:lnTo>
                  <a:lnTo>
                    <a:pt x="2216" y="1046"/>
                  </a:lnTo>
                  <a:lnTo>
                    <a:pt x="2214" y="1054"/>
                  </a:lnTo>
                  <a:lnTo>
                    <a:pt x="2208" y="1062"/>
                  </a:lnTo>
                  <a:lnTo>
                    <a:pt x="2204" y="1072"/>
                  </a:lnTo>
                  <a:lnTo>
                    <a:pt x="2200" y="1084"/>
                  </a:lnTo>
                  <a:lnTo>
                    <a:pt x="2202" y="1098"/>
                  </a:lnTo>
                  <a:lnTo>
                    <a:pt x="2202" y="1106"/>
                  </a:lnTo>
                  <a:lnTo>
                    <a:pt x="2200" y="1104"/>
                  </a:lnTo>
                  <a:lnTo>
                    <a:pt x="2192" y="1096"/>
                  </a:lnTo>
                  <a:lnTo>
                    <a:pt x="2180" y="1084"/>
                  </a:lnTo>
                  <a:lnTo>
                    <a:pt x="2166" y="1072"/>
                  </a:lnTo>
                  <a:lnTo>
                    <a:pt x="2156" y="1068"/>
                  </a:lnTo>
                  <a:lnTo>
                    <a:pt x="2148" y="1066"/>
                  </a:lnTo>
                  <a:lnTo>
                    <a:pt x="2136" y="1064"/>
                  </a:lnTo>
                  <a:lnTo>
                    <a:pt x="2126" y="1066"/>
                  </a:lnTo>
                  <a:lnTo>
                    <a:pt x="2114" y="1070"/>
                  </a:lnTo>
                  <a:lnTo>
                    <a:pt x="2102" y="1076"/>
                  </a:lnTo>
                  <a:lnTo>
                    <a:pt x="2078" y="1092"/>
                  </a:lnTo>
                  <a:lnTo>
                    <a:pt x="2056" y="1104"/>
                  </a:lnTo>
                  <a:lnTo>
                    <a:pt x="2040" y="1114"/>
                  </a:lnTo>
                  <a:lnTo>
                    <a:pt x="2028" y="1122"/>
                  </a:lnTo>
                  <a:lnTo>
                    <a:pt x="2022" y="1130"/>
                  </a:lnTo>
                  <a:lnTo>
                    <a:pt x="2020" y="1134"/>
                  </a:lnTo>
                  <a:lnTo>
                    <a:pt x="2022" y="1140"/>
                  </a:lnTo>
                  <a:lnTo>
                    <a:pt x="2026" y="1150"/>
                  </a:lnTo>
                  <a:lnTo>
                    <a:pt x="2040" y="1166"/>
                  </a:lnTo>
                  <a:lnTo>
                    <a:pt x="2052" y="1180"/>
                  </a:lnTo>
                  <a:lnTo>
                    <a:pt x="2054" y="1186"/>
                  </a:lnTo>
                  <a:lnTo>
                    <a:pt x="2054" y="1192"/>
                  </a:lnTo>
                  <a:lnTo>
                    <a:pt x="2054" y="1196"/>
                  </a:lnTo>
                  <a:lnTo>
                    <a:pt x="2050" y="1198"/>
                  </a:lnTo>
                  <a:lnTo>
                    <a:pt x="2046" y="1200"/>
                  </a:lnTo>
                  <a:lnTo>
                    <a:pt x="2040" y="1202"/>
                  </a:lnTo>
                  <a:lnTo>
                    <a:pt x="2026" y="1202"/>
                  </a:lnTo>
                  <a:lnTo>
                    <a:pt x="2006" y="1198"/>
                  </a:lnTo>
                  <a:lnTo>
                    <a:pt x="1984" y="1190"/>
                  </a:lnTo>
                  <a:lnTo>
                    <a:pt x="1958" y="1180"/>
                  </a:lnTo>
                  <a:lnTo>
                    <a:pt x="1934" y="1170"/>
                  </a:lnTo>
                  <a:lnTo>
                    <a:pt x="1916" y="1164"/>
                  </a:lnTo>
                  <a:lnTo>
                    <a:pt x="1900" y="1162"/>
                  </a:lnTo>
                  <a:lnTo>
                    <a:pt x="1892" y="1164"/>
                  </a:lnTo>
                  <a:lnTo>
                    <a:pt x="1888" y="1166"/>
                  </a:lnTo>
                  <a:lnTo>
                    <a:pt x="1886" y="1170"/>
                  </a:lnTo>
                  <a:lnTo>
                    <a:pt x="1886" y="1176"/>
                  </a:lnTo>
                  <a:lnTo>
                    <a:pt x="1892" y="1186"/>
                  </a:lnTo>
                  <a:lnTo>
                    <a:pt x="1900" y="1196"/>
                  </a:lnTo>
                  <a:lnTo>
                    <a:pt x="1912" y="1206"/>
                  </a:lnTo>
                  <a:lnTo>
                    <a:pt x="1924" y="1214"/>
                  </a:lnTo>
                  <a:lnTo>
                    <a:pt x="1946" y="1222"/>
                  </a:lnTo>
                  <a:lnTo>
                    <a:pt x="1954" y="1226"/>
                  </a:lnTo>
                  <a:lnTo>
                    <a:pt x="1956" y="1228"/>
                  </a:lnTo>
                  <a:lnTo>
                    <a:pt x="1956" y="1232"/>
                  </a:lnTo>
                  <a:lnTo>
                    <a:pt x="1952" y="1238"/>
                  </a:lnTo>
                  <a:lnTo>
                    <a:pt x="1940" y="1246"/>
                  </a:lnTo>
                  <a:lnTo>
                    <a:pt x="1926" y="1252"/>
                  </a:lnTo>
                  <a:lnTo>
                    <a:pt x="1920" y="1252"/>
                  </a:lnTo>
                  <a:lnTo>
                    <a:pt x="1916" y="1252"/>
                  </a:lnTo>
                  <a:lnTo>
                    <a:pt x="1908" y="1248"/>
                  </a:lnTo>
                  <a:lnTo>
                    <a:pt x="1902" y="1240"/>
                  </a:lnTo>
                  <a:lnTo>
                    <a:pt x="1894" y="1232"/>
                  </a:lnTo>
                  <a:lnTo>
                    <a:pt x="1886" y="1224"/>
                  </a:lnTo>
                  <a:lnTo>
                    <a:pt x="1874" y="1216"/>
                  </a:lnTo>
                  <a:lnTo>
                    <a:pt x="1868" y="1212"/>
                  </a:lnTo>
                  <a:lnTo>
                    <a:pt x="1858" y="1210"/>
                  </a:lnTo>
                  <a:lnTo>
                    <a:pt x="1844" y="1206"/>
                  </a:lnTo>
                  <a:lnTo>
                    <a:pt x="1836" y="1202"/>
                  </a:lnTo>
                  <a:lnTo>
                    <a:pt x="1832" y="1196"/>
                  </a:lnTo>
                  <a:lnTo>
                    <a:pt x="1832" y="1188"/>
                  </a:lnTo>
                  <a:lnTo>
                    <a:pt x="1832" y="1182"/>
                  </a:lnTo>
                  <a:lnTo>
                    <a:pt x="1830" y="1174"/>
                  </a:lnTo>
                  <a:lnTo>
                    <a:pt x="1826" y="1164"/>
                  </a:lnTo>
                  <a:lnTo>
                    <a:pt x="1818" y="1156"/>
                  </a:lnTo>
                  <a:lnTo>
                    <a:pt x="1814" y="1152"/>
                  </a:lnTo>
                  <a:lnTo>
                    <a:pt x="1812" y="1148"/>
                  </a:lnTo>
                  <a:lnTo>
                    <a:pt x="1812" y="1144"/>
                  </a:lnTo>
                  <a:lnTo>
                    <a:pt x="1812" y="1140"/>
                  </a:lnTo>
                  <a:lnTo>
                    <a:pt x="1816" y="1134"/>
                  </a:lnTo>
                  <a:lnTo>
                    <a:pt x="1822" y="1128"/>
                  </a:lnTo>
                  <a:lnTo>
                    <a:pt x="1826" y="1122"/>
                  </a:lnTo>
                  <a:lnTo>
                    <a:pt x="1830" y="1114"/>
                  </a:lnTo>
                  <a:lnTo>
                    <a:pt x="1828" y="1110"/>
                  </a:lnTo>
                  <a:lnTo>
                    <a:pt x="1826" y="1106"/>
                  </a:lnTo>
                  <a:lnTo>
                    <a:pt x="1822" y="1100"/>
                  </a:lnTo>
                  <a:lnTo>
                    <a:pt x="1816" y="1096"/>
                  </a:lnTo>
                  <a:lnTo>
                    <a:pt x="1800" y="1084"/>
                  </a:lnTo>
                  <a:lnTo>
                    <a:pt x="1784" y="1076"/>
                  </a:lnTo>
                  <a:lnTo>
                    <a:pt x="1758" y="1060"/>
                  </a:lnTo>
                  <a:lnTo>
                    <a:pt x="1746" y="1054"/>
                  </a:lnTo>
                  <a:lnTo>
                    <a:pt x="1738" y="1046"/>
                  </a:lnTo>
                  <a:lnTo>
                    <a:pt x="1730" y="1036"/>
                  </a:lnTo>
                  <a:lnTo>
                    <a:pt x="1726" y="1026"/>
                  </a:lnTo>
                  <a:lnTo>
                    <a:pt x="1724" y="1018"/>
                  </a:lnTo>
                  <a:lnTo>
                    <a:pt x="1726" y="1016"/>
                  </a:lnTo>
                  <a:lnTo>
                    <a:pt x="1736" y="1026"/>
                  </a:lnTo>
                  <a:lnTo>
                    <a:pt x="1746" y="1036"/>
                  </a:lnTo>
                  <a:lnTo>
                    <a:pt x="1762" y="1044"/>
                  </a:lnTo>
                  <a:lnTo>
                    <a:pt x="1782" y="1054"/>
                  </a:lnTo>
                  <a:lnTo>
                    <a:pt x="1808" y="1060"/>
                  </a:lnTo>
                  <a:lnTo>
                    <a:pt x="1836" y="1066"/>
                  </a:lnTo>
                  <a:lnTo>
                    <a:pt x="1864" y="1074"/>
                  </a:lnTo>
                  <a:lnTo>
                    <a:pt x="1920" y="1092"/>
                  </a:lnTo>
                  <a:lnTo>
                    <a:pt x="1948" y="1098"/>
                  </a:lnTo>
                  <a:lnTo>
                    <a:pt x="1962" y="1100"/>
                  </a:lnTo>
                  <a:lnTo>
                    <a:pt x="1976" y="1100"/>
                  </a:lnTo>
                  <a:lnTo>
                    <a:pt x="1990" y="1098"/>
                  </a:lnTo>
                  <a:lnTo>
                    <a:pt x="2002" y="1096"/>
                  </a:lnTo>
                  <a:lnTo>
                    <a:pt x="2016" y="1092"/>
                  </a:lnTo>
                  <a:lnTo>
                    <a:pt x="2030" y="1084"/>
                  </a:lnTo>
                  <a:lnTo>
                    <a:pt x="2052" y="1070"/>
                  </a:lnTo>
                  <a:lnTo>
                    <a:pt x="2072" y="1056"/>
                  </a:lnTo>
                  <a:lnTo>
                    <a:pt x="2084" y="1042"/>
                  </a:lnTo>
                  <a:lnTo>
                    <a:pt x="2090" y="1036"/>
                  </a:lnTo>
                  <a:lnTo>
                    <a:pt x="2092" y="1030"/>
                  </a:lnTo>
                  <a:lnTo>
                    <a:pt x="2094" y="1022"/>
                  </a:lnTo>
                  <a:lnTo>
                    <a:pt x="2092" y="1016"/>
                  </a:lnTo>
                  <a:lnTo>
                    <a:pt x="2090" y="1010"/>
                  </a:lnTo>
                  <a:lnTo>
                    <a:pt x="2086" y="1002"/>
                  </a:lnTo>
                  <a:lnTo>
                    <a:pt x="2080" y="994"/>
                  </a:lnTo>
                  <a:lnTo>
                    <a:pt x="2072" y="988"/>
                  </a:lnTo>
                  <a:lnTo>
                    <a:pt x="2050" y="970"/>
                  </a:lnTo>
                  <a:lnTo>
                    <a:pt x="2010" y="946"/>
                  </a:lnTo>
                  <a:lnTo>
                    <a:pt x="1982" y="934"/>
                  </a:lnTo>
                  <a:lnTo>
                    <a:pt x="1954" y="920"/>
                  </a:lnTo>
                  <a:lnTo>
                    <a:pt x="1910" y="896"/>
                  </a:lnTo>
                  <a:lnTo>
                    <a:pt x="1884" y="882"/>
                  </a:lnTo>
                  <a:lnTo>
                    <a:pt x="1868" y="874"/>
                  </a:lnTo>
                  <a:lnTo>
                    <a:pt x="1854" y="870"/>
                  </a:lnTo>
                  <a:lnTo>
                    <a:pt x="1844" y="870"/>
                  </a:lnTo>
                  <a:lnTo>
                    <a:pt x="1834" y="872"/>
                  </a:lnTo>
                  <a:lnTo>
                    <a:pt x="1822" y="872"/>
                  </a:lnTo>
                  <a:lnTo>
                    <a:pt x="1808" y="870"/>
                  </a:lnTo>
                  <a:lnTo>
                    <a:pt x="1786" y="866"/>
                  </a:lnTo>
                  <a:lnTo>
                    <a:pt x="1768" y="858"/>
                  </a:lnTo>
                  <a:lnTo>
                    <a:pt x="1758" y="852"/>
                  </a:lnTo>
                  <a:lnTo>
                    <a:pt x="1756" y="850"/>
                  </a:lnTo>
                  <a:lnTo>
                    <a:pt x="1756" y="846"/>
                  </a:lnTo>
                  <a:lnTo>
                    <a:pt x="1758" y="844"/>
                  </a:lnTo>
                  <a:lnTo>
                    <a:pt x="1758" y="840"/>
                  </a:lnTo>
                  <a:lnTo>
                    <a:pt x="1752" y="834"/>
                  </a:lnTo>
                  <a:lnTo>
                    <a:pt x="1740" y="828"/>
                  </a:lnTo>
                  <a:lnTo>
                    <a:pt x="1726" y="824"/>
                  </a:lnTo>
                  <a:lnTo>
                    <a:pt x="1718" y="824"/>
                  </a:lnTo>
                  <a:lnTo>
                    <a:pt x="1712" y="826"/>
                  </a:lnTo>
                  <a:lnTo>
                    <a:pt x="1710" y="830"/>
                  </a:lnTo>
                  <a:lnTo>
                    <a:pt x="1706" y="834"/>
                  </a:lnTo>
                  <a:lnTo>
                    <a:pt x="1698" y="838"/>
                  </a:lnTo>
                  <a:lnTo>
                    <a:pt x="1686" y="838"/>
                  </a:lnTo>
                  <a:lnTo>
                    <a:pt x="1666" y="834"/>
                  </a:lnTo>
                  <a:lnTo>
                    <a:pt x="1658" y="832"/>
                  </a:lnTo>
                  <a:lnTo>
                    <a:pt x="1652" y="832"/>
                  </a:lnTo>
                  <a:lnTo>
                    <a:pt x="1648" y="832"/>
                  </a:lnTo>
                  <a:lnTo>
                    <a:pt x="1644" y="828"/>
                  </a:lnTo>
                  <a:lnTo>
                    <a:pt x="1640" y="828"/>
                  </a:lnTo>
                  <a:lnTo>
                    <a:pt x="1638" y="830"/>
                  </a:lnTo>
                  <a:lnTo>
                    <a:pt x="1636" y="834"/>
                  </a:lnTo>
                  <a:lnTo>
                    <a:pt x="1630" y="836"/>
                  </a:lnTo>
                  <a:lnTo>
                    <a:pt x="1620" y="838"/>
                  </a:lnTo>
                  <a:lnTo>
                    <a:pt x="1618" y="838"/>
                  </a:lnTo>
                  <a:lnTo>
                    <a:pt x="1618" y="834"/>
                  </a:lnTo>
                  <a:lnTo>
                    <a:pt x="1622" y="830"/>
                  </a:lnTo>
                  <a:lnTo>
                    <a:pt x="1622" y="826"/>
                  </a:lnTo>
                  <a:lnTo>
                    <a:pt x="1620" y="822"/>
                  </a:lnTo>
                  <a:lnTo>
                    <a:pt x="1618" y="820"/>
                  </a:lnTo>
                  <a:lnTo>
                    <a:pt x="1614" y="818"/>
                  </a:lnTo>
                  <a:lnTo>
                    <a:pt x="1608" y="818"/>
                  </a:lnTo>
                  <a:lnTo>
                    <a:pt x="1598" y="816"/>
                  </a:lnTo>
                  <a:lnTo>
                    <a:pt x="1590" y="814"/>
                  </a:lnTo>
                  <a:lnTo>
                    <a:pt x="1586" y="812"/>
                  </a:lnTo>
                  <a:lnTo>
                    <a:pt x="1580" y="810"/>
                  </a:lnTo>
                  <a:lnTo>
                    <a:pt x="1576" y="810"/>
                  </a:lnTo>
                  <a:lnTo>
                    <a:pt x="1580" y="808"/>
                  </a:lnTo>
                  <a:lnTo>
                    <a:pt x="1592" y="808"/>
                  </a:lnTo>
                  <a:lnTo>
                    <a:pt x="1612" y="812"/>
                  </a:lnTo>
                  <a:lnTo>
                    <a:pt x="1624" y="812"/>
                  </a:lnTo>
                  <a:lnTo>
                    <a:pt x="1634" y="812"/>
                  </a:lnTo>
                  <a:lnTo>
                    <a:pt x="1640" y="810"/>
                  </a:lnTo>
                  <a:lnTo>
                    <a:pt x="1646" y="808"/>
                  </a:lnTo>
                  <a:lnTo>
                    <a:pt x="1654" y="800"/>
                  </a:lnTo>
                  <a:lnTo>
                    <a:pt x="1658" y="800"/>
                  </a:lnTo>
                  <a:lnTo>
                    <a:pt x="1662" y="800"/>
                  </a:lnTo>
                  <a:lnTo>
                    <a:pt x="1668" y="800"/>
                  </a:lnTo>
                  <a:lnTo>
                    <a:pt x="1672" y="798"/>
                  </a:lnTo>
                  <a:lnTo>
                    <a:pt x="1674" y="796"/>
                  </a:lnTo>
                  <a:lnTo>
                    <a:pt x="1676" y="794"/>
                  </a:lnTo>
                  <a:lnTo>
                    <a:pt x="1676" y="790"/>
                  </a:lnTo>
                  <a:lnTo>
                    <a:pt x="1674" y="788"/>
                  </a:lnTo>
                  <a:lnTo>
                    <a:pt x="1672" y="786"/>
                  </a:lnTo>
                  <a:lnTo>
                    <a:pt x="1668" y="786"/>
                  </a:lnTo>
                  <a:lnTo>
                    <a:pt x="1660" y="786"/>
                  </a:lnTo>
                  <a:lnTo>
                    <a:pt x="1658" y="782"/>
                  </a:lnTo>
                  <a:lnTo>
                    <a:pt x="1656" y="780"/>
                  </a:lnTo>
                  <a:lnTo>
                    <a:pt x="1650" y="778"/>
                  </a:lnTo>
                  <a:lnTo>
                    <a:pt x="1648" y="776"/>
                  </a:lnTo>
                  <a:lnTo>
                    <a:pt x="1644" y="774"/>
                  </a:lnTo>
                  <a:lnTo>
                    <a:pt x="1640" y="770"/>
                  </a:lnTo>
                  <a:lnTo>
                    <a:pt x="1636" y="766"/>
                  </a:lnTo>
                  <a:lnTo>
                    <a:pt x="1634" y="766"/>
                  </a:lnTo>
                  <a:lnTo>
                    <a:pt x="1630" y="768"/>
                  </a:lnTo>
                  <a:lnTo>
                    <a:pt x="1624" y="768"/>
                  </a:lnTo>
                  <a:lnTo>
                    <a:pt x="1624" y="766"/>
                  </a:lnTo>
                  <a:lnTo>
                    <a:pt x="1620" y="764"/>
                  </a:lnTo>
                  <a:lnTo>
                    <a:pt x="1614" y="766"/>
                  </a:lnTo>
                  <a:lnTo>
                    <a:pt x="1606" y="768"/>
                  </a:lnTo>
                  <a:lnTo>
                    <a:pt x="1606" y="764"/>
                  </a:lnTo>
                  <a:lnTo>
                    <a:pt x="1606" y="762"/>
                  </a:lnTo>
                  <a:lnTo>
                    <a:pt x="1606" y="760"/>
                  </a:lnTo>
                  <a:lnTo>
                    <a:pt x="1602" y="758"/>
                  </a:lnTo>
                  <a:lnTo>
                    <a:pt x="1596" y="756"/>
                  </a:lnTo>
                  <a:lnTo>
                    <a:pt x="1588" y="754"/>
                  </a:lnTo>
                  <a:lnTo>
                    <a:pt x="1582" y="754"/>
                  </a:lnTo>
                  <a:lnTo>
                    <a:pt x="1578" y="758"/>
                  </a:lnTo>
                  <a:lnTo>
                    <a:pt x="1574" y="760"/>
                  </a:lnTo>
                  <a:lnTo>
                    <a:pt x="1572" y="766"/>
                  </a:lnTo>
                  <a:lnTo>
                    <a:pt x="1570" y="770"/>
                  </a:lnTo>
                  <a:lnTo>
                    <a:pt x="1570" y="780"/>
                  </a:lnTo>
                  <a:lnTo>
                    <a:pt x="1572" y="786"/>
                  </a:lnTo>
                  <a:lnTo>
                    <a:pt x="1568" y="786"/>
                  </a:lnTo>
                  <a:lnTo>
                    <a:pt x="1564" y="782"/>
                  </a:lnTo>
                  <a:lnTo>
                    <a:pt x="1560" y="782"/>
                  </a:lnTo>
                  <a:lnTo>
                    <a:pt x="1558" y="782"/>
                  </a:lnTo>
                  <a:lnTo>
                    <a:pt x="1550" y="784"/>
                  </a:lnTo>
                  <a:lnTo>
                    <a:pt x="1548" y="784"/>
                  </a:lnTo>
                  <a:lnTo>
                    <a:pt x="1548" y="782"/>
                  </a:lnTo>
                  <a:lnTo>
                    <a:pt x="1554" y="778"/>
                  </a:lnTo>
                  <a:lnTo>
                    <a:pt x="1560" y="772"/>
                  </a:lnTo>
                  <a:lnTo>
                    <a:pt x="1564" y="768"/>
                  </a:lnTo>
                  <a:lnTo>
                    <a:pt x="1564" y="766"/>
                  </a:lnTo>
                  <a:lnTo>
                    <a:pt x="1562" y="766"/>
                  </a:lnTo>
                  <a:lnTo>
                    <a:pt x="1556" y="766"/>
                  </a:lnTo>
                  <a:lnTo>
                    <a:pt x="1554" y="766"/>
                  </a:lnTo>
                  <a:lnTo>
                    <a:pt x="1554" y="762"/>
                  </a:lnTo>
                  <a:lnTo>
                    <a:pt x="1558" y="758"/>
                  </a:lnTo>
                  <a:lnTo>
                    <a:pt x="1564" y="756"/>
                  </a:lnTo>
                  <a:lnTo>
                    <a:pt x="1572" y="752"/>
                  </a:lnTo>
                  <a:lnTo>
                    <a:pt x="1574" y="750"/>
                  </a:lnTo>
                  <a:lnTo>
                    <a:pt x="1574" y="748"/>
                  </a:lnTo>
                  <a:lnTo>
                    <a:pt x="1572" y="746"/>
                  </a:lnTo>
                  <a:lnTo>
                    <a:pt x="1570" y="746"/>
                  </a:lnTo>
                  <a:lnTo>
                    <a:pt x="1566" y="746"/>
                  </a:lnTo>
                  <a:lnTo>
                    <a:pt x="1562" y="746"/>
                  </a:lnTo>
                  <a:lnTo>
                    <a:pt x="1560" y="746"/>
                  </a:lnTo>
                  <a:lnTo>
                    <a:pt x="1560" y="742"/>
                  </a:lnTo>
                  <a:lnTo>
                    <a:pt x="1560" y="740"/>
                  </a:lnTo>
                  <a:lnTo>
                    <a:pt x="1558" y="740"/>
                  </a:lnTo>
                  <a:lnTo>
                    <a:pt x="1554" y="740"/>
                  </a:lnTo>
                  <a:lnTo>
                    <a:pt x="1548" y="742"/>
                  </a:lnTo>
                  <a:lnTo>
                    <a:pt x="1544" y="742"/>
                  </a:lnTo>
                  <a:lnTo>
                    <a:pt x="1540" y="740"/>
                  </a:lnTo>
                  <a:lnTo>
                    <a:pt x="1538" y="738"/>
                  </a:lnTo>
                  <a:lnTo>
                    <a:pt x="1536" y="738"/>
                  </a:lnTo>
                  <a:lnTo>
                    <a:pt x="1534" y="740"/>
                  </a:lnTo>
                  <a:lnTo>
                    <a:pt x="1532" y="744"/>
                  </a:lnTo>
                  <a:lnTo>
                    <a:pt x="1530" y="744"/>
                  </a:lnTo>
                  <a:lnTo>
                    <a:pt x="1528" y="744"/>
                  </a:lnTo>
                  <a:lnTo>
                    <a:pt x="1524" y="742"/>
                  </a:lnTo>
                  <a:lnTo>
                    <a:pt x="1522" y="744"/>
                  </a:lnTo>
                  <a:lnTo>
                    <a:pt x="1518" y="746"/>
                  </a:lnTo>
                  <a:lnTo>
                    <a:pt x="1518" y="750"/>
                  </a:lnTo>
                  <a:lnTo>
                    <a:pt x="1518" y="752"/>
                  </a:lnTo>
                  <a:lnTo>
                    <a:pt x="1520" y="752"/>
                  </a:lnTo>
                  <a:lnTo>
                    <a:pt x="1524" y="754"/>
                  </a:lnTo>
                  <a:lnTo>
                    <a:pt x="1530" y="754"/>
                  </a:lnTo>
                  <a:lnTo>
                    <a:pt x="1528" y="756"/>
                  </a:lnTo>
                  <a:lnTo>
                    <a:pt x="1522" y="760"/>
                  </a:lnTo>
                  <a:lnTo>
                    <a:pt x="1522" y="762"/>
                  </a:lnTo>
                  <a:lnTo>
                    <a:pt x="1520" y="764"/>
                  </a:lnTo>
                  <a:lnTo>
                    <a:pt x="1516" y="766"/>
                  </a:lnTo>
                  <a:lnTo>
                    <a:pt x="1516" y="768"/>
                  </a:lnTo>
                  <a:lnTo>
                    <a:pt x="1514" y="772"/>
                  </a:lnTo>
                  <a:lnTo>
                    <a:pt x="1512" y="772"/>
                  </a:lnTo>
                  <a:lnTo>
                    <a:pt x="1510" y="774"/>
                  </a:lnTo>
                  <a:lnTo>
                    <a:pt x="1510" y="780"/>
                  </a:lnTo>
                  <a:lnTo>
                    <a:pt x="1510" y="782"/>
                  </a:lnTo>
                  <a:lnTo>
                    <a:pt x="1510" y="784"/>
                  </a:lnTo>
                  <a:lnTo>
                    <a:pt x="1504" y="786"/>
                  </a:lnTo>
                  <a:lnTo>
                    <a:pt x="1496" y="790"/>
                  </a:lnTo>
                  <a:lnTo>
                    <a:pt x="1492" y="792"/>
                  </a:lnTo>
                  <a:lnTo>
                    <a:pt x="1490" y="790"/>
                  </a:lnTo>
                  <a:lnTo>
                    <a:pt x="1492" y="784"/>
                  </a:lnTo>
                  <a:lnTo>
                    <a:pt x="1494" y="776"/>
                  </a:lnTo>
                  <a:lnTo>
                    <a:pt x="1496" y="770"/>
                  </a:lnTo>
                  <a:lnTo>
                    <a:pt x="1496" y="766"/>
                  </a:lnTo>
                  <a:lnTo>
                    <a:pt x="1498" y="760"/>
                  </a:lnTo>
                  <a:lnTo>
                    <a:pt x="1500" y="754"/>
                  </a:lnTo>
                  <a:lnTo>
                    <a:pt x="1498" y="750"/>
                  </a:lnTo>
                  <a:lnTo>
                    <a:pt x="1494" y="750"/>
                  </a:lnTo>
                  <a:lnTo>
                    <a:pt x="1490" y="752"/>
                  </a:lnTo>
                  <a:lnTo>
                    <a:pt x="1480" y="762"/>
                  </a:lnTo>
                  <a:lnTo>
                    <a:pt x="1456" y="784"/>
                  </a:lnTo>
                  <a:lnTo>
                    <a:pt x="1450" y="790"/>
                  </a:lnTo>
                  <a:lnTo>
                    <a:pt x="1450" y="794"/>
                  </a:lnTo>
                  <a:lnTo>
                    <a:pt x="1450" y="798"/>
                  </a:lnTo>
                  <a:lnTo>
                    <a:pt x="1446" y="804"/>
                  </a:lnTo>
                  <a:lnTo>
                    <a:pt x="1440" y="810"/>
                  </a:lnTo>
                  <a:lnTo>
                    <a:pt x="1436" y="810"/>
                  </a:lnTo>
                  <a:lnTo>
                    <a:pt x="1434" y="810"/>
                  </a:lnTo>
                  <a:lnTo>
                    <a:pt x="1432" y="810"/>
                  </a:lnTo>
                  <a:lnTo>
                    <a:pt x="1428" y="812"/>
                  </a:lnTo>
                  <a:lnTo>
                    <a:pt x="1426" y="812"/>
                  </a:lnTo>
                  <a:lnTo>
                    <a:pt x="1428" y="808"/>
                  </a:lnTo>
                  <a:lnTo>
                    <a:pt x="1432" y="802"/>
                  </a:lnTo>
                  <a:lnTo>
                    <a:pt x="1436" y="798"/>
                  </a:lnTo>
                  <a:lnTo>
                    <a:pt x="1436" y="794"/>
                  </a:lnTo>
                  <a:lnTo>
                    <a:pt x="1436" y="792"/>
                  </a:lnTo>
                  <a:lnTo>
                    <a:pt x="1438" y="790"/>
                  </a:lnTo>
                  <a:lnTo>
                    <a:pt x="1442" y="784"/>
                  </a:lnTo>
                  <a:lnTo>
                    <a:pt x="1440" y="782"/>
                  </a:lnTo>
                  <a:lnTo>
                    <a:pt x="1440" y="778"/>
                  </a:lnTo>
                  <a:lnTo>
                    <a:pt x="1448" y="770"/>
                  </a:lnTo>
                  <a:lnTo>
                    <a:pt x="1466" y="756"/>
                  </a:lnTo>
                  <a:lnTo>
                    <a:pt x="1466" y="754"/>
                  </a:lnTo>
                  <a:lnTo>
                    <a:pt x="1458" y="754"/>
                  </a:lnTo>
                  <a:lnTo>
                    <a:pt x="1454" y="752"/>
                  </a:lnTo>
                  <a:lnTo>
                    <a:pt x="1450" y="752"/>
                  </a:lnTo>
                  <a:lnTo>
                    <a:pt x="1446" y="748"/>
                  </a:lnTo>
                  <a:lnTo>
                    <a:pt x="1446" y="746"/>
                  </a:lnTo>
                  <a:lnTo>
                    <a:pt x="1444" y="752"/>
                  </a:lnTo>
                  <a:lnTo>
                    <a:pt x="1442" y="758"/>
                  </a:lnTo>
                  <a:lnTo>
                    <a:pt x="1442" y="760"/>
                  </a:lnTo>
                  <a:lnTo>
                    <a:pt x="1440" y="758"/>
                  </a:lnTo>
                  <a:lnTo>
                    <a:pt x="1438" y="754"/>
                  </a:lnTo>
                  <a:lnTo>
                    <a:pt x="1434" y="750"/>
                  </a:lnTo>
                  <a:lnTo>
                    <a:pt x="1430" y="748"/>
                  </a:lnTo>
                  <a:lnTo>
                    <a:pt x="1426" y="750"/>
                  </a:lnTo>
                  <a:lnTo>
                    <a:pt x="1424" y="750"/>
                  </a:lnTo>
                  <a:lnTo>
                    <a:pt x="1420" y="748"/>
                  </a:lnTo>
                  <a:lnTo>
                    <a:pt x="1418" y="746"/>
                  </a:lnTo>
                  <a:lnTo>
                    <a:pt x="1414" y="746"/>
                  </a:lnTo>
                  <a:lnTo>
                    <a:pt x="1412" y="748"/>
                  </a:lnTo>
                  <a:lnTo>
                    <a:pt x="1414" y="752"/>
                  </a:lnTo>
                  <a:lnTo>
                    <a:pt x="1416" y="754"/>
                  </a:lnTo>
                  <a:lnTo>
                    <a:pt x="1416" y="758"/>
                  </a:lnTo>
                  <a:lnTo>
                    <a:pt x="1414" y="760"/>
                  </a:lnTo>
                  <a:lnTo>
                    <a:pt x="1408" y="758"/>
                  </a:lnTo>
                  <a:lnTo>
                    <a:pt x="1402" y="754"/>
                  </a:lnTo>
                  <a:lnTo>
                    <a:pt x="1400" y="756"/>
                  </a:lnTo>
                  <a:lnTo>
                    <a:pt x="1402" y="760"/>
                  </a:lnTo>
                  <a:lnTo>
                    <a:pt x="1410" y="764"/>
                  </a:lnTo>
                  <a:lnTo>
                    <a:pt x="1418" y="768"/>
                  </a:lnTo>
                  <a:lnTo>
                    <a:pt x="1422" y="770"/>
                  </a:lnTo>
                  <a:lnTo>
                    <a:pt x="1418" y="772"/>
                  </a:lnTo>
                  <a:lnTo>
                    <a:pt x="1410" y="770"/>
                  </a:lnTo>
                  <a:lnTo>
                    <a:pt x="1404" y="768"/>
                  </a:lnTo>
                  <a:lnTo>
                    <a:pt x="1402" y="768"/>
                  </a:lnTo>
                  <a:lnTo>
                    <a:pt x="1402" y="770"/>
                  </a:lnTo>
                  <a:lnTo>
                    <a:pt x="1400" y="774"/>
                  </a:lnTo>
                  <a:lnTo>
                    <a:pt x="1396" y="778"/>
                  </a:lnTo>
                  <a:lnTo>
                    <a:pt x="1388" y="782"/>
                  </a:lnTo>
                  <a:lnTo>
                    <a:pt x="1376" y="790"/>
                  </a:lnTo>
                  <a:lnTo>
                    <a:pt x="1372" y="792"/>
                  </a:lnTo>
                  <a:lnTo>
                    <a:pt x="1372" y="794"/>
                  </a:lnTo>
                  <a:lnTo>
                    <a:pt x="1366" y="798"/>
                  </a:lnTo>
                  <a:lnTo>
                    <a:pt x="1362" y="800"/>
                  </a:lnTo>
                  <a:lnTo>
                    <a:pt x="1360" y="802"/>
                  </a:lnTo>
                  <a:lnTo>
                    <a:pt x="1360" y="804"/>
                  </a:lnTo>
                  <a:lnTo>
                    <a:pt x="1362" y="808"/>
                  </a:lnTo>
                  <a:lnTo>
                    <a:pt x="1360" y="810"/>
                  </a:lnTo>
                  <a:lnTo>
                    <a:pt x="1358" y="810"/>
                  </a:lnTo>
                  <a:lnTo>
                    <a:pt x="1358" y="812"/>
                  </a:lnTo>
                  <a:lnTo>
                    <a:pt x="1362" y="816"/>
                  </a:lnTo>
                  <a:lnTo>
                    <a:pt x="1368" y="818"/>
                  </a:lnTo>
                  <a:lnTo>
                    <a:pt x="1370" y="818"/>
                  </a:lnTo>
                  <a:lnTo>
                    <a:pt x="1368" y="818"/>
                  </a:lnTo>
                  <a:lnTo>
                    <a:pt x="1362" y="818"/>
                  </a:lnTo>
                  <a:lnTo>
                    <a:pt x="1356" y="818"/>
                  </a:lnTo>
                  <a:lnTo>
                    <a:pt x="1350" y="816"/>
                  </a:lnTo>
                  <a:lnTo>
                    <a:pt x="1350" y="814"/>
                  </a:lnTo>
                  <a:lnTo>
                    <a:pt x="1350" y="810"/>
                  </a:lnTo>
                  <a:lnTo>
                    <a:pt x="1350" y="806"/>
                  </a:lnTo>
                  <a:lnTo>
                    <a:pt x="1350" y="804"/>
                  </a:lnTo>
                  <a:lnTo>
                    <a:pt x="1342" y="802"/>
                  </a:lnTo>
                  <a:lnTo>
                    <a:pt x="1334" y="800"/>
                  </a:lnTo>
                  <a:lnTo>
                    <a:pt x="1326" y="800"/>
                  </a:lnTo>
                  <a:lnTo>
                    <a:pt x="1324" y="798"/>
                  </a:lnTo>
                  <a:lnTo>
                    <a:pt x="1322" y="798"/>
                  </a:lnTo>
                  <a:lnTo>
                    <a:pt x="1320" y="796"/>
                  </a:lnTo>
                  <a:lnTo>
                    <a:pt x="1318" y="798"/>
                  </a:lnTo>
                  <a:lnTo>
                    <a:pt x="1312" y="796"/>
                  </a:lnTo>
                  <a:lnTo>
                    <a:pt x="1308" y="794"/>
                  </a:lnTo>
                  <a:lnTo>
                    <a:pt x="1306" y="794"/>
                  </a:lnTo>
                  <a:lnTo>
                    <a:pt x="1306" y="796"/>
                  </a:lnTo>
                  <a:lnTo>
                    <a:pt x="1304" y="802"/>
                  </a:lnTo>
                  <a:lnTo>
                    <a:pt x="1302" y="808"/>
                  </a:lnTo>
                  <a:lnTo>
                    <a:pt x="1300" y="802"/>
                  </a:lnTo>
                  <a:lnTo>
                    <a:pt x="1298" y="800"/>
                  </a:lnTo>
                  <a:lnTo>
                    <a:pt x="1294" y="796"/>
                  </a:lnTo>
                  <a:lnTo>
                    <a:pt x="1290" y="796"/>
                  </a:lnTo>
                  <a:lnTo>
                    <a:pt x="1284" y="798"/>
                  </a:lnTo>
                  <a:lnTo>
                    <a:pt x="1278" y="802"/>
                  </a:lnTo>
                  <a:lnTo>
                    <a:pt x="1280" y="804"/>
                  </a:lnTo>
                  <a:lnTo>
                    <a:pt x="1286" y="806"/>
                  </a:lnTo>
                  <a:lnTo>
                    <a:pt x="1288" y="808"/>
                  </a:lnTo>
                  <a:lnTo>
                    <a:pt x="1290" y="810"/>
                  </a:lnTo>
                  <a:lnTo>
                    <a:pt x="1294" y="812"/>
                  </a:lnTo>
                  <a:lnTo>
                    <a:pt x="1298" y="812"/>
                  </a:lnTo>
                  <a:lnTo>
                    <a:pt x="1302" y="814"/>
                  </a:lnTo>
                  <a:lnTo>
                    <a:pt x="1304" y="816"/>
                  </a:lnTo>
                  <a:lnTo>
                    <a:pt x="1308" y="816"/>
                  </a:lnTo>
                  <a:lnTo>
                    <a:pt x="1310" y="818"/>
                  </a:lnTo>
                  <a:lnTo>
                    <a:pt x="1308" y="820"/>
                  </a:lnTo>
                  <a:lnTo>
                    <a:pt x="1306" y="822"/>
                  </a:lnTo>
                  <a:lnTo>
                    <a:pt x="1306" y="824"/>
                  </a:lnTo>
                  <a:lnTo>
                    <a:pt x="1312" y="832"/>
                  </a:lnTo>
                  <a:lnTo>
                    <a:pt x="1314" y="836"/>
                  </a:lnTo>
                  <a:lnTo>
                    <a:pt x="1312" y="836"/>
                  </a:lnTo>
                  <a:lnTo>
                    <a:pt x="1296" y="824"/>
                  </a:lnTo>
                  <a:lnTo>
                    <a:pt x="1286" y="818"/>
                  </a:lnTo>
                  <a:lnTo>
                    <a:pt x="1280" y="816"/>
                  </a:lnTo>
                  <a:lnTo>
                    <a:pt x="1278" y="818"/>
                  </a:lnTo>
                  <a:lnTo>
                    <a:pt x="1278" y="822"/>
                  </a:lnTo>
                  <a:lnTo>
                    <a:pt x="1280" y="822"/>
                  </a:lnTo>
                  <a:lnTo>
                    <a:pt x="1280" y="824"/>
                  </a:lnTo>
                  <a:lnTo>
                    <a:pt x="1276" y="826"/>
                  </a:lnTo>
                  <a:lnTo>
                    <a:pt x="1274" y="826"/>
                  </a:lnTo>
                  <a:lnTo>
                    <a:pt x="1272" y="826"/>
                  </a:lnTo>
                  <a:lnTo>
                    <a:pt x="1272" y="824"/>
                  </a:lnTo>
                  <a:lnTo>
                    <a:pt x="1274" y="822"/>
                  </a:lnTo>
                  <a:lnTo>
                    <a:pt x="1272" y="822"/>
                  </a:lnTo>
                  <a:lnTo>
                    <a:pt x="1266" y="824"/>
                  </a:lnTo>
                  <a:lnTo>
                    <a:pt x="1252" y="834"/>
                  </a:lnTo>
                  <a:lnTo>
                    <a:pt x="1252" y="836"/>
                  </a:lnTo>
                  <a:lnTo>
                    <a:pt x="1250" y="838"/>
                  </a:lnTo>
                  <a:lnTo>
                    <a:pt x="1248" y="846"/>
                  </a:lnTo>
                  <a:lnTo>
                    <a:pt x="1246" y="850"/>
                  </a:lnTo>
                  <a:lnTo>
                    <a:pt x="1244" y="856"/>
                  </a:lnTo>
                  <a:lnTo>
                    <a:pt x="1238" y="862"/>
                  </a:lnTo>
                  <a:lnTo>
                    <a:pt x="1228" y="868"/>
                  </a:lnTo>
                  <a:lnTo>
                    <a:pt x="1238" y="856"/>
                  </a:lnTo>
                  <a:lnTo>
                    <a:pt x="1242" y="844"/>
                  </a:lnTo>
                  <a:lnTo>
                    <a:pt x="1244" y="832"/>
                  </a:lnTo>
                  <a:lnTo>
                    <a:pt x="1244" y="824"/>
                  </a:lnTo>
                  <a:lnTo>
                    <a:pt x="1242" y="820"/>
                  </a:lnTo>
                  <a:lnTo>
                    <a:pt x="1240" y="822"/>
                  </a:lnTo>
                  <a:lnTo>
                    <a:pt x="1238" y="824"/>
                  </a:lnTo>
                  <a:lnTo>
                    <a:pt x="1236" y="826"/>
                  </a:lnTo>
                  <a:lnTo>
                    <a:pt x="1236" y="824"/>
                  </a:lnTo>
                  <a:lnTo>
                    <a:pt x="1232" y="822"/>
                  </a:lnTo>
                  <a:lnTo>
                    <a:pt x="1230" y="822"/>
                  </a:lnTo>
                  <a:lnTo>
                    <a:pt x="1224" y="834"/>
                  </a:lnTo>
                  <a:lnTo>
                    <a:pt x="1222" y="840"/>
                  </a:lnTo>
                  <a:lnTo>
                    <a:pt x="1222" y="842"/>
                  </a:lnTo>
                  <a:lnTo>
                    <a:pt x="1222" y="844"/>
                  </a:lnTo>
                  <a:lnTo>
                    <a:pt x="1220" y="846"/>
                  </a:lnTo>
                  <a:lnTo>
                    <a:pt x="1216" y="848"/>
                  </a:lnTo>
                  <a:lnTo>
                    <a:pt x="1214" y="848"/>
                  </a:lnTo>
                  <a:lnTo>
                    <a:pt x="1214" y="846"/>
                  </a:lnTo>
                  <a:lnTo>
                    <a:pt x="1216" y="840"/>
                  </a:lnTo>
                  <a:lnTo>
                    <a:pt x="1218" y="836"/>
                  </a:lnTo>
                  <a:lnTo>
                    <a:pt x="1216" y="832"/>
                  </a:lnTo>
                  <a:lnTo>
                    <a:pt x="1214" y="830"/>
                  </a:lnTo>
                  <a:lnTo>
                    <a:pt x="1212" y="830"/>
                  </a:lnTo>
                  <a:lnTo>
                    <a:pt x="1204" y="832"/>
                  </a:lnTo>
                  <a:lnTo>
                    <a:pt x="1198" y="836"/>
                  </a:lnTo>
                  <a:lnTo>
                    <a:pt x="1186" y="844"/>
                  </a:lnTo>
                  <a:lnTo>
                    <a:pt x="1184" y="846"/>
                  </a:lnTo>
                  <a:lnTo>
                    <a:pt x="1188" y="848"/>
                  </a:lnTo>
                  <a:lnTo>
                    <a:pt x="1188" y="850"/>
                  </a:lnTo>
                  <a:lnTo>
                    <a:pt x="1188" y="854"/>
                  </a:lnTo>
                  <a:lnTo>
                    <a:pt x="1188" y="856"/>
                  </a:lnTo>
                  <a:lnTo>
                    <a:pt x="1190" y="858"/>
                  </a:lnTo>
                  <a:lnTo>
                    <a:pt x="1196" y="860"/>
                  </a:lnTo>
                  <a:lnTo>
                    <a:pt x="1200" y="862"/>
                  </a:lnTo>
                  <a:lnTo>
                    <a:pt x="1204" y="864"/>
                  </a:lnTo>
                  <a:lnTo>
                    <a:pt x="1208" y="868"/>
                  </a:lnTo>
                  <a:lnTo>
                    <a:pt x="1210" y="876"/>
                  </a:lnTo>
                  <a:lnTo>
                    <a:pt x="1200" y="872"/>
                  </a:lnTo>
                  <a:lnTo>
                    <a:pt x="1198" y="870"/>
                  </a:lnTo>
                  <a:lnTo>
                    <a:pt x="1200" y="868"/>
                  </a:lnTo>
                  <a:lnTo>
                    <a:pt x="1202" y="868"/>
                  </a:lnTo>
                  <a:lnTo>
                    <a:pt x="1196" y="864"/>
                  </a:lnTo>
                  <a:lnTo>
                    <a:pt x="1190" y="862"/>
                  </a:lnTo>
                  <a:lnTo>
                    <a:pt x="1186" y="860"/>
                  </a:lnTo>
                  <a:lnTo>
                    <a:pt x="1182" y="854"/>
                  </a:lnTo>
                  <a:lnTo>
                    <a:pt x="1180" y="852"/>
                  </a:lnTo>
                  <a:lnTo>
                    <a:pt x="1174" y="852"/>
                  </a:lnTo>
                  <a:lnTo>
                    <a:pt x="1166" y="854"/>
                  </a:lnTo>
                  <a:lnTo>
                    <a:pt x="1166" y="856"/>
                  </a:lnTo>
                  <a:lnTo>
                    <a:pt x="1174" y="862"/>
                  </a:lnTo>
                  <a:lnTo>
                    <a:pt x="1178" y="866"/>
                  </a:lnTo>
                  <a:lnTo>
                    <a:pt x="1176" y="868"/>
                  </a:lnTo>
                  <a:lnTo>
                    <a:pt x="1172" y="868"/>
                  </a:lnTo>
                  <a:lnTo>
                    <a:pt x="1168" y="862"/>
                  </a:lnTo>
                  <a:lnTo>
                    <a:pt x="1158" y="854"/>
                  </a:lnTo>
                  <a:lnTo>
                    <a:pt x="1154" y="854"/>
                  </a:lnTo>
                  <a:lnTo>
                    <a:pt x="1154" y="858"/>
                  </a:lnTo>
                  <a:lnTo>
                    <a:pt x="1154" y="860"/>
                  </a:lnTo>
                  <a:lnTo>
                    <a:pt x="1154" y="862"/>
                  </a:lnTo>
                  <a:lnTo>
                    <a:pt x="1152" y="864"/>
                  </a:lnTo>
                  <a:lnTo>
                    <a:pt x="1150" y="868"/>
                  </a:lnTo>
                  <a:lnTo>
                    <a:pt x="1150" y="872"/>
                  </a:lnTo>
                  <a:lnTo>
                    <a:pt x="1152" y="876"/>
                  </a:lnTo>
                  <a:lnTo>
                    <a:pt x="1152" y="878"/>
                  </a:lnTo>
                  <a:lnTo>
                    <a:pt x="1146" y="880"/>
                  </a:lnTo>
                  <a:lnTo>
                    <a:pt x="1138" y="884"/>
                  </a:lnTo>
                  <a:lnTo>
                    <a:pt x="1134" y="886"/>
                  </a:lnTo>
                  <a:lnTo>
                    <a:pt x="1130" y="888"/>
                  </a:lnTo>
                  <a:lnTo>
                    <a:pt x="1128" y="892"/>
                  </a:lnTo>
                  <a:lnTo>
                    <a:pt x="1128" y="894"/>
                  </a:lnTo>
                  <a:lnTo>
                    <a:pt x="1134" y="896"/>
                  </a:lnTo>
                  <a:lnTo>
                    <a:pt x="1138" y="898"/>
                  </a:lnTo>
                  <a:lnTo>
                    <a:pt x="1132" y="900"/>
                  </a:lnTo>
                  <a:lnTo>
                    <a:pt x="1122" y="902"/>
                  </a:lnTo>
                  <a:lnTo>
                    <a:pt x="1120" y="906"/>
                  </a:lnTo>
                  <a:lnTo>
                    <a:pt x="1118" y="908"/>
                  </a:lnTo>
                  <a:lnTo>
                    <a:pt x="1114" y="912"/>
                  </a:lnTo>
                  <a:lnTo>
                    <a:pt x="1108" y="912"/>
                  </a:lnTo>
                  <a:lnTo>
                    <a:pt x="1102" y="912"/>
                  </a:lnTo>
                  <a:lnTo>
                    <a:pt x="1096" y="916"/>
                  </a:lnTo>
                  <a:lnTo>
                    <a:pt x="1090" y="924"/>
                  </a:lnTo>
                  <a:lnTo>
                    <a:pt x="1088" y="928"/>
                  </a:lnTo>
                  <a:lnTo>
                    <a:pt x="1088" y="930"/>
                  </a:lnTo>
                  <a:lnTo>
                    <a:pt x="1092" y="930"/>
                  </a:lnTo>
                  <a:lnTo>
                    <a:pt x="1096" y="928"/>
                  </a:lnTo>
                  <a:lnTo>
                    <a:pt x="1106" y="926"/>
                  </a:lnTo>
                  <a:lnTo>
                    <a:pt x="1108" y="926"/>
                  </a:lnTo>
                  <a:lnTo>
                    <a:pt x="1108" y="930"/>
                  </a:lnTo>
                  <a:lnTo>
                    <a:pt x="1112" y="930"/>
                  </a:lnTo>
                  <a:lnTo>
                    <a:pt x="1124" y="924"/>
                  </a:lnTo>
                  <a:lnTo>
                    <a:pt x="1128" y="924"/>
                  </a:lnTo>
                  <a:lnTo>
                    <a:pt x="1130" y="924"/>
                  </a:lnTo>
                  <a:lnTo>
                    <a:pt x="1128" y="928"/>
                  </a:lnTo>
                  <a:lnTo>
                    <a:pt x="1120" y="932"/>
                  </a:lnTo>
                  <a:lnTo>
                    <a:pt x="1110" y="936"/>
                  </a:lnTo>
                  <a:lnTo>
                    <a:pt x="1102" y="936"/>
                  </a:lnTo>
                  <a:lnTo>
                    <a:pt x="1100" y="936"/>
                  </a:lnTo>
                  <a:lnTo>
                    <a:pt x="1096" y="934"/>
                  </a:lnTo>
                  <a:lnTo>
                    <a:pt x="1088" y="934"/>
                  </a:lnTo>
                  <a:lnTo>
                    <a:pt x="1078" y="936"/>
                  </a:lnTo>
                  <a:lnTo>
                    <a:pt x="1072" y="938"/>
                  </a:lnTo>
                  <a:lnTo>
                    <a:pt x="1070" y="940"/>
                  </a:lnTo>
                  <a:lnTo>
                    <a:pt x="1074" y="942"/>
                  </a:lnTo>
                  <a:lnTo>
                    <a:pt x="1076" y="944"/>
                  </a:lnTo>
                  <a:lnTo>
                    <a:pt x="1076" y="946"/>
                  </a:lnTo>
                  <a:lnTo>
                    <a:pt x="1080" y="948"/>
                  </a:lnTo>
                  <a:lnTo>
                    <a:pt x="1086" y="948"/>
                  </a:lnTo>
                  <a:lnTo>
                    <a:pt x="1084" y="952"/>
                  </a:lnTo>
                  <a:lnTo>
                    <a:pt x="1080" y="958"/>
                  </a:lnTo>
                  <a:lnTo>
                    <a:pt x="1078" y="960"/>
                  </a:lnTo>
                  <a:lnTo>
                    <a:pt x="1076" y="964"/>
                  </a:lnTo>
                  <a:lnTo>
                    <a:pt x="1076" y="968"/>
                  </a:lnTo>
                  <a:lnTo>
                    <a:pt x="1074" y="966"/>
                  </a:lnTo>
                  <a:lnTo>
                    <a:pt x="1070" y="960"/>
                  </a:lnTo>
                  <a:lnTo>
                    <a:pt x="1070" y="954"/>
                  </a:lnTo>
                  <a:lnTo>
                    <a:pt x="1070" y="948"/>
                  </a:lnTo>
                  <a:lnTo>
                    <a:pt x="1068" y="944"/>
                  </a:lnTo>
                  <a:lnTo>
                    <a:pt x="1066" y="944"/>
                  </a:lnTo>
                  <a:lnTo>
                    <a:pt x="1064" y="948"/>
                  </a:lnTo>
                  <a:lnTo>
                    <a:pt x="1060" y="954"/>
                  </a:lnTo>
                  <a:lnTo>
                    <a:pt x="1058" y="954"/>
                  </a:lnTo>
                  <a:lnTo>
                    <a:pt x="1056" y="954"/>
                  </a:lnTo>
                  <a:lnTo>
                    <a:pt x="1056" y="952"/>
                  </a:lnTo>
                  <a:lnTo>
                    <a:pt x="1052" y="950"/>
                  </a:lnTo>
                  <a:lnTo>
                    <a:pt x="1046" y="952"/>
                  </a:lnTo>
                  <a:lnTo>
                    <a:pt x="1042" y="956"/>
                  </a:lnTo>
                  <a:lnTo>
                    <a:pt x="1040" y="956"/>
                  </a:lnTo>
                  <a:lnTo>
                    <a:pt x="1040" y="958"/>
                  </a:lnTo>
                  <a:lnTo>
                    <a:pt x="1042" y="960"/>
                  </a:lnTo>
                  <a:lnTo>
                    <a:pt x="1044" y="960"/>
                  </a:lnTo>
                  <a:lnTo>
                    <a:pt x="1048" y="958"/>
                  </a:lnTo>
                  <a:lnTo>
                    <a:pt x="1054" y="958"/>
                  </a:lnTo>
                  <a:lnTo>
                    <a:pt x="1062" y="960"/>
                  </a:lnTo>
                  <a:lnTo>
                    <a:pt x="1064" y="962"/>
                  </a:lnTo>
                  <a:lnTo>
                    <a:pt x="1064" y="964"/>
                  </a:lnTo>
                  <a:lnTo>
                    <a:pt x="1060" y="966"/>
                  </a:lnTo>
                  <a:lnTo>
                    <a:pt x="1050" y="966"/>
                  </a:lnTo>
                  <a:lnTo>
                    <a:pt x="1032" y="970"/>
                  </a:lnTo>
                  <a:lnTo>
                    <a:pt x="1020" y="974"/>
                  </a:lnTo>
                  <a:lnTo>
                    <a:pt x="1018" y="976"/>
                  </a:lnTo>
                  <a:lnTo>
                    <a:pt x="1020" y="978"/>
                  </a:lnTo>
                  <a:lnTo>
                    <a:pt x="1022" y="980"/>
                  </a:lnTo>
                  <a:lnTo>
                    <a:pt x="1018" y="984"/>
                  </a:lnTo>
                  <a:lnTo>
                    <a:pt x="1016" y="986"/>
                  </a:lnTo>
                  <a:lnTo>
                    <a:pt x="1020" y="988"/>
                  </a:lnTo>
                  <a:lnTo>
                    <a:pt x="1026" y="988"/>
                  </a:lnTo>
                  <a:lnTo>
                    <a:pt x="1030" y="986"/>
                  </a:lnTo>
                  <a:lnTo>
                    <a:pt x="1036" y="980"/>
                  </a:lnTo>
                  <a:lnTo>
                    <a:pt x="1042" y="976"/>
                  </a:lnTo>
                  <a:lnTo>
                    <a:pt x="1046" y="976"/>
                  </a:lnTo>
                  <a:lnTo>
                    <a:pt x="1052" y="976"/>
                  </a:lnTo>
                  <a:lnTo>
                    <a:pt x="1060" y="980"/>
                  </a:lnTo>
                  <a:lnTo>
                    <a:pt x="1058" y="980"/>
                  </a:lnTo>
                  <a:lnTo>
                    <a:pt x="1050" y="980"/>
                  </a:lnTo>
                  <a:lnTo>
                    <a:pt x="1040" y="982"/>
                  </a:lnTo>
                  <a:lnTo>
                    <a:pt x="1034" y="986"/>
                  </a:lnTo>
                  <a:lnTo>
                    <a:pt x="1034" y="988"/>
                  </a:lnTo>
                  <a:lnTo>
                    <a:pt x="1036" y="990"/>
                  </a:lnTo>
                  <a:lnTo>
                    <a:pt x="1034" y="990"/>
                  </a:lnTo>
                  <a:lnTo>
                    <a:pt x="1026" y="992"/>
                  </a:lnTo>
                  <a:lnTo>
                    <a:pt x="1016" y="996"/>
                  </a:lnTo>
                  <a:lnTo>
                    <a:pt x="1016" y="998"/>
                  </a:lnTo>
                  <a:lnTo>
                    <a:pt x="1020" y="1002"/>
                  </a:lnTo>
                  <a:lnTo>
                    <a:pt x="1022" y="1002"/>
                  </a:lnTo>
                  <a:lnTo>
                    <a:pt x="1022" y="1004"/>
                  </a:lnTo>
                  <a:lnTo>
                    <a:pt x="1020" y="1006"/>
                  </a:lnTo>
                  <a:lnTo>
                    <a:pt x="1016" y="1004"/>
                  </a:lnTo>
                  <a:lnTo>
                    <a:pt x="1014" y="1002"/>
                  </a:lnTo>
                  <a:lnTo>
                    <a:pt x="1010" y="1004"/>
                  </a:lnTo>
                  <a:lnTo>
                    <a:pt x="1004" y="1012"/>
                  </a:lnTo>
                  <a:lnTo>
                    <a:pt x="1008" y="1014"/>
                  </a:lnTo>
                  <a:lnTo>
                    <a:pt x="1012" y="1014"/>
                  </a:lnTo>
                  <a:lnTo>
                    <a:pt x="1016" y="1012"/>
                  </a:lnTo>
                  <a:lnTo>
                    <a:pt x="1024" y="1012"/>
                  </a:lnTo>
                  <a:lnTo>
                    <a:pt x="1036" y="1012"/>
                  </a:lnTo>
                  <a:lnTo>
                    <a:pt x="1050" y="1016"/>
                  </a:lnTo>
                  <a:lnTo>
                    <a:pt x="1048" y="1016"/>
                  </a:lnTo>
                  <a:lnTo>
                    <a:pt x="1046" y="1018"/>
                  </a:lnTo>
                  <a:lnTo>
                    <a:pt x="1046" y="1022"/>
                  </a:lnTo>
                  <a:lnTo>
                    <a:pt x="1046" y="1024"/>
                  </a:lnTo>
                  <a:lnTo>
                    <a:pt x="1044" y="1022"/>
                  </a:lnTo>
                  <a:lnTo>
                    <a:pt x="1038" y="1018"/>
                  </a:lnTo>
                  <a:lnTo>
                    <a:pt x="1034" y="1016"/>
                  </a:lnTo>
                  <a:lnTo>
                    <a:pt x="1028" y="1016"/>
                  </a:lnTo>
                  <a:lnTo>
                    <a:pt x="1020" y="1016"/>
                  </a:lnTo>
                  <a:lnTo>
                    <a:pt x="1014" y="1018"/>
                  </a:lnTo>
                  <a:lnTo>
                    <a:pt x="1008" y="1020"/>
                  </a:lnTo>
                  <a:lnTo>
                    <a:pt x="1002" y="1020"/>
                  </a:lnTo>
                  <a:lnTo>
                    <a:pt x="998" y="1020"/>
                  </a:lnTo>
                  <a:lnTo>
                    <a:pt x="996" y="1020"/>
                  </a:lnTo>
                  <a:lnTo>
                    <a:pt x="994" y="1022"/>
                  </a:lnTo>
                  <a:lnTo>
                    <a:pt x="990" y="1022"/>
                  </a:lnTo>
                  <a:lnTo>
                    <a:pt x="988" y="1024"/>
                  </a:lnTo>
                  <a:lnTo>
                    <a:pt x="988" y="1026"/>
                  </a:lnTo>
                  <a:lnTo>
                    <a:pt x="988" y="1028"/>
                  </a:lnTo>
                  <a:lnTo>
                    <a:pt x="988" y="1030"/>
                  </a:lnTo>
                  <a:lnTo>
                    <a:pt x="986" y="1032"/>
                  </a:lnTo>
                  <a:lnTo>
                    <a:pt x="982" y="1034"/>
                  </a:lnTo>
                  <a:lnTo>
                    <a:pt x="976" y="1034"/>
                  </a:lnTo>
                  <a:lnTo>
                    <a:pt x="968" y="1036"/>
                  </a:lnTo>
                  <a:lnTo>
                    <a:pt x="970" y="1038"/>
                  </a:lnTo>
                  <a:lnTo>
                    <a:pt x="974" y="1042"/>
                  </a:lnTo>
                  <a:lnTo>
                    <a:pt x="974" y="1044"/>
                  </a:lnTo>
                  <a:lnTo>
                    <a:pt x="972" y="1046"/>
                  </a:lnTo>
                  <a:lnTo>
                    <a:pt x="966" y="1050"/>
                  </a:lnTo>
                  <a:lnTo>
                    <a:pt x="964" y="1050"/>
                  </a:lnTo>
                  <a:lnTo>
                    <a:pt x="962" y="1050"/>
                  </a:lnTo>
                  <a:lnTo>
                    <a:pt x="956" y="1052"/>
                  </a:lnTo>
                  <a:lnTo>
                    <a:pt x="954" y="1056"/>
                  </a:lnTo>
                  <a:lnTo>
                    <a:pt x="956" y="1058"/>
                  </a:lnTo>
                  <a:lnTo>
                    <a:pt x="958" y="1058"/>
                  </a:lnTo>
                  <a:lnTo>
                    <a:pt x="958" y="1060"/>
                  </a:lnTo>
                  <a:lnTo>
                    <a:pt x="954" y="1062"/>
                  </a:lnTo>
                  <a:lnTo>
                    <a:pt x="954" y="1064"/>
                  </a:lnTo>
                  <a:lnTo>
                    <a:pt x="956" y="1066"/>
                  </a:lnTo>
                  <a:lnTo>
                    <a:pt x="954" y="1064"/>
                  </a:lnTo>
                  <a:lnTo>
                    <a:pt x="950" y="1064"/>
                  </a:lnTo>
                  <a:lnTo>
                    <a:pt x="946" y="1064"/>
                  </a:lnTo>
                  <a:lnTo>
                    <a:pt x="946" y="1066"/>
                  </a:lnTo>
                  <a:lnTo>
                    <a:pt x="948" y="1068"/>
                  </a:lnTo>
                  <a:lnTo>
                    <a:pt x="950" y="1070"/>
                  </a:lnTo>
                  <a:lnTo>
                    <a:pt x="950" y="1072"/>
                  </a:lnTo>
                  <a:lnTo>
                    <a:pt x="948" y="1076"/>
                  </a:lnTo>
                  <a:lnTo>
                    <a:pt x="948" y="1080"/>
                  </a:lnTo>
                  <a:lnTo>
                    <a:pt x="954" y="1080"/>
                  </a:lnTo>
                  <a:lnTo>
                    <a:pt x="958" y="1080"/>
                  </a:lnTo>
                  <a:lnTo>
                    <a:pt x="954" y="1082"/>
                  </a:lnTo>
                  <a:lnTo>
                    <a:pt x="948" y="1084"/>
                  </a:lnTo>
                  <a:lnTo>
                    <a:pt x="946" y="1086"/>
                  </a:lnTo>
                  <a:lnTo>
                    <a:pt x="954" y="1086"/>
                  </a:lnTo>
                  <a:lnTo>
                    <a:pt x="964" y="1084"/>
                  </a:lnTo>
                  <a:lnTo>
                    <a:pt x="988" y="1078"/>
                  </a:lnTo>
                  <a:lnTo>
                    <a:pt x="994" y="1078"/>
                  </a:lnTo>
                  <a:lnTo>
                    <a:pt x="990" y="1080"/>
                  </a:lnTo>
                  <a:lnTo>
                    <a:pt x="982" y="1084"/>
                  </a:lnTo>
                  <a:lnTo>
                    <a:pt x="972" y="1086"/>
                  </a:lnTo>
                  <a:lnTo>
                    <a:pt x="954" y="1090"/>
                  </a:lnTo>
                  <a:lnTo>
                    <a:pt x="946" y="1092"/>
                  </a:lnTo>
                  <a:lnTo>
                    <a:pt x="936" y="1094"/>
                  </a:lnTo>
                  <a:lnTo>
                    <a:pt x="932" y="1096"/>
                  </a:lnTo>
                  <a:lnTo>
                    <a:pt x="936" y="1096"/>
                  </a:lnTo>
                  <a:lnTo>
                    <a:pt x="942" y="1098"/>
                  </a:lnTo>
                  <a:lnTo>
                    <a:pt x="944" y="1098"/>
                  </a:lnTo>
                  <a:lnTo>
                    <a:pt x="946" y="1100"/>
                  </a:lnTo>
                  <a:lnTo>
                    <a:pt x="944" y="1104"/>
                  </a:lnTo>
                  <a:lnTo>
                    <a:pt x="940" y="1106"/>
                  </a:lnTo>
                  <a:lnTo>
                    <a:pt x="934" y="1108"/>
                  </a:lnTo>
                  <a:lnTo>
                    <a:pt x="932" y="1114"/>
                  </a:lnTo>
                  <a:lnTo>
                    <a:pt x="930" y="1118"/>
                  </a:lnTo>
                  <a:lnTo>
                    <a:pt x="928" y="1120"/>
                  </a:lnTo>
                  <a:lnTo>
                    <a:pt x="924" y="1122"/>
                  </a:lnTo>
                  <a:lnTo>
                    <a:pt x="920" y="1122"/>
                  </a:lnTo>
                  <a:lnTo>
                    <a:pt x="920" y="1128"/>
                  </a:lnTo>
                  <a:lnTo>
                    <a:pt x="922" y="1132"/>
                  </a:lnTo>
                  <a:lnTo>
                    <a:pt x="924" y="1134"/>
                  </a:lnTo>
                  <a:lnTo>
                    <a:pt x="926" y="1134"/>
                  </a:lnTo>
                  <a:lnTo>
                    <a:pt x="928" y="1138"/>
                  </a:lnTo>
                  <a:lnTo>
                    <a:pt x="928" y="1140"/>
                  </a:lnTo>
                  <a:lnTo>
                    <a:pt x="928" y="1142"/>
                  </a:lnTo>
                  <a:lnTo>
                    <a:pt x="922" y="1146"/>
                  </a:lnTo>
                  <a:lnTo>
                    <a:pt x="918" y="1150"/>
                  </a:lnTo>
                  <a:lnTo>
                    <a:pt x="918" y="1152"/>
                  </a:lnTo>
                  <a:lnTo>
                    <a:pt x="920" y="1152"/>
                  </a:lnTo>
                  <a:lnTo>
                    <a:pt x="922" y="1156"/>
                  </a:lnTo>
                  <a:lnTo>
                    <a:pt x="922" y="1160"/>
                  </a:lnTo>
                  <a:lnTo>
                    <a:pt x="918" y="1164"/>
                  </a:lnTo>
                  <a:lnTo>
                    <a:pt x="910" y="1166"/>
                  </a:lnTo>
                  <a:lnTo>
                    <a:pt x="904" y="1168"/>
                  </a:lnTo>
                  <a:lnTo>
                    <a:pt x="900" y="1168"/>
                  </a:lnTo>
                  <a:lnTo>
                    <a:pt x="898" y="1170"/>
                  </a:lnTo>
                  <a:lnTo>
                    <a:pt x="892" y="1172"/>
                  </a:lnTo>
                  <a:lnTo>
                    <a:pt x="888" y="1174"/>
                  </a:lnTo>
                  <a:lnTo>
                    <a:pt x="884" y="1174"/>
                  </a:lnTo>
                  <a:lnTo>
                    <a:pt x="880" y="1176"/>
                  </a:lnTo>
                  <a:lnTo>
                    <a:pt x="876" y="1176"/>
                  </a:lnTo>
                  <a:lnTo>
                    <a:pt x="866" y="1176"/>
                  </a:lnTo>
                  <a:lnTo>
                    <a:pt x="862" y="1176"/>
                  </a:lnTo>
                  <a:lnTo>
                    <a:pt x="860" y="1178"/>
                  </a:lnTo>
                  <a:lnTo>
                    <a:pt x="860" y="1180"/>
                  </a:lnTo>
                  <a:lnTo>
                    <a:pt x="864" y="1180"/>
                  </a:lnTo>
                  <a:lnTo>
                    <a:pt x="868" y="1180"/>
                  </a:lnTo>
                  <a:lnTo>
                    <a:pt x="876" y="1180"/>
                  </a:lnTo>
                  <a:lnTo>
                    <a:pt x="878" y="1182"/>
                  </a:lnTo>
                  <a:lnTo>
                    <a:pt x="880" y="1184"/>
                  </a:lnTo>
                  <a:lnTo>
                    <a:pt x="878" y="1186"/>
                  </a:lnTo>
                  <a:lnTo>
                    <a:pt x="878" y="1188"/>
                  </a:lnTo>
                  <a:lnTo>
                    <a:pt x="886" y="1184"/>
                  </a:lnTo>
                  <a:lnTo>
                    <a:pt x="892" y="1182"/>
                  </a:lnTo>
                  <a:lnTo>
                    <a:pt x="892" y="1184"/>
                  </a:lnTo>
                  <a:lnTo>
                    <a:pt x="890" y="1186"/>
                  </a:lnTo>
                  <a:lnTo>
                    <a:pt x="886" y="1190"/>
                  </a:lnTo>
                  <a:lnTo>
                    <a:pt x="884" y="1190"/>
                  </a:lnTo>
                  <a:lnTo>
                    <a:pt x="882" y="1192"/>
                  </a:lnTo>
                  <a:lnTo>
                    <a:pt x="886" y="1194"/>
                  </a:lnTo>
                  <a:lnTo>
                    <a:pt x="890" y="1196"/>
                  </a:lnTo>
                  <a:lnTo>
                    <a:pt x="890" y="1198"/>
                  </a:lnTo>
                  <a:lnTo>
                    <a:pt x="890" y="1200"/>
                  </a:lnTo>
                  <a:lnTo>
                    <a:pt x="886" y="1204"/>
                  </a:lnTo>
                  <a:lnTo>
                    <a:pt x="886" y="1206"/>
                  </a:lnTo>
                  <a:lnTo>
                    <a:pt x="884" y="1208"/>
                  </a:lnTo>
                  <a:lnTo>
                    <a:pt x="878" y="1208"/>
                  </a:lnTo>
                  <a:lnTo>
                    <a:pt x="874" y="1208"/>
                  </a:lnTo>
                  <a:lnTo>
                    <a:pt x="872" y="1208"/>
                  </a:lnTo>
                  <a:lnTo>
                    <a:pt x="870" y="1204"/>
                  </a:lnTo>
                  <a:lnTo>
                    <a:pt x="868" y="1198"/>
                  </a:lnTo>
                  <a:lnTo>
                    <a:pt x="866" y="1198"/>
                  </a:lnTo>
                  <a:lnTo>
                    <a:pt x="864" y="1198"/>
                  </a:lnTo>
                  <a:lnTo>
                    <a:pt x="862" y="1198"/>
                  </a:lnTo>
                  <a:lnTo>
                    <a:pt x="862" y="1200"/>
                  </a:lnTo>
                  <a:lnTo>
                    <a:pt x="862" y="1202"/>
                  </a:lnTo>
                  <a:lnTo>
                    <a:pt x="860" y="1204"/>
                  </a:lnTo>
                  <a:lnTo>
                    <a:pt x="852" y="1204"/>
                  </a:lnTo>
                  <a:lnTo>
                    <a:pt x="848" y="1208"/>
                  </a:lnTo>
                  <a:lnTo>
                    <a:pt x="846" y="1210"/>
                  </a:lnTo>
                  <a:lnTo>
                    <a:pt x="846" y="1214"/>
                  </a:lnTo>
                  <a:lnTo>
                    <a:pt x="846" y="1216"/>
                  </a:lnTo>
                  <a:lnTo>
                    <a:pt x="844" y="1218"/>
                  </a:lnTo>
                  <a:lnTo>
                    <a:pt x="840" y="1220"/>
                  </a:lnTo>
                  <a:lnTo>
                    <a:pt x="834" y="1222"/>
                  </a:lnTo>
                  <a:lnTo>
                    <a:pt x="832" y="1224"/>
                  </a:lnTo>
                  <a:lnTo>
                    <a:pt x="830" y="1228"/>
                  </a:lnTo>
                  <a:lnTo>
                    <a:pt x="828" y="1234"/>
                  </a:lnTo>
                  <a:lnTo>
                    <a:pt x="824" y="1240"/>
                  </a:lnTo>
                  <a:lnTo>
                    <a:pt x="818" y="1246"/>
                  </a:lnTo>
                  <a:lnTo>
                    <a:pt x="812" y="1250"/>
                  </a:lnTo>
                  <a:lnTo>
                    <a:pt x="808" y="1252"/>
                  </a:lnTo>
                  <a:lnTo>
                    <a:pt x="806" y="1256"/>
                  </a:lnTo>
                  <a:lnTo>
                    <a:pt x="806" y="1258"/>
                  </a:lnTo>
                  <a:lnTo>
                    <a:pt x="806" y="1260"/>
                  </a:lnTo>
                  <a:lnTo>
                    <a:pt x="810" y="1260"/>
                  </a:lnTo>
                  <a:lnTo>
                    <a:pt x="816" y="1258"/>
                  </a:lnTo>
                  <a:lnTo>
                    <a:pt x="818" y="1258"/>
                  </a:lnTo>
                  <a:lnTo>
                    <a:pt x="818" y="1262"/>
                  </a:lnTo>
                  <a:lnTo>
                    <a:pt x="820" y="1262"/>
                  </a:lnTo>
                  <a:lnTo>
                    <a:pt x="822" y="1264"/>
                  </a:lnTo>
                  <a:lnTo>
                    <a:pt x="822" y="1268"/>
                  </a:lnTo>
                  <a:lnTo>
                    <a:pt x="824" y="1270"/>
                  </a:lnTo>
                  <a:lnTo>
                    <a:pt x="826" y="1270"/>
                  </a:lnTo>
                  <a:lnTo>
                    <a:pt x="834" y="1270"/>
                  </a:lnTo>
                  <a:lnTo>
                    <a:pt x="848" y="1264"/>
                  </a:lnTo>
                  <a:lnTo>
                    <a:pt x="862" y="1254"/>
                  </a:lnTo>
                  <a:lnTo>
                    <a:pt x="868" y="1250"/>
                  </a:lnTo>
                  <a:lnTo>
                    <a:pt x="868" y="1246"/>
                  </a:lnTo>
                  <a:lnTo>
                    <a:pt x="864" y="1244"/>
                  </a:lnTo>
                  <a:lnTo>
                    <a:pt x="858" y="1244"/>
                  </a:lnTo>
                  <a:lnTo>
                    <a:pt x="862" y="1242"/>
                  </a:lnTo>
                  <a:lnTo>
                    <a:pt x="870" y="1238"/>
                  </a:lnTo>
                  <a:lnTo>
                    <a:pt x="874" y="1236"/>
                  </a:lnTo>
                  <a:lnTo>
                    <a:pt x="876" y="1234"/>
                  </a:lnTo>
                  <a:lnTo>
                    <a:pt x="880" y="1236"/>
                  </a:lnTo>
                  <a:lnTo>
                    <a:pt x="884" y="1236"/>
                  </a:lnTo>
                  <a:lnTo>
                    <a:pt x="884" y="1238"/>
                  </a:lnTo>
                  <a:lnTo>
                    <a:pt x="878" y="1240"/>
                  </a:lnTo>
                  <a:lnTo>
                    <a:pt x="874" y="1242"/>
                  </a:lnTo>
                  <a:lnTo>
                    <a:pt x="872" y="1244"/>
                  </a:lnTo>
                  <a:lnTo>
                    <a:pt x="874" y="1246"/>
                  </a:lnTo>
                  <a:lnTo>
                    <a:pt x="880" y="1248"/>
                  </a:lnTo>
                  <a:lnTo>
                    <a:pt x="884" y="1250"/>
                  </a:lnTo>
                  <a:lnTo>
                    <a:pt x="880" y="1254"/>
                  </a:lnTo>
                  <a:lnTo>
                    <a:pt x="860" y="1262"/>
                  </a:lnTo>
                  <a:lnTo>
                    <a:pt x="854" y="1266"/>
                  </a:lnTo>
                  <a:lnTo>
                    <a:pt x="858" y="1268"/>
                  </a:lnTo>
                  <a:lnTo>
                    <a:pt x="856" y="1268"/>
                  </a:lnTo>
                  <a:lnTo>
                    <a:pt x="856" y="1270"/>
                  </a:lnTo>
                  <a:lnTo>
                    <a:pt x="856" y="1272"/>
                  </a:lnTo>
                  <a:lnTo>
                    <a:pt x="858" y="1272"/>
                  </a:lnTo>
                  <a:lnTo>
                    <a:pt x="862" y="1274"/>
                  </a:lnTo>
                  <a:lnTo>
                    <a:pt x="860" y="1276"/>
                  </a:lnTo>
                  <a:lnTo>
                    <a:pt x="856" y="1276"/>
                  </a:lnTo>
                  <a:lnTo>
                    <a:pt x="852" y="1276"/>
                  </a:lnTo>
                  <a:lnTo>
                    <a:pt x="844" y="1276"/>
                  </a:lnTo>
                  <a:lnTo>
                    <a:pt x="836" y="1276"/>
                  </a:lnTo>
                  <a:lnTo>
                    <a:pt x="830" y="1276"/>
                  </a:lnTo>
                  <a:lnTo>
                    <a:pt x="826" y="1280"/>
                  </a:lnTo>
                  <a:lnTo>
                    <a:pt x="822" y="1282"/>
                  </a:lnTo>
                  <a:lnTo>
                    <a:pt x="822" y="1276"/>
                  </a:lnTo>
                  <a:lnTo>
                    <a:pt x="818" y="1268"/>
                  </a:lnTo>
                  <a:lnTo>
                    <a:pt x="814" y="1262"/>
                  </a:lnTo>
                  <a:lnTo>
                    <a:pt x="810" y="1262"/>
                  </a:lnTo>
                  <a:lnTo>
                    <a:pt x="806" y="1266"/>
                  </a:lnTo>
                  <a:lnTo>
                    <a:pt x="798" y="1268"/>
                  </a:lnTo>
                  <a:lnTo>
                    <a:pt x="796" y="1268"/>
                  </a:lnTo>
                  <a:lnTo>
                    <a:pt x="794" y="1270"/>
                  </a:lnTo>
                  <a:lnTo>
                    <a:pt x="792" y="1274"/>
                  </a:lnTo>
                  <a:lnTo>
                    <a:pt x="792" y="1276"/>
                  </a:lnTo>
                  <a:lnTo>
                    <a:pt x="790" y="1274"/>
                  </a:lnTo>
                  <a:lnTo>
                    <a:pt x="784" y="1274"/>
                  </a:lnTo>
                  <a:lnTo>
                    <a:pt x="778" y="1274"/>
                  </a:lnTo>
                  <a:lnTo>
                    <a:pt x="762" y="1280"/>
                  </a:lnTo>
                  <a:lnTo>
                    <a:pt x="760" y="1282"/>
                  </a:lnTo>
                  <a:lnTo>
                    <a:pt x="760" y="1284"/>
                  </a:lnTo>
                  <a:lnTo>
                    <a:pt x="766" y="1288"/>
                  </a:lnTo>
                  <a:lnTo>
                    <a:pt x="768" y="1290"/>
                  </a:lnTo>
                  <a:lnTo>
                    <a:pt x="768" y="1292"/>
                  </a:lnTo>
                  <a:lnTo>
                    <a:pt x="766" y="1294"/>
                  </a:lnTo>
                  <a:lnTo>
                    <a:pt x="760" y="1294"/>
                  </a:lnTo>
                  <a:lnTo>
                    <a:pt x="754" y="1296"/>
                  </a:lnTo>
                  <a:lnTo>
                    <a:pt x="752" y="1298"/>
                  </a:lnTo>
                  <a:lnTo>
                    <a:pt x="752" y="1300"/>
                  </a:lnTo>
                  <a:lnTo>
                    <a:pt x="756" y="1302"/>
                  </a:lnTo>
                  <a:lnTo>
                    <a:pt x="746" y="1300"/>
                  </a:lnTo>
                  <a:lnTo>
                    <a:pt x="738" y="1298"/>
                  </a:lnTo>
                  <a:lnTo>
                    <a:pt x="742" y="1300"/>
                  </a:lnTo>
                  <a:lnTo>
                    <a:pt x="744" y="1304"/>
                  </a:lnTo>
                  <a:lnTo>
                    <a:pt x="744" y="1306"/>
                  </a:lnTo>
                  <a:lnTo>
                    <a:pt x="740" y="1308"/>
                  </a:lnTo>
                  <a:lnTo>
                    <a:pt x="728" y="1308"/>
                  </a:lnTo>
                  <a:lnTo>
                    <a:pt x="716" y="1308"/>
                  </a:lnTo>
                  <a:lnTo>
                    <a:pt x="708" y="1306"/>
                  </a:lnTo>
                  <a:lnTo>
                    <a:pt x="704" y="1308"/>
                  </a:lnTo>
                  <a:lnTo>
                    <a:pt x="702" y="1310"/>
                  </a:lnTo>
                  <a:lnTo>
                    <a:pt x="702" y="1316"/>
                  </a:lnTo>
                  <a:lnTo>
                    <a:pt x="704" y="1318"/>
                  </a:lnTo>
                  <a:lnTo>
                    <a:pt x="708" y="1320"/>
                  </a:lnTo>
                  <a:lnTo>
                    <a:pt x="712" y="1320"/>
                  </a:lnTo>
                  <a:lnTo>
                    <a:pt x="718" y="1320"/>
                  </a:lnTo>
                  <a:lnTo>
                    <a:pt x="726" y="1318"/>
                  </a:lnTo>
                  <a:lnTo>
                    <a:pt x="724" y="1320"/>
                  </a:lnTo>
                  <a:lnTo>
                    <a:pt x="720" y="1324"/>
                  </a:lnTo>
                  <a:lnTo>
                    <a:pt x="720" y="1328"/>
                  </a:lnTo>
                  <a:lnTo>
                    <a:pt x="722" y="1332"/>
                  </a:lnTo>
                  <a:lnTo>
                    <a:pt x="724" y="1334"/>
                  </a:lnTo>
                  <a:lnTo>
                    <a:pt x="718" y="1332"/>
                  </a:lnTo>
                  <a:lnTo>
                    <a:pt x="704" y="1328"/>
                  </a:lnTo>
                  <a:lnTo>
                    <a:pt x="696" y="1328"/>
                  </a:lnTo>
                  <a:lnTo>
                    <a:pt x="686" y="1330"/>
                  </a:lnTo>
                  <a:lnTo>
                    <a:pt x="678" y="1334"/>
                  </a:lnTo>
                  <a:lnTo>
                    <a:pt x="676" y="1336"/>
                  </a:lnTo>
                  <a:lnTo>
                    <a:pt x="678" y="1336"/>
                  </a:lnTo>
                  <a:lnTo>
                    <a:pt x="682" y="1338"/>
                  </a:lnTo>
                  <a:lnTo>
                    <a:pt x="694" y="1340"/>
                  </a:lnTo>
                  <a:lnTo>
                    <a:pt x="698" y="1342"/>
                  </a:lnTo>
                  <a:lnTo>
                    <a:pt x="702" y="1344"/>
                  </a:lnTo>
                  <a:lnTo>
                    <a:pt x="704" y="1348"/>
                  </a:lnTo>
                  <a:lnTo>
                    <a:pt x="700" y="1346"/>
                  </a:lnTo>
                  <a:lnTo>
                    <a:pt x="696" y="1344"/>
                  </a:lnTo>
                  <a:lnTo>
                    <a:pt x="692" y="1344"/>
                  </a:lnTo>
                  <a:lnTo>
                    <a:pt x="684" y="1344"/>
                  </a:lnTo>
                  <a:lnTo>
                    <a:pt x="676" y="1346"/>
                  </a:lnTo>
                  <a:lnTo>
                    <a:pt x="668" y="1350"/>
                  </a:lnTo>
                  <a:lnTo>
                    <a:pt x="664" y="1354"/>
                  </a:lnTo>
                  <a:lnTo>
                    <a:pt x="662" y="1356"/>
                  </a:lnTo>
                  <a:lnTo>
                    <a:pt x="662" y="1358"/>
                  </a:lnTo>
                  <a:lnTo>
                    <a:pt x="664" y="1358"/>
                  </a:lnTo>
                  <a:lnTo>
                    <a:pt x="658" y="1358"/>
                  </a:lnTo>
                  <a:lnTo>
                    <a:pt x="654" y="1358"/>
                  </a:lnTo>
                  <a:lnTo>
                    <a:pt x="652" y="1358"/>
                  </a:lnTo>
                  <a:lnTo>
                    <a:pt x="652" y="1360"/>
                  </a:lnTo>
                  <a:lnTo>
                    <a:pt x="654" y="1362"/>
                  </a:lnTo>
                  <a:lnTo>
                    <a:pt x="652" y="1364"/>
                  </a:lnTo>
                  <a:lnTo>
                    <a:pt x="646" y="1362"/>
                  </a:lnTo>
                  <a:lnTo>
                    <a:pt x="628" y="1360"/>
                  </a:lnTo>
                  <a:lnTo>
                    <a:pt x="628" y="1362"/>
                  </a:lnTo>
                  <a:lnTo>
                    <a:pt x="632" y="1366"/>
                  </a:lnTo>
                  <a:lnTo>
                    <a:pt x="632" y="1368"/>
                  </a:lnTo>
                  <a:lnTo>
                    <a:pt x="626" y="1370"/>
                  </a:lnTo>
                  <a:lnTo>
                    <a:pt x="622" y="1370"/>
                  </a:lnTo>
                  <a:lnTo>
                    <a:pt x="624" y="1372"/>
                  </a:lnTo>
                  <a:lnTo>
                    <a:pt x="628" y="1374"/>
                  </a:lnTo>
                  <a:lnTo>
                    <a:pt x="632" y="1376"/>
                  </a:lnTo>
                  <a:lnTo>
                    <a:pt x="644" y="1376"/>
                  </a:lnTo>
                  <a:lnTo>
                    <a:pt x="660" y="1378"/>
                  </a:lnTo>
                  <a:lnTo>
                    <a:pt x="666" y="1378"/>
                  </a:lnTo>
                  <a:lnTo>
                    <a:pt x="674" y="1382"/>
                  </a:lnTo>
                  <a:lnTo>
                    <a:pt x="682" y="1386"/>
                  </a:lnTo>
                  <a:lnTo>
                    <a:pt x="680" y="1386"/>
                  </a:lnTo>
                  <a:lnTo>
                    <a:pt x="672" y="1384"/>
                  </a:lnTo>
                  <a:lnTo>
                    <a:pt x="668" y="1384"/>
                  </a:lnTo>
                  <a:lnTo>
                    <a:pt x="664" y="1386"/>
                  </a:lnTo>
                  <a:lnTo>
                    <a:pt x="662" y="1386"/>
                  </a:lnTo>
                  <a:lnTo>
                    <a:pt x="660" y="1386"/>
                  </a:lnTo>
                  <a:lnTo>
                    <a:pt x="654" y="1382"/>
                  </a:lnTo>
                  <a:lnTo>
                    <a:pt x="648" y="1380"/>
                  </a:lnTo>
                  <a:lnTo>
                    <a:pt x="644" y="1378"/>
                  </a:lnTo>
                  <a:lnTo>
                    <a:pt x="638" y="1380"/>
                  </a:lnTo>
                  <a:lnTo>
                    <a:pt x="630" y="1384"/>
                  </a:lnTo>
                  <a:lnTo>
                    <a:pt x="624" y="1390"/>
                  </a:lnTo>
                  <a:lnTo>
                    <a:pt x="622" y="1394"/>
                  </a:lnTo>
                  <a:lnTo>
                    <a:pt x="624" y="1396"/>
                  </a:lnTo>
                  <a:lnTo>
                    <a:pt x="626" y="1398"/>
                  </a:lnTo>
                  <a:lnTo>
                    <a:pt x="632" y="1404"/>
                  </a:lnTo>
                  <a:lnTo>
                    <a:pt x="628" y="1406"/>
                  </a:lnTo>
                  <a:lnTo>
                    <a:pt x="622" y="1410"/>
                  </a:lnTo>
                  <a:lnTo>
                    <a:pt x="622" y="1412"/>
                  </a:lnTo>
                  <a:lnTo>
                    <a:pt x="624" y="1412"/>
                  </a:lnTo>
                  <a:lnTo>
                    <a:pt x="628" y="1416"/>
                  </a:lnTo>
                  <a:lnTo>
                    <a:pt x="626" y="1418"/>
                  </a:lnTo>
                  <a:lnTo>
                    <a:pt x="626" y="1420"/>
                  </a:lnTo>
                  <a:lnTo>
                    <a:pt x="624" y="1424"/>
                  </a:lnTo>
                  <a:lnTo>
                    <a:pt x="626" y="1426"/>
                  </a:lnTo>
                  <a:lnTo>
                    <a:pt x="628" y="1428"/>
                  </a:lnTo>
                  <a:lnTo>
                    <a:pt x="632" y="1430"/>
                  </a:lnTo>
                  <a:lnTo>
                    <a:pt x="636" y="1430"/>
                  </a:lnTo>
                  <a:lnTo>
                    <a:pt x="642" y="1430"/>
                  </a:lnTo>
                  <a:lnTo>
                    <a:pt x="648" y="1428"/>
                  </a:lnTo>
                  <a:lnTo>
                    <a:pt x="654" y="1424"/>
                  </a:lnTo>
                  <a:lnTo>
                    <a:pt x="660" y="1424"/>
                  </a:lnTo>
                  <a:lnTo>
                    <a:pt x="670" y="1426"/>
                  </a:lnTo>
                  <a:lnTo>
                    <a:pt x="678" y="1428"/>
                  </a:lnTo>
                  <a:lnTo>
                    <a:pt x="680" y="1426"/>
                  </a:lnTo>
                  <a:lnTo>
                    <a:pt x="684" y="1422"/>
                  </a:lnTo>
                  <a:lnTo>
                    <a:pt x="686" y="1420"/>
                  </a:lnTo>
                  <a:lnTo>
                    <a:pt x="688" y="1418"/>
                  </a:lnTo>
                  <a:lnTo>
                    <a:pt x="692" y="1420"/>
                  </a:lnTo>
                  <a:lnTo>
                    <a:pt x="700" y="1424"/>
                  </a:lnTo>
                  <a:lnTo>
                    <a:pt x="704" y="1426"/>
                  </a:lnTo>
                  <a:lnTo>
                    <a:pt x="710" y="1426"/>
                  </a:lnTo>
                  <a:lnTo>
                    <a:pt x="720" y="1424"/>
                  </a:lnTo>
                  <a:lnTo>
                    <a:pt x="726" y="1424"/>
                  </a:lnTo>
                  <a:lnTo>
                    <a:pt x="726" y="1426"/>
                  </a:lnTo>
                  <a:lnTo>
                    <a:pt x="724" y="1426"/>
                  </a:lnTo>
                  <a:lnTo>
                    <a:pt x="716" y="1430"/>
                  </a:lnTo>
                  <a:lnTo>
                    <a:pt x="710" y="1432"/>
                  </a:lnTo>
                  <a:lnTo>
                    <a:pt x="708" y="1434"/>
                  </a:lnTo>
                  <a:lnTo>
                    <a:pt x="708" y="1436"/>
                  </a:lnTo>
                  <a:lnTo>
                    <a:pt x="708" y="1438"/>
                  </a:lnTo>
                  <a:lnTo>
                    <a:pt x="708" y="1440"/>
                  </a:lnTo>
                  <a:lnTo>
                    <a:pt x="700" y="1434"/>
                  </a:lnTo>
                  <a:lnTo>
                    <a:pt x="694" y="1428"/>
                  </a:lnTo>
                  <a:lnTo>
                    <a:pt x="690" y="1428"/>
                  </a:lnTo>
                  <a:lnTo>
                    <a:pt x="688" y="1428"/>
                  </a:lnTo>
                  <a:lnTo>
                    <a:pt x="686" y="1430"/>
                  </a:lnTo>
                  <a:lnTo>
                    <a:pt x="682" y="1434"/>
                  </a:lnTo>
                  <a:lnTo>
                    <a:pt x="680" y="1434"/>
                  </a:lnTo>
                  <a:lnTo>
                    <a:pt x="676" y="1432"/>
                  </a:lnTo>
                  <a:lnTo>
                    <a:pt x="672" y="1430"/>
                  </a:lnTo>
                  <a:lnTo>
                    <a:pt x="666" y="1430"/>
                  </a:lnTo>
                  <a:lnTo>
                    <a:pt x="656" y="1432"/>
                  </a:lnTo>
                  <a:lnTo>
                    <a:pt x="646" y="1436"/>
                  </a:lnTo>
                  <a:lnTo>
                    <a:pt x="640" y="1436"/>
                  </a:lnTo>
                  <a:lnTo>
                    <a:pt x="636" y="1436"/>
                  </a:lnTo>
                  <a:lnTo>
                    <a:pt x="626" y="1434"/>
                  </a:lnTo>
                  <a:lnTo>
                    <a:pt x="624" y="1436"/>
                  </a:lnTo>
                  <a:lnTo>
                    <a:pt x="626" y="1442"/>
                  </a:lnTo>
                  <a:lnTo>
                    <a:pt x="626" y="1446"/>
                  </a:lnTo>
                  <a:lnTo>
                    <a:pt x="626" y="1448"/>
                  </a:lnTo>
                  <a:lnTo>
                    <a:pt x="632" y="1448"/>
                  </a:lnTo>
                  <a:lnTo>
                    <a:pt x="636" y="1448"/>
                  </a:lnTo>
                  <a:lnTo>
                    <a:pt x="636" y="1450"/>
                  </a:lnTo>
                  <a:lnTo>
                    <a:pt x="638" y="1454"/>
                  </a:lnTo>
                  <a:lnTo>
                    <a:pt x="636" y="1456"/>
                  </a:lnTo>
                  <a:lnTo>
                    <a:pt x="630" y="1454"/>
                  </a:lnTo>
                  <a:lnTo>
                    <a:pt x="626" y="1454"/>
                  </a:lnTo>
                  <a:lnTo>
                    <a:pt x="624" y="1454"/>
                  </a:lnTo>
                  <a:lnTo>
                    <a:pt x="626" y="1458"/>
                  </a:lnTo>
                  <a:lnTo>
                    <a:pt x="628" y="1460"/>
                  </a:lnTo>
                  <a:lnTo>
                    <a:pt x="630" y="1462"/>
                  </a:lnTo>
                  <a:lnTo>
                    <a:pt x="634" y="1462"/>
                  </a:lnTo>
                  <a:lnTo>
                    <a:pt x="638" y="1462"/>
                  </a:lnTo>
                  <a:lnTo>
                    <a:pt x="640" y="1464"/>
                  </a:lnTo>
                  <a:lnTo>
                    <a:pt x="638" y="1468"/>
                  </a:lnTo>
                  <a:lnTo>
                    <a:pt x="638" y="1472"/>
                  </a:lnTo>
                  <a:lnTo>
                    <a:pt x="636" y="1476"/>
                  </a:lnTo>
                  <a:lnTo>
                    <a:pt x="630" y="1478"/>
                  </a:lnTo>
                  <a:lnTo>
                    <a:pt x="626" y="1480"/>
                  </a:lnTo>
                  <a:lnTo>
                    <a:pt x="626" y="1482"/>
                  </a:lnTo>
                  <a:lnTo>
                    <a:pt x="636" y="1490"/>
                  </a:lnTo>
                  <a:lnTo>
                    <a:pt x="638" y="1492"/>
                  </a:lnTo>
                  <a:lnTo>
                    <a:pt x="642" y="1490"/>
                  </a:lnTo>
                  <a:lnTo>
                    <a:pt x="646" y="1488"/>
                  </a:lnTo>
                  <a:lnTo>
                    <a:pt x="648" y="1490"/>
                  </a:lnTo>
                  <a:lnTo>
                    <a:pt x="650" y="1494"/>
                  </a:lnTo>
                  <a:lnTo>
                    <a:pt x="652" y="1492"/>
                  </a:lnTo>
                  <a:lnTo>
                    <a:pt x="654" y="1492"/>
                  </a:lnTo>
                  <a:lnTo>
                    <a:pt x="654" y="1496"/>
                  </a:lnTo>
                  <a:lnTo>
                    <a:pt x="654" y="1500"/>
                  </a:lnTo>
                  <a:lnTo>
                    <a:pt x="654" y="1502"/>
                  </a:lnTo>
                  <a:lnTo>
                    <a:pt x="656" y="1502"/>
                  </a:lnTo>
                  <a:lnTo>
                    <a:pt x="658" y="1502"/>
                  </a:lnTo>
                  <a:lnTo>
                    <a:pt x="658" y="1500"/>
                  </a:lnTo>
                  <a:lnTo>
                    <a:pt x="660" y="1494"/>
                  </a:lnTo>
                  <a:lnTo>
                    <a:pt x="662" y="1488"/>
                  </a:lnTo>
                  <a:lnTo>
                    <a:pt x="662" y="1486"/>
                  </a:lnTo>
                  <a:lnTo>
                    <a:pt x="666" y="1486"/>
                  </a:lnTo>
                  <a:lnTo>
                    <a:pt x="668" y="1486"/>
                  </a:lnTo>
                  <a:lnTo>
                    <a:pt x="670" y="1488"/>
                  </a:lnTo>
                  <a:lnTo>
                    <a:pt x="666" y="1496"/>
                  </a:lnTo>
                  <a:lnTo>
                    <a:pt x="660" y="1504"/>
                  </a:lnTo>
                  <a:lnTo>
                    <a:pt x="654" y="1508"/>
                  </a:lnTo>
                  <a:lnTo>
                    <a:pt x="652" y="1510"/>
                  </a:lnTo>
                  <a:lnTo>
                    <a:pt x="650" y="1512"/>
                  </a:lnTo>
                  <a:lnTo>
                    <a:pt x="654" y="1514"/>
                  </a:lnTo>
                  <a:lnTo>
                    <a:pt x="658" y="1518"/>
                  </a:lnTo>
                  <a:lnTo>
                    <a:pt x="658" y="1520"/>
                  </a:lnTo>
                  <a:lnTo>
                    <a:pt x="656" y="1522"/>
                  </a:lnTo>
                  <a:lnTo>
                    <a:pt x="650" y="1524"/>
                  </a:lnTo>
                  <a:lnTo>
                    <a:pt x="648" y="1522"/>
                  </a:lnTo>
                  <a:lnTo>
                    <a:pt x="644" y="1522"/>
                  </a:lnTo>
                  <a:lnTo>
                    <a:pt x="636" y="1526"/>
                  </a:lnTo>
                  <a:lnTo>
                    <a:pt x="632" y="1530"/>
                  </a:lnTo>
                  <a:lnTo>
                    <a:pt x="632" y="1536"/>
                  </a:lnTo>
                  <a:lnTo>
                    <a:pt x="632" y="1540"/>
                  </a:lnTo>
                  <a:lnTo>
                    <a:pt x="634" y="1544"/>
                  </a:lnTo>
                  <a:lnTo>
                    <a:pt x="640" y="1548"/>
                  </a:lnTo>
                  <a:lnTo>
                    <a:pt x="644" y="1548"/>
                  </a:lnTo>
                  <a:lnTo>
                    <a:pt x="646" y="1548"/>
                  </a:lnTo>
                  <a:lnTo>
                    <a:pt x="646" y="1546"/>
                  </a:lnTo>
                  <a:lnTo>
                    <a:pt x="648" y="1546"/>
                  </a:lnTo>
                  <a:lnTo>
                    <a:pt x="650" y="1546"/>
                  </a:lnTo>
                  <a:lnTo>
                    <a:pt x="654" y="1548"/>
                  </a:lnTo>
                  <a:lnTo>
                    <a:pt x="656" y="1544"/>
                  </a:lnTo>
                  <a:lnTo>
                    <a:pt x="658" y="1542"/>
                  </a:lnTo>
                  <a:lnTo>
                    <a:pt x="660" y="1540"/>
                  </a:lnTo>
                  <a:lnTo>
                    <a:pt x="664" y="1542"/>
                  </a:lnTo>
                  <a:lnTo>
                    <a:pt x="666" y="1544"/>
                  </a:lnTo>
                  <a:lnTo>
                    <a:pt x="664" y="1548"/>
                  </a:lnTo>
                  <a:lnTo>
                    <a:pt x="662" y="1548"/>
                  </a:lnTo>
                  <a:lnTo>
                    <a:pt x="660" y="1550"/>
                  </a:lnTo>
                  <a:lnTo>
                    <a:pt x="660" y="1552"/>
                  </a:lnTo>
                  <a:lnTo>
                    <a:pt x="662" y="1554"/>
                  </a:lnTo>
                  <a:lnTo>
                    <a:pt x="664" y="1556"/>
                  </a:lnTo>
                  <a:lnTo>
                    <a:pt x="662" y="1558"/>
                  </a:lnTo>
                  <a:lnTo>
                    <a:pt x="660" y="1560"/>
                  </a:lnTo>
                  <a:lnTo>
                    <a:pt x="660" y="1562"/>
                  </a:lnTo>
                  <a:lnTo>
                    <a:pt x="662" y="1564"/>
                  </a:lnTo>
                  <a:lnTo>
                    <a:pt x="662" y="1568"/>
                  </a:lnTo>
                  <a:lnTo>
                    <a:pt x="658" y="1570"/>
                  </a:lnTo>
                  <a:lnTo>
                    <a:pt x="654" y="1572"/>
                  </a:lnTo>
                  <a:lnTo>
                    <a:pt x="652" y="1570"/>
                  </a:lnTo>
                  <a:lnTo>
                    <a:pt x="648" y="1568"/>
                  </a:lnTo>
                  <a:lnTo>
                    <a:pt x="646" y="1566"/>
                  </a:lnTo>
                  <a:lnTo>
                    <a:pt x="644" y="1576"/>
                  </a:lnTo>
                  <a:lnTo>
                    <a:pt x="642" y="1586"/>
                  </a:lnTo>
                  <a:lnTo>
                    <a:pt x="646" y="1592"/>
                  </a:lnTo>
                  <a:lnTo>
                    <a:pt x="652" y="1598"/>
                  </a:lnTo>
                  <a:lnTo>
                    <a:pt x="658" y="1600"/>
                  </a:lnTo>
                  <a:lnTo>
                    <a:pt x="662" y="1600"/>
                  </a:lnTo>
                  <a:lnTo>
                    <a:pt x="664" y="1604"/>
                  </a:lnTo>
                  <a:lnTo>
                    <a:pt x="668" y="1608"/>
                  </a:lnTo>
                  <a:lnTo>
                    <a:pt x="674" y="1612"/>
                  </a:lnTo>
                  <a:lnTo>
                    <a:pt x="688" y="1616"/>
                  </a:lnTo>
                  <a:lnTo>
                    <a:pt x="690" y="1618"/>
                  </a:lnTo>
                  <a:lnTo>
                    <a:pt x="688" y="1620"/>
                  </a:lnTo>
                  <a:lnTo>
                    <a:pt x="688" y="1624"/>
                  </a:lnTo>
                  <a:lnTo>
                    <a:pt x="690" y="1626"/>
                  </a:lnTo>
                  <a:lnTo>
                    <a:pt x="692" y="1628"/>
                  </a:lnTo>
                  <a:lnTo>
                    <a:pt x="694" y="1628"/>
                  </a:lnTo>
                  <a:lnTo>
                    <a:pt x="696" y="1626"/>
                  </a:lnTo>
                  <a:lnTo>
                    <a:pt x="700" y="1626"/>
                  </a:lnTo>
                  <a:lnTo>
                    <a:pt x="704" y="1630"/>
                  </a:lnTo>
                  <a:lnTo>
                    <a:pt x="706" y="1632"/>
                  </a:lnTo>
                  <a:lnTo>
                    <a:pt x="710" y="1630"/>
                  </a:lnTo>
                  <a:lnTo>
                    <a:pt x="720" y="1628"/>
                  </a:lnTo>
                  <a:lnTo>
                    <a:pt x="734" y="1628"/>
                  </a:lnTo>
                  <a:lnTo>
                    <a:pt x="746" y="1626"/>
                  </a:lnTo>
                  <a:lnTo>
                    <a:pt x="752" y="1624"/>
                  </a:lnTo>
                  <a:lnTo>
                    <a:pt x="756" y="1620"/>
                  </a:lnTo>
                  <a:lnTo>
                    <a:pt x="760" y="1618"/>
                  </a:lnTo>
                  <a:lnTo>
                    <a:pt x="766" y="1614"/>
                  </a:lnTo>
                  <a:lnTo>
                    <a:pt x="774" y="1608"/>
                  </a:lnTo>
                  <a:lnTo>
                    <a:pt x="780" y="1600"/>
                  </a:lnTo>
                  <a:lnTo>
                    <a:pt x="782" y="1596"/>
                  </a:lnTo>
                  <a:lnTo>
                    <a:pt x="784" y="1594"/>
                  </a:lnTo>
                  <a:lnTo>
                    <a:pt x="790" y="1592"/>
                  </a:lnTo>
                  <a:lnTo>
                    <a:pt x="792" y="1592"/>
                  </a:lnTo>
                  <a:lnTo>
                    <a:pt x="794" y="1588"/>
                  </a:lnTo>
                  <a:lnTo>
                    <a:pt x="794" y="1586"/>
                  </a:lnTo>
                  <a:lnTo>
                    <a:pt x="796" y="1586"/>
                  </a:lnTo>
                  <a:lnTo>
                    <a:pt x="800" y="1584"/>
                  </a:lnTo>
                  <a:lnTo>
                    <a:pt x="804" y="1582"/>
                  </a:lnTo>
                  <a:lnTo>
                    <a:pt x="800" y="1578"/>
                  </a:lnTo>
                  <a:lnTo>
                    <a:pt x="798" y="1576"/>
                  </a:lnTo>
                  <a:lnTo>
                    <a:pt x="802" y="1574"/>
                  </a:lnTo>
                  <a:lnTo>
                    <a:pt x="810" y="1572"/>
                  </a:lnTo>
                  <a:lnTo>
                    <a:pt x="812" y="1570"/>
                  </a:lnTo>
                  <a:lnTo>
                    <a:pt x="812" y="1566"/>
                  </a:lnTo>
                  <a:lnTo>
                    <a:pt x="812" y="1562"/>
                  </a:lnTo>
                  <a:lnTo>
                    <a:pt x="816" y="1564"/>
                  </a:lnTo>
                  <a:lnTo>
                    <a:pt x="820" y="1568"/>
                  </a:lnTo>
                  <a:lnTo>
                    <a:pt x="822" y="1570"/>
                  </a:lnTo>
                  <a:lnTo>
                    <a:pt x="824" y="1568"/>
                  </a:lnTo>
                  <a:lnTo>
                    <a:pt x="828" y="1566"/>
                  </a:lnTo>
                  <a:lnTo>
                    <a:pt x="834" y="1566"/>
                  </a:lnTo>
                  <a:lnTo>
                    <a:pt x="838" y="1564"/>
                  </a:lnTo>
                  <a:lnTo>
                    <a:pt x="838" y="1558"/>
                  </a:lnTo>
                  <a:lnTo>
                    <a:pt x="838" y="1554"/>
                  </a:lnTo>
                  <a:lnTo>
                    <a:pt x="840" y="1552"/>
                  </a:lnTo>
                  <a:lnTo>
                    <a:pt x="844" y="1550"/>
                  </a:lnTo>
                  <a:lnTo>
                    <a:pt x="846" y="1548"/>
                  </a:lnTo>
                  <a:lnTo>
                    <a:pt x="842" y="1540"/>
                  </a:lnTo>
                  <a:lnTo>
                    <a:pt x="840" y="1536"/>
                  </a:lnTo>
                  <a:lnTo>
                    <a:pt x="838" y="1532"/>
                  </a:lnTo>
                  <a:lnTo>
                    <a:pt x="840" y="1528"/>
                  </a:lnTo>
                  <a:lnTo>
                    <a:pt x="844" y="1532"/>
                  </a:lnTo>
                  <a:lnTo>
                    <a:pt x="846" y="1534"/>
                  </a:lnTo>
                  <a:lnTo>
                    <a:pt x="848" y="1534"/>
                  </a:lnTo>
                  <a:lnTo>
                    <a:pt x="850" y="1530"/>
                  </a:lnTo>
                  <a:lnTo>
                    <a:pt x="850" y="1528"/>
                  </a:lnTo>
                  <a:lnTo>
                    <a:pt x="852" y="1530"/>
                  </a:lnTo>
                  <a:lnTo>
                    <a:pt x="852" y="1536"/>
                  </a:lnTo>
                  <a:lnTo>
                    <a:pt x="850" y="1538"/>
                  </a:lnTo>
                  <a:lnTo>
                    <a:pt x="850" y="1540"/>
                  </a:lnTo>
                  <a:lnTo>
                    <a:pt x="852" y="1542"/>
                  </a:lnTo>
                  <a:lnTo>
                    <a:pt x="854" y="1548"/>
                  </a:lnTo>
                  <a:lnTo>
                    <a:pt x="854" y="1552"/>
                  </a:lnTo>
                  <a:lnTo>
                    <a:pt x="856" y="1554"/>
                  </a:lnTo>
                  <a:lnTo>
                    <a:pt x="862" y="1556"/>
                  </a:lnTo>
                  <a:lnTo>
                    <a:pt x="866" y="1556"/>
                  </a:lnTo>
                  <a:lnTo>
                    <a:pt x="866" y="1558"/>
                  </a:lnTo>
                  <a:lnTo>
                    <a:pt x="868" y="1558"/>
                  </a:lnTo>
                  <a:lnTo>
                    <a:pt x="876" y="1560"/>
                  </a:lnTo>
                  <a:lnTo>
                    <a:pt x="874" y="1564"/>
                  </a:lnTo>
                  <a:lnTo>
                    <a:pt x="872" y="1566"/>
                  </a:lnTo>
                  <a:lnTo>
                    <a:pt x="872" y="1570"/>
                  </a:lnTo>
                  <a:lnTo>
                    <a:pt x="874" y="1576"/>
                  </a:lnTo>
                  <a:lnTo>
                    <a:pt x="876" y="1584"/>
                  </a:lnTo>
                  <a:lnTo>
                    <a:pt x="876" y="1594"/>
                  </a:lnTo>
                  <a:lnTo>
                    <a:pt x="876" y="1602"/>
                  </a:lnTo>
                  <a:lnTo>
                    <a:pt x="876" y="1608"/>
                  </a:lnTo>
                  <a:lnTo>
                    <a:pt x="878" y="1612"/>
                  </a:lnTo>
                  <a:lnTo>
                    <a:pt x="882" y="1616"/>
                  </a:lnTo>
                  <a:lnTo>
                    <a:pt x="886" y="1616"/>
                  </a:lnTo>
                  <a:lnTo>
                    <a:pt x="890" y="1614"/>
                  </a:lnTo>
                  <a:lnTo>
                    <a:pt x="896" y="1610"/>
                  </a:lnTo>
                  <a:lnTo>
                    <a:pt x="898" y="1612"/>
                  </a:lnTo>
                  <a:lnTo>
                    <a:pt x="900" y="1614"/>
                  </a:lnTo>
                  <a:lnTo>
                    <a:pt x="902" y="1618"/>
                  </a:lnTo>
                  <a:lnTo>
                    <a:pt x="902" y="1622"/>
                  </a:lnTo>
                  <a:lnTo>
                    <a:pt x="900" y="1628"/>
                  </a:lnTo>
                  <a:lnTo>
                    <a:pt x="896" y="1638"/>
                  </a:lnTo>
                  <a:lnTo>
                    <a:pt x="898" y="1644"/>
                  </a:lnTo>
                  <a:lnTo>
                    <a:pt x="900" y="1652"/>
                  </a:lnTo>
                  <a:lnTo>
                    <a:pt x="906" y="1672"/>
                  </a:lnTo>
                  <a:lnTo>
                    <a:pt x="916" y="1694"/>
                  </a:lnTo>
                  <a:lnTo>
                    <a:pt x="928" y="1710"/>
                  </a:lnTo>
                  <a:lnTo>
                    <a:pt x="932" y="1716"/>
                  </a:lnTo>
                  <a:lnTo>
                    <a:pt x="936" y="1716"/>
                  </a:lnTo>
                  <a:lnTo>
                    <a:pt x="942" y="1716"/>
                  </a:lnTo>
                  <a:lnTo>
                    <a:pt x="944" y="1718"/>
                  </a:lnTo>
                  <a:lnTo>
                    <a:pt x="944" y="1720"/>
                  </a:lnTo>
                  <a:lnTo>
                    <a:pt x="942" y="1726"/>
                  </a:lnTo>
                  <a:lnTo>
                    <a:pt x="934" y="1728"/>
                  </a:lnTo>
                  <a:lnTo>
                    <a:pt x="932" y="1730"/>
                  </a:lnTo>
                  <a:lnTo>
                    <a:pt x="934" y="1732"/>
                  </a:lnTo>
                  <a:lnTo>
                    <a:pt x="936" y="1738"/>
                  </a:lnTo>
                  <a:lnTo>
                    <a:pt x="938" y="1742"/>
                  </a:lnTo>
                  <a:lnTo>
                    <a:pt x="932" y="1740"/>
                  </a:lnTo>
                  <a:lnTo>
                    <a:pt x="926" y="1740"/>
                  </a:lnTo>
                  <a:lnTo>
                    <a:pt x="934" y="1752"/>
                  </a:lnTo>
                  <a:lnTo>
                    <a:pt x="940" y="1760"/>
                  </a:lnTo>
                  <a:lnTo>
                    <a:pt x="944" y="1768"/>
                  </a:lnTo>
                  <a:lnTo>
                    <a:pt x="946" y="1778"/>
                  </a:lnTo>
                  <a:lnTo>
                    <a:pt x="946" y="1782"/>
                  </a:lnTo>
                  <a:lnTo>
                    <a:pt x="944" y="1786"/>
                  </a:lnTo>
                  <a:lnTo>
                    <a:pt x="940" y="1792"/>
                  </a:lnTo>
                  <a:lnTo>
                    <a:pt x="942" y="1796"/>
                  </a:lnTo>
                  <a:lnTo>
                    <a:pt x="946" y="1798"/>
                  </a:lnTo>
                  <a:lnTo>
                    <a:pt x="954" y="1798"/>
                  </a:lnTo>
                  <a:lnTo>
                    <a:pt x="972" y="1796"/>
                  </a:lnTo>
                  <a:lnTo>
                    <a:pt x="982" y="1794"/>
                  </a:lnTo>
                  <a:lnTo>
                    <a:pt x="990" y="1794"/>
                  </a:lnTo>
                  <a:lnTo>
                    <a:pt x="996" y="1794"/>
                  </a:lnTo>
                  <a:lnTo>
                    <a:pt x="998" y="1788"/>
                  </a:lnTo>
                  <a:lnTo>
                    <a:pt x="1000" y="1774"/>
                  </a:lnTo>
                  <a:lnTo>
                    <a:pt x="1000" y="1768"/>
                  </a:lnTo>
                  <a:lnTo>
                    <a:pt x="1002" y="1760"/>
                  </a:lnTo>
                  <a:lnTo>
                    <a:pt x="1004" y="1756"/>
                  </a:lnTo>
                  <a:lnTo>
                    <a:pt x="1010" y="1756"/>
                  </a:lnTo>
                  <a:lnTo>
                    <a:pt x="1018" y="1756"/>
                  </a:lnTo>
                  <a:lnTo>
                    <a:pt x="1018" y="1754"/>
                  </a:lnTo>
                  <a:lnTo>
                    <a:pt x="1018" y="1752"/>
                  </a:lnTo>
                  <a:lnTo>
                    <a:pt x="1020" y="1750"/>
                  </a:lnTo>
                  <a:lnTo>
                    <a:pt x="1024" y="1748"/>
                  </a:lnTo>
                  <a:lnTo>
                    <a:pt x="1034" y="1746"/>
                  </a:lnTo>
                  <a:lnTo>
                    <a:pt x="1042" y="1746"/>
                  </a:lnTo>
                  <a:lnTo>
                    <a:pt x="1050" y="1746"/>
                  </a:lnTo>
                  <a:lnTo>
                    <a:pt x="1058" y="1750"/>
                  </a:lnTo>
                  <a:lnTo>
                    <a:pt x="1062" y="1750"/>
                  </a:lnTo>
                  <a:lnTo>
                    <a:pt x="1064" y="1750"/>
                  </a:lnTo>
                  <a:lnTo>
                    <a:pt x="1070" y="1736"/>
                  </a:lnTo>
                  <a:lnTo>
                    <a:pt x="1076" y="1720"/>
                  </a:lnTo>
                  <a:lnTo>
                    <a:pt x="1082" y="1708"/>
                  </a:lnTo>
                  <a:lnTo>
                    <a:pt x="1086" y="1700"/>
                  </a:lnTo>
                  <a:lnTo>
                    <a:pt x="1088" y="1692"/>
                  </a:lnTo>
                  <a:lnTo>
                    <a:pt x="1088" y="1684"/>
                  </a:lnTo>
                  <a:lnTo>
                    <a:pt x="1090" y="1676"/>
                  </a:lnTo>
                  <a:lnTo>
                    <a:pt x="1092" y="1666"/>
                  </a:lnTo>
                  <a:lnTo>
                    <a:pt x="1092" y="1658"/>
                  </a:lnTo>
                  <a:lnTo>
                    <a:pt x="1090" y="1654"/>
                  </a:lnTo>
                  <a:lnTo>
                    <a:pt x="1092" y="1650"/>
                  </a:lnTo>
                  <a:lnTo>
                    <a:pt x="1094" y="1644"/>
                  </a:lnTo>
                  <a:lnTo>
                    <a:pt x="1098" y="1638"/>
                  </a:lnTo>
                  <a:lnTo>
                    <a:pt x="1098" y="1634"/>
                  </a:lnTo>
                  <a:lnTo>
                    <a:pt x="1098" y="1632"/>
                  </a:lnTo>
                  <a:lnTo>
                    <a:pt x="1096" y="1626"/>
                  </a:lnTo>
                  <a:lnTo>
                    <a:pt x="1098" y="1622"/>
                  </a:lnTo>
                  <a:lnTo>
                    <a:pt x="1100" y="1618"/>
                  </a:lnTo>
                  <a:lnTo>
                    <a:pt x="1098" y="1610"/>
                  </a:lnTo>
                  <a:lnTo>
                    <a:pt x="1096" y="1606"/>
                  </a:lnTo>
                  <a:lnTo>
                    <a:pt x="1096" y="1604"/>
                  </a:lnTo>
                  <a:lnTo>
                    <a:pt x="1098" y="1604"/>
                  </a:lnTo>
                  <a:lnTo>
                    <a:pt x="1100" y="1602"/>
                  </a:lnTo>
                  <a:lnTo>
                    <a:pt x="1102" y="1600"/>
                  </a:lnTo>
                  <a:lnTo>
                    <a:pt x="1100" y="1598"/>
                  </a:lnTo>
                  <a:lnTo>
                    <a:pt x="1100" y="1596"/>
                  </a:lnTo>
                  <a:lnTo>
                    <a:pt x="1102" y="1592"/>
                  </a:lnTo>
                  <a:lnTo>
                    <a:pt x="1112" y="1588"/>
                  </a:lnTo>
                  <a:lnTo>
                    <a:pt x="1124" y="1582"/>
                  </a:lnTo>
                  <a:lnTo>
                    <a:pt x="1130" y="1578"/>
                  </a:lnTo>
                  <a:lnTo>
                    <a:pt x="1132" y="1574"/>
                  </a:lnTo>
                  <a:lnTo>
                    <a:pt x="1134" y="1570"/>
                  </a:lnTo>
                  <a:lnTo>
                    <a:pt x="1134" y="1568"/>
                  </a:lnTo>
                  <a:lnTo>
                    <a:pt x="1138" y="1572"/>
                  </a:lnTo>
                  <a:lnTo>
                    <a:pt x="1142" y="1576"/>
                  </a:lnTo>
                  <a:lnTo>
                    <a:pt x="1144" y="1574"/>
                  </a:lnTo>
                  <a:lnTo>
                    <a:pt x="1146" y="1572"/>
                  </a:lnTo>
                  <a:lnTo>
                    <a:pt x="1152" y="1566"/>
                  </a:lnTo>
                  <a:lnTo>
                    <a:pt x="1158" y="1562"/>
                  </a:lnTo>
                  <a:lnTo>
                    <a:pt x="1164" y="1560"/>
                  </a:lnTo>
                  <a:lnTo>
                    <a:pt x="1164" y="1558"/>
                  </a:lnTo>
                  <a:lnTo>
                    <a:pt x="1164" y="1556"/>
                  </a:lnTo>
                  <a:lnTo>
                    <a:pt x="1166" y="1554"/>
                  </a:lnTo>
                  <a:lnTo>
                    <a:pt x="1170" y="1552"/>
                  </a:lnTo>
                  <a:lnTo>
                    <a:pt x="1172" y="1550"/>
                  </a:lnTo>
                  <a:lnTo>
                    <a:pt x="1172" y="1548"/>
                  </a:lnTo>
                  <a:lnTo>
                    <a:pt x="1172" y="1546"/>
                  </a:lnTo>
                  <a:lnTo>
                    <a:pt x="1170" y="1542"/>
                  </a:lnTo>
                  <a:lnTo>
                    <a:pt x="1168" y="1540"/>
                  </a:lnTo>
                  <a:lnTo>
                    <a:pt x="1164" y="1540"/>
                  </a:lnTo>
                  <a:lnTo>
                    <a:pt x="1152" y="1546"/>
                  </a:lnTo>
                  <a:lnTo>
                    <a:pt x="1144" y="1550"/>
                  </a:lnTo>
                  <a:lnTo>
                    <a:pt x="1136" y="1550"/>
                  </a:lnTo>
                  <a:lnTo>
                    <a:pt x="1128" y="1550"/>
                  </a:lnTo>
                  <a:lnTo>
                    <a:pt x="1122" y="1546"/>
                  </a:lnTo>
                  <a:lnTo>
                    <a:pt x="1112" y="1540"/>
                  </a:lnTo>
                  <a:lnTo>
                    <a:pt x="1104" y="1538"/>
                  </a:lnTo>
                  <a:lnTo>
                    <a:pt x="1094" y="1538"/>
                  </a:lnTo>
                  <a:lnTo>
                    <a:pt x="1086" y="1538"/>
                  </a:lnTo>
                  <a:lnTo>
                    <a:pt x="1076" y="1538"/>
                  </a:lnTo>
                  <a:lnTo>
                    <a:pt x="1084" y="1534"/>
                  </a:lnTo>
                  <a:lnTo>
                    <a:pt x="1092" y="1530"/>
                  </a:lnTo>
                  <a:lnTo>
                    <a:pt x="1098" y="1530"/>
                  </a:lnTo>
                  <a:lnTo>
                    <a:pt x="1110" y="1530"/>
                  </a:lnTo>
                  <a:lnTo>
                    <a:pt x="1118" y="1534"/>
                  </a:lnTo>
                  <a:lnTo>
                    <a:pt x="1122" y="1534"/>
                  </a:lnTo>
                  <a:lnTo>
                    <a:pt x="1124" y="1532"/>
                  </a:lnTo>
                  <a:lnTo>
                    <a:pt x="1126" y="1532"/>
                  </a:lnTo>
                  <a:lnTo>
                    <a:pt x="1128" y="1532"/>
                  </a:lnTo>
                  <a:lnTo>
                    <a:pt x="1134" y="1538"/>
                  </a:lnTo>
                  <a:lnTo>
                    <a:pt x="1142" y="1544"/>
                  </a:lnTo>
                  <a:lnTo>
                    <a:pt x="1146" y="1544"/>
                  </a:lnTo>
                  <a:lnTo>
                    <a:pt x="1150" y="1542"/>
                  </a:lnTo>
                  <a:lnTo>
                    <a:pt x="1178" y="1528"/>
                  </a:lnTo>
                  <a:lnTo>
                    <a:pt x="1190" y="1518"/>
                  </a:lnTo>
                  <a:lnTo>
                    <a:pt x="1192" y="1516"/>
                  </a:lnTo>
                  <a:lnTo>
                    <a:pt x="1192" y="1512"/>
                  </a:lnTo>
                  <a:lnTo>
                    <a:pt x="1184" y="1500"/>
                  </a:lnTo>
                  <a:lnTo>
                    <a:pt x="1178" y="1496"/>
                  </a:lnTo>
                  <a:lnTo>
                    <a:pt x="1172" y="1496"/>
                  </a:lnTo>
                  <a:lnTo>
                    <a:pt x="1168" y="1496"/>
                  </a:lnTo>
                  <a:lnTo>
                    <a:pt x="1168" y="1494"/>
                  </a:lnTo>
                  <a:lnTo>
                    <a:pt x="1168" y="1490"/>
                  </a:lnTo>
                  <a:lnTo>
                    <a:pt x="1170" y="1484"/>
                  </a:lnTo>
                  <a:lnTo>
                    <a:pt x="1168" y="1482"/>
                  </a:lnTo>
                  <a:lnTo>
                    <a:pt x="1164" y="1480"/>
                  </a:lnTo>
                  <a:lnTo>
                    <a:pt x="1158" y="1476"/>
                  </a:lnTo>
                  <a:lnTo>
                    <a:pt x="1154" y="1472"/>
                  </a:lnTo>
                  <a:lnTo>
                    <a:pt x="1148" y="1468"/>
                  </a:lnTo>
                  <a:lnTo>
                    <a:pt x="1144" y="1466"/>
                  </a:lnTo>
                  <a:lnTo>
                    <a:pt x="1138" y="1468"/>
                  </a:lnTo>
                  <a:lnTo>
                    <a:pt x="1132" y="1468"/>
                  </a:lnTo>
                  <a:lnTo>
                    <a:pt x="1132" y="1466"/>
                  </a:lnTo>
                  <a:lnTo>
                    <a:pt x="1132" y="1462"/>
                  </a:lnTo>
                  <a:lnTo>
                    <a:pt x="1130" y="1462"/>
                  </a:lnTo>
                  <a:lnTo>
                    <a:pt x="1126" y="1460"/>
                  </a:lnTo>
                  <a:lnTo>
                    <a:pt x="1124" y="1460"/>
                  </a:lnTo>
                  <a:lnTo>
                    <a:pt x="1122" y="1458"/>
                  </a:lnTo>
                  <a:lnTo>
                    <a:pt x="1118" y="1450"/>
                  </a:lnTo>
                  <a:lnTo>
                    <a:pt x="1116" y="1440"/>
                  </a:lnTo>
                  <a:lnTo>
                    <a:pt x="1116" y="1428"/>
                  </a:lnTo>
                  <a:lnTo>
                    <a:pt x="1116" y="1416"/>
                  </a:lnTo>
                  <a:lnTo>
                    <a:pt x="1116" y="1406"/>
                  </a:lnTo>
                  <a:lnTo>
                    <a:pt x="1120" y="1398"/>
                  </a:lnTo>
                  <a:lnTo>
                    <a:pt x="1120" y="1396"/>
                  </a:lnTo>
                  <a:lnTo>
                    <a:pt x="1124" y="1396"/>
                  </a:lnTo>
                  <a:lnTo>
                    <a:pt x="1126" y="1394"/>
                  </a:lnTo>
                  <a:lnTo>
                    <a:pt x="1128" y="1392"/>
                  </a:lnTo>
                  <a:lnTo>
                    <a:pt x="1126" y="1386"/>
                  </a:lnTo>
                  <a:lnTo>
                    <a:pt x="1126" y="1374"/>
                  </a:lnTo>
                  <a:lnTo>
                    <a:pt x="1126" y="1368"/>
                  </a:lnTo>
                  <a:lnTo>
                    <a:pt x="1128" y="1360"/>
                  </a:lnTo>
                  <a:lnTo>
                    <a:pt x="1132" y="1356"/>
                  </a:lnTo>
                  <a:lnTo>
                    <a:pt x="1132" y="1352"/>
                  </a:lnTo>
                  <a:lnTo>
                    <a:pt x="1130" y="1352"/>
                  </a:lnTo>
                  <a:lnTo>
                    <a:pt x="1128" y="1350"/>
                  </a:lnTo>
                  <a:lnTo>
                    <a:pt x="1124" y="1350"/>
                  </a:lnTo>
                  <a:lnTo>
                    <a:pt x="1122" y="1348"/>
                  </a:lnTo>
                  <a:lnTo>
                    <a:pt x="1122" y="1342"/>
                  </a:lnTo>
                  <a:lnTo>
                    <a:pt x="1122" y="1336"/>
                  </a:lnTo>
                  <a:lnTo>
                    <a:pt x="1124" y="1338"/>
                  </a:lnTo>
                  <a:lnTo>
                    <a:pt x="1130" y="1340"/>
                  </a:lnTo>
                  <a:lnTo>
                    <a:pt x="1136" y="1340"/>
                  </a:lnTo>
                  <a:lnTo>
                    <a:pt x="1142" y="1338"/>
                  </a:lnTo>
                  <a:lnTo>
                    <a:pt x="1148" y="1334"/>
                  </a:lnTo>
                  <a:lnTo>
                    <a:pt x="1148" y="1332"/>
                  </a:lnTo>
                  <a:lnTo>
                    <a:pt x="1148" y="1330"/>
                  </a:lnTo>
                  <a:lnTo>
                    <a:pt x="1146" y="1326"/>
                  </a:lnTo>
                  <a:lnTo>
                    <a:pt x="1144" y="1324"/>
                  </a:lnTo>
                  <a:lnTo>
                    <a:pt x="1142" y="1322"/>
                  </a:lnTo>
                  <a:lnTo>
                    <a:pt x="1144" y="1322"/>
                  </a:lnTo>
                  <a:lnTo>
                    <a:pt x="1152" y="1320"/>
                  </a:lnTo>
                  <a:lnTo>
                    <a:pt x="1160" y="1318"/>
                  </a:lnTo>
                  <a:lnTo>
                    <a:pt x="1166" y="1312"/>
                  </a:lnTo>
                  <a:lnTo>
                    <a:pt x="1170" y="1308"/>
                  </a:lnTo>
                  <a:lnTo>
                    <a:pt x="1172" y="1302"/>
                  </a:lnTo>
                  <a:lnTo>
                    <a:pt x="1178" y="1294"/>
                  </a:lnTo>
                  <a:lnTo>
                    <a:pt x="1180" y="1292"/>
                  </a:lnTo>
                  <a:lnTo>
                    <a:pt x="1186" y="1292"/>
                  </a:lnTo>
                  <a:lnTo>
                    <a:pt x="1190" y="1294"/>
                  </a:lnTo>
                  <a:lnTo>
                    <a:pt x="1194" y="1292"/>
                  </a:lnTo>
                  <a:lnTo>
                    <a:pt x="1196" y="1286"/>
                  </a:lnTo>
                  <a:lnTo>
                    <a:pt x="1200" y="1278"/>
                  </a:lnTo>
                  <a:lnTo>
                    <a:pt x="1204" y="1274"/>
                  </a:lnTo>
                  <a:lnTo>
                    <a:pt x="1208" y="1274"/>
                  </a:lnTo>
                  <a:lnTo>
                    <a:pt x="1214" y="1274"/>
                  </a:lnTo>
                  <a:lnTo>
                    <a:pt x="1218" y="1274"/>
                  </a:lnTo>
                  <a:lnTo>
                    <a:pt x="1222" y="1268"/>
                  </a:lnTo>
                  <a:lnTo>
                    <a:pt x="1226" y="1264"/>
                  </a:lnTo>
                  <a:lnTo>
                    <a:pt x="1228" y="1264"/>
                  </a:lnTo>
                  <a:lnTo>
                    <a:pt x="1232" y="1264"/>
                  </a:lnTo>
                  <a:lnTo>
                    <a:pt x="1236" y="1264"/>
                  </a:lnTo>
                  <a:lnTo>
                    <a:pt x="1238" y="1264"/>
                  </a:lnTo>
                  <a:lnTo>
                    <a:pt x="1240" y="1260"/>
                  </a:lnTo>
                  <a:lnTo>
                    <a:pt x="1244" y="1254"/>
                  </a:lnTo>
                  <a:lnTo>
                    <a:pt x="1246" y="1254"/>
                  </a:lnTo>
                  <a:lnTo>
                    <a:pt x="1250" y="1254"/>
                  </a:lnTo>
                  <a:lnTo>
                    <a:pt x="1254" y="1252"/>
                  </a:lnTo>
                  <a:lnTo>
                    <a:pt x="1258" y="1250"/>
                  </a:lnTo>
                  <a:lnTo>
                    <a:pt x="1262" y="1240"/>
                  </a:lnTo>
                  <a:lnTo>
                    <a:pt x="1268" y="1226"/>
                  </a:lnTo>
                  <a:lnTo>
                    <a:pt x="1274" y="1220"/>
                  </a:lnTo>
                  <a:lnTo>
                    <a:pt x="1284" y="1214"/>
                  </a:lnTo>
                  <a:lnTo>
                    <a:pt x="1290" y="1208"/>
                  </a:lnTo>
                  <a:lnTo>
                    <a:pt x="1292" y="1206"/>
                  </a:lnTo>
                  <a:lnTo>
                    <a:pt x="1292" y="1204"/>
                  </a:lnTo>
                  <a:lnTo>
                    <a:pt x="1290" y="1202"/>
                  </a:lnTo>
                  <a:lnTo>
                    <a:pt x="1284" y="1198"/>
                  </a:lnTo>
                  <a:lnTo>
                    <a:pt x="1280" y="1194"/>
                  </a:lnTo>
                  <a:lnTo>
                    <a:pt x="1276" y="1190"/>
                  </a:lnTo>
                  <a:lnTo>
                    <a:pt x="1276" y="1184"/>
                  </a:lnTo>
                  <a:lnTo>
                    <a:pt x="1276" y="1180"/>
                  </a:lnTo>
                  <a:lnTo>
                    <a:pt x="1282" y="1174"/>
                  </a:lnTo>
                  <a:lnTo>
                    <a:pt x="1288" y="1168"/>
                  </a:lnTo>
                  <a:lnTo>
                    <a:pt x="1290" y="1164"/>
                  </a:lnTo>
                  <a:lnTo>
                    <a:pt x="1292" y="1156"/>
                  </a:lnTo>
                  <a:lnTo>
                    <a:pt x="1292" y="1150"/>
                  </a:lnTo>
                  <a:lnTo>
                    <a:pt x="1294" y="1146"/>
                  </a:lnTo>
                  <a:lnTo>
                    <a:pt x="1298" y="1144"/>
                  </a:lnTo>
                  <a:lnTo>
                    <a:pt x="1300" y="1144"/>
                  </a:lnTo>
                  <a:lnTo>
                    <a:pt x="1306" y="1142"/>
                  </a:lnTo>
                  <a:lnTo>
                    <a:pt x="1310" y="1140"/>
                  </a:lnTo>
                  <a:lnTo>
                    <a:pt x="1310" y="1138"/>
                  </a:lnTo>
                  <a:lnTo>
                    <a:pt x="1314" y="1132"/>
                  </a:lnTo>
                  <a:lnTo>
                    <a:pt x="1320" y="1126"/>
                  </a:lnTo>
                  <a:lnTo>
                    <a:pt x="1338" y="1114"/>
                  </a:lnTo>
                  <a:lnTo>
                    <a:pt x="1340" y="1112"/>
                  </a:lnTo>
                  <a:lnTo>
                    <a:pt x="1344" y="1112"/>
                  </a:lnTo>
                  <a:lnTo>
                    <a:pt x="1346" y="1116"/>
                  </a:lnTo>
                  <a:lnTo>
                    <a:pt x="1348" y="1118"/>
                  </a:lnTo>
                  <a:lnTo>
                    <a:pt x="1350" y="1120"/>
                  </a:lnTo>
                  <a:lnTo>
                    <a:pt x="1354" y="1120"/>
                  </a:lnTo>
                  <a:lnTo>
                    <a:pt x="1358" y="1118"/>
                  </a:lnTo>
                  <a:lnTo>
                    <a:pt x="1364" y="1116"/>
                  </a:lnTo>
                  <a:lnTo>
                    <a:pt x="1368" y="1116"/>
                  </a:lnTo>
                  <a:lnTo>
                    <a:pt x="1378" y="1116"/>
                  </a:lnTo>
                  <a:lnTo>
                    <a:pt x="1386" y="1116"/>
                  </a:lnTo>
                  <a:lnTo>
                    <a:pt x="1392" y="1116"/>
                  </a:lnTo>
                  <a:lnTo>
                    <a:pt x="1396" y="1114"/>
                  </a:lnTo>
                  <a:lnTo>
                    <a:pt x="1408" y="1116"/>
                  </a:lnTo>
                  <a:lnTo>
                    <a:pt x="1414" y="1120"/>
                  </a:lnTo>
                  <a:lnTo>
                    <a:pt x="1418" y="1124"/>
                  </a:lnTo>
                  <a:lnTo>
                    <a:pt x="1428" y="1126"/>
                  </a:lnTo>
                  <a:lnTo>
                    <a:pt x="1438" y="1130"/>
                  </a:lnTo>
                  <a:lnTo>
                    <a:pt x="1440" y="1134"/>
                  </a:lnTo>
                  <a:lnTo>
                    <a:pt x="1442" y="1136"/>
                  </a:lnTo>
                  <a:lnTo>
                    <a:pt x="1442" y="1144"/>
                  </a:lnTo>
                  <a:lnTo>
                    <a:pt x="1440" y="1154"/>
                  </a:lnTo>
                  <a:lnTo>
                    <a:pt x="1440" y="1162"/>
                  </a:lnTo>
                  <a:lnTo>
                    <a:pt x="1442" y="1166"/>
                  </a:lnTo>
                  <a:lnTo>
                    <a:pt x="1446" y="1168"/>
                  </a:lnTo>
                  <a:lnTo>
                    <a:pt x="1444" y="1174"/>
                  </a:lnTo>
                  <a:lnTo>
                    <a:pt x="1442" y="1176"/>
                  </a:lnTo>
                  <a:lnTo>
                    <a:pt x="1440" y="1176"/>
                  </a:lnTo>
                  <a:lnTo>
                    <a:pt x="1434" y="1176"/>
                  </a:lnTo>
                  <a:lnTo>
                    <a:pt x="1422" y="1178"/>
                  </a:lnTo>
                  <a:lnTo>
                    <a:pt x="1416" y="1180"/>
                  </a:lnTo>
                  <a:lnTo>
                    <a:pt x="1412" y="1184"/>
                  </a:lnTo>
                  <a:lnTo>
                    <a:pt x="1406" y="1196"/>
                  </a:lnTo>
                  <a:lnTo>
                    <a:pt x="1398" y="1208"/>
                  </a:lnTo>
                  <a:lnTo>
                    <a:pt x="1390" y="1216"/>
                  </a:lnTo>
                  <a:lnTo>
                    <a:pt x="1382" y="1222"/>
                  </a:lnTo>
                  <a:lnTo>
                    <a:pt x="1372" y="1228"/>
                  </a:lnTo>
                  <a:lnTo>
                    <a:pt x="1368" y="1232"/>
                  </a:lnTo>
                  <a:lnTo>
                    <a:pt x="1366" y="1236"/>
                  </a:lnTo>
                  <a:lnTo>
                    <a:pt x="1366" y="1238"/>
                  </a:lnTo>
                  <a:lnTo>
                    <a:pt x="1366" y="1242"/>
                  </a:lnTo>
                  <a:lnTo>
                    <a:pt x="1358" y="1244"/>
                  </a:lnTo>
                  <a:lnTo>
                    <a:pt x="1354" y="1246"/>
                  </a:lnTo>
                  <a:lnTo>
                    <a:pt x="1350" y="1248"/>
                  </a:lnTo>
                  <a:lnTo>
                    <a:pt x="1346" y="1254"/>
                  </a:lnTo>
                  <a:lnTo>
                    <a:pt x="1344" y="1258"/>
                  </a:lnTo>
                  <a:lnTo>
                    <a:pt x="1342" y="1260"/>
                  </a:lnTo>
                  <a:lnTo>
                    <a:pt x="1338" y="1260"/>
                  </a:lnTo>
                  <a:lnTo>
                    <a:pt x="1334" y="1260"/>
                  </a:lnTo>
                  <a:lnTo>
                    <a:pt x="1332" y="1260"/>
                  </a:lnTo>
                  <a:lnTo>
                    <a:pt x="1328" y="1264"/>
                  </a:lnTo>
                  <a:lnTo>
                    <a:pt x="1326" y="1268"/>
                  </a:lnTo>
                  <a:lnTo>
                    <a:pt x="1324" y="1270"/>
                  </a:lnTo>
                  <a:lnTo>
                    <a:pt x="1322" y="1270"/>
                  </a:lnTo>
                  <a:lnTo>
                    <a:pt x="1320" y="1272"/>
                  </a:lnTo>
                  <a:lnTo>
                    <a:pt x="1318" y="1272"/>
                  </a:lnTo>
                  <a:lnTo>
                    <a:pt x="1318" y="1278"/>
                  </a:lnTo>
                  <a:lnTo>
                    <a:pt x="1318" y="1286"/>
                  </a:lnTo>
                  <a:lnTo>
                    <a:pt x="1318" y="1288"/>
                  </a:lnTo>
                  <a:lnTo>
                    <a:pt x="1314" y="1292"/>
                  </a:lnTo>
                  <a:lnTo>
                    <a:pt x="1310" y="1294"/>
                  </a:lnTo>
                  <a:lnTo>
                    <a:pt x="1308" y="1294"/>
                  </a:lnTo>
                  <a:lnTo>
                    <a:pt x="1300" y="1292"/>
                  </a:lnTo>
                  <a:lnTo>
                    <a:pt x="1294" y="1290"/>
                  </a:lnTo>
                  <a:lnTo>
                    <a:pt x="1292" y="1292"/>
                  </a:lnTo>
                  <a:lnTo>
                    <a:pt x="1290" y="1296"/>
                  </a:lnTo>
                  <a:lnTo>
                    <a:pt x="1290" y="1300"/>
                  </a:lnTo>
                  <a:lnTo>
                    <a:pt x="1286" y="1304"/>
                  </a:lnTo>
                  <a:lnTo>
                    <a:pt x="1278" y="1314"/>
                  </a:lnTo>
                  <a:lnTo>
                    <a:pt x="1276" y="1322"/>
                  </a:lnTo>
                  <a:lnTo>
                    <a:pt x="1274" y="1328"/>
                  </a:lnTo>
                  <a:lnTo>
                    <a:pt x="1274" y="1338"/>
                  </a:lnTo>
                  <a:lnTo>
                    <a:pt x="1278" y="1346"/>
                  </a:lnTo>
                  <a:lnTo>
                    <a:pt x="1282" y="1354"/>
                  </a:lnTo>
                  <a:lnTo>
                    <a:pt x="1282" y="1360"/>
                  </a:lnTo>
                  <a:lnTo>
                    <a:pt x="1282" y="1364"/>
                  </a:lnTo>
                  <a:lnTo>
                    <a:pt x="1280" y="1366"/>
                  </a:lnTo>
                  <a:lnTo>
                    <a:pt x="1278" y="1368"/>
                  </a:lnTo>
                  <a:lnTo>
                    <a:pt x="1278" y="1372"/>
                  </a:lnTo>
                  <a:lnTo>
                    <a:pt x="1280" y="1378"/>
                  </a:lnTo>
                  <a:lnTo>
                    <a:pt x="1288" y="1388"/>
                  </a:lnTo>
                  <a:lnTo>
                    <a:pt x="1292" y="1394"/>
                  </a:lnTo>
                  <a:lnTo>
                    <a:pt x="1294" y="1396"/>
                  </a:lnTo>
                  <a:lnTo>
                    <a:pt x="1294" y="1398"/>
                  </a:lnTo>
                  <a:lnTo>
                    <a:pt x="1292" y="1400"/>
                  </a:lnTo>
                  <a:lnTo>
                    <a:pt x="1288" y="1402"/>
                  </a:lnTo>
                  <a:lnTo>
                    <a:pt x="1286" y="1404"/>
                  </a:lnTo>
                  <a:lnTo>
                    <a:pt x="1286" y="1406"/>
                  </a:lnTo>
                  <a:lnTo>
                    <a:pt x="1288" y="1416"/>
                  </a:lnTo>
                  <a:lnTo>
                    <a:pt x="1288" y="1424"/>
                  </a:lnTo>
                  <a:lnTo>
                    <a:pt x="1282" y="1444"/>
                  </a:lnTo>
                  <a:lnTo>
                    <a:pt x="1280" y="1456"/>
                  </a:lnTo>
                  <a:lnTo>
                    <a:pt x="1280" y="1462"/>
                  </a:lnTo>
                  <a:lnTo>
                    <a:pt x="1282" y="1464"/>
                  </a:lnTo>
                  <a:lnTo>
                    <a:pt x="1286" y="1466"/>
                  </a:lnTo>
                  <a:lnTo>
                    <a:pt x="1298" y="1470"/>
                  </a:lnTo>
                  <a:lnTo>
                    <a:pt x="1322" y="1476"/>
                  </a:lnTo>
                  <a:lnTo>
                    <a:pt x="1328" y="1478"/>
                  </a:lnTo>
                  <a:lnTo>
                    <a:pt x="1330" y="1480"/>
                  </a:lnTo>
                  <a:lnTo>
                    <a:pt x="1328" y="1484"/>
                  </a:lnTo>
                  <a:lnTo>
                    <a:pt x="1328" y="1492"/>
                  </a:lnTo>
                  <a:lnTo>
                    <a:pt x="1328" y="1500"/>
                  </a:lnTo>
                  <a:lnTo>
                    <a:pt x="1330" y="1504"/>
                  </a:lnTo>
                  <a:lnTo>
                    <a:pt x="1334" y="1504"/>
                  </a:lnTo>
                  <a:lnTo>
                    <a:pt x="1336" y="1504"/>
                  </a:lnTo>
                  <a:lnTo>
                    <a:pt x="1340" y="1500"/>
                  </a:lnTo>
                  <a:lnTo>
                    <a:pt x="1346" y="1494"/>
                  </a:lnTo>
                  <a:lnTo>
                    <a:pt x="1352" y="1494"/>
                  </a:lnTo>
                  <a:lnTo>
                    <a:pt x="1354" y="1496"/>
                  </a:lnTo>
                  <a:lnTo>
                    <a:pt x="1354" y="1498"/>
                  </a:lnTo>
                  <a:lnTo>
                    <a:pt x="1354" y="1500"/>
                  </a:lnTo>
                  <a:lnTo>
                    <a:pt x="1352" y="1506"/>
                  </a:lnTo>
                  <a:lnTo>
                    <a:pt x="1346" y="1512"/>
                  </a:lnTo>
                  <a:lnTo>
                    <a:pt x="1346" y="1516"/>
                  </a:lnTo>
                  <a:lnTo>
                    <a:pt x="1352" y="1514"/>
                  </a:lnTo>
                  <a:lnTo>
                    <a:pt x="1366" y="1508"/>
                  </a:lnTo>
                  <a:lnTo>
                    <a:pt x="1376" y="1504"/>
                  </a:lnTo>
                  <a:lnTo>
                    <a:pt x="1390" y="1504"/>
                  </a:lnTo>
                  <a:lnTo>
                    <a:pt x="1408" y="1500"/>
                  </a:lnTo>
                  <a:lnTo>
                    <a:pt x="1436" y="1488"/>
                  </a:lnTo>
                  <a:lnTo>
                    <a:pt x="1448" y="1484"/>
                  </a:lnTo>
                  <a:lnTo>
                    <a:pt x="1454" y="1484"/>
                  </a:lnTo>
                  <a:lnTo>
                    <a:pt x="1458" y="1484"/>
                  </a:lnTo>
                  <a:lnTo>
                    <a:pt x="1462" y="1484"/>
                  </a:lnTo>
                  <a:lnTo>
                    <a:pt x="1466" y="1486"/>
                  </a:lnTo>
                  <a:lnTo>
                    <a:pt x="1470" y="1482"/>
                  </a:lnTo>
                  <a:lnTo>
                    <a:pt x="1476" y="1476"/>
                  </a:lnTo>
                  <a:lnTo>
                    <a:pt x="1478" y="1476"/>
                  </a:lnTo>
                  <a:lnTo>
                    <a:pt x="1484" y="1478"/>
                  </a:lnTo>
                  <a:lnTo>
                    <a:pt x="1490" y="1476"/>
                  </a:lnTo>
                  <a:lnTo>
                    <a:pt x="1498" y="1474"/>
                  </a:lnTo>
                  <a:lnTo>
                    <a:pt x="1506" y="1472"/>
                  </a:lnTo>
                  <a:lnTo>
                    <a:pt x="1512" y="1470"/>
                  </a:lnTo>
                  <a:lnTo>
                    <a:pt x="1522" y="1470"/>
                  </a:lnTo>
                  <a:lnTo>
                    <a:pt x="1532" y="1470"/>
                  </a:lnTo>
                  <a:lnTo>
                    <a:pt x="1538" y="1470"/>
                  </a:lnTo>
                  <a:lnTo>
                    <a:pt x="1546" y="1466"/>
                  </a:lnTo>
                  <a:lnTo>
                    <a:pt x="1550" y="1468"/>
                  </a:lnTo>
                  <a:lnTo>
                    <a:pt x="1556" y="1468"/>
                  </a:lnTo>
                  <a:lnTo>
                    <a:pt x="1566" y="1462"/>
                  </a:lnTo>
                  <a:lnTo>
                    <a:pt x="1574" y="1456"/>
                  </a:lnTo>
                  <a:lnTo>
                    <a:pt x="1578" y="1454"/>
                  </a:lnTo>
                  <a:lnTo>
                    <a:pt x="1580" y="1456"/>
                  </a:lnTo>
                  <a:lnTo>
                    <a:pt x="1582" y="1458"/>
                  </a:lnTo>
                  <a:lnTo>
                    <a:pt x="1578" y="1458"/>
                  </a:lnTo>
                  <a:lnTo>
                    <a:pt x="1576" y="1462"/>
                  </a:lnTo>
                  <a:lnTo>
                    <a:pt x="1578" y="1466"/>
                  </a:lnTo>
                  <a:lnTo>
                    <a:pt x="1580" y="1470"/>
                  </a:lnTo>
                  <a:lnTo>
                    <a:pt x="1578" y="1472"/>
                  </a:lnTo>
                  <a:lnTo>
                    <a:pt x="1572" y="1470"/>
                  </a:lnTo>
                  <a:lnTo>
                    <a:pt x="1568" y="1468"/>
                  </a:lnTo>
                  <a:lnTo>
                    <a:pt x="1572" y="1474"/>
                  </a:lnTo>
                  <a:lnTo>
                    <a:pt x="1578" y="1480"/>
                  </a:lnTo>
                  <a:lnTo>
                    <a:pt x="1582" y="1480"/>
                  </a:lnTo>
                  <a:lnTo>
                    <a:pt x="1584" y="1482"/>
                  </a:lnTo>
                  <a:lnTo>
                    <a:pt x="1588" y="1486"/>
                  </a:lnTo>
                  <a:lnTo>
                    <a:pt x="1592" y="1490"/>
                  </a:lnTo>
                  <a:lnTo>
                    <a:pt x="1596" y="1490"/>
                  </a:lnTo>
                  <a:lnTo>
                    <a:pt x="1608" y="1490"/>
                  </a:lnTo>
                  <a:lnTo>
                    <a:pt x="1618" y="1490"/>
                  </a:lnTo>
                  <a:lnTo>
                    <a:pt x="1622" y="1492"/>
                  </a:lnTo>
                  <a:lnTo>
                    <a:pt x="1626" y="1494"/>
                  </a:lnTo>
                  <a:lnTo>
                    <a:pt x="1628" y="1498"/>
                  </a:lnTo>
                  <a:lnTo>
                    <a:pt x="1632" y="1500"/>
                  </a:lnTo>
                  <a:lnTo>
                    <a:pt x="1638" y="1502"/>
                  </a:lnTo>
                  <a:lnTo>
                    <a:pt x="1642" y="1504"/>
                  </a:lnTo>
                  <a:lnTo>
                    <a:pt x="1642" y="1508"/>
                  </a:lnTo>
                  <a:lnTo>
                    <a:pt x="1638" y="1510"/>
                  </a:lnTo>
                  <a:lnTo>
                    <a:pt x="1634" y="1510"/>
                  </a:lnTo>
                  <a:lnTo>
                    <a:pt x="1610" y="1504"/>
                  </a:lnTo>
                  <a:lnTo>
                    <a:pt x="1602" y="1502"/>
                  </a:lnTo>
                  <a:lnTo>
                    <a:pt x="1596" y="1504"/>
                  </a:lnTo>
                  <a:lnTo>
                    <a:pt x="1594" y="1506"/>
                  </a:lnTo>
                  <a:lnTo>
                    <a:pt x="1592" y="1510"/>
                  </a:lnTo>
                  <a:lnTo>
                    <a:pt x="1590" y="1512"/>
                  </a:lnTo>
                  <a:lnTo>
                    <a:pt x="1588" y="1516"/>
                  </a:lnTo>
                  <a:lnTo>
                    <a:pt x="1584" y="1516"/>
                  </a:lnTo>
                  <a:lnTo>
                    <a:pt x="1578" y="1514"/>
                  </a:lnTo>
                  <a:lnTo>
                    <a:pt x="1574" y="1512"/>
                  </a:lnTo>
                  <a:lnTo>
                    <a:pt x="1570" y="1514"/>
                  </a:lnTo>
                  <a:lnTo>
                    <a:pt x="1568" y="1516"/>
                  </a:lnTo>
                  <a:lnTo>
                    <a:pt x="1568" y="1518"/>
                  </a:lnTo>
                  <a:lnTo>
                    <a:pt x="1568" y="1522"/>
                  </a:lnTo>
                  <a:lnTo>
                    <a:pt x="1568" y="1524"/>
                  </a:lnTo>
                  <a:lnTo>
                    <a:pt x="1564" y="1524"/>
                  </a:lnTo>
                  <a:lnTo>
                    <a:pt x="1560" y="1520"/>
                  </a:lnTo>
                  <a:lnTo>
                    <a:pt x="1556" y="1518"/>
                  </a:lnTo>
                  <a:lnTo>
                    <a:pt x="1552" y="1516"/>
                  </a:lnTo>
                  <a:lnTo>
                    <a:pt x="1552" y="1518"/>
                  </a:lnTo>
                  <a:lnTo>
                    <a:pt x="1552" y="1520"/>
                  </a:lnTo>
                  <a:lnTo>
                    <a:pt x="1554" y="1530"/>
                  </a:lnTo>
                  <a:lnTo>
                    <a:pt x="1554" y="1534"/>
                  </a:lnTo>
                  <a:lnTo>
                    <a:pt x="1552" y="1536"/>
                  </a:lnTo>
                  <a:lnTo>
                    <a:pt x="1540" y="1540"/>
                  </a:lnTo>
                  <a:lnTo>
                    <a:pt x="1530" y="1542"/>
                  </a:lnTo>
                  <a:lnTo>
                    <a:pt x="1518" y="1540"/>
                  </a:lnTo>
                  <a:lnTo>
                    <a:pt x="1508" y="1536"/>
                  </a:lnTo>
                  <a:lnTo>
                    <a:pt x="1498" y="1532"/>
                  </a:lnTo>
                  <a:lnTo>
                    <a:pt x="1488" y="1530"/>
                  </a:lnTo>
                  <a:lnTo>
                    <a:pt x="1476" y="1528"/>
                  </a:lnTo>
                  <a:lnTo>
                    <a:pt x="1460" y="1526"/>
                  </a:lnTo>
                  <a:lnTo>
                    <a:pt x="1454" y="1524"/>
                  </a:lnTo>
                  <a:lnTo>
                    <a:pt x="1450" y="1524"/>
                  </a:lnTo>
                  <a:lnTo>
                    <a:pt x="1448" y="1526"/>
                  </a:lnTo>
                  <a:lnTo>
                    <a:pt x="1448" y="1528"/>
                  </a:lnTo>
                  <a:lnTo>
                    <a:pt x="1446" y="1532"/>
                  </a:lnTo>
                  <a:lnTo>
                    <a:pt x="1442" y="1534"/>
                  </a:lnTo>
                  <a:lnTo>
                    <a:pt x="1436" y="1534"/>
                  </a:lnTo>
                  <a:lnTo>
                    <a:pt x="1422" y="1534"/>
                  </a:lnTo>
                  <a:lnTo>
                    <a:pt x="1408" y="1534"/>
                  </a:lnTo>
                  <a:lnTo>
                    <a:pt x="1398" y="1538"/>
                  </a:lnTo>
                  <a:lnTo>
                    <a:pt x="1394" y="1542"/>
                  </a:lnTo>
                  <a:lnTo>
                    <a:pt x="1392" y="1544"/>
                  </a:lnTo>
                  <a:lnTo>
                    <a:pt x="1390" y="1548"/>
                  </a:lnTo>
                  <a:lnTo>
                    <a:pt x="1388" y="1550"/>
                  </a:lnTo>
                  <a:lnTo>
                    <a:pt x="1380" y="1552"/>
                  </a:lnTo>
                  <a:lnTo>
                    <a:pt x="1374" y="1554"/>
                  </a:lnTo>
                  <a:lnTo>
                    <a:pt x="1372" y="1558"/>
                  </a:lnTo>
                  <a:lnTo>
                    <a:pt x="1370" y="1562"/>
                  </a:lnTo>
                  <a:lnTo>
                    <a:pt x="1368" y="1572"/>
                  </a:lnTo>
                  <a:lnTo>
                    <a:pt x="1368" y="1580"/>
                  </a:lnTo>
                  <a:lnTo>
                    <a:pt x="1370" y="1588"/>
                  </a:lnTo>
                  <a:lnTo>
                    <a:pt x="1372" y="1594"/>
                  </a:lnTo>
                  <a:lnTo>
                    <a:pt x="1378" y="1604"/>
                  </a:lnTo>
                  <a:lnTo>
                    <a:pt x="1382" y="1610"/>
                  </a:lnTo>
                  <a:lnTo>
                    <a:pt x="1386" y="1614"/>
                  </a:lnTo>
                  <a:lnTo>
                    <a:pt x="1390" y="1614"/>
                  </a:lnTo>
                  <a:lnTo>
                    <a:pt x="1396" y="1614"/>
                  </a:lnTo>
                  <a:lnTo>
                    <a:pt x="1402" y="1610"/>
                  </a:lnTo>
                  <a:lnTo>
                    <a:pt x="1410" y="1606"/>
                  </a:lnTo>
                  <a:lnTo>
                    <a:pt x="1410" y="1608"/>
                  </a:lnTo>
                  <a:lnTo>
                    <a:pt x="1410" y="1610"/>
                  </a:lnTo>
                  <a:lnTo>
                    <a:pt x="1402" y="1640"/>
                  </a:lnTo>
                  <a:lnTo>
                    <a:pt x="1402" y="1646"/>
                  </a:lnTo>
                  <a:lnTo>
                    <a:pt x="1404" y="1654"/>
                  </a:lnTo>
                  <a:lnTo>
                    <a:pt x="1406" y="1668"/>
                  </a:lnTo>
                  <a:lnTo>
                    <a:pt x="1408" y="1676"/>
                  </a:lnTo>
                  <a:lnTo>
                    <a:pt x="1406" y="1682"/>
                  </a:lnTo>
                  <a:lnTo>
                    <a:pt x="1402" y="1686"/>
                  </a:lnTo>
                  <a:lnTo>
                    <a:pt x="1392" y="1692"/>
                  </a:lnTo>
                  <a:lnTo>
                    <a:pt x="1380" y="1694"/>
                  </a:lnTo>
                  <a:lnTo>
                    <a:pt x="1370" y="1694"/>
                  </a:lnTo>
                  <a:lnTo>
                    <a:pt x="1364" y="1690"/>
                  </a:lnTo>
                  <a:lnTo>
                    <a:pt x="1360" y="1684"/>
                  </a:lnTo>
                  <a:lnTo>
                    <a:pt x="1354" y="1672"/>
                  </a:lnTo>
                  <a:lnTo>
                    <a:pt x="1348" y="1666"/>
                  </a:lnTo>
                  <a:lnTo>
                    <a:pt x="1342" y="1662"/>
                  </a:lnTo>
                  <a:lnTo>
                    <a:pt x="1336" y="1660"/>
                  </a:lnTo>
                  <a:lnTo>
                    <a:pt x="1334" y="1656"/>
                  </a:lnTo>
                  <a:lnTo>
                    <a:pt x="1332" y="1652"/>
                  </a:lnTo>
                  <a:lnTo>
                    <a:pt x="1332" y="1650"/>
                  </a:lnTo>
                  <a:lnTo>
                    <a:pt x="1332" y="1648"/>
                  </a:lnTo>
                  <a:lnTo>
                    <a:pt x="1324" y="1648"/>
                  </a:lnTo>
                  <a:lnTo>
                    <a:pt x="1302" y="1656"/>
                  </a:lnTo>
                  <a:lnTo>
                    <a:pt x="1294" y="1660"/>
                  </a:lnTo>
                  <a:lnTo>
                    <a:pt x="1292" y="1664"/>
                  </a:lnTo>
                  <a:lnTo>
                    <a:pt x="1286" y="1674"/>
                  </a:lnTo>
                  <a:lnTo>
                    <a:pt x="1284" y="1678"/>
                  </a:lnTo>
                  <a:lnTo>
                    <a:pt x="1286" y="1684"/>
                  </a:lnTo>
                  <a:lnTo>
                    <a:pt x="1286" y="1688"/>
                  </a:lnTo>
                  <a:lnTo>
                    <a:pt x="1286" y="1690"/>
                  </a:lnTo>
                  <a:lnTo>
                    <a:pt x="1280" y="1694"/>
                  </a:lnTo>
                  <a:lnTo>
                    <a:pt x="1274" y="1700"/>
                  </a:lnTo>
                  <a:lnTo>
                    <a:pt x="1272" y="1704"/>
                  </a:lnTo>
                  <a:lnTo>
                    <a:pt x="1270" y="1710"/>
                  </a:lnTo>
                  <a:lnTo>
                    <a:pt x="1266" y="1720"/>
                  </a:lnTo>
                  <a:lnTo>
                    <a:pt x="1266" y="1732"/>
                  </a:lnTo>
                  <a:lnTo>
                    <a:pt x="1268" y="1752"/>
                  </a:lnTo>
                  <a:lnTo>
                    <a:pt x="1268" y="1766"/>
                  </a:lnTo>
                  <a:lnTo>
                    <a:pt x="1270" y="1772"/>
                  </a:lnTo>
                  <a:lnTo>
                    <a:pt x="1274" y="1776"/>
                  </a:lnTo>
                  <a:lnTo>
                    <a:pt x="1278" y="1782"/>
                  </a:lnTo>
                  <a:lnTo>
                    <a:pt x="1280" y="1790"/>
                  </a:lnTo>
                  <a:lnTo>
                    <a:pt x="1280" y="1804"/>
                  </a:lnTo>
                  <a:lnTo>
                    <a:pt x="1278" y="1806"/>
                  </a:lnTo>
                  <a:lnTo>
                    <a:pt x="1276" y="1808"/>
                  </a:lnTo>
                  <a:lnTo>
                    <a:pt x="1276" y="1816"/>
                  </a:lnTo>
                  <a:lnTo>
                    <a:pt x="1278" y="1818"/>
                  </a:lnTo>
                  <a:lnTo>
                    <a:pt x="1276" y="1822"/>
                  </a:lnTo>
                  <a:lnTo>
                    <a:pt x="1270" y="1824"/>
                  </a:lnTo>
                  <a:lnTo>
                    <a:pt x="1264" y="1826"/>
                  </a:lnTo>
                  <a:lnTo>
                    <a:pt x="1258" y="1824"/>
                  </a:lnTo>
                  <a:lnTo>
                    <a:pt x="1256" y="1824"/>
                  </a:lnTo>
                  <a:lnTo>
                    <a:pt x="1256" y="1822"/>
                  </a:lnTo>
                  <a:lnTo>
                    <a:pt x="1258" y="1816"/>
                  </a:lnTo>
                  <a:lnTo>
                    <a:pt x="1268" y="1804"/>
                  </a:lnTo>
                  <a:lnTo>
                    <a:pt x="1270" y="1800"/>
                  </a:lnTo>
                  <a:lnTo>
                    <a:pt x="1268" y="1800"/>
                  </a:lnTo>
                  <a:lnTo>
                    <a:pt x="1256" y="1814"/>
                  </a:lnTo>
                  <a:lnTo>
                    <a:pt x="1248" y="1820"/>
                  </a:lnTo>
                  <a:lnTo>
                    <a:pt x="1246" y="1822"/>
                  </a:lnTo>
                  <a:lnTo>
                    <a:pt x="1240" y="1820"/>
                  </a:lnTo>
                  <a:lnTo>
                    <a:pt x="1232" y="1820"/>
                  </a:lnTo>
                  <a:lnTo>
                    <a:pt x="1226" y="1822"/>
                  </a:lnTo>
                  <a:lnTo>
                    <a:pt x="1224" y="1824"/>
                  </a:lnTo>
                  <a:lnTo>
                    <a:pt x="1224" y="1830"/>
                  </a:lnTo>
                  <a:lnTo>
                    <a:pt x="1224" y="1836"/>
                  </a:lnTo>
                  <a:lnTo>
                    <a:pt x="1224" y="1840"/>
                  </a:lnTo>
                  <a:lnTo>
                    <a:pt x="1220" y="1846"/>
                  </a:lnTo>
                  <a:lnTo>
                    <a:pt x="1214" y="1852"/>
                  </a:lnTo>
                  <a:lnTo>
                    <a:pt x="1202" y="1858"/>
                  </a:lnTo>
                  <a:lnTo>
                    <a:pt x="1188" y="1860"/>
                  </a:lnTo>
                  <a:lnTo>
                    <a:pt x="1182" y="1858"/>
                  </a:lnTo>
                  <a:lnTo>
                    <a:pt x="1176" y="1856"/>
                  </a:lnTo>
                  <a:lnTo>
                    <a:pt x="1172" y="1854"/>
                  </a:lnTo>
                  <a:lnTo>
                    <a:pt x="1170" y="1848"/>
                  </a:lnTo>
                  <a:lnTo>
                    <a:pt x="1166" y="1836"/>
                  </a:lnTo>
                  <a:lnTo>
                    <a:pt x="1172" y="1840"/>
                  </a:lnTo>
                  <a:lnTo>
                    <a:pt x="1180" y="1844"/>
                  </a:lnTo>
                  <a:lnTo>
                    <a:pt x="1184" y="1844"/>
                  </a:lnTo>
                  <a:lnTo>
                    <a:pt x="1184" y="1842"/>
                  </a:lnTo>
                  <a:lnTo>
                    <a:pt x="1180" y="1840"/>
                  </a:lnTo>
                  <a:lnTo>
                    <a:pt x="1168" y="1832"/>
                  </a:lnTo>
                  <a:lnTo>
                    <a:pt x="1160" y="1828"/>
                  </a:lnTo>
                  <a:lnTo>
                    <a:pt x="1152" y="1828"/>
                  </a:lnTo>
                  <a:lnTo>
                    <a:pt x="1136" y="1832"/>
                  </a:lnTo>
                  <a:lnTo>
                    <a:pt x="1118" y="1836"/>
                  </a:lnTo>
                  <a:lnTo>
                    <a:pt x="1112" y="1838"/>
                  </a:lnTo>
                  <a:lnTo>
                    <a:pt x="1110" y="1840"/>
                  </a:lnTo>
                  <a:lnTo>
                    <a:pt x="1098" y="1844"/>
                  </a:lnTo>
                  <a:lnTo>
                    <a:pt x="1090" y="1848"/>
                  </a:lnTo>
                  <a:lnTo>
                    <a:pt x="1086" y="1850"/>
                  </a:lnTo>
                  <a:lnTo>
                    <a:pt x="1082" y="1856"/>
                  </a:lnTo>
                  <a:lnTo>
                    <a:pt x="1080" y="1858"/>
                  </a:lnTo>
                  <a:lnTo>
                    <a:pt x="1074" y="1862"/>
                  </a:lnTo>
                  <a:lnTo>
                    <a:pt x="1066" y="1864"/>
                  </a:lnTo>
                  <a:lnTo>
                    <a:pt x="1054" y="1868"/>
                  </a:lnTo>
                  <a:lnTo>
                    <a:pt x="1034" y="1874"/>
                  </a:lnTo>
                  <a:lnTo>
                    <a:pt x="1020" y="1880"/>
                  </a:lnTo>
                  <a:lnTo>
                    <a:pt x="1008" y="1884"/>
                  </a:lnTo>
                  <a:lnTo>
                    <a:pt x="1002" y="1884"/>
                  </a:lnTo>
                  <a:lnTo>
                    <a:pt x="996" y="1884"/>
                  </a:lnTo>
                  <a:lnTo>
                    <a:pt x="992" y="1882"/>
                  </a:lnTo>
                  <a:lnTo>
                    <a:pt x="986" y="1878"/>
                  </a:lnTo>
                  <a:lnTo>
                    <a:pt x="980" y="1870"/>
                  </a:lnTo>
                  <a:lnTo>
                    <a:pt x="978" y="1870"/>
                  </a:lnTo>
                  <a:lnTo>
                    <a:pt x="980" y="1874"/>
                  </a:lnTo>
                  <a:lnTo>
                    <a:pt x="984" y="1884"/>
                  </a:lnTo>
                  <a:lnTo>
                    <a:pt x="984" y="1886"/>
                  </a:lnTo>
                  <a:lnTo>
                    <a:pt x="984" y="1888"/>
                  </a:lnTo>
                  <a:lnTo>
                    <a:pt x="982" y="1888"/>
                  </a:lnTo>
                  <a:lnTo>
                    <a:pt x="982" y="1890"/>
                  </a:lnTo>
                  <a:lnTo>
                    <a:pt x="984" y="1890"/>
                  </a:lnTo>
                  <a:lnTo>
                    <a:pt x="988" y="1890"/>
                  </a:lnTo>
                  <a:lnTo>
                    <a:pt x="992" y="1888"/>
                  </a:lnTo>
                  <a:lnTo>
                    <a:pt x="996" y="1890"/>
                  </a:lnTo>
                  <a:lnTo>
                    <a:pt x="998" y="1892"/>
                  </a:lnTo>
                  <a:lnTo>
                    <a:pt x="1002" y="1892"/>
                  </a:lnTo>
                  <a:lnTo>
                    <a:pt x="1004" y="1890"/>
                  </a:lnTo>
                  <a:lnTo>
                    <a:pt x="1008" y="1890"/>
                  </a:lnTo>
                  <a:lnTo>
                    <a:pt x="1010" y="1894"/>
                  </a:lnTo>
                  <a:lnTo>
                    <a:pt x="1010" y="1900"/>
                  </a:lnTo>
                  <a:lnTo>
                    <a:pt x="1010" y="1902"/>
                  </a:lnTo>
                  <a:lnTo>
                    <a:pt x="1008" y="1902"/>
                  </a:lnTo>
                  <a:lnTo>
                    <a:pt x="1004" y="1900"/>
                  </a:lnTo>
                  <a:lnTo>
                    <a:pt x="998" y="1898"/>
                  </a:lnTo>
                  <a:lnTo>
                    <a:pt x="996" y="1898"/>
                  </a:lnTo>
                  <a:lnTo>
                    <a:pt x="986" y="1896"/>
                  </a:lnTo>
                  <a:lnTo>
                    <a:pt x="980" y="1892"/>
                  </a:lnTo>
                  <a:lnTo>
                    <a:pt x="980" y="1890"/>
                  </a:lnTo>
                  <a:lnTo>
                    <a:pt x="980" y="1886"/>
                  </a:lnTo>
                  <a:lnTo>
                    <a:pt x="980" y="1884"/>
                  </a:lnTo>
                  <a:lnTo>
                    <a:pt x="978" y="1882"/>
                  </a:lnTo>
                  <a:lnTo>
                    <a:pt x="976" y="1878"/>
                  </a:lnTo>
                  <a:lnTo>
                    <a:pt x="976" y="1872"/>
                  </a:lnTo>
                  <a:lnTo>
                    <a:pt x="976" y="1870"/>
                  </a:lnTo>
                  <a:lnTo>
                    <a:pt x="974" y="1870"/>
                  </a:lnTo>
                  <a:lnTo>
                    <a:pt x="970" y="1872"/>
                  </a:lnTo>
                  <a:lnTo>
                    <a:pt x="962" y="1872"/>
                  </a:lnTo>
                  <a:lnTo>
                    <a:pt x="958" y="1870"/>
                  </a:lnTo>
                  <a:lnTo>
                    <a:pt x="954" y="1868"/>
                  </a:lnTo>
                  <a:lnTo>
                    <a:pt x="950" y="1860"/>
                  </a:lnTo>
                  <a:lnTo>
                    <a:pt x="948" y="1856"/>
                  </a:lnTo>
                  <a:lnTo>
                    <a:pt x="946" y="1854"/>
                  </a:lnTo>
                  <a:lnTo>
                    <a:pt x="944" y="1854"/>
                  </a:lnTo>
                  <a:lnTo>
                    <a:pt x="938" y="1854"/>
                  </a:lnTo>
                  <a:lnTo>
                    <a:pt x="932" y="1852"/>
                  </a:lnTo>
                  <a:lnTo>
                    <a:pt x="930" y="1850"/>
                  </a:lnTo>
                  <a:lnTo>
                    <a:pt x="926" y="1850"/>
                  </a:lnTo>
                  <a:lnTo>
                    <a:pt x="924" y="1854"/>
                  </a:lnTo>
                  <a:lnTo>
                    <a:pt x="920" y="1862"/>
                  </a:lnTo>
                  <a:lnTo>
                    <a:pt x="912" y="1868"/>
                  </a:lnTo>
                  <a:lnTo>
                    <a:pt x="908" y="1870"/>
                  </a:lnTo>
                  <a:lnTo>
                    <a:pt x="900" y="1870"/>
                  </a:lnTo>
                  <a:lnTo>
                    <a:pt x="894" y="1872"/>
                  </a:lnTo>
                  <a:lnTo>
                    <a:pt x="890" y="1874"/>
                  </a:lnTo>
                  <a:lnTo>
                    <a:pt x="886" y="1880"/>
                  </a:lnTo>
                  <a:lnTo>
                    <a:pt x="884" y="1884"/>
                  </a:lnTo>
                  <a:lnTo>
                    <a:pt x="882" y="1884"/>
                  </a:lnTo>
                  <a:lnTo>
                    <a:pt x="878" y="1882"/>
                  </a:lnTo>
                  <a:lnTo>
                    <a:pt x="874" y="1880"/>
                  </a:lnTo>
                  <a:lnTo>
                    <a:pt x="870" y="1880"/>
                  </a:lnTo>
                  <a:lnTo>
                    <a:pt x="864" y="1882"/>
                  </a:lnTo>
                  <a:lnTo>
                    <a:pt x="860" y="1882"/>
                  </a:lnTo>
                  <a:lnTo>
                    <a:pt x="858" y="1882"/>
                  </a:lnTo>
                  <a:lnTo>
                    <a:pt x="856" y="1880"/>
                  </a:lnTo>
                  <a:lnTo>
                    <a:pt x="856" y="1878"/>
                  </a:lnTo>
                  <a:lnTo>
                    <a:pt x="858" y="1876"/>
                  </a:lnTo>
                  <a:lnTo>
                    <a:pt x="864" y="1872"/>
                  </a:lnTo>
                  <a:lnTo>
                    <a:pt x="870" y="1870"/>
                  </a:lnTo>
                  <a:lnTo>
                    <a:pt x="870" y="1868"/>
                  </a:lnTo>
                  <a:lnTo>
                    <a:pt x="870" y="1864"/>
                  </a:lnTo>
                  <a:lnTo>
                    <a:pt x="870" y="1862"/>
                  </a:lnTo>
                  <a:lnTo>
                    <a:pt x="870" y="1858"/>
                  </a:lnTo>
                  <a:lnTo>
                    <a:pt x="870" y="1856"/>
                  </a:lnTo>
                  <a:lnTo>
                    <a:pt x="862" y="1858"/>
                  </a:lnTo>
                  <a:lnTo>
                    <a:pt x="856" y="1860"/>
                  </a:lnTo>
                  <a:lnTo>
                    <a:pt x="852" y="1860"/>
                  </a:lnTo>
                  <a:lnTo>
                    <a:pt x="848" y="1860"/>
                  </a:lnTo>
                  <a:lnTo>
                    <a:pt x="846" y="1858"/>
                  </a:lnTo>
                  <a:lnTo>
                    <a:pt x="842" y="1854"/>
                  </a:lnTo>
                  <a:lnTo>
                    <a:pt x="840" y="1854"/>
                  </a:lnTo>
                  <a:lnTo>
                    <a:pt x="838" y="1854"/>
                  </a:lnTo>
                  <a:lnTo>
                    <a:pt x="834" y="1856"/>
                  </a:lnTo>
                  <a:lnTo>
                    <a:pt x="832" y="1854"/>
                  </a:lnTo>
                  <a:lnTo>
                    <a:pt x="830" y="1852"/>
                  </a:lnTo>
                  <a:lnTo>
                    <a:pt x="826" y="1850"/>
                  </a:lnTo>
                  <a:lnTo>
                    <a:pt x="822" y="1850"/>
                  </a:lnTo>
                  <a:lnTo>
                    <a:pt x="824" y="1848"/>
                  </a:lnTo>
                  <a:lnTo>
                    <a:pt x="826" y="1844"/>
                  </a:lnTo>
                  <a:lnTo>
                    <a:pt x="828" y="1842"/>
                  </a:lnTo>
                  <a:lnTo>
                    <a:pt x="826" y="1838"/>
                  </a:lnTo>
                  <a:lnTo>
                    <a:pt x="824" y="1834"/>
                  </a:lnTo>
                  <a:lnTo>
                    <a:pt x="822" y="1832"/>
                  </a:lnTo>
                  <a:lnTo>
                    <a:pt x="820" y="1834"/>
                  </a:lnTo>
                  <a:lnTo>
                    <a:pt x="816" y="1832"/>
                  </a:lnTo>
                  <a:lnTo>
                    <a:pt x="812" y="1830"/>
                  </a:lnTo>
                  <a:lnTo>
                    <a:pt x="808" y="1830"/>
                  </a:lnTo>
                  <a:lnTo>
                    <a:pt x="806" y="1832"/>
                  </a:lnTo>
                  <a:lnTo>
                    <a:pt x="802" y="1830"/>
                  </a:lnTo>
                  <a:lnTo>
                    <a:pt x="808" y="1826"/>
                  </a:lnTo>
                  <a:lnTo>
                    <a:pt x="810" y="1824"/>
                  </a:lnTo>
                  <a:lnTo>
                    <a:pt x="810" y="1826"/>
                  </a:lnTo>
                  <a:lnTo>
                    <a:pt x="812" y="1828"/>
                  </a:lnTo>
                  <a:lnTo>
                    <a:pt x="816" y="1828"/>
                  </a:lnTo>
                  <a:lnTo>
                    <a:pt x="818" y="1826"/>
                  </a:lnTo>
                  <a:lnTo>
                    <a:pt x="820" y="1826"/>
                  </a:lnTo>
                  <a:lnTo>
                    <a:pt x="824" y="1828"/>
                  </a:lnTo>
                  <a:lnTo>
                    <a:pt x="826" y="1826"/>
                  </a:lnTo>
                  <a:lnTo>
                    <a:pt x="828" y="1824"/>
                  </a:lnTo>
                  <a:lnTo>
                    <a:pt x="828" y="1822"/>
                  </a:lnTo>
                  <a:lnTo>
                    <a:pt x="822" y="1818"/>
                  </a:lnTo>
                  <a:lnTo>
                    <a:pt x="816" y="1814"/>
                  </a:lnTo>
                  <a:lnTo>
                    <a:pt x="812" y="1816"/>
                  </a:lnTo>
                  <a:lnTo>
                    <a:pt x="810" y="1818"/>
                  </a:lnTo>
                  <a:lnTo>
                    <a:pt x="806" y="1814"/>
                  </a:lnTo>
                  <a:lnTo>
                    <a:pt x="806" y="1812"/>
                  </a:lnTo>
                  <a:lnTo>
                    <a:pt x="806" y="1810"/>
                  </a:lnTo>
                  <a:lnTo>
                    <a:pt x="810" y="1808"/>
                  </a:lnTo>
                  <a:lnTo>
                    <a:pt x="812" y="1804"/>
                  </a:lnTo>
                  <a:lnTo>
                    <a:pt x="814" y="1804"/>
                  </a:lnTo>
                  <a:lnTo>
                    <a:pt x="812" y="1802"/>
                  </a:lnTo>
                  <a:lnTo>
                    <a:pt x="810" y="1798"/>
                  </a:lnTo>
                  <a:lnTo>
                    <a:pt x="810" y="1794"/>
                  </a:lnTo>
                  <a:lnTo>
                    <a:pt x="810" y="1792"/>
                  </a:lnTo>
                  <a:lnTo>
                    <a:pt x="808" y="1790"/>
                  </a:lnTo>
                  <a:lnTo>
                    <a:pt x="808" y="1788"/>
                  </a:lnTo>
                  <a:lnTo>
                    <a:pt x="808" y="1786"/>
                  </a:lnTo>
                  <a:lnTo>
                    <a:pt x="814" y="1784"/>
                  </a:lnTo>
                  <a:lnTo>
                    <a:pt x="818" y="1782"/>
                  </a:lnTo>
                  <a:lnTo>
                    <a:pt x="818" y="1780"/>
                  </a:lnTo>
                  <a:lnTo>
                    <a:pt x="818" y="1778"/>
                  </a:lnTo>
                  <a:lnTo>
                    <a:pt x="818" y="1776"/>
                  </a:lnTo>
                  <a:lnTo>
                    <a:pt x="822" y="1776"/>
                  </a:lnTo>
                  <a:lnTo>
                    <a:pt x="826" y="1774"/>
                  </a:lnTo>
                  <a:lnTo>
                    <a:pt x="826" y="1772"/>
                  </a:lnTo>
                  <a:lnTo>
                    <a:pt x="824" y="1768"/>
                  </a:lnTo>
                  <a:lnTo>
                    <a:pt x="820" y="1764"/>
                  </a:lnTo>
                  <a:lnTo>
                    <a:pt x="824" y="1766"/>
                  </a:lnTo>
                  <a:lnTo>
                    <a:pt x="828" y="1768"/>
                  </a:lnTo>
                  <a:lnTo>
                    <a:pt x="832" y="1768"/>
                  </a:lnTo>
                  <a:lnTo>
                    <a:pt x="834" y="1766"/>
                  </a:lnTo>
                  <a:lnTo>
                    <a:pt x="834" y="1764"/>
                  </a:lnTo>
                  <a:lnTo>
                    <a:pt x="834" y="1760"/>
                  </a:lnTo>
                  <a:lnTo>
                    <a:pt x="834" y="1750"/>
                  </a:lnTo>
                  <a:lnTo>
                    <a:pt x="836" y="1742"/>
                  </a:lnTo>
                  <a:lnTo>
                    <a:pt x="836" y="1740"/>
                  </a:lnTo>
                  <a:lnTo>
                    <a:pt x="840" y="1738"/>
                  </a:lnTo>
                  <a:lnTo>
                    <a:pt x="844" y="1738"/>
                  </a:lnTo>
                  <a:lnTo>
                    <a:pt x="844" y="1742"/>
                  </a:lnTo>
                  <a:lnTo>
                    <a:pt x="842" y="1744"/>
                  </a:lnTo>
                  <a:lnTo>
                    <a:pt x="842" y="1746"/>
                  </a:lnTo>
                  <a:lnTo>
                    <a:pt x="844" y="1748"/>
                  </a:lnTo>
                  <a:lnTo>
                    <a:pt x="848" y="1750"/>
                  </a:lnTo>
                  <a:lnTo>
                    <a:pt x="848" y="1748"/>
                  </a:lnTo>
                  <a:lnTo>
                    <a:pt x="850" y="1746"/>
                  </a:lnTo>
                  <a:lnTo>
                    <a:pt x="852" y="1746"/>
                  </a:lnTo>
                  <a:lnTo>
                    <a:pt x="854" y="1748"/>
                  </a:lnTo>
                  <a:lnTo>
                    <a:pt x="856" y="1746"/>
                  </a:lnTo>
                  <a:lnTo>
                    <a:pt x="858" y="1744"/>
                  </a:lnTo>
                  <a:lnTo>
                    <a:pt x="864" y="1732"/>
                  </a:lnTo>
                  <a:lnTo>
                    <a:pt x="864" y="1730"/>
                  </a:lnTo>
                  <a:lnTo>
                    <a:pt x="864" y="1728"/>
                  </a:lnTo>
                  <a:lnTo>
                    <a:pt x="858" y="1726"/>
                  </a:lnTo>
                  <a:lnTo>
                    <a:pt x="844" y="1724"/>
                  </a:lnTo>
                  <a:lnTo>
                    <a:pt x="840" y="1722"/>
                  </a:lnTo>
                  <a:lnTo>
                    <a:pt x="838" y="1722"/>
                  </a:lnTo>
                  <a:lnTo>
                    <a:pt x="840" y="1718"/>
                  </a:lnTo>
                  <a:lnTo>
                    <a:pt x="842" y="1714"/>
                  </a:lnTo>
                  <a:lnTo>
                    <a:pt x="840" y="1710"/>
                  </a:lnTo>
                  <a:lnTo>
                    <a:pt x="838" y="1706"/>
                  </a:lnTo>
                  <a:lnTo>
                    <a:pt x="838" y="1700"/>
                  </a:lnTo>
                  <a:lnTo>
                    <a:pt x="840" y="1690"/>
                  </a:lnTo>
                  <a:lnTo>
                    <a:pt x="842" y="1686"/>
                  </a:lnTo>
                  <a:lnTo>
                    <a:pt x="844" y="1684"/>
                  </a:lnTo>
                  <a:lnTo>
                    <a:pt x="846" y="1680"/>
                  </a:lnTo>
                  <a:lnTo>
                    <a:pt x="848" y="1676"/>
                  </a:lnTo>
                  <a:lnTo>
                    <a:pt x="848" y="1670"/>
                  </a:lnTo>
                  <a:lnTo>
                    <a:pt x="846" y="1662"/>
                  </a:lnTo>
                  <a:lnTo>
                    <a:pt x="844" y="1658"/>
                  </a:lnTo>
                  <a:lnTo>
                    <a:pt x="844" y="1656"/>
                  </a:lnTo>
                  <a:lnTo>
                    <a:pt x="846" y="1652"/>
                  </a:lnTo>
                  <a:lnTo>
                    <a:pt x="850" y="1648"/>
                  </a:lnTo>
                  <a:lnTo>
                    <a:pt x="850" y="1646"/>
                  </a:lnTo>
                  <a:lnTo>
                    <a:pt x="846" y="1646"/>
                  </a:lnTo>
                  <a:lnTo>
                    <a:pt x="844" y="1650"/>
                  </a:lnTo>
                  <a:lnTo>
                    <a:pt x="838" y="1654"/>
                  </a:lnTo>
                  <a:lnTo>
                    <a:pt x="830" y="1656"/>
                  </a:lnTo>
                  <a:lnTo>
                    <a:pt x="824" y="1658"/>
                  </a:lnTo>
                  <a:lnTo>
                    <a:pt x="822" y="1660"/>
                  </a:lnTo>
                  <a:lnTo>
                    <a:pt x="814" y="1672"/>
                  </a:lnTo>
                  <a:lnTo>
                    <a:pt x="810" y="1676"/>
                  </a:lnTo>
                  <a:lnTo>
                    <a:pt x="804" y="1680"/>
                  </a:lnTo>
                  <a:lnTo>
                    <a:pt x="796" y="1684"/>
                  </a:lnTo>
                  <a:lnTo>
                    <a:pt x="786" y="1686"/>
                  </a:lnTo>
                  <a:lnTo>
                    <a:pt x="776" y="1686"/>
                  </a:lnTo>
                  <a:lnTo>
                    <a:pt x="768" y="1690"/>
                  </a:lnTo>
                  <a:lnTo>
                    <a:pt x="762" y="1694"/>
                  </a:lnTo>
                  <a:lnTo>
                    <a:pt x="758" y="1700"/>
                  </a:lnTo>
                  <a:lnTo>
                    <a:pt x="754" y="1708"/>
                  </a:lnTo>
                  <a:lnTo>
                    <a:pt x="752" y="1718"/>
                  </a:lnTo>
                  <a:lnTo>
                    <a:pt x="748" y="1736"/>
                  </a:lnTo>
                  <a:lnTo>
                    <a:pt x="748" y="1752"/>
                  </a:lnTo>
                  <a:lnTo>
                    <a:pt x="750" y="1762"/>
                  </a:lnTo>
                  <a:lnTo>
                    <a:pt x="752" y="1770"/>
                  </a:lnTo>
                  <a:lnTo>
                    <a:pt x="750" y="1778"/>
                  </a:lnTo>
                  <a:lnTo>
                    <a:pt x="746" y="1784"/>
                  </a:lnTo>
                  <a:lnTo>
                    <a:pt x="748" y="1786"/>
                  </a:lnTo>
                  <a:lnTo>
                    <a:pt x="750" y="1786"/>
                  </a:lnTo>
                  <a:lnTo>
                    <a:pt x="754" y="1790"/>
                  </a:lnTo>
                  <a:lnTo>
                    <a:pt x="758" y="1792"/>
                  </a:lnTo>
                  <a:lnTo>
                    <a:pt x="758" y="1790"/>
                  </a:lnTo>
                  <a:lnTo>
                    <a:pt x="758" y="1788"/>
                  </a:lnTo>
                  <a:lnTo>
                    <a:pt x="762" y="1790"/>
                  </a:lnTo>
                  <a:lnTo>
                    <a:pt x="764" y="1792"/>
                  </a:lnTo>
                  <a:lnTo>
                    <a:pt x="768" y="1792"/>
                  </a:lnTo>
                  <a:lnTo>
                    <a:pt x="772" y="1796"/>
                  </a:lnTo>
                  <a:lnTo>
                    <a:pt x="772" y="1804"/>
                  </a:lnTo>
                  <a:lnTo>
                    <a:pt x="770" y="1810"/>
                  </a:lnTo>
                  <a:lnTo>
                    <a:pt x="768" y="1808"/>
                  </a:lnTo>
                  <a:lnTo>
                    <a:pt x="766" y="1806"/>
                  </a:lnTo>
                  <a:lnTo>
                    <a:pt x="764" y="1806"/>
                  </a:lnTo>
                  <a:lnTo>
                    <a:pt x="764" y="1810"/>
                  </a:lnTo>
                  <a:lnTo>
                    <a:pt x="764" y="1814"/>
                  </a:lnTo>
                  <a:lnTo>
                    <a:pt x="768" y="1812"/>
                  </a:lnTo>
                  <a:lnTo>
                    <a:pt x="770" y="1812"/>
                  </a:lnTo>
                  <a:lnTo>
                    <a:pt x="770" y="1814"/>
                  </a:lnTo>
                  <a:lnTo>
                    <a:pt x="770" y="1826"/>
                  </a:lnTo>
                  <a:lnTo>
                    <a:pt x="770" y="1830"/>
                  </a:lnTo>
                  <a:lnTo>
                    <a:pt x="774" y="1836"/>
                  </a:lnTo>
                  <a:lnTo>
                    <a:pt x="784" y="1848"/>
                  </a:lnTo>
                  <a:lnTo>
                    <a:pt x="786" y="1850"/>
                  </a:lnTo>
                  <a:lnTo>
                    <a:pt x="786" y="1852"/>
                  </a:lnTo>
                  <a:lnTo>
                    <a:pt x="782" y="1854"/>
                  </a:lnTo>
                  <a:lnTo>
                    <a:pt x="774" y="1856"/>
                  </a:lnTo>
                  <a:lnTo>
                    <a:pt x="772" y="1858"/>
                  </a:lnTo>
                  <a:lnTo>
                    <a:pt x="770" y="1860"/>
                  </a:lnTo>
                  <a:lnTo>
                    <a:pt x="770" y="1864"/>
                  </a:lnTo>
                  <a:lnTo>
                    <a:pt x="776" y="1864"/>
                  </a:lnTo>
                  <a:lnTo>
                    <a:pt x="780" y="1862"/>
                  </a:lnTo>
                  <a:lnTo>
                    <a:pt x="780" y="1864"/>
                  </a:lnTo>
                  <a:lnTo>
                    <a:pt x="778" y="1866"/>
                  </a:lnTo>
                  <a:lnTo>
                    <a:pt x="778" y="1870"/>
                  </a:lnTo>
                  <a:lnTo>
                    <a:pt x="778" y="1872"/>
                  </a:lnTo>
                  <a:lnTo>
                    <a:pt x="782" y="1874"/>
                  </a:lnTo>
                  <a:lnTo>
                    <a:pt x="786" y="1876"/>
                  </a:lnTo>
                  <a:lnTo>
                    <a:pt x="784" y="1878"/>
                  </a:lnTo>
                  <a:lnTo>
                    <a:pt x="780" y="1880"/>
                  </a:lnTo>
                  <a:lnTo>
                    <a:pt x="780" y="1882"/>
                  </a:lnTo>
                  <a:lnTo>
                    <a:pt x="782" y="1886"/>
                  </a:lnTo>
                  <a:lnTo>
                    <a:pt x="790" y="1886"/>
                  </a:lnTo>
                  <a:lnTo>
                    <a:pt x="798" y="1890"/>
                  </a:lnTo>
                  <a:lnTo>
                    <a:pt x="804" y="1894"/>
                  </a:lnTo>
                  <a:lnTo>
                    <a:pt x="804" y="1898"/>
                  </a:lnTo>
                  <a:lnTo>
                    <a:pt x="800" y="1896"/>
                  </a:lnTo>
                  <a:lnTo>
                    <a:pt x="794" y="1892"/>
                  </a:lnTo>
                  <a:lnTo>
                    <a:pt x="786" y="1890"/>
                  </a:lnTo>
                  <a:lnTo>
                    <a:pt x="780" y="1890"/>
                  </a:lnTo>
                  <a:lnTo>
                    <a:pt x="772" y="1888"/>
                  </a:lnTo>
                  <a:lnTo>
                    <a:pt x="770" y="1888"/>
                  </a:lnTo>
                  <a:lnTo>
                    <a:pt x="768" y="1890"/>
                  </a:lnTo>
                  <a:lnTo>
                    <a:pt x="768" y="1900"/>
                  </a:lnTo>
                  <a:lnTo>
                    <a:pt x="770" y="1910"/>
                  </a:lnTo>
                  <a:lnTo>
                    <a:pt x="768" y="1916"/>
                  </a:lnTo>
                  <a:lnTo>
                    <a:pt x="766" y="1918"/>
                  </a:lnTo>
                  <a:lnTo>
                    <a:pt x="764" y="1920"/>
                  </a:lnTo>
                  <a:lnTo>
                    <a:pt x="764" y="1918"/>
                  </a:lnTo>
                  <a:lnTo>
                    <a:pt x="764" y="1914"/>
                  </a:lnTo>
                  <a:lnTo>
                    <a:pt x="764" y="1908"/>
                  </a:lnTo>
                  <a:lnTo>
                    <a:pt x="764" y="1906"/>
                  </a:lnTo>
                  <a:lnTo>
                    <a:pt x="762" y="1904"/>
                  </a:lnTo>
                  <a:lnTo>
                    <a:pt x="758" y="1904"/>
                  </a:lnTo>
                  <a:lnTo>
                    <a:pt x="756" y="1906"/>
                  </a:lnTo>
                  <a:lnTo>
                    <a:pt x="756" y="1912"/>
                  </a:lnTo>
                  <a:lnTo>
                    <a:pt x="754" y="1916"/>
                  </a:lnTo>
                  <a:lnTo>
                    <a:pt x="750" y="1914"/>
                  </a:lnTo>
                  <a:lnTo>
                    <a:pt x="748" y="1912"/>
                  </a:lnTo>
                  <a:lnTo>
                    <a:pt x="748" y="1910"/>
                  </a:lnTo>
                  <a:lnTo>
                    <a:pt x="750" y="1904"/>
                  </a:lnTo>
                  <a:lnTo>
                    <a:pt x="748" y="1902"/>
                  </a:lnTo>
                  <a:lnTo>
                    <a:pt x="746" y="1900"/>
                  </a:lnTo>
                  <a:lnTo>
                    <a:pt x="742" y="1898"/>
                  </a:lnTo>
                  <a:lnTo>
                    <a:pt x="734" y="1898"/>
                  </a:lnTo>
                  <a:lnTo>
                    <a:pt x="720" y="1898"/>
                  </a:lnTo>
                  <a:lnTo>
                    <a:pt x="714" y="1900"/>
                  </a:lnTo>
                  <a:lnTo>
                    <a:pt x="710" y="1906"/>
                  </a:lnTo>
                  <a:lnTo>
                    <a:pt x="708" y="1914"/>
                  </a:lnTo>
                  <a:lnTo>
                    <a:pt x="706" y="1916"/>
                  </a:lnTo>
                  <a:lnTo>
                    <a:pt x="706" y="1920"/>
                  </a:lnTo>
                  <a:lnTo>
                    <a:pt x="710" y="1922"/>
                  </a:lnTo>
                  <a:lnTo>
                    <a:pt x="714" y="1922"/>
                  </a:lnTo>
                  <a:lnTo>
                    <a:pt x="714" y="1924"/>
                  </a:lnTo>
                  <a:lnTo>
                    <a:pt x="712" y="1926"/>
                  </a:lnTo>
                  <a:lnTo>
                    <a:pt x="708" y="1926"/>
                  </a:lnTo>
                  <a:lnTo>
                    <a:pt x="706" y="1926"/>
                  </a:lnTo>
                  <a:lnTo>
                    <a:pt x="700" y="1918"/>
                  </a:lnTo>
                  <a:lnTo>
                    <a:pt x="696" y="1914"/>
                  </a:lnTo>
                  <a:lnTo>
                    <a:pt x="688" y="1914"/>
                  </a:lnTo>
                  <a:lnTo>
                    <a:pt x="664" y="1918"/>
                  </a:lnTo>
                  <a:lnTo>
                    <a:pt x="654" y="1920"/>
                  </a:lnTo>
                  <a:lnTo>
                    <a:pt x="646" y="1924"/>
                  </a:lnTo>
                  <a:lnTo>
                    <a:pt x="640" y="1926"/>
                  </a:lnTo>
                  <a:lnTo>
                    <a:pt x="636" y="1930"/>
                  </a:lnTo>
                  <a:lnTo>
                    <a:pt x="634" y="1934"/>
                  </a:lnTo>
                  <a:lnTo>
                    <a:pt x="634" y="1938"/>
                  </a:lnTo>
                  <a:lnTo>
                    <a:pt x="634" y="1940"/>
                  </a:lnTo>
                  <a:lnTo>
                    <a:pt x="636" y="1940"/>
                  </a:lnTo>
                  <a:lnTo>
                    <a:pt x="638" y="1940"/>
                  </a:lnTo>
                  <a:lnTo>
                    <a:pt x="640" y="1942"/>
                  </a:lnTo>
                  <a:lnTo>
                    <a:pt x="640" y="1946"/>
                  </a:lnTo>
                  <a:lnTo>
                    <a:pt x="640" y="1950"/>
                  </a:lnTo>
                  <a:lnTo>
                    <a:pt x="642" y="1950"/>
                  </a:lnTo>
                  <a:lnTo>
                    <a:pt x="644" y="1952"/>
                  </a:lnTo>
                  <a:lnTo>
                    <a:pt x="646" y="1952"/>
                  </a:lnTo>
                  <a:lnTo>
                    <a:pt x="646" y="1954"/>
                  </a:lnTo>
                  <a:lnTo>
                    <a:pt x="646" y="1958"/>
                  </a:lnTo>
                  <a:lnTo>
                    <a:pt x="646" y="1962"/>
                  </a:lnTo>
                  <a:lnTo>
                    <a:pt x="648" y="1964"/>
                  </a:lnTo>
                  <a:lnTo>
                    <a:pt x="650" y="1966"/>
                  </a:lnTo>
                  <a:lnTo>
                    <a:pt x="654" y="1968"/>
                  </a:lnTo>
                  <a:lnTo>
                    <a:pt x="656" y="1972"/>
                  </a:lnTo>
                  <a:lnTo>
                    <a:pt x="654" y="1976"/>
                  </a:lnTo>
                  <a:lnTo>
                    <a:pt x="652" y="1980"/>
                  </a:lnTo>
                  <a:lnTo>
                    <a:pt x="648" y="1984"/>
                  </a:lnTo>
                  <a:lnTo>
                    <a:pt x="644" y="1986"/>
                  </a:lnTo>
                  <a:lnTo>
                    <a:pt x="638" y="1988"/>
                  </a:lnTo>
                  <a:lnTo>
                    <a:pt x="634" y="1986"/>
                  </a:lnTo>
                  <a:lnTo>
                    <a:pt x="628" y="1980"/>
                  </a:lnTo>
                  <a:lnTo>
                    <a:pt x="624" y="1974"/>
                  </a:lnTo>
                  <a:lnTo>
                    <a:pt x="624" y="1970"/>
                  </a:lnTo>
                  <a:lnTo>
                    <a:pt x="624" y="1968"/>
                  </a:lnTo>
                  <a:lnTo>
                    <a:pt x="626" y="1966"/>
                  </a:lnTo>
                  <a:lnTo>
                    <a:pt x="630" y="1964"/>
                  </a:lnTo>
                  <a:lnTo>
                    <a:pt x="634" y="1960"/>
                  </a:lnTo>
                  <a:lnTo>
                    <a:pt x="632" y="1958"/>
                  </a:lnTo>
                  <a:lnTo>
                    <a:pt x="628" y="1956"/>
                  </a:lnTo>
                  <a:lnTo>
                    <a:pt x="626" y="1952"/>
                  </a:lnTo>
                  <a:lnTo>
                    <a:pt x="626" y="1946"/>
                  </a:lnTo>
                  <a:lnTo>
                    <a:pt x="630" y="1942"/>
                  </a:lnTo>
                  <a:lnTo>
                    <a:pt x="630" y="1940"/>
                  </a:lnTo>
                  <a:lnTo>
                    <a:pt x="628" y="1940"/>
                  </a:lnTo>
                  <a:lnTo>
                    <a:pt x="618" y="1946"/>
                  </a:lnTo>
                  <a:lnTo>
                    <a:pt x="614" y="1944"/>
                  </a:lnTo>
                  <a:lnTo>
                    <a:pt x="612" y="1946"/>
                  </a:lnTo>
                  <a:lnTo>
                    <a:pt x="610" y="1954"/>
                  </a:lnTo>
                  <a:lnTo>
                    <a:pt x="606" y="1968"/>
                  </a:lnTo>
                  <a:lnTo>
                    <a:pt x="604" y="1978"/>
                  </a:lnTo>
                  <a:lnTo>
                    <a:pt x="600" y="1986"/>
                  </a:lnTo>
                  <a:lnTo>
                    <a:pt x="592" y="2000"/>
                  </a:lnTo>
                  <a:lnTo>
                    <a:pt x="588" y="2004"/>
                  </a:lnTo>
                  <a:lnTo>
                    <a:pt x="586" y="2004"/>
                  </a:lnTo>
                  <a:lnTo>
                    <a:pt x="586" y="2008"/>
                  </a:lnTo>
                  <a:lnTo>
                    <a:pt x="586" y="2010"/>
                  </a:lnTo>
                  <a:lnTo>
                    <a:pt x="584" y="2012"/>
                  </a:lnTo>
                  <a:lnTo>
                    <a:pt x="578" y="2014"/>
                  </a:lnTo>
                  <a:lnTo>
                    <a:pt x="572" y="2016"/>
                  </a:lnTo>
                  <a:lnTo>
                    <a:pt x="570" y="2018"/>
                  </a:lnTo>
                  <a:lnTo>
                    <a:pt x="572" y="2020"/>
                  </a:lnTo>
                  <a:lnTo>
                    <a:pt x="578" y="2024"/>
                  </a:lnTo>
                  <a:lnTo>
                    <a:pt x="586" y="2024"/>
                  </a:lnTo>
                  <a:lnTo>
                    <a:pt x="590" y="2026"/>
                  </a:lnTo>
                  <a:lnTo>
                    <a:pt x="584" y="2030"/>
                  </a:lnTo>
                  <a:lnTo>
                    <a:pt x="570" y="2026"/>
                  </a:lnTo>
                  <a:lnTo>
                    <a:pt x="564" y="2026"/>
                  </a:lnTo>
                  <a:lnTo>
                    <a:pt x="562" y="2028"/>
                  </a:lnTo>
                  <a:lnTo>
                    <a:pt x="562" y="2030"/>
                  </a:lnTo>
                  <a:lnTo>
                    <a:pt x="562" y="2032"/>
                  </a:lnTo>
                  <a:lnTo>
                    <a:pt x="568" y="2034"/>
                  </a:lnTo>
                  <a:lnTo>
                    <a:pt x="574" y="2036"/>
                  </a:lnTo>
                  <a:lnTo>
                    <a:pt x="580" y="2036"/>
                  </a:lnTo>
                  <a:lnTo>
                    <a:pt x="586" y="2036"/>
                  </a:lnTo>
                  <a:lnTo>
                    <a:pt x="588" y="2036"/>
                  </a:lnTo>
                  <a:lnTo>
                    <a:pt x="588" y="2038"/>
                  </a:lnTo>
                  <a:lnTo>
                    <a:pt x="588" y="2040"/>
                  </a:lnTo>
                  <a:lnTo>
                    <a:pt x="580" y="2042"/>
                  </a:lnTo>
                  <a:lnTo>
                    <a:pt x="576" y="2042"/>
                  </a:lnTo>
                  <a:lnTo>
                    <a:pt x="572" y="2042"/>
                  </a:lnTo>
                  <a:lnTo>
                    <a:pt x="566" y="2038"/>
                  </a:lnTo>
                  <a:lnTo>
                    <a:pt x="564" y="2038"/>
                  </a:lnTo>
                  <a:lnTo>
                    <a:pt x="558" y="2040"/>
                  </a:lnTo>
                  <a:lnTo>
                    <a:pt x="550" y="2044"/>
                  </a:lnTo>
                  <a:lnTo>
                    <a:pt x="540" y="2048"/>
                  </a:lnTo>
                  <a:lnTo>
                    <a:pt x="532" y="2054"/>
                  </a:lnTo>
                  <a:lnTo>
                    <a:pt x="524" y="2058"/>
                  </a:lnTo>
                  <a:lnTo>
                    <a:pt x="504" y="2060"/>
                  </a:lnTo>
                  <a:lnTo>
                    <a:pt x="492" y="2064"/>
                  </a:lnTo>
                  <a:lnTo>
                    <a:pt x="488" y="2068"/>
                  </a:lnTo>
                  <a:lnTo>
                    <a:pt x="486" y="2070"/>
                  </a:lnTo>
                  <a:lnTo>
                    <a:pt x="484" y="2074"/>
                  </a:lnTo>
                  <a:lnTo>
                    <a:pt x="484" y="2078"/>
                  </a:lnTo>
                  <a:lnTo>
                    <a:pt x="486" y="2086"/>
                  </a:lnTo>
                  <a:lnTo>
                    <a:pt x="484" y="2090"/>
                  </a:lnTo>
                  <a:lnTo>
                    <a:pt x="484" y="2094"/>
                  </a:lnTo>
                  <a:lnTo>
                    <a:pt x="486" y="2098"/>
                  </a:lnTo>
                  <a:lnTo>
                    <a:pt x="486" y="2100"/>
                  </a:lnTo>
                  <a:lnTo>
                    <a:pt x="484" y="2100"/>
                  </a:lnTo>
                  <a:lnTo>
                    <a:pt x="484" y="2102"/>
                  </a:lnTo>
                  <a:lnTo>
                    <a:pt x="486" y="2106"/>
                  </a:lnTo>
                  <a:lnTo>
                    <a:pt x="488" y="2108"/>
                  </a:lnTo>
                  <a:lnTo>
                    <a:pt x="486" y="2110"/>
                  </a:lnTo>
                  <a:lnTo>
                    <a:pt x="482" y="2112"/>
                  </a:lnTo>
                  <a:lnTo>
                    <a:pt x="480" y="2114"/>
                  </a:lnTo>
                  <a:lnTo>
                    <a:pt x="478" y="2118"/>
                  </a:lnTo>
                  <a:lnTo>
                    <a:pt x="472" y="2120"/>
                  </a:lnTo>
                  <a:lnTo>
                    <a:pt x="444" y="2132"/>
                  </a:lnTo>
                  <a:lnTo>
                    <a:pt x="434" y="2136"/>
                  </a:lnTo>
                  <a:lnTo>
                    <a:pt x="428" y="2140"/>
                  </a:lnTo>
                  <a:lnTo>
                    <a:pt x="426" y="2144"/>
                  </a:lnTo>
                  <a:lnTo>
                    <a:pt x="426" y="2146"/>
                  </a:lnTo>
                  <a:lnTo>
                    <a:pt x="426" y="2150"/>
                  </a:lnTo>
                  <a:lnTo>
                    <a:pt x="428" y="2152"/>
                  </a:lnTo>
                  <a:lnTo>
                    <a:pt x="432" y="2154"/>
                  </a:lnTo>
                  <a:lnTo>
                    <a:pt x="434" y="2154"/>
                  </a:lnTo>
                  <a:lnTo>
                    <a:pt x="432" y="2156"/>
                  </a:lnTo>
                  <a:lnTo>
                    <a:pt x="420" y="2162"/>
                  </a:lnTo>
                  <a:lnTo>
                    <a:pt x="416" y="2164"/>
                  </a:lnTo>
                  <a:lnTo>
                    <a:pt x="412" y="2164"/>
                  </a:lnTo>
                  <a:lnTo>
                    <a:pt x="402" y="2162"/>
                  </a:lnTo>
                  <a:lnTo>
                    <a:pt x="392" y="2158"/>
                  </a:lnTo>
                  <a:lnTo>
                    <a:pt x="384" y="2158"/>
                  </a:lnTo>
                  <a:lnTo>
                    <a:pt x="376" y="2160"/>
                  </a:lnTo>
                  <a:lnTo>
                    <a:pt x="374" y="2160"/>
                  </a:lnTo>
                  <a:lnTo>
                    <a:pt x="372" y="2156"/>
                  </a:lnTo>
                  <a:lnTo>
                    <a:pt x="372" y="2148"/>
                  </a:lnTo>
                  <a:lnTo>
                    <a:pt x="370" y="2142"/>
                  </a:lnTo>
                  <a:lnTo>
                    <a:pt x="368" y="2140"/>
                  </a:lnTo>
                  <a:lnTo>
                    <a:pt x="364" y="2140"/>
                  </a:lnTo>
                  <a:lnTo>
                    <a:pt x="356" y="2140"/>
                  </a:lnTo>
                  <a:lnTo>
                    <a:pt x="348" y="2140"/>
                  </a:lnTo>
                  <a:lnTo>
                    <a:pt x="346" y="2138"/>
                  </a:lnTo>
                  <a:lnTo>
                    <a:pt x="346" y="2142"/>
                  </a:lnTo>
                  <a:lnTo>
                    <a:pt x="348" y="2148"/>
                  </a:lnTo>
                  <a:lnTo>
                    <a:pt x="348" y="2152"/>
                  </a:lnTo>
                  <a:lnTo>
                    <a:pt x="348" y="2156"/>
                  </a:lnTo>
                  <a:lnTo>
                    <a:pt x="352" y="2160"/>
                  </a:lnTo>
                  <a:lnTo>
                    <a:pt x="356" y="2164"/>
                  </a:lnTo>
                  <a:lnTo>
                    <a:pt x="358" y="2172"/>
                  </a:lnTo>
                  <a:lnTo>
                    <a:pt x="360" y="2180"/>
                  </a:lnTo>
                  <a:lnTo>
                    <a:pt x="360" y="2188"/>
                  </a:lnTo>
                  <a:lnTo>
                    <a:pt x="360" y="2192"/>
                  </a:lnTo>
                  <a:lnTo>
                    <a:pt x="360" y="2194"/>
                  </a:lnTo>
                  <a:lnTo>
                    <a:pt x="362" y="2200"/>
                  </a:lnTo>
                  <a:lnTo>
                    <a:pt x="364" y="2202"/>
                  </a:lnTo>
                  <a:lnTo>
                    <a:pt x="358" y="2204"/>
                  </a:lnTo>
                  <a:lnTo>
                    <a:pt x="352" y="2204"/>
                  </a:lnTo>
                  <a:lnTo>
                    <a:pt x="350" y="2202"/>
                  </a:lnTo>
                  <a:lnTo>
                    <a:pt x="348" y="2198"/>
                  </a:lnTo>
                  <a:lnTo>
                    <a:pt x="346" y="2198"/>
                  </a:lnTo>
                  <a:lnTo>
                    <a:pt x="344" y="2198"/>
                  </a:lnTo>
                  <a:lnTo>
                    <a:pt x="344" y="2200"/>
                  </a:lnTo>
                  <a:lnTo>
                    <a:pt x="342" y="2202"/>
                  </a:lnTo>
                  <a:lnTo>
                    <a:pt x="338" y="2202"/>
                  </a:lnTo>
                  <a:lnTo>
                    <a:pt x="334" y="2202"/>
                  </a:lnTo>
                  <a:lnTo>
                    <a:pt x="332" y="2200"/>
                  </a:lnTo>
                  <a:lnTo>
                    <a:pt x="330" y="2198"/>
                  </a:lnTo>
                  <a:lnTo>
                    <a:pt x="326" y="2200"/>
                  </a:lnTo>
                  <a:lnTo>
                    <a:pt x="318" y="2206"/>
                  </a:lnTo>
                  <a:lnTo>
                    <a:pt x="314" y="2208"/>
                  </a:lnTo>
                  <a:lnTo>
                    <a:pt x="310" y="2206"/>
                  </a:lnTo>
                  <a:lnTo>
                    <a:pt x="302" y="2192"/>
                  </a:lnTo>
                  <a:lnTo>
                    <a:pt x="298" y="2186"/>
                  </a:lnTo>
                  <a:lnTo>
                    <a:pt x="296" y="2186"/>
                  </a:lnTo>
                  <a:lnTo>
                    <a:pt x="292" y="2188"/>
                  </a:lnTo>
                  <a:lnTo>
                    <a:pt x="286" y="2190"/>
                  </a:lnTo>
                  <a:lnTo>
                    <a:pt x="282" y="2190"/>
                  </a:lnTo>
                  <a:lnTo>
                    <a:pt x="280" y="2190"/>
                  </a:lnTo>
                  <a:lnTo>
                    <a:pt x="278" y="2194"/>
                  </a:lnTo>
                  <a:lnTo>
                    <a:pt x="278" y="2198"/>
                  </a:lnTo>
                  <a:lnTo>
                    <a:pt x="276" y="2200"/>
                  </a:lnTo>
                  <a:lnTo>
                    <a:pt x="270" y="2200"/>
                  </a:lnTo>
                  <a:lnTo>
                    <a:pt x="264" y="2198"/>
                  </a:lnTo>
                  <a:lnTo>
                    <a:pt x="260" y="2196"/>
                  </a:lnTo>
                  <a:lnTo>
                    <a:pt x="258" y="2198"/>
                  </a:lnTo>
                  <a:lnTo>
                    <a:pt x="250" y="2200"/>
                  </a:lnTo>
                  <a:lnTo>
                    <a:pt x="240" y="2202"/>
                  </a:lnTo>
                  <a:lnTo>
                    <a:pt x="234" y="2206"/>
                  </a:lnTo>
                  <a:lnTo>
                    <a:pt x="230" y="2212"/>
                  </a:lnTo>
                  <a:lnTo>
                    <a:pt x="230" y="2216"/>
                  </a:lnTo>
                  <a:lnTo>
                    <a:pt x="232" y="2218"/>
                  </a:lnTo>
                  <a:lnTo>
                    <a:pt x="236" y="2218"/>
                  </a:lnTo>
                  <a:lnTo>
                    <a:pt x="240" y="2218"/>
                  </a:lnTo>
                  <a:lnTo>
                    <a:pt x="244" y="2218"/>
                  </a:lnTo>
                  <a:lnTo>
                    <a:pt x="246" y="2220"/>
                  </a:lnTo>
                  <a:lnTo>
                    <a:pt x="242" y="2220"/>
                  </a:lnTo>
                  <a:lnTo>
                    <a:pt x="238" y="2222"/>
                  </a:lnTo>
                  <a:lnTo>
                    <a:pt x="238" y="2224"/>
                  </a:lnTo>
                  <a:lnTo>
                    <a:pt x="236" y="2226"/>
                  </a:lnTo>
                  <a:lnTo>
                    <a:pt x="238" y="2228"/>
                  </a:lnTo>
                  <a:lnTo>
                    <a:pt x="242" y="2228"/>
                  </a:lnTo>
                  <a:lnTo>
                    <a:pt x="246" y="2228"/>
                  </a:lnTo>
                  <a:lnTo>
                    <a:pt x="250" y="2230"/>
                  </a:lnTo>
                  <a:lnTo>
                    <a:pt x="246" y="2232"/>
                  </a:lnTo>
                  <a:lnTo>
                    <a:pt x="240" y="2234"/>
                  </a:lnTo>
                  <a:lnTo>
                    <a:pt x="234" y="2234"/>
                  </a:lnTo>
                  <a:lnTo>
                    <a:pt x="234" y="2236"/>
                  </a:lnTo>
                  <a:lnTo>
                    <a:pt x="236" y="2238"/>
                  </a:lnTo>
                  <a:lnTo>
                    <a:pt x="242" y="2244"/>
                  </a:lnTo>
                  <a:lnTo>
                    <a:pt x="244" y="2248"/>
                  </a:lnTo>
                  <a:lnTo>
                    <a:pt x="248" y="2250"/>
                  </a:lnTo>
                  <a:lnTo>
                    <a:pt x="252" y="2250"/>
                  </a:lnTo>
                  <a:lnTo>
                    <a:pt x="258" y="2248"/>
                  </a:lnTo>
                  <a:lnTo>
                    <a:pt x="264" y="2248"/>
                  </a:lnTo>
                  <a:lnTo>
                    <a:pt x="280" y="2254"/>
                  </a:lnTo>
                  <a:lnTo>
                    <a:pt x="286" y="2258"/>
                  </a:lnTo>
                  <a:lnTo>
                    <a:pt x="292" y="2260"/>
                  </a:lnTo>
                  <a:lnTo>
                    <a:pt x="296" y="2262"/>
                  </a:lnTo>
                  <a:lnTo>
                    <a:pt x="302" y="2262"/>
                  </a:lnTo>
                  <a:lnTo>
                    <a:pt x="306" y="2262"/>
                  </a:lnTo>
                  <a:lnTo>
                    <a:pt x="306" y="2266"/>
                  </a:lnTo>
                  <a:lnTo>
                    <a:pt x="306" y="2268"/>
                  </a:lnTo>
                  <a:lnTo>
                    <a:pt x="314" y="2268"/>
                  </a:lnTo>
                  <a:lnTo>
                    <a:pt x="318" y="2268"/>
                  </a:lnTo>
                  <a:lnTo>
                    <a:pt x="322" y="2268"/>
                  </a:lnTo>
                  <a:lnTo>
                    <a:pt x="324" y="2270"/>
                  </a:lnTo>
                  <a:lnTo>
                    <a:pt x="322" y="2272"/>
                  </a:lnTo>
                  <a:lnTo>
                    <a:pt x="320" y="2276"/>
                  </a:lnTo>
                  <a:lnTo>
                    <a:pt x="320" y="2280"/>
                  </a:lnTo>
                  <a:lnTo>
                    <a:pt x="322" y="2282"/>
                  </a:lnTo>
                  <a:lnTo>
                    <a:pt x="330" y="2282"/>
                  </a:lnTo>
                  <a:lnTo>
                    <a:pt x="334" y="2282"/>
                  </a:lnTo>
                  <a:lnTo>
                    <a:pt x="334" y="2286"/>
                  </a:lnTo>
                  <a:lnTo>
                    <a:pt x="332" y="2290"/>
                  </a:lnTo>
                  <a:lnTo>
                    <a:pt x="334" y="2290"/>
                  </a:lnTo>
                  <a:lnTo>
                    <a:pt x="336" y="2292"/>
                  </a:lnTo>
                  <a:lnTo>
                    <a:pt x="340" y="2292"/>
                  </a:lnTo>
                  <a:lnTo>
                    <a:pt x="342" y="2294"/>
                  </a:lnTo>
                  <a:lnTo>
                    <a:pt x="342" y="2298"/>
                  </a:lnTo>
                  <a:lnTo>
                    <a:pt x="338" y="2300"/>
                  </a:lnTo>
                  <a:lnTo>
                    <a:pt x="336" y="2302"/>
                  </a:lnTo>
                  <a:lnTo>
                    <a:pt x="336" y="2306"/>
                  </a:lnTo>
                  <a:lnTo>
                    <a:pt x="340" y="2314"/>
                  </a:lnTo>
                  <a:lnTo>
                    <a:pt x="348" y="2324"/>
                  </a:lnTo>
                  <a:lnTo>
                    <a:pt x="358" y="2332"/>
                  </a:lnTo>
                  <a:lnTo>
                    <a:pt x="368" y="2336"/>
                  </a:lnTo>
                  <a:lnTo>
                    <a:pt x="374" y="2338"/>
                  </a:lnTo>
                  <a:lnTo>
                    <a:pt x="376" y="2338"/>
                  </a:lnTo>
                  <a:lnTo>
                    <a:pt x="374" y="2342"/>
                  </a:lnTo>
                  <a:lnTo>
                    <a:pt x="374" y="2346"/>
                  </a:lnTo>
                  <a:lnTo>
                    <a:pt x="376" y="2348"/>
                  </a:lnTo>
                  <a:lnTo>
                    <a:pt x="378" y="2352"/>
                  </a:lnTo>
                  <a:lnTo>
                    <a:pt x="378" y="2360"/>
                  </a:lnTo>
                  <a:lnTo>
                    <a:pt x="376" y="2364"/>
                  </a:lnTo>
                  <a:lnTo>
                    <a:pt x="374" y="2366"/>
                  </a:lnTo>
                  <a:lnTo>
                    <a:pt x="370" y="2368"/>
                  </a:lnTo>
                  <a:lnTo>
                    <a:pt x="370" y="2370"/>
                  </a:lnTo>
                  <a:lnTo>
                    <a:pt x="378" y="2376"/>
                  </a:lnTo>
                  <a:lnTo>
                    <a:pt x="388" y="2382"/>
                  </a:lnTo>
                  <a:lnTo>
                    <a:pt x="392" y="2388"/>
                  </a:lnTo>
                  <a:lnTo>
                    <a:pt x="394" y="2396"/>
                  </a:lnTo>
                  <a:lnTo>
                    <a:pt x="394" y="2402"/>
                  </a:lnTo>
                  <a:lnTo>
                    <a:pt x="394" y="2404"/>
                  </a:lnTo>
                  <a:lnTo>
                    <a:pt x="392" y="2398"/>
                  </a:lnTo>
                  <a:lnTo>
                    <a:pt x="388" y="2388"/>
                  </a:lnTo>
                  <a:lnTo>
                    <a:pt x="384" y="2384"/>
                  </a:lnTo>
                  <a:lnTo>
                    <a:pt x="380" y="2382"/>
                  </a:lnTo>
                  <a:lnTo>
                    <a:pt x="378" y="2390"/>
                  </a:lnTo>
                  <a:lnTo>
                    <a:pt x="372" y="2410"/>
                  </a:lnTo>
                  <a:lnTo>
                    <a:pt x="370" y="2426"/>
                  </a:lnTo>
                  <a:lnTo>
                    <a:pt x="372" y="2428"/>
                  </a:lnTo>
                  <a:lnTo>
                    <a:pt x="374" y="2426"/>
                  </a:lnTo>
                  <a:lnTo>
                    <a:pt x="376" y="2426"/>
                  </a:lnTo>
                  <a:lnTo>
                    <a:pt x="378" y="2426"/>
                  </a:lnTo>
                  <a:lnTo>
                    <a:pt x="378" y="2430"/>
                  </a:lnTo>
                  <a:lnTo>
                    <a:pt x="376" y="2432"/>
                  </a:lnTo>
                  <a:lnTo>
                    <a:pt x="374" y="2432"/>
                  </a:lnTo>
                  <a:lnTo>
                    <a:pt x="372" y="2436"/>
                  </a:lnTo>
                  <a:lnTo>
                    <a:pt x="370" y="2460"/>
                  </a:lnTo>
                  <a:lnTo>
                    <a:pt x="366" y="2480"/>
                  </a:lnTo>
                  <a:lnTo>
                    <a:pt x="362" y="2492"/>
                  </a:lnTo>
                  <a:lnTo>
                    <a:pt x="358" y="2500"/>
                  </a:lnTo>
                  <a:lnTo>
                    <a:pt x="352" y="2502"/>
                  </a:lnTo>
                  <a:lnTo>
                    <a:pt x="342" y="2506"/>
                  </a:lnTo>
                  <a:lnTo>
                    <a:pt x="334" y="2506"/>
                  </a:lnTo>
                  <a:lnTo>
                    <a:pt x="326" y="2504"/>
                  </a:lnTo>
                  <a:lnTo>
                    <a:pt x="314" y="2500"/>
                  </a:lnTo>
                  <a:lnTo>
                    <a:pt x="308" y="2500"/>
                  </a:lnTo>
                  <a:lnTo>
                    <a:pt x="300" y="2502"/>
                  </a:lnTo>
                  <a:lnTo>
                    <a:pt x="286" y="2498"/>
                  </a:lnTo>
                  <a:lnTo>
                    <a:pt x="278" y="2496"/>
                  </a:lnTo>
                  <a:lnTo>
                    <a:pt x="270" y="2496"/>
                  </a:lnTo>
                  <a:lnTo>
                    <a:pt x="252" y="2498"/>
                  </a:lnTo>
                  <a:lnTo>
                    <a:pt x="232" y="2498"/>
                  </a:lnTo>
                  <a:lnTo>
                    <a:pt x="220" y="2498"/>
                  </a:lnTo>
                  <a:lnTo>
                    <a:pt x="206" y="2494"/>
                  </a:lnTo>
                  <a:lnTo>
                    <a:pt x="192" y="2490"/>
                  </a:lnTo>
                  <a:lnTo>
                    <a:pt x="182" y="2490"/>
                  </a:lnTo>
                  <a:lnTo>
                    <a:pt x="172" y="2492"/>
                  </a:lnTo>
                  <a:lnTo>
                    <a:pt x="154" y="2492"/>
                  </a:lnTo>
                  <a:lnTo>
                    <a:pt x="142" y="2492"/>
                  </a:lnTo>
                  <a:lnTo>
                    <a:pt x="134" y="2490"/>
                  </a:lnTo>
                  <a:lnTo>
                    <a:pt x="120" y="2486"/>
                  </a:lnTo>
                  <a:lnTo>
                    <a:pt x="110" y="2482"/>
                  </a:lnTo>
                  <a:lnTo>
                    <a:pt x="104" y="2484"/>
                  </a:lnTo>
                  <a:lnTo>
                    <a:pt x="98" y="2486"/>
                  </a:lnTo>
                  <a:lnTo>
                    <a:pt x="92" y="2490"/>
                  </a:lnTo>
                  <a:lnTo>
                    <a:pt x="88" y="2492"/>
                  </a:lnTo>
                  <a:lnTo>
                    <a:pt x="86" y="2500"/>
                  </a:lnTo>
                  <a:lnTo>
                    <a:pt x="86" y="2504"/>
                  </a:lnTo>
                  <a:lnTo>
                    <a:pt x="82" y="2506"/>
                  </a:lnTo>
                  <a:lnTo>
                    <a:pt x="78" y="2506"/>
                  </a:lnTo>
                  <a:lnTo>
                    <a:pt x="72" y="2506"/>
                  </a:lnTo>
                  <a:lnTo>
                    <a:pt x="66" y="2508"/>
                  </a:lnTo>
                  <a:lnTo>
                    <a:pt x="54" y="2516"/>
                  </a:lnTo>
                  <a:lnTo>
                    <a:pt x="50" y="2520"/>
                  </a:lnTo>
                  <a:lnTo>
                    <a:pt x="48" y="2524"/>
                  </a:lnTo>
                  <a:lnTo>
                    <a:pt x="48" y="2528"/>
                  </a:lnTo>
                  <a:lnTo>
                    <a:pt x="50" y="2530"/>
                  </a:lnTo>
                  <a:lnTo>
                    <a:pt x="54" y="2534"/>
                  </a:lnTo>
                  <a:lnTo>
                    <a:pt x="56" y="2540"/>
                  </a:lnTo>
                  <a:lnTo>
                    <a:pt x="58" y="2546"/>
                  </a:lnTo>
                  <a:lnTo>
                    <a:pt x="60" y="2552"/>
                  </a:lnTo>
                  <a:lnTo>
                    <a:pt x="64" y="2560"/>
                  </a:lnTo>
                  <a:lnTo>
                    <a:pt x="64" y="2570"/>
                  </a:lnTo>
                  <a:lnTo>
                    <a:pt x="64" y="2578"/>
                  </a:lnTo>
                  <a:lnTo>
                    <a:pt x="66" y="2588"/>
                  </a:lnTo>
                  <a:lnTo>
                    <a:pt x="64" y="2594"/>
                  </a:lnTo>
                  <a:lnTo>
                    <a:pt x="66" y="2596"/>
                  </a:lnTo>
                  <a:lnTo>
                    <a:pt x="68" y="2600"/>
                  </a:lnTo>
                  <a:lnTo>
                    <a:pt x="66" y="2602"/>
                  </a:lnTo>
                  <a:lnTo>
                    <a:pt x="66" y="2606"/>
                  </a:lnTo>
                  <a:lnTo>
                    <a:pt x="66" y="2612"/>
                  </a:lnTo>
                  <a:lnTo>
                    <a:pt x="74" y="2628"/>
                  </a:lnTo>
                  <a:lnTo>
                    <a:pt x="74" y="2632"/>
                  </a:lnTo>
                  <a:lnTo>
                    <a:pt x="74" y="2640"/>
                  </a:lnTo>
                  <a:lnTo>
                    <a:pt x="70" y="2654"/>
                  </a:lnTo>
                  <a:lnTo>
                    <a:pt x="66" y="2670"/>
                  </a:lnTo>
                  <a:lnTo>
                    <a:pt x="64" y="2680"/>
                  </a:lnTo>
                  <a:lnTo>
                    <a:pt x="66" y="2684"/>
                  </a:lnTo>
                  <a:lnTo>
                    <a:pt x="64" y="2688"/>
                  </a:lnTo>
                  <a:lnTo>
                    <a:pt x="60" y="2694"/>
                  </a:lnTo>
                  <a:lnTo>
                    <a:pt x="56" y="2708"/>
                  </a:lnTo>
                  <a:lnTo>
                    <a:pt x="54" y="2716"/>
                  </a:lnTo>
                  <a:lnTo>
                    <a:pt x="50" y="2720"/>
                  </a:lnTo>
                  <a:lnTo>
                    <a:pt x="46" y="2724"/>
                  </a:lnTo>
                  <a:lnTo>
                    <a:pt x="44" y="2726"/>
                  </a:lnTo>
                  <a:lnTo>
                    <a:pt x="44" y="2730"/>
                  </a:lnTo>
                  <a:lnTo>
                    <a:pt x="44" y="2734"/>
                  </a:lnTo>
                  <a:lnTo>
                    <a:pt x="44" y="2740"/>
                  </a:lnTo>
                  <a:lnTo>
                    <a:pt x="40" y="2750"/>
                  </a:lnTo>
                  <a:lnTo>
                    <a:pt x="38" y="2756"/>
                  </a:lnTo>
                  <a:lnTo>
                    <a:pt x="38" y="2760"/>
                  </a:lnTo>
                  <a:lnTo>
                    <a:pt x="40" y="2762"/>
                  </a:lnTo>
                  <a:lnTo>
                    <a:pt x="44" y="2764"/>
                  </a:lnTo>
                  <a:lnTo>
                    <a:pt x="52" y="2764"/>
                  </a:lnTo>
                  <a:lnTo>
                    <a:pt x="50" y="2766"/>
                  </a:lnTo>
                  <a:lnTo>
                    <a:pt x="50" y="2770"/>
                  </a:lnTo>
                  <a:lnTo>
                    <a:pt x="50" y="2772"/>
                  </a:lnTo>
                  <a:lnTo>
                    <a:pt x="50" y="2776"/>
                  </a:lnTo>
                  <a:lnTo>
                    <a:pt x="50" y="2778"/>
                  </a:lnTo>
                  <a:lnTo>
                    <a:pt x="52" y="2778"/>
                  </a:lnTo>
                  <a:lnTo>
                    <a:pt x="58" y="2776"/>
                  </a:lnTo>
                  <a:lnTo>
                    <a:pt x="64" y="2778"/>
                  </a:lnTo>
                  <a:lnTo>
                    <a:pt x="66" y="2780"/>
                  </a:lnTo>
                  <a:lnTo>
                    <a:pt x="66" y="2782"/>
                  </a:lnTo>
                  <a:lnTo>
                    <a:pt x="68" y="2788"/>
                  </a:lnTo>
                  <a:lnTo>
                    <a:pt x="66" y="2794"/>
                  </a:lnTo>
                  <a:lnTo>
                    <a:pt x="64" y="2804"/>
                  </a:lnTo>
                  <a:lnTo>
                    <a:pt x="66" y="2810"/>
                  </a:lnTo>
                  <a:lnTo>
                    <a:pt x="66" y="2820"/>
                  </a:lnTo>
                  <a:lnTo>
                    <a:pt x="62" y="2842"/>
                  </a:lnTo>
                  <a:lnTo>
                    <a:pt x="60" y="2856"/>
                  </a:lnTo>
                  <a:lnTo>
                    <a:pt x="62" y="2856"/>
                  </a:lnTo>
                  <a:lnTo>
                    <a:pt x="64" y="2856"/>
                  </a:lnTo>
                  <a:lnTo>
                    <a:pt x="68" y="2852"/>
                  </a:lnTo>
                  <a:lnTo>
                    <a:pt x="72" y="2850"/>
                  </a:lnTo>
                  <a:lnTo>
                    <a:pt x="80" y="2850"/>
                  </a:lnTo>
                  <a:lnTo>
                    <a:pt x="92" y="2854"/>
                  </a:lnTo>
                  <a:lnTo>
                    <a:pt x="104" y="2858"/>
                  </a:lnTo>
                  <a:lnTo>
                    <a:pt x="110" y="2856"/>
                  </a:lnTo>
                  <a:lnTo>
                    <a:pt x="114" y="2852"/>
                  </a:lnTo>
                  <a:lnTo>
                    <a:pt x="124" y="2846"/>
                  </a:lnTo>
                  <a:lnTo>
                    <a:pt x="130" y="2844"/>
                  </a:lnTo>
                  <a:lnTo>
                    <a:pt x="136" y="2844"/>
                  </a:lnTo>
                  <a:lnTo>
                    <a:pt x="142" y="2846"/>
                  </a:lnTo>
                  <a:lnTo>
                    <a:pt x="148" y="2850"/>
                  </a:lnTo>
                  <a:lnTo>
                    <a:pt x="158" y="2858"/>
                  </a:lnTo>
                  <a:lnTo>
                    <a:pt x="160" y="2862"/>
                  </a:lnTo>
                  <a:lnTo>
                    <a:pt x="162" y="2866"/>
                  </a:lnTo>
                  <a:lnTo>
                    <a:pt x="162" y="2874"/>
                  </a:lnTo>
                  <a:lnTo>
                    <a:pt x="166" y="2882"/>
                  </a:lnTo>
                  <a:lnTo>
                    <a:pt x="174" y="2892"/>
                  </a:lnTo>
                  <a:lnTo>
                    <a:pt x="182" y="2902"/>
                  </a:lnTo>
                  <a:lnTo>
                    <a:pt x="190" y="2908"/>
                  </a:lnTo>
                  <a:lnTo>
                    <a:pt x="196" y="2910"/>
                  </a:lnTo>
                  <a:lnTo>
                    <a:pt x="198" y="2910"/>
                  </a:lnTo>
                  <a:lnTo>
                    <a:pt x="202" y="2906"/>
                  </a:lnTo>
                  <a:lnTo>
                    <a:pt x="206" y="2902"/>
                  </a:lnTo>
                  <a:lnTo>
                    <a:pt x="208" y="2898"/>
                  </a:lnTo>
                  <a:lnTo>
                    <a:pt x="212" y="2892"/>
                  </a:lnTo>
                  <a:lnTo>
                    <a:pt x="214" y="2888"/>
                  </a:lnTo>
                  <a:lnTo>
                    <a:pt x="218" y="2886"/>
                  </a:lnTo>
                  <a:lnTo>
                    <a:pt x="228" y="2884"/>
                  </a:lnTo>
                  <a:lnTo>
                    <a:pt x="236" y="2884"/>
                  </a:lnTo>
                  <a:lnTo>
                    <a:pt x="238" y="2882"/>
                  </a:lnTo>
                  <a:lnTo>
                    <a:pt x="240" y="2880"/>
                  </a:lnTo>
                  <a:lnTo>
                    <a:pt x="246" y="2874"/>
                  </a:lnTo>
                  <a:lnTo>
                    <a:pt x="254" y="2868"/>
                  </a:lnTo>
                  <a:lnTo>
                    <a:pt x="264" y="2868"/>
                  </a:lnTo>
                  <a:lnTo>
                    <a:pt x="270" y="2868"/>
                  </a:lnTo>
                  <a:lnTo>
                    <a:pt x="276" y="2870"/>
                  </a:lnTo>
                  <a:lnTo>
                    <a:pt x="284" y="2872"/>
                  </a:lnTo>
                  <a:lnTo>
                    <a:pt x="292" y="2874"/>
                  </a:lnTo>
                  <a:lnTo>
                    <a:pt x="310" y="2870"/>
                  </a:lnTo>
                  <a:lnTo>
                    <a:pt x="322" y="2868"/>
                  </a:lnTo>
                  <a:lnTo>
                    <a:pt x="328" y="2866"/>
                  </a:lnTo>
                  <a:lnTo>
                    <a:pt x="332" y="2868"/>
                  </a:lnTo>
                  <a:lnTo>
                    <a:pt x="336" y="2870"/>
                  </a:lnTo>
                  <a:lnTo>
                    <a:pt x="340" y="2866"/>
                  </a:lnTo>
                  <a:lnTo>
                    <a:pt x="346" y="2852"/>
                  </a:lnTo>
                  <a:lnTo>
                    <a:pt x="350" y="2844"/>
                  </a:lnTo>
                  <a:lnTo>
                    <a:pt x="356" y="2836"/>
                  </a:lnTo>
                  <a:lnTo>
                    <a:pt x="364" y="2830"/>
                  </a:lnTo>
                  <a:lnTo>
                    <a:pt x="374" y="2828"/>
                  </a:lnTo>
                  <a:lnTo>
                    <a:pt x="390" y="2826"/>
                  </a:lnTo>
                  <a:lnTo>
                    <a:pt x="392" y="2824"/>
                  </a:lnTo>
                  <a:lnTo>
                    <a:pt x="390" y="2818"/>
                  </a:lnTo>
                  <a:lnTo>
                    <a:pt x="392" y="2808"/>
                  </a:lnTo>
                  <a:lnTo>
                    <a:pt x="396" y="2798"/>
                  </a:lnTo>
                  <a:lnTo>
                    <a:pt x="402" y="2788"/>
                  </a:lnTo>
                  <a:lnTo>
                    <a:pt x="410" y="2780"/>
                  </a:lnTo>
                  <a:lnTo>
                    <a:pt x="424" y="2768"/>
                  </a:lnTo>
                  <a:lnTo>
                    <a:pt x="428" y="2764"/>
                  </a:lnTo>
                  <a:lnTo>
                    <a:pt x="430" y="2760"/>
                  </a:lnTo>
                  <a:lnTo>
                    <a:pt x="428" y="2756"/>
                  </a:lnTo>
                  <a:lnTo>
                    <a:pt x="422" y="2752"/>
                  </a:lnTo>
                  <a:lnTo>
                    <a:pt x="416" y="2746"/>
                  </a:lnTo>
                  <a:lnTo>
                    <a:pt x="412" y="2740"/>
                  </a:lnTo>
                  <a:lnTo>
                    <a:pt x="410" y="2734"/>
                  </a:lnTo>
                  <a:lnTo>
                    <a:pt x="410" y="2724"/>
                  </a:lnTo>
                  <a:lnTo>
                    <a:pt x="412" y="2714"/>
                  </a:lnTo>
                  <a:lnTo>
                    <a:pt x="418" y="2702"/>
                  </a:lnTo>
                  <a:lnTo>
                    <a:pt x="424" y="2690"/>
                  </a:lnTo>
                  <a:lnTo>
                    <a:pt x="438" y="2670"/>
                  </a:lnTo>
                  <a:lnTo>
                    <a:pt x="446" y="2664"/>
                  </a:lnTo>
                  <a:lnTo>
                    <a:pt x="450" y="2660"/>
                  </a:lnTo>
                  <a:lnTo>
                    <a:pt x="460" y="2656"/>
                  </a:lnTo>
                  <a:lnTo>
                    <a:pt x="460" y="2654"/>
                  </a:lnTo>
                  <a:lnTo>
                    <a:pt x="460" y="2652"/>
                  </a:lnTo>
                  <a:lnTo>
                    <a:pt x="454" y="2648"/>
                  </a:lnTo>
                  <a:lnTo>
                    <a:pt x="454" y="2646"/>
                  </a:lnTo>
                  <a:lnTo>
                    <a:pt x="454" y="2642"/>
                  </a:lnTo>
                  <a:lnTo>
                    <a:pt x="458" y="2638"/>
                  </a:lnTo>
                  <a:lnTo>
                    <a:pt x="466" y="2634"/>
                  </a:lnTo>
                  <a:lnTo>
                    <a:pt x="484" y="2628"/>
                  </a:lnTo>
                  <a:lnTo>
                    <a:pt x="502" y="2624"/>
                  </a:lnTo>
                  <a:lnTo>
                    <a:pt x="508" y="2620"/>
                  </a:lnTo>
                  <a:lnTo>
                    <a:pt x="510" y="2616"/>
                  </a:lnTo>
                  <a:lnTo>
                    <a:pt x="514" y="2612"/>
                  </a:lnTo>
                  <a:lnTo>
                    <a:pt x="520" y="2608"/>
                  </a:lnTo>
                  <a:lnTo>
                    <a:pt x="536" y="2600"/>
                  </a:lnTo>
                  <a:lnTo>
                    <a:pt x="544" y="2596"/>
                  </a:lnTo>
                  <a:lnTo>
                    <a:pt x="550" y="2590"/>
                  </a:lnTo>
                  <a:lnTo>
                    <a:pt x="552" y="2584"/>
                  </a:lnTo>
                  <a:lnTo>
                    <a:pt x="552" y="2580"/>
                  </a:lnTo>
                  <a:lnTo>
                    <a:pt x="550" y="2576"/>
                  </a:lnTo>
                  <a:lnTo>
                    <a:pt x="550" y="2572"/>
                  </a:lnTo>
                  <a:lnTo>
                    <a:pt x="550" y="2570"/>
                  </a:lnTo>
                  <a:lnTo>
                    <a:pt x="554" y="2566"/>
                  </a:lnTo>
                  <a:lnTo>
                    <a:pt x="556" y="2566"/>
                  </a:lnTo>
                  <a:lnTo>
                    <a:pt x="556" y="2562"/>
                  </a:lnTo>
                  <a:lnTo>
                    <a:pt x="554" y="2560"/>
                  </a:lnTo>
                  <a:lnTo>
                    <a:pt x="548" y="2554"/>
                  </a:lnTo>
                  <a:lnTo>
                    <a:pt x="548" y="2542"/>
                  </a:lnTo>
                  <a:lnTo>
                    <a:pt x="548" y="2536"/>
                  </a:lnTo>
                  <a:lnTo>
                    <a:pt x="548" y="2532"/>
                  </a:lnTo>
                  <a:lnTo>
                    <a:pt x="548" y="2524"/>
                  </a:lnTo>
                  <a:lnTo>
                    <a:pt x="548" y="2518"/>
                  </a:lnTo>
                  <a:lnTo>
                    <a:pt x="550" y="2514"/>
                  </a:lnTo>
                  <a:lnTo>
                    <a:pt x="556" y="2510"/>
                  </a:lnTo>
                  <a:lnTo>
                    <a:pt x="564" y="2508"/>
                  </a:lnTo>
                  <a:lnTo>
                    <a:pt x="572" y="2502"/>
                  </a:lnTo>
                  <a:lnTo>
                    <a:pt x="584" y="2494"/>
                  </a:lnTo>
                  <a:lnTo>
                    <a:pt x="586" y="2494"/>
                  </a:lnTo>
                  <a:lnTo>
                    <a:pt x="588" y="2494"/>
                  </a:lnTo>
                  <a:lnTo>
                    <a:pt x="590" y="2498"/>
                  </a:lnTo>
                  <a:lnTo>
                    <a:pt x="592" y="2500"/>
                  </a:lnTo>
                  <a:lnTo>
                    <a:pt x="598" y="2502"/>
                  </a:lnTo>
                  <a:lnTo>
                    <a:pt x="604" y="2502"/>
                  </a:lnTo>
                  <a:lnTo>
                    <a:pt x="608" y="2504"/>
                  </a:lnTo>
                  <a:lnTo>
                    <a:pt x="610" y="2506"/>
                  </a:lnTo>
                  <a:lnTo>
                    <a:pt x="616" y="2506"/>
                  </a:lnTo>
                  <a:lnTo>
                    <a:pt x="626" y="2504"/>
                  </a:lnTo>
                  <a:lnTo>
                    <a:pt x="630" y="2504"/>
                  </a:lnTo>
                  <a:lnTo>
                    <a:pt x="634" y="2506"/>
                  </a:lnTo>
                  <a:lnTo>
                    <a:pt x="640" y="2512"/>
                  </a:lnTo>
                  <a:lnTo>
                    <a:pt x="644" y="2516"/>
                  </a:lnTo>
                  <a:lnTo>
                    <a:pt x="646" y="2516"/>
                  </a:lnTo>
                  <a:lnTo>
                    <a:pt x="650" y="2514"/>
                  </a:lnTo>
                  <a:lnTo>
                    <a:pt x="654" y="2516"/>
                  </a:lnTo>
                  <a:lnTo>
                    <a:pt x="656" y="2518"/>
                  </a:lnTo>
                  <a:lnTo>
                    <a:pt x="660" y="2520"/>
                  </a:lnTo>
                  <a:lnTo>
                    <a:pt x="664" y="2520"/>
                  </a:lnTo>
                  <a:lnTo>
                    <a:pt x="678" y="2518"/>
                  </a:lnTo>
                  <a:lnTo>
                    <a:pt x="690" y="2512"/>
                  </a:lnTo>
                  <a:lnTo>
                    <a:pt x="692" y="2508"/>
                  </a:lnTo>
                  <a:lnTo>
                    <a:pt x="694" y="2506"/>
                  </a:lnTo>
                  <a:lnTo>
                    <a:pt x="694" y="2502"/>
                  </a:lnTo>
                  <a:lnTo>
                    <a:pt x="696" y="2500"/>
                  </a:lnTo>
                  <a:lnTo>
                    <a:pt x="704" y="2494"/>
                  </a:lnTo>
                  <a:lnTo>
                    <a:pt x="726" y="2482"/>
                  </a:lnTo>
                  <a:lnTo>
                    <a:pt x="738" y="2476"/>
                  </a:lnTo>
                  <a:lnTo>
                    <a:pt x="748" y="2472"/>
                  </a:lnTo>
                  <a:lnTo>
                    <a:pt x="754" y="2466"/>
                  </a:lnTo>
                  <a:lnTo>
                    <a:pt x="758" y="2462"/>
                  </a:lnTo>
                  <a:lnTo>
                    <a:pt x="762" y="2452"/>
                  </a:lnTo>
                  <a:lnTo>
                    <a:pt x="766" y="2448"/>
                  </a:lnTo>
                  <a:lnTo>
                    <a:pt x="774" y="2444"/>
                  </a:lnTo>
                  <a:lnTo>
                    <a:pt x="780" y="2444"/>
                  </a:lnTo>
                  <a:lnTo>
                    <a:pt x="786" y="2444"/>
                  </a:lnTo>
                  <a:lnTo>
                    <a:pt x="792" y="2448"/>
                  </a:lnTo>
                  <a:lnTo>
                    <a:pt x="798" y="2454"/>
                  </a:lnTo>
                  <a:lnTo>
                    <a:pt x="808" y="2462"/>
                  </a:lnTo>
                  <a:lnTo>
                    <a:pt x="814" y="2466"/>
                  </a:lnTo>
                  <a:lnTo>
                    <a:pt x="820" y="2466"/>
                  </a:lnTo>
                  <a:lnTo>
                    <a:pt x="826" y="2466"/>
                  </a:lnTo>
                  <a:lnTo>
                    <a:pt x="830" y="2468"/>
                  </a:lnTo>
                  <a:lnTo>
                    <a:pt x="832" y="2474"/>
                  </a:lnTo>
                  <a:lnTo>
                    <a:pt x="834" y="2480"/>
                  </a:lnTo>
                  <a:lnTo>
                    <a:pt x="836" y="2494"/>
                  </a:lnTo>
                  <a:lnTo>
                    <a:pt x="838" y="2500"/>
                  </a:lnTo>
                  <a:lnTo>
                    <a:pt x="842" y="2504"/>
                  </a:lnTo>
                  <a:lnTo>
                    <a:pt x="844" y="2508"/>
                  </a:lnTo>
                  <a:lnTo>
                    <a:pt x="846" y="2512"/>
                  </a:lnTo>
                  <a:lnTo>
                    <a:pt x="846" y="2518"/>
                  </a:lnTo>
                  <a:lnTo>
                    <a:pt x="846" y="2522"/>
                  </a:lnTo>
                  <a:lnTo>
                    <a:pt x="846" y="2526"/>
                  </a:lnTo>
                  <a:lnTo>
                    <a:pt x="848" y="2530"/>
                  </a:lnTo>
                  <a:lnTo>
                    <a:pt x="854" y="2536"/>
                  </a:lnTo>
                  <a:lnTo>
                    <a:pt x="870" y="2546"/>
                  </a:lnTo>
                  <a:lnTo>
                    <a:pt x="872" y="2550"/>
                  </a:lnTo>
                  <a:lnTo>
                    <a:pt x="872" y="2556"/>
                  </a:lnTo>
                  <a:lnTo>
                    <a:pt x="872" y="2560"/>
                  </a:lnTo>
                  <a:lnTo>
                    <a:pt x="874" y="2562"/>
                  </a:lnTo>
                  <a:lnTo>
                    <a:pt x="882" y="2564"/>
                  </a:lnTo>
                  <a:lnTo>
                    <a:pt x="890" y="2566"/>
                  </a:lnTo>
                  <a:lnTo>
                    <a:pt x="894" y="2570"/>
                  </a:lnTo>
                  <a:lnTo>
                    <a:pt x="898" y="2576"/>
                  </a:lnTo>
                  <a:lnTo>
                    <a:pt x="902" y="2584"/>
                  </a:lnTo>
                  <a:lnTo>
                    <a:pt x="906" y="2586"/>
                  </a:lnTo>
                  <a:lnTo>
                    <a:pt x="910" y="2588"/>
                  </a:lnTo>
                  <a:lnTo>
                    <a:pt x="920" y="2598"/>
                  </a:lnTo>
                  <a:lnTo>
                    <a:pt x="932" y="2612"/>
                  </a:lnTo>
                  <a:lnTo>
                    <a:pt x="944" y="2620"/>
                  </a:lnTo>
                  <a:lnTo>
                    <a:pt x="956" y="2624"/>
                  </a:lnTo>
                  <a:lnTo>
                    <a:pt x="970" y="2624"/>
                  </a:lnTo>
                  <a:lnTo>
                    <a:pt x="974" y="2626"/>
                  </a:lnTo>
                  <a:lnTo>
                    <a:pt x="978" y="2628"/>
                  </a:lnTo>
                  <a:lnTo>
                    <a:pt x="982" y="2638"/>
                  </a:lnTo>
                  <a:lnTo>
                    <a:pt x="988" y="2646"/>
                  </a:lnTo>
                  <a:lnTo>
                    <a:pt x="990" y="2650"/>
                  </a:lnTo>
                  <a:lnTo>
                    <a:pt x="996" y="2650"/>
                  </a:lnTo>
                  <a:lnTo>
                    <a:pt x="1002" y="2650"/>
                  </a:lnTo>
                  <a:lnTo>
                    <a:pt x="1004" y="2650"/>
                  </a:lnTo>
                  <a:lnTo>
                    <a:pt x="1004" y="2656"/>
                  </a:lnTo>
                  <a:lnTo>
                    <a:pt x="1002" y="2658"/>
                  </a:lnTo>
                  <a:lnTo>
                    <a:pt x="1004" y="2658"/>
                  </a:lnTo>
                  <a:lnTo>
                    <a:pt x="1006" y="2660"/>
                  </a:lnTo>
                  <a:lnTo>
                    <a:pt x="1012" y="2658"/>
                  </a:lnTo>
                  <a:lnTo>
                    <a:pt x="1018" y="2658"/>
                  </a:lnTo>
                  <a:lnTo>
                    <a:pt x="1020" y="2660"/>
                  </a:lnTo>
                  <a:lnTo>
                    <a:pt x="1022" y="2662"/>
                  </a:lnTo>
                  <a:lnTo>
                    <a:pt x="1022" y="2666"/>
                  </a:lnTo>
                  <a:lnTo>
                    <a:pt x="1022" y="2674"/>
                  </a:lnTo>
                  <a:lnTo>
                    <a:pt x="1024" y="2680"/>
                  </a:lnTo>
                  <a:lnTo>
                    <a:pt x="1030" y="2684"/>
                  </a:lnTo>
                  <a:lnTo>
                    <a:pt x="1040" y="2690"/>
                  </a:lnTo>
                  <a:lnTo>
                    <a:pt x="1050" y="2694"/>
                  </a:lnTo>
                  <a:lnTo>
                    <a:pt x="1054" y="2698"/>
                  </a:lnTo>
                  <a:lnTo>
                    <a:pt x="1058" y="2702"/>
                  </a:lnTo>
                  <a:lnTo>
                    <a:pt x="1062" y="2710"/>
                  </a:lnTo>
                  <a:lnTo>
                    <a:pt x="1066" y="2720"/>
                  </a:lnTo>
                  <a:lnTo>
                    <a:pt x="1070" y="2740"/>
                  </a:lnTo>
                  <a:lnTo>
                    <a:pt x="1072" y="2752"/>
                  </a:lnTo>
                  <a:lnTo>
                    <a:pt x="1072" y="2758"/>
                  </a:lnTo>
                  <a:lnTo>
                    <a:pt x="1066" y="2762"/>
                  </a:lnTo>
                  <a:lnTo>
                    <a:pt x="1064" y="2768"/>
                  </a:lnTo>
                  <a:lnTo>
                    <a:pt x="1064" y="2772"/>
                  </a:lnTo>
                  <a:lnTo>
                    <a:pt x="1062" y="2776"/>
                  </a:lnTo>
                  <a:lnTo>
                    <a:pt x="1060" y="2784"/>
                  </a:lnTo>
                  <a:lnTo>
                    <a:pt x="1054" y="2790"/>
                  </a:lnTo>
                  <a:lnTo>
                    <a:pt x="1052" y="2796"/>
                  </a:lnTo>
                  <a:lnTo>
                    <a:pt x="1054" y="2802"/>
                  </a:lnTo>
                  <a:lnTo>
                    <a:pt x="1058" y="2806"/>
                  </a:lnTo>
                  <a:lnTo>
                    <a:pt x="1064" y="2808"/>
                  </a:lnTo>
                  <a:lnTo>
                    <a:pt x="1068" y="2808"/>
                  </a:lnTo>
                  <a:lnTo>
                    <a:pt x="1070" y="2806"/>
                  </a:lnTo>
                  <a:lnTo>
                    <a:pt x="1072" y="2804"/>
                  </a:lnTo>
                  <a:lnTo>
                    <a:pt x="1076" y="2794"/>
                  </a:lnTo>
                  <a:lnTo>
                    <a:pt x="1084" y="2784"/>
                  </a:lnTo>
                  <a:lnTo>
                    <a:pt x="1088" y="2780"/>
                  </a:lnTo>
                  <a:lnTo>
                    <a:pt x="1090" y="2776"/>
                  </a:lnTo>
                  <a:lnTo>
                    <a:pt x="1092" y="2768"/>
                  </a:lnTo>
                  <a:lnTo>
                    <a:pt x="1096" y="2760"/>
                  </a:lnTo>
                  <a:lnTo>
                    <a:pt x="1098" y="2756"/>
                  </a:lnTo>
                  <a:lnTo>
                    <a:pt x="1104" y="2752"/>
                  </a:lnTo>
                  <a:lnTo>
                    <a:pt x="1110" y="2748"/>
                  </a:lnTo>
                  <a:lnTo>
                    <a:pt x="1114" y="2742"/>
                  </a:lnTo>
                  <a:lnTo>
                    <a:pt x="1116" y="2738"/>
                  </a:lnTo>
                  <a:lnTo>
                    <a:pt x="1114" y="2732"/>
                  </a:lnTo>
                  <a:lnTo>
                    <a:pt x="1112" y="2726"/>
                  </a:lnTo>
                  <a:lnTo>
                    <a:pt x="1108" y="2722"/>
                  </a:lnTo>
                  <a:lnTo>
                    <a:pt x="1104" y="2718"/>
                  </a:lnTo>
                  <a:lnTo>
                    <a:pt x="1098" y="2716"/>
                  </a:lnTo>
                  <a:lnTo>
                    <a:pt x="1090" y="2712"/>
                  </a:lnTo>
                  <a:lnTo>
                    <a:pt x="1086" y="2708"/>
                  </a:lnTo>
                  <a:lnTo>
                    <a:pt x="1086" y="2704"/>
                  </a:lnTo>
                  <a:lnTo>
                    <a:pt x="1090" y="2698"/>
                  </a:lnTo>
                  <a:lnTo>
                    <a:pt x="1092" y="2692"/>
                  </a:lnTo>
                  <a:lnTo>
                    <a:pt x="1094" y="2684"/>
                  </a:lnTo>
                  <a:lnTo>
                    <a:pt x="1096" y="2676"/>
                  </a:lnTo>
                  <a:lnTo>
                    <a:pt x="1100" y="2672"/>
                  </a:lnTo>
                  <a:lnTo>
                    <a:pt x="1104" y="2670"/>
                  </a:lnTo>
                  <a:lnTo>
                    <a:pt x="1112" y="2666"/>
                  </a:lnTo>
                  <a:lnTo>
                    <a:pt x="1116" y="2668"/>
                  </a:lnTo>
                  <a:lnTo>
                    <a:pt x="1124" y="2670"/>
                  </a:lnTo>
                  <a:lnTo>
                    <a:pt x="1134" y="2672"/>
                  </a:lnTo>
                  <a:lnTo>
                    <a:pt x="1140" y="2674"/>
                  </a:lnTo>
                  <a:lnTo>
                    <a:pt x="1144" y="2678"/>
                  </a:lnTo>
                  <a:lnTo>
                    <a:pt x="1148" y="2688"/>
                  </a:lnTo>
                  <a:lnTo>
                    <a:pt x="1150" y="2696"/>
                  </a:lnTo>
                  <a:lnTo>
                    <a:pt x="1154" y="2700"/>
                  </a:lnTo>
                  <a:lnTo>
                    <a:pt x="1158" y="2702"/>
                  </a:lnTo>
                  <a:lnTo>
                    <a:pt x="1166" y="2702"/>
                  </a:lnTo>
                  <a:lnTo>
                    <a:pt x="1166" y="2700"/>
                  </a:lnTo>
                  <a:lnTo>
                    <a:pt x="1166" y="2696"/>
                  </a:lnTo>
                  <a:lnTo>
                    <a:pt x="1168" y="2688"/>
                  </a:lnTo>
                  <a:lnTo>
                    <a:pt x="1168" y="2684"/>
                  </a:lnTo>
                  <a:lnTo>
                    <a:pt x="1168" y="2678"/>
                  </a:lnTo>
                  <a:lnTo>
                    <a:pt x="1166" y="2674"/>
                  </a:lnTo>
                  <a:lnTo>
                    <a:pt x="1162" y="2670"/>
                  </a:lnTo>
                  <a:lnTo>
                    <a:pt x="1152" y="2662"/>
                  </a:lnTo>
                  <a:lnTo>
                    <a:pt x="1142" y="2654"/>
                  </a:lnTo>
                  <a:lnTo>
                    <a:pt x="1126" y="2646"/>
                  </a:lnTo>
                  <a:lnTo>
                    <a:pt x="1120" y="2642"/>
                  </a:lnTo>
                  <a:lnTo>
                    <a:pt x="1114" y="2636"/>
                  </a:lnTo>
                  <a:lnTo>
                    <a:pt x="1110" y="2632"/>
                  </a:lnTo>
                  <a:lnTo>
                    <a:pt x="1102" y="2628"/>
                  </a:lnTo>
                  <a:lnTo>
                    <a:pt x="1082" y="2620"/>
                  </a:lnTo>
                  <a:lnTo>
                    <a:pt x="1074" y="2616"/>
                  </a:lnTo>
                  <a:lnTo>
                    <a:pt x="1068" y="2610"/>
                  </a:lnTo>
                  <a:lnTo>
                    <a:pt x="1066" y="2606"/>
                  </a:lnTo>
                  <a:lnTo>
                    <a:pt x="1066" y="2602"/>
                  </a:lnTo>
                  <a:lnTo>
                    <a:pt x="1070" y="2600"/>
                  </a:lnTo>
                  <a:lnTo>
                    <a:pt x="1074" y="2594"/>
                  </a:lnTo>
                  <a:lnTo>
                    <a:pt x="1076" y="2592"/>
                  </a:lnTo>
                  <a:lnTo>
                    <a:pt x="1074" y="2590"/>
                  </a:lnTo>
                  <a:lnTo>
                    <a:pt x="1068" y="2588"/>
                  </a:lnTo>
                  <a:lnTo>
                    <a:pt x="1060" y="2586"/>
                  </a:lnTo>
                  <a:lnTo>
                    <a:pt x="1036" y="2584"/>
                  </a:lnTo>
                  <a:lnTo>
                    <a:pt x="1026" y="2580"/>
                  </a:lnTo>
                  <a:lnTo>
                    <a:pt x="1016" y="2576"/>
                  </a:lnTo>
                  <a:lnTo>
                    <a:pt x="1002" y="2560"/>
                  </a:lnTo>
                  <a:lnTo>
                    <a:pt x="990" y="2544"/>
                  </a:lnTo>
                  <a:lnTo>
                    <a:pt x="984" y="2530"/>
                  </a:lnTo>
                  <a:lnTo>
                    <a:pt x="978" y="2518"/>
                  </a:lnTo>
                  <a:lnTo>
                    <a:pt x="974" y="2498"/>
                  </a:lnTo>
                  <a:lnTo>
                    <a:pt x="970" y="2492"/>
                  </a:lnTo>
                  <a:lnTo>
                    <a:pt x="966" y="2490"/>
                  </a:lnTo>
                  <a:lnTo>
                    <a:pt x="958" y="2488"/>
                  </a:lnTo>
                  <a:lnTo>
                    <a:pt x="950" y="2484"/>
                  </a:lnTo>
                  <a:lnTo>
                    <a:pt x="944" y="2476"/>
                  </a:lnTo>
                  <a:lnTo>
                    <a:pt x="934" y="2468"/>
                  </a:lnTo>
                  <a:lnTo>
                    <a:pt x="928" y="2462"/>
                  </a:lnTo>
                  <a:lnTo>
                    <a:pt x="922" y="2456"/>
                  </a:lnTo>
                  <a:lnTo>
                    <a:pt x="920" y="2448"/>
                  </a:lnTo>
                  <a:lnTo>
                    <a:pt x="918" y="2442"/>
                  </a:lnTo>
                  <a:lnTo>
                    <a:pt x="916" y="2434"/>
                  </a:lnTo>
                  <a:lnTo>
                    <a:pt x="918" y="2428"/>
                  </a:lnTo>
                  <a:lnTo>
                    <a:pt x="920" y="2424"/>
                  </a:lnTo>
                  <a:lnTo>
                    <a:pt x="922" y="2422"/>
                  </a:lnTo>
                  <a:lnTo>
                    <a:pt x="926" y="2420"/>
                  </a:lnTo>
                  <a:lnTo>
                    <a:pt x="928" y="2418"/>
                  </a:lnTo>
                  <a:lnTo>
                    <a:pt x="926" y="2414"/>
                  </a:lnTo>
                  <a:lnTo>
                    <a:pt x="918" y="2400"/>
                  </a:lnTo>
                  <a:lnTo>
                    <a:pt x="914" y="2394"/>
                  </a:lnTo>
                  <a:lnTo>
                    <a:pt x="916" y="2388"/>
                  </a:lnTo>
                  <a:lnTo>
                    <a:pt x="920" y="2384"/>
                  </a:lnTo>
                  <a:lnTo>
                    <a:pt x="924" y="2386"/>
                  </a:lnTo>
                  <a:lnTo>
                    <a:pt x="926" y="2388"/>
                  </a:lnTo>
                  <a:lnTo>
                    <a:pt x="930" y="2388"/>
                  </a:lnTo>
                  <a:lnTo>
                    <a:pt x="934" y="2384"/>
                  </a:lnTo>
                  <a:lnTo>
                    <a:pt x="940" y="2378"/>
                  </a:lnTo>
                  <a:lnTo>
                    <a:pt x="950" y="2372"/>
                  </a:lnTo>
                  <a:lnTo>
                    <a:pt x="956" y="2370"/>
                  </a:lnTo>
                  <a:lnTo>
                    <a:pt x="958" y="2372"/>
                  </a:lnTo>
                  <a:lnTo>
                    <a:pt x="960" y="2374"/>
                  </a:lnTo>
                  <a:lnTo>
                    <a:pt x="966" y="2374"/>
                  </a:lnTo>
                  <a:lnTo>
                    <a:pt x="972" y="2372"/>
                  </a:lnTo>
                  <a:lnTo>
                    <a:pt x="974" y="2374"/>
                  </a:lnTo>
                  <a:lnTo>
                    <a:pt x="974" y="2378"/>
                  </a:lnTo>
                  <a:lnTo>
                    <a:pt x="974" y="2380"/>
                  </a:lnTo>
                  <a:lnTo>
                    <a:pt x="972" y="2382"/>
                  </a:lnTo>
                  <a:lnTo>
                    <a:pt x="970" y="2382"/>
                  </a:lnTo>
                  <a:lnTo>
                    <a:pt x="968" y="2384"/>
                  </a:lnTo>
                  <a:lnTo>
                    <a:pt x="968" y="2386"/>
                  </a:lnTo>
                  <a:lnTo>
                    <a:pt x="970" y="2398"/>
                  </a:lnTo>
                  <a:lnTo>
                    <a:pt x="976" y="2414"/>
                  </a:lnTo>
                  <a:lnTo>
                    <a:pt x="982" y="2426"/>
                  </a:lnTo>
                  <a:lnTo>
                    <a:pt x="986" y="2428"/>
                  </a:lnTo>
                  <a:lnTo>
                    <a:pt x="988" y="2424"/>
                  </a:lnTo>
                  <a:lnTo>
                    <a:pt x="994" y="2402"/>
                  </a:lnTo>
                  <a:lnTo>
                    <a:pt x="996" y="2398"/>
                  </a:lnTo>
                  <a:lnTo>
                    <a:pt x="1000" y="2394"/>
                  </a:lnTo>
                  <a:lnTo>
                    <a:pt x="1004" y="2394"/>
                  </a:lnTo>
                  <a:lnTo>
                    <a:pt x="1008" y="2398"/>
                  </a:lnTo>
                  <a:lnTo>
                    <a:pt x="1016" y="2404"/>
                  </a:lnTo>
                  <a:lnTo>
                    <a:pt x="1020" y="2410"/>
                  </a:lnTo>
                  <a:lnTo>
                    <a:pt x="1022" y="2414"/>
                  </a:lnTo>
                  <a:lnTo>
                    <a:pt x="1022" y="2420"/>
                  </a:lnTo>
                  <a:lnTo>
                    <a:pt x="1024" y="2428"/>
                  </a:lnTo>
                  <a:lnTo>
                    <a:pt x="1026" y="2434"/>
                  </a:lnTo>
                  <a:lnTo>
                    <a:pt x="1030" y="2440"/>
                  </a:lnTo>
                  <a:lnTo>
                    <a:pt x="1034" y="2446"/>
                  </a:lnTo>
                  <a:lnTo>
                    <a:pt x="1036" y="2450"/>
                  </a:lnTo>
                  <a:lnTo>
                    <a:pt x="1036" y="2452"/>
                  </a:lnTo>
                  <a:lnTo>
                    <a:pt x="1034" y="2454"/>
                  </a:lnTo>
                  <a:lnTo>
                    <a:pt x="1034" y="2456"/>
                  </a:lnTo>
                  <a:lnTo>
                    <a:pt x="1034" y="2460"/>
                  </a:lnTo>
                  <a:lnTo>
                    <a:pt x="1038" y="2464"/>
                  </a:lnTo>
                  <a:lnTo>
                    <a:pt x="1046" y="2472"/>
                  </a:lnTo>
                  <a:lnTo>
                    <a:pt x="1056" y="2480"/>
                  </a:lnTo>
                  <a:lnTo>
                    <a:pt x="1062" y="2486"/>
                  </a:lnTo>
                  <a:lnTo>
                    <a:pt x="1066" y="2494"/>
                  </a:lnTo>
                  <a:lnTo>
                    <a:pt x="1066" y="2496"/>
                  </a:lnTo>
                  <a:lnTo>
                    <a:pt x="1068" y="2496"/>
                  </a:lnTo>
                  <a:lnTo>
                    <a:pt x="1076" y="2496"/>
                  </a:lnTo>
                  <a:lnTo>
                    <a:pt x="1084" y="2496"/>
                  </a:lnTo>
                  <a:lnTo>
                    <a:pt x="1090" y="2498"/>
                  </a:lnTo>
                  <a:lnTo>
                    <a:pt x="1102" y="2504"/>
                  </a:lnTo>
                  <a:lnTo>
                    <a:pt x="1114" y="2516"/>
                  </a:lnTo>
                  <a:lnTo>
                    <a:pt x="1128" y="2528"/>
                  </a:lnTo>
                  <a:lnTo>
                    <a:pt x="1114" y="2524"/>
                  </a:lnTo>
                  <a:lnTo>
                    <a:pt x="1110" y="2524"/>
                  </a:lnTo>
                  <a:lnTo>
                    <a:pt x="1110" y="2526"/>
                  </a:lnTo>
                  <a:lnTo>
                    <a:pt x="1116" y="2530"/>
                  </a:lnTo>
                  <a:lnTo>
                    <a:pt x="1134" y="2536"/>
                  </a:lnTo>
                  <a:lnTo>
                    <a:pt x="1144" y="2540"/>
                  </a:lnTo>
                  <a:lnTo>
                    <a:pt x="1152" y="2544"/>
                  </a:lnTo>
                  <a:lnTo>
                    <a:pt x="1160" y="2552"/>
                  </a:lnTo>
                  <a:lnTo>
                    <a:pt x="1162" y="2558"/>
                  </a:lnTo>
                  <a:lnTo>
                    <a:pt x="1164" y="2560"/>
                  </a:lnTo>
                  <a:lnTo>
                    <a:pt x="1166" y="2560"/>
                  </a:lnTo>
                  <a:lnTo>
                    <a:pt x="1174" y="2560"/>
                  </a:lnTo>
                  <a:lnTo>
                    <a:pt x="1176" y="2562"/>
                  </a:lnTo>
                  <a:lnTo>
                    <a:pt x="1184" y="2566"/>
                  </a:lnTo>
                  <a:lnTo>
                    <a:pt x="1188" y="2568"/>
                  </a:lnTo>
                  <a:lnTo>
                    <a:pt x="1190" y="2574"/>
                  </a:lnTo>
                  <a:lnTo>
                    <a:pt x="1190" y="2582"/>
                  </a:lnTo>
                  <a:lnTo>
                    <a:pt x="1192" y="2584"/>
                  </a:lnTo>
                  <a:lnTo>
                    <a:pt x="1196" y="2586"/>
                  </a:lnTo>
                  <a:lnTo>
                    <a:pt x="1204" y="2588"/>
                  </a:lnTo>
                  <a:lnTo>
                    <a:pt x="1208" y="2590"/>
                  </a:lnTo>
                  <a:lnTo>
                    <a:pt x="1208" y="2596"/>
                  </a:lnTo>
                  <a:lnTo>
                    <a:pt x="1208" y="2610"/>
                  </a:lnTo>
                  <a:lnTo>
                    <a:pt x="1206" y="2626"/>
                  </a:lnTo>
                  <a:lnTo>
                    <a:pt x="1206" y="2632"/>
                  </a:lnTo>
                  <a:lnTo>
                    <a:pt x="1206" y="2636"/>
                  </a:lnTo>
                  <a:lnTo>
                    <a:pt x="1206" y="2638"/>
                  </a:lnTo>
                  <a:lnTo>
                    <a:pt x="1206" y="2640"/>
                  </a:lnTo>
                  <a:lnTo>
                    <a:pt x="1204" y="2646"/>
                  </a:lnTo>
                  <a:lnTo>
                    <a:pt x="1200" y="2652"/>
                  </a:lnTo>
                  <a:lnTo>
                    <a:pt x="1200" y="2656"/>
                  </a:lnTo>
                  <a:lnTo>
                    <a:pt x="1202" y="2662"/>
                  </a:lnTo>
                  <a:lnTo>
                    <a:pt x="1202" y="2666"/>
                  </a:lnTo>
                  <a:lnTo>
                    <a:pt x="1202" y="2670"/>
                  </a:lnTo>
                  <a:lnTo>
                    <a:pt x="1202" y="2672"/>
                  </a:lnTo>
                  <a:lnTo>
                    <a:pt x="1200" y="2674"/>
                  </a:lnTo>
                  <a:lnTo>
                    <a:pt x="1202" y="2674"/>
                  </a:lnTo>
                  <a:lnTo>
                    <a:pt x="1208" y="2680"/>
                  </a:lnTo>
                  <a:lnTo>
                    <a:pt x="1216" y="2686"/>
                  </a:lnTo>
                  <a:lnTo>
                    <a:pt x="1222" y="2690"/>
                  </a:lnTo>
                  <a:lnTo>
                    <a:pt x="1224" y="2696"/>
                  </a:lnTo>
                  <a:lnTo>
                    <a:pt x="1224" y="2700"/>
                  </a:lnTo>
                  <a:lnTo>
                    <a:pt x="1226" y="2706"/>
                  </a:lnTo>
                  <a:lnTo>
                    <a:pt x="1228" y="2708"/>
                  </a:lnTo>
                  <a:lnTo>
                    <a:pt x="1230" y="2710"/>
                  </a:lnTo>
                  <a:lnTo>
                    <a:pt x="1240" y="2726"/>
                  </a:lnTo>
                  <a:lnTo>
                    <a:pt x="1246" y="2736"/>
                  </a:lnTo>
                  <a:lnTo>
                    <a:pt x="1250" y="2740"/>
                  </a:lnTo>
                  <a:lnTo>
                    <a:pt x="1254" y="2744"/>
                  </a:lnTo>
                  <a:lnTo>
                    <a:pt x="1258" y="2748"/>
                  </a:lnTo>
                  <a:lnTo>
                    <a:pt x="1260" y="2748"/>
                  </a:lnTo>
                  <a:lnTo>
                    <a:pt x="1260" y="2746"/>
                  </a:lnTo>
                  <a:lnTo>
                    <a:pt x="1262" y="2746"/>
                  </a:lnTo>
                  <a:lnTo>
                    <a:pt x="1266" y="2746"/>
                  </a:lnTo>
                  <a:lnTo>
                    <a:pt x="1272" y="2750"/>
                  </a:lnTo>
                  <a:lnTo>
                    <a:pt x="1274" y="2752"/>
                  </a:lnTo>
                  <a:lnTo>
                    <a:pt x="1266" y="2754"/>
                  </a:lnTo>
                  <a:lnTo>
                    <a:pt x="1258" y="2754"/>
                  </a:lnTo>
                  <a:lnTo>
                    <a:pt x="1258" y="2758"/>
                  </a:lnTo>
                  <a:lnTo>
                    <a:pt x="1260" y="2762"/>
                  </a:lnTo>
                  <a:lnTo>
                    <a:pt x="1268" y="2772"/>
                  </a:lnTo>
                  <a:lnTo>
                    <a:pt x="1272" y="2780"/>
                  </a:lnTo>
                  <a:lnTo>
                    <a:pt x="1274" y="2786"/>
                  </a:lnTo>
                  <a:lnTo>
                    <a:pt x="1276" y="2786"/>
                  </a:lnTo>
                  <a:lnTo>
                    <a:pt x="1280" y="2784"/>
                  </a:lnTo>
                  <a:lnTo>
                    <a:pt x="1284" y="2780"/>
                  </a:lnTo>
                  <a:lnTo>
                    <a:pt x="1286" y="2782"/>
                  </a:lnTo>
                  <a:lnTo>
                    <a:pt x="1290" y="2782"/>
                  </a:lnTo>
                  <a:lnTo>
                    <a:pt x="1300" y="2782"/>
                  </a:lnTo>
                  <a:lnTo>
                    <a:pt x="1312" y="2780"/>
                  </a:lnTo>
                  <a:lnTo>
                    <a:pt x="1316" y="2782"/>
                  </a:lnTo>
                  <a:lnTo>
                    <a:pt x="1318" y="2784"/>
                  </a:lnTo>
                  <a:lnTo>
                    <a:pt x="1324" y="2784"/>
                  </a:lnTo>
                  <a:lnTo>
                    <a:pt x="1330" y="2782"/>
                  </a:lnTo>
                  <a:lnTo>
                    <a:pt x="1336" y="2786"/>
                  </a:lnTo>
                  <a:lnTo>
                    <a:pt x="1342" y="2790"/>
                  </a:lnTo>
                  <a:lnTo>
                    <a:pt x="1348" y="2790"/>
                  </a:lnTo>
                  <a:lnTo>
                    <a:pt x="1354" y="2790"/>
                  </a:lnTo>
                  <a:lnTo>
                    <a:pt x="1358" y="2792"/>
                  </a:lnTo>
                  <a:lnTo>
                    <a:pt x="1358" y="2794"/>
                  </a:lnTo>
                  <a:lnTo>
                    <a:pt x="1358" y="2796"/>
                  </a:lnTo>
                  <a:lnTo>
                    <a:pt x="1350" y="2800"/>
                  </a:lnTo>
                  <a:lnTo>
                    <a:pt x="1342" y="2802"/>
                  </a:lnTo>
                  <a:lnTo>
                    <a:pt x="1336" y="2800"/>
                  </a:lnTo>
                  <a:lnTo>
                    <a:pt x="1322" y="2792"/>
                  </a:lnTo>
                  <a:lnTo>
                    <a:pt x="1312" y="2788"/>
                  </a:lnTo>
                  <a:lnTo>
                    <a:pt x="1306" y="2786"/>
                  </a:lnTo>
                  <a:lnTo>
                    <a:pt x="1302" y="2786"/>
                  </a:lnTo>
                  <a:lnTo>
                    <a:pt x="1298" y="2792"/>
                  </a:lnTo>
                  <a:lnTo>
                    <a:pt x="1296" y="2794"/>
                  </a:lnTo>
                  <a:lnTo>
                    <a:pt x="1292" y="2794"/>
                  </a:lnTo>
                  <a:lnTo>
                    <a:pt x="1288" y="2792"/>
                  </a:lnTo>
                  <a:lnTo>
                    <a:pt x="1282" y="2792"/>
                  </a:lnTo>
                  <a:lnTo>
                    <a:pt x="1282" y="2794"/>
                  </a:lnTo>
                  <a:lnTo>
                    <a:pt x="1280" y="2798"/>
                  </a:lnTo>
                  <a:lnTo>
                    <a:pt x="1280" y="2802"/>
                  </a:lnTo>
                  <a:lnTo>
                    <a:pt x="1278" y="2804"/>
                  </a:lnTo>
                  <a:lnTo>
                    <a:pt x="1274" y="2808"/>
                  </a:lnTo>
                  <a:lnTo>
                    <a:pt x="1272" y="2808"/>
                  </a:lnTo>
                  <a:lnTo>
                    <a:pt x="1276" y="2812"/>
                  </a:lnTo>
                  <a:lnTo>
                    <a:pt x="1280" y="2816"/>
                  </a:lnTo>
                  <a:lnTo>
                    <a:pt x="1280" y="2820"/>
                  </a:lnTo>
                  <a:lnTo>
                    <a:pt x="1280" y="2824"/>
                  </a:lnTo>
                  <a:lnTo>
                    <a:pt x="1286" y="2824"/>
                  </a:lnTo>
                  <a:lnTo>
                    <a:pt x="1288" y="2824"/>
                  </a:lnTo>
                  <a:lnTo>
                    <a:pt x="1292" y="2826"/>
                  </a:lnTo>
                  <a:lnTo>
                    <a:pt x="1294" y="2832"/>
                  </a:lnTo>
                  <a:lnTo>
                    <a:pt x="1294" y="2838"/>
                  </a:lnTo>
                  <a:lnTo>
                    <a:pt x="1292" y="2844"/>
                  </a:lnTo>
                  <a:lnTo>
                    <a:pt x="1292" y="2848"/>
                  </a:lnTo>
                  <a:lnTo>
                    <a:pt x="1292" y="2854"/>
                  </a:lnTo>
                  <a:lnTo>
                    <a:pt x="1298" y="2864"/>
                  </a:lnTo>
                  <a:lnTo>
                    <a:pt x="1300" y="2866"/>
                  </a:lnTo>
                  <a:lnTo>
                    <a:pt x="1304" y="2868"/>
                  </a:lnTo>
                  <a:lnTo>
                    <a:pt x="1306" y="2866"/>
                  </a:lnTo>
                  <a:lnTo>
                    <a:pt x="1308" y="2862"/>
                  </a:lnTo>
                  <a:lnTo>
                    <a:pt x="1308" y="2856"/>
                  </a:lnTo>
                  <a:lnTo>
                    <a:pt x="1310" y="2854"/>
                  </a:lnTo>
                  <a:lnTo>
                    <a:pt x="1314" y="2854"/>
                  </a:lnTo>
                  <a:lnTo>
                    <a:pt x="1316" y="2856"/>
                  </a:lnTo>
                  <a:lnTo>
                    <a:pt x="1320" y="2866"/>
                  </a:lnTo>
                  <a:lnTo>
                    <a:pt x="1322" y="2880"/>
                  </a:lnTo>
                  <a:lnTo>
                    <a:pt x="1324" y="2888"/>
                  </a:lnTo>
                  <a:lnTo>
                    <a:pt x="1326" y="2888"/>
                  </a:lnTo>
                  <a:lnTo>
                    <a:pt x="1328" y="2888"/>
                  </a:lnTo>
                  <a:lnTo>
                    <a:pt x="1330" y="2882"/>
                  </a:lnTo>
                  <a:lnTo>
                    <a:pt x="1332" y="2874"/>
                  </a:lnTo>
                  <a:lnTo>
                    <a:pt x="1334" y="2866"/>
                  </a:lnTo>
                  <a:lnTo>
                    <a:pt x="1336" y="2866"/>
                  </a:lnTo>
                  <a:lnTo>
                    <a:pt x="1338" y="2868"/>
                  </a:lnTo>
                  <a:lnTo>
                    <a:pt x="1342" y="2872"/>
                  </a:lnTo>
                  <a:lnTo>
                    <a:pt x="1348" y="2882"/>
                  </a:lnTo>
                  <a:lnTo>
                    <a:pt x="1350" y="2886"/>
                  </a:lnTo>
                  <a:lnTo>
                    <a:pt x="1354" y="2888"/>
                  </a:lnTo>
                  <a:lnTo>
                    <a:pt x="1356" y="2886"/>
                  </a:lnTo>
                  <a:lnTo>
                    <a:pt x="1356" y="2884"/>
                  </a:lnTo>
                  <a:lnTo>
                    <a:pt x="1356" y="2876"/>
                  </a:lnTo>
                  <a:lnTo>
                    <a:pt x="1348" y="2854"/>
                  </a:lnTo>
                  <a:lnTo>
                    <a:pt x="1340" y="2834"/>
                  </a:lnTo>
                  <a:lnTo>
                    <a:pt x="1338" y="2828"/>
                  </a:lnTo>
                  <a:lnTo>
                    <a:pt x="1338" y="2826"/>
                  </a:lnTo>
                  <a:lnTo>
                    <a:pt x="1340" y="2824"/>
                  </a:lnTo>
                  <a:lnTo>
                    <a:pt x="1346" y="2826"/>
                  </a:lnTo>
                  <a:lnTo>
                    <a:pt x="1350" y="2828"/>
                  </a:lnTo>
                  <a:lnTo>
                    <a:pt x="1352" y="2832"/>
                  </a:lnTo>
                  <a:lnTo>
                    <a:pt x="1354" y="2838"/>
                  </a:lnTo>
                  <a:lnTo>
                    <a:pt x="1356" y="2840"/>
                  </a:lnTo>
                  <a:lnTo>
                    <a:pt x="1358" y="2840"/>
                  </a:lnTo>
                  <a:lnTo>
                    <a:pt x="1368" y="2836"/>
                  </a:lnTo>
                  <a:lnTo>
                    <a:pt x="1370" y="2834"/>
                  </a:lnTo>
                  <a:lnTo>
                    <a:pt x="1372" y="2832"/>
                  </a:lnTo>
                  <a:lnTo>
                    <a:pt x="1370" y="2828"/>
                  </a:lnTo>
                  <a:lnTo>
                    <a:pt x="1366" y="2824"/>
                  </a:lnTo>
                  <a:lnTo>
                    <a:pt x="1360" y="2822"/>
                  </a:lnTo>
                  <a:lnTo>
                    <a:pt x="1356" y="2822"/>
                  </a:lnTo>
                  <a:lnTo>
                    <a:pt x="1356" y="2820"/>
                  </a:lnTo>
                  <a:lnTo>
                    <a:pt x="1356" y="2816"/>
                  </a:lnTo>
                  <a:lnTo>
                    <a:pt x="1354" y="2812"/>
                  </a:lnTo>
                  <a:lnTo>
                    <a:pt x="1352" y="2810"/>
                  </a:lnTo>
                  <a:lnTo>
                    <a:pt x="1354" y="2808"/>
                  </a:lnTo>
                  <a:lnTo>
                    <a:pt x="1360" y="2802"/>
                  </a:lnTo>
                  <a:lnTo>
                    <a:pt x="1368" y="2800"/>
                  </a:lnTo>
                  <a:lnTo>
                    <a:pt x="1370" y="2800"/>
                  </a:lnTo>
                  <a:lnTo>
                    <a:pt x="1374" y="2802"/>
                  </a:lnTo>
                  <a:lnTo>
                    <a:pt x="1382" y="2816"/>
                  </a:lnTo>
                  <a:lnTo>
                    <a:pt x="1388" y="2820"/>
                  </a:lnTo>
                  <a:lnTo>
                    <a:pt x="1390" y="2820"/>
                  </a:lnTo>
                  <a:lnTo>
                    <a:pt x="1392" y="2820"/>
                  </a:lnTo>
                  <a:lnTo>
                    <a:pt x="1394" y="2818"/>
                  </a:lnTo>
                  <a:lnTo>
                    <a:pt x="1394" y="2816"/>
                  </a:lnTo>
                  <a:lnTo>
                    <a:pt x="1394" y="2810"/>
                  </a:lnTo>
                  <a:lnTo>
                    <a:pt x="1392" y="2804"/>
                  </a:lnTo>
                  <a:lnTo>
                    <a:pt x="1392" y="2796"/>
                  </a:lnTo>
                  <a:lnTo>
                    <a:pt x="1392" y="2794"/>
                  </a:lnTo>
                  <a:lnTo>
                    <a:pt x="1390" y="2790"/>
                  </a:lnTo>
                  <a:lnTo>
                    <a:pt x="1386" y="2788"/>
                  </a:lnTo>
                  <a:lnTo>
                    <a:pt x="1378" y="2784"/>
                  </a:lnTo>
                  <a:lnTo>
                    <a:pt x="1376" y="2782"/>
                  </a:lnTo>
                  <a:lnTo>
                    <a:pt x="1374" y="2780"/>
                  </a:lnTo>
                  <a:lnTo>
                    <a:pt x="1370" y="2774"/>
                  </a:lnTo>
                  <a:lnTo>
                    <a:pt x="1366" y="2774"/>
                  </a:lnTo>
                  <a:lnTo>
                    <a:pt x="1364" y="2772"/>
                  </a:lnTo>
                  <a:lnTo>
                    <a:pt x="1360" y="2768"/>
                  </a:lnTo>
                  <a:lnTo>
                    <a:pt x="1358" y="2764"/>
                  </a:lnTo>
                  <a:lnTo>
                    <a:pt x="1352" y="2762"/>
                  </a:lnTo>
                  <a:lnTo>
                    <a:pt x="1340" y="2758"/>
                  </a:lnTo>
                  <a:lnTo>
                    <a:pt x="1332" y="2754"/>
                  </a:lnTo>
                  <a:lnTo>
                    <a:pt x="1332" y="2752"/>
                  </a:lnTo>
                  <a:lnTo>
                    <a:pt x="1338" y="2752"/>
                  </a:lnTo>
                  <a:lnTo>
                    <a:pt x="1346" y="2750"/>
                  </a:lnTo>
                  <a:lnTo>
                    <a:pt x="1348" y="2746"/>
                  </a:lnTo>
                  <a:lnTo>
                    <a:pt x="1348" y="2744"/>
                  </a:lnTo>
                  <a:lnTo>
                    <a:pt x="1346" y="2740"/>
                  </a:lnTo>
                  <a:lnTo>
                    <a:pt x="1344" y="2732"/>
                  </a:lnTo>
                  <a:lnTo>
                    <a:pt x="1344" y="2730"/>
                  </a:lnTo>
                  <a:lnTo>
                    <a:pt x="1348" y="2730"/>
                  </a:lnTo>
                  <a:lnTo>
                    <a:pt x="1352" y="2730"/>
                  </a:lnTo>
                  <a:lnTo>
                    <a:pt x="1354" y="2732"/>
                  </a:lnTo>
                  <a:lnTo>
                    <a:pt x="1354" y="2738"/>
                  </a:lnTo>
                  <a:lnTo>
                    <a:pt x="1354" y="2742"/>
                  </a:lnTo>
                  <a:lnTo>
                    <a:pt x="1356" y="2742"/>
                  </a:lnTo>
                  <a:lnTo>
                    <a:pt x="1358" y="2742"/>
                  </a:lnTo>
                  <a:lnTo>
                    <a:pt x="1360" y="2738"/>
                  </a:lnTo>
                  <a:lnTo>
                    <a:pt x="1360" y="2736"/>
                  </a:lnTo>
                  <a:lnTo>
                    <a:pt x="1360" y="2728"/>
                  </a:lnTo>
                  <a:lnTo>
                    <a:pt x="1354" y="2720"/>
                  </a:lnTo>
                  <a:lnTo>
                    <a:pt x="1348" y="2710"/>
                  </a:lnTo>
                  <a:lnTo>
                    <a:pt x="1340" y="2702"/>
                  </a:lnTo>
                  <a:lnTo>
                    <a:pt x="1334" y="2692"/>
                  </a:lnTo>
                  <a:lnTo>
                    <a:pt x="1330" y="2682"/>
                  </a:lnTo>
                  <a:lnTo>
                    <a:pt x="1330" y="2678"/>
                  </a:lnTo>
                  <a:lnTo>
                    <a:pt x="1332" y="2674"/>
                  </a:lnTo>
                  <a:lnTo>
                    <a:pt x="1336" y="2666"/>
                  </a:lnTo>
                  <a:lnTo>
                    <a:pt x="1340" y="2660"/>
                  </a:lnTo>
                  <a:lnTo>
                    <a:pt x="1344" y="2660"/>
                  </a:lnTo>
                  <a:lnTo>
                    <a:pt x="1346" y="2660"/>
                  </a:lnTo>
                  <a:lnTo>
                    <a:pt x="1346" y="2662"/>
                  </a:lnTo>
                  <a:lnTo>
                    <a:pt x="1346" y="2668"/>
                  </a:lnTo>
                  <a:lnTo>
                    <a:pt x="1346" y="2670"/>
                  </a:lnTo>
                  <a:lnTo>
                    <a:pt x="1346" y="2672"/>
                  </a:lnTo>
                  <a:lnTo>
                    <a:pt x="1352" y="2674"/>
                  </a:lnTo>
                  <a:lnTo>
                    <a:pt x="1358" y="2676"/>
                  </a:lnTo>
                  <a:lnTo>
                    <a:pt x="1360" y="2680"/>
                  </a:lnTo>
                  <a:lnTo>
                    <a:pt x="1362" y="2686"/>
                  </a:lnTo>
                  <a:lnTo>
                    <a:pt x="1362" y="2690"/>
                  </a:lnTo>
                  <a:lnTo>
                    <a:pt x="1366" y="2694"/>
                  </a:lnTo>
                  <a:lnTo>
                    <a:pt x="1372" y="2696"/>
                  </a:lnTo>
                  <a:lnTo>
                    <a:pt x="1374" y="2696"/>
                  </a:lnTo>
                  <a:lnTo>
                    <a:pt x="1376" y="2696"/>
                  </a:lnTo>
                  <a:lnTo>
                    <a:pt x="1376" y="2694"/>
                  </a:lnTo>
                  <a:lnTo>
                    <a:pt x="1374" y="2690"/>
                  </a:lnTo>
                  <a:lnTo>
                    <a:pt x="1368" y="2684"/>
                  </a:lnTo>
                  <a:lnTo>
                    <a:pt x="1368" y="2678"/>
                  </a:lnTo>
                  <a:lnTo>
                    <a:pt x="1370" y="2678"/>
                  </a:lnTo>
                  <a:lnTo>
                    <a:pt x="1378" y="2684"/>
                  </a:lnTo>
                  <a:lnTo>
                    <a:pt x="1386" y="2692"/>
                  </a:lnTo>
                  <a:lnTo>
                    <a:pt x="1390" y="2694"/>
                  </a:lnTo>
                  <a:lnTo>
                    <a:pt x="1392" y="2694"/>
                  </a:lnTo>
                  <a:lnTo>
                    <a:pt x="1390" y="2692"/>
                  </a:lnTo>
                  <a:lnTo>
                    <a:pt x="1386" y="2684"/>
                  </a:lnTo>
                  <a:lnTo>
                    <a:pt x="1380" y="2676"/>
                  </a:lnTo>
                  <a:lnTo>
                    <a:pt x="1380" y="2674"/>
                  </a:lnTo>
                  <a:lnTo>
                    <a:pt x="1382" y="2674"/>
                  </a:lnTo>
                  <a:lnTo>
                    <a:pt x="1394" y="2680"/>
                  </a:lnTo>
                  <a:lnTo>
                    <a:pt x="1402" y="2684"/>
                  </a:lnTo>
                  <a:lnTo>
                    <a:pt x="1406" y="2684"/>
                  </a:lnTo>
                  <a:lnTo>
                    <a:pt x="1404" y="2682"/>
                  </a:lnTo>
                  <a:lnTo>
                    <a:pt x="1400" y="2676"/>
                  </a:lnTo>
                  <a:lnTo>
                    <a:pt x="1392" y="2670"/>
                  </a:lnTo>
                  <a:lnTo>
                    <a:pt x="1386" y="2668"/>
                  </a:lnTo>
                  <a:lnTo>
                    <a:pt x="1384" y="2668"/>
                  </a:lnTo>
                  <a:lnTo>
                    <a:pt x="1384" y="2664"/>
                  </a:lnTo>
                  <a:lnTo>
                    <a:pt x="1384" y="2662"/>
                  </a:lnTo>
                  <a:lnTo>
                    <a:pt x="1384" y="2660"/>
                  </a:lnTo>
                  <a:lnTo>
                    <a:pt x="1380" y="2656"/>
                  </a:lnTo>
                  <a:lnTo>
                    <a:pt x="1380" y="2654"/>
                  </a:lnTo>
                  <a:lnTo>
                    <a:pt x="1388" y="2652"/>
                  </a:lnTo>
                  <a:lnTo>
                    <a:pt x="1392" y="2652"/>
                  </a:lnTo>
                  <a:lnTo>
                    <a:pt x="1398" y="2650"/>
                  </a:lnTo>
                  <a:lnTo>
                    <a:pt x="1404" y="2644"/>
                  </a:lnTo>
                  <a:lnTo>
                    <a:pt x="1408" y="2642"/>
                  </a:lnTo>
                  <a:lnTo>
                    <a:pt x="1412" y="2640"/>
                  </a:lnTo>
                  <a:lnTo>
                    <a:pt x="1418" y="2642"/>
                  </a:lnTo>
                  <a:lnTo>
                    <a:pt x="1422" y="2644"/>
                  </a:lnTo>
                  <a:lnTo>
                    <a:pt x="1426" y="2644"/>
                  </a:lnTo>
                  <a:lnTo>
                    <a:pt x="1430" y="2640"/>
                  </a:lnTo>
                  <a:lnTo>
                    <a:pt x="1436" y="2638"/>
                  </a:lnTo>
                  <a:lnTo>
                    <a:pt x="1438" y="2638"/>
                  </a:lnTo>
                  <a:lnTo>
                    <a:pt x="1444" y="2640"/>
                  </a:lnTo>
                  <a:lnTo>
                    <a:pt x="1450" y="2644"/>
                  </a:lnTo>
                  <a:lnTo>
                    <a:pt x="1454" y="2644"/>
                  </a:lnTo>
                  <a:lnTo>
                    <a:pt x="1464" y="2644"/>
                  </a:lnTo>
                  <a:lnTo>
                    <a:pt x="1470" y="2644"/>
                  </a:lnTo>
                  <a:lnTo>
                    <a:pt x="1472" y="2646"/>
                  </a:lnTo>
                  <a:lnTo>
                    <a:pt x="1472" y="2650"/>
                  </a:lnTo>
                  <a:lnTo>
                    <a:pt x="1474" y="2656"/>
                  </a:lnTo>
                  <a:lnTo>
                    <a:pt x="1480" y="2660"/>
                  </a:lnTo>
                  <a:lnTo>
                    <a:pt x="1486" y="2660"/>
                  </a:lnTo>
                  <a:lnTo>
                    <a:pt x="1492" y="2658"/>
                  </a:lnTo>
                  <a:lnTo>
                    <a:pt x="1504" y="2656"/>
                  </a:lnTo>
                  <a:lnTo>
                    <a:pt x="1504" y="2658"/>
                  </a:lnTo>
                  <a:lnTo>
                    <a:pt x="1502" y="2660"/>
                  </a:lnTo>
                  <a:lnTo>
                    <a:pt x="1484" y="2668"/>
                  </a:lnTo>
                  <a:lnTo>
                    <a:pt x="1480" y="2672"/>
                  </a:lnTo>
                  <a:lnTo>
                    <a:pt x="1478" y="2680"/>
                  </a:lnTo>
                  <a:lnTo>
                    <a:pt x="1480" y="2684"/>
                  </a:lnTo>
                  <a:lnTo>
                    <a:pt x="1482" y="2682"/>
                  </a:lnTo>
                  <a:lnTo>
                    <a:pt x="1494" y="2670"/>
                  </a:lnTo>
                  <a:lnTo>
                    <a:pt x="1506" y="2662"/>
                  </a:lnTo>
                  <a:lnTo>
                    <a:pt x="1514" y="2658"/>
                  </a:lnTo>
                  <a:lnTo>
                    <a:pt x="1522" y="2654"/>
                  </a:lnTo>
                  <a:lnTo>
                    <a:pt x="1528" y="2646"/>
                  </a:lnTo>
                  <a:lnTo>
                    <a:pt x="1532" y="2638"/>
                  </a:lnTo>
                  <a:lnTo>
                    <a:pt x="1536" y="2636"/>
                  </a:lnTo>
                  <a:lnTo>
                    <a:pt x="1538" y="2634"/>
                  </a:lnTo>
                  <a:lnTo>
                    <a:pt x="1540" y="2636"/>
                  </a:lnTo>
                  <a:lnTo>
                    <a:pt x="1544" y="2640"/>
                  </a:lnTo>
                  <a:lnTo>
                    <a:pt x="1548" y="2640"/>
                  </a:lnTo>
                  <a:lnTo>
                    <a:pt x="1552" y="2638"/>
                  </a:lnTo>
                  <a:lnTo>
                    <a:pt x="1556" y="2634"/>
                  </a:lnTo>
                  <a:lnTo>
                    <a:pt x="1562" y="2634"/>
                  </a:lnTo>
                  <a:lnTo>
                    <a:pt x="1572" y="2638"/>
                  </a:lnTo>
                  <a:lnTo>
                    <a:pt x="1580" y="2638"/>
                  </a:lnTo>
                  <a:lnTo>
                    <a:pt x="1586" y="2638"/>
                  </a:lnTo>
                  <a:lnTo>
                    <a:pt x="1590" y="2634"/>
                  </a:lnTo>
                  <a:lnTo>
                    <a:pt x="1594" y="2626"/>
                  </a:lnTo>
                  <a:lnTo>
                    <a:pt x="1594" y="2624"/>
                  </a:lnTo>
                  <a:lnTo>
                    <a:pt x="1592" y="2624"/>
                  </a:lnTo>
                  <a:lnTo>
                    <a:pt x="1584" y="2622"/>
                  </a:lnTo>
                  <a:lnTo>
                    <a:pt x="1572" y="2616"/>
                  </a:lnTo>
                  <a:lnTo>
                    <a:pt x="1560" y="2608"/>
                  </a:lnTo>
                  <a:lnTo>
                    <a:pt x="1554" y="2600"/>
                  </a:lnTo>
                  <a:lnTo>
                    <a:pt x="1552" y="2592"/>
                  </a:lnTo>
                  <a:lnTo>
                    <a:pt x="1552" y="2582"/>
                  </a:lnTo>
                  <a:lnTo>
                    <a:pt x="1552" y="2578"/>
                  </a:lnTo>
                  <a:lnTo>
                    <a:pt x="1550" y="2576"/>
                  </a:lnTo>
                  <a:lnTo>
                    <a:pt x="1546" y="2572"/>
                  </a:lnTo>
                  <a:lnTo>
                    <a:pt x="1542" y="2570"/>
                  </a:lnTo>
                  <a:lnTo>
                    <a:pt x="1540" y="2568"/>
                  </a:lnTo>
                  <a:lnTo>
                    <a:pt x="1540" y="2564"/>
                  </a:lnTo>
                  <a:lnTo>
                    <a:pt x="1540" y="2560"/>
                  </a:lnTo>
                  <a:lnTo>
                    <a:pt x="1538" y="2558"/>
                  </a:lnTo>
                  <a:lnTo>
                    <a:pt x="1530" y="2556"/>
                  </a:lnTo>
                  <a:lnTo>
                    <a:pt x="1528" y="2556"/>
                  </a:lnTo>
                  <a:lnTo>
                    <a:pt x="1528" y="2554"/>
                  </a:lnTo>
                  <a:lnTo>
                    <a:pt x="1536" y="2546"/>
                  </a:lnTo>
                  <a:lnTo>
                    <a:pt x="1542" y="2542"/>
                  </a:lnTo>
                  <a:lnTo>
                    <a:pt x="1546" y="2538"/>
                  </a:lnTo>
                  <a:lnTo>
                    <a:pt x="1546" y="2534"/>
                  </a:lnTo>
                  <a:lnTo>
                    <a:pt x="1546" y="2530"/>
                  </a:lnTo>
                  <a:lnTo>
                    <a:pt x="1546" y="2522"/>
                  </a:lnTo>
                  <a:lnTo>
                    <a:pt x="1546" y="2516"/>
                  </a:lnTo>
                  <a:lnTo>
                    <a:pt x="1550" y="2510"/>
                  </a:lnTo>
                  <a:lnTo>
                    <a:pt x="1554" y="2504"/>
                  </a:lnTo>
                  <a:lnTo>
                    <a:pt x="1560" y="2502"/>
                  </a:lnTo>
                  <a:lnTo>
                    <a:pt x="1566" y="2504"/>
                  </a:lnTo>
                  <a:lnTo>
                    <a:pt x="1570" y="2504"/>
                  </a:lnTo>
                  <a:lnTo>
                    <a:pt x="1572" y="2502"/>
                  </a:lnTo>
                  <a:lnTo>
                    <a:pt x="1574" y="2496"/>
                  </a:lnTo>
                  <a:lnTo>
                    <a:pt x="1574" y="2484"/>
                  </a:lnTo>
                  <a:lnTo>
                    <a:pt x="1578" y="2458"/>
                  </a:lnTo>
                  <a:lnTo>
                    <a:pt x="1580" y="2448"/>
                  </a:lnTo>
                  <a:lnTo>
                    <a:pt x="1584" y="2440"/>
                  </a:lnTo>
                  <a:lnTo>
                    <a:pt x="1588" y="2434"/>
                  </a:lnTo>
                  <a:lnTo>
                    <a:pt x="1594" y="2428"/>
                  </a:lnTo>
                  <a:lnTo>
                    <a:pt x="1600" y="2426"/>
                  </a:lnTo>
                  <a:lnTo>
                    <a:pt x="1608" y="2422"/>
                  </a:lnTo>
                  <a:lnTo>
                    <a:pt x="1614" y="2418"/>
                  </a:lnTo>
                  <a:lnTo>
                    <a:pt x="1618" y="2414"/>
                  </a:lnTo>
                  <a:lnTo>
                    <a:pt x="1620" y="2406"/>
                  </a:lnTo>
                  <a:lnTo>
                    <a:pt x="1620" y="2398"/>
                  </a:lnTo>
                  <a:lnTo>
                    <a:pt x="1620" y="2390"/>
                  </a:lnTo>
                  <a:lnTo>
                    <a:pt x="1620" y="2386"/>
                  </a:lnTo>
                  <a:lnTo>
                    <a:pt x="1618" y="2384"/>
                  </a:lnTo>
                  <a:lnTo>
                    <a:pt x="1616" y="2378"/>
                  </a:lnTo>
                  <a:lnTo>
                    <a:pt x="1616" y="2372"/>
                  </a:lnTo>
                  <a:lnTo>
                    <a:pt x="1620" y="2372"/>
                  </a:lnTo>
                  <a:lnTo>
                    <a:pt x="1626" y="2372"/>
                  </a:lnTo>
                  <a:lnTo>
                    <a:pt x="1630" y="2370"/>
                  </a:lnTo>
                  <a:lnTo>
                    <a:pt x="1636" y="2366"/>
                  </a:lnTo>
                  <a:lnTo>
                    <a:pt x="1646" y="2358"/>
                  </a:lnTo>
                  <a:lnTo>
                    <a:pt x="1654" y="2348"/>
                  </a:lnTo>
                  <a:lnTo>
                    <a:pt x="1660" y="2340"/>
                  </a:lnTo>
                  <a:lnTo>
                    <a:pt x="1662" y="2330"/>
                  </a:lnTo>
                  <a:lnTo>
                    <a:pt x="1662" y="2326"/>
                  </a:lnTo>
                  <a:lnTo>
                    <a:pt x="1664" y="2324"/>
                  </a:lnTo>
                  <a:lnTo>
                    <a:pt x="1668" y="2322"/>
                  </a:lnTo>
                  <a:lnTo>
                    <a:pt x="1672" y="2320"/>
                  </a:lnTo>
                  <a:lnTo>
                    <a:pt x="1682" y="2320"/>
                  </a:lnTo>
                  <a:lnTo>
                    <a:pt x="1690" y="2318"/>
                  </a:lnTo>
                  <a:lnTo>
                    <a:pt x="1698" y="2318"/>
                  </a:lnTo>
                  <a:lnTo>
                    <a:pt x="1702" y="2318"/>
                  </a:lnTo>
                  <a:lnTo>
                    <a:pt x="1704" y="2318"/>
                  </a:lnTo>
                  <a:lnTo>
                    <a:pt x="1706" y="2312"/>
                  </a:lnTo>
                  <a:lnTo>
                    <a:pt x="1708" y="2296"/>
                  </a:lnTo>
                  <a:lnTo>
                    <a:pt x="1708" y="2294"/>
                  </a:lnTo>
                  <a:lnTo>
                    <a:pt x="1710" y="2298"/>
                  </a:lnTo>
                  <a:lnTo>
                    <a:pt x="1712" y="2308"/>
                  </a:lnTo>
                  <a:lnTo>
                    <a:pt x="1712" y="2316"/>
                  </a:lnTo>
                  <a:lnTo>
                    <a:pt x="1714" y="2320"/>
                  </a:lnTo>
                  <a:lnTo>
                    <a:pt x="1718" y="2322"/>
                  </a:lnTo>
                  <a:lnTo>
                    <a:pt x="1724" y="2322"/>
                  </a:lnTo>
                  <a:lnTo>
                    <a:pt x="1732" y="2322"/>
                  </a:lnTo>
                  <a:lnTo>
                    <a:pt x="1726" y="2324"/>
                  </a:lnTo>
                  <a:lnTo>
                    <a:pt x="1720" y="2326"/>
                  </a:lnTo>
                  <a:lnTo>
                    <a:pt x="1708" y="2324"/>
                  </a:lnTo>
                  <a:lnTo>
                    <a:pt x="1700" y="2322"/>
                  </a:lnTo>
                  <a:lnTo>
                    <a:pt x="1696" y="2322"/>
                  </a:lnTo>
                  <a:lnTo>
                    <a:pt x="1696" y="2324"/>
                  </a:lnTo>
                  <a:lnTo>
                    <a:pt x="1696" y="2326"/>
                  </a:lnTo>
                  <a:lnTo>
                    <a:pt x="1700" y="2330"/>
                  </a:lnTo>
                  <a:lnTo>
                    <a:pt x="1708" y="2336"/>
                  </a:lnTo>
                  <a:lnTo>
                    <a:pt x="1718" y="2342"/>
                  </a:lnTo>
                  <a:lnTo>
                    <a:pt x="1722" y="2346"/>
                  </a:lnTo>
                  <a:lnTo>
                    <a:pt x="1722" y="2348"/>
                  </a:lnTo>
                  <a:lnTo>
                    <a:pt x="1724" y="2350"/>
                  </a:lnTo>
                  <a:lnTo>
                    <a:pt x="1728" y="2350"/>
                  </a:lnTo>
                  <a:lnTo>
                    <a:pt x="1740" y="2350"/>
                  </a:lnTo>
                  <a:lnTo>
                    <a:pt x="1754" y="2348"/>
                  </a:lnTo>
                  <a:lnTo>
                    <a:pt x="1760" y="2348"/>
                  </a:lnTo>
                  <a:lnTo>
                    <a:pt x="1764" y="2350"/>
                  </a:lnTo>
                  <a:lnTo>
                    <a:pt x="1766" y="2352"/>
                  </a:lnTo>
                  <a:lnTo>
                    <a:pt x="1768" y="2352"/>
                  </a:lnTo>
                  <a:lnTo>
                    <a:pt x="1772" y="2350"/>
                  </a:lnTo>
                  <a:lnTo>
                    <a:pt x="1776" y="2350"/>
                  </a:lnTo>
                  <a:lnTo>
                    <a:pt x="1780" y="2356"/>
                  </a:lnTo>
                  <a:lnTo>
                    <a:pt x="1780" y="2358"/>
                  </a:lnTo>
                  <a:lnTo>
                    <a:pt x="1778" y="2360"/>
                  </a:lnTo>
                  <a:lnTo>
                    <a:pt x="1774" y="2364"/>
                  </a:lnTo>
                  <a:lnTo>
                    <a:pt x="1756" y="2374"/>
                  </a:lnTo>
                  <a:lnTo>
                    <a:pt x="1738" y="2382"/>
                  </a:lnTo>
                  <a:lnTo>
                    <a:pt x="1732" y="2386"/>
                  </a:lnTo>
                  <a:lnTo>
                    <a:pt x="1732" y="2388"/>
                  </a:lnTo>
                  <a:lnTo>
                    <a:pt x="1732" y="2390"/>
                  </a:lnTo>
                  <a:lnTo>
                    <a:pt x="1736" y="2392"/>
                  </a:lnTo>
                  <a:lnTo>
                    <a:pt x="1742" y="2394"/>
                  </a:lnTo>
                  <a:lnTo>
                    <a:pt x="1756" y="2398"/>
                  </a:lnTo>
                  <a:lnTo>
                    <a:pt x="1762" y="2400"/>
                  </a:lnTo>
                  <a:lnTo>
                    <a:pt x="1768" y="2404"/>
                  </a:lnTo>
                  <a:lnTo>
                    <a:pt x="1772" y="2410"/>
                  </a:lnTo>
                  <a:lnTo>
                    <a:pt x="1774" y="2416"/>
                  </a:lnTo>
                  <a:lnTo>
                    <a:pt x="1774" y="2424"/>
                  </a:lnTo>
                  <a:lnTo>
                    <a:pt x="1772" y="2428"/>
                  </a:lnTo>
                  <a:lnTo>
                    <a:pt x="1768" y="2432"/>
                  </a:lnTo>
                  <a:lnTo>
                    <a:pt x="1766" y="2434"/>
                  </a:lnTo>
                  <a:lnTo>
                    <a:pt x="1768" y="2434"/>
                  </a:lnTo>
                  <a:lnTo>
                    <a:pt x="1774" y="2442"/>
                  </a:lnTo>
                  <a:lnTo>
                    <a:pt x="1780" y="2446"/>
                  </a:lnTo>
                  <a:lnTo>
                    <a:pt x="1788" y="2448"/>
                  </a:lnTo>
                  <a:lnTo>
                    <a:pt x="1794" y="2446"/>
                  </a:lnTo>
                  <a:lnTo>
                    <a:pt x="1800" y="2442"/>
                  </a:lnTo>
                  <a:lnTo>
                    <a:pt x="1810" y="2432"/>
                  </a:lnTo>
                  <a:lnTo>
                    <a:pt x="1822" y="2422"/>
                  </a:lnTo>
                  <a:lnTo>
                    <a:pt x="1826" y="2420"/>
                  </a:lnTo>
                  <a:lnTo>
                    <a:pt x="1830" y="2420"/>
                  </a:lnTo>
                  <a:lnTo>
                    <a:pt x="1832" y="2422"/>
                  </a:lnTo>
                  <a:lnTo>
                    <a:pt x="1836" y="2422"/>
                  </a:lnTo>
                  <a:lnTo>
                    <a:pt x="1844" y="2416"/>
                  </a:lnTo>
                  <a:lnTo>
                    <a:pt x="1850" y="2410"/>
                  </a:lnTo>
                  <a:lnTo>
                    <a:pt x="1856" y="2408"/>
                  </a:lnTo>
                  <a:lnTo>
                    <a:pt x="1860" y="2408"/>
                  </a:lnTo>
                  <a:lnTo>
                    <a:pt x="1862" y="2408"/>
                  </a:lnTo>
                  <a:lnTo>
                    <a:pt x="1870" y="2412"/>
                  </a:lnTo>
                  <a:lnTo>
                    <a:pt x="1876" y="2414"/>
                  </a:lnTo>
                  <a:lnTo>
                    <a:pt x="1882" y="2412"/>
                  </a:lnTo>
                  <a:lnTo>
                    <a:pt x="1892" y="2408"/>
                  </a:lnTo>
                  <a:lnTo>
                    <a:pt x="1894" y="2406"/>
                  </a:lnTo>
                  <a:lnTo>
                    <a:pt x="1892" y="2404"/>
                  </a:lnTo>
                  <a:lnTo>
                    <a:pt x="1892" y="2400"/>
                  </a:lnTo>
                  <a:lnTo>
                    <a:pt x="1892" y="2398"/>
                  </a:lnTo>
                  <a:lnTo>
                    <a:pt x="1894" y="2394"/>
                  </a:lnTo>
                  <a:lnTo>
                    <a:pt x="1896" y="2390"/>
                  </a:lnTo>
                  <a:lnTo>
                    <a:pt x="1894" y="2386"/>
                  </a:lnTo>
                  <a:lnTo>
                    <a:pt x="1886" y="2384"/>
                  </a:lnTo>
                  <a:lnTo>
                    <a:pt x="1874" y="2386"/>
                  </a:lnTo>
                  <a:lnTo>
                    <a:pt x="1868" y="2388"/>
                  </a:lnTo>
                  <a:lnTo>
                    <a:pt x="1862" y="2392"/>
                  </a:lnTo>
                  <a:lnTo>
                    <a:pt x="1854" y="2396"/>
                  </a:lnTo>
                  <a:lnTo>
                    <a:pt x="1852" y="2396"/>
                  </a:lnTo>
                  <a:lnTo>
                    <a:pt x="1848" y="2392"/>
                  </a:lnTo>
                  <a:lnTo>
                    <a:pt x="1842" y="2386"/>
                  </a:lnTo>
                  <a:lnTo>
                    <a:pt x="1836" y="2376"/>
                  </a:lnTo>
                  <a:lnTo>
                    <a:pt x="1826" y="2358"/>
                  </a:lnTo>
                  <a:lnTo>
                    <a:pt x="1824" y="2348"/>
                  </a:lnTo>
                  <a:lnTo>
                    <a:pt x="1824" y="2346"/>
                  </a:lnTo>
                  <a:lnTo>
                    <a:pt x="1824" y="2344"/>
                  </a:lnTo>
                  <a:lnTo>
                    <a:pt x="1830" y="2342"/>
                  </a:lnTo>
                  <a:lnTo>
                    <a:pt x="1836" y="2340"/>
                  </a:lnTo>
                  <a:lnTo>
                    <a:pt x="1838" y="2340"/>
                  </a:lnTo>
                  <a:lnTo>
                    <a:pt x="1838" y="2342"/>
                  </a:lnTo>
                  <a:lnTo>
                    <a:pt x="1838" y="2344"/>
                  </a:lnTo>
                  <a:lnTo>
                    <a:pt x="1838" y="2348"/>
                  </a:lnTo>
                  <a:lnTo>
                    <a:pt x="1842" y="2346"/>
                  </a:lnTo>
                  <a:lnTo>
                    <a:pt x="1852" y="2336"/>
                  </a:lnTo>
                  <a:lnTo>
                    <a:pt x="1862" y="2326"/>
                  </a:lnTo>
                  <a:lnTo>
                    <a:pt x="1872" y="2318"/>
                  </a:lnTo>
                  <a:lnTo>
                    <a:pt x="1876" y="2316"/>
                  </a:lnTo>
                  <a:lnTo>
                    <a:pt x="1880" y="2316"/>
                  </a:lnTo>
                  <a:lnTo>
                    <a:pt x="1886" y="2318"/>
                  </a:lnTo>
                  <a:lnTo>
                    <a:pt x="1896" y="2316"/>
                  </a:lnTo>
                  <a:lnTo>
                    <a:pt x="1906" y="2312"/>
                  </a:lnTo>
                  <a:lnTo>
                    <a:pt x="1916" y="2308"/>
                  </a:lnTo>
                  <a:lnTo>
                    <a:pt x="1934" y="2296"/>
                  </a:lnTo>
                  <a:lnTo>
                    <a:pt x="1944" y="2292"/>
                  </a:lnTo>
                  <a:lnTo>
                    <a:pt x="1952" y="2292"/>
                  </a:lnTo>
                  <a:lnTo>
                    <a:pt x="1956" y="2294"/>
                  </a:lnTo>
                  <a:lnTo>
                    <a:pt x="1960" y="2296"/>
                  </a:lnTo>
                  <a:lnTo>
                    <a:pt x="1964" y="2294"/>
                  </a:lnTo>
                  <a:lnTo>
                    <a:pt x="1972" y="2288"/>
                  </a:lnTo>
                  <a:lnTo>
                    <a:pt x="1976" y="2288"/>
                  </a:lnTo>
                  <a:lnTo>
                    <a:pt x="1980" y="2290"/>
                  </a:lnTo>
                  <a:lnTo>
                    <a:pt x="1986" y="2288"/>
                  </a:lnTo>
                  <a:lnTo>
                    <a:pt x="1992" y="2286"/>
                  </a:lnTo>
                  <a:lnTo>
                    <a:pt x="1998" y="2284"/>
                  </a:lnTo>
                  <a:lnTo>
                    <a:pt x="2002" y="2284"/>
                  </a:lnTo>
                  <a:lnTo>
                    <a:pt x="2004" y="2286"/>
                  </a:lnTo>
                  <a:lnTo>
                    <a:pt x="2004" y="2288"/>
                  </a:lnTo>
                  <a:lnTo>
                    <a:pt x="2004" y="2290"/>
                  </a:lnTo>
                  <a:lnTo>
                    <a:pt x="2000" y="2294"/>
                  </a:lnTo>
                  <a:lnTo>
                    <a:pt x="1996" y="2298"/>
                  </a:lnTo>
                  <a:lnTo>
                    <a:pt x="1988" y="2300"/>
                  </a:lnTo>
                  <a:lnTo>
                    <a:pt x="1980" y="2302"/>
                  </a:lnTo>
                  <a:lnTo>
                    <a:pt x="1974" y="2306"/>
                  </a:lnTo>
                  <a:lnTo>
                    <a:pt x="1968" y="2312"/>
                  </a:lnTo>
                  <a:lnTo>
                    <a:pt x="1962" y="2316"/>
                  </a:lnTo>
                  <a:lnTo>
                    <a:pt x="1948" y="2318"/>
                  </a:lnTo>
                  <a:lnTo>
                    <a:pt x="1944" y="2318"/>
                  </a:lnTo>
                  <a:lnTo>
                    <a:pt x="1944" y="2320"/>
                  </a:lnTo>
                  <a:lnTo>
                    <a:pt x="1944" y="2324"/>
                  </a:lnTo>
                  <a:lnTo>
                    <a:pt x="1946" y="2326"/>
                  </a:lnTo>
                  <a:lnTo>
                    <a:pt x="1952" y="2332"/>
                  </a:lnTo>
                  <a:lnTo>
                    <a:pt x="1956" y="2334"/>
                  </a:lnTo>
                  <a:lnTo>
                    <a:pt x="1958" y="2334"/>
                  </a:lnTo>
                  <a:lnTo>
                    <a:pt x="1962" y="2334"/>
                  </a:lnTo>
                  <a:lnTo>
                    <a:pt x="1968" y="2338"/>
                  </a:lnTo>
                  <a:lnTo>
                    <a:pt x="1974" y="2344"/>
                  </a:lnTo>
                  <a:lnTo>
                    <a:pt x="1978" y="2352"/>
                  </a:lnTo>
                  <a:lnTo>
                    <a:pt x="1976" y="2354"/>
                  </a:lnTo>
                  <a:lnTo>
                    <a:pt x="1972" y="2352"/>
                  </a:lnTo>
                  <a:lnTo>
                    <a:pt x="1964" y="2350"/>
                  </a:lnTo>
                  <a:lnTo>
                    <a:pt x="1958" y="2350"/>
                  </a:lnTo>
                  <a:lnTo>
                    <a:pt x="1952" y="2354"/>
                  </a:lnTo>
                  <a:lnTo>
                    <a:pt x="1948" y="2362"/>
                  </a:lnTo>
                  <a:lnTo>
                    <a:pt x="1942" y="2376"/>
                  </a:lnTo>
                  <a:lnTo>
                    <a:pt x="1940" y="2382"/>
                  </a:lnTo>
                  <a:lnTo>
                    <a:pt x="1942" y="2388"/>
                  </a:lnTo>
                  <a:lnTo>
                    <a:pt x="1944" y="2396"/>
                  </a:lnTo>
                  <a:lnTo>
                    <a:pt x="1942" y="2396"/>
                  </a:lnTo>
                  <a:lnTo>
                    <a:pt x="1940" y="2396"/>
                  </a:lnTo>
                  <a:lnTo>
                    <a:pt x="1934" y="2394"/>
                  </a:lnTo>
                  <a:lnTo>
                    <a:pt x="1930" y="2392"/>
                  </a:lnTo>
                  <a:lnTo>
                    <a:pt x="1926" y="2394"/>
                  </a:lnTo>
                  <a:lnTo>
                    <a:pt x="1922" y="2394"/>
                  </a:lnTo>
                  <a:lnTo>
                    <a:pt x="1918" y="2392"/>
                  </a:lnTo>
                  <a:lnTo>
                    <a:pt x="1910" y="2390"/>
                  </a:lnTo>
                  <a:lnTo>
                    <a:pt x="1904" y="2388"/>
                  </a:lnTo>
                  <a:lnTo>
                    <a:pt x="1904" y="2390"/>
                  </a:lnTo>
                  <a:lnTo>
                    <a:pt x="1904" y="2392"/>
                  </a:lnTo>
                  <a:lnTo>
                    <a:pt x="1904" y="2396"/>
                  </a:lnTo>
                  <a:lnTo>
                    <a:pt x="1904" y="2398"/>
                  </a:lnTo>
                  <a:lnTo>
                    <a:pt x="1900" y="2402"/>
                  </a:lnTo>
                  <a:lnTo>
                    <a:pt x="1900" y="2404"/>
                  </a:lnTo>
                  <a:lnTo>
                    <a:pt x="1912" y="2410"/>
                  </a:lnTo>
                  <a:lnTo>
                    <a:pt x="1918" y="2414"/>
                  </a:lnTo>
                  <a:lnTo>
                    <a:pt x="1924" y="2418"/>
                  </a:lnTo>
                  <a:lnTo>
                    <a:pt x="1928" y="2424"/>
                  </a:lnTo>
                  <a:lnTo>
                    <a:pt x="1934" y="2430"/>
                  </a:lnTo>
                  <a:lnTo>
                    <a:pt x="1938" y="2432"/>
                  </a:lnTo>
                  <a:lnTo>
                    <a:pt x="1944" y="2434"/>
                  </a:lnTo>
                  <a:lnTo>
                    <a:pt x="1950" y="2434"/>
                  </a:lnTo>
                  <a:lnTo>
                    <a:pt x="1954" y="2436"/>
                  </a:lnTo>
                  <a:lnTo>
                    <a:pt x="1956" y="2440"/>
                  </a:lnTo>
                  <a:lnTo>
                    <a:pt x="1958" y="2442"/>
                  </a:lnTo>
                  <a:lnTo>
                    <a:pt x="1960" y="2446"/>
                  </a:lnTo>
                  <a:lnTo>
                    <a:pt x="1966" y="2448"/>
                  </a:lnTo>
                  <a:lnTo>
                    <a:pt x="1976" y="2452"/>
                  </a:lnTo>
                  <a:lnTo>
                    <a:pt x="1990" y="2456"/>
                  </a:lnTo>
                  <a:lnTo>
                    <a:pt x="1994" y="2458"/>
                  </a:lnTo>
                  <a:lnTo>
                    <a:pt x="1996" y="2462"/>
                  </a:lnTo>
                  <a:lnTo>
                    <a:pt x="2006" y="2474"/>
                  </a:lnTo>
                  <a:lnTo>
                    <a:pt x="2034" y="2504"/>
                  </a:lnTo>
                  <a:lnTo>
                    <a:pt x="2042" y="2510"/>
                  </a:lnTo>
                  <a:lnTo>
                    <a:pt x="2050" y="2516"/>
                  </a:lnTo>
                  <a:lnTo>
                    <a:pt x="2062" y="2520"/>
                  </a:lnTo>
                  <a:lnTo>
                    <a:pt x="2070" y="2522"/>
                  </a:lnTo>
                  <a:lnTo>
                    <a:pt x="2074" y="2526"/>
                  </a:lnTo>
                  <a:lnTo>
                    <a:pt x="2076" y="2530"/>
                  </a:lnTo>
                  <a:lnTo>
                    <a:pt x="2080" y="2534"/>
                  </a:lnTo>
                  <a:lnTo>
                    <a:pt x="2082" y="2538"/>
                  </a:lnTo>
                  <a:lnTo>
                    <a:pt x="2088" y="2538"/>
                  </a:lnTo>
                  <a:lnTo>
                    <a:pt x="2092" y="2540"/>
                  </a:lnTo>
                  <a:lnTo>
                    <a:pt x="2094" y="2544"/>
                  </a:lnTo>
                  <a:lnTo>
                    <a:pt x="2098" y="2552"/>
                  </a:lnTo>
                  <a:lnTo>
                    <a:pt x="2100" y="2562"/>
                  </a:lnTo>
                  <a:lnTo>
                    <a:pt x="2104" y="2584"/>
                  </a:lnTo>
                  <a:lnTo>
                    <a:pt x="2104" y="2598"/>
                  </a:lnTo>
                  <a:lnTo>
                    <a:pt x="2100" y="2606"/>
                  </a:lnTo>
                  <a:lnTo>
                    <a:pt x="2096" y="2610"/>
                  </a:lnTo>
                  <a:lnTo>
                    <a:pt x="2086" y="2618"/>
                  </a:lnTo>
                  <a:lnTo>
                    <a:pt x="2066" y="2630"/>
                  </a:lnTo>
                  <a:lnTo>
                    <a:pt x="2054" y="2636"/>
                  </a:lnTo>
                  <a:lnTo>
                    <a:pt x="2044" y="2640"/>
                  </a:lnTo>
                  <a:lnTo>
                    <a:pt x="2032" y="2638"/>
                  </a:lnTo>
                  <a:lnTo>
                    <a:pt x="2028" y="2638"/>
                  </a:lnTo>
                  <a:lnTo>
                    <a:pt x="2024" y="2634"/>
                  </a:lnTo>
                  <a:lnTo>
                    <a:pt x="2014" y="2630"/>
                  </a:lnTo>
                  <a:lnTo>
                    <a:pt x="2006" y="2630"/>
                  </a:lnTo>
                  <a:lnTo>
                    <a:pt x="1996" y="2632"/>
                  </a:lnTo>
                  <a:lnTo>
                    <a:pt x="1986" y="2636"/>
                  </a:lnTo>
                  <a:lnTo>
                    <a:pt x="1976" y="2640"/>
                  </a:lnTo>
                  <a:lnTo>
                    <a:pt x="1968" y="2642"/>
                  </a:lnTo>
                  <a:lnTo>
                    <a:pt x="1960" y="2642"/>
                  </a:lnTo>
                  <a:lnTo>
                    <a:pt x="1956" y="2640"/>
                  </a:lnTo>
                  <a:lnTo>
                    <a:pt x="1952" y="2636"/>
                  </a:lnTo>
                  <a:lnTo>
                    <a:pt x="1942" y="2630"/>
                  </a:lnTo>
                  <a:lnTo>
                    <a:pt x="1940" y="2630"/>
                  </a:lnTo>
                  <a:lnTo>
                    <a:pt x="1938" y="2632"/>
                  </a:lnTo>
                  <a:lnTo>
                    <a:pt x="1936" y="2634"/>
                  </a:lnTo>
                  <a:lnTo>
                    <a:pt x="1932" y="2634"/>
                  </a:lnTo>
                  <a:lnTo>
                    <a:pt x="1924" y="2630"/>
                  </a:lnTo>
                  <a:lnTo>
                    <a:pt x="1918" y="2626"/>
                  </a:lnTo>
                  <a:lnTo>
                    <a:pt x="1914" y="2622"/>
                  </a:lnTo>
                  <a:lnTo>
                    <a:pt x="1910" y="2618"/>
                  </a:lnTo>
                  <a:lnTo>
                    <a:pt x="1908" y="2616"/>
                  </a:lnTo>
                  <a:lnTo>
                    <a:pt x="1906" y="2616"/>
                  </a:lnTo>
                  <a:lnTo>
                    <a:pt x="1896" y="2620"/>
                  </a:lnTo>
                  <a:lnTo>
                    <a:pt x="1890" y="2620"/>
                  </a:lnTo>
                  <a:lnTo>
                    <a:pt x="1886" y="2618"/>
                  </a:lnTo>
                  <a:lnTo>
                    <a:pt x="1884" y="2614"/>
                  </a:lnTo>
                  <a:lnTo>
                    <a:pt x="1882" y="2608"/>
                  </a:lnTo>
                  <a:lnTo>
                    <a:pt x="1880" y="2602"/>
                  </a:lnTo>
                  <a:lnTo>
                    <a:pt x="1876" y="2598"/>
                  </a:lnTo>
                  <a:lnTo>
                    <a:pt x="1870" y="2596"/>
                  </a:lnTo>
                  <a:lnTo>
                    <a:pt x="1860" y="2598"/>
                  </a:lnTo>
                  <a:lnTo>
                    <a:pt x="1850" y="2600"/>
                  </a:lnTo>
                  <a:lnTo>
                    <a:pt x="1844" y="2596"/>
                  </a:lnTo>
                  <a:lnTo>
                    <a:pt x="1842" y="2592"/>
                  </a:lnTo>
                  <a:lnTo>
                    <a:pt x="1840" y="2586"/>
                  </a:lnTo>
                  <a:lnTo>
                    <a:pt x="1840" y="2582"/>
                  </a:lnTo>
                  <a:lnTo>
                    <a:pt x="1838" y="2578"/>
                  </a:lnTo>
                  <a:lnTo>
                    <a:pt x="1836" y="2576"/>
                  </a:lnTo>
                  <a:lnTo>
                    <a:pt x="1830" y="2580"/>
                  </a:lnTo>
                  <a:lnTo>
                    <a:pt x="1822" y="2582"/>
                  </a:lnTo>
                  <a:lnTo>
                    <a:pt x="1814" y="2584"/>
                  </a:lnTo>
                  <a:lnTo>
                    <a:pt x="1798" y="2582"/>
                  </a:lnTo>
                  <a:lnTo>
                    <a:pt x="1788" y="2580"/>
                  </a:lnTo>
                  <a:lnTo>
                    <a:pt x="1778" y="2580"/>
                  </a:lnTo>
                  <a:lnTo>
                    <a:pt x="1766" y="2582"/>
                  </a:lnTo>
                  <a:lnTo>
                    <a:pt x="1752" y="2586"/>
                  </a:lnTo>
                  <a:lnTo>
                    <a:pt x="1724" y="2596"/>
                  </a:lnTo>
                  <a:lnTo>
                    <a:pt x="1706" y="2608"/>
                  </a:lnTo>
                  <a:lnTo>
                    <a:pt x="1694" y="2618"/>
                  </a:lnTo>
                  <a:lnTo>
                    <a:pt x="1688" y="2624"/>
                  </a:lnTo>
                  <a:lnTo>
                    <a:pt x="1684" y="2630"/>
                  </a:lnTo>
                  <a:lnTo>
                    <a:pt x="1678" y="2632"/>
                  </a:lnTo>
                  <a:lnTo>
                    <a:pt x="1668" y="2632"/>
                  </a:lnTo>
                  <a:lnTo>
                    <a:pt x="1656" y="2628"/>
                  </a:lnTo>
                  <a:lnTo>
                    <a:pt x="1646" y="2626"/>
                  </a:lnTo>
                  <a:lnTo>
                    <a:pt x="1638" y="2626"/>
                  </a:lnTo>
                  <a:lnTo>
                    <a:pt x="1630" y="2628"/>
                  </a:lnTo>
                  <a:lnTo>
                    <a:pt x="1618" y="2628"/>
                  </a:lnTo>
                  <a:lnTo>
                    <a:pt x="1608" y="2624"/>
                  </a:lnTo>
                  <a:lnTo>
                    <a:pt x="1602" y="2626"/>
                  </a:lnTo>
                  <a:lnTo>
                    <a:pt x="1598" y="2628"/>
                  </a:lnTo>
                  <a:lnTo>
                    <a:pt x="1596" y="2634"/>
                  </a:lnTo>
                  <a:lnTo>
                    <a:pt x="1594" y="2638"/>
                  </a:lnTo>
                  <a:lnTo>
                    <a:pt x="1596" y="2640"/>
                  </a:lnTo>
                  <a:lnTo>
                    <a:pt x="1600" y="2642"/>
                  </a:lnTo>
                  <a:lnTo>
                    <a:pt x="1604" y="2646"/>
                  </a:lnTo>
                  <a:lnTo>
                    <a:pt x="1608" y="2650"/>
                  </a:lnTo>
                  <a:lnTo>
                    <a:pt x="1612" y="2650"/>
                  </a:lnTo>
                  <a:lnTo>
                    <a:pt x="1620" y="2652"/>
                  </a:lnTo>
                  <a:lnTo>
                    <a:pt x="1622" y="2652"/>
                  </a:lnTo>
                  <a:lnTo>
                    <a:pt x="1620" y="2652"/>
                  </a:lnTo>
                  <a:lnTo>
                    <a:pt x="1606" y="2656"/>
                  </a:lnTo>
                  <a:lnTo>
                    <a:pt x="1584" y="2660"/>
                  </a:lnTo>
                  <a:lnTo>
                    <a:pt x="1584" y="2662"/>
                  </a:lnTo>
                  <a:lnTo>
                    <a:pt x="1584" y="2664"/>
                  </a:lnTo>
                  <a:lnTo>
                    <a:pt x="1592" y="2666"/>
                  </a:lnTo>
                  <a:lnTo>
                    <a:pt x="1594" y="2668"/>
                  </a:lnTo>
                  <a:lnTo>
                    <a:pt x="1594" y="2672"/>
                  </a:lnTo>
                  <a:lnTo>
                    <a:pt x="1586" y="2674"/>
                  </a:lnTo>
                  <a:lnTo>
                    <a:pt x="1570" y="2674"/>
                  </a:lnTo>
                  <a:lnTo>
                    <a:pt x="1558" y="2672"/>
                  </a:lnTo>
                  <a:lnTo>
                    <a:pt x="1554" y="2670"/>
                  </a:lnTo>
                  <a:lnTo>
                    <a:pt x="1552" y="2666"/>
                  </a:lnTo>
                  <a:lnTo>
                    <a:pt x="1552" y="2664"/>
                  </a:lnTo>
                  <a:lnTo>
                    <a:pt x="1550" y="2662"/>
                  </a:lnTo>
                  <a:lnTo>
                    <a:pt x="1544" y="2662"/>
                  </a:lnTo>
                  <a:lnTo>
                    <a:pt x="1538" y="2666"/>
                  </a:lnTo>
                  <a:lnTo>
                    <a:pt x="1536" y="2668"/>
                  </a:lnTo>
                  <a:lnTo>
                    <a:pt x="1538" y="2670"/>
                  </a:lnTo>
                  <a:lnTo>
                    <a:pt x="1540" y="2672"/>
                  </a:lnTo>
                  <a:lnTo>
                    <a:pt x="1540" y="2674"/>
                  </a:lnTo>
                  <a:lnTo>
                    <a:pt x="1536" y="2676"/>
                  </a:lnTo>
                  <a:lnTo>
                    <a:pt x="1530" y="2676"/>
                  </a:lnTo>
                  <a:lnTo>
                    <a:pt x="1528" y="2674"/>
                  </a:lnTo>
                  <a:lnTo>
                    <a:pt x="1526" y="2672"/>
                  </a:lnTo>
                  <a:lnTo>
                    <a:pt x="1524" y="2670"/>
                  </a:lnTo>
                  <a:lnTo>
                    <a:pt x="1520" y="2668"/>
                  </a:lnTo>
                  <a:lnTo>
                    <a:pt x="1516" y="2666"/>
                  </a:lnTo>
                  <a:lnTo>
                    <a:pt x="1510" y="2668"/>
                  </a:lnTo>
                  <a:lnTo>
                    <a:pt x="1506" y="2670"/>
                  </a:lnTo>
                  <a:lnTo>
                    <a:pt x="1500" y="2672"/>
                  </a:lnTo>
                  <a:lnTo>
                    <a:pt x="1494" y="2678"/>
                  </a:lnTo>
                  <a:lnTo>
                    <a:pt x="1488" y="2686"/>
                  </a:lnTo>
                  <a:lnTo>
                    <a:pt x="1482" y="2692"/>
                  </a:lnTo>
                  <a:lnTo>
                    <a:pt x="1480" y="2694"/>
                  </a:lnTo>
                  <a:lnTo>
                    <a:pt x="1478" y="2696"/>
                  </a:lnTo>
                  <a:lnTo>
                    <a:pt x="1476" y="2706"/>
                  </a:lnTo>
                  <a:lnTo>
                    <a:pt x="1474" y="2716"/>
                  </a:lnTo>
                  <a:lnTo>
                    <a:pt x="1474" y="2718"/>
                  </a:lnTo>
                  <a:lnTo>
                    <a:pt x="1476" y="2720"/>
                  </a:lnTo>
                  <a:lnTo>
                    <a:pt x="1482" y="2720"/>
                  </a:lnTo>
                  <a:lnTo>
                    <a:pt x="1496" y="2716"/>
                  </a:lnTo>
                  <a:lnTo>
                    <a:pt x="1504" y="2716"/>
                  </a:lnTo>
                  <a:lnTo>
                    <a:pt x="1506" y="2716"/>
                  </a:lnTo>
                  <a:lnTo>
                    <a:pt x="1506" y="2718"/>
                  </a:lnTo>
                  <a:lnTo>
                    <a:pt x="1504" y="2720"/>
                  </a:lnTo>
                  <a:lnTo>
                    <a:pt x="1500" y="2728"/>
                  </a:lnTo>
                  <a:lnTo>
                    <a:pt x="1498" y="2732"/>
                  </a:lnTo>
                  <a:lnTo>
                    <a:pt x="1502" y="2734"/>
                  </a:lnTo>
                  <a:lnTo>
                    <a:pt x="1504" y="2738"/>
                  </a:lnTo>
                  <a:lnTo>
                    <a:pt x="1504" y="2740"/>
                  </a:lnTo>
                  <a:lnTo>
                    <a:pt x="1502" y="2746"/>
                  </a:lnTo>
                  <a:lnTo>
                    <a:pt x="1502" y="2750"/>
                  </a:lnTo>
                  <a:lnTo>
                    <a:pt x="1504" y="2752"/>
                  </a:lnTo>
                  <a:lnTo>
                    <a:pt x="1506" y="2752"/>
                  </a:lnTo>
                  <a:lnTo>
                    <a:pt x="1510" y="2754"/>
                  </a:lnTo>
                  <a:lnTo>
                    <a:pt x="1510" y="2756"/>
                  </a:lnTo>
                  <a:lnTo>
                    <a:pt x="1504" y="2760"/>
                  </a:lnTo>
                  <a:lnTo>
                    <a:pt x="1498" y="2766"/>
                  </a:lnTo>
                  <a:lnTo>
                    <a:pt x="1498" y="2768"/>
                  </a:lnTo>
                  <a:lnTo>
                    <a:pt x="1502" y="2770"/>
                  </a:lnTo>
                  <a:lnTo>
                    <a:pt x="1508" y="2774"/>
                  </a:lnTo>
                  <a:lnTo>
                    <a:pt x="1510" y="2778"/>
                  </a:lnTo>
                  <a:lnTo>
                    <a:pt x="1510" y="2780"/>
                  </a:lnTo>
                  <a:lnTo>
                    <a:pt x="1508" y="2782"/>
                  </a:lnTo>
                  <a:lnTo>
                    <a:pt x="1504" y="2782"/>
                  </a:lnTo>
                  <a:lnTo>
                    <a:pt x="1500" y="2782"/>
                  </a:lnTo>
                  <a:lnTo>
                    <a:pt x="1496" y="2780"/>
                  </a:lnTo>
                  <a:lnTo>
                    <a:pt x="1494" y="2774"/>
                  </a:lnTo>
                  <a:lnTo>
                    <a:pt x="1492" y="2768"/>
                  </a:lnTo>
                  <a:lnTo>
                    <a:pt x="1488" y="2768"/>
                  </a:lnTo>
                  <a:lnTo>
                    <a:pt x="1486" y="2768"/>
                  </a:lnTo>
                  <a:lnTo>
                    <a:pt x="1486" y="2772"/>
                  </a:lnTo>
                  <a:lnTo>
                    <a:pt x="1484" y="2782"/>
                  </a:lnTo>
                  <a:lnTo>
                    <a:pt x="1486" y="2788"/>
                  </a:lnTo>
                  <a:lnTo>
                    <a:pt x="1490" y="2792"/>
                  </a:lnTo>
                  <a:lnTo>
                    <a:pt x="1494" y="2794"/>
                  </a:lnTo>
                  <a:lnTo>
                    <a:pt x="1498" y="2794"/>
                  </a:lnTo>
                  <a:lnTo>
                    <a:pt x="1500" y="2794"/>
                  </a:lnTo>
                  <a:lnTo>
                    <a:pt x="1504" y="2796"/>
                  </a:lnTo>
                  <a:lnTo>
                    <a:pt x="1508" y="2800"/>
                  </a:lnTo>
                  <a:lnTo>
                    <a:pt x="1510" y="2800"/>
                  </a:lnTo>
                  <a:lnTo>
                    <a:pt x="1518" y="2802"/>
                  </a:lnTo>
                  <a:lnTo>
                    <a:pt x="1520" y="2802"/>
                  </a:lnTo>
                  <a:lnTo>
                    <a:pt x="1522" y="2804"/>
                  </a:lnTo>
                  <a:lnTo>
                    <a:pt x="1522" y="2806"/>
                  </a:lnTo>
                  <a:lnTo>
                    <a:pt x="1520" y="2810"/>
                  </a:lnTo>
                  <a:lnTo>
                    <a:pt x="1516" y="2818"/>
                  </a:lnTo>
                  <a:lnTo>
                    <a:pt x="1516" y="2822"/>
                  </a:lnTo>
                  <a:lnTo>
                    <a:pt x="1520" y="2826"/>
                  </a:lnTo>
                  <a:lnTo>
                    <a:pt x="1520" y="2832"/>
                  </a:lnTo>
                  <a:lnTo>
                    <a:pt x="1520" y="2836"/>
                  </a:lnTo>
                  <a:lnTo>
                    <a:pt x="1522" y="2838"/>
                  </a:lnTo>
                  <a:lnTo>
                    <a:pt x="1526" y="2838"/>
                  </a:lnTo>
                  <a:lnTo>
                    <a:pt x="1528" y="2840"/>
                  </a:lnTo>
                  <a:lnTo>
                    <a:pt x="1530" y="2844"/>
                  </a:lnTo>
                  <a:lnTo>
                    <a:pt x="1530" y="2848"/>
                  </a:lnTo>
                  <a:lnTo>
                    <a:pt x="1530" y="2850"/>
                  </a:lnTo>
                  <a:lnTo>
                    <a:pt x="1524" y="2850"/>
                  </a:lnTo>
                  <a:lnTo>
                    <a:pt x="1518" y="2850"/>
                  </a:lnTo>
                  <a:lnTo>
                    <a:pt x="1520" y="2854"/>
                  </a:lnTo>
                  <a:lnTo>
                    <a:pt x="1522" y="2856"/>
                  </a:lnTo>
                  <a:lnTo>
                    <a:pt x="1528" y="2858"/>
                  </a:lnTo>
                  <a:lnTo>
                    <a:pt x="1542" y="2856"/>
                  </a:lnTo>
                  <a:lnTo>
                    <a:pt x="1552" y="2856"/>
                  </a:lnTo>
                  <a:lnTo>
                    <a:pt x="1556" y="2858"/>
                  </a:lnTo>
                  <a:lnTo>
                    <a:pt x="1554" y="2860"/>
                  </a:lnTo>
                  <a:lnTo>
                    <a:pt x="1550" y="2864"/>
                  </a:lnTo>
                  <a:lnTo>
                    <a:pt x="1546" y="2866"/>
                  </a:lnTo>
                  <a:lnTo>
                    <a:pt x="1534" y="2868"/>
                  </a:lnTo>
                  <a:lnTo>
                    <a:pt x="1526" y="2870"/>
                  </a:lnTo>
                  <a:lnTo>
                    <a:pt x="1524" y="2870"/>
                  </a:lnTo>
                  <a:lnTo>
                    <a:pt x="1526" y="2872"/>
                  </a:lnTo>
                  <a:lnTo>
                    <a:pt x="1528" y="2876"/>
                  </a:lnTo>
                  <a:lnTo>
                    <a:pt x="1532" y="2876"/>
                  </a:lnTo>
                  <a:lnTo>
                    <a:pt x="1540" y="2874"/>
                  </a:lnTo>
                  <a:lnTo>
                    <a:pt x="1548" y="2872"/>
                  </a:lnTo>
                  <a:lnTo>
                    <a:pt x="1550" y="2872"/>
                  </a:lnTo>
                  <a:lnTo>
                    <a:pt x="1552" y="2876"/>
                  </a:lnTo>
                  <a:lnTo>
                    <a:pt x="1552" y="2878"/>
                  </a:lnTo>
                  <a:lnTo>
                    <a:pt x="1554" y="2878"/>
                  </a:lnTo>
                  <a:lnTo>
                    <a:pt x="1560" y="2872"/>
                  </a:lnTo>
                  <a:lnTo>
                    <a:pt x="1564" y="2870"/>
                  </a:lnTo>
                  <a:lnTo>
                    <a:pt x="1568" y="2868"/>
                  </a:lnTo>
                  <a:lnTo>
                    <a:pt x="1572" y="2868"/>
                  </a:lnTo>
                  <a:lnTo>
                    <a:pt x="1576" y="2870"/>
                  </a:lnTo>
                  <a:lnTo>
                    <a:pt x="1580" y="2874"/>
                  </a:lnTo>
                  <a:lnTo>
                    <a:pt x="1582" y="2874"/>
                  </a:lnTo>
                  <a:lnTo>
                    <a:pt x="1588" y="2874"/>
                  </a:lnTo>
                  <a:lnTo>
                    <a:pt x="1590" y="2872"/>
                  </a:lnTo>
                  <a:lnTo>
                    <a:pt x="1592" y="2874"/>
                  </a:lnTo>
                  <a:lnTo>
                    <a:pt x="1594" y="2880"/>
                  </a:lnTo>
                  <a:lnTo>
                    <a:pt x="1598" y="2886"/>
                  </a:lnTo>
                  <a:lnTo>
                    <a:pt x="1602" y="2892"/>
                  </a:lnTo>
                  <a:lnTo>
                    <a:pt x="1610" y="2900"/>
                  </a:lnTo>
                  <a:lnTo>
                    <a:pt x="1616" y="2902"/>
                  </a:lnTo>
                  <a:lnTo>
                    <a:pt x="1620" y="2904"/>
                  </a:lnTo>
                  <a:lnTo>
                    <a:pt x="1624" y="2904"/>
                  </a:lnTo>
                  <a:lnTo>
                    <a:pt x="1628" y="2902"/>
                  </a:lnTo>
                  <a:lnTo>
                    <a:pt x="1634" y="2896"/>
                  </a:lnTo>
                  <a:lnTo>
                    <a:pt x="1638" y="2894"/>
                  </a:lnTo>
                  <a:lnTo>
                    <a:pt x="1640" y="2894"/>
                  </a:lnTo>
                  <a:lnTo>
                    <a:pt x="1642" y="2896"/>
                  </a:lnTo>
                  <a:lnTo>
                    <a:pt x="1646" y="2898"/>
                  </a:lnTo>
                  <a:lnTo>
                    <a:pt x="1648" y="2896"/>
                  </a:lnTo>
                  <a:lnTo>
                    <a:pt x="1652" y="2894"/>
                  </a:lnTo>
                  <a:lnTo>
                    <a:pt x="1654" y="2890"/>
                  </a:lnTo>
                  <a:lnTo>
                    <a:pt x="1654" y="2884"/>
                  </a:lnTo>
                  <a:lnTo>
                    <a:pt x="1654" y="2872"/>
                  </a:lnTo>
                  <a:lnTo>
                    <a:pt x="1656" y="2866"/>
                  </a:lnTo>
                  <a:lnTo>
                    <a:pt x="1662" y="2864"/>
                  </a:lnTo>
                  <a:lnTo>
                    <a:pt x="1670" y="2864"/>
                  </a:lnTo>
                  <a:lnTo>
                    <a:pt x="1686" y="2868"/>
                  </a:lnTo>
                  <a:lnTo>
                    <a:pt x="1700" y="2874"/>
                  </a:lnTo>
                  <a:lnTo>
                    <a:pt x="1712" y="2882"/>
                  </a:lnTo>
                  <a:lnTo>
                    <a:pt x="1720" y="2890"/>
                  </a:lnTo>
                  <a:lnTo>
                    <a:pt x="1728" y="2898"/>
                  </a:lnTo>
                  <a:lnTo>
                    <a:pt x="1732" y="2904"/>
                  </a:lnTo>
                  <a:lnTo>
                    <a:pt x="1738" y="2908"/>
                  </a:lnTo>
                  <a:lnTo>
                    <a:pt x="1744" y="2910"/>
                  </a:lnTo>
                  <a:lnTo>
                    <a:pt x="1752" y="2908"/>
                  </a:lnTo>
                  <a:lnTo>
                    <a:pt x="1766" y="2904"/>
                  </a:lnTo>
                  <a:lnTo>
                    <a:pt x="1778" y="2902"/>
                  </a:lnTo>
                  <a:lnTo>
                    <a:pt x="1782" y="2900"/>
                  </a:lnTo>
                  <a:lnTo>
                    <a:pt x="1788" y="2898"/>
                  </a:lnTo>
                  <a:lnTo>
                    <a:pt x="1794" y="2892"/>
                  </a:lnTo>
                  <a:lnTo>
                    <a:pt x="1802" y="2884"/>
                  </a:lnTo>
                  <a:lnTo>
                    <a:pt x="1814" y="2872"/>
                  </a:lnTo>
                  <a:lnTo>
                    <a:pt x="1822" y="2868"/>
                  </a:lnTo>
                  <a:lnTo>
                    <a:pt x="1828" y="2868"/>
                  </a:lnTo>
                  <a:lnTo>
                    <a:pt x="1834" y="2872"/>
                  </a:lnTo>
                  <a:lnTo>
                    <a:pt x="1838" y="2876"/>
                  </a:lnTo>
                  <a:lnTo>
                    <a:pt x="1844" y="2880"/>
                  </a:lnTo>
                  <a:lnTo>
                    <a:pt x="1848" y="2880"/>
                  </a:lnTo>
                  <a:lnTo>
                    <a:pt x="1856" y="2876"/>
                  </a:lnTo>
                  <a:lnTo>
                    <a:pt x="1868" y="2864"/>
                  </a:lnTo>
                  <a:lnTo>
                    <a:pt x="1876" y="2860"/>
                  </a:lnTo>
                  <a:lnTo>
                    <a:pt x="1878" y="2860"/>
                  </a:lnTo>
                  <a:lnTo>
                    <a:pt x="1880" y="2862"/>
                  </a:lnTo>
                  <a:lnTo>
                    <a:pt x="1882" y="2870"/>
                  </a:lnTo>
                  <a:lnTo>
                    <a:pt x="1882" y="2874"/>
                  </a:lnTo>
                  <a:lnTo>
                    <a:pt x="1880" y="2878"/>
                  </a:lnTo>
                  <a:lnTo>
                    <a:pt x="1872" y="2886"/>
                  </a:lnTo>
                  <a:lnTo>
                    <a:pt x="1866" y="2892"/>
                  </a:lnTo>
                  <a:lnTo>
                    <a:pt x="1864" y="2894"/>
                  </a:lnTo>
                  <a:lnTo>
                    <a:pt x="1866" y="2896"/>
                  </a:lnTo>
                  <a:lnTo>
                    <a:pt x="1872" y="2906"/>
                  </a:lnTo>
                  <a:lnTo>
                    <a:pt x="1872" y="2910"/>
                  </a:lnTo>
                  <a:lnTo>
                    <a:pt x="1872" y="2914"/>
                  </a:lnTo>
                  <a:lnTo>
                    <a:pt x="1868" y="2918"/>
                  </a:lnTo>
                  <a:lnTo>
                    <a:pt x="1864" y="2924"/>
                  </a:lnTo>
                  <a:lnTo>
                    <a:pt x="1862" y="2930"/>
                  </a:lnTo>
                  <a:lnTo>
                    <a:pt x="1866" y="2940"/>
                  </a:lnTo>
                  <a:lnTo>
                    <a:pt x="1870" y="2948"/>
                  </a:lnTo>
                  <a:lnTo>
                    <a:pt x="1870" y="2956"/>
                  </a:lnTo>
                  <a:lnTo>
                    <a:pt x="1870" y="2966"/>
                  </a:lnTo>
                  <a:lnTo>
                    <a:pt x="1872" y="2980"/>
                  </a:lnTo>
                  <a:lnTo>
                    <a:pt x="1872" y="2986"/>
                  </a:lnTo>
                  <a:lnTo>
                    <a:pt x="1870" y="2990"/>
                  </a:lnTo>
                  <a:lnTo>
                    <a:pt x="1866" y="2996"/>
                  </a:lnTo>
                  <a:lnTo>
                    <a:pt x="1860" y="3000"/>
                  </a:lnTo>
                  <a:lnTo>
                    <a:pt x="1858" y="3006"/>
                  </a:lnTo>
                  <a:lnTo>
                    <a:pt x="1858" y="3012"/>
                  </a:lnTo>
                  <a:lnTo>
                    <a:pt x="1858" y="3020"/>
                  </a:lnTo>
                  <a:lnTo>
                    <a:pt x="1856" y="3020"/>
                  </a:lnTo>
                  <a:lnTo>
                    <a:pt x="1854" y="3024"/>
                  </a:lnTo>
                  <a:lnTo>
                    <a:pt x="1850" y="3034"/>
                  </a:lnTo>
                  <a:lnTo>
                    <a:pt x="1848" y="3044"/>
                  </a:lnTo>
                  <a:lnTo>
                    <a:pt x="1846" y="3050"/>
                  </a:lnTo>
                  <a:lnTo>
                    <a:pt x="1842" y="3054"/>
                  </a:lnTo>
                  <a:lnTo>
                    <a:pt x="1838" y="3064"/>
                  </a:lnTo>
                  <a:lnTo>
                    <a:pt x="1824" y="3108"/>
                  </a:lnTo>
                  <a:lnTo>
                    <a:pt x="1818" y="3130"/>
                  </a:lnTo>
                  <a:lnTo>
                    <a:pt x="1814" y="3144"/>
                  </a:lnTo>
                  <a:lnTo>
                    <a:pt x="1806" y="3154"/>
                  </a:lnTo>
                  <a:lnTo>
                    <a:pt x="1800" y="3160"/>
                  </a:lnTo>
                  <a:lnTo>
                    <a:pt x="1768" y="3170"/>
                  </a:lnTo>
                  <a:lnTo>
                    <a:pt x="1764" y="3170"/>
                  </a:lnTo>
                  <a:lnTo>
                    <a:pt x="1760" y="3166"/>
                  </a:lnTo>
                  <a:lnTo>
                    <a:pt x="1756" y="3164"/>
                  </a:lnTo>
                  <a:lnTo>
                    <a:pt x="1754" y="3166"/>
                  </a:lnTo>
                  <a:lnTo>
                    <a:pt x="1748" y="3168"/>
                  </a:lnTo>
                  <a:lnTo>
                    <a:pt x="1744" y="3170"/>
                  </a:lnTo>
                  <a:lnTo>
                    <a:pt x="1740" y="3170"/>
                  </a:lnTo>
                  <a:lnTo>
                    <a:pt x="1734" y="3168"/>
                  </a:lnTo>
                  <a:lnTo>
                    <a:pt x="1728" y="3164"/>
                  </a:lnTo>
                  <a:lnTo>
                    <a:pt x="1726" y="3162"/>
                  </a:lnTo>
                  <a:lnTo>
                    <a:pt x="1724" y="3162"/>
                  </a:lnTo>
                  <a:lnTo>
                    <a:pt x="1724" y="3164"/>
                  </a:lnTo>
                  <a:lnTo>
                    <a:pt x="1724" y="3168"/>
                  </a:lnTo>
                  <a:lnTo>
                    <a:pt x="1720" y="3170"/>
                  </a:lnTo>
                  <a:lnTo>
                    <a:pt x="1734" y="3232"/>
                  </a:lnTo>
                  <a:lnTo>
                    <a:pt x="1734" y="3230"/>
                  </a:lnTo>
                  <a:lnTo>
                    <a:pt x="1738" y="3232"/>
                  </a:lnTo>
                  <a:lnTo>
                    <a:pt x="1738" y="3236"/>
                  </a:lnTo>
                  <a:lnTo>
                    <a:pt x="1738" y="3242"/>
                  </a:lnTo>
                  <a:lnTo>
                    <a:pt x="1740" y="3252"/>
                  </a:lnTo>
                  <a:lnTo>
                    <a:pt x="1744" y="3260"/>
                  </a:lnTo>
                  <a:lnTo>
                    <a:pt x="1750" y="3266"/>
                  </a:lnTo>
                  <a:lnTo>
                    <a:pt x="1754" y="3272"/>
                  </a:lnTo>
                  <a:lnTo>
                    <a:pt x="1758" y="3278"/>
                  </a:lnTo>
                  <a:lnTo>
                    <a:pt x="1760" y="3288"/>
                  </a:lnTo>
                  <a:lnTo>
                    <a:pt x="1762" y="3300"/>
                  </a:lnTo>
                  <a:lnTo>
                    <a:pt x="1766" y="3306"/>
                  </a:lnTo>
                  <a:lnTo>
                    <a:pt x="1770" y="3312"/>
                  </a:lnTo>
                  <a:lnTo>
                    <a:pt x="1784" y="3328"/>
                  </a:lnTo>
                  <a:lnTo>
                    <a:pt x="1792" y="3340"/>
                  </a:lnTo>
                  <a:lnTo>
                    <a:pt x="1796" y="3344"/>
                  </a:lnTo>
                  <a:lnTo>
                    <a:pt x="1800" y="3346"/>
                  </a:lnTo>
                  <a:lnTo>
                    <a:pt x="1802" y="3344"/>
                  </a:lnTo>
                  <a:lnTo>
                    <a:pt x="1804" y="3340"/>
                  </a:lnTo>
                  <a:lnTo>
                    <a:pt x="1810" y="3328"/>
                  </a:lnTo>
                  <a:lnTo>
                    <a:pt x="1812" y="3314"/>
                  </a:lnTo>
                  <a:lnTo>
                    <a:pt x="1816" y="3292"/>
                  </a:lnTo>
                  <a:lnTo>
                    <a:pt x="1830" y="3254"/>
                  </a:lnTo>
                  <a:lnTo>
                    <a:pt x="1832" y="3250"/>
                  </a:lnTo>
                  <a:lnTo>
                    <a:pt x="1832" y="3256"/>
                  </a:lnTo>
                  <a:lnTo>
                    <a:pt x="1832" y="3260"/>
                  </a:lnTo>
                  <a:lnTo>
                    <a:pt x="1826" y="3286"/>
                  </a:lnTo>
                  <a:lnTo>
                    <a:pt x="1826" y="3296"/>
                  </a:lnTo>
                  <a:lnTo>
                    <a:pt x="1826" y="3302"/>
                  </a:lnTo>
                  <a:lnTo>
                    <a:pt x="1822" y="3312"/>
                  </a:lnTo>
                  <a:lnTo>
                    <a:pt x="1818" y="3328"/>
                  </a:lnTo>
                  <a:lnTo>
                    <a:pt x="1818" y="3330"/>
                  </a:lnTo>
                  <a:lnTo>
                    <a:pt x="1824" y="3328"/>
                  </a:lnTo>
                  <a:lnTo>
                    <a:pt x="1828" y="3326"/>
                  </a:lnTo>
                  <a:lnTo>
                    <a:pt x="1834" y="3326"/>
                  </a:lnTo>
                  <a:lnTo>
                    <a:pt x="1838" y="3328"/>
                  </a:lnTo>
                  <a:lnTo>
                    <a:pt x="1840" y="3330"/>
                  </a:lnTo>
                  <a:lnTo>
                    <a:pt x="1848" y="3340"/>
                  </a:lnTo>
                  <a:lnTo>
                    <a:pt x="1864" y="3372"/>
                  </a:lnTo>
                  <a:lnTo>
                    <a:pt x="1880" y="3406"/>
                  </a:lnTo>
                  <a:lnTo>
                    <a:pt x="1888" y="3418"/>
                  </a:lnTo>
                  <a:lnTo>
                    <a:pt x="1896" y="3428"/>
                  </a:lnTo>
                  <a:lnTo>
                    <a:pt x="1900" y="3434"/>
                  </a:lnTo>
                  <a:lnTo>
                    <a:pt x="1900" y="3440"/>
                  </a:lnTo>
                  <a:lnTo>
                    <a:pt x="1902" y="3444"/>
                  </a:lnTo>
                  <a:lnTo>
                    <a:pt x="1908" y="3450"/>
                  </a:lnTo>
                  <a:lnTo>
                    <a:pt x="1916" y="3458"/>
                  </a:lnTo>
                  <a:lnTo>
                    <a:pt x="1922" y="3470"/>
                  </a:lnTo>
                  <a:lnTo>
                    <a:pt x="1926" y="3482"/>
                  </a:lnTo>
                  <a:lnTo>
                    <a:pt x="1926" y="3486"/>
                  </a:lnTo>
                  <a:lnTo>
                    <a:pt x="1924" y="3492"/>
                  </a:lnTo>
                  <a:lnTo>
                    <a:pt x="1922" y="3496"/>
                  </a:lnTo>
                  <a:lnTo>
                    <a:pt x="1924" y="3502"/>
                  </a:lnTo>
                  <a:lnTo>
                    <a:pt x="1926" y="3506"/>
                  </a:lnTo>
                  <a:lnTo>
                    <a:pt x="1928" y="3512"/>
                  </a:lnTo>
                  <a:lnTo>
                    <a:pt x="1938" y="3522"/>
                  </a:lnTo>
                  <a:lnTo>
                    <a:pt x="1944" y="3526"/>
                  </a:lnTo>
                  <a:lnTo>
                    <a:pt x="1952" y="3528"/>
                  </a:lnTo>
                  <a:lnTo>
                    <a:pt x="1958" y="3532"/>
                  </a:lnTo>
                  <a:lnTo>
                    <a:pt x="1964" y="3538"/>
                  </a:lnTo>
                  <a:lnTo>
                    <a:pt x="1970" y="3548"/>
                  </a:lnTo>
                  <a:lnTo>
                    <a:pt x="1976" y="3560"/>
                  </a:lnTo>
                  <a:lnTo>
                    <a:pt x="1988" y="3586"/>
                  </a:lnTo>
                  <a:lnTo>
                    <a:pt x="1996" y="3610"/>
                  </a:lnTo>
                  <a:lnTo>
                    <a:pt x="1998" y="3620"/>
                  </a:lnTo>
                  <a:lnTo>
                    <a:pt x="1998" y="3626"/>
                  </a:lnTo>
                  <a:lnTo>
                    <a:pt x="1998" y="3632"/>
                  </a:lnTo>
                  <a:lnTo>
                    <a:pt x="1996" y="3636"/>
                  </a:lnTo>
                  <a:lnTo>
                    <a:pt x="1994" y="3638"/>
                  </a:lnTo>
                  <a:lnTo>
                    <a:pt x="1992" y="3642"/>
                  </a:lnTo>
                  <a:lnTo>
                    <a:pt x="1994" y="3648"/>
                  </a:lnTo>
                  <a:lnTo>
                    <a:pt x="1996" y="3656"/>
                  </a:lnTo>
                  <a:lnTo>
                    <a:pt x="2000" y="3664"/>
                  </a:lnTo>
                  <a:lnTo>
                    <a:pt x="2000" y="3668"/>
                  </a:lnTo>
                  <a:lnTo>
                    <a:pt x="1998" y="3670"/>
                  </a:lnTo>
                  <a:lnTo>
                    <a:pt x="1998" y="3672"/>
                  </a:lnTo>
                  <a:lnTo>
                    <a:pt x="1996" y="3674"/>
                  </a:lnTo>
                  <a:lnTo>
                    <a:pt x="1996" y="3676"/>
                  </a:lnTo>
                  <a:lnTo>
                    <a:pt x="2004" y="3690"/>
                  </a:lnTo>
                  <a:lnTo>
                    <a:pt x="2014" y="3706"/>
                  </a:lnTo>
                  <a:lnTo>
                    <a:pt x="2020" y="3716"/>
                  </a:lnTo>
                  <a:lnTo>
                    <a:pt x="2026" y="3722"/>
                  </a:lnTo>
                  <a:lnTo>
                    <a:pt x="2036" y="3726"/>
                  </a:lnTo>
                  <a:lnTo>
                    <a:pt x="2042" y="3730"/>
                  </a:lnTo>
                  <a:lnTo>
                    <a:pt x="2048" y="3734"/>
                  </a:lnTo>
                  <a:lnTo>
                    <a:pt x="2058" y="3744"/>
                  </a:lnTo>
                  <a:lnTo>
                    <a:pt x="2064" y="3758"/>
                  </a:lnTo>
                  <a:lnTo>
                    <a:pt x="2072" y="3770"/>
                  </a:lnTo>
                  <a:lnTo>
                    <a:pt x="2078" y="3778"/>
                  </a:lnTo>
                  <a:lnTo>
                    <a:pt x="2082" y="3782"/>
                  </a:lnTo>
                  <a:lnTo>
                    <a:pt x="2084" y="3786"/>
                  </a:lnTo>
                  <a:lnTo>
                    <a:pt x="2084" y="3796"/>
                  </a:lnTo>
                  <a:lnTo>
                    <a:pt x="2086" y="3804"/>
                  </a:lnTo>
                  <a:lnTo>
                    <a:pt x="2088" y="3810"/>
                  </a:lnTo>
                  <a:lnTo>
                    <a:pt x="2092" y="3816"/>
                  </a:lnTo>
                  <a:lnTo>
                    <a:pt x="2094" y="3824"/>
                  </a:lnTo>
                  <a:lnTo>
                    <a:pt x="2096" y="3830"/>
                  </a:lnTo>
                  <a:lnTo>
                    <a:pt x="2098" y="3836"/>
                  </a:lnTo>
                  <a:lnTo>
                    <a:pt x="2108" y="3848"/>
                  </a:lnTo>
                  <a:lnTo>
                    <a:pt x="2120" y="3862"/>
                  </a:lnTo>
                  <a:lnTo>
                    <a:pt x="2124" y="3870"/>
                  </a:lnTo>
                  <a:lnTo>
                    <a:pt x="2126" y="3878"/>
                  </a:lnTo>
                  <a:lnTo>
                    <a:pt x="2128" y="3884"/>
                  </a:lnTo>
                  <a:lnTo>
                    <a:pt x="2130" y="3886"/>
                  </a:lnTo>
                  <a:lnTo>
                    <a:pt x="2134" y="3886"/>
                  </a:lnTo>
                  <a:lnTo>
                    <a:pt x="2138" y="3888"/>
                  </a:lnTo>
                  <a:lnTo>
                    <a:pt x="2140" y="3892"/>
                  </a:lnTo>
                  <a:lnTo>
                    <a:pt x="2144" y="3902"/>
                  </a:lnTo>
                  <a:lnTo>
                    <a:pt x="2146" y="3918"/>
                  </a:lnTo>
                  <a:lnTo>
                    <a:pt x="2148" y="3936"/>
                  </a:lnTo>
                  <a:lnTo>
                    <a:pt x="2146" y="3944"/>
                  </a:lnTo>
                  <a:lnTo>
                    <a:pt x="2142" y="3952"/>
                  </a:lnTo>
                  <a:lnTo>
                    <a:pt x="2142" y="3954"/>
                  </a:lnTo>
                  <a:lnTo>
                    <a:pt x="2142" y="3958"/>
                  </a:lnTo>
                  <a:lnTo>
                    <a:pt x="2144" y="3964"/>
                  </a:lnTo>
                  <a:lnTo>
                    <a:pt x="2146" y="3968"/>
                  </a:lnTo>
                  <a:lnTo>
                    <a:pt x="2146" y="3972"/>
                  </a:lnTo>
                  <a:lnTo>
                    <a:pt x="2144" y="3974"/>
                  </a:lnTo>
                  <a:lnTo>
                    <a:pt x="2140" y="3976"/>
                  </a:lnTo>
                  <a:lnTo>
                    <a:pt x="2142" y="3980"/>
                  </a:lnTo>
                  <a:lnTo>
                    <a:pt x="2146" y="3982"/>
                  </a:lnTo>
                  <a:lnTo>
                    <a:pt x="2148" y="3986"/>
                  </a:lnTo>
                  <a:lnTo>
                    <a:pt x="2150" y="3988"/>
                  </a:lnTo>
                  <a:lnTo>
                    <a:pt x="2150" y="3996"/>
                  </a:lnTo>
                  <a:lnTo>
                    <a:pt x="2152" y="4000"/>
                  </a:lnTo>
                  <a:lnTo>
                    <a:pt x="2154" y="4008"/>
                  </a:lnTo>
                  <a:lnTo>
                    <a:pt x="2156" y="4020"/>
                  </a:lnTo>
                  <a:lnTo>
                    <a:pt x="2158" y="4034"/>
                  </a:lnTo>
                  <a:lnTo>
                    <a:pt x="2162" y="4044"/>
                  </a:lnTo>
                  <a:lnTo>
                    <a:pt x="2166" y="4054"/>
                  </a:lnTo>
                  <a:lnTo>
                    <a:pt x="2166" y="4058"/>
                  </a:lnTo>
                  <a:lnTo>
                    <a:pt x="2166" y="4064"/>
                  </a:lnTo>
                  <a:lnTo>
                    <a:pt x="2164" y="4072"/>
                  </a:lnTo>
                  <a:lnTo>
                    <a:pt x="2166" y="4076"/>
                  </a:lnTo>
                  <a:lnTo>
                    <a:pt x="2168" y="4082"/>
                  </a:lnTo>
                  <a:lnTo>
                    <a:pt x="2172" y="4092"/>
                  </a:lnTo>
                  <a:lnTo>
                    <a:pt x="2176" y="4100"/>
                  </a:lnTo>
                  <a:lnTo>
                    <a:pt x="2178" y="4102"/>
                  </a:lnTo>
                  <a:lnTo>
                    <a:pt x="2180" y="4102"/>
                  </a:lnTo>
                  <a:lnTo>
                    <a:pt x="2184" y="4100"/>
                  </a:lnTo>
                  <a:lnTo>
                    <a:pt x="2186" y="4102"/>
                  </a:lnTo>
                  <a:lnTo>
                    <a:pt x="2190" y="4104"/>
                  </a:lnTo>
                  <a:lnTo>
                    <a:pt x="2196" y="4108"/>
                  </a:lnTo>
                  <a:lnTo>
                    <a:pt x="2200" y="4106"/>
                  </a:lnTo>
                  <a:lnTo>
                    <a:pt x="2204" y="4104"/>
                  </a:lnTo>
                  <a:lnTo>
                    <a:pt x="2208" y="4104"/>
                  </a:lnTo>
                  <a:lnTo>
                    <a:pt x="2212" y="4104"/>
                  </a:lnTo>
                  <a:lnTo>
                    <a:pt x="2214" y="4102"/>
                  </a:lnTo>
                  <a:lnTo>
                    <a:pt x="2218" y="4098"/>
                  </a:lnTo>
                  <a:lnTo>
                    <a:pt x="2226" y="4098"/>
                  </a:lnTo>
                  <a:lnTo>
                    <a:pt x="2232" y="4100"/>
                  </a:lnTo>
                  <a:lnTo>
                    <a:pt x="2236" y="4098"/>
                  </a:lnTo>
                  <a:lnTo>
                    <a:pt x="2238" y="4096"/>
                  </a:lnTo>
                  <a:lnTo>
                    <a:pt x="2240" y="4094"/>
                  </a:lnTo>
                  <a:lnTo>
                    <a:pt x="2242" y="4090"/>
                  </a:lnTo>
                  <a:lnTo>
                    <a:pt x="2244" y="4088"/>
                  </a:lnTo>
                  <a:lnTo>
                    <a:pt x="2248" y="4088"/>
                  </a:lnTo>
                  <a:lnTo>
                    <a:pt x="2252" y="4086"/>
                  </a:lnTo>
                  <a:lnTo>
                    <a:pt x="2254" y="4084"/>
                  </a:lnTo>
                  <a:lnTo>
                    <a:pt x="2258" y="4074"/>
                  </a:lnTo>
                  <a:lnTo>
                    <a:pt x="2262" y="4070"/>
                  </a:lnTo>
                  <a:lnTo>
                    <a:pt x="2266" y="4068"/>
                  </a:lnTo>
                  <a:lnTo>
                    <a:pt x="2274" y="4066"/>
                  </a:lnTo>
                  <a:lnTo>
                    <a:pt x="2284" y="4066"/>
                  </a:lnTo>
                  <a:lnTo>
                    <a:pt x="2300" y="4066"/>
                  </a:lnTo>
                  <a:lnTo>
                    <a:pt x="2312" y="4062"/>
                  </a:lnTo>
                  <a:lnTo>
                    <a:pt x="2324" y="4058"/>
                  </a:lnTo>
                  <a:lnTo>
                    <a:pt x="2334" y="4050"/>
                  </a:lnTo>
                  <a:lnTo>
                    <a:pt x="2348" y="4038"/>
                  </a:lnTo>
                  <a:lnTo>
                    <a:pt x="2356" y="4036"/>
                  </a:lnTo>
                  <a:lnTo>
                    <a:pt x="2364" y="4036"/>
                  </a:lnTo>
                  <a:lnTo>
                    <a:pt x="2370" y="4038"/>
                  </a:lnTo>
                  <a:lnTo>
                    <a:pt x="2374" y="4038"/>
                  </a:lnTo>
                  <a:lnTo>
                    <a:pt x="2382" y="4034"/>
                  </a:lnTo>
                  <a:lnTo>
                    <a:pt x="2390" y="4028"/>
                  </a:lnTo>
                  <a:lnTo>
                    <a:pt x="2398" y="4020"/>
                  </a:lnTo>
                  <a:lnTo>
                    <a:pt x="2406" y="4010"/>
                  </a:lnTo>
                  <a:lnTo>
                    <a:pt x="2416" y="4002"/>
                  </a:lnTo>
                  <a:lnTo>
                    <a:pt x="2426" y="3998"/>
                  </a:lnTo>
                  <a:lnTo>
                    <a:pt x="2432" y="3996"/>
                  </a:lnTo>
                  <a:lnTo>
                    <a:pt x="2438" y="3998"/>
                  </a:lnTo>
                  <a:lnTo>
                    <a:pt x="2442" y="3998"/>
                  </a:lnTo>
                  <a:lnTo>
                    <a:pt x="2446" y="3996"/>
                  </a:lnTo>
                  <a:lnTo>
                    <a:pt x="2452" y="3992"/>
                  </a:lnTo>
                  <a:lnTo>
                    <a:pt x="2462" y="3986"/>
                  </a:lnTo>
                  <a:lnTo>
                    <a:pt x="2468" y="3982"/>
                  </a:lnTo>
                  <a:lnTo>
                    <a:pt x="2480" y="3978"/>
                  </a:lnTo>
                  <a:lnTo>
                    <a:pt x="2500" y="3972"/>
                  </a:lnTo>
                  <a:lnTo>
                    <a:pt x="2506" y="3968"/>
                  </a:lnTo>
                  <a:lnTo>
                    <a:pt x="2510" y="3966"/>
                  </a:lnTo>
                  <a:lnTo>
                    <a:pt x="2520" y="3962"/>
                  </a:lnTo>
                  <a:lnTo>
                    <a:pt x="2526" y="3960"/>
                  </a:lnTo>
                  <a:lnTo>
                    <a:pt x="2528" y="3954"/>
                  </a:lnTo>
                  <a:lnTo>
                    <a:pt x="2528" y="3942"/>
                  </a:lnTo>
                  <a:lnTo>
                    <a:pt x="2528" y="3934"/>
                  </a:lnTo>
                  <a:lnTo>
                    <a:pt x="2532" y="3926"/>
                  </a:lnTo>
                  <a:lnTo>
                    <a:pt x="2542" y="3916"/>
                  </a:lnTo>
                  <a:lnTo>
                    <a:pt x="2562" y="3906"/>
                  </a:lnTo>
                  <a:lnTo>
                    <a:pt x="2566" y="3902"/>
                  </a:lnTo>
                  <a:lnTo>
                    <a:pt x="2572" y="3902"/>
                  </a:lnTo>
                  <a:lnTo>
                    <a:pt x="2578" y="3902"/>
                  </a:lnTo>
                  <a:lnTo>
                    <a:pt x="2584" y="3902"/>
                  </a:lnTo>
                  <a:lnTo>
                    <a:pt x="2586" y="3900"/>
                  </a:lnTo>
                  <a:lnTo>
                    <a:pt x="2594" y="3894"/>
                  </a:lnTo>
                  <a:lnTo>
                    <a:pt x="2600" y="3892"/>
                  </a:lnTo>
                  <a:lnTo>
                    <a:pt x="2606" y="3890"/>
                  </a:lnTo>
                  <a:lnTo>
                    <a:pt x="2614" y="3888"/>
                  </a:lnTo>
                  <a:lnTo>
                    <a:pt x="2624" y="3890"/>
                  </a:lnTo>
                  <a:lnTo>
                    <a:pt x="2630" y="3890"/>
                  </a:lnTo>
                  <a:lnTo>
                    <a:pt x="2634" y="3890"/>
                  </a:lnTo>
                  <a:lnTo>
                    <a:pt x="2638" y="3888"/>
                  </a:lnTo>
                  <a:lnTo>
                    <a:pt x="2642" y="3886"/>
                  </a:lnTo>
                  <a:lnTo>
                    <a:pt x="2646" y="3878"/>
                  </a:lnTo>
                  <a:lnTo>
                    <a:pt x="2650" y="3868"/>
                  </a:lnTo>
                  <a:lnTo>
                    <a:pt x="2654" y="3858"/>
                  </a:lnTo>
                  <a:lnTo>
                    <a:pt x="2658" y="3850"/>
                  </a:lnTo>
                  <a:lnTo>
                    <a:pt x="2664" y="3844"/>
                  </a:lnTo>
                  <a:lnTo>
                    <a:pt x="2670" y="3842"/>
                  </a:lnTo>
                  <a:lnTo>
                    <a:pt x="2676" y="3842"/>
                  </a:lnTo>
                  <a:lnTo>
                    <a:pt x="2690" y="3840"/>
                  </a:lnTo>
                  <a:lnTo>
                    <a:pt x="2698" y="3836"/>
                  </a:lnTo>
                  <a:lnTo>
                    <a:pt x="2702" y="3830"/>
                  </a:lnTo>
                  <a:lnTo>
                    <a:pt x="2704" y="3822"/>
                  </a:lnTo>
                  <a:lnTo>
                    <a:pt x="2708" y="3814"/>
                  </a:lnTo>
                  <a:lnTo>
                    <a:pt x="2712" y="3806"/>
                  </a:lnTo>
                  <a:lnTo>
                    <a:pt x="2720" y="3798"/>
                  </a:lnTo>
                  <a:lnTo>
                    <a:pt x="2734" y="3794"/>
                  </a:lnTo>
                  <a:lnTo>
                    <a:pt x="2746" y="3790"/>
                  </a:lnTo>
                  <a:lnTo>
                    <a:pt x="2752" y="3786"/>
                  </a:lnTo>
                  <a:lnTo>
                    <a:pt x="2754" y="3782"/>
                  </a:lnTo>
                  <a:lnTo>
                    <a:pt x="2752" y="3776"/>
                  </a:lnTo>
                  <a:lnTo>
                    <a:pt x="2750" y="3768"/>
                  </a:lnTo>
                  <a:lnTo>
                    <a:pt x="2750" y="3758"/>
                  </a:lnTo>
                  <a:lnTo>
                    <a:pt x="2750" y="3746"/>
                  </a:lnTo>
                  <a:lnTo>
                    <a:pt x="2754" y="3730"/>
                  </a:lnTo>
                  <a:lnTo>
                    <a:pt x="2760" y="3716"/>
                  </a:lnTo>
                  <a:lnTo>
                    <a:pt x="2764" y="3710"/>
                  </a:lnTo>
                  <a:lnTo>
                    <a:pt x="2768" y="3712"/>
                  </a:lnTo>
                  <a:lnTo>
                    <a:pt x="2770" y="3714"/>
                  </a:lnTo>
                  <a:lnTo>
                    <a:pt x="2772" y="3718"/>
                  </a:lnTo>
                  <a:lnTo>
                    <a:pt x="2776" y="3720"/>
                  </a:lnTo>
                  <a:lnTo>
                    <a:pt x="2780" y="3716"/>
                  </a:lnTo>
                  <a:lnTo>
                    <a:pt x="2786" y="3704"/>
                  </a:lnTo>
                  <a:lnTo>
                    <a:pt x="2792" y="3692"/>
                  </a:lnTo>
                  <a:lnTo>
                    <a:pt x="2796" y="3684"/>
                  </a:lnTo>
                  <a:lnTo>
                    <a:pt x="2806" y="3674"/>
                  </a:lnTo>
                  <a:lnTo>
                    <a:pt x="2816" y="3664"/>
                  </a:lnTo>
                  <a:lnTo>
                    <a:pt x="2820" y="3656"/>
                  </a:lnTo>
                  <a:lnTo>
                    <a:pt x="2824" y="3644"/>
                  </a:lnTo>
                  <a:lnTo>
                    <a:pt x="2830" y="3628"/>
                  </a:lnTo>
                  <a:lnTo>
                    <a:pt x="2834" y="3618"/>
                  </a:lnTo>
                  <a:lnTo>
                    <a:pt x="2834" y="3616"/>
                  </a:lnTo>
                  <a:lnTo>
                    <a:pt x="2832" y="3614"/>
                  </a:lnTo>
                  <a:lnTo>
                    <a:pt x="2822" y="3608"/>
                  </a:lnTo>
                  <a:close/>
                  <a:moveTo>
                    <a:pt x="2468" y="3400"/>
                  </a:moveTo>
                  <a:lnTo>
                    <a:pt x="2468" y="3400"/>
                  </a:lnTo>
                  <a:lnTo>
                    <a:pt x="2470" y="3400"/>
                  </a:lnTo>
                  <a:lnTo>
                    <a:pt x="2468" y="3400"/>
                  </a:lnTo>
                  <a:close/>
                  <a:moveTo>
                    <a:pt x="1836" y="3098"/>
                  </a:moveTo>
                  <a:lnTo>
                    <a:pt x="1836" y="3098"/>
                  </a:lnTo>
                  <a:lnTo>
                    <a:pt x="1838" y="3094"/>
                  </a:lnTo>
                  <a:lnTo>
                    <a:pt x="1842" y="3094"/>
                  </a:lnTo>
                  <a:lnTo>
                    <a:pt x="1838" y="3094"/>
                  </a:lnTo>
                  <a:lnTo>
                    <a:pt x="1836" y="3098"/>
                  </a:lnTo>
                  <a:close/>
                  <a:moveTo>
                    <a:pt x="1856" y="3100"/>
                  </a:moveTo>
                  <a:lnTo>
                    <a:pt x="1856" y="3100"/>
                  </a:lnTo>
                  <a:lnTo>
                    <a:pt x="1856" y="3102"/>
                  </a:lnTo>
                  <a:lnTo>
                    <a:pt x="1856" y="3100"/>
                  </a:lnTo>
                  <a:lnTo>
                    <a:pt x="1856" y="3090"/>
                  </a:lnTo>
                  <a:lnTo>
                    <a:pt x="1858" y="3084"/>
                  </a:lnTo>
                  <a:lnTo>
                    <a:pt x="1860" y="3082"/>
                  </a:lnTo>
                  <a:lnTo>
                    <a:pt x="1858" y="3084"/>
                  </a:lnTo>
                  <a:lnTo>
                    <a:pt x="1856" y="3090"/>
                  </a:lnTo>
                  <a:lnTo>
                    <a:pt x="1856" y="3100"/>
                  </a:lnTo>
                  <a:close/>
                </a:path>
              </a:pathLst>
            </a:custGeom>
            <a:grpFill/>
            <a:ln w="6350">
              <a:noFill/>
              <a:round/>
              <a:headEnd/>
              <a:tailEnd/>
            </a:ln>
          </p:spPr>
          <p:txBody>
            <a:bodyPr/>
            <a:lstStyle/>
            <a:p>
              <a:endParaRPr lang="en-US" b="1"/>
            </a:p>
          </p:txBody>
        </p:sp>
        <p:sp>
          <p:nvSpPr>
            <p:cNvPr id="167" name="Freeform 6156">
              <a:extLst>
                <a:ext uri="{FF2B5EF4-FFF2-40B4-BE49-F238E27FC236}">
                  <a16:creationId xmlns:a16="http://schemas.microsoft.com/office/drawing/2014/main" id="{F0D8621C-91C4-4E91-A8C1-D8B5B4768FD6}"/>
                </a:ext>
              </a:extLst>
            </p:cNvPr>
            <p:cNvSpPr>
              <a:spLocks noEditPoints="1"/>
            </p:cNvSpPr>
            <p:nvPr/>
          </p:nvSpPr>
          <p:spPr bwMode="auto">
            <a:xfrm>
              <a:off x="5067288" y="879494"/>
              <a:ext cx="3719525" cy="3473436"/>
            </a:xfrm>
            <a:custGeom>
              <a:avLst/>
              <a:gdLst>
                <a:gd name="T0" fmla="*/ 334096 w 5856"/>
                <a:gd name="T1" fmla="*/ 341505 h 5472"/>
                <a:gd name="T2" fmla="*/ 374746 w 5856"/>
                <a:gd name="T3" fmla="*/ 60938 h 5472"/>
                <a:gd name="T4" fmla="*/ 2452998 w 5856"/>
                <a:gd name="T5" fmla="*/ 316114 h 5472"/>
                <a:gd name="T6" fmla="*/ 3177084 w 5856"/>
                <a:gd name="T7" fmla="*/ 608108 h 5472"/>
                <a:gd name="T8" fmla="*/ 2139228 w 5856"/>
                <a:gd name="T9" fmla="*/ 481154 h 5472"/>
                <a:gd name="T10" fmla="*/ 256606 w 5856"/>
                <a:gd name="T11" fmla="*/ 559865 h 5472"/>
                <a:gd name="T12" fmla="*/ 48272 w 5856"/>
                <a:gd name="T13" fmla="*/ 76172 h 5472"/>
                <a:gd name="T14" fmla="*/ 461128 w 5856"/>
                <a:gd name="T15" fmla="*/ 11426 h 5472"/>
                <a:gd name="T16" fmla="*/ 438262 w 5856"/>
                <a:gd name="T17" fmla="*/ 78711 h 5472"/>
                <a:gd name="T18" fmla="*/ 1814025 w 5856"/>
                <a:gd name="T19" fmla="*/ 3336340 h 5472"/>
                <a:gd name="T20" fmla="*/ 2066820 w 5856"/>
                <a:gd name="T21" fmla="*/ 2794248 h 5472"/>
                <a:gd name="T22" fmla="*/ 2090956 w 5856"/>
                <a:gd name="T23" fmla="*/ 2845030 h 5472"/>
                <a:gd name="T24" fmla="*/ 2021088 w 5856"/>
                <a:gd name="T25" fmla="*/ 2668564 h 5472"/>
                <a:gd name="T26" fmla="*/ 2068090 w 5856"/>
                <a:gd name="T27" fmla="*/ 2759971 h 5472"/>
                <a:gd name="T28" fmla="*/ 2012196 w 5856"/>
                <a:gd name="T29" fmla="*/ 2762510 h 5472"/>
                <a:gd name="T30" fmla="*/ 2125255 w 5856"/>
                <a:gd name="T31" fmla="*/ 3088781 h 5472"/>
                <a:gd name="T32" fmla="*/ 2097307 w 5856"/>
                <a:gd name="T33" fmla="*/ 1976667 h 5472"/>
                <a:gd name="T34" fmla="*/ 2010925 w 5856"/>
                <a:gd name="T35" fmla="*/ 3324914 h 5472"/>
                <a:gd name="T36" fmla="*/ 2102389 w 5856"/>
                <a:gd name="T37" fmla="*/ 1863679 h 5472"/>
                <a:gd name="T38" fmla="*/ 1256352 w 5856"/>
                <a:gd name="T39" fmla="*/ 2824717 h 5472"/>
                <a:gd name="T40" fmla="*/ 1637450 w 5856"/>
                <a:gd name="T41" fmla="*/ 2959288 h 5472"/>
                <a:gd name="T42" fmla="*/ 1636179 w 5856"/>
                <a:gd name="T43" fmla="*/ 3313488 h 5472"/>
                <a:gd name="T44" fmla="*/ 1580285 w 5856"/>
                <a:gd name="T45" fmla="*/ 3222082 h 5472"/>
                <a:gd name="T46" fmla="*/ 1342734 w 5856"/>
                <a:gd name="T47" fmla="*/ 2956749 h 5472"/>
                <a:gd name="T48" fmla="*/ 5081 w 5856"/>
                <a:gd name="T49" fmla="*/ 3446790 h 5472"/>
                <a:gd name="T50" fmla="*/ 2179879 w 5856"/>
                <a:gd name="T51" fmla="*/ 2182332 h 5472"/>
                <a:gd name="T52" fmla="*/ 2291667 w 5856"/>
                <a:gd name="T53" fmla="*/ 2007136 h 5472"/>
                <a:gd name="T54" fmla="*/ 1948679 w 5856"/>
                <a:gd name="T55" fmla="*/ 3044347 h 5472"/>
                <a:gd name="T56" fmla="*/ 1984248 w 5856"/>
                <a:gd name="T57" fmla="*/ 3100206 h 5472"/>
                <a:gd name="T58" fmla="*/ 1942328 w 5856"/>
                <a:gd name="T59" fmla="*/ 2744736 h 5472"/>
                <a:gd name="T60" fmla="*/ 2132876 w 5856"/>
                <a:gd name="T61" fmla="*/ 3114171 h 5472"/>
                <a:gd name="T62" fmla="*/ 2483486 w 5856"/>
                <a:gd name="T63" fmla="*/ 1744342 h 5472"/>
                <a:gd name="T64" fmla="*/ 2336129 w 5856"/>
                <a:gd name="T65" fmla="*/ 1971589 h 5472"/>
                <a:gd name="T66" fmla="*/ 2107470 w 5856"/>
                <a:gd name="T67" fmla="*/ 1984284 h 5472"/>
                <a:gd name="T68" fmla="*/ 2536840 w 5856"/>
                <a:gd name="T69" fmla="*/ 1350786 h 5472"/>
                <a:gd name="T70" fmla="*/ 2451728 w 5856"/>
                <a:gd name="T71" fmla="*/ 1727838 h 5472"/>
                <a:gd name="T72" fmla="*/ 2022358 w 5856"/>
                <a:gd name="T73" fmla="*/ 2660947 h 5472"/>
                <a:gd name="T74" fmla="*/ 1906759 w 5856"/>
                <a:gd name="T75" fmla="*/ 2780283 h 5472"/>
                <a:gd name="T76" fmla="*/ 2087145 w 5856"/>
                <a:gd name="T77" fmla="*/ 2730772 h 5472"/>
                <a:gd name="T78" fmla="*/ 1878811 w 5856"/>
                <a:gd name="T79" fmla="*/ 2870420 h 5472"/>
                <a:gd name="T80" fmla="*/ 1669208 w 5856"/>
                <a:gd name="T81" fmla="*/ 3111632 h 5472"/>
                <a:gd name="T82" fmla="*/ 2046494 w 5856"/>
                <a:gd name="T83" fmla="*/ 2306747 h 5472"/>
                <a:gd name="T84" fmla="*/ 3226627 w 5856"/>
                <a:gd name="T85" fmla="*/ 603030 h 5472"/>
                <a:gd name="T86" fmla="*/ 2160824 w 5856"/>
                <a:gd name="T87" fmla="*/ 505275 h 5472"/>
                <a:gd name="T88" fmla="*/ 1448171 w 5856"/>
                <a:gd name="T89" fmla="*/ 275489 h 5472"/>
                <a:gd name="T90" fmla="*/ 899390 w 5856"/>
                <a:gd name="T91" fmla="*/ 483693 h 5472"/>
                <a:gd name="T92" fmla="*/ 736789 w 5856"/>
                <a:gd name="T93" fmla="*/ 700784 h 5472"/>
                <a:gd name="T94" fmla="*/ 137195 w 5856"/>
                <a:gd name="T95" fmla="*/ 684280 h 5472"/>
                <a:gd name="T96" fmla="*/ 415396 w 5856"/>
                <a:gd name="T97" fmla="*/ 2273739 h 5472"/>
                <a:gd name="T98" fmla="*/ 814279 w 5856"/>
                <a:gd name="T99" fmla="*/ 2748545 h 5472"/>
                <a:gd name="T100" fmla="*/ 1185214 w 5856"/>
                <a:gd name="T101" fmla="*/ 2338485 h 5472"/>
                <a:gd name="T102" fmla="*/ 1393547 w 5856"/>
                <a:gd name="T103" fmla="*/ 2695225 h 5472"/>
                <a:gd name="T104" fmla="*/ 1451982 w 5856"/>
                <a:gd name="T105" fmla="*/ 2856456 h 5472"/>
                <a:gd name="T106" fmla="*/ 1629828 w 5856"/>
                <a:gd name="T107" fmla="*/ 2740928 h 5472"/>
                <a:gd name="T108" fmla="*/ 1744157 w 5856"/>
                <a:gd name="T109" fmla="*/ 2391805 h 5472"/>
                <a:gd name="T110" fmla="*/ 1933435 w 5856"/>
                <a:gd name="T111" fmla="*/ 2254696 h 5472"/>
                <a:gd name="T112" fmla="*/ 1986789 w 5856"/>
                <a:gd name="T113" fmla="*/ 2059187 h 5472"/>
                <a:gd name="T114" fmla="*/ 1905488 w 5856"/>
                <a:gd name="T115" fmla="*/ 1812897 h 5472"/>
                <a:gd name="T116" fmla="*/ 2103659 w 5856"/>
                <a:gd name="T117" fmla="*/ 1858600 h 5472"/>
                <a:gd name="T118" fmla="*/ 2129066 w 5856"/>
                <a:gd name="T119" fmla="*/ 1809089 h 5472"/>
                <a:gd name="T120" fmla="*/ 2413618 w 5856"/>
                <a:gd name="T121" fmla="*/ 1277153 h 5472"/>
                <a:gd name="T122" fmla="*/ 3003049 w 5856"/>
                <a:gd name="T123" fmla="*/ 983890 h 5472"/>
                <a:gd name="T124" fmla="*/ 3079269 w 5856"/>
                <a:gd name="T125" fmla="*/ 1027054 h 54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856"/>
                <a:gd name="T190" fmla="*/ 0 h 5472"/>
                <a:gd name="T191" fmla="*/ 5856 w 5856"/>
                <a:gd name="T192" fmla="*/ 5472 h 547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856" h="5472">
                  <a:moveTo>
                    <a:pt x="1912" y="64"/>
                  </a:moveTo>
                  <a:lnTo>
                    <a:pt x="1912" y="64"/>
                  </a:lnTo>
                  <a:lnTo>
                    <a:pt x="1910" y="60"/>
                  </a:lnTo>
                  <a:lnTo>
                    <a:pt x="1902" y="58"/>
                  </a:lnTo>
                  <a:lnTo>
                    <a:pt x="1882" y="54"/>
                  </a:lnTo>
                  <a:lnTo>
                    <a:pt x="1862" y="54"/>
                  </a:lnTo>
                  <a:lnTo>
                    <a:pt x="1854" y="56"/>
                  </a:lnTo>
                  <a:lnTo>
                    <a:pt x="1850" y="60"/>
                  </a:lnTo>
                  <a:lnTo>
                    <a:pt x="1850" y="62"/>
                  </a:lnTo>
                  <a:lnTo>
                    <a:pt x="1852" y="64"/>
                  </a:lnTo>
                  <a:lnTo>
                    <a:pt x="1858" y="68"/>
                  </a:lnTo>
                  <a:lnTo>
                    <a:pt x="1868" y="70"/>
                  </a:lnTo>
                  <a:lnTo>
                    <a:pt x="1880" y="70"/>
                  </a:lnTo>
                  <a:lnTo>
                    <a:pt x="1902" y="68"/>
                  </a:lnTo>
                  <a:lnTo>
                    <a:pt x="1908" y="66"/>
                  </a:lnTo>
                  <a:lnTo>
                    <a:pt x="1912" y="64"/>
                  </a:lnTo>
                  <a:close/>
                  <a:moveTo>
                    <a:pt x="1078" y="706"/>
                  </a:moveTo>
                  <a:lnTo>
                    <a:pt x="1078" y="706"/>
                  </a:lnTo>
                  <a:lnTo>
                    <a:pt x="1094" y="702"/>
                  </a:lnTo>
                  <a:lnTo>
                    <a:pt x="1100" y="700"/>
                  </a:lnTo>
                  <a:lnTo>
                    <a:pt x="1104" y="698"/>
                  </a:lnTo>
                  <a:lnTo>
                    <a:pt x="1104" y="694"/>
                  </a:lnTo>
                  <a:lnTo>
                    <a:pt x="1104" y="690"/>
                  </a:lnTo>
                  <a:lnTo>
                    <a:pt x="1102" y="684"/>
                  </a:lnTo>
                  <a:lnTo>
                    <a:pt x="1094" y="678"/>
                  </a:lnTo>
                  <a:lnTo>
                    <a:pt x="1082" y="674"/>
                  </a:lnTo>
                  <a:lnTo>
                    <a:pt x="1070" y="674"/>
                  </a:lnTo>
                  <a:lnTo>
                    <a:pt x="1058" y="676"/>
                  </a:lnTo>
                  <a:lnTo>
                    <a:pt x="1048" y="682"/>
                  </a:lnTo>
                  <a:lnTo>
                    <a:pt x="1040" y="688"/>
                  </a:lnTo>
                  <a:lnTo>
                    <a:pt x="1036" y="694"/>
                  </a:lnTo>
                  <a:lnTo>
                    <a:pt x="1036" y="700"/>
                  </a:lnTo>
                  <a:lnTo>
                    <a:pt x="1040" y="704"/>
                  </a:lnTo>
                  <a:lnTo>
                    <a:pt x="1048" y="708"/>
                  </a:lnTo>
                  <a:lnTo>
                    <a:pt x="1060" y="708"/>
                  </a:lnTo>
                  <a:lnTo>
                    <a:pt x="1078" y="706"/>
                  </a:lnTo>
                  <a:close/>
                  <a:moveTo>
                    <a:pt x="1928" y="154"/>
                  </a:moveTo>
                  <a:lnTo>
                    <a:pt x="1928" y="154"/>
                  </a:lnTo>
                  <a:lnTo>
                    <a:pt x="1914" y="152"/>
                  </a:lnTo>
                  <a:lnTo>
                    <a:pt x="1902" y="154"/>
                  </a:lnTo>
                  <a:lnTo>
                    <a:pt x="1894" y="156"/>
                  </a:lnTo>
                  <a:lnTo>
                    <a:pt x="1890" y="160"/>
                  </a:lnTo>
                  <a:lnTo>
                    <a:pt x="1890" y="164"/>
                  </a:lnTo>
                  <a:lnTo>
                    <a:pt x="1894" y="168"/>
                  </a:lnTo>
                  <a:lnTo>
                    <a:pt x="1900" y="172"/>
                  </a:lnTo>
                  <a:lnTo>
                    <a:pt x="1910" y="176"/>
                  </a:lnTo>
                  <a:lnTo>
                    <a:pt x="1920" y="178"/>
                  </a:lnTo>
                  <a:lnTo>
                    <a:pt x="1926" y="180"/>
                  </a:lnTo>
                  <a:lnTo>
                    <a:pt x="1932" y="186"/>
                  </a:lnTo>
                  <a:lnTo>
                    <a:pt x="1934" y="188"/>
                  </a:lnTo>
                  <a:lnTo>
                    <a:pt x="1938" y="190"/>
                  </a:lnTo>
                  <a:lnTo>
                    <a:pt x="1956" y="188"/>
                  </a:lnTo>
                  <a:lnTo>
                    <a:pt x="1982" y="180"/>
                  </a:lnTo>
                  <a:lnTo>
                    <a:pt x="1996" y="174"/>
                  </a:lnTo>
                  <a:lnTo>
                    <a:pt x="2000" y="172"/>
                  </a:lnTo>
                  <a:lnTo>
                    <a:pt x="2000" y="170"/>
                  </a:lnTo>
                  <a:lnTo>
                    <a:pt x="1998" y="168"/>
                  </a:lnTo>
                  <a:lnTo>
                    <a:pt x="1994" y="166"/>
                  </a:lnTo>
                  <a:lnTo>
                    <a:pt x="1982" y="162"/>
                  </a:lnTo>
                  <a:lnTo>
                    <a:pt x="1964" y="158"/>
                  </a:lnTo>
                  <a:lnTo>
                    <a:pt x="1928" y="154"/>
                  </a:lnTo>
                  <a:close/>
                  <a:moveTo>
                    <a:pt x="526" y="138"/>
                  </a:moveTo>
                  <a:lnTo>
                    <a:pt x="526" y="138"/>
                  </a:lnTo>
                  <a:lnTo>
                    <a:pt x="532" y="144"/>
                  </a:lnTo>
                  <a:lnTo>
                    <a:pt x="538" y="148"/>
                  </a:lnTo>
                  <a:lnTo>
                    <a:pt x="552" y="152"/>
                  </a:lnTo>
                  <a:lnTo>
                    <a:pt x="558" y="154"/>
                  </a:lnTo>
                  <a:lnTo>
                    <a:pt x="562" y="152"/>
                  </a:lnTo>
                  <a:lnTo>
                    <a:pt x="564" y="150"/>
                  </a:lnTo>
                  <a:lnTo>
                    <a:pt x="564" y="146"/>
                  </a:lnTo>
                  <a:lnTo>
                    <a:pt x="564" y="142"/>
                  </a:lnTo>
                  <a:lnTo>
                    <a:pt x="568" y="140"/>
                  </a:lnTo>
                  <a:lnTo>
                    <a:pt x="572" y="136"/>
                  </a:lnTo>
                  <a:lnTo>
                    <a:pt x="582" y="136"/>
                  </a:lnTo>
                  <a:lnTo>
                    <a:pt x="600" y="134"/>
                  </a:lnTo>
                  <a:lnTo>
                    <a:pt x="604" y="132"/>
                  </a:lnTo>
                  <a:lnTo>
                    <a:pt x="606" y="130"/>
                  </a:lnTo>
                  <a:lnTo>
                    <a:pt x="604" y="128"/>
                  </a:lnTo>
                  <a:lnTo>
                    <a:pt x="598" y="126"/>
                  </a:lnTo>
                  <a:lnTo>
                    <a:pt x="580" y="122"/>
                  </a:lnTo>
                  <a:lnTo>
                    <a:pt x="556" y="120"/>
                  </a:lnTo>
                  <a:lnTo>
                    <a:pt x="534" y="122"/>
                  </a:lnTo>
                  <a:lnTo>
                    <a:pt x="526" y="124"/>
                  </a:lnTo>
                  <a:lnTo>
                    <a:pt x="522" y="126"/>
                  </a:lnTo>
                  <a:lnTo>
                    <a:pt x="522" y="132"/>
                  </a:lnTo>
                  <a:lnTo>
                    <a:pt x="526" y="138"/>
                  </a:lnTo>
                  <a:close/>
                  <a:moveTo>
                    <a:pt x="658" y="948"/>
                  </a:moveTo>
                  <a:lnTo>
                    <a:pt x="658" y="948"/>
                  </a:lnTo>
                  <a:lnTo>
                    <a:pt x="658" y="944"/>
                  </a:lnTo>
                  <a:lnTo>
                    <a:pt x="656" y="942"/>
                  </a:lnTo>
                  <a:lnTo>
                    <a:pt x="644" y="936"/>
                  </a:lnTo>
                  <a:lnTo>
                    <a:pt x="628" y="926"/>
                  </a:lnTo>
                  <a:lnTo>
                    <a:pt x="620" y="920"/>
                  </a:lnTo>
                  <a:lnTo>
                    <a:pt x="612" y="912"/>
                  </a:lnTo>
                  <a:lnTo>
                    <a:pt x="602" y="904"/>
                  </a:lnTo>
                  <a:lnTo>
                    <a:pt x="594" y="904"/>
                  </a:lnTo>
                  <a:lnTo>
                    <a:pt x="588" y="906"/>
                  </a:lnTo>
                  <a:lnTo>
                    <a:pt x="582" y="908"/>
                  </a:lnTo>
                  <a:lnTo>
                    <a:pt x="580" y="910"/>
                  </a:lnTo>
                  <a:lnTo>
                    <a:pt x="580" y="912"/>
                  </a:lnTo>
                  <a:lnTo>
                    <a:pt x="582" y="916"/>
                  </a:lnTo>
                  <a:lnTo>
                    <a:pt x="584" y="920"/>
                  </a:lnTo>
                  <a:lnTo>
                    <a:pt x="582" y="920"/>
                  </a:lnTo>
                  <a:lnTo>
                    <a:pt x="578" y="918"/>
                  </a:lnTo>
                  <a:lnTo>
                    <a:pt x="576" y="918"/>
                  </a:lnTo>
                  <a:lnTo>
                    <a:pt x="574" y="920"/>
                  </a:lnTo>
                  <a:lnTo>
                    <a:pt x="576" y="924"/>
                  </a:lnTo>
                  <a:lnTo>
                    <a:pt x="580" y="930"/>
                  </a:lnTo>
                  <a:lnTo>
                    <a:pt x="588" y="940"/>
                  </a:lnTo>
                  <a:lnTo>
                    <a:pt x="594" y="944"/>
                  </a:lnTo>
                  <a:lnTo>
                    <a:pt x="596" y="946"/>
                  </a:lnTo>
                  <a:lnTo>
                    <a:pt x="600" y="944"/>
                  </a:lnTo>
                  <a:lnTo>
                    <a:pt x="600" y="942"/>
                  </a:lnTo>
                  <a:lnTo>
                    <a:pt x="604" y="942"/>
                  </a:lnTo>
                  <a:lnTo>
                    <a:pt x="610" y="942"/>
                  </a:lnTo>
                  <a:lnTo>
                    <a:pt x="618" y="946"/>
                  </a:lnTo>
                  <a:lnTo>
                    <a:pt x="620" y="948"/>
                  </a:lnTo>
                  <a:lnTo>
                    <a:pt x="620" y="952"/>
                  </a:lnTo>
                  <a:lnTo>
                    <a:pt x="620" y="956"/>
                  </a:lnTo>
                  <a:lnTo>
                    <a:pt x="624" y="958"/>
                  </a:lnTo>
                  <a:lnTo>
                    <a:pt x="638" y="956"/>
                  </a:lnTo>
                  <a:lnTo>
                    <a:pt x="652" y="954"/>
                  </a:lnTo>
                  <a:lnTo>
                    <a:pt x="656" y="950"/>
                  </a:lnTo>
                  <a:lnTo>
                    <a:pt x="658" y="948"/>
                  </a:lnTo>
                  <a:close/>
                  <a:moveTo>
                    <a:pt x="768" y="460"/>
                  </a:moveTo>
                  <a:lnTo>
                    <a:pt x="768" y="460"/>
                  </a:lnTo>
                  <a:lnTo>
                    <a:pt x="752" y="466"/>
                  </a:lnTo>
                  <a:lnTo>
                    <a:pt x="742" y="468"/>
                  </a:lnTo>
                  <a:lnTo>
                    <a:pt x="736" y="468"/>
                  </a:lnTo>
                  <a:lnTo>
                    <a:pt x="732" y="466"/>
                  </a:lnTo>
                  <a:lnTo>
                    <a:pt x="728" y="462"/>
                  </a:lnTo>
                  <a:lnTo>
                    <a:pt x="722" y="460"/>
                  </a:lnTo>
                  <a:lnTo>
                    <a:pt x="712" y="458"/>
                  </a:lnTo>
                  <a:lnTo>
                    <a:pt x="698" y="460"/>
                  </a:lnTo>
                  <a:lnTo>
                    <a:pt x="682" y="462"/>
                  </a:lnTo>
                  <a:lnTo>
                    <a:pt x="674" y="464"/>
                  </a:lnTo>
                  <a:lnTo>
                    <a:pt x="672" y="468"/>
                  </a:lnTo>
                  <a:lnTo>
                    <a:pt x="672" y="470"/>
                  </a:lnTo>
                  <a:lnTo>
                    <a:pt x="674" y="474"/>
                  </a:lnTo>
                  <a:lnTo>
                    <a:pt x="674" y="476"/>
                  </a:lnTo>
                  <a:lnTo>
                    <a:pt x="672" y="478"/>
                  </a:lnTo>
                  <a:lnTo>
                    <a:pt x="664" y="476"/>
                  </a:lnTo>
                  <a:lnTo>
                    <a:pt x="652" y="478"/>
                  </a:lnTo>
                  <a:lnTo>
                    <a:pt x="636" y="480"/>
                  </a:lnTo>
                  <a:lnTo>
                    <a:pt x="620" y="484"/>
                  </a:lnTo>
                  <a:lnTo>
                    <a:pt x="602" y="492"/>
                  </a:lnTo>
                  <a:lnTo>
                    <a:pt x="584" y="500"/>
                  </a:lnTo>
                  <a:lnTo>
                    <a:pt x="568" y="508"/>
                  </a:lnTo>
                  <a:lnTo>
                    <a:pt x="554" y="518"/>
                  </a:lnTo>
                  <a:lnTo>
                    <a:pt x="544" y="528"/>
                  </a:lnTo>
                  <a:lnTo>
                    <a:pt x="538" y="536"/>
                  </a:lnTo>
                  <a:lnTo>
                    <a:pt x="532" y="538"/>
                  </a:lnTo>
                  <a:lnTo>
                    <a:pt x="528" y="538"/>
                  </a:lnTo>
                  <a:lnTo>
                    <a:pt x="526" y="538"/>
                  </a:lnTo>
                  <a:lnTo>
                    <a:pt x="524" y="536"/>
                  </a:lnTo>
                  <a:lnTo>
                    <a:pt x="520" y="534"/>
                  </a:lnTo>
                  <a:lnTo>
                    <a:pt x="514" y="536"/>
                  </a:lnTo>
                  <a:lnTo>
                    <a:pt x="506" y="542"/>
                  </a:lnTo>
                  <a:lnTo>
                    <a:pt x="498" y="548"/>
                  </a:lnTo>
                  <a:lnTo>
                    <a:pt x="494" y="550"/>
                  </a:lnTo>
                  <a:lnTo>
                    <a:pt x="490" y="548"/>
                  </a:lnTo>
                  <a:lnTo>
                    <a:pt x="488" y="546"/>
                  </a:lnTo>
                  <a:lnTo>
                    <a:pt x="488" y="544"/>
                  </a:lnTo>
                  <a:lnTo>
                    <a:pt x="484" y="542"/>
                  </a:lnTo>
                  <a:lnTo>
                    <a:pt x="480" y="542"/>
                  </a:lnTo>
                  <a:lnTo>
                    <a:pt x="474" y="546"/>
                  </a:lnTo>
                  <a:lnTo>
                    <a:pt x="470" y="550"/>
                  </a:lnTo>
                  <a:lnTo>
                    <a:pt x="468" y="554"/>
                  </a:lnTo>
                  <a:lnTo>
                    <a:pt x="470" y="558"/>
                  </a:lnTo>
                  <a:lnTo>
                    <a:pt x="474" y="560"/>
                  </a:lnTo>
                  <a:lnTo>
                    <a:pt x="480" y="564"/>
                  </a:lnTo>
                  <a:lnTo>
                    <a:pt x="480" y="568"/>
                  </a:lnTo>
                  <a:lnTo>
                    <a:pt x="476" y="570"/>
                  </a:lnTo>
                  <a:lnTo>
                    <a:pt x="472" y="572"/>
                  </a:lnTo>
                  <a:lnTo>
                    <a:pt x="470" y="576"/>
                  </a:lnTo>
                  <a:lnTo>
                    <a:pt x="472" y="578"/>
                  </a:lnTo>
                  <a:lnTo>
                    <a:pt x="476" y="580"/>
                  </a:lnTo>
                  <a:lnTo>
                    <a:pt x="478" y="582"/>
                  </a:lnTo>
                  <a:lnTo>
                    <a:pt x="478" y="584"/>
                  </a:lnTo>
                  <a:lnTo>
                    <a:pt x="476" y="586"/>
                  </a:lnTo>
                  <a:lnTo>
                    <a:pt x="468" y="586"/>
                  </a:lnTo>
                  <a:lnTo>
                    <a:pt x="460" y="588"/>
                  </a:lnTo>
                  <a:lnTo>
                    <a:pt x="454" y="594"/>
                  </a:lnTo>
                  <a:lnTo>
                    <a:pt x="450" y="600"/>
                  </a:lnTo>
                  <a:lnTo>
                    <a:pt x="446" y="606"/>
                  </a:lnTo>
                  <a:lnTo>
                    <a:pt x="442" y="614"/>
                  </a:lnTo>
                  <a:lnTo>
                    <a:pt x="436" y="622"/>
                  </a:lnTo>
                  <a:lnTo>
                    <a:pt x="426" y="630"/>
                  </a:lnTo>
                  <a:lnTo>
                    <a:pt x="414" y="636"/>
                  </a:lnTo>
                  <a:lnTo>
                    <a:pt x="390" y="648"/>
                  </a:lnTo>
                  <a:lnTo>
                    <a:pt x="384" y="654"/>
                  </a:lnTo>
                  <a:lnTo>
                    <a:pt x="380" y="658"/>
                  </a:lnTo>
                  <a:lnTo>
                    <a:pt x="380" y="662"/>
                  </a:lnTo>
                  <a:lnTo>
                    <a:pt x="382" y="666"/>
                  </a:lnTo>
                  <a:lnTo>
                    <a:pt x="390" y="666"/>
                  </a:lnTo>
                  <a:lnTo>
                    <a:pt x="400" y="666"/>
                  </a:lnTo>
                  <a:lnTo>
                    <a:pt x="408" y="668"/>
                  </a:lnTo>
                  <a:lnTo>
                    <a:pt x="410" y="670"/>
                  </a:lnTo>
                  <a:lnTo>
                    <a:pt x="408" y="674"/>
                  </a:lnTo>
                  <a:lnTo>
                    <a:pt x="406" y="678"/>
                  </a:lnTo>
                  <a:lnTo>
                    <a:pt x="402" y="680"/>
                  </a:lnTo>
                  <a:lnTo>
                    <a:pt x="402" y="684"/>
                  </a:lnTo>
                  <a:lnTo>
                    <a:pt x="406" y="684"/>
                  </a:lnTo>
                  <a:lnTo>
                    <a:pt x="416" y="682"/>
                  </a:lnTo>
                  <a:lnTo>
                    <a:pt x="438" y="676"/>
                  </a:lnTo>
                  <a:lnTo>
                    <a:pt x="446" y="676"/>
                  </a:lnTo>
                  <a:lnTo>
                    <a:pt x="454" y="676"/>
                  </a:lnTo>
                  <a:lnTo>
                    <a:pt x="460" y="678"/>
                  </a:lnTo>
                  <a:lnTo>
                    <a:pt x="466" y="682"/>
                  </a:lnTo>
                  <a:lnTo>
                    <a:pt x="486" y="692"/>
                  </a:lnTo>
                  <a:lnTo>
                    <a:pt x="496" y="696"/>
                  </a:lnTo>
                  <a:lnTo>
                    <a:pt x="508" y="694"/>
                  </a:lnTo>
                  <a:lnTo>
                    <a:pt x="514" y="692"/>
                  </a:lnTo>
                  <a:lnTo>
                    <a:pt x="518" y="690"/>
                  </a:lnTo>
                  <a:lnTo>
                    <a:pt x="522" y="686"/>
                  </a:lnTo>
                  <a:lnTo>
                    <a:pt x="524" y="680"/>
                  </a:lnTo>
                  <a:lnTo>
                    <a:pt x="526" y="674"/>
                  </a:lnTo>
                  <a:lnTo>
                    <a:pt x="528" y="672"/>
                  </a:lnTo>
                  <a:lnTo>
                    <a:pt x="538" y="670"/>
                  </a:lnTo>
                  <a:lnTo>
                    <a:pt x="542" y="668"/>
                  </a:lnTo>
                  <a:lnTo>
                    <a:pt x="546" y="664"/>
                  </a:lnTo>
                  <a:lnTo>
                    <a:pt x="550" y="660"/>
                  </a:lnTo>
                  <a:lnTo>
                    <a:pt x="554" y="650"/>
                  </a:lnTo>
                  <a:lnTo>
                    <a:pt x="558" y="640"/>
                  </a:lnTo>
                  <a:lnTo>
                    <a:pt x="562" y="634"/>
                  </a:lnTo>
                  <a:lnTo>
                    <a:pt x="566" y="630"/>
                  </a:lnTo>
                  <a:lnTo>
                    <a:pt x="572" y="628"/>
                  </a:lnTo>
                  <a:lnTo>
                    <a:pt x="580" y="624"/>
                  </a:lnTo>
                  <a:lnTo>
                    <a:pt x="584" y="622"/>
                  </a:lnTo>
                  <a:lnTo>
                    <a:pt x="586" y="616"/>
                  </a:lnTo>
                  <a:lnTo>
                    <a:pt x="588" y="606"/>
                  </a:lnTo>
                  <a:lnTo>
                    <a:pt x="590" y="602"/>
                  </a:lnTo>
                  <a:lnTo>
                    <a:pt x="594" y="600"/>
                  </a:lnTo>
                  <a:lnTo>
                    <a:pt x="610" y="594"/>
                  </a:lnTo>
                  <a:lnTo>
                    <a:pt x="638" y="584"/>
                  </a:lnTo>
                  <a:lnTo>
                    <a:pt x="652" y="578"/>
                  </a:lnTo>
                  <a:lnTo>
                    <a:pt x="658" y="572"/>
                  </a:lnTo>
                  <a:lnTo>
                    <a:pt x="662" y="568"/>
                  </a:lnTo>
                  <a:lnTo>
                    <a:pt x="664" y="564"/>
                  </a:lnTo>
                  <a:lnTo>
                    <a:pt x="668" y="558"/>
                  </a:lnTo>
                  <a:lnTo>
                    <a:pt x="674" y="552"/>
                  </a:lnTo>
                  <a:lnTo>
                    <a:pt x="688" y="544"/>
                  </a:lnTo>
                  <a:lnTo>
                    <a:pt x="712" y="534"/>
                  </a:lnTo>
                  <a:lnTo>
                    <a:pt x="744" y="522"/>
                  </a:lnTo>
                  <a:lnTo>
                    <a:pt x="778" y="512"/>
                  </a:lnTo>
                  <a:lnTo>
                    <a:pt x="854" y="492"/>
                  </a:lnTo>
                  <a:lnTo>
                    <a:pt x="924" y="474"/>
                  </a:lnTo>
                  <a:lnTo>
                    <a:pt x="956" y="464"/>
                  </a:lnTo>
                  <a:lnTo>
                    <a:pt x="980" y="454"/>
                  </a:lnTo>
                  <a:lnTo>
                    <a:pt x="990" y="448"/>
                  </a:lnTo>
                  <a:lnTo>
                    <a:pt x="998" y="444"/>
                  </a:lnTo>
                  <a:lnTo>
                    <a:pt x="1002" y="438"/>
                  </a:lnTo>
                  <a:lnTo>
                    <a:pt x="1002" y="432"/>
                  </a:lnTo>
                  <a:lnTo>
                    <a:pt x="1002" y="428"/>
                  </a:lnTo>
                  <a:lnTo>
                    <a:pt x="1000" y="424"/>
                  </a:lnTo>
                  <a:lnTo>
                    <a:pt x="996" y="420"/>
                  </a:lnTo>
                  <a:lnTo>
                    <a:pt x="990" y="416"/>
                  </a:lnTo>
                  <a:lnTo>
                    <a:pt x="974" y="410"/>
                  </a:lnTo>
                  <a:lnTo>
                    <a:pt x="954" y="406"/>
                  </a:lnTo>
                  <a:lnTo>
                    <a:pt x="932" y="408"/>
                  </a:lnTo>
                  <a:lnTo>
                    <a:pt x="908" y="412"/>
                  </a:lnTo>
                  <a:lnTo>
                    <a:pt x="878" y="422"/>
                  </a:lnTo>
                  <a:lnTo>
                    <a:pt x="874" y="426"/>
                  </a:lnTo>
                  <a:lnTo>
                    <a:pt x="870" y="428"/>
                  </a:lnTo>
                  <a:lnTo>
                    <a:pt x="868" y="430"/>
                  </a:lnTo>
                  <a:lnTo>
                    <a:pt x="864" y="434"/>
                  </a:lnTo>
                  <a:lnTo>
                    <a:pt x="856" y="438"/>
                  </a:lnTo>
                  <a:lnTo>
                    <a:pt x="842" y="444"/>
                  </a:lnTo>
                  <a:lnTo>
                    <a:pt x="818" y="450"/>
                  </a:lnTo>
                  <a:lnTo>
                    <a:pt x="808" y="450"/>
                  </a:lnTo>
                  <a:lnTo>
                    <a:pt x="798" y="452"/>
                  </a:lnTo>
                  <a:lnTo>
                    <a:pt x="768" y="460"/>
                  </a:lnTo>
                  <a:close/>
                  <a:moveTo>
                    <a:pt x="484" y="70"/>
                  </a:moveTo>
                  <a:lnTo>
                    <a:pt x="484" y="70"/>
                  </a:lnTo>
                  <a:lnTo>
                    <a:pt x="482" y="70"/>
                  </a:lnTo>
                  <a:lnTo>
                    <a:pt x="484" y="70"/>
                  </a:lnTo>
                  <a:lnTo>
                    <a:pt x="490" y="72"/>
                  </a:lnTo>
                  <a:lnTo>
                    <a:pt x="500" y="74"/>
                  </a:lnTo>
                  <a:lnTo>
                    <a:pt x="510" y="78"/>
                  </a:lnTo>
                  <a:lnTo>
                    <a:pt x="528" y="86"/>
                  </a:lnTo>
                  <a:lnTo>
                    <a:pt x="538" y="86"/>
                  </a:lnTo>
                  <a:lnTo>
                    <a:pt x="554" y="86"/>
                  </a:lnTo>
                  <a:lnTo>
                    <a:pt x="568" y="86"/>
                  </a:lnTo>
                  <a:lnTo>
                    <a:pt x="568" y="84"/>
                  </a:lnTo>
                  <a:lnTo>
                    <a:pt x="566" y="82"/>
                  </a:lnTo>
                  <a:lnTo>
                    <a:pt x="544" y="76"/>
                  </a:lnTo>
                  <a:lnTo>
                    <a:pt x="530" y="72"/>
                  </a:lnTo>
                  <a:lnTo>
                    <a:pt x="512" y="70"/>
                  </a:lnTo>
                  <a:lnTo>
                    <a:pt x="496" y="68"/>
                  </a:lnTo>
                  <a:lnTo>
                    <a:pt x="484" y="70"/>
                  </a:lnTo>
                  <a:close/>
                  <a:moveTo>
                    <a:pt x="542" y="114"/>
                  </a:moveTo>
                  <a:lnTo>
                    <a:pt x="542" y="114"/>
                  </a:lnTo>
                  <a:lnTo>
                    <a:pt x="554" y="116"/>
                  </a:lnTo>
                  <a:lnTo>
                    <a:pt x="558" y="114"/>
                  </a:lnTo>
                  <a:lnTo>
                    <a:pt x="560" y="112"/>
                  </a:lnTo>
                  <a:lnTo>
                    <a:pt x="560" y="110"/>
                  </a:lnTo>
                  <a:lnTo>
                    <a:pt x="560" y="108"/>
                  </a:lnTo>
                  <a:lnTo>
                    <a:pt x="554" y="106"/>
                  </a:lnTo>
                  <a:lnTo>
                    <a:pt x="542" y="106"/>
                  </a:lnTo>
                  <a:lnTo>
                    <a:pt x="532" y="108"/>
                  </a:lnTo>
                  <a:lnTo>
                    <a:pt x="530" y="110"/>
                  </a:lnTo>
                  <a:lnTo>
                    <a:pt x="532" y="112"/>
                  </a:lnTo>
                  <a:lnTo>
                    <a:pt x="534" y="114"/>
                  </a:lnTo>
                  <a:lnTo>
                    <a:pt x="542" y="114"/>
                  </a:lnTo>
                  <a:close/>
                  <a:moveTo>
                    <a:pt x="590" y="96"/>
                  </a:moveTo>
                  <a:lnTo>
                    <a:pt x="590" y="96"/>
                  </a:lnTo>
                  <a:lnTo>
                    <a:pt x="596" y="94"/>
                  </a:lnTo>
                  <a:lnTo>
                    <a:pt x="598" y="92"/>
                  </a:lnTo>
                  <a:lnTo>
                    <a:pt x="598" y="90"/>
                  </a:lnTo>
                  <a:lnTo>
                    <a:pt x="596" y="88"/>
                  </a:lnTo>
                  <a:lnTo>
                    <a:pt x="592" y="86"/>
                  </a:lnTo>
                  <a:lnTo>
                    <a:pt x="584" y="86"/>
                  </a:lnTo>
                  <a:lnTo>
                    <a:pt x="574" y="88"/>
                  </a:lnTo>
                  <a:lnTo>
                    <a:pt x="562" y="90"/>
                  </a:lnTo>
                  <a:lnTo>
                    <a:pt x="556" y="92"/>
                  </a:lnTo>
                  <a:lnTo>
                    <a:pt x="556" y="94"/>
                  </a:lnTo>
                  <a:lnTo>
                    <a:pt x="560" y="96"/>
                  </a:lnTo>
                  <a:lnTo>
                    <a:pt x="576" y="96"/>
                  </a:lnTo>
                  <a:lnTo>
                    <a:pt x="590" y="96"/>
                  </a:lnTo>
                  <a:close/>
                  <a:moveTo>
                    <a:pt x="554" y="70"/>
                  </a:moveTo>
                  <a:lnTo>
                    <a:pt x="554" y="70"/>
                  </a:lnTo>
                  <a:lnTo>
                    <a:pt x="554" y="72"/>
                  </a:lnTo>
                  <a:lnTo>
                    <a:pt x="554" y="74"/>
                  </a:lnTo>
                  <a:lnTo>
                    <a:pt x="562" y="78"/>
                  </a:lnTo>
                  <a:lnTo>
                    <a:pt x="572" y="80"/>
                  </a:lnTo>
                  <a:lnTo>
                    <a:pt x="582" y="80"/>
                  </a:lnTo>
                  <a:lnTo>
                    <a:pt x="584" y="78"/>
                  </a:lnTo>
                  <a:lnTo>
                    <a:pt x="584" y="76"/>
                  </a:lnTo>
                  <a:lnTo>
                    <a:pt x="576" y="72"/>
                  </a:lnTo>
                  <a:lnTo>
                    <a:pt x="564" y="68"/>
                  </a:lnTo>
                  <a:lnTo>
                    <a:pt x="558" y="68"/>
                  </a:lnTo>
                  <a:lnTo>
                    <a:pt x="554" y="70"/>
                  </a:lnTo>
                  <a:close/>
                  <a:moveTo>
                    <a:pt x="1962" y="108"/>
                  </a:moveTo>
                  <a:lnTo>
                    <a:pt x="1962" y="108"/>
                  </a:lnTo>
                  <a:lnTo>
                    <a:pt x="1950" y="114"/>
                  </a:lnTo>
                  <a:lnTo>
                    <a:pt x="1938" y="120"/>
                  </a:lnTo>
                  <a:lnTo>
                    <a:pt x="1916" y="128"/>
                  </a:lnTo>
                  <a:lnTo>
                    <a:pt x="1908" y="132"/>
                  </a:lnTo>
                  <a:lnTo>
                    <a:pt x="1906" y="134"/>
                  </a:lnTo>
                  <a:lnTo>
                    <a:pt x="1908" y="136"/>
                  </a:lnTo>
                  <a:lnTo>
                    <a:pt x="1918" y="138"/>
                  </a:lnTo>
                  <a:lnTo>
                    <a:pt x="1930" y="138"/>
                  </a:lnTo>
                  <a:lnTo>
                    <a:pt x="1938" y="142"/>
                  </a:lnTo>
                  <a:lnTo>
                    <a:pt x="1952" y="146"/>
                  </a:lnTo>
                  <a:lnTo>
                    <a:pt x="1968" y="154"/>
                  </a:lnTo>
                  <a:lnTo>
                    <a:pt x="1980" y="156"/>
                  </a:lnTo>
                  <a:lnTo>
                    <a:pt x="1994" y="158"/>
                  </a:lnTo>
                  <a:lnTo>
                    <a:pt x="2010" y="158"/>
                  </a:lnTo>
                  <a:lnTo>
                    <a:pt x="2016" y="158"/>
                  </a:lnTo>
                  <a:lnTo>
                    <a:pt x="2020" y="156"/>
                  </a:lnTo>
                  <a:lnTo>
                    <a:pt x="2022" y="152"/>
                  </a:lnTo>
                  <a:lnTo>
                    <a:pt x="2024" y="150"/>
                  </a:lnTo>
                  <a:lnTo>
                    <a:pt x="2028" y="146"/>
                  </a:lnTo>
                  <a:lnTo>
                    <a:pt x="2040" y="142"/>
                  </a:lnTo>
                  <a:lnTo>
                    <a:pt x="2058" y="140"/>
                  </a:lnTo>
                  <a:lnTo>
                    <a:pt x="2100" y="140"/>
                  </a:lnTo>
                  <a:lnTo>
                    <a:pt x="2130" y="140"/>
                  </a:lnTo>
                  <a:lnTo>
                    <a:pt x="2138" y="138"/>
                  </a:lnTo>
                  <a:lnTo>
                    <a:pt x="2142" y="136"/>
                  </a:lnTo>
                  <a:lnTo>
                    <a:pt x="2142" y="130"/>
                  </a:lnTo>
                  <a:lnTo>
                    <a:pt x="2136" y="122"/>
                  </a:lnTo>
                  <a:lnTo>
                    <a:pt x="2132" y="114"/>
                  </a:lnTo>
                  <a:lnTo>
                    <a:pt x="2132" y="112"/>
                  </a:lnTo>
                  <a:lnTo>
                    <a:pt x="2134" y="110"/>
                  </a:lnTo>
                  <a:lnTo>
                    <a:pt x="2140" y="108"/>
                  </a:lnTo>
                  <a:lnTo>
                    <a:pt x="2146" y="106"/>
                  </a:lnTo>
                  <a:lnTo>
                    <a:pt x="2162" y="104"/>
                  </a:lnTo>
                  <a:lnTo>
                    <a:pt x="2164" y="102"/>
                  </a:lnTo>
                  <a:lnTo>
                    <a:pt x="2166" y="100"/>
                  </a:lnTo>
                  <a:lnTo>
                    <a:pt x="2164" y="96"/>
                  </a:lnTo>
                  <a:lnTo>
                    <a:pt x="2160" y="92"/>
                  </a:lnTo>
                  <a:lnTo>
                    <a:pt x="2154" y="90"/>
                  </a:lnTo>
                  <a:lnTo>
                    <a:pt x="2142" y="88"/>
                  </a:lnTo>
                  <a:lnTo>
                    <a:pt x="2136" y="88"/>
                  </a:lnTo>
                  <a:lnTo>
                    <a:pt x="2128" y="86"/>
                  </a:lnTo>
                  <a:lnTo>
                    <a:pt x="2118" y="82"/>
                  </a:lnTo>
                  <a:lnTo>
                    <a:pt x="2110" y="74"/>
                  </a:lnTo>
                  <a:lnTo>
                    <a:pt x="2090" y="60"/>
                  </a:lnTo>
                  <a:lnTo>
                    <a:pt x="2082" y="56"/>
                  </a:lnTo>
                  <a:lnTo>
                    <a:pt x="2076" y="52"/>
                  </a:lnTo>
                  <a:lnTo>
                    <a:pt x="2068" y="50"/>
                  </a:lnTo>
                  <a:lnTo>
                    <a:pt x="2060" y="50"/>
                  </a:lnTo>
                  <a:lnTo>
                    <a:pt x="2052" y="54"/>
                  </a:lnTo>
                  <a:lnTo>
                    <a:pt x="2044" y="58"/>
                  </a:lnTo>
                  <a:lnTo>
                    <a:pt x="2034" y="62"/>
                  </a:lnTo>
                  <a:lnTo>
                    <a:pt x="2026" y="66"/>
                  </a:lnTo>
                  <a:lnTo>
                    <a:pt x="2008" y="68"/>
                  </a:lnTo>
                  <a:lnTo>
                    <a:pt x="1988" y="74"/>
                  </a:lnTo>
                  <a:lnTo>
                    <a:pt x="1978" y="78"/>
                  </a:lnTo>
                  <a:lnTo>
                    <a:pt x="1964" y="84"/>
                  </a:lnTo>
                  <a:lnTo>
                    <a:pt x="1954" y="92"/>
                  </a:lnTo>
                  <a:lnTo>
                    <a:pt x="1952" y="94"/>
                  </a:lnTo>
                  <a:lnTo>
                    <a:pt x="1954" y="96"/>
                  </a:lnTo>
                  <a:lnTo>
                    <a:pt x="1960" y="98"/>
                  </a:lnTo>
                  <a:lnTo>
                    <a:pt x="1964" y="98"/>
                  </a:lnTo>
                  <a:lnTo>
                    <a:pt x="1968" y="98"/>
                  </a:lnTo>
                  <a:lnTo>
                    <a:pt x="1968" y="100"/>
                  </a:lnTo>
                  <a:lnTo>
                    <a:pt x="1968" y="102"/>
                  </a:lnTo>
                  <a:lnTo>
                    <a:pt x="1962" y="108"/>
                  </a:lnTo>
                  <a:close/>
                  <a:moveTo>
                    <a:pt x="3810" y="584"/>
                  </a:moveTo>
                  <a:lnTo>
                    <a:pt x="3810" y="584"/>
                  </a:lnTo>
                  <a:lnTo>
                    <a:pt x="3826" y="588"/>
                  </a:lnTo>
                  <a:lnTo>
                    <a:pt x="3834" y="588"/>
                  </a:lnTo>
                  <a:lnTo>
                    <a:pt x="3840" y="584"/>
                  </a:lnTo>
                  <a:lnTo>
                    <a:pt x="3842" y="580"/>
                  </a:lnTo>
                  <a:lnTo>
                    <a:pt x="3842" y="574"/>
                  </a:lnTo>
                  <a:lnTo>
                    <a:pt x="3846" y="570"/>
                  </a:lnTo>
                  <a:lnTo>
                    <a:pt x="3852" y="568"/>
                  </a:lnTo>
                  <a:lnTo>
                    <a:pt x="3864" y="570"/>
                  </a:lnTo>
                  <a:lnTo>
                    <a:pt x="3878" y="574"/>
                  </a:lnTo>
                  <a:lnTo>
                    <a:pt x="3890" y="572"/>
                  </a:lnTo>
                  <a:lnTo>
                    <a:pt x="3900" y="570"/>
                  </a:lnTo>
                  <a:lnTo>
                    <a:pt x="3910" y="566"/>
                  </a:lnTo>
                  <a:lnTo>
                    <a:pt x="3918" y="562"/>
                  </a:lnTo>
                  <a:lnTo>
                    <a:pt x="3926" y="560"/>
                  </a:lnTo>
                  <a:lnTo>
                    <a:pt x="3934" y="562"/>
                  </a:lnTo>
                  <a:lnTo>
                    <a:pt x="3942" y="566"/>
                  </a:lnTo>
                  <a:lnTo>
                    <a:pt x="3952" y="570"/>
                  </a:lnTo>
                  <a:lnTo>
                    <a:pt x="3962" y="572"/>
                  </a:lnTo>
                  <a:lnTo>
                    <a:pt x="3974" y="572"/>
                  </a:lnTo>
                  <a:lnTo>
                    <a:pt x="3986" y="570"/>
                  </a:lnTo>
                  <a:lnTo>
                    <a:pt x="4014" y="562"/>
                  </a:lnTo>
                  <a:lnTo>
                    <a:pt x="4048" y="552"/>
                  </a:lnTo>
                  <a:lnTo>
                    <a:pt x="4056" y="546"/>
                  </a:lnTo>
                  <a:lnTo>
                    <a:pt x="4060" y="542"/>
                  </a:lnTo>
                  <a:lnTo>
                    <a:pt x="4060" y="538"/>
                  </a:lnTo>
                  <a:lnTo>
                    <a:pt x="4056" y="534"/>
                  </a:lnTo>
                  <a:lnTo>
                    <a:pt x="4054" y="530"/>
                  </a:lnTo>
                  <a:lnTo>
                    <a:pt x="4054" y="528"/>
                  </a:lnTo>
                  <a:lnTo>
                    <a:pt x="4056" y="524"/>
                  </a:lnTo>
                  <a:lnTo>
                    <a:pt x="4066" y="524"/>
                  </a:lnTo>
                  <a:lnTo>
                    <a:pt x="4070" y="522"/>
                  </a:lnTo>
                  <a:lnTo>
                    <a:pt x="4074" y="520"/>
                  </a:lnTo>
                  <a:lnTo>
                    <a:pt x="4076" y="518"/>
                  </a:lnTo>
                  <a:lnTo>
                    <a:pt x="4074" y="516"/>
                  </a:lnTo>
                  <a:lnTo>
                    <a:pt x="4068" y="512"/>
                  </a:lnTo>
                  <a:lnTo>
                    <a:pt x="4056" y="506"/>
                  </a:lnTo>
                  <a:lnTo>
                    <a:pt x="4042" y="500"/>
                  </a:lnTo>
                  <a:lnTo>
                    <a:pt x="4026" y="498"/>
                  </a:lnTo>
                  <a:lnTo>
                    <a:pt x="4010" y="496"/>
                  </a:lnTo>
                  <a:lnTo>
                    <a:pt x="3994" y="498"/>
                  </a:lnTo>
                  <a:lnTo>
                    <a:pt x="3980" y="498"/>
                  </a:lnTo>
                  <a:lnTo>
                    <a:pt x="3968" y="496"/>
                  </a:lnTo>
                  <a:lnTo>
                    <a:pt x="3958" y="490"/>
                  </a:lnTo>
                  <a:lnTo>
                    <a:pt x="3948" y="484"/>
                  </a:lnTo>
                  <a:lnTo>
                    <a:pt x="3938" y="478"/>
                  </a:lnTo>
                  <a:lnTo>
                    <a:pt x="3928" y="472"/>
                  </a:lnTo>
                  <a:lnTo>
                    <a:pt x="3918" y="470"/>
                  </a:lnTo>
                  <a:lnTo>
                    <a:pt x="3912" y="472"/>
                  </a:lnTo>
                  <a:lnTo>
                    <a:pt x="3906" y="474"/>
                  </a:lnTo>
                  <a:lnTo>
                    <a:pt x="3898" y="480"/>
                  </a:lnTo>
                  <a:lnTo>
                    <a:pt x="3894" y="486"/>
                  </a:lnTo>
                  <a:lnTo>
                    <a:pt x="3892" y="492"/>
                  </a:lnTo>
                  <a:lnTo>
                    <a:pt x="3894" y="498"/>
                  </a:lnTo>
                  <a:lnTo>
                    <a:pt x="3900" y="506"/>
                  </a:lnTo>
                  <a:lnTo>
                    <a:pt x="3900" y="510"/>
                  </a:lnTo>
                  <a:lnTo>
                    <a:pt x="3896" y="512"/>
                  </a:lnTo>
                  <a:lnTo>
                    <a:pt x="3890" y="512"/>
                  </a:lnTo>
                  <a:lnTo>
                    <a:pt x="3882" y="508"/>
                  </a:lnTo>
                  <a:lnTo>
                    <a:pt x="3862" y="498"/>
                  </a:lnTo>
                  <a:lnTo>
                    <a:pt x="3842" y="484"/>
                  </a:lnTo>
                  <a:lnTo>
                    <a:pt x="3822" y="472"/>
                  </a:lnTo>
                  <a:lnTo>
                    <a:pt x="3814" y="468"/>
                  </a:lnTo>
                  <a:lnTo>
                    <a:pt x="3808" y="468"/>
                  </a:lnTo>
                  <a:lnTo>
                    <a:pt x="3800" y="466"/>
                  </a:lnTo>
                  <a:lnTo>
                    <a:pt x="3794" y="468"/>
                  </a:lnTo>
                  <a:lnTo>
                    <a:pt x="3778" y="476"/>
                  </a:lnTo>
                  <a:lnTo>
                    <a:pt x="3758" y="488"/>
                  </a:lnTo>
                  <a:lnTo>
                    <a:pt x="3748" y="496"/>
                  </a:lnTo>
                  <a:lnTo>
                    <a:pt x="3746" y="502"/>
                  </a:lnTo>
                  <a:lnTo>
                    <a:pt x="3746" y="508"/>
                  </a:lnTo>
                  <a:lnTo>
                    <a:pt x="3748" y="514"/>
                  </a:lnTo>
                  <a:lnTo>
                    <a:pt x="3752" y="524"/>
                  </a:lnTo>
                  <a:lnTo>
                    <a:pt x="3752" y="530"/>
                  </a:lnTo>
                  <a:lnTo>
                    <a:pt x="3746" y="532"/>
                  </a:lnTo>
                  <a:lnTo>
                    <a:pt x="3742" y="536"/>
                  </a:lnTo>
                  <a:lnTo>
                    <a:pt x="3742" y="542"/>
                  </a:lnTo>
                  <a:lnTo>
                    <a:pt x="3744" y="548"/>
                  </a:lnTo>
                  <a:lnTo>
                    <a:pt x="3752" y="554"/>
                  </a:lnTo>
                  <a:lnTo>
                    <a:pt x="3762" y="560"/>
                  </a:lnTo>
                  <a:lnTo>
                    <a:pt x="3776" y="568"/>
                  </a:lnTo>
                  <a:lnTo>
                    <a:pt x="3810" y="584"/>
                  </a:lnTo>
                  <a:close/>
                  <a:moveTo>
                    <a:pt x="4172" y="572"/>
                  </a:moveTo>
                  <a:lnTo>
                    <a:pt x="4172" y="572"/>
                  </a:lnTo>
                  <a:lnTo>
                    <a:pt x="4198" y="578"/>
                  </a:lnTo>
                  <a:lnTo>
                    <a:pt x="4218" y="578"/>
                  </a:lnTo>
                  <a:lnTo>
                    <a:pt x="4262" y="576"/>
                  </a:lnTo>
                  <a:lnTo>
                    <a:pt x="4276" y="574"/>
                  </a:lnTo>
                  <a:lnTo>
                    <a:pt x="4288" y="570"/>
                  </a:lnTo>
                  <a:lnTo>
                    <a:pt x="4294" y="566"/>
                  </a:lnTo>
                  <a:lnTo>
                    <a:pt x="4300" y="560"/>
                  </a:lnTo>
                  <a:lnTo>
                    <a:pt x="4300" y="556"/>
                  </a:lnTo>
                  <a:lnTo>
                    <a:pt x="4300" y="552"/>
                  </a:lnTo>
                  <a:lnTo>
                    <a:pt x="4296" y="550"/>
                  </a:lnTo>
                  <a:lnTo>
                    <a:pt x="4288" y="550"/>
                  </a:lnTo>
                  <a:lnTo>
                    <a:pt x="4280" y="550"/>
                  </a:lnTo>
                  <a:lnTo>
                    <a:pt x="4274" y="548"/>
                  </a:lnTo>
                  <a:lnTo>
                    <a:pt x="4266" y="540"/>
                  </a:lnTo>
                  <a:lnTo>
                    <a:pt x="4260" y="536"/>
                  </a:lnTo>
                  <a:lnTo>
                    <a:pt x="4252" y="534"/>
                  </a:lnTo>
                  <a:lnTo>
                    <a:pt x="4244" y="536"/>
                  </a:lnTo>
                  <a:lnTo>
                    <a:pt x="4230" y="540"/>
                  </a:lnTo>
                  <a:lnTo>
                    <a:pt x="4220" y="542"/>
                  </a:lnTo>
                  <a:lnTo>
                    <a:pt x="4214" y="542"/>
                  </a:lnTo>
                  <a:lnTo>
                    <a:pt x="4212" y="540"/>
                  </a:lnTo>
                  <a:lnTo>
                    <a:pt x="4212" y="536"/>
                  </a:lnTo>
                  <a:lnTo>
                    <a:pt x="4210" y="532"/>
                  </a:lnTo>
                  <a:lnTo>
                    <a:pt x="4204" y="528"/>
                  </a:lnTo>
                  <a:lnTo>
                    <a:pt x="4194" y="526"/>
                  </a:lnTo>
                  <a:lnTo>
                    <a:pt x="4174" y="528"/>
                  </a:lnTo>
                  <a:lnTo>
                    <a:pt x="4154" y="528"/>
                  </a:lnTo>
                  <a:lnTo>
                    <a:pt x="4142" y="526"/>
                  </a:lnTo>
                  <a:lnTo>
                    <a:pt x="4132" y="524"/>
                  </a:lnTo>
                  <a:lnTo>
                    <a:pt x="4126" y="520"/>
                  </a:lnTo>
                  <a:lnTo>
                    <a:pt x="4122" y="514"/>
                  </a:lnTo>
                  <a:lnTo>
                    <a:pt x="4122" y="516"/>
                  </a:lnTo>
                  <a:lnTo>
                    <a:pt x="4118" y="518"/>
                  </a:lnTo>
                  <a:lnTo>
                    <a:pt x="4112" y="530"/>
                  </a:lnTo>
                  <a:lnTo>
                    <a:pt x="4108" y="536"/>
                  </a:lnTo>
                  <a:lnTo>
                    <a:pt x="4110" y="542"/>
                  </a:lnTo>
                  <a:lnTo>
                    <a:pt x="4114" y="550"/>
                  </a:lnTo>
                  <a:lnTo>
                    <a:pt x="4126" y="556"/>
                  </a:lnTo>
                  <a:lnTo>
                    <a:pt x="4144" y="564"/>
                  </a:lnTo>
                  <a:lnTo>
                    <a:pt x="4172" y="572"/>
                  </a:lnTo>
                  <a:close/>
                  <a:moveTo>
                    <a:pt x="5478" y="870"/>
                  </a:moveTo>
                  <a:lnTo>
                    <a:pt x="5478" y="866"/>
                  </a:lnTo>
                  <a:lnTo>
                    <a:pt x="5548" y="856"/>
                  </a:lnTo>
                  <a:lnTo>
                    <a:pt x="5558" y="854"/>
                  </a:lnTo>
                  <a:lnTo>
                    <a:pt x="5564" y="852"/>
                  </a:lnTo>
                  <a:lnTo>
                    <a:pt x="5570" y="848"/>
                  </a:lnTo>
                  <a:lnTo>
                    <a:pt x="5572" y="846"/>
                  </a:lnTo>
                  <a:lnTo>
                    <a:pt x="5570" y="842"/>
                  </a:lnTo>
                  <a:lnTo>
                    <a:pt x="5568" y="838"/>
                  </a:lnTo>
                  <a:lnTo>
                    <a:pt x="5560" y="832"/>
                  </a:lnTo>
                  <a:lnTo>
                    <a:pt x="5546" y="826"/>
                  </a:lnTo>
                  <a:lnTo>
                    <a:pt x="5530" y="820"/>
                  </a:lnTo>
                  <a:lnTo>
                    <a:pt x="5512" y="818"/>
                  </a:lnTo>
                  <a:lnTo>
                    <a:pt x="5494" y="818"/>
                  </a:lnTo>
                  <a:lnTo>
                    <a:pt x="5478" y="820"/>
                  </a:lnTo>
                  <a:lnTo>
                    <a:pt x="5478" y="818"/>
                  </a:lnTo>
                  <a:lnTo>
                    <a:pt x="5454" y="826"/>
                  </a:lnTo>
                  <a:lnTo>
                    <a:pt x="5444" y="832"/>
                  </a:lnTo>
                  <a:lnTo>
                    <a:pt x="5434" y="838"/>
                  </a:lnTo>
                  <a:lnTo>
                    <a:pt x="5428" y="844"/>
                  </a:lnTo>
                  <a:lnTo>
                    <a:pt x="5422" y="850"/>
                  </a:lnTo>
                  <a:lnTo>
                    <a:pt x="5418" y="856"/>
                  </a:lnTo>
                  <a:lnTo>
                    <a:pt x="5418" y="864"/>
                  </a:lnTo>
                  <a:lnTo>
                    <a:pt x="5418" y="868"/>
                  </a:lnTo>
                  <a:lnTo>
                    <a:pt x="5422" y="872"/>
                  </a:lnTo>
                  <a:lnTo>
                    <a:pt x="5426" y="874"/>
                  </a:lnTo>
                  <a:lnTo>
                    <a:pt x="5434" y="874"/>
                  </a:lnTo>
                  <a:lnTo>
                    <a:pt x="5452" y="874"/>
                  </a:lnTo>
                  <a:lnTo>
                    <a:pt x="5478" y="870"/>
                  </a:lnTo>
                  <a:close/>
                  <a:moveTo>
                    <a:pt x="2060" y="404"/>
                  </a:moveTo>
                  <a:lnTo>
                    <a:pt x="2060" y="404"/>
                  </a:lnTo>
                  <a:lnTo>
                    <a:pt x="2068" y="408"/>
                  </a:lnTo>
                  <a:lnTo>
                    <a:pt x="2078" y="408"/>
                  </a:lnTo>
                  <a:lnTo>
                    <a:pt x="2088" y="406"/>
                  </a:lnTo>
                  <a:lnTo>
                    <a:pt x="2096" y="404"/>
                  </a:lnTo>
                  <a:lnTo>
                    <a:pt x="2104" y="400"/>
                  </a:lnTo>
                  <a:lnTo>
                    <a:pt x="2108" y="396"/>
                  </a:lnTo>
                  <a:lnTo>
                    <a:pt x="2112" y="392"/>
                  </a:lnTo>
                  <a:lnTo>
                    <a:pt x="2112" y="388"/>
                  </a:lnTo>
                  <a:lnTo>
                    <a:pt x="2106" y="386"/>
                  </a:lnTo>
                  <a:lnTo>
                    <a:pt x="2100" y="386"/>
                  </a:lnTo>
                  <a:lnTo>
                    <a:pt x="2080" y="392"/>
                  </a:lnTo>
                  <a:lnTo>
                    <a:pt x="2064" y="398"/>
                  </a:lnTo>
                  <a:lnTo>
                    <a:pt x="2060" y="402"/>
                  </a:lnTo>
                  <a:lnTo>
                    <a:pt x="2058" y="404"/>
                  </a:lnTo>
                  <a:lnTo>
                    <a:pt x="2060" y="404"/>
                  </a:lnTo>
                  <a:close/>
                  <a:moveTo>
                    <a:pt x="3868" y="678"/>
                  </a:moveTo>
                  <a:lnTo>
                    <a:pt x="3868" y="678"/>
                  </a:lnTo>
                  <a:lnTo>
                    <a:pt x="3858" y="686"/>
                  </a:lnTo>
                  <a:lnTo>
                    <a:pt x="3856" y="688"/>
                  </a:lnTo>
                  <a:lnTo>
                    <a:pt x="3858" y="690"/>
                  </a:lnTo>
                  <a:lnTo>
                    <a:pt x="3866" y="690"/>
                  </a:lnTo>
                  <a:lnTo>
                    <a:pt x="3896" y="688"/>
                  </a:lnTo>
                  <a:lnTo>
                    <a:pt x="3916" y="688"/>
                  </a:lnTo>
                  <a:lnTo>
                    <a:pt x="3940" y="692"/>
                  </a:lnTo>
                  <a:lnTo>
                    <a:pt x="3970" y="696"/>
                  </a:lnTo>
                  <a:lnTo>
                    <a:pt x="3990" y="696"/>
                  </a:lnTo>
                  <a:lnTo>
                    <a:pt x="4004" y="694"/>
                  </a:lnTo>
                  <a:lnTo>
                    <a:pt x="4006" y="692"/>
                  </a:lnTo>
                  <a:lnTo>
                    <a:pt x="4008" y="690"/>
                  </a:lnTo>
                  <a:lnTo>
                    <a:pt x="4008" y="686"/>
                  </a:lnTo>
                  <a:lnTo>
                    <a:pt x="4006" y="682"/>
                  </a:lnTo>
                  <a:lnTo>
                    <a:pt x="4000" y="674"/>
                  </a:lnTo>
                  <a:lnTo>
                    <a:pt x="3988" y="664"/>
                  </a:lnTo>
                  <a:lnTo>
                    <a:pt x="3972" y="654"/>
                  </a:lnTo>
                  <a:lnTo>
                    <a:pt x="3956" y="648"/>
                  </a:lnTo>
                  <a:lnTo>
                    <a:pt x="3940" y="644"/>
                  </a:lnTo>
                  <a:lnTo>
                    <a:pt x="3928" y="646"/>
                  </a:lnTo>
                  <a:lnTo>
                    <a:pt x="3916" y="648"/>
                  </a:lnTo>
                  <a:lnTo>
                    <a:pt x="3904" y="654"/>
                  </a:lnTo>
                  <a:lnTo>
                    <a:pt x="3894" y="662"/>
                  </a:lnTo>
                  <a:lnTo>
                    <a:pt x="3868" y="678"/>
                  </a:lnTo>
                  <a:close/>
                  <a:moveTo>
                    <a:pt x="5044" y="956"/>
                  </a:moveTo>
                  <a:lnTo>
                    <a:pt x="5044" y="956"/>
                  </a:lnTo>
                  <a:lnTo>
                    <a:pt x="5046" y="954"/>
                  </a:lnTo>
                  <a:lnTo>
                    <a:pt x="5046" y="950"/>
                  </a:lnTo>
                  <a:lnTo>
                    <a:pt x="5044" y="948"/>
                  </a:lnTo>
                  <a:lnTo>
                    <a:pt x="5042" y="946"/>
                  </a:lnTo>
                  <a:lnTo>
                    <a:pt x="5034" y="942"/>
                  </a:lnTo>
                  <a:lnTo>
                    <a:pt x="5024" y="940"/>
                  </a:lnTo>
                  <a:lnTo>
                    <a:pt x="5012" y="938"/>
                  </a:lnTo>
                  <a:lnTo>
                    <a:pt x="5000" y="938"/>
                  </a:lnTo>
                  <a:lnTo>
                    <a:pt x="4990" y="938"/>
                  </a:lnTo>
                  <a:lnTo>
                    <a:pt x="4984" y="942"/>
                  </a:lnTo>
                  <a:lnTo>
                    <a:pt x="4982" y="944"/>
                  </a:lnTo>
                  <a:lnTo>
                    <a:pt x="4982" y="946"/>
                  </a:lnTo>
                  <a:lnTo>
                    <a:pt x="4986" y="950"/>
                  </a:lnTo>
                  <a:lnTo>
                    <a:pt x="4992" y="954"/>
                  </a:lnTo>
                  <a:lnTo>
                    <a:pt x="5002" y="958"/>
                  </a:lnTo>
                  <a:lnTo>
                    <a:pt x="5014" y="960"/>
                  </a:lnTo>
                  <a:lnTo>
                    <a:pt x="5024" y="962"/>
                  </a:lnTo>
                  <a:lnTo>
                    <a:pt x="5034" y="960"/>
                  </a:lnTo>
                  <a:lnTo>
                    <a:pt x="5044" y="956"/>
                  </a:lnTo>
                  <a:close/>
                  <a:moveTo>
                    <a:pt x="3698" y="530"/>
                  </a:moveTo>
                  <a:lnTo>
                    <a:pt x="3698" y="530"/>
                  </a:lnTo>
                  <a:lnTo>
                    <a:pt x="3704" y="524"/>
                  </a:lnTo>
                  <a:lnTo>
                    <a:pt x="3706" y="518"/>
                  </a:lnTo>
                  <a:lnTo>
                    <a:pt x="3704" y="508"/>
                  </a:lnTo>
                  <a:lnTo>
                    <a:pt x="3696" y="498"/>
                  </a:lnTo>
                  <a:lnTo>
                    <a:pt x="3694" y="496"/>
                  </a:lnTo>
                  <a:lnTo>
                    <a:pt x="3692" y="496"/>
                  </a:lnTo>
                  <a:lnTo>
                    <a:pt x="3688" y="500"/>
                  </a:lnTo>
                  <a:lnTo>
                    <a:pt x="3684" y="506"/>
                  </a:lnTo>
                  <a:lnTo>
                    <a:pt x="3682" y="514"/>
                  </a:lnTo>
                  <a:lnTo>
                    <a:pt x="3680" y="524"/>
                  </a:lnTo>
                  <a:lnTo>
                    <a:pt x="3684" y="530"/>
                  </a:lnTo>
                  <a:lnTo>
                    <a:pt x="3686" y="532"/>
                  </a:lnTo>
                  <a:lnTo>
                    <a:pt x="3688" y="532"/>
                  </a:lnTo>
                  <a:lnTo>
                    <a:pt x="3692" y="532"/>
                  </a:lnTo>
                  <a:lnTo>
                    <a:pt x="3698" y="530"/>
                  </a:lnTo>
                  <a:close/>
                  <a:moveTo>
                    <a:pt x="2260" y="322"/>
                  </a:moveTo>
                  <a:lnTo>
                    <a:pt x="2260" y="322"/>
                  </a:lnTo>
                  <a:lnTo>
                    <a:pt x="2286" y="316"/>
                  </a:lnTo>
                  <a:lnTo>
                    <a:pt x="2314" y="310"/>
                  </a:lnTo>
                  <a:lnTo>
                    <a:pt x="2350" y="306"/>
                  </a:lnTo>
                  <a:lnTo>
                    <a:pt x="2398" y="304"/>
                  </a:lnTo>
                  <a:lnTo>
                    <a:pt x="2424" y="302"/>
                  </a:lnTo>
                  <a:lnTo>
                    <a:pt x="2442" y="298"/>
                  </a:lnTo>
                  <a:lnTo>
                    <a:pt x="2456" y="294"/>
                  </a:lnTo>
                  <a:lnTo>
                    <a:pt x="2464" y="288"/>
                  </a:lnTo>
                  <a:lnTo>
                    <a:pt x="2466" y="284"/>
                  </a:lnTo>
                  <a:lnTo>
                    <a:pt x="2466" y="282"/>
                  </a:lnTo>
                  <a:lnTo>
                    <a:pt x="2462" y="274"/>
                  </a:lnTo>
                  <a:lnTo>
                    <a:pt x="2456" y="266"/>
                  </a:lnTo>
                  <a:lnTo>
                    <a:pt x="2442" y="256"/>
                  </a:lnTo>
                  <a:lnTo>
                    <a:pt x="2420" y="240"/>
                  </a:lnTo>
                  <a:lnTo>
                    <a:pt x="2412" y="234"/>
                  </a:lnTo>
                  <a:lnTo>
                    <a:pt x="2406" y="232"/>
                  </a:lnTo>
                  <a:lnTo>
                    <a:pt x="2398" y="232"/>
                  </a:lnTo>
                  <a:lnTo>
                    <a:pt x="2388" y="236"/>
                  </a:lnTo>
                  <a:lnTo>
                    <a:pt x="2376" y="242"/>
                  </a:lnTo>
                  <a:lnTo>
                    <a:pt x="2360" y="254"/>
                  </a:lnTo>
                  <a:lnTo>
                    <a:pt x="2346" y="262"/>
                  </a:lnTo>
                  <a:lnTo>
                    <a:pt x="2344" y="264"/>
                  </a:lnTo>
                  <a:lnTo>
                    <a:pt x="2344" y="262"/>
                  </a:lnTo>
                  <a:lnTo>
                    <a:pt x="2356" y="248"/>
                  </a:lnTo>
                  <a:lnTo>
                    <a:pt x="2364" y="238"/>
                  </a:lnTo>
                  <a:lnTo>
                    <a:pt x="2372" y="226"/>
                  </a:lnTo>
                  <a:lnTo>
                    <a:pt x="2376" y="218"/>
                  </a:lnTo>
                  <a:lnTo>
                    <a:pt x="2374" y="214"/>
                  </a:lnTo>
                  <a:lnTo>
                    <a:pt x="2372" y="212"/>
                  </a:lnTo>
                  <a:lnTo>
                    <a:pt x="2354" y="208"/>
                  </a:lnTo>
                  <a:lnTo>
                    <a:pt x="2344" y="206"/>
                  </a:lnTo>
                  <a:lnTo>
                    <a:pt x="2336" y="206"/>
                  </a:lnTo>
                  <a:lnTo>
                    <a:pt x="2326" y="208"/>
                  </a:lnTo>
                  <a:lnTo>
                    <a:pt x="2316" y="212"/>
                  </a:lnTo>
                  <a:lnTo>
                    <a:pt x="2306" y="222"/>
                  </a:lnTo>
                  <a:lnTo>
                    <a:pt x="2294" y="236"/>
                  </a:lnTo>
                  <a:lnTo>
                    <a:pt x="2286" y="248"/>
                  </a:lnTo>
                  <a:lnTo>
                    <a:pt x="2278" y="256"/>
                  </a:lnTo>
                  <a:lnTo>
                    <a:pt x="2266" y="264"/>
                  </a:lnTo>
                  <a:lnTo>
                    <a:pt x="2260" y="270"/>
                  </a:lnTo>
                  <a:lnTo>
                    <a:pt x="2252" y="278"/>
                  </a:lnTo>
                  <a:lnTo>
                    <a:pt x="2242" y="292"/>
                  </a:lnTo>
                  <a:lnTo>
                    <a:pt x="2230" y="314"/>
                  </a:lnTo>
                  <a:lnTo>
                    <a:pt x="2226" y="324"/>
                  </a:lnTo>
                  <a:lnTo>
                    <a:pt x="2226" y="328"/>
                  </a:lnTo>
                  <a:lnTo>
                    <a:pt x="2228" y="330"/>
                  </a:lnTo>
                  <a:lnTo>
                    <a:pt x="2238" y="328"/>
                  </a:lnTo>
                  <a:lnTo>
                    <a:pt x="2260" y="322"/>
                  </a:lnTo>
                  <a:close/>
                  <a:moveTo>
                    <a:pt x="2156" y="150"/>
                  </a:moveTo>
                  <a:lnTo>
                    <a:pt x="2156" y="150"/>
                  </a:lnTo>
                  <a:lnTo>
                    <a:pt x="2132" y="150"/>
                  </a:lnTo>
                  <a:lnTo>
                    <a:pt x="2100" y="148"/>
                  </a:lnTo>
                  <a:lnTo>
                    <a:pt x="2084" y="150"/>
                  </a:lnTo>
                  <a:lnTo>
                    <a:pt x="2068" y="152"/>
                  </a:lnTo>
                  <a:lnTo>
                    <a:pt x="2054" y="156"/>
                  </a:lnTo>
                  <a:lnTo>
                    <a:pt x="2042" y="162"/>
                  </a:lnTo>
                  <a:lnTo>
                    <a:pt x="2016" y="178"/>
                  </a:lnTo>
                  <a:lnTo>
                    <a:pt x="1988" y="192"/>
                  </a:lnTo>
                  <a:lnTo>
                    <a:pt x="1980" y="198"/>
                  </a:lnTo>
                  <a:lnTo>
                    <a:pt x="1978" y="200"/>
                  </a:lnTo>
                  <a:lnTo>
                    <a:pt x="1978" y="202"/>
                  </a:lnTo>
                  <a:lnTo>
                    <a:pt x="1980" y="204"/>
                  </a:lnTo>
                  <a:lnTo>
                    <a:pt x="1982" y="204"/>
                  </a:lnTo>
                  <a:lnTo>
                    <a:pt x="1996" y="206"/>
                  </a:lnTo>
                  <a:lnTo>
                    <a:pt x="2012" y="206"/>
                  </a:lnTo>
                  <a:lnTo>
                    <a:pt x="2020" y="208"/>
                  </a:lnTo>
                  <a:lnTo>
                    <a:pt x="2024" y="210"/>
                  </a:lnTo>
                  <a:lnTo>
                    <a:pt x="2024" y="214"/>
                  </a:lnTo>
                  <a:lnTo>
                    <a:pt x="2024" y="218"/>
                  </a:lnTo>
                  <a:lnTo>
                    <a:pt x="2026" y="224"/>
                  </a:lnTo>
                  <a:lnTo>
                    <a:pt x="2030" y="230"/>
                  </a:lnTo>
                  <a:lnTo>
                    <a:pt x="2038" y="234"/>
                  </a:lnTo>
                  <a:lnTo>
                    <a:pt x="2046" y="238"/>
                  </a:lnTo>
                  <a:lnTo>
                    <a:pt x="2054" y="238"/>
                  </a:lnTo>
                  <a:lnTo>
                    <a:pt x="2074" y="240"/>
                  </a:lnTo>
                  <a:lnTo>
                    <a:pt x="2100" y="244"/>
                  </a:lnTo>
                  <a:lnTo>
                    <a:pt x="2118" y="246"/>
                  </a:lnTo>
                  <a:lnTo>
                    <a:pt x="2138" y="252"/>
                  </a:lnTo>
                  <a:lnTo>
                    <a:pt x="2158" y="258"/>
                  </a:lnTo>
                  <a:lnTo>
                    <a:pt x="2180" y="260"/>
                  </a:lnTo>
                  <a:lnTo>
                    <a:pt x="2200" y="260"/>
                  </a:lnTo>
                  <a:lnTo>
                    <a:pt x="2218" y="258"/>
                  </a:lnTo>
                  <a:lnTo>
                    <a:pt x="2232" y="252"/>
                  </a:lnTo>
                  <a:lnTo>
                    <a:pt x="2240" y="248"/>
                  </a:lnTo>
                  <a:lnTo>
                    <a:pt x="2244" y="244"/>
                  </a:lnTo>
                  <a:lnTo>
                    <a:pt x="2244" y="240"/>
                  </a:lnTo>
                  <a:lnTo>
                    <a:pt x="2242" y="238"/>
                  </a:lnTo>
                  <a:lnTo>
                    <a:pt x="2240" y="234"/>
                  </a:lnTo>
                  <a:lnTo>
                    <a:pt x="2236" y="232"/>
                  </a:lnTo>
                  <a:lnTo>
                    <a:pt x="2236" y="228"/>
                  </a:lnTo>
                  <a:lnTo>
                    <a:pt x="2236" y="220"/>
                  </a:lnTo>
                  <a:lnTo>
                    <a:pt x="2238" y="210"/>
                  </a:lnTo>
                  <a:lnTo>
                    <a:pt x="2244" y="202"/>
                  </a:lnTo>
                  <a:lnTo>
                    <a:pt x="2248" y="192"/>
                  </a:lnTo>
                  <a:lnTo>
                    <a:pt x="2252" y="184"/>
                  </a:lnTo>
                  <a:lnTo>
                    <a:pt x="2252" y="180"/>
                  </a:lnTo>
                  <a:lnTo>
                    <a:pt x="2252" y="176"/>
                  </a:lnTo>
                  <a:lnTo>
                    <a:pt x="2250" y="174"/>
                  </a:lnTo>
                  <a:lnTo>
                    <a:pt x="2246" y="172"/>
                  </a:lnTo>
                  <a:lnTo>
                    <a:pt x="2238" y="166"/>
                  </a:lnTo>
                  <a:lnTo>
                    <a:pt x="2234" y="162"/>
                  </a:lnTo>
                  <a:lnTo>
                    <a:pt x="2230" y="160"/>
                  </a:lnTo>
                  <a:lnTo>
                    <a:pt x="2226" y="156"/>
                  </a:lnTo>
                  <a:lnTo>
                    <a:pt x="2220" y="156"/>
                  </a:lnTo>
                  <a:lnTo>
                    <a:pt x="2212" y="156"/>
                  </a:lnTo>
                  <a:lnTo>
                    <a:pt x="2184" y="164"/>
                  </a:lnTo>
                  <a:lnTo>
                    <a:pt x="2170" y="170"/>
                  </a:lnTo>
                  <a:lnTo>
                    <a:pt x="2162" y="170"/>
                  </a:lnTo>
                  <a:lnTo>
                    <a:pt x="2160" y="168"/>
                  </a:lnTo>
                  <a:lnTo>
                    <a:pt x="2162" y="164"/>
                  </a:lnTo>
                  <a:lnTo>
                    <a:pt x="2164" y="158"/>
                  </a:lnTo>
                  <a:lnTo>
                    <a:pt x="2164" y="154"/>
                  </a:lnTo>
                  <a:lnTo>
                    <a:pt x="2164" y="150"/>
                  </a:lnTo>
                  <a:lnTo>
                    <a:pt x="2156" y="150"/>
                  </a:lnTo>
                  <a:close/>
                  <a:moveTo>
                    <a:pt x="3192" y="724"/>
                  </a:moveTo>
                  <a:lnTo>
                    <a:pt x="3192" y="724"/>
                  </a:lnTo>
                  <a:lnTo>
                    <a:pt x="3218" y="728"/>
                  </a:lnTo>
                  <a:lnTo>
                    <a:pt x="3242" y="734"/>
                  </a:lnTo>
                  <a:lnTo>
                    <a:pt x="3268" y="744"/>
                  </a:lnTo>
                  <a:lnTo>
                    <a:pt x="3300" y="758"/>
                  </a:lnTo>
                  <a:lnTo>
                    <a:pt x="3308" y="762"/>
                  </a:lnTo>
                  <a:lnTo>
                    <a:pt x="3314" y="764"/>
                  </a:lnTo>
                  <a:lnTo>
                    <a:pt x="3316" y="762"/>
                  </a:lnTo>
                  <a:lnTo>
                    <a:pt x="3316" y="760"/>
                  </a:lnTo>
                  <a:lnTo>
                    <a:pt x="3314" y="752"/>
                  </a:lnTo>
                  <a:lnTo>
                    <a:pt x="3316" y="748"/>
                  </a:lnTo>
                  <a:lnTo>
                    <a:pt x="3320" y="746"/>
                  </a:lnTo>
                  <a:lnTo>
                    <a:pt x="3332" y="746"/>
                  </a:lnTo>
                  <a:lnTo>
                    <a:pt x="3338" y="746"/>
                  </a:lnTo>
                  <a:lnTo>
                    <a:pt x="3368" y="758"/>
                  </a:lnTo>
                  <a:lnTo>
                    <a:pt x="3390" y="768"/>
                  </a:lnTo>
                  <a:lnTo>
                    <a:pt x="3412" y="778"/>
                  </a:lnTo>
                  <a:lnTo>
                    <a:pt x="3420" y="782"/>
                  </a:lnTo>
                  <a:lnTo>
                    <a:pt x="3428" y="782"/>
                  </a:lnTo>
                  <a:lnTo>
                    <a:pt x="3434" y="778"/>
                  </a:lnTo>
                  <a:lnTo>
                    <a:pt x="3440" y="772"/>
                  </a:lnTo>
                  <a:lnTo>
                    <a:pt x="3440" y="766"/>
                  </a:lnTo>
                  <a:lnTo>
                    <a:pt x="3440" y="762"/>
                  </a:lnTo>
                  <a:lnTo>
                    <a:pt x="3436" y="756"/>
                  </a:lnTo>
                  <a:lnTo>
                    <a:pt x="3430" y="752"/>
                  </a:lnTo>
                  <a:lnTo>
                    <a:pt x="3422" y="748"/>
                  </a:lnTo>
                  <a:lnTo>
                    <a:pt x="3414" y="746"/>
                  </a:lnTo>
                  <a:lnTo>
                    <a:pt x="3412" y="744"/>
                  </a:lnTo>
                  <a:lnTo>
                    <a:pt x="3412" y="742"/>
                  </a:lnTo>
                  <a:lnTo>
                    <a:pt x="3414" y="742"/>
                  </a:lnTo>
                  <a:lnTo>
                    <a:pt x="3422" y="738"/>
                  </a:lnTo>
                  <a:lnTo>
                    <a:pt x="3432" y="736"/>
                  </a:lnTo>
                  <a:lnTo>
                    <a:pt x="3432" y="734"/>
                  </a:lnTo>
                  <a:lnTo>
                    <a:pt x="3432" y="732"/>
                  </a:lnTo>
                  <a:lnTo>
                    <a:pt x="3426" y="730"/>
                  </a:lnTo>
                  <a:lnTo>
                    <a:pt x="3418" y="726"/>
                  </a:lnTo>
                  <a:lnTo>
                    <a:pt x="3410" y="724"/>
                  </a:lnTo>
                  <a:lnTo>
                    <a:pt x="3406" y="720"/>
                  </a:lnTo>
                  <a:lnTo>
                    <a:pt x="3406" y="718"/>
                  </a:lnTo>
                  <a:lnTo>
                    <a:pt x="3416" y="714"/>
                  </a:lnTo>
                  <a:lnTo>
                    <a:pt x="3428" y="710"/>
                  </a:lnTo>
                  <a:lnTo>
                    <a:pt x="3430" y="708"/>
                  </a:lnTo>
                  <a:lnTo>
                    <a:pt x="3430" y="706"/>
                  </a:lnTo>
                  <a:lnTo>
                    <a:pt x="3426" y="702"/>
                  </a:lnTo>
                  <a:lnTo>
                    <a:pt x="3418" y="696"/>
                  </a:lnTo>
                  <a:lnTo>
                    <a:pt x="3392" y="686"/>
                  </a:lnTo>
                  <a:lnTo>
                    <a:pt x="3364" y="676"/>
                  </a:lnTo>
                  <a:lnTo>
                    <a:pt x="3352" y="674"/>
                  </a:lnTo>
                  <a:lnTo>
                    <a:pt x="3342" y="676"/>
                  </a:lnTo>
                  <a:lnTo>
                    <a:pt x="3336" y="678"/>
                  </a:lnTo>
                  <a:lnTo>
                    <a:pt x="3330" y="684"/>
                  </a:lnTo>
                  <a:lnTo>
                    <a:pt x="3326" y="688"/>
                  </a:lnTo>
                  <a:lnTo>
                    <a:pt x="3322" y="690"/>
                  </a:lnTo>
                  <a:lnTo>
                    <a:pt x="3320" y="688"/>
                  </a:lnTo>
                  <a:lnTo>
                    <a:pt x="3316" y="682"/>
                  </a:lnTo>
                  <a:lnTo>
                    <a:pt x="3312" y="676"/>
                  </a:lnTo>
                  <a:lnTo>
                    <a:pt x="3306" y="672"/>
                  </a:lnTo>
                  <a:lnTo>
                    <a:pt x="3302" y="668"/>
                  </a:lnTo>
                  <a:lnTo>
                    <a:pt x="3294" y="668"/>
                  </a:lnTo>
                  <a:lnTo>
                    <a:pt x="3278" y="666"/>
                  </a:lnTo>
                  <a:lnTo>
                    <a:pt x="3270" y="664"/>
                  </a:lnTo>
                  <a:lnTo>
                    <a:pt x="3258" y="660"/>
                  </a:lnTo>
                  <a:lnTo>
                    <a:pt x="3244" y="656"/>
                  </a:lnTo>
                  <a:lnTo>
                    <a:pt x="3230" y="654"/>
                  </a:lnTo>
                  <a:lnTo>
                    <a:pt x="3216" y="656"/>
                  </a:lnTo>
                  <a:lnTo>
                    <a:pt x="3204" y="660"/>
                  </a:lnTo>
                  <a:lnTo>
                    <a:pt x="3194" y="666"/>
                  </a:lnTo>
                  <a:lnTo>
                    <a:pt x="3186" y="674"/>
                  </a:lnTo>
                  <a:lnTo>
                    <a:pt x="3186" y="676"/>
                  </a:lnTo>
                  <a:lnTo>
                    <a:pt x="3186" y="680"/>
                  </a:lnTo>
                  <a:lnTo>
                    <a:pt x="3188" y="684"/>
                  </a:lnTo>
                  <a:lnTo>
                    <a:pt x="3190" y="688"/>
                  </a:lnTo>
                  <a:lnTo>
                    <a:pt x="3194" y="692"/>
                  </a:lnTo>
                  <a:lnTo>
                    <a:pt x="3196" y="696"/>
                  </a:lnTo>
                  <a:lnTo>
                    <a:pt x="3196" y="700"/>
                  </a:lnTo>
                  <a:lnTo>
                    <a:pt x="3196" y="702"/>
                  </a:lnTo>
                  <a:lnTo>
                    <a:pt x="3190" y="706"/>
                  </a:lnTo>
                  <a:lnTo>
                    <a:pt x="3184" y="712"/>
                  </a:lnTo>
                  <a:lnTo>
                    <a:pt x="3178" y="714"/>
                  </a:lnTo>
                  <a:lnTo>
                    <a:pt x="3176" y="718"/>
                  </a:lnTo>
                  <a:lnTo>
                    <a:pt x="3180" y="720"/>
                  </a:lnTo>
                  <a:lnTo>
                    <a:pt x="3192" y="724"/>
                  </a:lnTo>
                  <a:close/>
                  <a:moveTo>
                    <a:pt x="614" y="10"/>
                  </a:moveTo>
                  <a:lnTo>
                    <a:pt x="614" y="10"/>
                  </a:lnTo>
                  <a:lnTo>
                    <a:pt x="614" y="8"/>
                  </a:lnTo>
                  <a:lnTo>
                    <a:pt x="612" y="6"/>
                  </a:lnTo>
                  <a:lnTo>
                    <a:pt x="606" y="4"/>
                  </a:lnTo>
                  <a:lnTo>
                    <a:pt x="588" y="0"/>
                  </a:lnTo>
                  <a:lnTo>
                    <a:pt x="576" y="0"/>
                  </a:lnTo>
                  <a:lnTo>
                    <a:pt x="566" y="2"/>
                  </a:lnTo>
                  <a:lnTo>
                    <a:pt x="558" y="4"/>
                  </a:lnTo>
                  <a:lnTo>
                    <a:pt x="554" y="10"/>
                  </a:lnTo>
                  <a:lnTo>
                    <a:pt x="552" y="12"/>
                  </a:lnTo>
                  <a:lnTo>
                    <a:pt x="554" y="14"/>
                  </a:lnTo>
                  <a:lnTo>
                    <a:pt x="558" y="18"/>
                  </a:lnTo>
                  <a:lnTo>
                    <a:pt x="568" y="18"/>
                  </a:lnTo>
                  <a:lnTo>
                    <a:pt x="578" y="18"/>
                  </a:lnTo>
                  <a:lnTo>
                    <a:pt x="602" y="16"/>
                  </a:lnTo>
                  <a:lnTo>
                    <a:pt x="610" y="12"/>
                  </a:lnTo>
                  <a:lnTo>
                    <a:pt x="614" y="10"/>
                  </a:lnTo>
                  <a:close/>
                  <a:moveTo>
                    <a:pt x="444" y="80"/>
                  </a:moveTo>
                  <a:lnTo>
                    <a:pt x="444" y="80"/>
                  </a:lnTo>
                  <a:lnTo>
                    <a:pt x="450" y="82"/>
                  </a:lnTo>
                  <a:lnTo>
                    <a:pt x="450" y="84"/>
                  </a:lnTo>
                  <a:lnTo>
                    <a:pt x="456" y="86"/>
                  </a:lnTo>
                  <a:lnTo>
                    <a:pt x="474" y="88"/>
                  </a:lnTo>
                  <a:lnTo>
                    <a:pt x="502" y="94"/>
                  </a:lnTo>
                  <a:lnTo>
                    <a:pt x="514" y="100"/>
                  </a:lnTo>
                  <a:lnTo>
                    <a:pt x="524" y="102"/>
                  </a:lnTo>
                  <a:lnTo>
                    <a:pt x="536" y="100"/>
                  </a:lnTo>
                  <a:lnTo>
                    <a:pt x="544" y="96"/>
                  </a:lnTo>
                  <a:lnTo>
                    <a:pt x="546" y="94"/>
                  </a:lnTo>
                  <a:lnTo>
                    <a:pt x="544" y="94"/>
                  </a:lnTo>
                  <a:lnTo>
                    <a:pt x="520" y="88"/>
                  </a:lnTo>
                  <a:lnTo>
                    <a:pt x="492" y="76"/>
                  </a:lnTo>
                  <a:lnTo>
                    <a:pt x="478" y="74"/>
                  </a:lnTo>
                  <a:lnTo>
                    <a:pt x="466" y="76"/>
                  </a:lnTo>
                  <a:lnTo>
                    <a:pt x="458" y="76"/>
                  </a:lnTo>
                  <a:lnTo>
                    <a:pt x="452" y="74"/>
                  </a:lnTo>
                  <a:lnTo>
                    <a:pt x="438" y="70"/>
                  </a:lnTo>
                  <a:lnTo>
                    <a:pt x="432" y="68"/>
                  </a:lnTo>
                  <a:lnTo>
                    <a:pt x="426" y="66"/>
                  </a:lnTo>
                  <a:lnTo>
                    <a:pt x="420" y="68"/>
                  </a:lnTo>
                  <a:lnTo>
                    <a:pt x="414" y="74"/>
                  </a:lnTo>
                  <a:lnTo>
                    <a:pt x="412" y="76"/>
                  </a:lnTo>
                  <a:lnTo>
                    <a:pt x="414" y="76"/>
                  </a:lnTo>
                  <a:lnTo>
                    <a:pt x="420" y="78"/>
                  </a:lnTo>
                  <a:lnTo>
                    <a:pt x="432" y="78"/>
                  </a:lnTo>
                  <a:lnTo>
                    <a:pt x="444" y="80"/>
                  </a:lnTo>
                  <a:close/>
                  <a:moveTo>
                    <a:pt x="296" y="786"/>
                  </a:moveTo>
                  <a:lnTo>
                    <a:pt x="296" y="786"/>
                  </a:lnTo>
                  <a:lnTo>
                    <a:pt x="290" y="806"/>
                  </a:lnTo>
                  <a:lnTo>
                    <a:pt x="288" y="812"/>
                  </a:lnTo>
                  <a:lnTo>
                    <a:pt x="288" y="818"/>
                  </a:lnTo>
                  <a:lnTo>
                    <a:pt x="292" y="822"/>
                  </a:lnTo>
                  <a:lnTo>
                    <a:pt x="300" y="826"/>
                  </a:lnTo>
                  <a:lnTo>
                    <a:pt x="310" y="828"/>
                  </a:lnTo>
                  <a:lnTo>
                    <a:pt x="324" y="828"/>
                  </a:lnTo>
                  <a:lnTo>
                    <a:pt x="340" y="828"/>
                  </a:lnTo>
                  <a:lnTo>
                    <a:pt x="338" y="830"/>
                  </a:lnTo>
                  <a:lnTo>
                    <a:pt x="334" y="832"/>
                  </a:lnTo>
                  <a:lnTo>
                    <a:pt x="330" y="836"/>
                  </a:lnTo>
                  <a:lnTo>
                    <a:pt x="330" y="842"/>
                  </a:lnTo>
                  <a:lnTo>
                    <a:pt x="330" y="844"/>
                  </a:lnTo>
                  <a:lnTo>
                    <a:pt x="332" y="848"/>
                  </a:lnTo>
                  <a:lnTo>
                    <a:pt x="344" y="856"/>
                  </a:lnTo>
                  <a:lnTo>
                    <a:pt x="350" y="858"/>
                  </a:lnTo>
                  <a:lnTo>
                    <a:pt x="356" y="860"/>
                  </a:lnTo>
                  <a:lnTo>
                    <a:pt x="360" y="860"/>
                  </a:lnTo>
                  <a:lnTo>
                    <a:pt x="362" y="858"/>
                  </a:lnTo>
                  <a:lnTo>
                    <a:pt x="364" y="852"/>
                  </a:lnTo>
                  <a:lnTo>
                    <a:pt x="366" y="844"/>
                  </a:lnTo>
                  <a:lnTo>
                    <a:pt x="366" y="838"/>
                  </a:lnTo>
                  <a:lnTo>
                    <a:pt x="366" y="834"/>
                  </a:lnTo>
                  <a:lnTo>
                    <a:pt x="368" y="832"/>
                  </a:lnTo>
                  <a:lnTo>
                    <a:pt x="370" y="834"/>
                  </a:lnTo>
                  <a:lnTo>
                    <a:pt x="376" y="842"/>
                  </a:lnTo>
                  <a:lnTo>
                    <a:pt x="380" y="848"/>
                  </a:lnTo>
                  <a:lnTo>
                    <a:pt x="382" y="852"/>
                  </a:lnTo>
                  <a:lnTo>
                    <a:pt x="382" y="856"/>
                  </a:lnTo>
                  <a:lnTo>
                    <a:pt x="382" y="860"/>
                  </a:lnTo>
                  <a:lnTo>
                    <a:pt x="378" y="866"/>
                  </a:lnTo>
                  <a:lnTo>
                    <a:pt x="372" y="870"/>
                  </a:lnTo>
                  <a:lnTo>
                    <a:pt x="368" y="874"/>
                  </a:lnTo>
                  <a:lnTo>
                    <a:pt x="368" y="876"/>
                  </a:lnTo>
                  <a:lnTo>
                    <a:pt x="374" y="878"/>
                  </a:lnTo>
                  <a:lnTo>
                    <a:pt x="388" y="880"/>
                  </a:lnTo>
                  <a:lnTo>
                    <a:pt x="404" y="882"/>
                  </a:lnTo>
                  <a:lnTo>
                    <a:pt x="414" y="884"/>
                  </a:lnTo>
                  <a:lnTo>
                    <a:pt x="420" y="886"/>
                  </a:lnTo>
                  <a:lnTo>
                    <a:pt x="424" y="888"/>
                  </a:lnTo>
                  <a:lnTo>
                    <a:pt x="426" y="890"/>
                  </a:lnTo>
                  <a:lnTo>
                    <a:pt x="430" y="892"/>
                  </a:lnTo>
                  <a:lnTo>
                    <a:pt x="450" y="892"/>
                  </a:lnTo>
                  <a:lnTo>
                    <a:pt x="464" y="894"/>
                  </a:lnTo>
                  <a:lnTo>
                    <a:pt x="476" y="894"/>
                  </a:lnTo>
                  <a:lnTo>
                    <a:pt x="494" y="898"/>
                  </a:lnTo>
                  <a:lnTo>
                    <a:pt x="504" y="898"/>
                  </a:lnTo>
                  <a:lnTo>
                    <a:pt x="514" y="898"/>
                  </a:lnTo>
                  <a:lnTo>
                    <a:pt x="524" y="894"/>
                  </a:lnTo>
                  <a:lnTo>
                    <a:pt x="536" y="888"/>
                  </a:lnTo>
                  <a:lnTo>
                    <a:pt x="540" y="886"/>
                  </a:lnTo>
                  <a:lnTo>
                    <a:pt x="540" y="884"/>
                  </a:lnTo>
                  <a:lnTo>
                    <a:pt x="540" y="882"/>
                  </a:lnTo>
                  <a:lnTo>
                    <a:pt x="538" y="878"/>
                  </a:lnTo>
                  <a:lnTo>
                    <a:pt x="530" y="874"/>
                  </a:lnTo>
                  <a:lnTo>
                    <a:pt x="518" y="868"/>
                  </a:lnTo>
                  <a:lnTo>
                    <a:pt x="506" y="862"/>
                  </a:lnTo>
                  <a:lnTo>
                    <a:pt x="494" y="854"/>
                  </a:lnTo>
                  <a:lnTo>
                    <a:pt x="484" y="846"/>
                  </a:lnTo>
                  <a:lnTo>
                    <a:pt x="476" y="836"/>
                  </a:lnTo>
                  <a:lnTo>
                    <a:pt x="472" y="826"/>
                  </a:lnTo>
                  <a:lnTo>
                    <a:pt x="466" y="820"/>
                  </a:lnTo>
                  <a:lnTo>
                    <a:pt x="456" y="808"/>
                  </a:lnTo>
                  <a:lnTo>
                    <a:pt x="452" y="800"/>
                  </a:lnTo>
                  <a:lnTo>
                    <a:pt x="448" y="792"/>
                  </a:lnTo>
                  <a:lnTo>
                    <a:pt x="448" y="780"/>
                  </a:lnTo>
                  <a:lnTo>
                    <a:pt x="450" y="764"/>
                  </a:lnTo>
                  <a:lnTo>
                    <a:pt x="452" y="756"/>
                  </a:lnTo>
                  <a:lnTo>
                    <a:pt x="456" y="748"/>
                  </a:lnTo>
                  <a:lnTo>
                    <a:pt x="464" y="736"/>
                  </a:lnTo>
                  <a:lnTo>
                    <a:pt x="474" y="726"/>
                  </a:lnTo>
                  <a:lnTo>
                    <a:pt x="482" y="718"/>
                  </a:lnTo>
                  <a:lnTo>
                    <a:pt x="490" y="712"/>
                  </a:lnTo>
                  <a:lnTo>
                    <a:pt x="492" y="706"/>
                  </a:lnTo>
                  <a:lnTo>
                    <a:pt x="492" y="704"/>
                  </a:lnTo>
                  <a:lnTo>
                    <a:pt x="488" y="702"/>
                  </a:lnTo>
                  <a:lnTo>
                    <a:pt x="478" y="696"/>
                  </a:lnTo>
                  <a:lnTo>
                    <a:pt x="458" y="688"/>
                  </a:lnTo>
                  <a:lnTo>
                    <a:pt x="454" y="686"/>
                  </a:lnTo>
                  <a:lnTo>
                    <a:pt x="448" y="686"/>
                  </a:lnTo>
                  <a:lnTo>
                    <a:pt x="434" y="688"/>
                  </a:lnTo>
                  <a:lnTo>
                    <a:pt x="400" y="694"/>
                  </a:lnTo>
                  <a:lnTo>
                    <a:pt x="378" y="698"/>
                  </a:lnTo>
                  <a:lnTo>
                    <a:pt x="366" y="700"/>
                  </a:lnTo>
                  <a:lnTo>
                    <a:pt x="362" y="702"/>
                  </a:lnTo>
                  <a:lnTo>
                    <a:pt x="362" y="706"/>
                  </a:lnTo>
                  <a:lnTo>
                    <a:pt x="362" y="708"/>
                  </a:lnTo>
                  <a:lnTo>
                    <a:pt x="362" y="712"/>
                  </a:lnTo>
                  <a:lnTo>
                    <a:pt x="358" y="716"/>
                  </a:lnTo>
                  <a:lnTo>
                    <a:pt x="348" y="720"/>
                  </a:lnTo>
                  <a:lnTo>
                    <a:pt x="338" y="726"/>
                  </a:lnTo>
                  <a:lnTo>
                    <a:pt x="334" y="730"/>
                  </a:lnTo>
                  <a:lnTo>
                    <a:pt x="332" y="734"/>
                  </a:lnTo>
                  <a:lnTo>
                    <a:pt x="334" y="736"/>
                  </a:lnTo>
                  <a:lnTo>
                    <a:pt x="338" y="742"/>
                  </a:lnTo>
                  <a:lnTo>
                    <a:pt x="340" y="746"/>
                  </a:lnTo>
                  <a:lnTo>
                    <a:pt x="340" y="754"/>
                  </a:lnTo>
                  <a:lnTo>
                    <a:pt x="336" y="764"/>
                  </a:lnTo>
                  <a:lnTo>
                    <a:pt x="330" y="774"/>
                  </a:lnTo>
                  <a:lnTo>
                    <a:pt x="324" y="778"/>
                  </a:lnTo>
                  <a:lnTo>
                    <a:pt x="320" y="778"/>
                  </a:lnTo>
                  <a:lnTo>
                    <a:pt x="316" y="776"/>
                  </a:lnTo>
                  <a:lnTo>
                    <a:pt x="310" y="774"/>
                  </a:lnTo>
                  <a:lnTo>
                    <a:pt x="306" y="774"/>
                  </a:lnTo>
                  <a:lnTo>
                    <a:pt x="302" y="778"/>
                  </a:lnTo>
                  <a:lnTo>
                    <a:pt x="296" y="786"/>
                  </a:lnTo>
                  <a:close/>
                  <a:moveTo>
                    <a:pt x="282" y="168"/>
                  </a:moveTo>
                  <a:lnTo>
                    <a:pt x="282" y="168"/>
                  </a:lnTo>
                  <a:lnTo>
                    <a:pt x="290" y="168"/>
                  </a:lnTo>
                  <a:lnTo>
                    <a:pt x="294" y="164"/>
                  </a:lnTo>
                  <a:lnTo>
                    <a:pt x="292" y="160"/>
                  </a:lnTo>
                  <a:lnTo>
                    <a:pt x="288" y="158"/>
                  </a:lnTo>
                  <a:lnTo>
                    <a:pt x="280" y="154"/>
                  </a:lnTo>
                  <a:lnTo>
                    <a:pt x="270" y="152"/>
                  </a:lnTo>
                  <a:lnTo>
                    <a:pt x="260" y="152"/>
                  </a:lnTo>
                  <a:lnTo>
                    <a:pt x="250" y="156"/>
                  </a:lnTo>
                  <a:lnTo>
                    <a:pt x="242" y="160"/>
                  </a:lnTo>
                  <a:lnTo>
                    <a:pt x="240" y="164"/>
                  </a:lnTo>
                  <a:lnTo>
                    <a:pt x="240" y="166"/>
                  </a:lnTo>
                  <a:lnTo>
                    <a:pt x="244" y="166"/>
                  </a:lnTo>
                  <a:lnTo>
                    <a:pt x="260" y="168"/>
                  </a:lnTo>
                  <a:lnTo>
                    <a:pt x="282" y="168"/>
                  </a:lnTo>
                  <a:close/>
                  <a:moveTo>
                    <a:pt x="416" y="96"/>
                  </a:moveTo>
                  <a:lnTo>
                    <a:pt x="416" y="96"/>
                  </a:lnTo>
                  <a:lnTo>
                    <a:pt x="424" y="96"/>
                  </a:lnTo>
                  <a:lnTo>
                    <a:pt x="428" y="100"/>
                  </a:lnTo>
                  <a:lnTo>
                    <a:pt x="432" y="100"/>
                  </a:lnTo>
                  <a:lnTo>
                    <a:pt x="440" y="100"/>
                  </a:lnTo>
                  <a:lnTo>
                    <a:pt x="452" y="98"/>
                  </a:lnTo>
                  <a:lnTo>
                    <a:pt x="464" y="96"/>
                  </a:lnTo>
                  <a:lnTo>
                    <a:pt x="470" y="96"/>
                  </a:lnTo>
                  <a:lnTo>
                    <a:pt x="472" y="96"/>
                  </a:lnTo>
                  <a:lnTo>
                    <a:pt x="470" y="94"/>
                  </a:lnTo>
                  <a:lnTo>
                    <a:pt x="452" y="88"/>
                  </a:lnTo>
                  <a:lnTo>
                    <a:pt x="440" y="86"/>
                  </a:lnTo>
                  <a:lnTo>
                    <a:pt x="436" y="86"/>
                  </a:lnTo>
                  <a:lnTo>
                    <a:pt x="432" y="88"/>
                  </a:lnTo>
                  <a:lnTo>
                    <a:pt x="428" y="90"/>
                  </a:lnTo>
                  <a:lnTo>
                    <a:pt x="424" y="90"/>
                  </a:lnTo>
                  <a:lnTo>
                    <a:pt x="414" y="88"/>
                  </a:lnTo>
                  <a:lnTo>
                    <a:pt x="404" y="86"/>
                  </a:lnTo>
                  <a:lnTo>
                    <a:pt x="398" y="88"/>
                  </a:lnTo>
                  <a:lnTo>
                    <a:pt x="396" y="92"/>
                  </a:lnTo>
                  <a:lnTo>
                    <a:pt x="394" y="94"/>
                  </a:lnTo>
                  <a:lnTo>
                    <a:pt x="398" y="96"/>
                  </a:lnTo>
                  <a:lnTo>
                    <a:pt x="416" y="96"/>
                  </a:lnTo>
                  <a:close/>
                  <a:moveTo>
                    <a:pt x="406" y="124"/>
                  </a:moveTo>
                  <a:lnTo>
                    <a:pt x="406" y="124"/>
                  </a:lnTo>
                  <a:lnTo>
                    <a:pt x="414" y="122"/>
                  </a:lnTo>
                  <a:lnTo>
                    <a:pt x="416" y="122"/>
                  </a:lnTo>
                  <a:lnTo>
                    <a:pt x="416" y="120"/>
                  </a:lnTo>
                  <a:lnTo>
                    <a:pt x="414" y="116"/>
                  </a:lnTo>
                  <a:lnTo>
                    <a:pt x="408" y="112"/>
                  </a:lnTo>
                  <a:lnTo>
                    <a:pt x="402" y="110"/>
                  </a:lnTo>
                  <a:lnTo>
                    <a:pt x="394" y="110"/>
                  </a:lnTo>
                  <a:lnTo>
                    <a:pt x="390" y="112"/>
                  </a:lnTo>
                  <a:lnTo>
                    <a:pt x="392" y="114"/>
                  </a:lnTo>
                  <a:lnTo>
                    <a:pt x="392" y="116"/>
                  </a:lnTo>
                  <a:lnTo>
                    <a:pt x="392" y="118"/>
                  </a:lnTo>
                  <a:lnTo>
                    <a:pt x="390" y="120"/>
                  </a:lnTo>
                  <a:lnTo>
                    <a:pt x="390" y="122"/>
                  </a:lnTo>
                  <a:lnTo>
                    <a:pt x="392" y="124"/>
                  </a:lnTo>
                  <a:lnTo>
                    <a:pt x="406" y="124"/>
                  </a:lnTo>
                  <a:close/>
                  <a:moveTo>
                    <a:pt x="382" y="134"/>
                  </a:moveTo>
                  <a:lnTo>
                    <a:pt x="382" y="134"/>
                  </a:lnTo>
                  <a:lnTo>
                    <a:pt x="372" y="126"/>
                  </a:lnTo>
                  <a:lnTo>
                    <a:pt x="368" y="124"/>
                  </a:lnTo>
                  <a:lnTo>
                    <a:pt x="364" y="124"/>
                  </a:lnTo>
                  <a:lnTo>
                    <a:pt x="350" y="128"/>
                  </a:lnTo>
                  <a:lnTo>
                    <a:pt x="330" y="136"/>
                  </a:lnTo>
                  <a:lnTo>
                    <a:pt x="328" y="138"/>
                  </a:lnTo>
                  <a:lnTo>
                    <a:pt x="326" y="140"/>
                  </a:lnTo>
                  <a:lnTo>
                    <a:pt x="328" y="142"/>
                  </a:lnTo>
                  <a:lnTo>
                    <a:pt x="332" y="144"/>
                  </a:lnTo>
                  <a:lnTo>
                    <a:pt x="342" y="146"/>
                  </a:lnTo>
                  <a:lnTo>
                    <a:pt x="356" y="148"/>
                  </a:lnTo>
                  <a:lnTo>
                    <a:pt x="370" y="148"/>
                  </a:lnTo>
                  <a:lnTo>
                    <a:pt x="380" y="146"/>
                  </a:lnTo>
                  <a:lnTo>
                    <a:pt x="384" y="144"/>
                  </a:lnTo>
                  <a:lnTo>
                    <a:pt x="386" y="142"/>
                  </a:lnTo>
                  <a:lnTo>
                    <a:pt x="386" y="138"/>
                  </a:lnTo>
                  <a:lnTo>
                    <a:pt x="382" y="134"/>
                  </a:lnTo>
                  <a:close/>
                  <a:moveTo>
                    <a:pt x="46" y="116"/>
                  </a:moveTo>
                  <a:lnTo>
                    <a:pt x="46" y="116"/>
                  </a:lnTo>
                  <a:lnTo>
                    <a:pt x="54" y="118"/>
                  </a:lnTo>
                  <a:lnTo>
                    <a:pt x="62" y="114"/>
                  </a:lnTo>
                  <a:lnTo>
                    <a:pt x="66" y="114"/>
                  </a:lnTo>
                  <a:lnTo>
                    <a:pt x="70" y="116"/>
                  </a:lnTo>
                  <a:lnTo>
                    <a:pt x="76" y="120"/>
                  </a:lnTo>
                  <a:lnTo>
                    <a:pt x="80" y="122"/>
                  </a:lnTo>
                  <a:lnTo>
                    <a:pt x="86" y="124"/>
                  </a:lnTo>
                  <a:lnTo>
                    <a:pt x="92" y="122"/>
                  </a:lnTo>
                  <a:lnTo>
                    <a:pt x="102" y="118"/>
                  </a:lnTo>
                  <a:lnTo>
                    <a:pt x="118" y="110"/>
                  </a:lnTo>
                  <a:lnTo>
                    <a:pt x="130" y="104"/>
                  </a:lnTo>
                  <a:lnTo>
                    <a:pt x="134" y="102"/>
                  </a:lnTo>
                  <a:lnTo>
                    <a:pt x="140" y="102"/>
                  </a:lnTo>
                  <a:lnTo>
                    <a:pt x="148" y="102"/>
                  </a:lnTo>
                  <a:lnTo>
                    <a:pt x="158" y="106"/>
                  </a:lnTo>
                  <a:lnTo>
                    <a:pt x="168" y="108"/>
                  </a:lnTo>
                  <a:lnTo>
                    <a:pt x="176" y="108"/>
                  </a:lnTo>
                  <a:lnTo>
                    <a:pt x="180" y="108"/>
                  </a:lnTo>
                  <a:lnTo>
                    <a:pt x="182" y="106"/>
                  </a:lnTo>
                  <a:lnTo>
                    <a:pt x="182" y="102"/>
                  </a:lnTo>
                  <a:lnTo>
                    <a:pt x="176" y="98"/>
                  </a:lnTo>
                  <a:lnTo>
                    <a:pt x="166" y="94"/>
                  </a:lnTo>
                  <a:lnTo>
                    <a:pt x="150" y="90"/>
                  </a:lnTo>
                  <a:lnTo>
                    <a:pt x="126" y="86"/>
                  </a:lnTo>
                  <a:lnTo>
                    <a:pt x="122" y="88"/>
                  </a:lnTo>
                  <a:lnTo>
                    <a:pt x="120" y="90"/>
                  </a:lnTo>
                  <a:lnTo>
                    <a:pt x="118" y="92"/>
                  </a:lnTo>
                  <a:lnTo>
                    <a:pt x="114" y="94"/>
                  </a:lnTo>
                  <a:lnTo>
                    <a:pt x="108" y="98"/>
                  </a:lnTo>
                  <a:lnTo>
                    <a:pt x="96" y="100"/>
                  </a:lnTo>
                  <a:lnTo>
                    <a:pt x="64" y="104"/>
                  </a:lnTo>
                  <a:lnTo>
                    <a:pt x="42" y="108"/>
                  </a:lnTo>
                  <a:lnTo>
                    <a:pt x="34" y="110"/>
                  </a:lnTo>
                  <a:lnTo>
                    <a:pt x="32" y="112"/>
                  </a:lnTo>
                  <a:lnTo>
                    <a:pt x="36" y="114"/>
                  </a:lnTo>
                  <a:lnTo>
                    <a:pt x="46" y="116"/>
                  </a:lnTo>
                  <a:close/>
                  <a:moveTo>
                    <a:pt x="202" y="100"/>
                  </a:moveTo>
                  <a:lnTo>
                    <a:pt x="202" y="100"/>
                  </a:lnTo>
                  <a:lnTo>
                    <a:pt x="210" y="106"/>
                  </a:lnTo>
                  <a:lnTo>
                    <a:pt x="210" y="108"/>
                  </a:lnTo>
                  <a:lnTo>
                    <a:pt x="210" y="112"/>
                  </a:lnTo>
                  <a:lnTo>
                    <a:pt x="208" y="114"/>
                  </a:lnTo>
                  <a:lnTo>
                    <a:pt x="202" y="116"/>
                  </a:lnTo>
                  <a:lnTo>
                    <a:pt x="178" y="118"/>
                  </a:lnTo>
                  <a:lnTo>
                    <a:pt x="152" y="118"/>
                  </a:lnTo>
                  <a:lnTo>
                    <a:pt x="136" y="118"/>
                  </a:lnTo>
                  <a:lnTo>
                    <a:pt x="132" y="120"/>
                  </a:lnTo>
                  <a:lnTo>
                    <a:pt x="134" y="124"/>
                  </a:lnTo>
                  <a:lnTo>
                    <a:pt x="140" y="126"/>
                  </a:lnTo>
                  <a:lnTo>
                    <a:pt x="146" y="132"/>
                  </a:lnTo>
                  <a:lnTo>
                    <a:pt x="146" y="134"/>
                  </a:lnTo>
                  <a:lnTo>
                    <a:pt x="144" y="134"/>
                  </a:lnTo>
                  <a:lnTo>
                    <a:pt x="124" y="132"/>
                  </a:lnTo>
                  <a:lnTo>
                    <a:pt x="110" y="132"/>
                  </a:lnTo>
                  <a:lnTo>
                    <a:pt x="100" y="132"/>
                  </a:lnTo>
                  <a:lnTo>
                    <a:pt x="96" y="134"/>
                  </a:lnTo>
                  <a:lnTo>
                    <a:pt x="96" y="136"/>
                  </a:lnTo>
                  <a:lnTo>
                    <a:pt x="100" y="140"/>
                  </a:lnTo>
                  <a:lnTo>
                    <a:pt x="110" y="144"/>
                  </a:lnTo>
                  <a:lnTo>
                    <a:pt x="118" y="148"/>
                  </a:lnTo>
                  <a:lnTo>
                    <a:pt x="122" y="148"/>
                  </a:lnTo>
                  <a:lnTo>
                    <a:pt x="128" y="144"/>
                  </a:lnTo>
                  <a:lnTo>
                    <a:pt x="140" y="140"/>
                  </a:lnTo>
                  <a:lnTo>
                    <a:pt x="146" y="140"/>
                  </a:lnTo>
                  <a:lnTo>
                    <a:pt x="148" y="140"/>
                  </a:lnTo>
                  <a:lnTo>
                    <a:pt x="146" y="146"/>
                  </a:lnTo>
                  <a:lnTo>
                    <a:pt x="146" y="150"/>
                  </a:lnTo>
                  <a:lnTo>
                    <a:pt x="146" y="152"/>
                  </a:lnTo>
                  <a:lnTo>
                    <a:pt x="150" y="152"/>
                  </a:lnTo>
                  <a:lnTo>
                    <a:pt x="160" y="150"/>
                  </a:lnTo>
                  <a:lnTo>
                    <a:pt x="168" y="148"/>
                  </a:lnTo>
                  <a:lnTo>
                    <a:pt x="176" y="146"/>
                  </a:lnTo>
                  <a:lnTo>
                    <a:pt x="184" y="148"/>
                  </a:lnTo>
                  <a:lnTo>
                    <a:pt x="190" y="150"/>
                  </a:lnTo>
                  <a:lnTo>
                    <a:pt x="192" y="150"/>
                  </a:lnTo>
                  <a:lnTo>
                    <a:pt x="196" y="148"/>
                  </a:lnTo>
                  <a:lnTo>
                    <a:pt x="200" y="144"/>
                  </a:lnTo>
                  <a:lnTo>
                    <a:pt x="198" y="142"/>
                  </a:lnTo>
                  <a:lnTo>
                    <a:pt x="192" y="140"/>
                  </a:lnTo>
                  <a:lnTo>
                    <a:pt x="184" y="138"/>
                  </a:lnTo>
                  <a:lnTo>
                    <a:pt x="184" y="136"/>
                  </a:lnTo>
                  <a:lnTo>
                    <a:pt x="186" y="134"/>
                  </a:lnTo>
                  <a:lnTo>
                    <a:pt x="196" y="130"/>
                  </a:lnTo>
                  <a:lnTo>
                    <a:pt x="206" y="130"/>
                  </a:lnTo>
                  <a:lnTo>
                    <a:pt x="216" y="128"/>
                  </a:lnTo>
                  <a:lnTo>
                    <a:pt x="220" y="126"/>
                  </a:lnTo>
                  <a:lnTo>
                    <a:pt x="226" y="124"/>
                  </a:lnTo>
                  <a:lnTo>
                    <a:pt x="230" y="120"/>
                  </a:lnTo>
                  <a:lnTo>
                    <a:pt x="234" y="118"/>
                  </a:lnTo>
                  <a:lnTo>
                    <a:pt x="246" y="118"/>
                  </a:lnTo>
                  <a:lnTo>
                    <a:pt x="262" y="118"/>
                  </a:lnTo>
                  <a:lnTo>
                    <a:pt x="286" y="114"/>
                  </a:lnTo>
                  <a:lnTo>
                    <a:pt x="298" y="112"/>
                  </a:lnTo>
                  <a:lnTo>
                    <a:pt x="304" y="108"/>
                  </a:lnTo>
                  <a:lnTo>
                    <a:pt x="306" y="104"/>
                  </a:lnTo>
                  <a:lnTo>
                    <a:pt x="304" y="102"/>
                  </a:lnTo>
                  <a:lnTo>
                    <a:pt x="298" y="98"/>
                  </a:lnTo>
                  <a:lnTo>
                    <a:pt x="290" y="96"/>
                  </a:lnTo>
                  <a:lnTo>
                    <a:pt x="280" y="96"/>
                  </a:lnTo>
                  <a:lnTo>
                    <a:pt x="270" y="98"/>
                  </a:lnTo>
                  <a:lnTo>
                    <a:pt x="256" y="98"/>
                  </a:lnTo>
                  <a:lnTo>
                    <a:pt x="258" y="98"/>
                  </a:lnTo>
                  <a:lnTo>
                    <a:pt x="260" y="96"/>
                  </a:lnTo>
                  <a:lnTo>
                    <a:pt x="262" y="94"/>
                  </a:lnTo>
                  <a:lnTo>
                    <a:pt x="262" y="92"/>
                  </a:lnTo>
                  <a:lnTo>
                    <a:pt x="258" y="90"/>
                  </a:lnTo>
                  <a:lnTo>
                    <a:pt x="250" y="88"/>
                  </a:lnTo>
                  <a:lnTo>
                    <a:pt x="228" y="88"/>
                  </a:lnTo>
                  <a:lnTo>
                    <a:pt x="208" y="90"/>
                  </a:lnTo>
                  <a:lnTo>
                    <a:pt x="202" y="92"/>
                  </a:lnTo>
                  <a:lnTo>
                    <a:pt x="198" y="96"/>
                  </a:lnTo>
                  <a:lnTo>
                    <a:pt x="198" y="98"/>
                  </a:lnTo>
                  <a:lnTo>
                    <a:pt x="202" y="100"/>
                  </a:lnTo>
                  <a:close/>
                  <a:moveTo>
                    <a:pt x="272" y="70"/>
                  </a:moveTo>
                  <a:lnTo>
                    <a:pt x="272" y="70"/>
                  </a:lnTo>
                  <a:lnTo>
                    <a:pt x="276" y="66"/>
                  </a:lnTo>
                  <a:lnTo>
                    <a:pt x="278" y="64"/>
                  </a:lnTo>
                  <a:lnTo>
                    <a:pt x="276" y="62"/>
                  </a:lnTo>
                  <a:lnTo>
                    <a:pt x="274" y="60"/>
                  </a:lnTo>
                  <a:lnTo>
                    <a:pt x="268" y="60"/>
                  </a:lnTo>
                  <a:lnTo>
                    <a:pt x="262" y="60"/>
                  </a:lnTo>
                  <a:lnTo>
                    <a:pt x="256" y="62"/>
                  </a:lnTo>
                  <a:lnTo>
                    <a:pt x="250" y="66"/>
                  </a:lnTo>
                  <a:lnTo>
                    <a:pt x="246" y="72"/>
                  </a:lnTo>
                  <a:lnTo>
                    <a:pt x="244" y="76"/>
                  </a:lnTo>
                  <a:lnTo>
                    <a:pt x="244" y="78"/>
                  </a:lnTo>
                  <a:lnTo>
                    <a:pt x="248" y="78"/>
                  </a:lnTo>
                  <a:lnTo>
                    <a:pt x="258" y="74"/>
                  </a:lnTo>
                  <a:lnTo>
                    <a:pt x="272" y="70"/>
                  </a:lnTo>
                  <a:close/>
                  <a:moveTo>
                    <a:pt x="228" y="142"/>
                  </a:moveTo>
                  <a:lnTo>
                    <a:pt x="228" y="142"/>
                  </a:lnTo>
                  <a:lnTo>
                    <a:pt x="222" y="144"/>
                  </a:lnTo>
                  <a:lnTo>
                    <a:pt x="220" y="146"/>
                  </a:lnTo>
                  <a:lnTo>
                    <a:pt x="218" y="150"/>
                  </a:lnTo>
                  <a:lnTo>
                    <a:pt x="220" y="152"/>
                  </a:lnTo>
                  <a:lnTo>
                    <a:pt x="222" y="156"/>
                  </a:lnTo>
                  <a:lnTo>
                    <a:pt x="226" y="156"/>
                  </a:lnTo>
                  <a:lnTo>
                    <a:pt x="232" y="156"/>
                  </a:lnTo>
                  <a:lnTo>
                    <a:pt x="238" y="154"/>
                  </a:lnTo>
                  <a:lnTo>
                    <a:pt x="246" y="148"/>
                  </a:lnTo>
                  <a:lnTo>
                    <a:pt x="248" y="144"/>
                  </a:lnTo>
                  <a:lnTo>
                    <a:pt x="248" y="142"/>
                  </a:lnTo>
                  <a:lnTo>
                    <a:pt x="246" y="140"/>
                  </a:lnTo>
                  <a:lnTo>
                    <a:pt x="242" y="138"/>
                  </a:lnTo>
                  <a:lnTo>
                    <a:pt x="228" y="142"/>
                  </a:lnTo>
                  <a:close/>
                  <a:moveTo>
                    <a:pt x="790" y="22"/>
                  </a:moveTo>
                  <a:lnTo>
                    <a:pt x="790" y="22"/>
                  </a:lnTo>
                  <a:lnTo>
                    <a:pt x="792" y="20"/>
                  </a:lnTo>
                  <a:lnTo>
                    <a:pt x="792" y="18"/>
                  </a:lnTo>
                  <a:lnTo>
                    <a:pt x="788" y="14"/>
                  </a:lnTo>
                  <a:lnTo>
                    <a:pt x="780" y="12"/>
                  </a:lnTo>
                  <a:lnTo>
                    <a:pt x="770" y="12"/>
                  </a:lnTo>
                  <a:lnTo>
                    <a:pt x="748" y="12"/>
                  </a:lnTo>
                  <a:lnTo>
                    <a:pt x="736" y="14"/>
                  </a:lnTo>
                  <a:lnTo>
                    <a:pt x="728" y="18"/>
                  </a:lnTo>
                  <a:lnTo>
                    <a:pt x="726" y="18"/>
                  </a:lnTo>
                  <a:lnTo>
                    <a:pt x="726" y="20"/>
                  </a:lnTo>
                  <a:lnTo>
                    <a:pt x="730" y="22"/>
                  </a:lnTo>
                  <a:lnTo>
                    <a:pt x="750" y="26"/>
                  </a:lnTo>
                  <a:lnTo>
                    <a:pt x="774" y="26"/>
                  </a:lnTo>
                  <a:lnTo>
                    <a:pt x="784" y="26"/>
                  </a:lnTo>
                  <a:lnTo>
                    <a:pt x="790" y="22"/>
                  </a:lnTo>
                  <a:close/>
                  <a:moveTo>
                    <a:pt x="596" y="154"/>
                  </a:moveTo>
                  <a:lnTo>
                    <a:pt x="596" y="154"/>
                  </a:lnTo>
                  <a:lnTo>
                    <a:pt x="588" y="158"/>
                  </a:lnTo>
                  <a:lnTo>
                    <a:pt x="586" y="160"/>
                  </a:lnTo>
                  <a:lnTo>
                    <a:pt x="588" y="162"/>
                  </a:lnTo>
                  <a:lnTo>
                    <a:pt x="592" y="164"/>
                  </a:lnTo>
                  <a:lnTo>
                    <a:pt x="608" y="164"/>
                  </a:lnTo>
                  <a:lnTo>
                    <a:pt x="628" y="164"/>
                  </a:lnTo>
                  <a:lnTo>
                    <a:pt x="634" y="162"/>
                  </a:lnTo>
                  <a:lnTo>
                    <a:pt x="638" y="160"/>
                  </a:lnTo>
                  <a:lnTo>
                    <a:pt x="636" y="158"/>
                  </a:lnTo>
                  <a:lnTo>
                    <a:pt x="632" y="156"/>
                  </a:lnTo>
                  <a:lnTo>
                    <a:pt x="618" y="152"/>
                  </a:lnTo>
                  <a:lnTo>
                    <a:pt x="610" y="152"/>
                  </a:lnTo>
                  <a:lnTo>
                    <a:pt x="600" y="154"/>
                  </a:lnTo>
                  <a:lnTo>
                    <a:pt x="596" y="154"/>
                  </a:lnTo>
                  <a:close/>
                  <a:moveTo>
                    <a:pt x="482" y="98"/>
                  </a:moveTo>
                  <a:lnTo>
                    <a:pt x="482" y="98"/>
                  </a:lnTo>
                  <a:lnTo>
                    <a:pt x="460" y="100"/>
                  </a:lnTo>
                  <a:lnTo>
                    <a:pt x="458" y="102"/>
                  </a:lnTo>
                  <a:lnTo>
                    <a:pt x="462" y="106"/>
                  </a:lnTo>
                  <a:lnTo>
                    <a:pt x="470" y="108"/>
                  </a:lnTo>
                  <a:lnTo>
                    <a:pt x="482" y="108"/>
                  </a:lnTo>
                  <a:lnTo>
                    <a:pt x="510" y="106"/>
                  </a:lnTo>
                  <a:lnTo>
                    <a:pt x="514" y="106"/>
                  </a:lnTo>
                  <a:lnTo>
                    <a:pt x="516" y="104"/>
                  </a:lnTo>
                  <a:lnTo>
                    <a:pt x="508" y="100"/>
                  </a:lnTo>
                  <a:lnTo>
                    <a:pt x="496" y="98"/>
                  </a:lnTo>
                  <a:lnTo>
                    <a:pt x="482" y="98"/>
                  </a:lnTo>
                  <a:close/>
                  <a:moveTo>
                    <a:pt x="796" y="100"/>
                  </a:moveTo>
                  <a:lnTo>
                    <a:pt x="796" y="100"/>
                  </a:lnTo>
                  <a:lnTo>
                    <a:pt x="822" y="96"/>
                  </a:lnTo>
                  <a:lnTo>
                    <a:pt x="842" y="92"/>
                  </a:lnTo>
                  <a:lnTo>
                    <a:pt x="848" y="90"/>
                  </a:lnTo>
                  <a:lnTo>
                    <a:pt x="854" y="88"/>
                  </a:lnTo>
                  <a:lnTo>
                    <a:pt x="856" y="84"/>
                  </a:lnTo>
                  <a:lnTo>
                    <a:pt x="858" y="78"/>
                  </a:lnTo>
                  <a:lnTo>
                    <a:pt x="856" y="70"/>
                  </a:lnTo>
                  <a:lnTo>
                    <a:pt x="852" y="66"/>
                  </a:lnTo>
                  <a:lnTo>
                    <a:pt x="844" y="62"/>
                  </a:lnTo>
                  <a:lnTo>
                    <a:pt x="836" y="60"/>
                  </a:lnTo>
                  <a:lnTo>
                    <a:pt x="828" y="60"/>
                  </a:lnTo>
                  <a:lnTo>
                    <a:pt x="820" y="60"/>
                  </a:lnTo>
                  <a:lnTo>
                    <a:pt x="812" y="62"/>
                  </a:lnTo>
                  <a:lnTo>
                    <a:pt x="806" y="66"/>
                  </a:lnTo>
                  <a:lnTo>
                    <a:pt x="800" y="70"/>
                  </a:lnTo>
                  <a:lnTo>
                    <a:pt x="796" y="72"/>
                  </a:lnTo>
                  <a:lnTo>
                    <a:pt x="784" y="74"/>
                  </a:lnTo>
                  <a:lnTo>
                    <a:pt x="768" y="76"/>
                  </a:lnTo>
                  <a:lnTo>
                    <a:pt x="758" y="80"/>
                  </a:lnTo>
                  <a:lnTo>
                    <a:pt x="748" y="86"/>
                  </a:lnTo>
                  <a:lnTo>
                    <a:pt x="742" y="90"/>
                  </a:lnTo>
                  <a:lnTo>
                    <a:pt x="740" y="94"/>
                  </a:lnTo>
                  <a:lnTo>
                    <a:pt x="742" y="98"/>
                  </a:lnTo>
                  <a:lnTo>
                    <a:pt x="748" y="100"/>
                  </a:lnTo>
                  <a:lnTo>
                    <a:pt x="758" y="102"/>
                  </a:lnTo>
                  <a:lnTo>
                    <a:pt x="768" y="102"/>
                  </a:lnTo>
                  <a:lnTo>
                    <a:pt x="796" y="100"/>
                  </a:lnTo>
                  <a:close/>
                  <a:moveTo>
                    <a:pt x="506" y="132"/>
                  </a:moveTo>
                  <a:lnTo>
                    <a:pt x="506" y="132"/>
                  </a:lnTo>
                  <a:lnTo>
                    <a:pt x="494" y="134"/>
                  </a:lnTo>
                  <a:lnTo>
                    <a:pt x="482" y="132"/>
                  </a:lnTo>
                  <a:lnTo>
                    <a:pt x="476" y="134"/>
                  </a:lnTo>
                  <a:lnTo>
                    <a:pt x="472" y="136"/>
                  </a:lnTo>
                  <a:lnTo>
                    <a:pt x="468" y="140"/>
                  </a:lnTo>
                  <a:lnTo>
                    <a:pt x="466" y="148"/>
                  </a:lnTo>
                  <a:lnTo>
                    <a:pt x="466" y="154"/>
                  </a:lnTo>
                  <a:lnTo>
                    <a:pt x="468" y="156"/>
                  </a:lnTo>
                  <a:lnTo>
                    <a:pt x="472" y="158"/>
                  </a:lnTo>
                  <a:lnTo>
                    <a:pt x="478" y="158"/>
                  </a:lnTo>
                  <a:lnTo>
                    <a:pt x="494" y="158"/>
                  </a:lnTo>
                  <a:lnTo>
                    <a:pt x="512" y="158"/>
                  </a:lnTo>
                  <a:lnTo>
                    <a:pt x="520" y="156"/>
                  </a:lnTo>
                  <a:lnTo>
                    <a:pt x="524" y="154"/>
                  </a:lnTo>
                  <a:lnTo>
                    <a:pt x="526" y="150"/>
                  </a:lnTo>
                  <a:lnTo>
                    <a:pt x="524" y="144"/>
                  </a:lnTo>
                  <a:lnTo>
                    <a:pt x="522" y="138"/>
                  </a:lnTo>
                  <a:lnTo>
                    <a:pt x="516" y="134"/>
                  </a:lnTo>
                  <a:lnTo>
                    <a:pt x="512" y="132"/>
                  </a:lnTo>
                  <a:lnTo>
                    <a:pt x="506" y="132"/>
                  </a:lnTo>
                  <a:close/>
                  <a:moveTo>
                    <a:pt x="456" y="58"/>
                  </a:moveTo>
                  <a:lnTo>
                    <a:pt x="456" y="58"/>
                  </a:lnTo>
                  <a:lnTo>
                    <a:pt x="460" y="58"/>
                  </a:lnTo>
                  <a:lnTo>
                    <a:pt x="464" y="58"/>
                  </a:lnTo>
                  <a:lnTo>
                    <a:pt x="470" y="58"/>
                  </a:lnTo>
                  <a:lnTo>
                    <a:pt x="480" y="58"/>
                  </a:lnTo>
                  <a:lnTo>
                    <a:pt x="486" y="58"/>
                  </a:lnTo>
                  <a:lnTo>
                    <a:pt x="492" y="62"/>
                  </a:lnTo>
                  <a:lnTo>
                    <a:pt x="496" y="64"/>
                  </a:lnTo>
                  <a:lnTo>
                    <a:pt x="500" y="64"/>
                  </a:lnTo>
                  <a:lnTo>
                    <a:pt x="508" y="60"/>
                  </a:lnTo>
                  <a:lnTo>
                    <a:pt x="524" y="56"/>
                  </a:lnTo>
                  <a:lnTo>
                    <a:pt x="548" y="52"/>
                  </a:lnTo>
                  <a:lnTo>
                    <a:pt x="552" y="52"/>
                  </a:lnTo>
                  <a:lnTo>
                    <a:pt x="550" y="50"/>
                  </a:lnTo>
                  <a:lnTo>
                    <a:pt x="540" y="48"/>
                  </a:lnTo>
                  <a:lnTo>
                    <a:pt x="498" y="44"/>
                  </a:lnTo>
                  <a:lnTo>
                    <a:pt x="492" y="44"/>
                  </a:lnTo>
                  <a:lnTo>
                    <a:pt x="488" y="44"/>
                  </a:lnTo>
                  <a:lnTo>
                    <a:pt x="488" y="46"/>
                  </a:lnTo>
                  <a:lnTo>
                    <a:pt x="490" y="48"/>
                  </a:lnTo>
                  <a:lnTo>
                    <a:pt x="494" y="52"/>
                  </a:lnTo>
                  <a:lnTo>
                    <a:pt x="492" y="54"/>
                  </a:lnTo>
                  <a:lnTo>
                    <a:pt x="488" y="54"/>
                  </a:lnTo>
                  <a:lnTo>
                    <a:pt x="462" y="52"/>
                  </a:lnTo>
                  <a:lnTo>
                    <a:pt x="454" y="54"/>
                  </a:lnTo>
                  <a:lnTo>
                    <a:pt x="454" y="56"/>
                  </a:lnTo>
                  <a:lnTo>
                    <a:pt x="456" y="58"/>
                  </a:lnTo>
                  <a:close/>
                  <a:moveTo>
                    <a:pt x="678" y="84"/>
                  </a:moveTo>
                  <a:lnTo>
                    <a:pt x="678" y="84"/>
                  </a:lnTo>
                  <a:lnTo>
                    <a:pt x="688" y="82"/>
                  </a:lnTo>
                  <a:lnTo>
                    <a:pt x="696" y="78"/>
                  </a:lnTo>
                  <a:lnTo>
                    <a:pt x="704" y="74"/>
                  </a:lnTo>
                  <a:lnTo>
                    <a:pt x="710" y="70"/>
                  </a:lnTo>
                  <a:lnTo>
                    <a:pt x="710" y="68"/>
                  </a:lnTo>
                  <a:lnTo>
                    <a:pt x="710" y="66"/>
                  </a:lnTo>
                  <a:lnTo>
                    <a:pt x="704" y="64"/>
                  </a:lnTo>
                  <a:lnTo>
                    <a:pt x="692" y="64"/>
                  </a:lnTo>
                  <a:lnTo>
                    <a:pt x="670" y="68"/>
                  </a:lnTo>
                  <a:lnTo>
                    <a:pt x="654" y="72"/>
                  </a:lnTo>
                  <a:lnTo>
                    <a:pt x="646" y="76"/>
                  </a:lnTo>
                  <a:lnTo>
                    <a:pt x="644" y="80"/>
                  </a:lnTo>
                  <a:lnTo>
                    <a:pt x="646" y="82"/>
                  </a:lnTo>
                  <a:lnTo>
                    <a:pt x="658" y="84"/>
                  </a:lnTo>
                  <a:lnTo>
                    <a:pt x="678" y="84"/>
                  </a:lnTo>
                  <a:close/>
                  <a:moveTo>
                    <a:pt x="568" y="44"/>
                  </a:moveTo>
                  <a:lnTo>
                    <a:pt x="568" y="44"/>
                  </a:lnTo>
                  <a:lnTo>
                    <a:pt x="580" y="44"/>
                  </a:lnTo>
                  <a:lnTo>
                    <a:pt x="582" y="44"/>
                  </a:lnTo>
                  <a:lnTo>
                    <a:pt x="580" y="42"/>
                  </a:lnTo>
                  <a:lnTo>
                    <a:pt x="570" y="38"/>
                  </a:lnTo>
                  <a:lnTo>
                    <a:pt x="556" y="34"/>
                  </a:lnTo>
                  <a:lnTo>
                    <a:pt x="544" y="30"/>
                  </a:lnTo>
                  <a:lnTo>
                    <a:pt x="536" y="28"/>
                  </a:lnTo>
                  <a:lnTo>
                    <a:pt x="528" y="30"/>
                  </a:lnTo>
                  <a:lnTo>
                    <a:pt x="518" y="34"/>
                  </a:lnTo>
                  <a:lnTo>
                    <a:pt x="510" y="38"/>
                  </a:lnTo>
                  <a:lnTo>
                    <a:pt x="508" y="40"/>
                  </a:lnTo>
                  <a:lnTo>
                    <a:pt x="510" y="40"/>
                  </a:lnTo>
                  <a:lnTo>
                    <a:pt x="520" y="40"/>
                  </a:lnTo>
                  <a:lnTo>
                    <a:pt x="542" y="42"/>
                  </a:lnTo>
                  <a:lnTo>
                    <a:pt x="568" y="44"/>
                  </a:lnTo>
                  <a:close/>
                  <a:moveTo>
                    <a:pt x="672" y="122"/>
                  </a:moveTo>
                  <a:lnTo>
                    <a:pt x="672" y="122"/>
                  </a:lnTo>
                  <a:lnTo>
                    <a:pt x="682" y="124"/>
                  </a:lnTo>
                  <a:lnTo>
                    <a:pt x="690" y="124"/>
                  </a:lnTo>
                  <a:lnTo>
                    <a:pt x="694" y="124"/>
                  </a:lnTo>
                  <a:lnTo>
                    <a:pt x="698" y="120"/>
                  </a:lnTo>
                  <a:lnTo>
                    <a:pt x="706" y="116"/>
                  </a:lnTo>
                  <a:lnTo>
                    <a:pt x="710" y="112"/>
                  </a:lnTo>
                  <a:lnTo>
                    <a:pt x="718" y="112"/>
                  </a:lnTo>
                  <a:lnTo>
                    <a:pt x="724" y="110"/>
                  </a:lnTo>
                  <a:lnTo>
                    <a:pt x="728" y="106"/>
                  </a:lnTo>
                  <a:lnTo>
                    <a:pt x="730" y="100"/>
                  </a:lnTo>
                  <a:lnTo>
                    <a:pt x="728" y="94"/>
                  </a:lnTo>
                  <a:lnTo>
                    <a:pt x="724" y="88"/>
                  </a:lnTo>
                  <a:lnTo>
                    <a:pt x="716" y="84"/>
                  </a:lnTo>
                  <a:lnTo>
                    <a:pt x="704" y="84"/>
                  </a:lnTo>
                  <a:lnTo>
                    <a:pt x="688" y="88"/>
                  </a:lnTo>
                  <a:lnTo>
                    <a:pt x="670" y="94"/>
                  </a:lnTo>
                  <a:lnTo>
                    <a:pt x="656" y="94"/>
                  </a:lnTo>
                  <a:lnTo>
                    <a:pt x="644" y="92"/>
                  </a:lnTo>
                  <a:lnTo>
                    <a:pt x="634" y="90"/>
                  </a:lnTo>
                  <a:lnTo>
                    <a:pt x="626" y="90"/>
                  </a:lnTo>
                  <a:lnTo>
                    <a:pt x="620" y="90"/>
                  </a:lnTo>
                  <a:lnTo>
                    <a:pt x="614" y="94"/>
                  </a:lnTo>
                  <a:lnTo>
                    <a:pt x="608" y="104"/>
                  </a:lnTo>
                  <a:lnTo>
                    <a:pt x="606" y="116"/>
                  </a:lnTo>
                  <a:lnTo>
                    <a:pt x="606" y="118"/>
                  </a:lnTo>
                  <a:lnTo>
                    <a:pt x="608" y="122"/>
                  </a:lnTo>
                  <a:lnTo>
                    <a:pt x="614" y="124"/>
                  </a:lnTo>
                  <a:lnTo>
                    <a:pt x="622" y="124"/>
                  </a:lnTo>
                  <a:lnTo>
                    <a:pt x="646" y="120"/>
                  </a:lnTo>
                  <a:lnTo>
                    <a:pt x="660" y="120"/>
                  </a:lnTo>
                  <a:lnTo>
                    <a:pt x="672" y="122"/>
                  </a:lnTo>
                  <a:close/>
                  <a:moveTo>
                    <a:pt x="4428" y="2314"/>
                  </a:moveTo>
                  <a:lnTo>
                    <a:pt x="4428" y="2314"/>
                  </a:lnTo>
                  <a:lnTo>
                    <a:pt x="4426" y="2314"/>
                  </a:lnTo>
                  <a:lnTo>
                    <a:pt x="4428" y="2314"/>
                  </a:lnTo>
                  <a:lnTo>
                    <a:pt x="4432" y="2310"/>
                  </a:lnTo>
                  <a:lnTo>
                    <a:pt x="4436" y="2306"/>
                  </a:lnTo>
                  <a:lnTo>
                    <a:pt x="4436" y="2302"/>
                  </a:lnTo>
                  <a:lnTo>
                    <a:pt x="4432" y="2304"/>
                  </a:lnTo>
                  <a:lnTo>
                    <a:pt x="4428" y="2314"/>
                  </a:lnTo>
                  <a:close/>
                  <a:moveTo>
                    <a:pt x="4510" y="2192"/>
                  </a:moveTo>
                  <a:lnTo>
                    <a:pt x="4510" y="2192"/>
                  </a:lnTo>
                  <a:lnTo>
                    <a:pt x="4508" y="2194"/>
                  </a:lnTo>
                  <a:lnTo>
                    <a:pt x="4506" y="2196"/>
                  </a:lnTo>
                  <a:lnTo>
                    <a:pt x="4502" y="2202"/>
                  </a:lnTo>
                  <a:lnTo>
                    <a:pt x="4498" y="2210"/>
                  </a:lnTo>
                  <a:lnTo>
                    <a:pt x="4496" y="2214"/>
                  </a:lnTo>
                  <a:lnTo>
                    <a:pt x="4492" y="2216"/>
                  </a:lnTo>
                  <a:lnTo>
                    <a:pt x="4482" y="2220"/>
                  </a:lnTo>
                  <a:lnTo>
                    <a:pt x="4476" y="2224"/>
                  </a:lnTo>
                  <a:lnTo>
                    <a:pt x="4476" y="2226"/>
                  </a:lnTo>
                  <a:lnTo>
                    <a:pt x="4474" y="2228"/>
                  </a:lnTo>
                  <a:lnTo>
                    <a:pt x="4478" y="2236"/>
                  </a:lnTo>
                  <a:lnTo>
                    <a:pt x="4480" y="2238"/>
                  </a:lnTo>
                  <a:lnTo>
                    <a:pt x="4482" y="2238"/>
                  </a:lnTo>
                  <a:lnTo>
                    <a:pt x="4484" y="2236"/>
                  </a:lnTo>
                  <a:lnTo>
                    <a:pt x="4490" y="2230"/>
                  </a:lnTo>
                  <a:lnTo>
                    <a:pt x="4494" y="2228"/>
                  </a:lnTo>
                  <a:lnTo>
                    <a:pt x="4498" y="2226"/>
                  </a:lnTo>
                  <a:lnTo>
                    <a:pt x="4504" y="2224"/>
                  </a:lnTo>
                  <a:lnTo>
                    <a:pt x="4508" y="2220"/>
                  </a:lnTo>
                  <a:lnTo>
                    <a:pt x="4510" y="2214"/>
                  </a:lnTo>
                  <a:lnTo>
                    <a:pt x="4512" y="2208"/>
                  </a:lnTo>
                  <a:lnTo>
                    <a:pt x="4512" y="2198"/>
                  </a:lnTo>
                  <a:lnTo>
                    <a:pt x="4512" y="2194"/>
                  </a:lnTo>
                  <a:lnTo>
                    <a:pt x="4510" y="2192"/>
                  </a:lnTo>
                  <a:close/>
                  <a:moveTo>
                    <a:pt x="4462" y="2262"/>
                  </a:moveTo>
                  <a:lnTo>
                    <a:pt x="4462" y="2262"/>
                  </a:lnTo>
                  <a:lnTo>
                    <a:pt x="4460" y="2260"/>
                  </a:lnTo>
                  <a:lnTo>
                    <a:pt x="4456" y="2262"/>
                  </a:lnTo>
                  <a:lnTo>
                    <a:pt x="4452" y="2272"/>
                  </a:lnTo>
                  <a:lnTo>
                    <a:pt x="4448" y="2284"/>
                  </a:lnTo>
                  <a:lnTo>
                    <a:pt x="4448" y="2292"/>
                  </a:lnTo>
                  <a:lnTo>
                    <a:pt x="4448" y="2294"/>
                  </a:lnTo>
                  <a:lnTo>
                    <a:pt x="4452" y="2292"/>
                  </a:lnTo>
                  <a:lnTo>
                    <a:pt x="4458" y="2282"/>
                  </a:lnTo>
                  <a:lnTo>
                    <a:pt x="4462" y="2272"/>
                  </a:lnTo>
                  <a:lnTo>
                    <a:pt x="4462" y="2266"/>
                  </a:lnTo>
                  <a:lnTo>
                    <a:pt x="4462" y="2262"/>
                  </a:lnTo>
                  <a:close/>
                  <a:moveTo>
                    <a:pt x="4486" y="4072"/>
                  </a:moveTo>
                  <a:lnTo>
                    <a:pt x="4486" y="4072"/>
                  </a:lnTo>
                  <a:lnTo>
                    <a:pt x="4482" y="4070"/>
                  </a:lnTo>
                  <a:lnTo>
                    <a:pt x="4482" y="4068"/>
                  </a:lnTo>
                  <a:lnTo>
                    <a:pt x="4480" y="4066"/>
                  </a:lnTo>
                  <a:lnTo>
                    <a:pt x="4478" y="4064"/>
                  </a:lnTo>
                  <a:lnTo>
                    <a:pt x="4474" y="4064"/>
                  </a:lnTo>
                  <a:lnTo>
                    <a:pt x="4470" y="4064"/>
                  </a:lnTo>
                  <a:lnTo>
                    <a:pt x="4460" y="4068"/>
                  </a:lnTo>
                  <a:lnTo>
                    <a:pt x="4450" y="4076"/>
                  </a:lnTo>
                  <a:lnTo>
                    <a:pt x="4448" y="4080"/>
                  </a:lnTo>
                  <a:lnTo>
                    <a:pt x="4448" y="4084"/>
                  </a:lnTo>
                  <a:lnTo>
                    <a:pt x="4446" y="4088"/>
                  </a:lnTo>
                  <a:lnTo>
                    <a:pt x="4442" y="4094"/>
                  </a:lnTo>
                  <a:lnTo>
                    <a:pt x="4440" y="4100"/>
                  </a:lnTo>
                  <a:lnTo>
                    <a:pt x="4438" y="4104"/>
                  </a:lnTo>
                  <a:lnTo>
                    <a:pt x="4440" y="4106"/>
                  </a:lnTo>
                  <a:lnTo>
                    <a:pt x="4442" y="4104"/>
                  </a:lnTo>
                  <a:lnTo>
                    <a:pt x="4448" y="4104"/>
                  </a:lnTo>
                  <a:lnTo>
                    <a:pt x="4458" y="4106"/>
                  </a:lnTo>
                  <a:lnTo>
                    <a:pt x="4462" y="4106"/>
                  </a:lnTo>
                  <a:lnTo>
                    <a:pt x="4466" y="4106"/>
                  </a:lnTo>
                  <a:lnTo>
                    <a:pt x="4470" y="4102"/>
                  </a:lnTo>
                  <a:lnTo>
                    <a:pt x="4474" y="4098"/>
                  </a:lnTo>
                  <a:lnTo>
                    <a:pt x="4478" y="4094"/>
                  </a:lnTo>
                  <a:lnTo>
                    <a:pt x="4480" y="4092"/>
                  </a:lnTo>
                  <a:lnTo>
                    <a:pt x="4482" y="4090"/>
                  </a:lnTo>
                  <a:lnTo>
                    <a:pt x="4484" y="4082"/>
                  </a:lnTo>
                  <a:lnTo>
                    <a:pt x="4488" y="4074"/>
                  </a:lnTo>
                  <a:lnTo>
                    <a:pt x="4488" y="4072"/>
                  </a:lnTo>
                  <a:lnTo>
                    <a:pt x="4486" y="4072"/>
                  </a:lnTo>
                  <a:close/>
                  <a:moveTo>
                    <a:pt x="2916" y="5240"/>
                  </a:moveTo>
                  <a:lnTo>
                    <a:pt x="2916" y="5240"/>
                  </a:lnTo>
                  <a:lnTo>
                    <a:pt x="2912" y="5240"/>
                  </a:lnTo>
                  <a:lnTo>
                    <a:pt x="2908" y="5240"/>
                  </a:lnTo>
                  <a:lnTo>
                    <a:pt x="2902" y="5244"/>
                  </a:lnTo>
                  <a:lnTo>
                    <a:pt x="2898" y="5248"/>
                  </a:lnTo>
                  <a:lnTo>
                    <a:pt x="2896" y="5252"/>
                  </a:lnTo>
                  <a:lnTo>
                    <a:pt x="2896" y="5260"/>
                  </a:lnTo>
                  <a:lnTo>
                    <a:pt x="2896" y="5264"/>
                  </a:lnTo>
                  <a:lnTo>
                    <a:pt x="2894" y="5266"/>
                  </a:lnTo>
                  <a:lnTo>
                    <a:pt x="2890" y="5266"/>
                  </a:lnTo>
                  <a:lnTo>
                    <a:pt x="2888" y="5270"/>
                  </a:lnTo>
                  <a:lnTo>
                    <a:pt x="2892" y="5272"/>
                  </a:lnTo>
                  <a:lnTo>
                    <a:pt x="2904" y="5274"/>
                  </a:lnTo>
                  <a:lnTo>
                    <a:pt x="2914" y="5274"/>
                  </a:lnTo>
                  <a:lnTo>
                    <a:pt x="2916" y="5272"/>
                  </a:lnTo>
                  <a:lnTo>
                    <a:pt x="2918" y="5272"/>
                  </a:lnTo>
                  <a:lnTo>
                    <a:pt x="2918" y="5266"/>
                  </a:lnTo>
                  <a:lnTo>
                    <a:pt x="2920" y="5258"/>
                  </a:lnTo>
                  <a:lnTo>
                    <a:pt x="2924" y="5250"/>
                  </a:lnTo>
                  <a:lnTo>
                    <a:pt x="2924" y="5246"/>
                  </a:lnTo>
                  <a:lnTo>
                    <a:pt x="2922" y="5242"/>
                  </a:lnTo>
                  <a:lnTo>
                    <a:pt x="2916" y="5240"/>
                  </a:lnTo>
                  <a:close/>
                  <a:moveTo>
                    <a:pt x="2868" y="5234"/>
                  </a:moveTo>
                  <a:lnTo>
                    <a:pt x="2868" y="5234"/>
                  </a:lnTo>
                  <a:lnTo>
                    <a:pt x="2866" y="5232"/>
                  </a:lnTo>
                  <a:lnTo>
                    <a:pt x="2864" y="5232"/>
                  </a:lnTo>
                  <a:lnTo>
                    <a:pt x="2860" y="5234"/>
                  </a:lnTo>
                  <a:lnTo>
                    <a:pt x="2854" y="5238"/>
                  </a:lnTo>
                  <a:lnTo>
                    <a:pt x="2850" y="5238"/>
                  </a:lnTo>
                  <a:lnTo>
                    <a:pt x="2844" y="5236"/>
                  </a:lnTo>
                  <a:lnTo>
                    <a:pt x="2838" y="5234"/>
                  </a:lnTo>
                  <a:lnTo>
                    <a:pt x="2836" y="5234"/>
                  </a:lnTo>
                  <a:lnTo>
                    <a:pt x="2834" y="5236"/>
                  </a:lnTo>
                  <a:lnTo>
                    <a:pt x="2834" y="5240"/>
                  </a:lnTo>
                  <a:lnTo>
                    <a:pt x="2836" y="5246"/>
                  </a:lnTo>
                  <a:lnTo>
                    <a:pt x="2840" y="5248"/>
                  </a:lnTo>
                  <a:lnTo>
                    <a:pt x="2844" y="5250"/>
                  </a:lnTo>
                  <a:lnTo>
                    <a:pt x="2850" y="5252"/>
                  </a:lnTo>
                  <a:lnTo>
                    <a:pt x="2856" y="5256"/>
                  </a:lnTo>
                  <a:lnTo>
                    <a:pt x="2860" y="5262"/>
                  </a:lnTo>
                  <a:lnTo>
                    <a:pt x="2860" y="5266"/>
                  </a:lnTo>
                  <a:lnTo>
                    <a:pt x="2860" y="5270"/>
                  </a:lnTo>
                  <a:lnTo>
                    <a:pt x="2862" y="5270"/>
                  </a:lnTo>
                  <a:lnTo>
                    <a:pt x="2866" y="5270"/>
                  </a:lnTo>
                  <a:lnTo>
                    <a:pt x="2868" y="5266"/>
                  </a:lnTo>
                  <a:lnTo>
                    <a:pt x="2870" y="5260"/>
                  </a:lnTo>
                  <a:lnTo>
                    <a:pt x="2876" y="5254"/>
                  </a:lnTo>
                  <a:lnTo>
                    <a:pt x="2882" y="5250"/>
                  </a:lnTo>
                  <a:lnTo>
                    <a:pt x="2882" y="5246"/>
                  </a:lnTo>
                  <a:lnTo>
                    <a:pt x="2882" y="5244"/>
                  </a:lnTo>
                  <a:lnTo>
                    <a:pt x="2876" y="5240"/>
                  </a:lnTo>
                  <a:lnTo>
                    <a:pt x="2868" y="5234"/>
                  </a:lnTo>
                  <a:close/>
                  <a:moveTo>
                    <a:pt x="2906" y="5026"/>
                  </a:moveTo>
                  <a:lnTo>
                    <a:pt x="2906" y="5026"/>
                  </a:lnTo>
                  <a:lnTo>
                    <a:pt x="2906" y="5016"/>
                  </a:lnTo>
                  <a:lnTo>
                    <a:pt x="2906" y="5006"/>
                  </a:lnTo>
                  <a:lnTo>
                    <a:pt x="2904" y="5000"/>
                  </a:lnTo>
                  <a:lnTo>
                    <a:pt x="2902" y="5000"/>
                  </a:lnTo>
                  <a:lnTo>
                    <a:pt x="2900" y="5002"/>
                  </a:lnTo>
                  <a:lnTo>
                    <a:pt x="2898" y="5010"/>
                  </a:lnTo>
                  <a:lnTo>
                    <a:pt x="2898" y="5018"/>
                  </a:lnTo>
                  <a:lnTo>
                    <a:pt x="2898" y="5026"/>
                  </a:lnTo>
                  <a:lnTo>
                    <a:pt x="2896" y="5036"/>
                  </a:lnTo>
                  <a:lnTo>
                    <a:pt x="2896" y="5038"/>
                  </a:lnTo>
                  <a:lnTo>
                    <a:pt x="2898" y="5038"/>
                  </a:lnTo>
                  <a:lnTo>
                    <a:pt x="2902" y="5034"/>
                  </a:lnTo>
                  <a:lnTo>
                    <a:pt x="2906" y="5026"/>
                  </a:lnTo>
                  <a:close/>
                  <a:moveTo>
                    <a:pt x="3284" y="4314"/>
                  </a:moveTo>
                  <a:lnTo>
                    <a:pt x="3284" y="4314"/>
                  </a:lnTo>
                  <a:lnTo>
                    <a:pt x="3286" y="4316"/>
                  </a:lnTo>
                  <a:lnTo>
                    <a:pt x="3288" y="4318"/>
                  </a:lnTo>
                  <a:lnTo>
                    <a:pt x="3290" y="4318"/>
                  </a:lnTo>
                  <a:lnTo>
                    <a:pt x="3290" y="4316"/>
                  </a:lnTo>
                  <a:lnTo>
                    <a:pt x="3290" y="4314"/>
                  </a:lnTo>
                  <a:lnTo>
                    <a:pt x="3288" y="4312"/>
                  </a:lnTo>
                  <a:lnTo>
                    <a:pt x="3284" y="4314"/>
                  </a:lnTo>
                  <a:close/>
                  <a:moveTo>
                    <a:pt x="3284" y="4332"/>
                  </a:moveTo>
                  <a:lnTo>
                    <a:pt x="3284" y="4332"/>
                  </a:lnTo>
                  <a:lnTo>
                    <a:pt x="3284" y="4330"/>
                  </a:lnTo>
                  <a:lnTo>
                    <a:pt x="3282" y="4330"/>
                  </a:lnTo>
                  <a:lnTo>
                    <a:pt x="3278" y="4336"/>
                  </a:lnTo>
                  <a:lnTo>
                    <a:pt x="3278" y="4344"/>
                  </a:lnTo>
                  <a:lnTo>
                    <a:pt x="3278" y="4350"/>
                  </a:lnTo>
                  <a:lnTo>
                    <a:pt x="3282" y="4354"/>
                  </a:lnTo>
                  <a:lnTo>
                    <a:pt x="3284" y="4358"/>
                  </a:lnTo>
                  <a:lnTo>
                    <a:pt x="3286" y="4358"/>
                  </a:lnTo>
                  <a:lnTo>
                    <a:pt x="3286" y="4354"/>
                  </a:lnTo>
                  <a:lnTo>
                    <a:pt x="3284" y="4332"/>
                  </a:lnTo>
                  <a:close/>
                  <a:moveTo>
                    <a:pt x="2868" y="5178"/>
                  </a:moveTo>
                  <a:lnTo>
                    <a:pt x="2868" y="5178"/>
                  </a:lnTo>
                  <a:lnTo>
                    <a:pt x="2870" y="5178"/>
                  </a:lnTo>
                  <a:lnTo>
                    <a:pt x="2872" y="5178"/>
                  </a:lnTo>
                  <a:lnTo>
                    <a:pt x="2874" y="5178"/>
                  </a:lnTo>
                  <a:lnTo>
                    <a:pt x="2876" y="5178"/>
                  </a:lnTo>
                  <a:lnTo>
                    <a:pt x="2876" y="5176"/>
                  </a:lnTo>
                  <a:lnTo>
                    <a:pt x="2874" y="5174"/>
                  </a:lnTo>
                  <a:lnTo>
                    <a:pt x="2872" y="5172"/>
                  </a:lnTo>
                  <a:lnTo>
                    <a:pt x="2866" y="5172"/>
                  </a:lnTo>
                  <a:lnTo>
                    <a:pt x="2862" y="5174"/>
                  </a:lnTo>
                  <a:lnTo>
                    <a:pt x="2864" y="5176"/>
                  </a:lnTo>
                  <a:lnTo>
                    <a:pt x="2866" y="5178"/>
                  </a:lnTo>
                  <a:lnTo>
                    <a:pt x="2868" y="5178"/>
                  </a:lnTo>
                  <a:close/>
                  <a:moveTo>
                    <a:pt x="2798" y="5190"/>
                  </a:moveTo>
                  <a:lnTo>
                    <a:pt x="2798" y="5190"/>
                  </a:lnTo>
                  <a:lnTo>
                    <a:pt x="2804" y="5186"/>
                  </a:lnTo>
                  <a:lnTo>
                    <a:pt x="2812" y="5182"/>
                  </a:lnTo>
                  <a:lnTo>
                    <a:pt x="2818" y="5180"/>
                  </a:lnTo>
                  <a:lnTo>
                    <a:pt x="2818" y="5178"/>
                  </a:lnTo>
                  <a:lnTo>
                    <a:pt x="2818" y="5176"/>
                  </a:lnTo>
                  <a:lnTo>
                    <a:pt x="2814" y="5174"/>
                  </a:lnTo>
                  <a:lnTo>
                    <a:pt x="2810" y="5174"/>
                  </a:lnTo>
                  <a:lnTo>
                    <a:pt x="2804" y="5176"/>
                  </a:lnTo>
                  <a:lnTo>
                    <a:pt x="2794" y="5176"/>
                  </a:lnTo>
                  <a:lnTo>
                    <a:pt x="2780" y="5174"/>
                  </a:lnTo>
                  <a:lnTo>
                    <a:pt x="2770" y="5176"/>
                  </a:lnTo>
                  <a:lnTo>
                    <a:pt x="2764" y="5180"/>
                  </a:lnTo>
                  <a:lnTo>
                    <a:pt x="2764" y="5182"/>
                  </a:lnTo>
                  <a:lnTo>
                    <a:pt x="2764" y="5186"/>
                  </a:lnTo>
                  <a:lnTo>
                    <a:pt x="2768" y="5188"/>
                  </a:lnTo>
                  <a:lnTo>
                    <a:pt x="2780" y="5192"/>
                  </a:lnTo>
                  <a:lnTo>
                    <a:pt x="2790" y="5192"/>
                  </a:lnTo>
                  <a:lnTo>
                    <a:pt x="2796" y="5192"/>
                  </a:lnTo>
                  <a:lnTo>
                    <a:pt x="2798" y="5190"/>
                  </a:lnTo>
                  <a:close/>
                  <a:moveTo>
                    <a:pt x="4914" y="1916"/>
                  </a:moveTo>
                  <a:lnTo>
                    <a:pt x="4914" y="1916"/>
                  </a:lnTo>
                  <a:lnTo>
                    <a:pt x="4910" y="1920"/>
                  </a:lnTo>
                  <a:lnTo>
                    <a:pt x="4910" y="1924"/>
                  </a:lnTo>
                  <a:lnTo>
                    <a:pt x="4912" y="1928"/>
                  </a:lnTo>
                  <a:lnTo>
                    <a:pt x="4914" y="1934"/>
                  </a:lnTo>
                  <a:lnTo>
                    <a:pt x="4926" y="1944"/>
                  </a:lnTo>
                  <a:lnTo>
                    <a:pt x="4938" y="1954"/>
                  </a:lnTo>
                  <a:lnTo>
                    <a:pt x="4942" y="1958"/>
                  </a:lnTo>
                  <a:lnTo>
                    <a:pt x="4942" y="1954"/>
                  </a:lnTo>
                  <a:lnTo>
                    <a:pt x="4940" y="1946"/>
                  </a:lnTo>
                  <a:lnTo>
                    <a:pt x="4936" y="1936"/>
                  </a:lnTo>
                  <a:lnTo>
                    <a:pt x="4930" y="1926"/>
                  </a:lnTo>
                  <a:lnTo>
                    <a:pt x="4924" y="1918"/>
                  </a:lnTo>
                  <a:lnTo>
                    <a:pt x="4918" y="1914"/>
                  </a:lnTo>
                  <a:lnTo>
                    <a:pt x="4916" y="1914"/>
                  </a:lnTo>
                  <a:lnTo>
                    <a:pt x="4914" y="1916"/>
                  </a:lnTo>
                  <a:close/>
                  <a:moveTo>
                    <a:pt x="4520" y="2200"/>
                  </a:moveTo>
                  <a:lnTo>
                    <a:pt x="4520" y="2200"/>
                  </a:lnTo>
                  <a:lnTo>
                    <a:pt x="4522" y="2200"/>
                  </a:lnTo>
                  <a:lnTo>
                    <a:pt x="4524" y="2200"/>
                  </a:lnTo>
                  <a:lnTo>
                    <a:pt x="4528" y="2196"/>
                  </a:lnTo>
                  <a:lnTo>
                    <a:pt x="4528" y="2192"/>
                  </a:lnTo>
                  <a:lnTo>
                    <a:pt x="4528" y="2188"/>
                  </a:lnTo>
                  <a:lnTo>
                    <a:pt x="4524" y="2188"/>
                  </a:lnTo>
                  <a:lnTo>
                    <a:pt x="4520" y="2190"/>
                  </a:lnTo>
                  <a:lnTo>
                    <a:pt x="4518" y="2194"/>
                  </a:lnTo>
                  <a:lnTo>
                    <a:pt x="4518" y="2196"/>
                  </a:lnTo>
                  <a:lnTo>
                    <a:pt x="4520" y="2200"/>
                  </a:lnTo>
                  <a:close/>
                  <a:moveTo>
                    <a:pt x="4814" y="1702"/>
                  </a:moveTo>
                  <a:lnTo>
                    <a:pt x="4814" y="1702"/>
                  </a:lnTo>
                  <a:lnTo>
                    <a:pt x="4812" y="1704"/>
                  </a:lnTo>
                  <a:lnTo>
                    <a:pt x="4812" y="1706"/>
                  </a:lnTo>
                  <a:lnTo>
                    <a:pt x="4816" y="1706"/>
                  </a:lnTo>
                  <a:lnTo>
                    <a:pt x="4832" y="1700"/>
                  </a:lnTo>
                  <a:lnTo>
                    <a:pt x="4842" y="1696"/>
                  </a:lnTo>
                  <a:lnTo>
                    <a:pt x="4850" y="1690"/>
                  </a:lnTo>
                  <a:lnTo>
                    <a:pt x="4856" y="1684"/>
                  </a:lnTo>
                  <a:lnTo>
                    <a:pt x="4858" y="1678"/>
                  </a:lnTo>
                  <a:lnTo>
                    <a:pt x="4856" y="1674"/>
                  </a:lnTo>
                  <a:lnTo>
                    <a:pt x="4852" y="1672"/>
                  </a:lnTo>
                  <a:lnTo>
                    <a:pt x="4848" y="1672"/>
                  </a:lnTo>
                  <a:lnTo>
                    <a:pt x="4842" y="1674"/>
                  </a:lnTo>
                  <a:lnTo>
                    <a:pt x="4828" y="1686"/>
                  </a:lnTo>
                  <a:lnTo>
                    <a:pt x="4814" y="1702"/>
                  </a:lnTo>
                  <a:close/>
                  <a:moveTo>
                    <a:pt x="3278" y="4364"/>
                  </a:moveTo>
                  <a:lnTo>
                    <a:pt x="3278" y="4364"/>
                  </a:lnTo>
                  <a:lnTo>
                    <a:pt x="3276" y="4362"/>
                  </a:lnTo>
                  <a:lnTo>
                    <a:pt x="3274" y="4362"/>
                  </a:lnTo>
                  <a:lnTo>
                    <a:pt x="3278" y="4384"/>
                  </a:lnTo>
                  <a:lnTo>
                    <a:pt x="3278" y="4398"/>
                  </a:lnTo>
                  <a:lnTo>
                    <a:pt x="3278" y="4400"/>
                  </a:lnTo>
                  <a:lnTo>
                    <a:pt x="3276" y="4402"/>
                  </a:lnTo>
                  <a:lnTo>
                    <a:pt x="3272" y="4402"/>
                  </a:lnTo>
                  <a:lnTo>
                    <a:pt x="3266" y="4398"/>
                  </a:lnTo>
                  <a:lnTo>
                    <a:pt x="3264" y="4400"/>
                  </a:lnTo>
                  <a:lnTo>
                    <a:pt x="3264" y="4406"/>
                  </a:lnTo>
                  <a:lnTo>
                    <a:pt x="3262" y="4408"/>
                  </a:lnTo>
                  <a:lnTo>
                    <a:pt x="3260" y="4408"/>
                  </a:lnTo>
                  <a:lnTo>
                    <a:pt x="3256" y="4404"/>
                  </a:lnTo>
                  <a:lnTo>
                    <a:pt x="3254" y="4402"/>
                  </a:lnTo>
                  <a:lnTo>
                    <a:pt x="3252" y="4400"/>
                  </a:lnTo>
                  <a:lnTo>
                    <a:pt x="3250" y="4402"/>
                  </a:lnTo>
                  <a:lnTo>
                    <a:pt x="3248" y="4404"/>
                  </a:lnTo>
                  <a:lnTo>
                    <a:pt x="3248" y="4424"/>
                  </a:lnTo>
                  <a:lnTo>
                    <a:pt x="3248" y="4426"/>
                  </a:lnTo>
                  <a:lnTo>
                    <a:pt x="3246" y="4426"/>
                  </a:lnTo>
                  <a:lnTo>
                    <a:pt x="3240" y="4422"/>
                  </a:lnTo>
                  <a:lnTo>
                    <a:pt x="3238" y="4422"/>
                  </a:lnTo>
                  <a:lnTo>
                    <a:pt x="3234" y="4420"/>
                  </a:lnTo>
                  <a:lnTo>
                    <a:pt x="3232" y="4422"/>
                  </a:lnTo>
                  <a:lnTo>
                    <a:pt x="3230" y="4428"/>
                  </a:lnTo>
                  <a:lnTo>
                    <a:pt x="3226" y="4438"/>
                  </a:lnTo>
                  <a:lnTo>
                    <a:pt x="3224" y="4440"/>
                  </a:lnTo>
                  <a:lnTo>
                    <a:pt x="3220" y="4440"/>
                  </a:lnTo>
                  <a:lnTo>
                    <a:pt x="3214" y="4444"/>
                  </a:lnTo>
                  <a:lnTo>
                    <a:pt x="3210" y="4446"/>
                  </a:lnTo>
                  <a:lnTo>
                    <a:pt x="3212" y="4440"/>
                  </a:lnTo>
                  <a:lnTo>
                    <a:pt x="3212" y="4432"/>
                  </a:lnTo>
                  <a:lnTo>
                    <a:pt x="3210" y="4424"/>
                  </a:lnTo>
                  <a:lnTo>
                    <a:pt x="3208" y="4420"/>
                  </a:lnTo>
                  <a:lnTo>
                    <a:pt x="3204" y="4418"/>
                  </a:lnTo>
                  <a:lnTo>
                    <a:pt x="3200" y="4418"/>
                  </a:lnTo>
                  <a:lnTo>
                    <a:pt x="3198" y="4420"/>
                  </a:lnTo>
                  <a:lnTo>
                    <a:pt x="3198" y="4418"/>
                  </a:lnTo>
                  <a:lnTo>
                    <a:pt x="3196" y="4416"/>
                  </a:lnTo>
                  <a:lnTo>
                    <a:pt x="3194" y="4414"/>
                  </a:lnTo>
                  <a:lnTo>
                    <a:pt x="3192" y="4416"/>
                  </a:lnTo>
                  <a:lnTo>
                    <a:pt x="3192" y="4420"/>
                  </a:lnTo>
                  <a:lnTo>
                    <a:pt x="3190" y="4422"/>
                  </a:lnTo>
                  <a:lnTo>
                    <a:pt x="3188" y="4424"/>
                  </a:lnTo>
                  <a:lnTo>
                    <a:pt x="3186" y="4424"/>
                  </a:lnTo>
                  <a:lnTo>
                    <a:pt x="3182" y="4424"/>
                  </a:lnTo>
                  <a:lnTo>
                    <a:pt x="3178" y="4428"/>
                  </a:lnTo>
                  <a:lnTo>
                    <a:pt x="3176" y="4432"/>
                  </a:lnTo>
                  <a:lnTo>
                    <a:pt x="3178" y="4438"/>
                  </a:lnTo>
                  <a:lnTo>
                    <a:pt x="3178" y="4440"/>
                  </a:lnTo>
                  <a:lnTo>
                    <a:pt x="3174" y="4442"/>
                  </a:lnTo>
                  <a:lnTo>
                    <a:pt x="3170" y="4444"/>
                  </a:lnTo>
                  <a:lnTo>
                    <a:pt x="3166" y="4442"/>
                  </a:lnTo>
                  <a:lnTo>
                    <a:pt x="3164" y="4442"/>
                  </a:lnTo>
                  <a:lnTo>
                    <a:pt x="3162" y="4442"/>
                  </a:lnTo>
                  <a:lnTo>
                    <a:pt x="3160" y="4444"/>
                  </a:lnTo>
                  <a:lnTo>
                    <a:pt x="3156" y="4446"/>
                  </a:lnTo>
                  <a:lnTo>
                    <a:pt x="3150" y="4448"/>
                  </a:lnTo>
                  <a:lnTo>
                    <a:pt x="3146" y="4452"/>
                  </a:lnTo>
                  <a:lnTo>
                    <a:pt x="3142" y="4458"/>
                  </a:lnTo>
                  <a:lnTo>
                    <a:pt x="3140" y="4462"/>
                  </a:lnTo>
                  <a:lnTo>
                    <a:pt x="3140" y="4472"/>
                  </a:lnTo>
                  <a:lnTo>
                    <a:pt x="3138" y="4478"/>
                  </a:lnTo>
                  <a:lnTo>
                    <a:pt x="3134" y="4488"/>
                  </a:lnTo>
                  <a:lnTo>
                    <a:pt x="3132" y="4492"/>
                  </a:lnTo>
                  <a:lnTo>
                    <a:pt x="3134" y="4496"/>
                  </a:lnTo>
                  <a:lnTo>
                    <a:pt x="3136" y="4500"/>
                  </a:lnTo>
                  <a:lnTo>
                    <a:pt x="3138" y="4504"/>
                  </a:lnTo>
                  <a:lnTo>
                    <a:pt x="3140" y="4504"/>
                  </a:lnTo>
                  <a:lnTo>
                    <a:pt x="3144" y="4500"/>
                  </a:lnTo>
                  <a:lnTo>
                    <a:pt x="3148" y="4488"/>
                  </a:lnTo>
                  <a:lnTo>
                    <a:pt x="3150" y="4480"/>
                  </a:lnTo>
                  <a:lnTo>
                    <a:pt x="3152" y="4478"/>
                  </a:lnTo>
                  <a:lnTo>
                    <a:pt x="3152" y="4476"/>
                  </a:lnTo>
                  <a:lnTo>
                    <a:pt x="3154" y="4474"/>
                  </a:lnTo>
                  <a:lnTo>
                    <a:pt x="3156" y="4472"/>
                  </a:lnTo>
                  <a:lnTo>
                    <a:pt x="3156" y="4470"/>
                  </a:lnTo>
                  <a:lnTo>
                    <a:pt x="3158" y="4466"/>
                  </a:lnTo>
                  <a:lnTo>
                    <a:pt x="3160" y="4462"/>
                  </a:lnTo>
                  <a:lnTo>
                    <a:pt x="3164" y="4460"/>
                  </a:lnTo>
                  <a:lnTo>
                    <a:pt x="3168" y="4462"/>
                  </a:lnTo>
                  <a:lnTo>
                    <a:pt x="3170" y="4466"/>
                  </a:lnTo>
                  <a:lnTo>
                    <a:pt x="3168" y="4472"/>
                  </a:lnTo>
                  <a:lnTo>
                    <a:pt x="3168" y="4474"/>
                  </a:lnTo>
                  <a:lnTo>
                    <a:pt x="3172" y="4474"/>
                  </a:lnTo>
                  <a:lnTo>
                    <a:pt x="3178" y="4472"/>
                  </a:lnTo>
                  <a:lnTo>
                    <a:pt x="3182" y="4466"/>
                  </a:lnTo>
                  <a:lnTo>
                    <a:pt x="3184" y="4462"/>
                  </a:lnTo>
                  <a:lnTo>
                    <a:pt x="3184" y="4466"/>
                  </a:lnTo>
                  <a:lnTo>
                    <a:pt x="3184" y="4472"/>
                  </a:lnTo>
                  <a:lnTo>
                    <a:pt x="3184" y="4474"/>
                  </a:lnTo>
                  <a:lnTo>
                    <a:pt x="3186" y="4476"/>
                  </a:lnTo>
                  <a:lnTo>
                    <a:pt x="3192" y="4478"/>
                  </a:lnTo>
                  <a:lnTo>
                    <a:pt x="3194" y="4480"/>
                  </a:lnTo>
                  <a:lnTo>
                    <a:pt x="3194" y="4476"/>
                  </a:lnTo>
                  <a:lnTo>
                    <a:pt x="3194" y="4470"/>
                  </a:lnTo>
                  <a:lnTo>
                    <a:pt x="3196" y="4466"/>
                  </a:lnTo>
                  <a:lnTo>
                    <a:pt x="3198" y="4464"/>
                  </a:lnTo>
                  <a:lnTo>
                    <a:pt x="3196" y="4462"/>
                  </a:lnTo>
                  <a:lnTo>
                    <a:pt x="3194" y="4460"/>
                  </a:lnTo>
                  <a:lnTo>
                    <a:pt x="3196" y="4458"/>
                  </a:lnTo>
                  <a:lnTo>
                    <a:pt x="3200" y="4458"/>
                  </a:lnTo>
                  <a:lnTo>
                    <a:pt x="3206" y="4460"/>
                  </a:lnTo>
                  <a:lnTo>
                    <a:pt x="3210" y="4464"/>
                  </a:lnTo>
                  <a:lnTo>
                    <a:pt x="3216" y="4466"/>
                  </a:lnTo>
                  <a:lnTo>
                    <a:pt x="3218" y="4468"/>
                  </a:lnTo>
                  <a:lnTo>
                    <a:pt x="3222" y="4472"/>
                  </a:lnTo>
                  <a:lnTo>
                    <a:pt x="3222" y="4476"/>
                  </a:lnTo>
                  <a:lnTo>
                    <a:pt x="3224" y="4478"/>
                  </a:lnTo>
                  <a:lnTo>
                    <a:pt x="3226" y="4478"/>
                  </a:lnTo>
                  <a:lnTo>
                    <a:pt x="3226" y="4482"/>
                  </a:lnTo>
                  <a:lnTo>
                    <a:pt x="3224" y="4486"/>
                  </a:lnTo>
                  <a:lnTo>
                    <a:pt x="3220" y="4492"/>
                  </a:lnTo>
                  <a:lnTo>
                    <a:pt x="3216" y="4500"/>
                  </a:lnTo>
                  <a:lnTo>
                    <a:pt x="3216" y="4502"/>
                  </a:lnTo>
                  <a:lnTo>
                    <a:pt x="3216" y="4506"/>
                  </a:lnTo>
                  <a:lnTo>
                    <a:pt x="3218" y="4520"/>
                  </a:lnTo>
                  <a:lnTo>
                    <a:pt x="3220" y="4526"/>
                  </a:lnTo>
                  <a:lnTo>
                    <a:pt x="3222" y="4532"/>
                  </a:lnTo>
                  <a:lnTo>
                    <a:pt x="3224" y="4534"/>
                  </a:lnTo>
                  <a:lnTo>
                    <a:pt x="3224" y="4536"/>
                  </a:lnTo>
                  <a:lnTo>
                    <a:pt x="3226" y="4538"/>
                  </a:lnTo>
                  <a:lnTo>
                    <a:pt x="3234" y="4544"/>
                  </a:lnTo>
                  <a:lnTo>
                    <a:pt x="3252" y="4552"/>
                  </a:lnTo>
                  <a:lnTo>
                    <a:pt x="3256" y="4554"/>
                  </a:lnTo>
                  <a:lnTo>
                    <a:pt x="3260" y="4548"/>
                  </a:lnTo>
                  <a:lnTo>
                    <a:pt x="3264" y="4542"/>
                  </a:lnTo>
                  <a:lnTo>
                    <a:pt x="3266" y="4542"/>
                  </a:lnTo>
                  <a:lnTo>
                    <a:pt x="3268" y="4544"/>
                  </a:lnTo>
                  <a:lnTo>
                    <a:pt x="3266" y="4550"/>
                  </a:lnTo>
                  <a:lnTo>
                    <a:pt x="3266" y="4556"/>
                  </a:lnTo>
                  <a:lnTo>
                    <a:pt x="3268" y="4564"/>
                  </a:lnTo>
                  <a:lnTo>
                    <a:pt x="3270" y="4566"/>
                  </a:lnTo>
                  <a:lnTo>
                    <a:pt x="3272" y="4568"/>
                  </a:lnTo>
                  <a:lnTo>
                    <a:pt x="3274" y="4566"/>
                  </a:lnTo>
                  <a:lnTo>
                    <a:pt x="3278" y="4564"/>
                  </a:lnTo>
                  <a:lnTo>
                    <a:pt x="3282" y="4554"/>
                  </a:lnTo>
                  <a:lnTo>
                    <a:pt x="3284" y="4546"/>
                  </a:lnTo>
                  <a:lnTo>
                    <a:pt x="3286" y="4540"/>
                  </a:lnTo>
                  <a:lnTo>
                    <a:pt x="3284" y="4534"/>
                  </a:lnTo>
                  <a:lnTo>
                    <a:pt x="3280" y="4524"/>
                  </a:lnTo>
                  <a:lnTo>
                    <a:pt x="3278" y="4520"/>
                  </a:lnTo>
                  <a:lnTo>
                    <a:pt x="3276" y="4518"/>
                  </a:lnTo>
                  <a:lnTo>
                    <a:pt x="3274" y="4516"/>
                  </a:lnTo>
                  <a:lnTo>
                    <a:pt x="3274" y="4514"/>
                  </a:lnTo>
                  <a:lnTo>
                    <a:pt x="3274" y="4508"/>
                  </a:lnTo>
                  <a:lnTo>
                    <a:pt x="3276" y="4500"/>
                  </a:lnTo>
                  <a:lnTo>
                    <a:pt x="3280" y="4496"/>
                  </a:lnTo>
                  <a:lnTo>
                    <a:pt x="3284" y="4494"/>
                  </a:lnTo>
                  <a:lnTo>
                    <a:pt x="3284" y="4490"/>
                  </a:lnTo>
                  <a:lnTo>
                    <a:pt x="3284" y="4486"/>
                  </a:lnTo>
                  <a:lnTo>
                    <a:pt x="3288" y="4484"/>
                  </a:lnTo>
                  <a:lnTo>
                    <a:pt x="3290" y="4482"/>
                  </a:lnTo>
                  <a:lnTo>
                    <a:pt x="3292" y="4482"/>
                  </a:lnTo>
                  <a:lnTo>
                    <a:pt x="3292" y="4490"/>
                  </a:lnTo>
                  <a:lnTo>
                    <a:pt x="3294" y="4498"/>
                  </a:lnTo>
                  <a:lnTo>
                    <a:pt x="3296" y="4502"/>
                  </a:lnTo>
                  <a:lnTo>
                    <a:pt x="3300" y="4506"/>
                  </a:lnTo>
                  <a:lnTo>
                    <a:pt x="3302" y="4510"/>
                  </a:lnTo>
                  <a:lnTo>
                    <a:pt x="3300" y="4512"/>
                  </a:lnTo>
                  <a:lnTo>
                    <a:pt x="3300" y="4518"/>
                  </a:lnTo>
                  <a:lnTo>
                    <a:pt x="3302" y="4528"/>
                  </a:lnTo>
                  <a:lnTo>
                    <a:pt x="3304" y="4530"/>
                  </a:lnTo>
                  <a:lnTo>
                    <a:pt x="3306" y="4530"/>
                  </a:lnTo>
                  <a:lnTo>
                    <a:pt x="3306" y="4526"/>
                  </a:lnTo>
                  <a:lnTo>
                    <a:pt x="3308" y="4518"/>
                  </a:lnTo>
                  <a:lnTo>
                    <a:pt x="3306" y="4508"/>
                  </a:lnTo>
                  <a:lnTo>
                    <a:pt x="3304" y="4502"/>
                  </a:lnTo>
                  <a:lnTo>
                    <a:pt x="3308" y="4504"/>
                  </a:lnTo>
                  <a:lnTo>
                    <a:pt x="3310" y="4506"/>
                  </a:lnTo>
                  <a:lnTo>
                    <a:pt x="3312" y="4506"/>
                  </a:lnTo>
                  <a:lnTo>
                    <a:pt x="3310" y="4504"/>
                  </a:lnTo>
                  <a:lnTo>
                    <a:pt x="3310" y="4500"/>
                  </a:lnTo>
                  <a:lnTo>
                    <a:pt x="3312" y="4498"/>
                  </a:lnTo>
                  <a:lnTo>
                    <a:pt x="3316" y="4498"/>
                  </a:lnTo>
                  <a:lnTo>
                    <a:pt x="3320" y="4492"/>
                  </a:lnTo>
                  <a:lnTo>
                    <a:pt x="3322" y="4488"/>
                  </a:lnTo>
                  <a:lnTo>
                    <a:pt x="3322" y="4482"/>
                  </a:lnTo>
                  <a:lnTo>
                    <a:pt x="3320" y="4468"/>
                  </a:lnTo>
                  <a:lnTo>
                    <a:pt x="3320" y="4464"/>
                  </a:lnTo>
                  <a:lnTo>
                    <a:pt x="3318" y="4462"/>
                  </a:lnTo>
                  <a:lnTo>
                    <a:pt x="3316" y="4460"/>
                  </a:lnTo>
                  <a:lnTo>
                    <a:pt x="3314" y="4458"/>
                  </a:lnTo>
                  <a:lnTo>
                    <a:pt x="3314" y="4452"/>
                  </a:lnTo>
                  <a:lnTo>
                    <a:pt x="3316" y="4446"/>
                  </a:lnTo>
                  <a:lnTo>
                    <a:pt x="3316" y="4442"/>
                  </a:lnTo>
                  <a:lnTo>
                    <a:pt x="3314" y="4438"/>
                  </a:lnTo>
                  <a:lnTo>
                    <a:pt x="3314" y="4432"/>
                  </a:lnTo>
                  <a:lnTo>
                    <a:pt x="3314" y="4428"/>
                  </a:lnTo>
                  <a:lnTo>
                    <a:pt x="3312" y="4424"/>
                  </a:lnTo>
                  <a:lnTo>
                    <a:pt x="3310" y="4424"/>
                  </a:lnTo>
                  <a:lnTo>
                    <a:pt x="3308" y="4424"/>
                  </a:lnTo>
                  <a:lnTo>
                    <a:pt x="3304" y="4424"/>
                  </a:lnTo>
                  <a:lnTo>
                    <a:pt x="3302" y="4422"/>
                  </a:lnTo>
                  <a:lnTo>
                    <a:pt x="3302" y="4420"/>
                  </a:lnTo>
                  <a:lnTo>
                    <a:pt x="3304" y="4418"/>
                  </a:lnTo>
                  <a:lnTo>
                    <a:pt x="3308" y="4416"/>
                  </a:lnTo>
                  <a:lnTo>
                    <a:pt x="3310" y="4412"/>
                  </a:lnTo>
                  <a:lnTo>
                    <a:pt x="3312" y="4406"/>
                  </a:lnTo>
                  <a:lnTo>
                    <a:pt x="3308" y="4400"/>
                  </a:lnTo>
                  <a:lnTo>
                    <a:pt x="3306" y="4396"/>
                  </a:lnTo>
                  <a:lnTo>
                    <a:pt x="3306" y="4390"/>
                  </a:lnTo>
                  <a:lnTo>
                    <a:pt x="3306" y="4386"/>
                  </a:lnTo>
                  <a:lnTo>
                    <a:pt x="3302" y="4388"/>
                  </a:lnTo>
                  <a:lnTo>
                    <a:pt x="3300" y="4388"/>
                  </a:lnTo>
                  <a:lnTo>
                    <a:pt x="3298" y="4384"/>
                  </a:lnTo>
                  <a:lnTo>
                    <a:pt x="3296" y="4380"/>
                  </a:lnTo>
                  <a:lnTo>
                    <a:pt x="3292" y="4376"/>
                  </a:lnTo>
                  <a:lnTo>
                    <a:pt x="3288" y="4374"/>
                  </a:lnTo>
                  <a:lnTo>
                    <a:pt x="3284" y="4372"/>
                  </a:lnTo>
                  <a:lnTo>
                    <a:pt x="3282" y="4368"/>
                  </a:lnTo>
                  <a:lnTo>
                    <a:pt x="3282" y="4366"/>
                  </a:lnTo>
                  <a:lnTo>
                    <a:pt x="3278" y="4364"/>
                  </a:lnTo>
                  <a:close/>
                  <a:moveTo>
                    <a:pt x="3136" y="4268"/>
                  </a:moveTo>
                  <a:lnTo>
                    <a:pt x="3136" y="4268"/>
                  </a:lnTo>
                  <a:lnTo>
                    <a:pt x="3138" y="4270"/>
                  </a:lnTo>
                  <a:lnTo>
                    <a:pt x="3140" y="4272"/>
                  </a:lnTo>
                  <a:lnTo>
                    <a:pt x="3140" y="4278"/>
                  </a:lnTo>
                  <a:lnTo>
                    <a:pt x="3138" y="4286"/>
                  </a:lnTo>
                  <a:lnTo>
                    <a:pt x="3138" y="4296"/>
                  </a:lnTo>
                  <a:lnTo>
                    <a:pt x="3140" y="4302"/>
                  </a:lnTo>
                  <a:lnTo>
                    <a:pt x="3136" y="4306"/>
                  </a:lnTo>
                  <a:lnTo>
                    <a:pt x="3134" y="4312"/>
                  </a:lnTo>
                  <a:lnTo>
                    <a:pt x="3134" y="4324"/>
                  </a:lnTo>
                  <a:lnTo>
                    <a:pt x="3134" y="4328"/>
                  </a:lnTo>
                  <a:lnTo>
                    <a:pt x="3136" y="4330"/>
                  </a:lnTo>
                  <a:lnTo>
                    <a:pt x="3138" y="4330"/>
                  </a:lnTo>
                  <a:lnTo>
                    <a:pt x="3140" y="4328"/>
                  </a:lnTo>
                  <a:lnTo>
                    <a:pt x="3146" y="4324"/>
                  </a:lnTo>
                  <a:lnTo>
                    <a:pt x="3148" y="4320"/>
                  </a:lnTo>
                  <a:lnTo>
                    <a:pt x="3152" y="4320"/>
                  </a:lnTo>
                  <a:lnTo>
                    <a:pt x="3158" y="4318"/>
                  </a:lnTo>
                  <a:lnTo>
                    <a:pt x="3166" y="4312"/>
                  </a:lnTo>
                  <a:lnTo>
                    <a:pt x="3178" y="4298"/>
                  </a:lnTo>
                  <a:lnTo>
                    <a:pt x="3182" y="4296"/>
                  </a:lnTo>
                  <a:lnTo>
                    <a:pt x="3182" y="4292"/>
                  </a:lnTo>
                  <a:lnTo>
                    <a:pt x="3184" y="4282"/>
                  </a:lnTo>
                  <a:lnTo>
                    <a:pt x="3182" y="4276"/>
                  </a:lnTo>
                  <a:lnTo>
                    <a:pt x="3180" y="4276"/>
                  </a:lnTo>
                  <a:lnTo>
                    <a:pt x="3178" y="4276"/>
                  </a:lnTo>
                  <a:lnTo>
                    <a:pt x="3176" y="4278"/>
                  </a:lnTo>
                  <a:lnTo>
                    <a:pt x="3172" y="4276"/>
                  </a:lnTo>
                  <a:lnTo>
                    <a:pt x="3168" y="4274"/>
                  </a:lnTo>
                  <a:lnTo>
                    <a:pt x="3166" y="4274"/>
                  </a:lnTo>
                  <a:lnTo>
                    <a:pt x="3164" y="4274"/>
                  </a:lnTo>
                  <a:lnTo>
                    <a:pt x="3162" y="4276"/>
                  </a:lnTo>
                  <a:lnTo>
                    <a:pt x="3160" y="4274"/>
                  </a:lnTo>
                  <a:lnTo>
                    <a:pt x="3154" y="4270"/>
                  </a:lnTo>
                  <a:lnTo>
                    <a:pt x="3146" y="4264"/>
                  </a:lnTo>
                  <a:lnTo>
                    <a:pt x="3138" y="4258"/>
                  </a:lnTo>
                  <a:lnTo>
                    <a:pt x="3132" y="4258"/>
                  </a:lnTo>
                  <a:lnTo>
                    <a:pt x="3130" y="4260"/>
                  </a:lnTo>
                  <a:lnTo>
                    <a:pt x="3130" y="4264"/>
                  </a:lnTo>
                  <a:lnTo>
                    <a:pt x="3136" y="4268"/>
                  </a:lnTo>
                  <a:close/>
                  <a:moveTo>
                    <a:pt x="3270" y="4928"/>
                  </a:moveTo>
                  <a:lnTo>
                    <a:pt x="3270" y="4928"/>
                  </a:lnTo>
                  <a:lnTo>
                    <a:pt x="3268" y="4926"/>
                  </a:lnTo>
                  <a:lnTo>
                    <a:pt x="3264" y="4924"/>
                  </a:lnTo>
                  <a:lnTo>
                    <a:pt x="3250" y="4920"/>
                  </a:lnTo>
                  <a:lnTo>
                    <a:pt x="3244" y="4920"/>
                  </a:lnTo>
                  <a:lnTo>
                    <a:pt x="3238" y="4920"/>
                  </a:lnTo>
                  <a:lnTo>
                    <a:pt x="3232" y="4924"/>
                  </a:lnTo>
                  <a:lnTo>
                    <a:pt x="3230" y="4930"/>
                  </a:lnTo>
                  <a:lnTo>
                    <a:pt x="3232" y="4934"/>
                  </a:lnTo>
                  <a:lnTo>
                    <a:pt x="3236" y="4936"/>
                  </a:lnTo>
                  <a:lnTo>
                    <a:pt x="3242" y="4936"/>
                  </a:lnTo>
                  <a:lnTo>
                    <a:pt x="3250" y="4936"/>
                  </a:lnTo>
                  <a:lnTo>
                    <a:pt x="3264" y="4934"/>
                  </a:lnTo>
                  <a:lnTo>
                    <a:pt x="3268" y="4932"/>
                  </a:lnTo>
                  <a:lnTo>
                    <a:pt x="3270" y="4928"/>
                  </a:lnTo>
                  <a:close/>
                  <a:moveTo>
                    <a:pt x="3148" y="4520"/>
                  </a:moveTo>
                  <a:lnTo>
                    <a:pt x="3148" y="4520"/>
                  </a:lnTo>
                  <a:lnTo>
                    <a:pt x="3146" y="4516"/>
                  </a:lnTo>
                  <a:lnTo>
                    <a:pt x="3138" y="4512"/>
                  </a:lnTo>
                  <a:lnTo>
                    <a:pt x="3136" y="4512"/>
                  </a:lnTo>
                  <a:lnTo>
                    <a:pt x="3132" y="4512"/>
                  </a:lnTo>
                  <a:lnTo>
                    <a:pt x="3130" y="4516"/>
                  </a:lnTo>
                  <a:lnTo>
                    <a:pt x="3130" y="4520"/>
                  </a:lnTo>
                  <a:lnTo>
                    <a:pt x="3130" y="4524"/>
                  </a:lnTo>
                  <a:lnTo>
                    <a:pt x="3132" y="4526"/>
                  </a:lnTo>
                  <a:lnTo>
                    <a:pt x="3136" y="4528"/>
                  </a:lnTo>
                  <a:lnTo>
                    <a:pt x="3140" y="4526"/>
                  </a:lnTo>
                  <a:lnTo>
                    <a:pt x="3146" y="4524"/>
                  </a:lnTo>
                  <a:lnTo>
                    <a:pt x="3148" y="4520"/>
                  </a:lnTo>
                  <a:close/>
                  <a:moveTo>
                    <a:pt x="3204" y="4288"/>
                  </a:moveTo>
                  <a:lnTo>
                    <a:pt x="3204" y="4288"/>
                  </a:lnTo>
                  <a:lnTo>
                    <a:pt x="3204" y="4290"/>
                  </a:lnTo>
                  <a:lnTo>
                    <a:pt x="3204" y="4294"/>
                  </a:lnTo>
                  <a:lnTo>
                    <a:pt x="3206" y="4296"/>
                  </a:lnTo>
                  <a:lnTo>
                    <a:pt x="3208" y="4296"/>
                  </a:lnTo>
                  <a:lnTo>
                    <a:pt x="3208" y="4294"/>
                  </a:lnTo>
                  <a:lnTo>
                    <a:pt x="3208" y="4292"/>
                  </a:lnTo>
                  <a:lnTo>
                    <a:pt x="3206" y="4288"/>
                  </a:lnTo>
                  <a:lnTo>
                    <a:pt x="3204" y="4288"/>
                  </a:lnTo>
                  <a:close/>
                  <a:moveTo>
                    <a:pt x="3186" y="4210"/>
                  </a:moveTo>
                  <a:lnTo>
                    <a:pt x="3186" y="4210"/>
                  </a:lnTo>
                  <a:lnTo>
                    <a:pt x="3184" y="4208"/>
                  </a:lnTo>
                  <a:lnTo>
                    <a:pt x="3182" y="4204"/>
                  </a:lnTo>
                  <a:lnTo>
                    <a:pt x="3178" y="4200"/>
                  </a:lnTo>
                  <a:lnTo>
                    <a:pt x="3174" y="4198"/>
                  </a:lnTo>
                  <a:lnTo>
                    <a:pt x="3174" y="4200"/>
                  </a:lnTo>
                  <a:lnTo>
                    <a:pt x="3174" y="4202"/>
                  </a:lnTo>
                  <a:lnTo>
                    <a:pt x="3178" y="4206"/>
                  </a:lnTo>
                  <a:lnTo>
                    <a:pt x="3180" y="4212"/>
                  </a:lnTo>
                  <a:lnTo>
                    <a:pt x="3184" y="4214"/>
                  </a:lnTo>
                  <a:lnTo>
                    <a:pt x="3190" y="4220"/>
                  </a:lnTo>
                  <a:lnTo>
                    <a:pt x="3192" y="4220"/>
                  </a:lnTo>
                  <a:lnTo>
                    <a:pt x="3190" y="4216"/>
                  </a:lnTo>
                  <a:lnTo>
                    <a:pt x="3188" y="4212"/>
                  </a:lnTo>
                  <a:lnTo>
                    <a:pt x="3186" y="4210"/>
                  </a:lnTo>
                  <a:close/>
                  <a:moveTo>
                    <a:pt x="3250" y="5238"/>
                  </a:moveTo>
                  <a:lnTo>
                    <a:pt x="3250" y="5238"/>
                  </a:lnTo>
                  <a:lnTo>
                    <a:pt x="3240" y="5236"/>
                  </a:lnTo>
                  <a:lnTo>
                    <a:pt x="3236" y="5234"/>
                  </a:lnTo>
                  <a:lnTo>
                    <a:pt x="3234" y="5234"/>
                  </a:lnTo>
                  <a:lnTo>
                    <a:pt x="3232" y="5242"/>
                  </a:lnTo>
                  <a:lnTo>
                    <a:pt x="3230" y="5250"/>
                  </a:lnTo>
                  <a:lnTo>
                    <a:pt x="3232" y="5250"/>
                  </a:lnTo>
                  <a:lnTo>
                    <a:pt x="3234" y="5250"/>
                  </a:lnTo>
                  <a:lnTo>
                    <a:pt x="3244" y="5248"/>
                  </a:lnTo>
                  <a:lnTo>
                    <a:pt x="3256" y="5248"/>
                  </a:lnTo>
                  <a:lnTo>
                    <a:pt x="3260" y="5246"/>
                  </a:lnTo>
                  <a:lnTo>
                    <a:pt x="3262" y="5246"/>
                  </a:lnTo>
                  <a:lnTo>
                    <a:pt x="3264" y="5244"/>
                  </a:lnTo>
                  <a:lnTo>
                    <a:pt x="3262" y="5242"/>
                  </a:lnTo>
                  <a:lnTo>
                    <a:pt x="3258" y="5238"/>
                  </a:lnTo>
                  <a:lnTo>
                    <a:pt x="3254" y="5236"/>
                  </a:lnTo>
                  <a:lnTo>
                    <a:pt x="3250" y="5238"/>
                  </a:lnTo>
                  <a:close/>
                  <a:moveTo>
                    <a:pt x="3160" y="4332"/>
                  </a:moveTo>
                  <a:lnTo>
                    <a:pt x="3160" y="4332"/>
                  </a:lnTo>
                  <a:lnTo>
                    <a:pt x="3162" y="4332"/>
                  </a:lnTo>
                  <a:lnTo>
                    <a:pt x="3166" y="4328"/>
                  </a:lnTo>
                  <a:lnTo>
                    <a:pt x="3168" y="4322"/>
                  </a:lnTo>
                  <a:lnTo>
                    <a:pt x="3166" y="4318"/>
                  </a:lnTo>
                  <a:lnTo>
                    <a:pt x="3164" y="4318"/>
                  </a:lnTo>
                  <a:lnTo>
                    <a:pt x="3162" y="4320"/>
                  </a:lnTo>
                  <a:lnTo>
                    <a:pt x="3160" y="4322"/>
                  </a:lnTo>
                  <a:lnTo>
                    <a:pt x="3160" y="4326"/>
                  </a:lnTo>
                  <a:lnTo>
                    <a:pt x="3160" y="4328"/>
                  </a:lnTo>
                  <a:lnTo>
                    <a:pt x="3158" y="4328"/>
                  </a:lnTo>
                  <a:lnTo>
                    <a:pt x="3158" y="4330"/>
                  </a:lnTo>
                  <a:lnTo>
                    <a:pt x="3160" y="4332"/>
                  </a:lnTo>
                  <a:close/>
                  <a:moveTo>
                    <a:pt x="3190" y="5244"/>
                  </a:moveTo>
                  <a:lnTo>
                    <a:pt x="3190" y="5244"/>
                  </a:lnTo>
                  <a:lnTo>
                    <a:pt x="3188" y="5242"/>
                  </a:lnTo>
                  <a:lnTo>
                    <a:pt x="3186" y="5240"/>
                  </a:lnTo>
                  <a:lnTo>
                    <a:pt x="3182" y="5242"/>
                  </a:lnTo>
                  <a:lnTo>
                    <a:pt x="3178" y="5244"/>
                  </a:lnTo>
                  <a:lnTo>
                    <a:pt x="3176" y="5248"/>
                  </a:lnTo>
                  <a:lnTo>
                    <a:pt x="3178" y="5248"/>
                  </a:lnTo>
                  <a:lnTo>
                    <a:pt x="3184" y="5248"/>
                  </a:lnTo>
                  <a:lnTo>
                    <a:pt x="3188" y="5248"/>
                  </a:lnTo>
                  <a:lnTo>
                    <a:pt x="3190" y="5244"/>
                  </a:lnTo>
                  <a:close/>
                  <a:moveTo>
                    <a:pt x="3176" y="5252"/>
                  </a:moveTo>
                  <a:lnTo>
                    <a:pt x="3176" y="5252"/>
                  </a:lnTo>
                  <a:lnTo>
                    <a:pt x="3172" y="5254"/>
                  </a:lnTo>
                  <a:lnTo>
                    <a:pt x="3172" y="5256"/>
                  </a:lnTo>
                  <a:lnTo>
                    <a:pt x="3176" y="5258"/>
                  </a:lnTo>
                  <a:lnTo>
                    <a:pt x="3180" y="5254"/>
                  </a:lnTo>
                  <a:lnTo>
                    <a:pt x="3182" y="5252"/>
                  </a:lnTo>
                  <a:lnTo>
                    <a:pt x="3182" y="5250"/>
                  </a:lnTo>
                  <a:lnTo>
                    <a:pt x="3176" y="5252"/>
                  </a:lnTo>
                  <a:close/>
                  <a:moveTo>
                    <a:pt x="3224" y="5242"/>
                  </a:moveTo>
                  <a:lnTo>
                    <a:pt x="3224" y="5242"/>
                  </a:lnTo>
                  <a:lnTo>
                    <a:pt x="3220" y="5246"/>
                  </a:lnTo>
                  <a:lnTo>
                    <a:pt x="3218" y="5246"/>
                  </a:lnTo>
                  <a:lnTo>
                    <a:pt x="3216" y="5244"/>
                  </a:lnTo>
                  <a:lnTo>
                    <a:pt x="3214" y="5248"/>
                  </a:lnTo>
                  <a:lnTo>
                    <a:pt x="3214" y="5250"/>
                  </a:lnTo>
                  <a:lnTo>
                    <a:pt x="3216" y="5254"/>
                  </a:lnTo>
                  <a:lnTo>
                    <a:pt x="3220" y="5256"/>
                  </a:lnTo>
                  <a:lnTo>
                    <a:pt x="3222" y="5254"/>
                  </a:lnTo>
                  <a:lnTo>
                    <a:pt x="3224" y="5252"/>
                  </a:lnTo>
                  <a:lnTo>
                    <a:pt x="3228" y="5246"/>
                  </a:lnTo>
                  <a:lnTo>
                    <a:pt x="3228" y="5240"/>
                  </a:lnTo>
                  <a:lnTo>
                    <a:pt x="3228" y="5238"/>
                  </a:lnTo>
                  <a:lnTo>
                    <a:pt x="3226" y="5238"/>
                  </a:lnTo>
                  <a:lnTo>
                    <a:pt x="3224" y="5242"/>
                  </a:lnTo>
                  <a:close/>
                  <a:moveTo>
                    <a:pt x="3202" y="5252"/>
                  </a:moveTo>
                  <a:lnTo>
                    <a:pt x="3202" y="5252"/>
                  </a:lnTo>
                  <a:lnTo>
                    <a:pt x="3204" y="5250"/>
                  </a:lnTo>
                  <a:lnTo>
                    <a:pt x="3206" y="5248"/>
                  </a:lnTo>
                  <a:lnTo>
                    <a:pt x="3206" y="5246"/>
                  </a:lnTo>
                  <a:lnTo>
                    <a:pt x="3210" y="5244"/>
                  </a:lnTo>
                  <a:lnTo>
                    <a:pt x="3212" y="5240"/>
                  </a:lnTo>
                  <a:lnTo>
                    <a:pt x="3208" y="5240"/>
                  </a:lnTo>
                  <a:lnTo>
                    <a:pt x="3198" y="5240"/>
                  </a:lnTo>
                  <a:lnTo>
                    <a:pt x="3194" y="5242"/>
                  </a:lnTo>
                  <a:lnTo>
                    <a:pt x="3194" y="5246"/>
                  </a:lnTo>
                  <a:lnTo>
                    <a:pt x="3194" y="5248"/>
                  </a:lnTo>
                  <a:lnTo>
                    <a:pt x="3188" y="5254"/>
                  </a:lnTo>
                  <a:lnTo>
                    <a:pt x="3184" y="5256"/>
                  </a:lnTo>
                  <a:lnTo>
                    <a:pt x="3186" y="5256"/>
                  </a:lnTo>
                  <a:lnTo>
                    <a:pt x="3196" y="5258"/>
                  </a:lnTo>
                  <a:lnTo>
                    <a:pt x="3200" y="5256"/>
                  </a:lnTo>
                  <a:lnTo>
                    <a:pt x="3200" y="5254"/>
                  </a:lnTo>
                  <a:lnTo>
                    <a:pt x="3202" y="5252"/>
                  </a:lnTo>
                  <a:close/>
                  <a:moveTo>
                    <a:pt x="3244" y="4390"/>
                  </a:moveTo>
                  <a:lnTo>
                    <a:pt x="3244" y="4390"/>
                  </a:lnTo>
                  <a:lnTo>
                    <a:pt x="3242" y="4392"/>
                  </a:lnTo>
                  <a:lnTo>
                    <a:pt x="3242" y="4394"/>
                  </a:lnTo>
                  <a:lnTo>
                    <a:pt x="3246" y="4396"/>
                  </a:lnTo>
                  <a:lnTo>
                    <a:pt x="3250" y="4396"/>
                  </a:lnTo>
                  <a:lnTo>
                    <a:pt x="3252" y="4394"/>
                  </a:lnTo>
                  <a:lnTo>
                    <a:pt x="3250" y="4392"/>
                  </a:lnTo>
                  <a:lnTo>
                    <a:pt x="3246" y="4390"/>
                  </a:lnTo>
                  <a:lnTo>
                    <a:pt x="3244" y="4390"/>
                  </a:lnTo>
                  <a:close/>
                  <a:moveTo>
                    <a:pt x="3228" y="4278"/>
                  </a:moveTo>
                  <a:lnTo>
                    <a:pt x="3228" y="4278"/>
                  </a:lnTo>
                  <a:lnTo>
                    <a:pt x="3228" y="4280"/>
                  </a:lnTo>
                  <a:lnTo>
                    <a:pt x="3230" y="4284"/>
                  </a:lnTo>
                  <a:lnTo>
                    <a:pt x="3234" y="4290"/>
                  </a:lnTo>
                  <a:lnTo>
                    <a:pt x="3234" y="4294"/>
                  </a:lnTo>
                  <a:lnTo>
                    <a:pt x="3232" y="4298"/>
                  </a:lnTo>
                  <a:lnTo>
                    <a:pt x="3234" y="4300"/>
                  </a:lnTo>
                  <a:lnTo>
                    <a:pt x="3234" y="4302"/>
                  </a:lnTo>
                  <a:lnTo>
                    <a:pt x="3232" y="4304"/>
                  </a:lnTo>
                  <a:lnTo>
                    <a:pt x="3232" y="4306"/>
                  </a:lnTo>
                  <a:lnTo>
                    <a:pt x="3234" y="4308"/>
                  </a:lnTo>
                  <a:lnTo>
                    <a:pt x="3238" y="4308"/>
                  </a:lnTo>
                  <a:lnTo>
                    <a:pt x="3240" y="4306"/>
                  </a:lnTo>
                  <a:lnTo>
                    <a:pt x="3240" y="4304"/>
                  </a:lnTo>
                  <a:lnTo>
                    <a:pt x="3242" y="4304"/>
                  </a:lnTo>
                  <a:lnTo>
                    <a:pt x="3246" y="4308"/>
                  </a:lnTo>
                  <a:lnTo>
                    <a:pt x="3248" y="4314"/>
                  </a:lnTo>
                  <a:lnTo>
                    <a:pt x="3248" y="4318"/>
                  </a:lnTo>
                  <a:lnTo>
                    <a:pt x="3248" y="4322"/>
                  </a:lnTo>
                  <a:lnTo>
                    <a:pt x="3246" y="4328"/>
                  </a:lnTo>
                  <a:lnTo>
                    <a:pt x="3248" y="4332"/>
                  </a:lnTo>
                  <a:lnTo>
                    <a:pt x="3248" y="4334"/>
                  </a:lnTo>
                  <a:lnTo>
                    <a:pt x="3248" y="4338"/>
                  </a:lnTo>
                  <a:lnTo>
                    <a:pt x="3246" y="4342"/>
                  </a:lnTo>
                  <a:lnTo>
                    <a:pt x="3248" y="4344"/>
                  </a:lnTo>
                  <a:lnTo>
                    <a:pt x="3256" y="4348"/>
                  </a:lnTo>
                  <a:lnTo>
                    <a:pt x="3258" y="4350"/>
                  </a:lnTo>
                  <a:lnTo>
                    <a:pt x="3258" y="4344"/>
                  </a:lnTo>
                  <a:lnTo>
                    <a:pt x="3256" y="4338"/>
                  </a:lnTo>
                  <a:lnTo>
                    <a:pt x="3256" y="4336"/>
                  </a:lnTo>
                  <a:lnTo>
                    <a:pt x="3256" y="4334"/>
                  </a:lnTo>
                  <a:lnTo>
                    <a:pt x="3258" y="4336"/>
                  </a:lnTo>
                  <a:lnTo>
                    <a:pt x="3260" y="4342"/>
                  </a:lnTo>
                  <a:lnTo>
                    <a:pt x="3262" y="4348"/>
                  </a:lnTo>
                  <a:lnTo>
                    <a:pt x="3266" y="4354"/>
                  </a:lnTo>
                  <a:lnTo>
                    <a:pt x="3270" y="4356"/>
                  </a:lnTo>
                  <a:lnTo>
                    <a:pt x="3270" y="4354"/>
                  </a:lnTo>
                  <a:lnTo>
                    <a:pt x="3266" y="4344"/>
                  </a:lnTo>
                  <a:lnTo>
                    <a:pt x="3264" y="4342"/>
                  </a:lnTo>
                  <a:lnTo>
                    <a:pt x="3266" y="4342"/>
                  </a:lnTo>
                  <a:lnTo>
                    <a:pt x="3268" y="4340"/>
                  </a:lnTo>
                  <a:lnTo>
                    <a:pt x="3270" y="4338"/>
                  </a:lnTo>
                  <a:lnTo>
                    <a:pt x="3268" y="4332"/>
                  </a:lnTo>
                  <a:lnTo>
                    <a:pt x="3266" y="4330"/>
                  </a:lnTo>
                  <a:lnTo>
                    <a:pt x="3266" y="4326"/>
                  </a:lnTo>
                  <a:lnTo>
                    <a:pt x="3264" y="4322"/>
                  </a:lnTo>
                  <a:lnTo>
                    <a:pt x="3260" y="4318"/>
                  </a:lnTo>
                  <a:lnTo>
                    <a:pt x="3260" y="4316"/>
                  </a:lnTo>
                  <a:lnTo>
                    <a:pt x="3258" y="4312"/>
                  </a:lnTo>
                  <a:lnTo>
                    <a:pt x="3258" y="4304"/>
                  </a:lnTo>
                  <a:lnTo>
                    <a:pt x="3258" y="4296"/>
                  </a:lnTo>
                  <a:lnTo>
                    <a:pt x="3258" y="4294"/>
                  </a:lnTo>
                  <a:lnTo>
                    <a:pt x="3256" y="4292"/>
                  </a:lnTo>
                  <a:lnTo>
                    <a:pt x="3254" y="4290"/>
                  </a:lnTo>
                  <a:lnTo>
                    <a:pt x="3256" y="4288"/>
                  </a:lnTo>
                  <a:lnTo>
                    <a:pt x="3256" y="4284"/>
                  </a:lnTo>
                  <a:lnTo>
                    <a:pt x="3252" y="4284"/>
                  </a:lnTo>
                  <a:lnTo>
                    <a:pt x="3248" y="4284"/>
                  </a:lnTo>
                  <a:lnTo>
                    <a:pt x="3246" y="4286"/>
                  </a:lnTo>
                  <a:lnTo>
                    <a:pt x="3244" y="4288"/>
                  </a:lnTo>
                  <a:lnTo>
                    <a:pt x="3240" y="4286"/>
                  </a:lnTo>
                  <a:lnTo>
                    <a:pt x="3234" y="4280"/>
                  </a:lnTo>
                  <a:lnTo>
                    <a:pt x="3230" y="4278"/>
                  </a:lnTo>
                  <a:lnTo>
                    <a:pt x="3228" y="4278"/>
                  </a:lnTo>
                  <a:close/>
                  <a:moveTo>
                    <a:pt x="3292" y="3100"/>
                  </a:moveTo>
                  <a:lnTo>
                    <a:pt x="3292" y="3100"/>
                  </a:lnTo>
                  <a:lnTo>
                    <a:pt x="3294" y="3100"/>
                  </a:lnTo>
                  <a:lnTo>
                    <a:pt x="3296" y="3094"/>
                  </a:lnTo>
                  <a:lnTo>
                    <a:pt x="3296" y="3092"/>
                  </a:lnTo>
                  <a:lnTo>
                    <a:pt x="3294" y="3094"/>
                  </a:lnTo>
                  <a:lnTo>
                    <a:pt x="3292" y="3096"/>
                  </a:lnTo>
                  <a:lnTo>
                    <a:pt x="3292" y="3100"/>
                  </a:lnTo>
                  <a:close/>
                  <a:moveTo>
                    <a:pt x="3208" y="4238"/>
                  </a:moveTo>
                  <a:lnTo>
                    <a:pt x="3208" y="4238"/>
                  </a:lnTo>
                  <a:lnTo>
                    <a:pt x="3210" y="4234"/>
                  </a:lnTo>
                  <a:lnTo>
                    <a:pt x="3208" y="4228"/>
                  </a:lnTo>
                  <a:lnTo>
                    <a:pt x="3204" y="4224"/>
                  </a:lnTo>
                  <a:lnTo>
                    <a:pt x="3202" y="4222"/>
                  </a:lnTo>
                  <a:lnTo>
                    <a:pt x="3200" y="4222"/>
                  </a:lnTo>
                  <a:lnTo>
                    <a:pt x="3200" y="4224"/>
                  </a:lnTo>
                  <a:lnTo>
                    <a:pt x="3204" y="4230"/>
                  </a:lnTo>
                  <a:lnTo>
                    <a:pt x="3208" y="4238"/>
                  </a:lnTo>
                  <a:close/>
                  <a:moveTo>
                    <a:pt x="3164" y="4238"/>
                  </a:moveTo>
                  <a:lnTo>
                    <a:pt x="3164" y="4238"/>
                  </a:lnTo>
                  <a:lnTo>
                    <a:pt x="3164" y="4232"/>
                  </a:lnTo>
                  <a:lnTo>
                    <a:pt x="3162" y="4230"/>
                  </a:lnTo>
                  <a:lnTo>
                    <a:pt x="3158" y="4230"/>
                  </a:lnTo>
                  <a:lnTo>
                    <a:pt x="3154" y="4232"/>
                  </a:lnTo>
                  <a:lnTo>
                    <a:pt x="3152" y="4232"/>
                  </a:lnTo>
                  <a:lnTo>
                    <a:pt x="3154" y="4234"/>
                  </a:lnTo>
                  <a:lnTo>
                    <a:pt x="3156" y="4236"/>
                  </a:lnTo>
                  <a:lnTo>
                    <a:pt x="3160" y="4240"/>
                  </a:lnTo>
                  <a:lnTo>
                    <a:pt x="3162" y="4240"/>
                  </a:lnTo>
                  <a:lnTo>
                    <a:pt x="3164" y="4238"/>
                  </a:lnTo>
                  <a:close/>
                  <a:moveTo>
                    <a:pt x="3196" y="4228"/>
                  </a:moveTo>
                  <a:lnTo>
                    <a:pt x="3196" y="4228"/>
                  </a:lnTo>
                  <a:lnTo>
                    <a:pt x="3192" y="4228"/>
                  </a:lnTo>
                  <a:lnTo>
                    <a:pt x="3190" y="4228"/>
                  </a:lnTo>
                  <a:lnTo>
                    <a:pt x="3188" y="4228"/>
                  </a:lnTo>
                  <a:lnTo>
                    <a:pt x="3186" y="4232"/>
                  </a:lnTo>
                  <a:lnTo>
                    <a:pt x="3188" y="4238"/>
                  </a:lnTo>
                  <a:lnTo>
                    <a:pt x="3186" y="4242"/>
                  </a:lnTo>
                  <a:lnTo>
                    <a:pt x="3182" y="4256"/>
                  </a:lnTo>
                  <a:lnTo>
                    <a:pt x="3182" y="4258"/>
                  </a:lnTo>
                  <a:lnTo>
                    <a:pt x="3184" y="4258"/>
                  </a:lnTo>
                  <a:lnTo>
                    <a:pt x="3186" y="4254"/>
                  </a:lnTo>
                  <a:lnTo>
                    <a:pt x="3196" y="4244"/>
                  </a:lnTo>
                  <a:lnTo>
                    <a:pt x="3198" y="4244"/>
                  </a:lnTo>
                  <a:lnTo>
                    <a:pt x="3200" y="4244"/>
                  </a:lnTo>
                  <a:lnTo>
                    <a:pt x="3202" y="4250"/>
                  </a:lnTo>
                  <a:lnTo>
                    <a:pt x="3204" y="4256"/>
                  </a:lnTo>
                  <a:lnTo>
                    <a:pt x="3206" y="4258"/>
                  </a:lnTo>
                  <a:lnTo>
                    <a:pt x="3208" y="4260"/>
                  </a:lnTo>
                  <a:lnTo>
                    <a:pt x="3212" y="4262"/>
                  </a:lnTo>
                  <a:lnTo>
                    <a:pt x="3218" y="4266"/>
                  </a:lnTo>
                  <a:lnTo>
                    <a:pt x="3222" y="4268"/>
                  </a:lnTo>
                  <a:lnTo>
                    <a:pt x="3220" y="4264"/>
                  </a:lnTo>
                  <a:lnTo>
                    <a:pt x="3218" y="4258"/>
                  </a:lnTo>
                  <a:lnTo>
                    <a:pt x="3216" y="4252"/>
                  </a:lnTo>
                  <a:lnTo>
                    <a:pt x="3214" y="4246"/>
                  </a:lnTo>
                  <a:lnTo>
                    <a:pt x="3210" y="4242"/>
                  </a:lnTo>
                  <a:lnTo>
                    <a:pt x="3206" y="4240"/>
                  </a:lnTo>
                  <a:lnTo>
                    <a:pt x="3202" y="4234"/>
                  </a:lnTo>
                  <a:lnTo>
                    <a:pt x="3198" y="4230"/>
                  </a:lnTo>
                  <a:lnTo>
                    <a:pt x="3196" y="4228"/>
                  </a:lnTo>
                  <a:close/>
                  <a:moveTo>
                    <a:pt x="3152" y="5104"/>
                  </a:moveTo>
                  <a:lnTo>
                    <a:pt x="3152" y="5104"/>
                  </a:lnTo>
                  <a:lnTo>
                    <a:pt x="3160" y="5100"/>
                  </a:lnTo>
                  <a:lnTo>
                    <a:pt x="3162" y="5098"/>
                  </a:lnTo>
                  <a:lnTo>
                    <a:pt x="3162" y="5094"/>
                  </a:lnTo>
                  <a:lnTo>
                    <a:pt x="3160" y="5090"/>
                  </a:lnTo>
                  <a:lnTo>
                    <a:pt x="3162" y="5084"/>
                  </a:lnTo>
                  <a:lnTo>
                    <a:pt x="3164" y="5078"/>
                  </a:lnTo>
                  <a:lnTo>
                    <a:pt x="3166" y="5070"/>
                  </a:lnTo>
                  <a:lnTo>
                    <a:pt x="3164" y="5066"/>
                  </a:lnTo>
                  <a:lnTo>
                    <a:pt x="3164" y="5064"/>
                  </a:lnTo>
                  <a:lnTo>
                    <a:pt x="3160" y="5064"/>
                  </a:lnTo>
                  <a:lnTo>
                    <a:pt x="3158" y="5064"/>
                  </a:lnTo>
                  <a:lnTo>
                    <a:pt x="3152" y="5070"/>
                  </a:lnTo>
                  <a:lnTo>
                    <a:pt x="3150" y="5074"/>
                  </a:lnTo>
                  <a:lnTo>
                    <a:pt x="3150" y="5078"/>
                  </a:lnTo>
                  <a:lnTo>
                    <a:pt x="3150" y="5090"/>
                  </a:lnTo>
                  <a:lnTo>
                    <a:pt x="3148" y="5098"/>
                  </a:lnTo>
                  <a:lnTo>
                    <a:pt x="3148" y="5104"/>
                  </a:lnTo>
                  <a:lnTo>
                    <a:pt x="3148" y="5106"/>
                  </a:lnTo>
                  <a:lnTo>
                    <a:pt x="3152" y="5104"/>
                  </a:lnTo>
                  <a:close/>
                  <a:moveTo>
                    <a:pt x="3192" y="4332"/>
                  </a:moveTo>
                  <a:lnTo>
                    <a:pt x="3192" y="4332"/>
                  </a:lnTo>
                  <a:lnTo>
                    <a:pt x="3198" y="4322"/>
                  </a:lnTo>
                  <a:lnTo>
                    <a:pt x="3198" y="4314"/>
                  </a:lnTo>
                  <a:lnTo>
                    <a:pt x="3196" y="4308"/>
                  </a:lnTo>
                  <a:lnTo>
                    <a:pt x="3196" y="4306"/>
                  </a:lnTo>
                  <a:lnTo>
                    <a:pt x="3192" y="4306"/>
                  </a:lnTo>
                  <a:lnTo>
                    <a:pt x="3190" y="4304"/>
                  </a:lnTo>
                  <a:lnTo>
                    <a:pt x="3186" y="4304"/>
                  </a:lnTo>
                  <a:lnTo>
                    <a:pt x="3184" y="4304"/>
                  </a:lnTo>
                  <a:lnTo>
                    <a:pt x="3178" y="4306"/>
                  </a:lnTo>
                  <a:lnTo>
                    <a:pt x="3176" y="4310"/>
                  </a:lnTo>
                  <a:lnTo>
                    <a:pt x="3174" y="4312"/>
                  </a:lnTo>
                  <a:lnTo>
                    <a:pt x="3174" y="4316"/>
                  </a:lnTo>
                  <a:lnTo>
                    <a:pt x="3176" y="4320"/>
                  </a:lnTo>
                  <a:lnTo>
                    <a:pt x="3174" y="4322"/>
                  </a:lnTo>
                  <a:lnTo>
                    <a:pt x="3172" y="4324"/>
                  </a:lnTo>
                  <a:lnTo>
                    <a:pt x="3170" y="4326"/>
                  </a:lnTo>
                  <a:lnTo>
                    <a:pt x="3170" y="4330"/>
                  </a:lnTo>
                  <a:lnTo>
                    <a:pt x="3172" y="4336"/>
                  </a:lnTo>
                  <a:lnTo>
                    <a:pt x="3172" y="4344"/>
                  </a:lnTo>
                  <a:lnTo>
                    <a:pt x="3172" y="4348"/>
                  </a:lnTo>
                  <a:lnTo>
                    <a:pt x="3168" y="4352"/>
                  </a:lnTo>
                  <a:lnTo>
                    <a:pt x="3164" y="4354"/>
                  </a:lnTo>
                  <a:lnTo>
                    <a:pt x="3162" y="4354"/>
                  </a:lnTo>
                  <a:lnTo>
                    <a:pt x="3158" y="4352"/>
                  </a:lnTo>
                  <a:lnTo>
                    <a:pt x="3154" y="4352"/>
                  </a:lnTo>
                  <a:lnTo>
                    <a:pt x="3152" y="4358"/>
                  </a:lnTo>
                  <a:lnTo>
                    <a:pt x="3152" y="4364"/>
                  </a:lnTo>
                  <a:lnTo>
                    <a:pt x="3156" y="4372"/>
                  </a:lnTo>
                  <a:lnTo>
                    <a:pt x="3162" y="4380"/>
                  </a:lnTo>
                  <a:lnTo>
                    <a:pt x="3166" y="4382"/>
                  </a:lnTo>
                  <a:lnTo>
                    <a:pt x="3170" y="4384"/>
                  </a:lnTo>
                  <a:lnTo>
                    <a:pt x="3172" y="4392"/>
                  </a:lnTo>
                  <a:lnTo>
                    <a:pt x="3176" y="4398"/>
                  </a:lnTo>
                  <a:lnTo>
                    <a:pt x="3178" y="4400"/>
                  </a:lnTo>
                  <a:lnTo>
                    <a:pt x="3180" y="4400"/>
                  </a:lnTo>
                  <a:lnTo>
                    <a:pt x="3184" y="4396"/>
                  </a:lnTo>
                  <a:lnTo>
                    <a:pt x="3188" y="4392"/>
                  </a:lnTo>
                  <a:lnTo>
                    <a:pt x="3190" y="4388"/>
                  </a:lnTo>
                  <a:lnTo>
                    <a:pt x="3190" y="4384"/>
                  </a:lnTo>
                  <a:lnTo>
                    <a:pt x="3186" y="4376"/>
                  </a:lnTo>
                  <a:lnTo>
                    <a:pt x="3182" y="4364"/>
                  </a:lnTo>
                  <a:lnTo>
                    <a:pt x="3182" y="4360"/>
                  </a:lnTo>
                  <a:lnTo>
                    <a:pt x="3184" y="4356"/>
                  </a:lnTo>
                  <a:lnTo>
                    <a:pt x="3188" y="4348"/>
                  </a:lnTo>
                  <a:lnTo>
                    <a:pt x="3188" y="4344"/>
                  </a:lnTo>
                  <a:lnTo>
                    <a:pt x="3190" y="4338"/>
                  </a:lnTo>
                  <a:lnTo>
                    <a:pt x="3192" y="4332"/>
                  </a:lnTo>
                  <a:close/>
                  <a:moveTo>
                    <a:pt x="3202" y="4390"/>
                  </a:moveTo>
                  <a:lnTo>
                    <a:pt x="3202" y="4390"/>
                  </a:lnTo>
                  <a:lnTo>
                    <a:pt x="3200" y="4392"/>
                  </a:lnTo>
                  <a:lnTo>
                    <a:pt x="3196" y="4392"/>
                  </a:lnTo>
                  <a:lnTo>
                    <a:pt x="3198" y="4394"/>
                  </a:lnTo>
                  <a:lnTo>
                    <a:pt x="3202" y="4396"/>
                  </a:lnTo>
                  <a:lnTo>
                    <a:pt x="3204" y="4396"/>
                  </a:lnTo>
                  <a:lnTo>
                    <a:pt x="3206" y="4394"/>
                  </a:lnTo>
                  <a:lnTo>
                    <a:pt x="3204" y="4390"/>
                  </a:lnTo>
                  <a:lnTo>
                    <a:pt x="3202" y="4388"/>
                  </a:lnTo>
                  <a:lnTo>
                    <a:pt x="3202" y="4390"/>
                  </a:lnTo>
                  <a:close/>
                  <a:moveTo>
                    <a:pt x="3218" y="4324"/>
                  </a:moveTo>
                  <a:lnTo>
                    <a:pt x="3218" y="4324"/>
                  </a:lnTo>
                  <a:lnTo>
                    <a:pt x="3218" y="4318"/>
                  </a:lnTo>
                  <a:lnTo>
                    <a:pt x="3220" y="4314"/>
                  </a:lnTo>
                  <a:lnTo>
                    <a:pt x="3222" y="4310"/>
                  </a:lnTo>
                  <a:lnTo>
                    <a:pt x="3222" y="4308"/>
                  </a:lnTo>
                  <a:lnTo>
                    <a:pt x="3220" y="4300"/>
                  </a:lnTo>
                  <a:lnTo>
                    <a:pt x="3220" y="4292"/>
                  </a:lnTo>
                  <a:lnTo>
                    <a:pt x="3218" y="4290"/>
                  </a:lnTo>
                  <a:lnTo>
                    <a:pt x="3216" y="4298"/>
                  </a:lnTo>
                  <a:lnTo>
                    <a:pt x="3210" y="4312"/>
                  </a:lnTo>
                  <a:lnTo>
                    <a:pt x="3208" y="4316"/>
                  </a:lnTo>
                  <a:lnTo>
                    <a:pt x="3206" y="4324"/>
                  </a:lnTo>
                  <a:lnTo>
                    <a:pt x="3204" y="4334"/>
                  </a:lnTo>
                  <a:lnTo>
                    <a:pt x="3198" y="4342"/>
                  </a:lnTo>
                  <a:lnTo>
                    <a:pt x="3194" y="4348"/>
                  </a:lnTo>
                  <a:lnTo>
                    <a:pt x="3192" y="4354"/>
                  </a:lnTo>
                  <a:lnTo>
                    <a:pt x="3192" y="4362"/>
                  </a:lnTo>
                  <a:lnTo>
                    <a:pt x="3190" y="4374"/>
                  </a:lnTo>
                  <a:lnTo>
                    <a:pt x="3190" y="4380"/>
                  </a:lnTo>
                  <a:lnTo>
                    <a:pt x="3192" y="4380"/>
                  </a:lnTo>
                  <a:lnTo>
                    <a:pt x="3194" y="4376"/>
                  </a:lnTo>
                  <a:lnTo>
                    <a:pt x="3198" y="4368"/>
                  </a:lnTo>
                  <a:lnTo>
                    <a:pt x="3200" y="4362"/>
                  </a:lnTo>
                  <a:lnTo>
                    <a:pt x="3202" y="4360"/>
                  </a:lnTo>
                  <a:lnTo>
                    <a:pt x="3204" y="4358"/>
                  </a:lnTo>
                  <a:lnTo>
                    <a:pt x="3204" y="4352"/>
                  </a:lnTo>
                  <a:lnTo>
                    <a:pt x="3204" y="4348"/>
                  </a:lnTo>
                  <a:lnTo>
                    <a:pt x="3206" y="4344"/>
                  </a:lnTo>
                  <a:lnTo>
                    <a:pt x="3212" y="4340"/>
                  </a:lnTo>
                  <a:lnTo>
                    <a:pt x="3218" y="4332"/>
                  </a:lnTo>
                  <a:lnTo>
                    <a:pt x="3220" y="4328"/>
                  </a:lnTo>
                  <a:lnTo>
                    <a:pt x="3218" y="4324"/>
                  </a:lnTo>
                  <a:close/>
                  <a:moveTo>
                    <a:pt x="3226" y="4342"/>
                  </a:moveTo>
                  <a:lnTo>
                    <a:pt x="3226" y="4342"/>
                  </a:lnTo>
                  <a:lnTo>
                    <a:pt x="3222" y="4350"/>
                  </a:lnTo>
                  <a:lnTo>
                    <a:pt x="3216" y="4354"/>
                  </a:lnTo>
                  <a:lnTo>
                    <a:pt x="3214" y="4356"/>
                  </a:lnTo>
                  <a:lnTo>
                    <a:pt x="3210" y="4360"/>
                  </a:lnTo>
                  <a:lnTo>
                    <a:pt x="3210" y="4364"/>
                  </a:lnTo>
                  <a:lnTo>
                    <a:pt x="3212" y="4368"/>
                  </a:lnTo>
                  <a:lnTo>
                    <a:pt x="3214" y="4370"/>
                  </a:lnTo>
                  <a:lnTo>
                    <a:pt x="3216" y="4372"/>
                  </a:lnTo>
                  <a:lnTo>
                    <a:pt x="3224" y="4372"/>
                  </a:lnTo>
                  <a:lnTo>
                    <a:pt x="3230" y="4370"/>
                  </a:lnTo>
                  <a:lnTo>
                    <a:pt x="3234" y="4368"/>
                  </a:lnTo>
                  <a:lnTo>
                    <a:pt x="3236" y="4366"/>
                  </a:lnTo>
                  <a:lnTo>
                    <a:pt x="3240" y="4366"/>
                  </a:lnTo>
                  <a:lnTo>
                    <a:pt x="3240" y="4364"/>
                  </a:lnTo>
                  <a:lnTo>
                    <a:pt x="3240" y="4362"/>
                  </a:lnTo>
                  <a:lnTo>
                    <a:pt x="3240" y="4356"/>
                  </a:lnTo>
                  <a:lnTo>
                    <a:pt x="3242" y="4352"/>
                  </a:lnTo>
                  <a:lnTo>
                    <a:pt x="3242" y="4346"/>
                  </a:lnTo>
                  <a:lnTo>
                    <a:pt x="3242" y="4344"/>
                  </a:lnTo>
                  <a:lnTo>
                    <a:pt x="3240" y="4344"/>
                  </a:lnTo>
                  <a:lnTo>
                    <a:pt x="3238" y="4346"/>
                  </a:lnTo>
                  <a:lnTo>
                    <a:pt x="3238" y="4348"/>
                  </a:lnTo>
                  <a:lnTo>
                    <a:pt x="3234" y="4348"/>
                  </a:lnTo>
                  <a:lnTo>
                    <a:pt x="3232" y="4346"/>
                  </a:lnTo>
                  <a:lnTo>
                    <a:pt x="3228" y="4342"/>
                  </a:lnTo>
                  <a:lnTo>
                    <a:pt x="3228" y="4340"/>
                  </a:lnTo>
                  <a:lnTo>
                    <a:pt x="3226" y="4342"/>
                  </a:lnTo>
                  <a:close/>
                  <a:moveTo>
                    <a:pt x="3240" y="4278"/>
                  </a:moveTo>
                  <a:lnTo>
                    <a:pt x="3240" y="4278"/>
                  </a:lnTo>
                  <a:lnTo>
                    <a:pt x="3242" y="4278"/>
                  </a:lnTo>
                  <a:lnTo>
                    <a:pt x="3242" y="4274"/>
                  </a:lnTo>
                  <a:lnTo>
                    <a:pt x="3240" y="4270"/>
                  </a:lnTo>
                  <a:lnTo>
                    <a:pt x="3236" y="4270"/>
                  </a:lnTo>
                  <a:lnTo>
                    <a:pt x="3234" y="4270"/>
                  </a:lnTo>
                  <a:lnTo>
                    <a:pt x="3234" y="4274"/>
                  </a:lnTo>
                  <a:lnTo>
                    <a:pt x="3236" y="4278"/>
                  </a:lnTo>
                  <a:lnTo>
                    <a:pt x="3240" y="4278"/>
                  </a:lnTo>
                  <a:close/>
                  <a:moveTo>
                    <a:pt x="3164" y="5116"/>
                  </a:moveTo>
                  <a:lnTo>
                    <a:pt x="3164" y="5116"/>
                  </a:lnTo>
                  <a:lnTo>
                    <a:pt x="3166" y="5118"/>
                  </a:lnTo>
                  <a:lnTo>
                    <a:pt x="3168" y="5116"/>
                  </a:lnTo>
                  <a:lnTo>
                    <a:pt x="3172" y="5110"/>
                  </a:lnTo>
                  <a:lnTo>
                    <a:pt x="3174" y="5106"/>
                  </a:lnTo>
                  <a:lnTo>
                    <a:pt x="3176" y="5104"/>
                  </a:lnTo>
                  <a:lnTo>
                    <a:pt x="3182" y="5102"/>
                  </a:lnTo>
                  <a:lnTo>
                    <a:pt x="3184" y="5102"/>
                  </a:lnTo>
                  <a:lnTo>
                    <a:pt x="3186" y="5100"/>
                  </a:lnTo>
                  <a:lnTo>
                    <a:pt x="3180" y="5092"/>
                  </a:lnTo>
                  <a:lnTo>
                    <a:pt x="3176" y="5086"/>
                  </a:lnTo>
                  <a:lnTo>
                    <a:pt x="3176" y="5082"/>
                  </a:lnTo>
                  <a:lnTo>
                    <a:pt x="3176" y="5078"/>
                  </a:lnTo>
                  <a:lnTo>
                    <a:pt x="3178" y="5076"/>
                  </a:lnTo>
                  <a:lnTo>
                    <a:pt x="3184" y="5070"/>
                  </a:lnTo>
                  <a:lnTo>
                    <a:pt x="3184" y="5064"/>
                  </a:lnTo>
                  <a:lnTo>
                    <a:pt x="3182" y="5058"/>
                  </a:lnTo>
                  <a:lnTo>
                    <a:pt x="3180" y="5054"/>
                  </a:lnTo>
                  <a:lnTo>
                    <a:pt x="3178" y="5052"/>
                  </a:lnTo>
                  <a:lnTo>
                    <a:pt x="3174" y="5054"/>
                  </a:lnTo>
                  <a:lnTo>
                    <a:pt x="3172" y="5058"/>
                  </a:lnTo>
                  <a:lnTo>
                    <a:pt x="3170" y="5070"/>
                  </a:lnTo>
                  <a:lnTo>
                    <a:pt x="3168" y="5086"/>
                  </a:lnTo>
                  <a:lnTo>
                    <a:pt x="3166" y="5094"/>
                  </a:lnTo>
                  <a:lnTo>
                    <a:pt x="3164" y="5100"/>
                  </a:lnTo>
                  <a:lnTo>
                    <a:pt x="3160" y="5108"/>
                  </a:lnTo>
                  <a:lnTo>
                    <a:pt x="3158" y="5110"/>
                  </a:lnTo>
                  <a:lnTo>
                    <a:pt x="3158" y="5112"/>
                  </a:lnTo>
                  <a:lnTo>
                    <a:pt x="3164" y="5116"/>
                  </a:lnTo>
                  <a:close/>
                  <a:moveTo>
                    <a:pt x="3346" y="4866"/>
                  </a:moveTo>
                  <a:lnTo>
                    <a:pt x="3346" y="4866"/>
                  </a:lnTo>
                  <a:lnTo>
                    <a:pt x="3348" y="4862"/>
                  </a:lnTo>
                  <a:lnTo>
                    <a:pt x="3348" y="4858"/>
                  </a:lnTo>
                  <a:lnTo>
                    <a:pt x="3348" y="4852"/>
                  </a:lnTo>
                  <a:lnTo>
                    <a:pt x="3346" y="4852"/>
                  </a:lnTo>
                  <a:lnTo>
                    <a:pt x="3344" y="4852"/>
                  </a:lnTo>
                  <a:lnTo>
                    <a:pt x="3342" y="4856"/>
                  </a:lnTo>
                  <a:lnTo>
                    <a:pt x="3342" y="4860"/>
                  </a:lnTo>
                  <a:lnTo>
                    <a:pt x="3342" y="4864"/>
                  </a:lnTo>
                  <a:lnTo>
                    <a:pt x="3344" y="4866"/>
                  </a:lnTo>
                  <a:lnTo>
                    <a:pt x="3346" y="4866"/>
                  </a:lnTo>
                  <a:close/>
                  <a:moveTo>
                    <a:pt x="3342" y="4998"/>
                  </a:moveTo>
                  <a:lnTo>
                    <a:pt x="3342" y="4998"/>
                  </a:lnTo>
                  <a:lnTo>
                    <a:pt x="3336" y="4992"/>
                  </a:lnTo>
                  <a:lnTo>
                    <a:pt x="3330" y="4990"/>
                  </a:lnTo>
                  <a:lnTo>
                    <a:pt x="3324" y="4986"/>
                  </a:lnTo>
                  <a:lnTo>
                    <a:pt x="3316" y="4986"/>
                  </a:lnTo>
                  <a:lnTo>
                    <a:pt x="3310" y="4986"/>
                  </a:lnTo>
                  <a:lnTo>
                    <a:pt x="3304" y="4988"/>
                  </a:lnTo>
                  <a:lnTo>
                    <a:pt x="3300" y="4992"/>
                  </a:lnTo>
                  <a:lnTo>
                    <a:pt x="3298" y="4996"/>
                  </a:lnTo>
                  <a:lnTo>
                    <a:pt x="3298" y="5002"/>
                  </a:lnTo>
                  <a:lnTo>
                    <a:pt x="3304" y="5010"/>
                  </a:lnTo>
                  <a:lnTo>
                    <a:pt x="3312" y="5016"/>
                  </a:lnTo>
                  <a:lnTo>
                    <a:pt x="3320" y="5024"/>
                  </a:lnTo>
                  <a:lnTo>
                    <a:pt x="3326" y="5026"/>
                  </a:lnTo>
                  <a:lnTo>
                    <a:pt x="3332" y="5026"/>
                  </a:lnTo>
                  <a:lnTo>
                    <a:pt x="3336" y="5024"/>
                  </a:lnTo>
                  <a:lnTo>
                    <a:pt x="3342" y="5020"/>
                  </a:lnTo>
                  <a:lnTo>
                    <a:pt x="3344" y="5016"/>
                  </a:lnTo>
                  <a:lnTo>
                    <a:pt x="3346" y="5010"/>
                  </a:lnTo>
                  <a:lnTo>
                    <a:pt x="3344" y="5004"/>
                  </a:lnTo>
                  <a:lnTo>
                    <a:pt x="3342" y="4998"/>
                  </a:lnTo>
                  <a:close/>
                  <a:moveTo>
                    <a:pt x="3330" y="5214"/>
                  </a:moveTo>
                  <a:lnTo>
                    <a:pt x="3330" y="5214"/>
                  </a:lnTo>
                  <a:lnTo>
                    <a:pt x="3328" y="5212"/>
                  </a:lnTo>
                  <a:lnTo>
                    <a:pt x="3326" y="5210"/>
                  </a:lnTo>
                  <a:lnTo>
                    <a:pt x="3314" y="5210"/>
                  </a:lnTo>
                  <a:lnTo>
                    <a:pt x="3302" y="5214"/>
                  </a:lnTo>
                  <a:lnTo>
                    <a:pt x="3296" y="5216"/>
                  </a:lnTo>
                  <a:lnTo>
                    <a:pt x="3290" y="5220"/>
                  </a:lnTo>
                  <a:lnTo>
                    <a:pt x="3290" y="5224"/>
                  </a:lnTo>
                  <a:lnTo>
                    <a:pt x="3292" y="5224"/>
                  </a:lnTo>
                  <a:lnTo>
                    <a:pt x="3306" y="5224"/>
                  </a:lnTo>
                  <a:lnTo>
                    <a:pt x="3322" y="5220"/>
                  </a:lnTo>
                  <a:lnTo>
                    <a:pt x="3328" y="5216"/>
                  </a:lnTo>
                  <a:lnTo>
                    <a:pt x="3330" y="5214"/>
                  </a:lnTo>
                  <a:close/>
                  <a:moveTo>
                    <a:pt x="3294" y="4936"/>
                  </a:moveTo>
                  <a:lnTo>
                    <a:pt x="3294" y="4936"/>
                  </a:lnTo>
                  <a:lnTo>
                    <a:pt x="3292" y="4938"/>
                  </a:lnTo>
                  <a:lnTo>
                    <a:pt x="3292" y="4942"/>
                  </a:lnTo>
                  <a:lnTo>
                    <a:pt x="3296" y="4956"/>
                  </a:lnTo>
                  <a:lnTo>
                    <a:pt x="3298" y="4960"/>
                  </a:lnTo>
                  <a:lnTo>
                    <a:pt x="3300" y="4960"/>
                  </a:lnTo>
                  <a:lnTo>
                    <a:pt x="3300" y="4956"/>
                  </a:lnTo>
                  <a:lnTo>
                    <a:pt x="3298" y="4950"/>
                  </a:lnTo>
                  <a:lnTo>
                    <a:pt x="3298" y="4944"/>
                  </a:lnTo>
                  <a:lnTo>
                    <a:pt x="3296" y="4938"/>
                  </a:lnTo>
                  <a:lnTo>
                    <a:pt x="3296" y="4936"/>
                  </a:lnTo>
                  <a:lnTo>
                    <a:pt x="3294" y="4936"/>
                  </a:lnTo>
                  <a:close/>
                  <a:moveTo>
                    <a:pt x="3344" y="5246"/>
                  </a:moveTo>
                  <a:lnTo>
                    <a:pt x="3344" y="5246"/>
                  </a:lnTo>
                  <a:lnTo>
                    <a:pt x="3340" y="5244"/>
                  </a:lnTo>
                  <a:lnTo>
                    <a:pt x="3336" y="5244"/>
                  </a:lnTo>
                  <a:lnTo>
                    <a:pt x="3330" y="5248"/>
                  </a:lnTo>
                  <a:lnTo>
                    <a:pt x="3322" y="5250"/>
                  </a:lnTo>
                  <a:lnTo>
                    <a:pt x="3316" y="5250"/>
                  </a:lnTo>
                  <a:lnTo>
                    <a:pt x="3312" y="5250"/>
                  </a:lnTo>
                  <a:lnTo>
                    <a:pt x="3306" y="5252"/>
                  </a:lnTo>
                  <a:lnTo>
                    <a:pt x="3300" y="5254"/>
                  </a:lnTo>
                  <a:lnTo>
                    <a:pt x="3296" y="5254"/>
                  </a:lnTo>
                  <a:lnTo>
                    <a:pt x="3292" y="5254"/>
                  </a:lnTo>
                  <a:lnTo>
                    <a:pt x="3286" y="5254"/>
                  </a:lnTo>
                  <a:lnTo>
                    <a:pt x="3268" y="5258"/>
                  </a:lnTo>
                  <a:lnTo>
                    <a:pt x="3260" y="5262"/>
                  </a:lnTo>
                  <a:lnTo>
                    <a:pt x="3258" y="5266"/>
                  </a:lnTo>
                  <a:lnTo>
                    <a:pt x="3256" y="5272"/>
                  </a:lnTo>
                  <a:lnTo>
                    <a:pt x="3248" y="5278"/>
                  </a:lnTo>
                  <a:lnTo>
                    <a:pt x="3240" y="5284"/>
                  </a:lnTo>
                  <a:lnTo>
                    <a:pt x="3234" y="5286"/>
                  </a:lnTo>
                  <a:lnTo>
                    <a:pt x="3226" y="5290"/>
                  </a:lnTo>
                  <a:lnTo>
                    <a:pt x="3216" y="5296"/>
                  </a:lnTo>
                  <a:lnTo>
                    <a:pt x="3206" y="5304"/>
                  </a:lnTo>
                  <a:lnTo>
                    <a:pt x="3202" y="5310"/>
                  </a:lnTo>
                  <a:lnTo>
                    <a:pt x="3200" y="5322"/>
                  </a:lnTo>
                  <a:lnTo>
                    <a:pt x="3198" y="5326"/>
                  </a:lnTo>
                  <a:lnTo>
                    <a:pt x="3200" y="5328"/>
                  </a:lnTo>
                  <a:lnTo>
                    <a:pt x="3202" y="5330"/>
                  </a:lnTo>
                  <a:lnTo>
                    <a:pt x="3204" y="5330"/>
                  </a:lnTo>
                  <a:lnTo>
                    <a:pt x="3202" y="5332"/>
                  </a:lnTo>
                  <a:lnTo>
                    <a:pt x="3198" y="5336"/>
                  </a:lnTo>
                  <a:lnTo>
                    <a:pt x="3194" y="5340"/>
                  </a:lnTo>
                  <a:lnTo>
                    <a:pt x="3194" y="5342"/>
                  </a:lnTo>
                  <a:lnTo>
                    <a:pt x="3194" y="5344"/>
                  </a:lnTo>
                  <a:lnTo>
                    <a:pt x="3202" y="5346"/>
                  </a:lnTo>
                  <a:lnTo>
                    <a:pt x="3206" y="5346"/>
                  </a:lnTo>
                  <a:lnTo>
                    <a:pt x="3210" y="5344"/>
                  </a:lnTo>
                  <a:lnTo>
                    <a:pt x="3216" y="5340"/>
                  </a:lnTo>
                  <a:lnTo>
                    <a:pt x="3220" y="5336"/>
                  </a:lnTo>
                  <a:lnTo>
                    <a:pt x="3222" y="5336"/>
                  </a:lnTo>
                  <a:lnTo>
                    <a:pt x="3226" y="5336"/>
                  </a:lnTo>
                  <a:lnTo>
                    <a:pt x="3230" y="5336"/>
                  </a:lnTo>
                  <a:lnTo>
                    <a:pt x="3234" y="5334"/>
                  </a:lnTo>
                  <a:lnTo>
                    <a:pt x="3244" y="5320"/>
                  </a:lnTo>
                  <a:lnTo>
                    <a:pt x="3252" y="5312"/>
                  </a:lnTo>
                  <a:lnTo>
                    <a:pt x="3256" y="5306"/>
                  </a:lnTo>
                  <a:lnTo>
                    <a:pt x="3260" y="5300"/>
                  </a:lnTo>
                  <a:lnTo>
                    <a:pt x="3268" y="5294"/>
                  </a:lnTo>
                  <a:lnTo>
                    <a:pt x="3280" y="5288"/>
                  </a:lnTo>
                  <a:lnTo>
                    <a:pt x="3288" y="5286"/>
                  </a:lnTo>
                  <a:lnTo>
                    <a:pt x="3294" y="5284"/>
                  </a:lnTo>
                  <a:lnTo>
                    <a:pt x="3300" y="5280"/>
                  </a:lnTo>
                  <a:lnTo>
                    <a:pt x="3304" y="5278"/>
                  </a:lnTo>
                  <a:lnTo>
                    <a:pt x="3308" y="5278"/>
                  </a:lnTo>
                  <a:lnTo>
                    <a:pt x="3314" y="5276"/>
                  </a:lnTo>
                  <a:lnTo>
                    <a:pt x="3318" y="5272"/>
                  </a:lnTo>
                  <a:lnTo>
                    <a:pt x="3324" y="5266"/>
                  </a:lnTo>
                  <a:lnTo>
                    <a:pt x="3328" y="5266"/>
                  </a:lnTo>
                  <a:lnTo>
                    <a:pt x="3334" y="5264"/>
                  </a:lnTo>
                  <a:lnTo>
                    <a:pt x="3340" y="5260"/>
                  </a:lnTo>
                  <a:lnTo>
                    <a:pt x="3348" y="5252"/>
                  </a:lnTo>
                  <a:lnTo>
                    <a:pt x="3348" y="5248"/>
                  </a:lnTo>
                  <a:lnTo>
                    <a:pt x="3344" y="5246"/>
                  </a:lnTo>
                  <a:close/>
                  <a:moveTo>
                    <a:pt x="3328" y="4618"/>
                  </a:moveTo>
                  <a:lnTo>
                    <a:pt x="3328" y="4618"/>
                  </a:lnTo>
                  <a:lnTo>
                    <a:pt x="3326" y="4622"/>
                  </a:lnTo>
                  <a:lnTo>
                    <a:pt x="3326" y="4628"/>
                  </a:lnTo>
                  <a:lnTo>
                    <a:pt x="3326" y="4630"/>
                  </a:lnTo>
                  <a:lnTo>
                    <a:pt x="3328" y="4632"/>
                  </a:lnTo>
                  <a:lnTo>
                    <a:pt x="3328" y="4634"/>
                  </a:lnTo>
                  <a:lnTo>
                    <a:pt x="3326" y="4638"/>
                  </a:lnTo>
                  <a:lnTo>
                    <a:pt x="3324" y="4642"/>
                  </a:lnTo>
                  <a:lnTo>
                    <a:pt x="3326" y="4644"/>
                  </a:lnTo>
                  <a:lnTo>
                    <a:pt x="3330" y="4642"/>
                  </a:lnTo>
                  <a:lnTo>
                    <a:pt x="3330" y="4640"/>
                  </a:lnTo>
                  <a:lnTo>
                    <a:pt x="3332" y="4636"/>
                  </a:lnTo>
                  <a:lnTo>
                    <a:pt x="3332" y="4632"/>
                  </a:lnTo>
                  <a:lnTo>
                    <a:pt x="3334" y="4630"/>
                  </a:lnTo>
                  <a:lnTo>
                    <a:pt x="3334" y="4628"/>
                  </a:lnTo>
                  <a:lnTo>
                    <a:pt x="3332" y="4624"/>
                  </a:lnTo>
                  <a:lnTo>
                    <a:pt x="3332" y="4620"/>
                  </a:lnTo>
                  <a:lnTo>
                    <a:pt x="3332" y="4618"/>
                  </a:lnTo>
                  <a:lnTo>
                    <a:pt x="3328" y="4618"/>
                  </a:lnTo>
                  <a:close/>
                  <a:moveTo>
                    <a:pt x="3302" y="3114"/>
                  </a:moveTo>
                  <a:lnTo>
                    <a:pt x="3302" y="3114"/>
                  </a:lnTo>
                  <a:lnTo>
                    <a:pt x="3304" y="3116"/>
                  </a:lnTo>
                  <a:lnTo>
                    <a:pt x="3308" y="3114"/>
                  </a:lnTo>
                  <a:lnTo>
                    <a:pt x="3310" y="3112"/>
                  </a:lnTo>
                  <a:lnTo>
                    <a:pt x="3310" y="3108"/>
                  </a:lnTo>
                  <a:lnTo>
                    <a:pt x="3306" y="3108"/>
                  </a:lnTo>
                  <a:lnTo>
                    <a:pt x="3302" y="3110"/>
                  </a:lnTo>
                  <a:lnTo>
                    <a:pt x="3300" y="3112"/>
                  </a:lnTo>
                  <a:lnTo>
                    <a:pt x="3302" y="3114"/>
                  </a:lnTo>
                  <a:close/>
                  <a:moveTo>
                    <a:pt x="3298" y="3086"/>
                  </a:moveTo>
                  <a:lnTo>
                    <a:pt x="3298" y="3086"/>
                  </a:lnTo>
                  <a:lnTo>
                    <a:pt x="3296" y="3088"/>
                  </a:lnTo>
                  <a:lnTo>
                    <a:pt x="3298" y="3090"/>
                  </a:lnTo>
                  <a:lnTo>
                    <a:pt x="3302" y="3096"/>
                  </a:lnTo>
                  <a:lnTo>
                    <a:pt x="3302" y="3098"/>
                  </a:lnTo>
                  <a:lnTo>
                    <a:pt x="3304" y="3094"/>
                  </a:lnTo>
                  <a:lnTo>
                    <a:pt x="3302" y="3088"/>
                  </a:lnTo>
                  <a:lnTo>
                    <a:pt x="3300" y="3086"/>
                  </a:lnTo>
                  <a:lnTo>
                    <a:pt x="3298" y="3086"/>
                  </a:lnTo>
                  <a:close/>
                  <a:moveTo>
                    <a:pt x="3298" y="4354"/>
                  </a:moveTo>
                  <a:lnTo>
                    <a:pt x="3298" y="4354"/>
                  </a:lnTo>
                  <a:lnTo>
                    <a:pt x="3296" y="4358"/>
                  </a:lnTo>
                  <a:lnTo>
                    <a:pt x="3296" y="4362"/>
                  </a:lnTo>
                  <a:lnTo>
                    <a:pt x="3298" y="4362"/>
                  </a:lnTo>
                  <a:lnTo>
                    <a:pt x="3300" y="4364"/>
                  </a:lnTo>
                  <a:lnTo>
                    <a:pt x="3304" y="4362"/>
                  </a:lnTo>
                  <a:lnTo>
                    <a:pt x="3304" y="4360"/>
                  </a:lnTo>
                  <a:lnTo>
                    <a:pt x="3302" y="4356"/>
                  </a:lnTo>
                  <a:lnTo>
                    <a:pt x="3300" y="4348"/>
                  </a:lnTo>
                  <a:lnTo>
                    <a:pt x="3298" y="4354"/>
                  </a:lnTo>
                  <a:close/>
                  <a:moveTo>
                    <a:pt x="3274" y="4930"/>
                  </a:moveTo>
                  <a:lnTo>
                    <a:pt x="3274" y="4930"/>
                  </a:lnTo>
                  <a:lnTo>
                    <a:pt x="3274" y="4932"/>
                  </a:lnTo>
                  <a:lnTo>
                    <a:pt x="3278" y="4934"/>
                  </a:lnTo>
                  <a:lnTo>
                    <a:pt x="3288" y="4934"/>
                  </a:lnTo>
                  <a:lnTo>
                    <a:pt x="3310" y="4928"/>
                  </a:lnTo>
                  <a:lnTo>
                    <a:pt x="3312" y="4926"/>
                  </a:lnTo>
                  <a:lnTo>
                    <a:pt x="3310" y="4926"/>
                  </a:lnTo>
                  <a:lnTo>
                    <a:pt x="3296" y="4924"/>
                  </a:lnTo>
                  <a:lnTo>
                    <a:pt x="3282" y="4924"/>
                  </a:lnTo>
                  <a:lnTo>
                    <a:pt x="3276" y="4926"/>
                  </a:lnTo>
                  <a:lnTo>
                    <a:pt x="3274" y="4930"/>
                  </a:lnTo>
                  <a:close/>
                  <a:moveTo>
                    <a:pt x="3132" y="5104"/>
                  </a:moveTo>
                  <a:lnTo>
                    <a:pt x="3132" y="5104"/>
                  </a:lnTo>
                  <a:lnTo>
                    <a:pt x="3136" y="5106"/>
                  </a:lnTo>
                  <a:lnTo>
                    <a:pt x="3138" y="5104"/>
                  </a:lnTo>
                  <a:lnTo>
                    <a:pt x="3136" y="5096"/>
                  </a:lnTo>
                  <a:lnTo>
                    <a:pt x="3134" y="5090"/>
                  </a:lnTo>
                  <a:lnTo>
                    <a:pt x="3132" y="5086"/>
                  </a:lnTo>
                  <a:lnTo>
                    <a:pt x="3130" y="5088"/>
                  </a:lnTo>
                  <a:lnTo>
                    <a:pt x="3130" y="5096"/>
                  </a:lnTo>
                  <a:lnTo>
                    <a:pt x="3132" y="5104"/>
                  </a:lnTo>
                  <a:close/>
                  <a:moveTo>
                    <a:pt x="3196" y="4912"/>
                  </a:moveTo>
                  <a:lnTo>
                    <a:pt x="3196" y="4912"/>
                  </a:lnTo>
                  <a:lnTo>
                    <a:pt x="3198" y="4908"/>
                  </a:lnTo>
                  <a:lnTo>
                    <a:pt x="3198" y="4904"/>
                  </a:lnTo>
                  <a:lnTo>
                    <a:pt x="3196" y="4900"/>
                  </a:lnTo>
                  <a:lnTo>
                    <a:pt x="3192" y="4900"/>
                  </a:lnTo>
                  <a:lnTo>
                    <a:pt x="3190" y="4902"/>
                  </a:lnTo>
                  <a:lnTo>
                    <a:pt x="3188" y="4904"/>
                  </a:lnTo>
                  <a:lnTo>
                    <a:pt x="3188" y="4908"/>
                  </a:lnTo>
                  <a:lnTo>
                    <a:pt x="3192" y="4912"/>
                  </a:lnTo>
                  <a:lnTo>
                    <a:pt x="3194" y="4912"/>
                  </a:lnTo>
                  <a:lnTo>
                    <a:pt x="3196" y="4912"/>
                  </a:lnTo>
                  <a:close/>
                  <a:moveTo>
                    <a:pt x="3180" y="4896"/>
                  </a:moveTo>
                  <a:lnTo>
                    <a:pt x="3180" y="4896"/>
                  </a:lnTo>
                  <a:lnTo>
                    <a:pt x="3176" y="4896"/>
                  </a:lnTo>
                  <a:lnTo>
                    <a:pt x="3172" y="4900"/>
                  </a:lnTo>
                  <a:lnTo>
                    <a:pt x="3170" y="4906"/>
                  </a:lnTo>
                  <a:lnTo>
                    <a:pt x="3172" y="4916"/>
                  </a:lnTo>
                  <a:lnTo>
                    <a:pt x="3174" y="4916"/>
                  </a:lnTo>
                  <a:lnTo>
                    <a:pt x="3180" y="4908"/>
                  </a:lnTo>
                  <a:lnTo>
                    <a:pt x="3184" y="4900"/>
                  </a:lnTo>
                  <a:lnTo>
                    <a:pt x="3182" y="4898"/>
                  </a:lnTo>
                  <a:lnTo>
                    <a:pt x="3180" y="4896"/>
                  </a:lnTo>
                  <a:close/>
                  <a:moveTo>
                    <a:pt x="3184" y="5356"/>
                  </a:moveTo>
                  <a:lnTo>
                    <a:pt x="3184" y="5356"/>
                  </a:lnTo>
                  <a:lnTo>
                    <a:pt x="3180" y="5360"/>
                  </a:lnTo>
                  <a:lnTo>
                    <a:pt x="3174" y="5364"/>
                  </a:lnTo>
                  <a:lnTo>
                    <a:pt x="3170" y="5366"/>
                  </a:lnTo>
                  <a:lnTo>
                    <a:pt x="3168" y="5370"/>
                  </a:lnTo>
                  <a:lnTo>
                    <a:pt x="3168" y="5372"/>
                  </a:lnTo>
                  <a:lnTo>
                    <a:pt x="3170" y="5372"/>
                  </a:lnTo>
                  <a:lnTo>
                    <a:pt x="3178" y="5370"/>
                  </a:lnTo>
                  <a:lnTo>
                    <a:pt x="3190" y="5362"/>
                  </a:lnTo>
                  <a:lnTo>
                    <a:pt x="3194" y="5358"/>
                  </a:lnTo>
                  <a:lnTo>
                    <a:pt x="3192" y="5352"/>
                  </a:lnTo>
                  <a:lnTo>
                    <a:pt x="3192" y="5350"/>
                  </a:lnTo>
                  <a:lnTo>
                    <a:pt x="3190" y="5350"/>
                  </a:lnTo>
                  <a:lnTo>
                    <a:pt x="3188" y="5352"/>
                  </a:lnTo>
                  <a:lnTo>
                    <a:pt x="3184" y="5356"/>
                  </a:lnTo>
                  <a:close/>
                  <a:moveTo>
                    <a:pt x="3074" y="5152"/>
                  </a:moveTo>
                  <a:lnTo>
                    <a:pt x="3074" y="5152"/>
                  </a:lnTo>
                  <a:lnTo>
                    <a:pt x="3076" y="5154"/>
                  </a:lnTo>
                  <a:lnTo>
                    <a:pt x="3078" y="5144"/>
                  </a:lnTo>
                  <a:lnTo>
                    <a:pt x="3076" y="5132"/>
                  </a:lnTo>
                  <a:lnTo>
                    <a:pt x="3076" y="5122"/>
                  </a:lnTo>
                  <a:lnTo>
                    <a:pt x="3074" y="5122"/>
                  </a:lnTo>
                  <a:lnTo>
                    <a:pt x="3074" y="5124"/>
                  </a:lnTo>
                  <a:lnTo>
                    <a:pt x="3072" y="5130"/>
                  </a:lnTo>
                  <a:lnTo>
                    <a:pt x="3072" y="5142"/>
                  </a:lnTo>
                  <a:lnTo>
                    <a:pt x="3074" y="5152"/>
                  </a:lnTo>
                  <a:close/>
                  <a:moveTo>
                    <a:pt x="3070" y="5308"/>
                  </a:moveTo>
                  <a:lnTo>
                    <a:pt x="3070" y="5308"/>
                  </a:lnTo>
                  <a:lnTo>
                    <a:pt x="3066" y="5308"/>
                  </a:lnTo>
                  <a:lnTo>
                    <a:pt x="3066" y="5306"/>
                  </a:lnTo>
                  <a:lnTo>
                    <a:pt x="3064" y="5304"/>
                  </a:lnTo>
                  <a:lnTo>
                    <a:pt x="3060" y="5298"/>
                  </a:lnTo>
                  <a:lnTo>
                    <a:pt x="3054" y="5294"/>
                  </a:lnTo>
                  <a:lnTo>
                    <a:pt x="3048" y="5294"/>
                  </a:lnTo>
                  <a:lnTo>
                    <a:pt x="3046" y="5296"/>
                  </a:lnTo>
                  <a:lnTo>
                    <a:pt x="3042" y="5296"/>
                  </a:lnTo>
                  <a:lnTo>
                    <a:pt x="3036" y="5294"/>
                  </a:lnTo>
                  <a:lnTo>
                    <a:pt x="3026" y="5294"/>
                  </a:lnTo>
                  <a:lnTo>
                    <a:pt x="3020" y="5296"/>
                  </a:lnTo>
                  <a:lnTo>
                    <a:pt x="3016" y="5298"/>
                  </a:lnTo>
                  <a:lnTo>
                    <a:pt x="3014" y="5302"/>
                  </a:lnTo>
                  <a:lnTo>
                    <a:pt x="3012" y="5306"/>
                  </a:lnTo>
                  <a:lnTo>
                    <a:pt x="3014" y="5310"/>
                  </a:lnTo>
                  <a:lnTo>
                    <a:pt x="3016" y="5312"/>
                  </a:lnTo>
                  <a:lnTo>
                    <a:pt x="3026" y="5316"/>
                  </a:lnTo>
                  <a:lnTo>
                    <a:pt x="3036" y="5318"/>
                  </a:lnTo>
                  <a:lnTo>
                    <a:pt x="3046" y="5322"/>
                  </a:lnTo>
                  <a:lnTo>
                    <a:pt x="3054" y="5328"/>
                  </a:lnTo>
                  <a:lnTo>
                    <a:pt x="3058" y="5334"/>
                  </a:lnTo>
                  <a:lnTo>
                    <a:pt x="3060" y="5338"/>
                  </a:lnTo>
                  <a:lnTo>
                    <a:pt x="3064" y="5340"/>
                  </a:lnTo>
                  <a:lnTo>
                    <a:pt x="3068" y="5340"/>
                  </a:lnTo>
                  <a:lnTo>
                    <a:pt x="3070" y="5342"/>
                  </a:lnTo>
                  <a:lnTo>
                    <a:pt x="3074" y="5342"/>
                  </a:lnTo>
                  <a:lnTo>
                    <a:pt x="3076" y="5340"/>
                  </a:lnTo>
                  <a:lnTo>
                    <a:pt x="3078" y="5338"/>
                  </a:lnTo>
                  <a:lnTo>
                    <a:pt x="3080" y="5338"/>
                  </a:lnTo>
                  <a:lnTo>
                    <a:pt x="3082" y="5336"/>
                  </a:lnTo>
                  <a:lnTo>
                    <a:pt x="3086" y="5332"/>
                  </a:lnTo>
                  <a:lnTo>
                    <a:pt x="3086" y="5330"/>
                  </a:lnTo>
                  <a:lnTo>
                    <a:pt x="3086" y="5326"/>
                  </a:lnTo>
                  <a:lnTo>
                    <a:pt x="3082" y="5320"/>
                  </a:lnTo>
                  <a:lnTo>
                    <a:pt x="3076" y="5312"/>
                  </a:lnTo>
                  <a:lnTo>
                    <a:pt x="3070" y="5308"/>
                  </a:lnTo>
                  <a:close/>
                  <a:moveTo>
                    <a:pt x="3176" y="5238"/>
                  </a:moveTo>
                  <a:lnTo>
                    <a:pt x="3176" y="5238"/>
                  </a:lnTo>
                  <a:lnTo>
                    <a:pt x="3174" y="5234"/>
                  </a:lnTo>
                  <a:lnTo>
                    <a:pt x="3172" y="5234"/>
                  </a:lnTo>
                  <a:lnTo>
                    <a:pt x="3168" y="5234"/>
                  </a:lnTo>
                  <a:lnTo>
                    <a:pt x="3166" y="5238"/>
                  </a:lnTo>
                  <a:lnTo>
                    <a:pt x="3166" y="5240"/>
                  </a:lnTo>
                  <a:lnTo>
                    <a:pt x="3168" y="5240"/>
                  </a:lnTo>
                  <a:lnTo>
                    <a:pt x="3170" y="5242"/>
                  </a:lnTo>
                  <a:lnTo>
                    <a:pt x="3168" y="5246"/>
                  </a:lnTo>
                  <a:lnTo>
                    <a:pt x="3160" y="5248"/>
                  </a:lnTo>
                  <a:lnTo>
                    <a:pt x="3156" y="5252"/>
                  </a:lnTo>
                  <a:lnTo>
                    <a:pt x="3156" y="5256"/>
                  </a:lnTo>
                  <a:lnTo>
                    <a:pt x="3156" y="5258"/>
                  </a:lnTo>
                  <a:lnTo>
                    <a:pt x="3152" y="5260"/>
                  </a:lnTo>
                  <a:lnTo>
                    <a:pt x="3148" y="5260"/>
                  </a:lnTo>
                  <a:lnTo>
                    <a:pt x="3146" y="5260"/>
                  </a:lnTo>
                  <a:lnTo>
                    <a:pt x="3142" y="5256"/>
                  </a:lnTo>
                  <a:lnTo>
                    <a:pt x="3136" y="5252"/>
                  </a:lnTo>
                  <a:lnTo>
                    <a:pt x="3134" y="5250"/>
                  </a:lnTo>
                  <a:lnTo>
                    <a:pt x="3132" y="5252"/>
                  </a:lnTo>
                  <a:lnTo>
                    <a:pt x="3128" y="5254"/>
                  </a:lnTo>
                  <a:lnTo>
                    <a:pt x="3124" y="5254"/>
                  </a:lnTo>
                  <a:lnTo>
                    <a:pt x="3120" y="5254"/>
                  </a:lnTo>
                  <a:lnTo>
                    <a:pt x="3116" y="5256"/>
                  </a:lnTo>
                  <a:lnTo>
                    <a:pt x="3114" y="5258"/>
                  </a:lnTo>
                  <a:lnTo>
                    <a:pt x="3112" y="5256"/>
                  </a:lnTo>
                  <a:lnTo>
                    <a:pt x="3106" y="5254"/>
                  </a:lnTo>
                  <a:lnTo>
                    <a:pt x="3100" y="5250"/>
                  </a:lnTo>
                  <a:lnTo>
                    <a:pt x="3092" y="5246"/>
                  </a:lnTo>
                  <a:lnTo>
                    <a:pt x="3076" y="5242"/>
                  </a:lnTo>
                  <a:lnTo>
                    <a:pt x="3068" y="5242"/>
                  </a:lnTo>
                  <a:lnTo>
                    <a:pt x="3064" y="5242"/>
                  </a:lnTo>
                  <a:lnTo>
                    <a:pt x="3060" y="5246"/>
                  </a:lnTo>
                  <a:lnTo>
                    <a:pt x="3056" y="5250"/>
                  </a:lnTo>
                  <a:lnTo>
                    <a:pt x="3050" y="5252"/>
                  </a:lnTo>
                  <a:lnTo>
                    <a:pt x="3048" y="5256"/>
                  </a:lnTo>
                  <a:lnTo>
                    <a:pt x="3048" y="5262"/>
                  </a:lnTo>
                  <a:lnTo>
                    <a:pt x="3050" y="5270"/>
                  </a:lnTo>
                  <a:lnTo>
                    <a:pt x="3050" y="5272"/>
                  </a:lnTo>
                  <a:lnTo>
                    <a:pt x="3052" y="5272"/>
                  </a:lnTo>
                  <a:lnTo>
                    <a:pt x="3056" y="5270"/>
                  </a:lnTo>
                  <a:lnTo>
                    <a:pt x="3062" y="5268"/>
                  </a:lnTo>
                  <a:lnTo>
                    <a:pt x="3078" y="5270"/>
                  </a:lnTo>
                  <a:lnTo>
                    <a:pt x="3086" y="5272"/>
                  </a:lnTo>
                  <a:lnTo>
                    <a:pt x="3092" y="5274"/>
                  </a:lnTo>
                  <a:lnTo>
                    <a:pt x="3096" y="5278"/>
                  </a:lnTo>
                  <a:lnTo>
                    <a:pt x="3098" y="5276"/>
                  </a:lnTo>
                  <a:lnTo>
                    <a:pt x="3102" y="5274"/>
                  </a:lnTo>
                  <a:lnTo>
                    <a:pt x="3106" y="5274"/>
                  </a:lnTo>
                  <a:lnTo>
                    <a:pt x="3108" y="5274"/>
                  </a:lnTo>
                  <a:lnTo>
                    <a:pt x="3110" y="5272"/>
                  </a:lnTo>
                  <a:lnTo>
                    <a:pt x="3112" y="5270"/>
                  </a:lnTo>
                  <a:lnTo>
                    <a:pt x="3120" y="5272"/>
                  </a:lnTo>
                  <a:lnTo>
                    <a:pt x="3124" y="5272"/>
                  </a:lnTo>
                  <a:lnTo>
                    <a:pt x="3128" y="5272"/>
                  </a:lnTo>
                  <a:lnTo>
                    <a:pt x="3134" y="5270"/>
                  </a:lnTo>
                  <a:lnTo>
                    <a:pt x="3138" y="5268"/>
                  </a:lnTo>
                  <a:lnTo>
                    <a:pt x="3142" y="5266"/>
                  </a:lnTo>
                  <a:lnTo>
                    <a:pt x="3150" y="5266"/>
                  </a:lnTo>
                  <a:lnTo>
                    <a:pt x="3158" y="5264"/>
                  </a:lnTo>
                  <a:lnTo>
                    <a:pt x="3166" y="5260"/>
                  </a:lnTo>
                  <a:lnTo>
                    <a:pt x="3168" y="5258"/>
                  </a:lnTo>
                  <a:lnTo>
                    <a:pt x="3170" y="5254"/>
                  </a:lnTo>
                  <a:lnTo>
                    <a:pt x="3170" y="5252"/>
                  </a:lnTo>
                  <a:lnTo>
                    <a:pt x="3174" y="5248"/>
                  </a:lnTo>
                  <a:lnTo>
                    <a:pt x="3176" y="5244"/>
                  </a:lnTo>
                  <a:lnTo>
                    <a:pt x="3176" y="5238"/>
                  </a:lnTo>
                  <a:close/>
                  <a:moveTo>
                    <a:pt x="3042" y="5268"/>
                  </a:moveTo>
                  <a:lnTo>
                    <a:pt x="3042" y="5268"/>
                  </a:lnTo>
                  <a:lnTo>
                    <a:pt x="3044" y="5266"/>
                  </a:lnTo>
                  <a:lnTo>
                    <a:pt x="3046" y="5264"/>
                  </a:lnTo>
                  <a:lnTo>
                    <a:pt x="3044" y="5262"/>
                  </a:lnTo>
                  <a:lnTo>
                    <a:pt x="3042" y="5260"/>
                  </a:lnTo>
                  <a:lnTo>
                    <a:pt x="3040" y="5262"/>
                  </a:lnTo>
                  <a:lnTo>
                    <a:pt x="3040" y="5266"/>
                  </a:lnTo>
                  <a:lnTo>
                    <a:pt x="3040" y="5268"/>
                  </a:lnTo>
                  <a:lnTo>
                    <a:pt x="3042" y="5268"/>
                  </a:lnTo>
                  <a:close/>
                  <a:moveTo>
                    <a:pt x="3038" y="5258"/>
                  </a:moveTo>
                  <a:lnTo>
                    <a:pt x="3038" y="5258"/>
                  </a:lnTo>
                  <a:lnTo>
                    <a:pt x="3040" y="5256"/>
                  </a:lnTo>
                  <a:lnTo>
                    <a:pt x="3040" y="5254"/>
                  </a:lnTo>
                  <a:lnTo>
                    <a:pt x="3038" y="5252"/>
                  </a:lnTo>
                  <a:lnTo>
                    <a:pt x="3034" y="5250"/>
                  </a:lnTo>
                  <a:lnTo>
                    <a:pt x="3032" y="5250"/>
                  </a:lnTo>
                  <a:lnTo>
                    <a:pt x="3032" y="5252"/>
                  </a:lnTo>
                  <a:lnTo>
                    <a:pt x="3032" y="5258"/>
                  </a:lnTo>
                  <a:lnTo>
                    <a:pt x="3030" y="5262"/>
                  </a:lnTo>
                  <a:lnTo>
                    <a:pt x="3032" y="5266"/>
                  </a:lnTo>
                  <a:lnTo>
                    <a:pt x="3032" y="5264"/>
                  </a:lnTo>
                  <a:lnTo>
                    <a:pt x="3034" y="5260"/>
                  </a:lnTo>
                  <a:lnTo>
                    <a:pt x="3038" y="5258"/>
                  </a:lnTo>
                  <a:close/>
                  <a:moveTo>
                    <a:pt x="2740" y="626"/>
                  </a:moveTo>
                  <a:lnTo>
                    <a:pt x="2740" y="626"/>
                  </a:lnTo>
                  <a:lnTo>
                    <a:pt x="2756" y="630"/>
                  </a:lnTo>
                  <a:lnTo>
                    <a:pt x="2768" y="628"/>
                  </a:lnTo>
                  <a:lnTo>
                    <a:pt x="2778" y="624"/>
                  </a:lnTo>
                  <a:lnTo>
                    <a:pt x="2784" y="618"/>
                  </a:lnTo>
                  <a:lnTo>
                    <a:pt x="2786" y="612"/>
                  </a:lnTo>
                  <a:lnTo>
                    <a:pt x="2786" y="608"/>
                  </a:lnTo>
                  <a:lnTo>
                    <a:pt x="2784" y="604"/>
                  </a:lnTo>
                  <a:lnTo>
                    <a:pt x="2782" y="602"/>
                  </a:lnTo>
                  <a:lnTo>
                    <a:pt x="2776" y="600"/>
                  </a:lnTo>
                  <a:lnTo>
                    <a:pt x="2764" y="598"/>
                  </a:lnTo>
                  <a:lnTo>
                    <a:pt x="2748" y="598"/>
                  </a:lnTo>
                  <a:lnTo>
                    <a:pt x="2736" y="598"/>
                  </a:lnTo>
                  <a:lnTo>
                    <a:pt x="2726" y="600"/>
                  </a:lnTo>
                  <a:lnTo>
                    <a:pt x="2720" y="604"/>
                  </a:lnTo>
                  <a:lnTo>
                    <a:pt x="2716" y="608"/>
                  </a:lnTo>
                  <a:lnTo>
                    <a:pt x="2720" y="614"/>
                  </a:lnTo>
                  <a:lnTo>
                    <a:pt x="2726" y="618"/>
                  </a:lnTo>
                  <a:lnTo>
                    <a:pt x="2740" y="626"/>
                  </a:lnTo>
                  <a:close/>
                  <a:moveTo>
                    <a:pt x="162" y="3354"/>
                  </a:moveTo>
                  <a:lnTo>
                    <a:pt x="162" y="3354"/>
                  </a:lnTo>
                  <a:lnTo>
                    <a:pt x="160" y="3358"/>
                  </a:lnTo>
                  <a:lnTo>
                    <a:pt x="162" y="3364"/>
                  </a:lnTo>
                  <a:lnTo>
                    <a:pt x="164" y="3366"/>
                  </a:lnTo>
                  <a:lnTo>
                    <a:pt x="166" y="3368"/>
                  </a:lnTo>
                  <a:lnTo>
                    <a:pt x="168" y="3366"/>
                  </a:lnTo>
                  <a:lnTo>
                    <a:pt x="168" y="3362"/>
                  </a:lnTo>
                  <a:lnTo>
                    <a:pt x="166" y="3356"/>
                  </a:lnTo>
                  <a:lnTo>
                    <a:pt x="164" y="3352"/>
                  </a:lnTo>
                  <a:lnTo>
                    <a:pt x="162" y="3352"/>
                  </a:lnTo>
                  <a:lnTo>
                    <a:pt x="162" y="3354"/>
                  </a:lnTo>
                  <a:close/>
                  <a:moveTo>
                    <a:pt x="3766" y="1952"/>
                  </a:moveTo>
                  <a:lnTo>
                    <a:pt x="3766" y="1952"/>
                  </a:lnTo>
                  <a:lnTo>
                    <a:pt x="3772" y="1954"/>
                  </a:lnTo>
                  <a:lnTo>
                    <a:pt x="3776" y="1954"/>
                  </a:lnTo>
                  <a:lnTo>
                    <a:pt x="3780" y="1950"/>
                  </a:lnTo>
                  <a:lnTo>
                    <a:pt x="3782" y="1944"/>
                  </a:lnTo>
                  <a:lnTo>
                    <a:pt x="3784" y="1940"/>
                  </a:lnTo>
                  <a:lnTo>
                    <a:pt x="3782" y="1934"/>
                  </a:lnTo>
                  <a:lnTo>
                    <a:pt x="3780" y="1930"/>
                  </a:lnTo>
                  <a:lnTo>
                    <a:pt x="3774" y="1928"/>
                  </a:lnTo>
                  <a:lnTo>
                    <a:pt x="3768" y="1928"/>
                  </a:lnTo>
                  <a:lnTo>
                    <a:pt x="3764" y="1930"/>
                  </a:lnTo>
                  <a:lnTo>
                    <a:pt x="3760" y="1932"/>
                  </a:lnTo>
                  <a:lnTo>
                    <a:pt x="3758" y="1936"/>
                  </a:lnTo>
                  <a:lnTo>
                    <a:pt x="3758" y="1938"/>
                  </a:lnTo>
                  <a:lnTo>
                    <a:pt x="3760" y="1944"/>
                  </a:lnTo>
                  <a:lnTo>
                    <a:pt x="3762" y="1948"/>
                  </a:lnTo>
                  <a:lnTo>
                    <a:pt x="3766" y="1952"/>
                  </a:lnTo>
                  <a:close/>
                  <a:moveTo>
                    <a:pt x="3314" y="2942"/>
                  </a:moveTo>
                  <a:lnTo>
                    <a:pt x="3314" y="2942"/>
                  </a:lnTo>
                  <a:lnTo>
                    <a:pt x="3316" y="2940"/>
                  </a:lnTo>
                  <a:lnTo>
                    <a:pt x="3318" y="2936"/>
                  </a:lnTo>
                  <a:lnTo>
                    <a:pt x="3316" y="2932"/>
                  </a:lnTo>
                  <a:lnTo>
                    <a:pt x="3312" y="2930"/>
                  </a:lnTo>
                  <a:lnTo>
                    <a:pt x="3310" y="2930"/>
                  </a:lnTo>
                  <a:lnTo>
                    <a:pt x="3310" y="2932"/>
                  </a:lnTo>
                  <a:lnTo>
                    <a:pt x="3310" y="2936"/>
                  </a:lnTo>
                  <a:lnTo>
                    <a:pt x="3312" y="2940"/>
                  </a:lnTo>
                  <a:lnTo>
                    <a:pt x="3314" y="2942"/>
                  </a:lnTo>
                  <a:close/>
                  <a:moveTo>
                    <a:pt x="3310" y="2998"/>
                  </a:moveTo>
                  <a:lnTo>
                    <a:pt x="3310" y="2998"/>
                  </a:lnTo>
                  <a:lnTo>
                    <a:pt x="3308" y="2998"/>
                  </a:lnTo>
                  <a:lnTo>
                    <a:pt x="3308" y="3002"/>
                  </a:lnTo>
                  <a:lnTo>
                    <a:pt x="3310" y="3004"/>
                  </a:lnTo>
                  <a:lnTo>
                    <a:pt x="3312" y="3006"/>
                  </a:lnTo>
                  <a:lnTo>
                    <a:pt x="3314" y="3006"/>
                  </a:lnTo>
                  <a:lnTo>
                    <a:pt x="3314" y="3002"/>
                  </a:lnTo>
                  <a:lnTo>
                    <a:pt x="3312" y="2998"/>
                  </a:lnTo>
                  <a:lnTo>
                    <a:pt x="3310" y="2998"/>
                  </a:lnTo>
                  <a:close/>
                  <a:moveTo>
                    <a:pt x="468" y="3506"/>
                  </a:moveTo>
                  <a:lnTo>
                    <a:pt x="468" y="3506"/>
                  </a:lnTo>
                  <a:lnTo>
                    <a:pt x="468" y="3508"/>
                  </a:lnTo>
                  <a:lnTo>
                    <a:pt x="466" y="3510"/>
                  </a:lnTo>
                  <a:lnTo>
                    <a:pt x="458" y="3514"/>
                  </a:lnTo>
                  <a:lnTo>
                    <a:pt x="452" y="3518"/>
                  </a:lnTo>
                  <a:lnTo>
                    <a:pt x="450" y="3520"/>
                  </a:lnTo>
                  <a:lnTo>
                    <a:pt x="450" y="3522"/>
                  </a:lnTo>
                  <a:lnTo>
                    <a:pt x="452" y="3524"/>
                  </a:lnTo>
                  <a:lnTo>
                    <a:pt x="456" y="3524"/>
                  </a:lnTo>
                  <a:lnTo>
                    <a:pt x="464" y="3520"/>
                  </a:lnTo>
                  <a:lnTo>
                    <a:pt x="476" y="3514"/>
                  </a:lnTo>
                  <a:lnTo>
                    <a:pt x="484" y="3504"/>
                  </a:lnTo>
                  <a:lnTo>
                    <a:pt x="486" y="3502"/>
                  </a:lnTo>
                  <a:lnTo>
                    <a:pt x="486" y="3500"/>
                  </a:lnTo>
                  <a:lnTo>
                    <a:pt x="480" y="3502"/>
                  </a:lnTo>
                  <a:lnTo>
                    <a:pt x="468" y="3506"/>
                  </a:lnTo>
                  <a:close/>
                  <a:moveTo>
                    <a:pt x="1966" y="4176"/>
                  </a:moveTo>
                  <a:lnTo>
                    <a:pt x="1966" y="4176"/>
                  </a:lnTo>
                  <a:lnTo>
                    <a:pt x="1964" y="4176"/>
                  </a:lnTo>
                  <a:lnTo>
                    <a:pt x="1960" y="4184"/>
                  </a:lnTo>
                  <a:lnTo>
                    <a:pt x="1958" y="4200"/>
                  </a:lnTo>
                  <a:lnTo>
                    <a:pt x="1956" y="4222"/>
                  </a:lnTo>
                  <a:lnTo>
                    <a:pt x="1954" y="4242"/>
                  </a:lnTo>
                  <a:lnTo>
                    <a:pt x="1952" y="4252"/>
                  </a:lnTo>
                  <a:lnTo>
                    <a:pt x="1950" y="4260"/>
                  </a:lnTo>
                  <a:lnTo>
                    <a:pt x="1952" y="4272"/>
                  </a:lnTo>
                  <a:lnTo>
                    <a:pt x="1954" y="4278"/>
                  </a:lnTo>
                  <a:lnTo>
                    <a:pt x="1956" y="4280"/>
                  </a:lnTo>
                  <a:lnTo>
                    <a:pt x="1958" y="4274"/>
                  </a:lnTo>
                  <a:lnTo>
                    <a:pt x="1962" y="4248"/>
                  </a:lnTo>
                  <a:lnTo>
                    <a:pt x="1962" y="4240"/>
                  </a:lnTo>
                  <a:lnTo>
                    <a:pt x="1962" y="4236"/>
                  </a:lnTo>
                  <a:lnTo>
                    <a:pt x="1962" y="4234"/>
                  </a:lnTo>
                  <a:lnTo>
                    <a:pt x="1964" y="4232"/>
                  </a:lnTo>
                  <a:lnTo>
                    <a:pt x="1966" y="4228"/>
                  </a:lnTo>
                  <a:lnTo>
                    <a:pt x="1966" y="4226"/>
                  </a:lnTo>
                  <a:lnTo>
                    <a:pt x="1964" y="4218"/>
                  </a:lnTo>
                  <a:lnTo>
                    <a:pt x="1964" y="4210"/>
                  </a:lnTo>
                  <a:lnTo>
                    <a:pt x="1964" y="4206"/>
                  </a:lnTo>
                  <a:lnTo>
                    <a:pt x="1964" y="4204"/>
                  </a:lnTo>
                  <a:lnTo>
                    <a:pt x="1968" y="4200"/>
                  </a:lnTo>
                  <a:lnTo>
                    <a:pt x="1970" y="4192"/>
                  </a:lnTo>
                  <a:lnTo>
                    <a:pt x="1970" y="4182"/>
                  </a:lnTo>
                  <a:lnTo>
                    <a:pt x="1966" y="4176"/>
                  </a:lnTo>
                  <a:close/>
                  <a:moveTo>
                    <a:pt x="1508" y="4454"/>
                  </a:moveTo>
                  <a:lnTo>
                    <a:pt x="1508" y="4454"/>
                  </a:lnTo>
                  <a:lnTo>
                    <a:pt x="1504" y="4444"/>
                  </a:lnTo>
                  <a:lnTo>
                    <a:pt x="1498" y="4430"/>
                  </a:lnTo>
                  <a:lnTo>
                    <a:pt x="1492" y="4416"/>
                  </a:lnTo>
                  <a:lnTo>
                    <a:pt x="1484" y="4404"/>
                  </a:lnTo>
                  <a:lnTo>
                    <a:pt x="1478" y="4396"/>
                  </a:lnTo>
                  <a:lnTo>
                    <a:pt x="1474" y="4388"/>
                  </a:lnTo>
                  <a:lnTo>
                    <a:pt x="1472" y="4380"/>
                  </a:lnTo>
                  <a:lnTo>
                    <a:pt x="1464" y="4372"/>
                  </a:lnTo>
                  <a:lnTo>
                    <a:pt x="1456" y="4364"/>
                  </a:lnTo>
                  <a:lnTo>
                    <a:pt x="1448" y="4360"/>
                  </a:lnTo>
                  <a:lnTo>
                    <a:pt x="1442" y="4360"/>
                  </a:lnTo>
                  <a:lnTo>
                    <a:pt x="1438" y="4362"/>
                  </a:lnTo>
                  <a:lnTo>
                    <a:pt x="1438" y="4364"/>
                  </a:lnTo>
                  <a:lnTo>
                    <a:pt x="1440" y="4368"/>
                  </a:lnTo>
                  <a:lnTo>
                    <a:pt x="1444" y="4372"/>
                  </a:lnTo>
                  <a:lnTo>
                    <a:pt x="1446" y="4382"/>
                  </a:lnTo>
                  <a:lnTo>
                    <a:pt x="1446" y="4392"/>
                  </a:lnTo>
                  <a:lnTo>
                    <a:pt x="1444" y="4398"/>
                  </a:lnTo>
                  <a:lnTo>
                    <a:pt x="1440" y="4404"/>
                  </a:lnTo>
                  <a:lnTo>
                    <a:pt x="1440" y="4410"/>
                  </a:lnTo>
                  <a:lnTo>
                    <a:pt x="1440" y="4420"/>
                  </a:lnTo>
                  <a:lnTo>
                    <a:pt x="1438" y="4430"/>
                  </a:lnTo>
                  <a:lnTo>
                    <a:pt x="1436" y="4438"/>
                  </a:lnTo>
                  <a:lnTo>
                    <a:pt x="1436" y="4436"/>
                  </a:lnTo>
                  <a:lnTo>
                    <a:pt x="1434" y="4432"/>
                  </a:lnTo>
                  <a:lnTo>
                    <a:pt x="1432" y="4432"/>
                  </a:lnTo>
                  <a:lnTo>
                    <a:pt x="1430" y="4440"/>
                  </a:lnTo>
                  <a:lnTo>
                    <a:pt x="1432" y="4456"/>
                  </a:lnTo>
                  <a:lnTo>
                    <a:pt x="1434" y="4476"/>
                  </a:lnTo>
                  <a:lnTo>
                    <a:pt x="1434" y="4500"/>
                  </a:lnTo>
                  <a:lnTo>
                    <a:pt x="1436" y="4512"/>
                  </a:lnTo>
                  <a:lnTo>
                    <a:pt x="1438" y="4524"/>
                  </a:lnTo>
                  <a:lnTo>
                    <a:pt x="1442" y="4534"/>
                  </a:lnTo>
                  <a:lnTo>
                    <a:pt x="1450" y="4544"/>
                  </a:lnTo>
                  <a:lnTo>
                    <a:pt x="1458" y="4548"/>
                  </a:lnTo>
                  <a:lnTo>
                    <a:pt x="1464" y="4550"/>
                  </a:lnTo>
                  <a:lnTo>
                    <a:pt x="1470" y="4550"/>
                  </a:lnTo>
                  <a:lnTo>
                    <a:pt x="1476" y="4548"/>
                  </a:lnTo>
                  <a:lnTo>
                    <a:pt x="1488" y="4540"/>
                  </a:lnTo>
                  <a:lnTo>
                    <a:pt x="1502" y="4532"/>
                  </a:lnTo>
                  <a:lnTo>
                    <a:pt x="1508" y="4526"/>
                  </a:lnTo>
                  <a:lnTo>
                    <a:pt x="1512" y="4520"/>
                  </a:lnTo>
                  <a:lnTo>
                    <a:pt x="1516" y="4510"/>
                  </a:lnTo>
                  <a:lnTo>
                    <a:pt x="1518" y="4502"/>
                  </a:lnTo>
                  <a:lnTo>
                    <a:pt x="1518" y="4484"/>
                  </a:lnTo>
                  <a:lnTo>
                    <a:pt x="1516" y="4476"/>
                  </a:lnTo>
                  <a:lnTo>
                    <a:pt x="1514" y="4472"/>
                  </a:lnTo>
                  <a:lnTo>
                    <a:pt x="1512" y="4466"/>
                  </a:lnTo>
                  <a:lnTo>
                    <a:pt x="1512" y="4462"/>
                  </a:lnTo>
                  <a:lnTo>
                    <a:pt x="1510" y="4458"/>
                  </a:lnTo>
                  <a:lnTo>
                    <a:pt x="1508" y="4454"/>
                  </a:lnTo>
                  <a:close/>
                  <a:moveTo>
                    <a:pt x="1946" y="4308"/>
                  </a:moveTo>
                  <a:lnTo>
                    <a:pt x="1946" y="4308"/>
                  </a:lnTo>
                  <a:lnTo>
                    <a:pt x="1942" y="4310"/>
                  </a:lnTo>
                  <a:lnTo>
                    <a:pt x="1940" y="4316"/>
                  </a:lnTo>
                  <a:lnTo>
                    <a:pt x="1940" y="4322"/>
                  </a:lnTo>
                  <a:lnTo>
                    <a:pt x="1942" y="4328"/>
                  </a:lnTo>
                  <a:lnTo>
                    <a:pt x="1944" y="4328"/>
                  </a:lnTo>
                  <a:lnTo>
                    <a:pt x="1946" y="4326"/>
                  </a:lnTo>
                  <a:lnTo>
                    <a:pt x="1948" y="4320"/>
                  </a:lnTo>
                  <a:lnTo>
                    <a:pt x="1950" y="4312"/>
                  </a:lnTo>
                  <a:lnTo>
                    <a:pt x="1948" y="4310"/>
                  </a:lnTo>
                  <a:lnTo>
                    <a:pt x="1946" y="4308"/>
                  </a:lnTo>
                  <a:close/>
                  <a:moveTo>
                    <a:pt x="1996" y="4488"/>
                  </a:moveTo>
                  <a:lnTo>
                    <a:pt x="1996" y="4488"/>
                  </a:lnTo>
                  <a:lnTo>
                    <a:pt x="1994" y="4492"/>
                  </a:lnTo>
                  <a:lnTo>
                    <a:pt x="1994" y="4496"/>
                  </a:lnTo>
                  <a:lnTo>
                    <a:pt x="1994" y="4504"/>
                  </a:lnTo>
                  <a:lnTo>
                    <a:pt x="1998" y="4508"/>
                  </a:lnTo>
                  <a:lnTo>
                    <a:pt x="2000" y="4510"/>
                  </a:lnTo>
                  <a:lnTo>
                    <a:pt x="2002" y="4508"/>
                  </a:lnTo>
                  <a:lnTo>
                    <a:pt x="2004" y="4506"/>
                  </a:lnTo>
                  <a:lnTo>
                    <a:pt x="2004" y="4502"/>
                  </a:lnTo>
                  <a:lnTo>
                    <a:pt x="2004" y="4494"/>
                  </a:lnTo>
                  <a:lnTo>
                    <a:pt x="2000" y="4488"/>
                  </a:lnTo>
                  <a:lnTo>
                    <a:pt x="1998" y="4488"/>
                  </a:lnTo>
                  <a:lnTo>
                    <a:pt x="1996" y="4488"/>
                  </a:lnTo>
                  <a:close/>
                  <a:moveTo>
                    <a:pt x="1980" y="4454"/>
                  </a:moveTo>
                  <a:lnTo>
                    <a:pt x="1980" y="4454"/>
                  </a:lnTo>
                  <a:lnTo>
                    <a:pt x="1982" y="4454"/>
                  </a:lnTo>
                  <a:lnTo>
                    <a:pt x="1984" y="4454"/>
                  </a:lnTo>
                  <a:lnTo>
                    <a:pt x="1982" y="4448"/>
                  </a:lnTo>
                  <a:lnTo>
                    <a:pt x="1980" y="4448"/>
                  </a:lnTo>
                  <a:lnTo>
                    <a:pt x="1978" y="4448"/>
                  </a:lnTo>
                  <a:lnTo>
                    <a:pt x="1978" y="4450"/>
                  </a:lnTo>
                  <a:lnTo>
                    <a:pt x="1980" y="4454"/>
                  </a:lnTo>
                  <a:close/>
                  <a:moveTo>
                    <a:pt x="1954" y="4386"/>
                  </a:moveTo>
                  <a:lnTo>
                    <a:pt x="1954" y="4386"/>
                  </a:lnTo>
                  <a:lnTo>
                    <a:pt x="1952" y="4390"/>
                  </a:lnTo>
                  <a:lnTo>
                    <a:pt x="1952" y="4394"/>
                  </a:lnTo>
                  <a:lnTo>
                    <a:pt x="1954" y="4396"/>
                  </a:lnTo>
                  <a:lnTo>
                    <a:pt x="1958" y="4396"/>
                  </a:lnTo>
                  <a:lnTo>
                    <a:pt x="1960" y="4394"/>
                  </a:lnTo>
                  <a:lnTo>
                    <a:pt x="1958" y="4390"/>
                  </a:lnTo>
                  <a:lnTo>
                    <a:pt x="1958" y="4386"/>
                  </a:lnTo>
                  <a:lnTo>
                    <a:pt x="1956" y="4386"/>
                  </a:lnTo>
                  <a:lnTo>
                    <a:pt x="1954" y="4386"/>
                  </a:lnTo>
                  <a:close/>
                  <a:moveTo>
                    <a:pt x="2078" y="4702"/>
                  </a:moveTo>
                  <a:lnTo>
                    <a:pt x="2078" y="4702"/>
                  </a:lnTo>
                  <a:lnTo>
                    <a:pt x="2078" y="4706"/>
                  </a:lnTo>
                  <a:lnTo>
                    <a:pt x="2080" y="4710"/>
                  </a:lnTo>
                  <a:lnTo>
                    <a:pt x="2084" y="4714"/>
                  </a:lnTo>
                  <a:lnTo>
                    <a:pt x="2090" y="4720"/>
                  </a:lnTo>
                  <a:lnTo>
                    <a:pt x="2102" y="4728"/>
                  </a:lnTo>
                  <a:lnTo>
                    <a:pt x="2106" y="4730"/>
                  </a:lnTo>
                  <a:lnTo>
                    <a:pt x="2106" y="4726"/>
                  </a:lnTo>
                  <a:lnTo>
                    <a:pt x="2102" y="4716"/>
                  </a:lnTo>
                  <a:lnTo>
                    <a:pt x="2094" y="4706"/>
                  </a:lnTo>
                  <a:lnTo>
                    <a:pt x="2084" y="4700"/>
                  </a:lnTo>
                  <a:lnTo>
                    <a:pt x="2080" y="4700"/>
                  </a:lnTo>
                  <a:lnTo>
                    <a:pt x="2078" y="4702"/>
                  </a:lnTo>
                  <a:close/>
                  <a:moveTo>
                    <a:pt x="2508" y="4960"/>
                  </a:moveTo>
                  <a:lnTo>
                    <a:pt x="2508" y="4960"/>
                  </a:lnTo>
                  <a:lnTo>
                    <a:pt x="2502" y="4956"/>
                  </a:lnTo>
                  <a:lnTo>
                    <a:pt x="2500" y="4950"/>
                  </a:lnTo>
                  <a:lnTo>
                    <a:pt x="2496" y="4932"/>
                  </a:lnTo>
                  <a:lnTo>
                    <a:pt x="2494" y="4924"/>
                  </a:lnTo>
                  <a:lnTo>
                    <a:pt x="2490" y="4918"/>
                  </a:lnTo>
                  <a:lnTo>
                    <a:pt x="2484" y="4914"/>
                  </a:lnTo>
                  <a:lnTo>
                    <a:pt x="2476" y="4912"/>
                  </a:lnTo>
                  <a:lnTo>
                    <a:pt x="2466" y="4916"/>
                  </a:lnTo>
                  <a:lnTo>
                    <a:pt x="2464" y="4920"/>
                  </a:lnTo>
                  <a:lnTo>
                    <a:pt x="2464" y="4926"/>
                  </a:lnTo>
                  <a:lnTo>
                    <a:pt x="2462" y="4928"/>
                  </a:lnTo>
                  <a:lnTo>
                    <a:pt x="2460" y="4932"/>
                  </a:lnTo>
                  <a:lnTo>
                    <a:pt x="2456" y="4936"/>
                  </a:lnTo>
                  <a:lnTo>
                    <a:pt x="2454" y="4938"/>
                  </a:lnTo>
                  <a:lnTo>
                    <a:pt x="2454" y="4940"/>
                  </a:lnTo>
                  <a:lnTo>
                    <a:pt x="2456" y="4942"/>
                  </a:lnTo>
                  <a:lnTo>
                    <a:pt x="2464" y="4944"/>
                  </a:lnTo>
                  <a:lnTo>
                    <a:pt x="2474" y="4942"/>
                  </a:lnTo>
                  <a:lnTo>
                    <a:pt x="2478" y="4944"/>
                  </a:lnTo>
                  <a:lnTo>
                    <a:pt x="2480" y="4948"/>
                  </a:lnTo>
                  <a:lnTo>
                    <a:pt x="2484" y="4958"/>
                  </a:lnTo>
                  <a:lnTo>
                    <a:pt x="2488" y="4972"/>
                  </a:lnTo>
                  <a:lnTo>
                    <a:pt x="2490" y="4976"/>
                  </a:lnTo>
                  <a:lnTo>
                    <a:pt x="2494" y="4978"/>
                  </a:lnTo>
                  <a:lnTo>
                    <a:pt x="2502" y="4984"/>
                  </a:lnTo>
                  <a:lnTo>
                    <a:pt x="2508" y="4988"/>
                  </a:lnTo>
                  <a:lnTo>
                    <a:pt x="2512" y="4990"/>
                  </a:lnTo>
                  <a:lnTo>
                    <a:pt x="2516" y="4990"/>
                  </a:lnTo>
                  <a:lnTo>
                    <a:pt x="2518" y="4990"/>
                  </a:lnTo>
                  <a:lnTo>
                    <a:pt x="2520" y="4988"/>
                  </a:lnTo>
                  <a:lnTo>
                    <a:pt x="2518" y="4984"/>
                  </a:lnTo>
                  <a:lnTo>
                    <a:pt x="2516" y="4978"/>
                  </a:lnTo>
                  <a:lnTo>
                    <a:pt x="2514" y="4976"/>
                  </a:lnTo>
                  <a:lnTo>
                    <a:pt x="2516" y="4974"/>
                  </a:lnTo>
                  <a:lnTo>
                    <a:pt x="2518" y="4970"/>
                  </a:lnTo>
                  <a:lnTo>
                    <a:pt x="2518" y="4966"/>
                  </a:lnTo>
                  <a:lnTo>
                    <a:pt x="2514" y="4964"/>
                  </a:lnTo>
                  <a:lnTo>
                    <a:pt x="2508" y="4960"/>
                  </a:lnTo>
                  <a:close/>
                  <a:moveTo>
                    <a:pt x="2428" y="4870"/>
                  </a:moveTo>
                  <a:lnTo>
                    <a:pt x="2428" y="4870"/>
                  </a:lnTo>
                  <a:lnTo>
                    <a:pt x="2432" y="4868"/>
                  </a:lnTo>
                  <a:lnTo>
                    <a:pt x="2434" y="4862"/>
                  </a:lnTo>
                  <a:lnTo>
                    <a:pt x="2434" y="4858"/>
                  </a:lnTo>
                  <a:lnTo>
                    <a:pt x="2432" y="4856"/>
                  </a:lnTo>
                  <a:lnTo>
                    <a:pt x="2430" y="4856"/>
                  </a:lnTo>
                  <a:lnTo>
                    <a:pt x="2426" y="4858"/>
                  </a:lnTo>
                  <a:lnTo>
                    <a:pt x="2424" y="4860"/>
                  </a:lnTo>
                  <a:lnTo>
                    <a:pt x="2420" y="4866"/>
                  </a:lnTo>
                  <a:lnTo>
                    <a:pt x="2420" y="4868"/>
                  </a:lnTo>
                  <a:lnTo>
                    <a:pt x="2420" y="4872"/>
                  </a:lnTo>
                  <a:lnTo>
                    <a:pt x="2424" y="4872"/>
                  </a:lnTo>
                  <a:lnTo>
                    <a:pt x="2428" y="4870"/>
                  </a:lnTo>
                  <a:close/>
                  <a:moveTo>
                    <a:pt x="2450" y="4852"/>
                  </a:moveTo>
                  <a:lnTo>
                    <a:pt x="2450" y="4852"/>
                  </a:lnTo>
                  <a:lnTo>
                    <a:pt x="2444" y="4848"/>
                  </a:lnTo>
                  <a:lnTo>
                    <a:pt x="2434" y="4840"/>
                  </a:lnTo>
                  <a:lnTo>
                    <a:pt x="2430" y="4836"/>
                  </a:lnTo>
                  <a:lnTo>
                    <a:pt x="2428" y="4838"/>
                  </a:lnTo>
                  <a:lnTo>
                    <a:pt x="2428" y="4846"/>
                  </a:lnTo>
                  <a:lnTo>
                    <a:pt x="2430" y="4848"/>
                  </a:lnTo>
                  <a:lnTo>
                    <a:pt x="2432" y="4850"/>
                  </a:lnTo>
                  <a:lnTo>
                    <a:pt x="2438" y="4854"/>
                  </a:lnTo>
                  <a:lnTo>
                    <a:pt x="2446" y="4854"/>
                  </a:lnTo>
                  <a:lnTo>
                    <a:pt x="2450" y="4852"/>
                  </a:lnTo>
                  <a:close/>
                  <a:moveTo>
                    <a:pt x="2378" y="4806"/>
                  </a:moveTo>
                  <a:lnTo>
                    <a:pt x="2378" y="4806"/>
                  </a:lnTo>
                  <a:lnTo>
                    <a:pt x="2376" y="4806"/>
                  </a:lnTo>
                  <a:lnTo>
                    <a:pt x="2376" y="4810"/>
                  </a:lnTo>
                  <a:lnTo>
                    <a:pt x="2376" y="4812"/>
                  </a:lnTo>
                  <a:lnTo>
                    <a:pt x="2378" y="4814"/>
                  </a:lnTo>
                  <a:lnTo>
                    <a:pt x="2382" y="4814"/>
                  </a:lnTo>
                  <a:lnTo>
                    <a:pt x="2382" y="4810"/>
                  </a:lnTo>
                  <a:lnTo>
                    <a:pt x="2380" y="4806"/>
                  </a:lnTo>
                  <a:lnTo>
                    <a:pt x="2378" y="4806"/>
                  </a:lnTo>
                  <a:close/>
                  <a:moveTo>
                    <a:pt x="2422" y="4774"/>
                  </a:moveTo>
                  <a:lnTo>
                    <a:pt x="2422" y="4774"/>
                  </a:lnTo>
                  <a:lnTo>
                    <a:pt x="2414" y="4778"/>
                  </a:lnTo>
                  <a:lnTo>
                    <a:pt x="2412" y="4782"/>
                  </a:lnTo>
                  <a:lnTo>
                    <a:pt x="2410" y="4784"/>
                  </a:lnTo>
                  <a:lnTo>
                    <a:pt x="2406" y="4788"/>
                  </a:lnTo>
                  <a:lnTo>
                    <a:pt x="2406" y="4790"/>
                  </a:lnTo>
                  <a:lnTo>
                    <a:pt x="2410" y="4792"/>
                  </a:lnTo>
                  <a:lnTo>
                    <a:pt x="2414" y="4790"/>
                  </a:lnTo>
                  <a:lnTo>
                    <a:pt x="2420" y="4796"/>
                  </a:lnTo>
                  <a:lnTo>
                    <a:pt x="2416" y="4796"/>
                  </a:lnTo>
                  <a:lnTo>
                    <a:pt x="2414" y="4796"/>
                  </a:lnTo>
                  <a:lnTo>
                    <a:pt x="2414" y="4798"/>
                  </a:lnTo>
                  <a:lnTo>
                    <a:pt x="2414" y="4800"/>
                  </a:lnTo>
                  <a:lnTo>
                    <a:pt x="2418" y="4804"/>
                  </a:lnTo>
                  <a:lnTo>
                    <a:pt x="2420" y="4804"/>
                  </a:lnTo>
                  <a:lnTo>
                    <a:pt x="2422" y="4802"/>
                  </a:lnTo>
                  <a:lnTo>
                    <a:pt x="2420" y="4798"/>
                  </a:lnTo>
                  <a:lnTo>
                    <a:pt x="2432" y="4808"/>
                  </a:lnTo>
                  <a:lnTo>
                    <a:pt x="2436" y="4808"/>
                  </a:lnTo>
                  <a:lnTo>
                    <a:pt x="2438" y="4804"/>
                  </a:lnTo>
                  <a:lnTo>
                    <a:pt x="2438" y="4798"/>
                  </a:lnTo>
                  <a:lnTo>
                    <a:pt x="2438" y="4790"/>
                  </a:lnTo>
                  <a:lnTo>
                    <a:pt x="2436" y="4782"/>
                  </a:lnTo>
                  <a:lnTo>
                    <a:pt x="2434" y="4776"/>
                  </a:lnTo>
                  <a:lnTo>
                    <a:pt x="2428" y="4774"/>
                  </a:lnTo>
                  <a:lnTo>
                    <a:pt x="2422" y="4774"/>
                  </a:lnTo>
                  <a:close/>
                  <a:moveTo>
                    <a:pt x="2384" y="4796"/>
                  </a:moveTo>
                  <a:lnTo>
                    <a:pt x="2384" y="4796"/>
                  </a:lnTo>
                  <a:lnTo>
                    <a:pt x="2384" y="4798"/>
                  </a:lnTo>
                  <a:lnTo>
                    <a:pt x="2384" y="4802"/>
                  </a:lnTo>
                  <a:lnTo>
                    <a:pt x="2386" y="4806"/>
                  </a:lnTo>
                  <a:lnTo>
                    <a:pt x="2390" y="4806"/>
                  </a:lnTo>
                  <a:lnTo>
                    <a:pt x="2392" y="4806"/>
                  </a:lnTo>
                  <a:lnTo>
                    <a:pt x="2390" y="4802"/>
                  </a:lnTo>
                  <a:lnTo>
                    <a:pt x="2388" y="4798"/>
                  </a:lnTo>
                  <a:lnTo>
                    <a:pt x="2384" y="4796"/>
                  </a:lnTo>
                  <a:close/>
                  <a:moveTo>
                    <a:pt x="2578" y="4662"/>
                  </a:moveTo>
                  <a:lnTo>
                    <a:pt x="2578" y="4662"/>
                  </a:lnTo>
                  <a:lnTo>
                    <a:pt x="2580" y="4662"/>
                  </a:lnTo>
                  <a:lnTo>
                    <a:pt x="2584" y="4660"/>
                  </a:lnTo>
                  <a:lnTo>
                    <a:pt x="2584" y="4650"/>
                  </a:lnTo>
                  <a:lnTo>
                    <a:pt x="2584" y="4640"/>
                  </a:lnTo>
                  <a:lnTo>
                    <a:pt x="2582" y="4634"/>
                  </a:lnTo>
                  <a:lnTo>
                    <a:pt x="2578" y="4634"/>
                  </a:lnTo>
                  <a:lnTo>
                    <a:pt x="2574" y="4640"/>
                  </a:lnTo>
                  <a:lnTo>
                    <a:pt x="2570" y="4646"/>
                  </a:lnTo>
                  <a:lnTo>
                    <a:pt x="2572" y="4650"/>
                  </a:lnTo>
                  <a:lnTo>
                    <a:pt x="2574" y="4652"/>
                  </a:lnTo>
                  <a:lnTo>
                    <a:pt x="2578" y="4656"/>
                  </a:lnTo>
                  <a:lnTo>
                    <a:pt x="2576" y="4658"/>
                  </a:lnTo>
                  <a:lnTo>
                    <a:pt x="2574" y="4660"/>
                  </a:lnTo>
                  <a:lnTo>
                    <a:pt x="2578" y="4662"/>
                  </a:lnTo>
                  <a:close/>
                  <a:moveTo>
                    <a:pt x="2136" y="4766"/>
                  </a:moveTo>
                  <a:lnTo>
                    <a:pt x="2136" y="4766"/>
                  </a:lnTo>
                  <a:lnTo>
                    <a:pt x="2134" y="4768"/>
                  </a:lnTo>
                  <a:lnTo>
                    <a:pt x="2134" y="4772"/>
                  </a:lnTo>
                  <a:lnTo>
                    <a:pt x="2138" y="4782"/>
                  </a:lnTo>
                  <a:lnTo>
                    <a:pt x="2154" y="4806"/>
                  </a:lnTo>
                  <a:lnTo>
                    <a:pt x="2158" y="4812"/>
                  </a:lnTo>
                  <a:lnTo>
                    <a:pt x="2162" y="4812"/>
                  </a:lnTo>
                  <a:lnTo>
                    <a:pt x="2164" y="4810"/>
                  </a:lnTo>
                  <a:lnTo>
                    <a:pt x="2166" y="4806"/>
                  </a:lnTo>
                  <a:lnTo>
                    <a:pt x="2166" y="4794"/>
                  </a:lnTo>
                  <a:lnTo>
                    <a:pt x="2164" y="4790"/>
                  </a:lnTo>
                  <a:lnTo>
                    <a:pt x="2160" y="4786"/>
                  </a:lnTo>
                  <a:lnTo>
                    <a:pt x="2154" y="4780"/>
                  </a:lnTo>
                  <a:lnTo>
                    <a:pt x="2150" y="4772"/>
                  </a:lnTo>
                  <a:lnTo>
                    <a:pt x="2144" y="4768"/>
                  </a:lnTo>
                  <a:lnTo>
                    <a:pt x="2140" y="4766"/>
                  </a:lnTo>
                  <a:lnTo>
                    <a:pt x="2136" y="4766"/>
                  </a:lnTo>
                  <a:close/>
                  <a:moveTo>
                    <a:pt x="2832" y="5258"/>
                  </a:moveTo>
                  <a:lnTo>
                    <a:pt x="2832" y="5258"/>
                  </a:lnTo>
                  <a:lnTo>
                    <a:pt x="2828" y="5254"/>
                  </a:lnTo>
                  <a:lnTo>
                    <a:pt x="2828" y="5248"/>
                  </a:lnTo>
                  <a:lnTo>
                    <a:pt x="2832" y="5234"/>
                  </a:lnTo>
                  <a:lnTo>
                    <a:pt x="2832" y="5226"/>
                  </a:lnTo>
                  <a:lnTo>
                    <a:pt x="2832" y="5220"/>
                  </a:lnTo>
                  <a:lnTo>
                    <a:pt x="2828" y="5214"/>
                  </a:lnTo>
                  <a:lnTo>
                    <a:pt x="2820" y="5212"/>
                  </a:lnTo>
                  <a:lnTo>
                    <a:pt x="2808" y="5212"/>
                  </a:lnTo>
                  <a:lnTo>
                    <a:pt x="2798" y="5214"/>
                  </a:lnTo>
                  <a:lnTo>
                    <a:pt x="2786" y="5216"/>
                  </a:lnTo>
                  <a:lnTo>
                    <a:pt x="2780" y="5216"/>
                  </a:lnTo>
                  <a:lnTo>
                    <a:pt x="2772" y="5212"/>
                  </a:lnTo>
                  <a:lnTo>
                    <a:pt x="2762" y="5208"/>
                  </a:lnTo>
                  <a:lnTo>
                    <a:pt x="2762" y="5206"/>
                  </a:lnTo>
                  <a:lnTo>
                    <a:pt x="2762" y="5204"/>
                  </a:lnTo>
                  <a:lnTo>
                    <a:pt x="2762" y="5196"/>
                  </a:lnTo>
                  <a:lnTo>
                    <a:pt x="2762" y="5190"/>
                  </a:lnTo>
                  <a:lnTo>
                    <a:pt x="2758" y="5184"/>
                  </a:lnTo>
                  <a:lnTo>
                    <a:pt x="2754" y="5178"/>
                  </a:lnTo>
                  <a:lnTo>
                    <a:pt x="2752" y="5174"/>
                  </a:lnTo>
                  <a:lnTo>
                    <a:pt x="2748" y="5174"/>
                  </a:lnTo>
                  <a:lnTo>
                    <a:pt x="2746" y="5176"/>
                  </a:lnTo>
                  <a:lnTo>
                    <a:pt x="2740" y="5178"/>
                  </a:lnTo>
                  <a:lnTo>
                    <a:pt x="2738" y="5178"/>
                  </a:lnTo>
                  <a:lnTo>
                    <a:pt x="2734" y="5174"/>
                  </a:lnTo>
                  <a:lnTo>
                    <a:pt x="2730" y="5168"/>
                  </a:lnTo>
                  <a:lnTo>
                    <a:pt x="2728" y="5170"/>
                  </a:lnTo>
                  <a:lnTo>
                    <a:pt x="2726" y="5170"/>
                  </a:lnTo>
                  <a:lnTo>
                    <a:pt x="2720" y="5166"/>
                  </a:lnTo>
                  <a:lnTo>
                    <a:pt x="2718" y="5164"/>
                  </a:lnTo>
                  <a:lnTo>
                    <a:pt x="2714" y="5162"/>
                  </a:lnTo>
                  <a:lnTo>
                    <a:pt x="2708" y="5164"/>
                  </a:lnTo>
                  <a:lnTo>
                    <a:pt x="2704" y="5166"/>
                  </a:lnTo>
                  <a:lnTo>
                    <a:pt x="2700" y="5166"/>
                  </a:lnTo>
                  <a:lnTo>
                    <a:pt x="2698" y="5162"/>
                  </a:lnTo>
                  <a:lnTo>
                    <a:pt x="2694" y="5154"/>
                  </a:lnTo>
                  <a:lnTo>
                    <a:pt x="2692" y="5150"/>
                  </a:lnTo>
                  <a:lnTo>
                    <a:pt x="2688" y="5148"/>
                  </a:lnTo>
                  <a:lnTo>
                    <a:pt x="2686" y="5150"/>
                  </a:lnTo>
                  <a:lnTo>
                    <a:pt x="2682" y="5152"/>
                  </a:lnTo>
                  <a:lnTo>
                    <a:pt x="2680" y="5156"/>
                  </a:lnTo>
                  <a:lnTo>
                    <a:pt x="2676" y="5166"/>
                  </a:lnTo>
                  <a:lnTo>
                    <a:pt x="2670" y="5178"/>
                  </a:lnTo>
                  <a:lnTo>
                    <a:pt x="2668" y="5180"/>
                  </a:lnTo>
                  <a:lnTo>
                    <a:pt x="2666" y="5180"/>
                  </a:lnTo>
                  <a:lnTo>
                    <a:pt x="2660" y="5176"/>
                  </a:lnTo>
                  <a:lnTo>
                    <a:pt x="2654" y="5174"/>
                  </a:lnTo>
                  <a:lnTo>
                    <a:pt x="2646" y="5172"/>
                  </a:lnTo>
                  <a:lnTo>
                    <a:pt x="2634" y="5174"/>
                  </a:lnTo>
                  <a:lnTo>
                    <a:pt x="2630" y="5174"/>
                  </a:lnTo>
                  <a:lnTo>
                    <a:pt x="2626" y="5176"/>
                  </a:lnTo>
                  <a:lnTo>
                    <a:pt x="2620" y="5174"/>
                  </a:lnTo>
                  <a:lnTo>
                    <a:pt x="2612" y="5172"/>
                  </a:lnTo>
                  <a:lnTo>
                    <a:pt x="2604" y="5172"/>
                  </a:lnTo>
                  <a:lnTo>
                    <a:pt x="2600" y="5170"/>
                  </a:lnTo>
                  <a:lnTo>
                    <a:pt x="2596" y="5168"/>
                  </a:lnTo>
                  <a:lnTo>
                    <a:pt x="2594" y="5162"/>
                  </a:lnTo>
                  <a:lnTo>
                    <a:pt x="2590" y="5154"/>
                  </a:lnTo>
                  <a:lnTo>
                    <a:pt x="2588" y="5148"/>
                  </a:lnTo>
                  <a:lnTo>
                    <a:pt x="2586" y="5144"/>
                  </a:lnTo>
                  <a:lnTo>
                    <a:pt x="2584" y="5144"/>
                  </a:lnTo>
                  <a:lnTo>
                    <a:pt x="2582" y="5144"/>
                  </a:lnTo>
                  <a:lnTo>
                    <a:pt x="2576" y="5146"/>
                  </a:lnTo>
                  <a:lnTo>
                    <a:pt x="2574" y="5146"/>
                  </a:lnTo>
                  <a:lnTo>
                    <a:pt x="2570" y="5142"/>
                  </a:lnTo>
                  <a:lnTo>
                    <a:pt x="2566" y="5140"/>
                  </a:lnTo>
                  <a:lnTo>
                    <a:pt x="2564" y="5140"/>
                  </a:lnTo>
                  <a:lnTo>
                    <a:pt x="2558" y="5140"/>
                  </a:lnTo>
                  <a:lnTo>
                    <a:pt x="2554" y="5142"/>
                  </a:lnTo>
                  <a:lnTo>
                    <a:pt x="2552" y="5140"/>
                  </a:lnTo>
                  <a:lnTo>
                    <a:pt x="2550" y="5138"/>
                  </a:lnTo>
                  <a:lnTo>
                    <a:pt x="2544" y="5132"/>
                  </a:lnTo>
                  <a:lnTo>
                    <a:pt x="2538" y="5128"/>
                  </a:lnTo>
                  <a:lnTo>
                    <a:pt x="2532" y="5128"/>
                  </a:lnTo>
                  <a:lnTo>
                    <a:pt x="2530" y="5130"/>
                  </a:lnTo>
                  <a:lnTo>
                    <a:pt x="2530" y="5132"/>
                  </a:lnTo>
                  <a:lnTo>
                    <a:pt x="2528" y="5136"/>
                  </a:lnTo>
                  <a:lnTo>
                    <a:pt x="2526" y="5136"/>
                  </a:lnTo>
                  <a:lnTo>
                    <a:pt x="2520" y="5136"/>
                  </a:lnTo>
                  <a:lnTo>
                    <a:pt x="2512" y="5132"/>
                  </a:lnTo>
                  <a:lnTo>
                    <a:pt x="2498" y="5130"/>
                  </a:lnTo>
                  <a:lnTo>
                    <a:pt x="2492" y="5130"/>
                  </a:lnTo>
                  <a:lnTo>
                    <a:pt x="2488" y="5132"/>
                  </a:lnTo>
                  <a:lnTo>
                    <a:pt x="2486" y="5136"/>
                  </a:lnTo>
                  <a:lnTo>
                    <a:pt x="2484" y="5140"/>
                  </a:lnTo>
                  <a:lnTo>
                    <a:pt x="2482" y="5150"/>
                  </a:lnTo>
                  <a:lnTo>
                    <a:pt x="2480" y="5152"/>
                  </a:lnTo>
                  <a:lnTo>
                    <a:pt x="2478" y="5154"/>
                  </a:lnTo>
                  <a:lnTo>
                    <a:pt x="2474" y="5156"/>
                  </a:lnTo>
                  <a:lnTo>
                    <a:pt x="2472" y="5160"/>
                  </a:lnTo>
                  <a:lnTo>
                    <a:pt x="2472" y="5164"/>
                  </a:lnTo>
                  <a:lnTo>
                    <a:pt x="2464" y="5164"/>
                  </a:lnTo>
                  <a:lnTo>
                    <a:pt x="2460" y="5166"/>
                  </a:lnTo>
                  <a:lnTo>
                    <a:pt x="2458" y="5168"/>
                  </a:lnTo>
                  <a:lnTo>
                    <a:pt x="2460" y="5172"/>
                  </a:lnTo>
                  <a:lnTo>
                    <a:pt x="2464" y="5174"/>
                  </a:lnTo>
                  <a:lnTo>
                    <a:pt x="2474" y="5174"/>
                  </a:lnTo>
                  <a:lnTo>
                    <a:pt x="2482" y="5174"/>
                  </a:lnTo>
                  <a:lnTo>
                    <a:pt x="2490" y="5174"/>
                  </a:lnTo>
                  <a:lnTo>
                    <a:pt x="2494" y="5174"/>
                  </a:lnTo>
                  <a:lnTo>
                    <a:pt x="2496" y="5178"/>
                  </a:lnTo>
                  <a:lnTo>
                    <a:pt x="2500" y="5180"/>
                  </a:lnTo>
                  <a:lnTo>
                    <a:pt x="2504" y="5180"/>
                  </a:lnTo>
                  <a:lnTo>
                    <a:pt x="2510" y="5180"/>
                  </a:lnTo>
                  <a:lnTo>
                    <a:pt x="2512" y="5180"/>
                  </a:lnTo>
                  <a:lnTo>
                    <a:pt x="2508" y="5188"/>
                  </a:lnTo>
                  <a:lnTo>
                    <a:pt x="2506" y="5194"/>
                  </a:lnTo>
                  <a:lnTo>
                    <a:pt x="2508" y="5198"/>
                  </a:lnTo>
                  <a:lnTo>
                    <a:pt x="2510" y="5200"/>
                  </a:lnTo>
                  <a:lnTo>
                    <a:pt x="2516" y="5200"/>
                  </a:lnTo>
                  <a:lnTo>
                    <a:pt x="2536" y="5204"/>
                  </a:lnTo>
                  <a:lnTo>
                    <a:pt x="2550" y="5210"/>
                  </a:lnTo>
                  <a:lnTo>
                    <a:pt x="2570" y="5218"/>
                  </a:lnTo>
                  <a:lnTo>
                    <a:pt x="2576" y="5220"/>
                  </a:lnTo>
                  <a:lnTo>
                    <a:pt x="2584" y="5220"/>
                  </a:lnTo>
                  <a:lnTo>
                    <a:pt x="2588" y="5220"/>
                  </a:lnTo>
                  <a:lnTo>
                    <a:pt x="2594" y="5218"/>
                  </a:lnTo>
                  <a:lnTo>
                    <a:pt x="2602" y="5214"/>
                  </a:lnTo>
                  <a:lnTo>
                    <a:pt x="2606" y="5214"/>
                  </a:lnTo>
                  <a:lnTo>
                    <a:pt x="2608" y="5214"/>
                  </a:lnTo>
                  <a:lnTo>
                    <a:pt x="2614" y="5218"/>
                  </a:lnTo>
                  <a:lnTo>
                    <a:pt x="2620" y="5216"/>
                  </a:lnTo>
                  <a:lnTo>
                    <a:pt x="2628" y="5216"/>
                  </a:lnTo>
                  <a:lnTo>
                    <a:pt x="2642" y="5218"/>
                  </a:lnTo>
                  <a:lnTo>
                    <a:pt x="2648" y="5220"/>
                  </a:lnTo>
                  <a:lnTo>
                    <a:pt x="2654" y="5224"/>
                  </a:lnTo>
                  <a:lnTo>
                    <a:pt x="2662" y="5230"/>
                  </a:lnTo>
                  <a:lnTo>
                    <a:pt x="2668" y="5234"/>
                  </a:lnTo>
                  <a:lnTo>
                    <a:pt x="2676" y="5238"/>
                  </a:lnTo>
                  <a:lnTo>
                    <a:pt x="2690" y="5242"/>
                  </a:lnTo>
                  <a:lnTo>
                    <a:pt x="2706" y="5246"/>
                  </a:lnTo>
                  <a:lnTo>
                    <a:pt x="2722" y="5248"/>
                  </a:lnTo>
                  <a:lnTo>
                    <a:pt x="2726" y="5246"/>
                  </a:lnTo>
                  <a:lnTo>
                    <a:pt x="2728" y="5244"/>
                  </a:lnTo>
                  <a:lnTo>
                    <a:pt x="2732" y="5244"/>
                  </a:lnTo>
                  <a:lnTo>
                    <a:pt x="2752" y="5248"/>
                  </a:lnTo>
                  <a:lnTo>
                    <a:pt x="2764" y="5250"/>
                  </a:lnTo>
                  <a:lnTo>
                    <a:pt x="2770" y="5248"/>
                  </a:lnTo>
                  <a:lnTo>
                    <a:pt x="2772" y="5246"/>
                  </a:lnTo>
                  <a:lnTo>
                    <a:pt x="2774" y="5244"/>
                  </a:lnTo>
                  <a:lnTo>
                    <a:pt x="2774" y="5242"/>
                  </a:lnTo>
                  <a:lnTo>
                    <a:pt x="2776" y="5242"/>
                  </a:lnTo>
                  <a:lnTo>
                    <a:pt x="2794" y="5250"/>
                  </a:lnTo>
                  <a:lnTo>
                    <a:pt x="2806" y="5256"/>
                  </a:lnTo>
                  <a:lnTo>
                    <a:pt x="2814" y="5258"/>
                  </a:lnTo>
                  <a:lnTo>
                    <a:pt x="2820" y="5260"/>
                  </a:lnTo>
                  <a:lnTo>
                    <a:pt x="2828" y="5264"/>
                  </a:lnTo>
                  <a:lnTo>
                    <a:pt x="2834" y="5268"/>
                  </a:lnTo>
                  <a:lnTo>
                    <a:pt x="2836" y="5268"/>
                  </a:lnTo>
                  <a:lnTo>
                    <a:pt x="2836" y="5266"/>
                  </a:lnTo>
                  <a:lnTo>
                    <a:pt x="2836" y="5262"/>
                  </a:lnTo>
                  <a:lnTo>
                    <a:pt x="2832" y="5258"/>
                  </a:lnTo>
                  <a:close/>
                  <a:moveTo>
                    <a:pt x="2398" y="4778"/>
                  </a:moveTo>
                  <a:lnTo>
                    <a:pt x="2398" y="4778"/>
                  </a:lnTo>
                  <a:lnTo>
                    <a:pt x="2400" y="4780"/>
                  </a:lnTo>
                  <a:lnTo>
                    <a:pt x="2402" y="4780"/>
                  </a:lnTo>
                  <a:lnTo>
                    <a:pt x="2406" y="4780"/>
                  </a:lnTo>
                  <a:lnTo>
                    <a:pt x="2410" y="4776"/>
                  </a:lnTo>
                  <a:lnTo>
                    <a:pt x="2410" y="4774"/>
                  </a:lnTo>
                  <a:lnTo>
                    <a:pt x="2408" y="4772"/>
                  </a:lnTo>
                  <a:lnTo>
                    <a:pt x="2402" y="4772"/>
                  </a:lnTo>
                  <a:lnTo>
                    <a:pt x="2398" y="4774"/>
                  </a:lnTo>
                  <a:lnTo>
                    <a:pt x="2398" y="4776"/>
                  </a:lnTo>
                  <a:lnTo>
                    <a:pt x="2398" y="4778"/>
                  </a:lnTo>
                  <a:close/>
                  <a:moveTo>
                    <a:pt x="2330" y="4760"/>
                  </a:moveTo>
                  <a:lnTo>
                    <a:pt x="2330" y="4760"/>
                  </a:lnTo>
                  <a:lnTo>
                    <a:pt x="2330" y="4762"/>
                  </a:lnTo>
                  <a:lnTo>
                    <a:pt x="2332" y="4764"/>
                  </a:lnTo>
                  <a:lnTo>
                    <a:pt x="2340" y="4770"/>
                  </a:lnTo>
                  <a:lnTo>
                    <a:pt x="2348" y="4774"/>
                  </a:lnTo>
                  <a:lnTo>
                    <a:pt x="2350" y="4774"/>
                  </a:lnTo>
                  <a:lnTo>
                    <a:pt x="2350" y="4770"/>
                  </a:lnTo>
                  <a:lnTo>
                    <a:pt x="2350" y="4768"/>
                  </a:lnTo>
                  <a:lnTo>
                    <a:pt x="2346" y="4764"/>
                  </a:lnTo>
                  <a:lnTo>
                    <a:pt x="2340" y="4760"/>
                  </a:lnTo>
                  <a:lnTo>
                    <a:pt x="2334" y="4758"/>
                  </a:lnTo>
                  <a:lnTo>
                    <a:pt x="2332" y="4758"/>
                  </a:lnTo>
                  <a:lnTo>
                    <a:pt x="2330" y="4760"/>
                  </a:lnTo>
                  <a:close/>
                  <a:moveTo>
                    <a:pt x="2230" y="4942"/>
                  </a:moveTo>
                  <a:lnTo>
                    <a:pt x="2230" y="4942"/>
                  </a:lnTo>
                  <a:lnTo>
                    <a:pt x="2230" y="4944"/>
                  </a:lnTo>
                  <a:lnTo>
                    <a:pt x="2230" y="4946"/>
                  </a:lnTo>
                  <a:lnTo>
                    <a:pt x="2234" y="4952"/>
                  </a:lnTo>
                  <a:lnTo>
                    <a:pt x="2238" y="4956"/>
                  </a:lnTo>
                  <a:lnTo>
                    <a:pt x="2242" y="4956"/>
                  </a:lnTo>
                  <a:lnTo>
                    <a:pt x="2244" y="4954"/>
                  </a:lnTo>
                  <a:lnTo>
                    <a:pt x="2244" y="4952"/>
                  </a:lnTo>
                  <a:lnTo>
                    <a:pt x="2244" y="4950"/>
                  </a:lnTo>
                  <a:lnTo>
                    <a:pt x="2240" y="4944"/>
                  </a:lnTo>
                  <a:lnTo>
                    <a:pt x="2236" y="4940"/>
                  </a:lnTo>
                  <a:lnTo>
                    <a:pt x="2232" y="4940"/>
                  </a:lnTo>
                  <a:lnTo>
                    <a:pt x="2230" y="4942"/>
                  </a:lnTo>
                  <a:close/>
                  <a:moveTo>
                    <a:pt x="2194" y="4886"/>
                  </a:moveTo>
                  <a:lnTo>
                    <a:pt x="2194" y="4886"/>
                  </a:lnTo>
                  <a:lnTo>
                    <a:pt x="2192" y="4890"/>
                  </a:lnTo>
                  <a:lnTo>
                    <a:pt x="2192" y="4896"/>
                  </a:lnTo>
                  <a:lnTo>
                    <a:pt x="2194" y="4904"/>
                  </a:lnTo>
                  <a:lnTo>
                    <a:pt x="2198" y="4910"/>
                  </a:lnTo>
                  <a:lnTo>
                    <a:pt x="2208" y="4920"/>
                  </a:lnTo>
                  <a:lnTo>
                    <a:pt x="2214" y="4924"/>
                  </a:lnTo>
                  <a:lnTo>
                    <a:pt x="2218" y="4924"/>
                  </a:lnTo>
                  <a:lnTo>
                    <a:pt x="2220" y="4920"/>
                  </a:lnTo>
                  <a:lnTo>
                    <a:pt x="2220" y="4914"/>
                  </a:lnTo>
                  <a:lnTo>
                    <a:pt x="2214" y="4900"/>
                  </a:lnTo>
                  <a:lnTo>
                    <a:pt x="2210" y="4894"/>
                  </a:lnTo>
                  <a:lnTo>
                    <a:pt x="2204" y="4888"/>
                  </a:lnTo>
                  <a:lnTo>
                    <a:pt x="2200" y="4886"/>
                  </a:lnTo>
                  <a:lnTo>
                    <a:pt x="2194" y="4886"/>
                  </a:lnTo>
                  <a:close/>
                  <a:moveTo>
                    <a:pt x="2182" y="4866"/>
                  </a:moveTo>
                  <a:lnTo>
                    <a:pt x="2182" y="4866"/>
                  </a:lnTo>
                  <a:lnTo>
                    <a:pt x="2184" y="4868"/>
                  </a:lnTo>
                  <a:lnTo>
                    <a:pt x="2186" y="4866"/>
                  </a:lnTo>
                  <a:lnTo>
                    <a:pt x="2188" y="4862"/>
                  </a:lnTo>
                  <a:lnTo>
                    <a:pt x="2188" y="4856"/>
                  </a:lnTo>
                  <a:lnTo>
                    <a:pt x="2186" y="4850"/>
                  </a:lnTo>
                  <a:lnTo>
                    <a:pt x="2184" y="4850"/>
                  </a:lnTo>
                  <a:lnTo>
                    <a:pt x="2182" y="4850"/>
                  </a:lnTo>
                  <a:lnTo>
                    <a:pt x="2180" y="4854"/>
                  </a:lnTo>
                  <a:lnTo>
                    <a:pt x="2180" y="4860"/>
                  </a:lnTo>
                  <a:lnTo>
                    <a:pt x="2180" y="4864"/>
                  </a:lnTo>
                  <a:lnTo>
                    <a:pt x="2182" y="4866"/>
                  </a:lnTo>
                  <a:close/>
                  <a:moveTo>
                    <a:pt x="2248" y="4964"/>
                  </a:moveTo>
                  <a:lnTo>
                    <a:pt x="2248" y="4964"/>
                  </a:lnTo>
                  <a:lnTo>
                    <a:pt x="2246" y="4968"/>
                  </a:lnTo>
                  <a:lnTo>
                    <a:pt x="2246" y="4974"/>
                  </a:lnTo>
                  <a:lnTo>
                    <a:pt x="2248" y="4976"/>
                  </a:lnTo>
                  <a:lnTo>
                    <a:pt x="2252" y="4978"/>
                  </a:lnTo>
                  <a:lnTo>
                    <a:pt x="2254" y="4978"/>
                  </a:lnTo>
                  <a:lnTo>
                    <a:pt x="2256" y="4980"/>
                  </a:lnTo>
                  <a:lnTo>
                    <a:pt x="2260" y="4990"/>
                  </a:lnTo>
                  <a:lnTo>
                    <a:pt x="2262" y="4996"/>
                  </a:lnTo>
                  <a:lnTo>
                    <a:pt x="2264" y="4996"/>
                  </a:lnTo>
                  <a:lnTo>
                    <a:pt x="2266" y="4994"/>
                  </a:lnTo>
                  <a:lnTo>
                    <a:pt x="2266" y="4990"/>
                  </a:lnTo>
                  <a:lnTo>
                    <a:pt x="2266" y="4984"/>
                  </a:lnTo>
                  <a:lnTo>
                    <a:pt x="2260" y="4974"/>
                  </a:lnTo>
                  <a:lnTo>
                    <a:pt x="2254" y="4964"/>
                  </a:lnTo>
                  <a:lnTo>
                    <a:pt x="2250" y="4964"/>
                  </a:lnTo>
                  <a:lnTo>
                    <a:pt x="2248" y="4964"/>
                  </a:lnTo>
                  <a:close/>
                  <a:moveTo>
                    <a:pt x="2354" y="4788"/>
                  </a:moveTo>
                  <a:lnTo>
                    <a:pt x="2354" y="4788"/>
                  </a:lnTo>
                  <a:lnTo>
                    <a:pt x="2352" y="4784"/>
                  </a:lnTo>
                  <a:lnTo>
                    <a:pt x="2350" y="4792"/>
                  </a:lnTo>
                  <a:lnTo>
                    <a:pt x="2348" y="4796"/>
                  </a:lnTo>
                  <a:lnTo>
                    <a:pt x="2348" y="4800"/>
                  </a:lnTo>
                  <a:lnTo>
                    <a:pt x="2352" y="4800"/>
                  </a:lnTo>
                  <a:lnTo>
                    <a:pt x="2358" y="4802"/>
                  </a:lnTo>
                  <a:lnTo>
                    <a:pt x="2364" y="4802"/>
                  </a:lnTo>
                  <a:lnTo>
                    <a:pt x="2370" y="4804"/>
                  </a:lnTo>
                  <a:lnTo>
                    <a:pt x="2372" y="4804"/>
                  </a:lnTo>
                  <a:lnTo>
                    <a:pt x="2372" y="4800"/>
                  </a:lnTo>
                  <a:lnTo>
                    <a:pt x="2372" y="4798"/>
                  </a:lnTo>
                  <a:lnTo>
                    <a:pt x="2370" y="4796"/>
                  </a:lnTo>
                  <a:lnTo>
                    <a:pt x="2364" y="4794"/>
                  </a:lnTo>
                  <a:lnTo>
                    <a:pt x="2358" y="4792"/>
                  </a:lnTo>
                  <a:lnTo>
                    <a:pt x="2354" y="4788"/>
                  </a:lnTo>
                  <a:close/>
                  <a:moveTo>
                    <a:pt x="2484" y="5128"/>
                  </a:moveTo>
                  <a:lnTo>
                    <a:pt x="2484" y="5128"/>
                  </a:lnTo>
                  <a:lnTo>
                    <a:pt x="2486" y="5124"/>
                  </a:lnTo>
                  <a:lnTo>
                    <a:pt x="2486" y="5120"/>
                  </a:lnTo>
                  <a:lnTo>
                    <a:pt x="2488" y="5108"/>
                  </a:lnTo>
                  <a:lnTo>
                    <a:pt x="2486" y="5092"/>
                  </a:lnTo>
                  <a:lnTo>
                    <a:pt x="2488" y="5076"/>
                  </a:lnTo>
                  <a:lnTo>
                    <a:pt x="2488" y="5062"/>
                  </a:lnTo>
                  <a:lnTo>
                    <a:pt x="2486" y="5056"/>
                  </a:lnTo>
                  <a:lnTo>
                    <a:pt x="2484" y="5050"/>
                  </a:lnTo>
                  <a:lnTo>
                    <a:pt x="2486" y="5038"/>
                  </a:lnTo>
                  <a:lnTo>
                    <a:pt x="2488" y="5028"/>
                  </a:lnTo>
                  <a:lnTo>
                    <a:pt x="2488" y="5020"/>
                  </a:lnTo>
                  <a:lnTo>
                    <a:pt x="2486" y="5014"/>
                  </a:lnTo>
                  <a:lnTo>
                    <a:pt x="2492" y="5004"/>
                  </a:lnTo>
                  <a:lnTo>
                    <a:pt x="2494" y="4998"/>
                  </a:lnTo>
                  <a:lnTo>
                    <a:pt x="2496" y="4994"/>
                  </a:lnTo>
                  <a:lnTo>
                    <a:pt x="2494" y="4990"/>
                  </a:lnTo>
                  <a:lnTo>
                    <a:pt x="2492" y="4988"/>
                  </a:lnTo>
                  <a:lnTo>
                    <a:pt x="2486" y="4982"/>
                  </a:lnTo>
                  <a:lnTo>
                    <a:pt x="2482" y="4978"/>
                  </a:lnTo>
                  <a:lnTo>
                    <a:pt x="2480" y="4972"/>
                  </a:lnTo>
                  <a:lnTo>
                    <a:pt x="2476" y="4962"/>
                  </a:lnTo>
                  <a:lnTo>
                    <a:pt x="2472" y="4956"/>
                  </a:lnTo>
                  <a:lnTo>
                    <a:pt x="2468" y="4954"/>
                  </a:lnTo>
                  <a:lnTo>
                    <a:pt x="2460" y="4956"/>
                  </a:lnTo>
                  <a:lnTo>
                    <a:pt x="2456" y="4958"/>
                  </a:lnTo>
                  <a:lnTo>
                    <a:pt x="2452" y="4956"/>
                  </a:lnTo>
                  <a:lnTo>
                    <a:pt x="2450" y="4956"/>
                  </a:lnTo>
                  <a:lnTo>
                    <a:pt x="2446" y="4958"/>
                  </a:lnTo>
                  <a:lnTo>
                    <a:pt x="2440" y="4962"/>
                  </a:lnTo>
                  <a:lnTo>
                    <a:pt x="2442" y="4956"/>
                  </a:lnTo>
                  <a:lnTo>
                    <a:pt x="2446" y="4946"/>
                  </a:lnTo>
                  <a:lnTo>
                    <a:pt x="2446" y="4942"/>
                  </a:lnTo>
                  <a:lnTo>
                    <a:pt x="2442" y="4940"/>
                  </a:lnTo>
                  <a:lnTo>
                    <a:pt x="2438" y="4938"/>
                  </a:lnTo>
                  <a:lnTo>
                    <a:pt x="2436" y="4932"/>
                  </a:lnTo>
                  <a:lnTo>
                    <a:pt x="2430" y="4914"/>
                  </a:lnTo>
                  <a:lnTo>
                    <a:pt x="2428" y="4904"/>
                  </a:lnTo>
                  <a:lnTo>
                    <a:pt x="2426" y="4898"/>
                  </a:lnTo>
                  <a:lnTo>
                    <a:pt x="2422" y="4892"/>
                  </a:lnTo>
                  <a:lnTo>
                    <a:pt x="2420" y="4890"/>
                  </a:lnTo>
                  <a:lnTo>
                    <a:pt x="2416" y="4890"/>
                  </a:lnTo>
                  <a:lnTo>
                    <a:pt x="2410" y="4890"/>
                  </a:lnTo>
                  <a:lnTo>
                    <a:pt x="2404" y="4890"/>
                  </a:lnTo>
                  <a:lnTo>
                    <a:pt x="2394" y="4884"/>
                  </a:lnTo>
                  <a:lnTo>
                    <a:pt x="2390" y="4880"/>
                  </a:lnTo>
                  <a:lnTo>
                    <a:pt x="2388" y="4876"/>
                  </a:lnTo>
                  <a:lnTo>
                    <a:pt x="2388" y="4872"/>
                  </a:lnTo>
                  <a:lnTo>
                    <a:pt x="2388" y="4868"/>
                  </a:lnTo>
                  <a:lnTo>
                    <a:pt x="2390" y="4862"/>
                  </a:lnTo>
                  <a:lnTo>
                    <a:pt x="2392" y="4858"/>
                  </a:lnTo>
                  <a:lnTo>
                    <a:pt x="2390" y="4852"/>
                  </a:lnTo>
                  <a:lnTo>
                    <a:pt x="2390" y="4848"/>
                  </a:lnTo>
                  <a:lnTo>
                    <a:pt x="2392" y="4846"/>
                  </a:lnTo>
                  <a:lnTo>
                    <a:pt x="2396" y="4844"/>
                  </a:lnTo>
                  <a:lnTo>
                    <a:pt x="2400" y="4842"/>
                  </a:lnTo>
                  <a:lnTo>
                    <a:pt x="2402" y="4836"/>
                  </a:lnTo>
                  <a:lnTo>
                    <a:pt x="2402" y="4832"/>
                  </a:lnTo>
                  <a:lnTo>
                    <a:pt x="2400" y="4826"/>
                  </a:lnTo>
                  <a:lnTo>
                    <a:pt x="2396" y="4822"/>
                  </a:lnTo>
                  <a:lnTo>
                    <a:pt x="2392" y="4818"/>
                  </a:lnTo>
                  <a:lnTo>
                    <a:pt x="2386" y="4816"/>
                  </a:lnTo>
                  <a:lnTo>
                    <a:pt x="2380" y="4818"/>
                  </a:lnTo>
                  <a:lnTo>
                    <a:pt x="2376" y="4820"/>
                  </a:lnTo>
                  <a:lnTo>
                    <a:pt x="2374" y="4820"/>
                  </a:lnTo>
                  <a:lnTo>
                    <a:pt x="2372" y="4814"/>
                  </a:lnTo>
                  <a:lnTo>
                    <a:pt x="2372" y="4812"/>
                  </a:lnTo>
                  <a:lnTo>
                    <a:pt x="2368" y="4808"/>
                  </a:lnTo>
                  <a:lnTo>
                    <a:pt x="2364" y="4806"/>
                  </a:lnTo>
                  <a:lnTo>
                    <a:pt x="2356" y="4804"/>
                  </a:lnTo>
                  <a:lnTo>
                    <a:pt x="2348" y="4802"/>
                  </a:lnTo>
                  <a:lnTo>
                    <a:pt x="2342" y="4796"/>
                  </a:lnTo>
                  <a:lnTo>
                    <a:pt x="2340" y="4790"/>
                  </a:lnTo>
                  <a:lnTo>
                    <a:pt x="2338" y="4784"/>
                  </a:lnTo>
                  <a:lnTo>
                    <a:pt x="2336" y="4776"/>
                  </a:lnTo>
                  <a:lnTo>
                    <a:pt x="2332" y="4768"/>
                  </a:lnTo>
                  <a:lnTo>
                    <a:pt x="2324" y="4762"/>
                  </a:lnTo>
                  <a:lnTo>
                    <a:pt x="2314" y="4758"/>
                  </a:lnTo>
                  <a:lnTo>
                    <a:pt x="2308" y="4756"/>
                  </a:lnTo>
                  <a:lnTo>
                    <a:pt x="2304" y="4754"/>
                  </a:lnTo>
                  <a:lnTo>
                    <a:pt x="2302" y="4748"/>
                  </a:lnTo>
                  <a:lnTo>
                    <a:pt x="2300" y="4740"/>
                  </a:lnTo>
                  <a:lnTo>
                    <a:pt x="2298" y="4738"/>
                  </a:lnTo>
                  <a:lnTo>
                    <a:pt x="2296" y="4734"/>
                  </a:lnTo>
                  <a:lnTo>
                    <a:pt x="2288" y="4728"/>
                  </a:lnTo>
                  <a:lnTo>
                    <a:pt x="2284" y="4728"/>
                  </a:lnTo>
                  <a:lnTo>
                    <a:pt x="2282" y="4730"/>
                  </a:lnTo>
                  <a:lnTo>
                    <a:pt x="2282" y="4732"/>
                  </a:lnTo>
                  <a:lnTo>
                    <a:pt x="2282" y="4740"/>
                  </a:lnTo>
                  <a:lnTo>
                    <a:pt x="2282" y="4742"/>
                  </a:lnTo>
                  <a:lnTo>
                    <a:pt x="2280" y="4740"/>
                  </a:lnTo>
                  <a:lnTo>
                    <a:pt x="2274" y="4736"/>
                  </a:lnTo>
                  <a:lnTo>
                    <a:pt x="2270" y="4732"/>
                  </a:lnTo>
                  <a:lnTo>
                    <a:pt x="2266" y="4728"/>
                  </a:lnTo>
                  <a:lnTo>
                    <a:pt x="2262" y="4718"/>
                  </a:lnTo>
                  <a:lnTo>
                    <a:pt x="2258" y="4710"/>
                  </a:lnTo>
                  <a:lnTo>
                    <a:pt x="2254" y="4708"/>
                  </a:lnTo>
                  <a:lnTo>
                    <a:pt x="2252" y="4708"/>
                  </a:lnTo>
                  <a:lnTo>
                    <a:pt x="2248" y="4702"/>
                  </a:lnTo>
                  <a:lnTo>
                    <a:pt x="2242" y="4692"/>
                  </a:lnTo>
                  <a:lnTo>
                    <a:pt x="2234" y="4680"/>
                  </a:lnTo>
                  <a:lnTo>
                    <a:pt x="2222" y="4670"/>
                  </a:lnTo>
                  <a:lnTo>
                    <a:pt x="2214" y="4666"/>
                  </a:lnTo>
                  <a:lnTo>
                    <a:pt x="2208" y="4664"/>
                  </a:lnTo>
                  <a:lnTo>
                    <a:pt x="2204" y="4662"/>
                  </a:lnTo>
                  <a:lnTo>
                    <a:pt x="2200" y="4658"/>
                  </a:lnTo>
                  <a:lnTo>
                    <a:pt x="2196" y="4652"/>
                  </a:lnTo>
                  <a:lnTo>
                    <a:pt x="2192" y="4646"/>
                  </a:lnTo>
                  <a:lnTo>
                    <a:pt x="2190" y="4644"/>
                  </a:lnTo>
                  <a:lnTo>
                    <a:pt x="2186" y="4642"/>
                  </a:lnTo>
                  <a:lnTo>
                    <a:pt x="2182" y="4640"/>
                  </a:lnTo>
                  <a:lnTo>
                    <a:pt x="2180" y="4638"/>
                  </a:lnTo>
                  <a:lnTo>
                    <a:pt x="2180" y="4632"/>
                  </a:lnTo>
                  <a:lnTo>
                    <a:pt x="2178" y="4626"/>
                  </a:lnTo>
                  <a:lnTo>
                    <a:pt x="2176" y="4624"/>
                  </a:lnTo>
                  <a:lnTo>
                    <a:pt x="2174" y="4622"/>
                  </a:lnTo>
                  <a:lnTo>
                    <a:pt x="2170" y="4620"/>
                  </a:lnTo>
                  <a:lnTo>
                    <a:pt x="2168" y="4618"/>
                  </a:lnTo>
                  <a:lnTo>
                    <a:pt x="2166" y="4612"/>
                  </a:lnTo>
                  <a:lnTo>
                    <a:pt x="2166" y="4604"/>
                  </a:lnTo>
                  <a:lnTo>
                    <a:pt x="2162" y="4598"/>
                  </a:lnTo>
                  <a:lnTo>
                    <a:pt x="2158" y="4592"/>
                  </a:lnTo>
                  <a:lnTo>
                    <a:pt x="2150" y="4582"/>
                  </a:lnTo>
                  <a:lnTo>
                    <a:pt x="2146" y="4582"/>
                  </a:lnTo>
                  <a:lnTo>
                    <a:pt x="2146" y="4584"/>
                  </a:lnTo>
                  <a:lnTo>
                    <a:pt x="2142" y="4586"/>
                  </a:lnTo>
                  <a:lnTo>
                    <a:pt x="2138" y="4586"/>
                  </a:lnTo>
                  <a:lnTo>
                    <a:pt x="2134" y="4584"/>
                  </a:lnTo>
                  <a:lnTo>
                    <a:pt x="2130" y="4582"/>
                  </a:lnTo>
                  <a:lnTo>
                    <a:pt x="2128" y="4580"/>
                  </a:lnTo>
                  <a:lnTo>
                    <a:pt x="2122" y="4582"/>
                  </a:lnTo>
                  <a:lnTo>
                    <a:pt x="2114" y="4584"/>
                  </a:lnTo>
                  <a:lnTo>
                    <a:pt x="2108" y="4584"/>
                  </a:lnTo>
                  <a:lnTo>
                    <a:pt x="2098" y="4584"/>
                  </a:lnTo>
                  <a:lnTo>
                    <a:pt x="2088" y="4580"/>
                  </a:lnTo>
                  <a:lnTo>
                    <a:pt x="2086" y="4578"/>
                  </a:lnTo>
                  <a:lnTo>
                    <a:pt x="2084" y="4576"/>
                  </a:lnTo>
                  <a:lnTo>
                    <a:pt x="2082" y="4572"/>
                  </a:lnTo>
                  <a:lnTo>
                    <a:pt x="2078" y="4568"/>
                  </a:lnTo>
                  <a:lnTo>
                    <a:pt x="2070" y="4566"/>
                  </a:lnTo>
                  <a:lnTo>
                    <a:pt x="2062" y="4564"/>
                  </a:lnTo>
                  <a:lnTo>
                    <a:pt x="2058" y="4566"/>
                  </a:lnTo>
                  <a:lnTo>
                    <a:pt x="2056" y="4570"/>
                  </a:lnTo>
                  <a:lnTo>
                    <a:pt x="2056" y="4576"/>
                  </a:lnTo>
                  <a:lnTo>
                    <a:pt x="2058" y="4584"/>
                  </a:lnTo>
                  <a:lnTo>
                    <a:pt x="2060" y="4594"/>
                  </a:lnTo>
                  <a:lnTo>
                    <a:pt x="2070" y="4612"/>
                  </a:lnTo>
                  <a:lnTo>
                    <a:pt x="2080" y="4626"/>
                  </a:lnTo>
                  <a:lnTo>
                    <a:pt x="2086" y="4634"/>
                  </a:lnTo>
                  <a:lnTo>
                    <a:pt x="2094" y="4640"/>
                  </a:lnTo>
                  <a:lnTo>
                    <a:pt x="2102" y="4650"/>
                  </a:lnTo>
                  <a:lnTo>
                    <a:pt x="2104" y="4654"/>
                  </a:lnTo>
                  <a:lnTo>
                    <a:pt x="2108" y="4658"/>
                  </a:lnTo>
                  <a:lnTo>
                    <a:pt x="2114" y="4658"/>
                  </a:lnTo>
                  <a:lnTo>
                    <a:pt x="2116" y="4658"/>
                  </a:lnTo>
                  <a:lnTo>
                    <a:pt x="2120" y="4660"/>
                  </a:lnTo>
                  <a:lnTo>
                    <a:pt x="2124" y="4664"/>
                  </a:lnTo>
                  <a:lnTo>
                    <a:pt x="2130" y="4672"/>
                  </a:lnTo>
                  <a:lnTo>
                    <a:pt x="2138" y="4686"/>
                  </a:lnTo>
                  <a:lnTo>
                    <a:pt x="2138" y="4690"/>
                  </a:lnTo>
                  <a:lnTo>
                    <a:pt x="2138" y="4692"/>
                  </a:lnTo>
                  <a:lnTo>
                    <a:pt x="2146" y="4698"/>
                  </a:lnTo>
                  <a:lnTo>
                    <a:pt x="2152" y="4702"/>
                  </a:lnTo>
                  <a:lnTo>
                    <a:pt x="2154" y="4706"/>
                  </a:lnTo>
                  <a:lnTo>
                    <a:pt x="2154" y="4716"/>
                  </a:lnTo>
                  <a:lnTo>
                    <a:pt x="2156" y="4720"/>
                  </a:lnTo>
                  <a:lnTo>
                    <a:pt x="2158" y="4724"/>
                  </a:lnTo>
                  <a:lnTo>
                    <a:pt x="2162" y="4730"/>
                  </a:lnTo>
                  <a:lnTo>
                    <a:pt x="2172" y="4736"/>
                  </a:lnTo>
                  <a:lnTo>
                    <a:pt x="2182" y="4742"/>
                  </a:lnTo>
                  <a:lnTo>
                    <a:pt x="2192" y="4748"/>
                  </a:lnTo>
                  <a:lnTo>
                    <a:pt x="2198" y="4756"/>
                  </a:lnTo>
                  <a:lnTo>
                    <a:pt x="2200" y="4760"/>
                  </a:lnTo>
                  <a:lnTo>
                    <a:pt x="2200" y="4762"/>
                  </a:lnTo>
                  <a:lnTo>
                    <a:pt x="2198" y="4766"/>
                  </a:lnTo>
                  <a:lnTo>
                    <a:pt x="2198" y="4772"/>
                  </a:lnTo>
                  <a:lnTo>
                    <a:pt x="2206" y="4794"/>
                  </a:lnTo>
                  <a:lnTo>
                    <a:pt x="2214" y="4820"/>
                  </a:lnTo>
                  <a:lnTo>
                    <a:pt x="2218" y="4828"/>
                  </a:lnTo>
                  <a:lnTo>
                    <a:pt x="2226" y="4834"/>
                  </a:lnTo>
                  <a:lnTo>
                    <a:pt x="2234" y="4838"/>
                  </a:lnTo>
                  <a:lnTo>
                    <a:pt x="2236" y="4844"/>
                  </a:lnTo>
                  <a:lnTo>
                    <a:pt x="2240" y="4854"/>
                  </a:lnTo>
                  <a:lnTo>
                    <a:pt x="2254" y="4870"/>
                  </a:lnTo>
                  <a:lnTo>
                    <a:pt x="2260" y="4876"/>
                  </a:lnTo>
                  <a:lnTo>
                    <a:pt x="2262" y="4882"/>
                  </a:lnTo>
                  <a:lnTo>
                    <a:pt x="2264" y="4886"/>
                  </a:lnTo>
                  <a:lnTo>
                    <a:pt x="2264" y="4890"/>
                  </a:lnTo>
                  <a:lnTo>
                    <a:pt x="2262" y="4898"/>
                  </a:lnTo>
                  <a:lnTo>
                    <a:pt x="2264" y="4900"/>
                  </a:lnTo>
                  <a:lnTo>
                    <a:pt x="2266" y="4904"/>
                  </a:lnTo>
                  <a:lnTo>
                    <a:pt x="2274" y="4912"/>
                  </a:lnTo>
                  <a:lnTo>
                    <a:pt x="2278" y="4922"/>
                  </a:lnTo>
                  <a:lnTo>
                    <a:pt x="2282" y="4934"/>
                  </a:lnTo>
                  <a:lnTo>
                    <a:pt x="2284" y="4946"/>
                  </a:lnTo>
                  <a:lnTo>
                    <a:pt x="2290" y="4960"/>
                  </a:lnTo>
                  <a:lnTo>
                    <a:pt x="2300" y="4976"/>
                  </a:lnTo>
                  <a:lnTo>
                    <a:pt x="2312" y="4992"/>
                  </a:lnTo>
                  <a:lnTo>
                    <a:pt x="2326" y="5008"/>
                  </a:lnTo>
                  <a:lnTo>
                    <a:pt x="2336" y="5018"/>
                  </a:lnTo>
                  <a:lnTo>
                    <a:pt x="2342" y="5028"/>
                  </a:lnTo>
                  <a:lnTo>
                    <a:pt x="2350" y="5038"/>
                  </a:lnTo>
                  <a:lnTo>
                    <a:pt x="2364" y="5054"/>
                  </a:lnTo>
                  <a:lnTo>
                    <a:pt x="2380" y="5072"/>
                  </a:lnTo>
                  <a:lnTo>
                    <a:pt x="2394" y="5084"/>
                  </a:lnTo>
                  <a:lnTo>
                    <a:pt x="2404" y="5094"/>
                  </a:lnTo>
                  <a:lnTo>
                    <a:pt x="2416" y="5108"/>
                  </a:lnTo>
                  <a:lnTo>
                    <a:pt x="2426" y="5122"/>
                  </a:lnTo>
                  <a:lnTo>
                    <a:pt x="2434" y="5132"/>
                  </a:lnTo>
                  <a:lnTo>
                    <a:pt x="2436" y="5134"/>
                  </a:lnTo>
                  <a:lnTo>
                    <a:pt x="2438" y="5134"/>
                  </a:lnTo>
                  <a:lnTo>
                    <a:pt x="2434" y="5120"/>
                  </a:lnTo>
                  <a:lnTo>
                    <a:pt x="2434" y="5112"/>
                  </a:lnTo>
                  <a:lnTo>
                    <a:pt x="2434" y="5110"/>
                  </a:lnTo>
                  <a:lnTo>
                    <a:pt x="2438" y="5112"/>
                  </a:lnTo>
                  <a:lnTo>
                    <a:pt x="2444" y="5114"/>
                  </a:lnTo>
                  <a:lnTo>
                    <a:pt x="2450" y="5118"/>
                  </a:lnTo>
                  <a:lnTo>
                    <a:pt x="2454" y="5120"/>
                  </a:lnTo>
                  <a:lnTo>
                    <a:pt x="2458" y="5118"/>
                  </a:lnTo>
                  <a:lnTo>
                    <a:pt x="2460" y="5114"/>
                  </a:lnTo>
                  <a:lnTo>
                    <a:pt x="2462" y="5108"/>
                  </a:lnTo>
                  <a:lnTo>
                    <a:pt x="2464" y="5108"/>
                  </a:lnTo>
                  <a:lnTo>
                    <a:pt x="2470" y="5116"/>
                  </a:lnTo>
                  <a:lnTo>
                    <a:pt x="2476" y="5126"/>
                  </a:lnTo>
                  <a:lnTo>
                    <a:pt x="2480" y="5128"/>
                  </a:lnTo>
                  <a:lnTo>
                    <a:pt x="2484" y="5128"/>
                  </a:lnTo>
                  <a:close/>
                  <a:moveTo>
                    <a:pt x="2344" y="4774"/>
                  </a:moveTo>
                  <a:lnTo>
                    <a:pt x="2344" y="4774"/>
                  </a:lnTo>
                  <a:lnTo>
                    <a:pt x="2340" y="4772"/>
                  </a:lnTo>
                  <a:lnTo>
                    <a:pt x="2338" y="4772"/>
                  </a:lnTo>
                  <a:lnTo>
                    <a:pt x="2338" y="4774"/>
                  </a:lnTo>
                  <a:lnTo>
                    <a:pt x="2338" y="4776"/>
                  </a:lnTo>
                  <a:lnTo>
                    <a:pt x="2340" y="4784"/>
                  </a:lnTo>
                  <a:lnTo>
                    <a:pt x="2344" y="4792"/>
                  </a:lnTo>
                  <a:lnTo>
                    <a:pt x="2346" y="4792"/>
                  </a:lnTo>
                  <a:lnTo>
                    <a:pt x="2348" y="4788"/>
                  </a:lnTo>
                  <a:lnTo>
                    <a:pt x="2348" y="4780"/>
                  </a:lnTo>
                  <a:lnTo>
                    <a:pt x="2346" y="4776"/>
                  </a:lnTo>
                  <a:lnTo>
                    <a:pt x="2344" y="4774"/>
                  </a:lnTo>
                  <a:close/>
                  <a:moveTo>
                    <a:pt x="2374" y="4792"/>
                  </a:moveTo>
                  <a:lnTo>
                    <a:pt x="2374" y="4792"/>
                  </a:lnTo>
                  <a:lnTo>
                    <a:pt x="2372" y="4786"/>
                  </a:lnTo>
                  <a:lnTo>
                    <a:pt x="2366" y="4784"/>
                  </a:lnTo>
                  <a:lnTo>
                    <a:pt x="2360" y="4782"/>
                  </a:lnTo>
                  <a:lnTo>
                    <a:pt x="2358" y="4782"/>
                  </a:lnTo>
                  <a:lnTo>
                    <a:pt x="2358" y="4784"/>
                  </a:lnTo>
                  <a:lnTo>
                    <a:pt x="2358" y="4788"/>
                  </a:lnTo>
                  <a:lnTo>
                    <a:pt x="2364" y="4790"/>
                  </a:lnTo>
                  <a:lnTo>
                    <a:pt x="2372" y="4794"/>
                  </a:lnTo>
                  <a:lnTo>
                    <a:pt x="2374" y="4794"/>
                  </a:lnTo>
                  <a:lnTo>
                    <a:pt x="2374" y="4792"/>
                  </a:lnTo>
                  <a:close/>
                  <a:moveTo>
                    <a:pt x="2316" y="4736"/>
                  </a:moveTo>
                  <a:lnTo>
                    <a:pt x="2316" y="4736"/>
                  </a:lnTo>
                  <a:lnTo>
                    <a:pt x="2312" y="4736"/>
                  </a:lnTo>
                  <a:lnTo>
                    <a:pt x="2310" y="4736"/>
                  </a:lnTo>
                  <a:lnTo>
                    <a:pt x="2306" y="4740"/>
                  </a:lnTo>
                  <a:lnTo>
                    <a:pt x="2306" y="4746"/>
                  </a:lnTo>
                  <a:lnTo>
                    <a:pt x="2308" y="4750"/>
                  </a:lnTo>
                  <a:lnTo>
                    <a:pt x="2310" y="4752"/>
                  </a:lnTo>
                  <a:lnTo>
                    <a:pt x="2312" y="4752"/>
                  </a:lnTo>
                  <a:lnTo>
                    <a:pt x="2314" y="4752"/>
                  </a:lnTo>
                  <a:lnTo>
                    <a:pt x="2318" y="4746"/>
                  </a:lnTo>
                  <a:lnTo>
                    <a:pt x="2318" y="4740"/>
                  </a:lnTo>
                  <a:lnTo>
                    <a:pt x="2318" y="4736"/>
                  </a:lnTo>
                  <a:lnTo>
                    <a:pt x="2316" y="4736"/>
                  </a:lnTo>
                  <a:close/>
                  <a:moveTo>
                    <a:pt x="36" y="5458"/>
                  </a:moveTo>
                  <a:lnTo>
                    <a:pt x="36" y="5458"/>
                  </a:lnTo>
                  <a:lnTo>
                    <a:pt x="32" y="5458"/>
                  </a:lnTo>
                  <a:lnTo>
                    <a:pt x="30" y="5460"/>
                  </a:lnTo>
                  <a:lnTo>
                    <a:pt x="32" y="5464"/>
                  </a:lnTo>
                  <a:lnTo>
                    <a:pt x="36" y="5470"/>
                  </a:lnTo>
                  <a:lnTo>
                    <a:pt x="38" y="5472"/>
                  </a:lnTo>
                  <a:lnTo>
                    <a:pt x="40" y="5472"/>
                  </a:lnTo>
                  <a:lnTo>
                    <a:pt x="40" y="5468"/>
                  </a:lnTo>
                  <a:lnTo>
                    <a:pt x="40" y="5462"/>
                  </a:lnTo>
                  <a:lnTo>
                    <a:pt x="36" y="5458"/>
                  </a:lnTo>
                  <a:close/>
                  <a:moveTo>
                    <a:pt x="2554" y="4992"/>
                  </a:moveTo>
                  <a:lnTo>
                    <a:pt x="2554" y="4992"/>
                  </a:lnTo>
                  <a:lnTo>
                    <a:pt x="2558" y="4998"/>
                  </a:lnTo>
                  <a:lnTo>
                    <a:pt x="2560" y="4998"/>
                  </a:lnTo>
                  <a:lnTo>
                    <a:pt x="2562" y="4996"/>
                  </a:lnTo>
                  <a:lnTo>
                    <a:pt x="2564" y="4994"/>
                  </a:lnTo>
                  <a:lnTo>
                    <a:pt x="2566" y="4994"/>
                  </a:lnTo>
                  <a:lnTo>
                    <a:pt x="2570" y="4994"/>
                  </a:lnTo>
                  <a:lnTo>
                    <a:pt x="2574" y="4994"/>
                  </a:lnTo>
                  <a:lnTo>
                    <a:pt x="2578" y="4988"/>
                  </a:lnTo>
                  <a:lnTo>
                    <a:pt x="2582" y="4980"/>
                  </a:lnTo>
                  <a:lnTo>
                    <a:pt x="2582" y="4976"/>
                  </a:lnTo>
                  <a:lnTo>
                    <a:pt x="2580" y="4974"/>
                  </a:lnTo>
                  <a:lnTo>
                    <a:pt x="2576" y="4968"/>
                  </a:lnTo>
                  <a:lnTo>
                    <a:pt x="2568" y="4964"/>
                  </a:lnTo>
                  <a:lnTo>
                    <a:pt x="2562" y="4962"/>
                  </a:lnTo>
                  <a:lnTo>
                    <a:pt x="2558" y="4964"/>
                  </a:lnTo>
                  <a:lnTo>
                    <a:pt x="2556" y="4968"/>
                  </a:lnTo>
                  <a:lnTo>
                    <a:pt x="2554" y="4972"/>
                  </a:lnTo>
                  <a:lnTo>
                    <a:pt x="2552" y="4982"/>
                  </a:lnTo>
                  <a:lnTo>
                    <a:pt x="2552" y="4988"/>
                  </a:lnTo>
                  <a:lnTo>
                    <a:pt x="2554" y="4992"/>
                  </a:lnTo>
                  <a:close/>
                  <a:moveTo>
                    <a:pt x="8" y="5430"/>
                  </a:moveTo>
                  <a:lnTo>
                    <a:pt x="8" y="5430"/>
                  </a:lnTo>
                  <a:lnTo>
                    <a:pt x="6" y="5434"/>
                  </a:lnTo>
                  <a:lnTo>
                    <a:pt x="6" y="5436"/>
                  </a:lnTo>
                  <a:lnTo>
                    <a:pt x="6" y="5440"/>
                  </a:lnTo>
                  <a:lnTo>
                    <a:pt x="10" y="5444"/>
                  </a:lnTo>
                  <a:lnTo>
                    <a:pt x="14" y="5442"/>
                  </a:lnTo>
                  <a:lnTo>
                    <a:pt x="14" y="5438"/>
                  </a:lnTo>
                  <a:lnTo>
                    <a:pt x="14" y="5434"/>
                  </a:lnTo>
                  <a:lnTo>
                    <a:pt x="12" y="5430"/>
                  </a:lnTo>
                  <a:lnTo>
                    <a:pt x="10" y="5430"/>
                  </a:lnTo>
                  <a:lnTo>
                    <a:pt x="8" y="5430"/>
                  </a:lnTo>
                  <a:close/>
                  <a:moveTo>
                    <a:pt x="3222" y="4178"/>
                  </a:moveTo>
                  <a:lnTo>
                    <a:pt x="3222" y="4178"/>
                  </a:lnTo>
                  <a:lnTo>
                    <a:pt x="3224" y="4178"/>
                  </a:lnTo>
                  <a:lnTo>
                    <a:pt x="3228" y="4176"/>
                  </a:lnTo>
                  <a:lnTo>
                    <a:pt x="3232" y="4172"/>
                  </a:lnTo>
                  <a:lnTo>
                    <a:pt x="3234" y="4166"/>
                  </a:lnTo>
                  <a:lnTo>
                    <a:pt x="3232" y="4162"/>
                  </a:lnTo>
                  <a:lnTo>
                    <a:pt x="3232" y="4160"/>
                  </a:lnTo>
                  <a:lnTo>
                    <a:pt x="3230" y="4160"/>
                  </a:lnTo>
                  <a:lnTo>
                    <a:pt x="3228" y="4156"/>
                  </a:lnTo>
                  <a:lnTo>
                    <a:pt x="3226" y="4152"/>
                  </a:lnTo>
                  <a:lnTo>
                    <a:pt x="3224" y="4150"/>
                  </a:lnTo>
                  <a:lnTo>
                    <a:pt x="3222" y="4154"/>
                  </a:lnTo>
                  <a:lnTo>
                    <a:pt x="3222" y="4160"/>
                  </a:lnTo>
                  <a:lnTo>
                    <a:pt x="3222" y="4168"/>
                  </a:lnTo>
                  <a:lnTo>
                    <a:pt x="3220" y="4172"/>
                  </a:lnTo>
                  <a:lnTo>
                    <a:pt x="3218" y="4174"/>
                  </a:lnTo>
                  <a:lnTo>
                    <a:pt x="3222" y="4178"/>
                  </a:lnTo>
                  <a:close/>
                  <a:moveTo>
                    <a:pt x="3526" y="3176"/>
                  </a:moveTo>
                  <a:lnTo>
                    <a:pt x="3526" y="3176"/>
                  </a:lnTo>
                  <a:lnTo>
                    <a:pt x="3522" y="3176"/>
                  </a:lnTo>
                  <a:lnTo>
                    <a:pt x="3520" y="3174"/>
                  </a:lnTo>
                  <a:lnTo>
                    <a:pt x="3522" y="3168"/>
                  </a:lnTo>
                  <a:lnTo>
                    <a:pt x="3526" y="3162"/>
                  </a:lnTo>
                  <a:lnTo>
                    <a:pt x="3526" y="3158"/>
                  </a:lnTo>
                  <a:lnTo>
                    <a:pt x="3526" y="3154"/>
                  </a:lnTo>
                  <a:lnTo>
                    <a:pt x="3522" y="3152"/>
                  </a:lnTo>
                  <a:lnTo>
                    <a:pt x="3518" y="3152"/>
                  </a:lnTo>
                  <a:lnTo>
                    <a:pt x="3510" y="3156"/>
                  </a:lnTo>
                  <a:lnTo>
                    <a:pt x="3506" y="3156"/>
                  </a:lnTo>
                  <a:lnTo>
                    <a:pt x="3504" y="3156"/>
                  </a:lnTo>
                  <a:lnTo>
                    <a:pt x="3500" y="3154"/>
                  </a:lnTo>
                  <a:lnTo>
                    <a:pt x="3500" y="3148"/>
                  </a:lnTo>
                  <a:lnTo>
                    <a:pt x="3498" y="3146"/>
                  </a:lnTo>
                  <a:lnTo>
                    <a:pt x="3496" y="3142"/>
                  </a:lnTo>
                  <a:lnTo>
                    <a:pt x="3490" y="3140"/>
                  </a:lnTo>
                  <a:lnTo>
                    <a:pt x="3486" y="3140"/>
                  </a:lnTo>
                  <a:lnTo>
                    <a:pt x="3482" y="3140"/>
                  </a:lnTo>
                  <a:lnTo>
                    <a:pt x="3478" y="3144"/>
                  </a:lnTo>
                  <a:lnTo>
                    <a:pt x="3476" y="3148"/>
                  </a:lnTo>
                  <a:lnTo>
                    <a:pt x="3474" y="3154"/>
                  </a:lnTo>
                  <a:lnTo>
                    <a:pt x="3470" y="3154"/>
                  </a:lnTo>
                  <a:lnTo>
                    <a:pt x="3466" y="3154"/>
                  </a:lnTo>
                  <a:lnTo>
                    <a:pt x="3464" y="3160"/>
                  </a:lnTo>
                  <a:lnTo>
                    <a:pt x="3462" y="3164"/>
                  </a:lnTo>
                  <a:lnTo>
                    <a:pt x="3460" y="3164"/>
                  </a:lnTo>
                  <a:lnTo>
                    <a:pt x="3456" y="3160"/>
                  </a:lnTo>
                  <a:lnTo>
                    <a:pt x="3454" y="3158"/>
                  </a:lnTo>
                  <a:lnTo>
                    <a:pt x="3452" y="3164"/>
                  </a:lnTo>
                  <a:lnTo>
                    <a:pt x="3452" y="3168"/>
                  </a:lnTo>
                  <a:lnTo>
                    <a:pt x="3448" y="3170"/>
                  </a:lnTo>
                  <a:lnTo>
                    <a:pt x="3444" y="3168"/>
                  </a:lnTo>
                  <a:lnTo>
                    <a:pt x="3440" y="3168"/>
                  </a:lnTo>
                  <a:lnTo>
                    <a:pt x="3442" y="3174"/>
                  </a:lnTo>
                  <a:lnTo>
                    <a:pt x="3444" y="3182"/>
                  </a:lnTo>
                  <a:lnTo>
                    <a:pt x="3444" y="3186"/>
                  </a:lnTo>
                  <a:lnTo>
                    <a:pt x="3444" y="3190"/>
                  </a:lnTo>
                  <a:lnTo>
                    <a:pt x="3446" y="3196"/>
                  </a:lnTo>
                  <a:lnTo>
                    <a:pt x="3448" y="3200"/>
                  </a:lnTo>
                  <a:lnTo>
                    <a:pt x="3450" y="3204"/>
                  </a:lnTo>
                  <a:lnTo>
                    <a:pt x="3450" y="3210"/>
                  </a:lnTo>
                  <a:lnTo>
                    <a:pt x="3456" y="3204"/>
                  </a:lnTo>
                  <a:lnTo>
                    <a:pt x="3460" y="3202"/>
                  </a:lnTo>
                  <a:lnTo>
                    <a:pt x="3464" y="3200"/>
                  </a:lnTo>
                  <a:lnTo>
                    <a:pt x="3464" y="3202"/>
                  </a:lnTo>
                  <a:lnTo>
                    <a:pt x="3464" y="3204"/>
                  </a:lnTo>
                  <a:lnTo>
                    <a:pt x="3466" y="3208"/>
                  </a:lnTo>
                  <a:lnTo>
                    <a:pt x="3468" y="3208"/>
                  </a:lnTo>
                  <a:lnTo>
                    <a:pt x="3472" y="3206"/>
                  </a:lnTo>
                  <a:lnTo>
                    <a:pt x="3474" y="3204"/>
                  </a:lnTo>
                  <a:lnTo>
                    <a:pt x="3474" y="3200"/>
                  </a:lnTo>
                  <a:lnTo>
                    <a:pt x="3472" y="3198"/>
                  </a:lnTo>
                  <a:lnTo>
                    <a:pt x="3468" y="3194"/>
                  </a:lnTo>
                  <a:lnTo>
                    <a:pt x="3466" y="3192"/>
                  </a:lnTo>
                  <a:lnTo>
                    <a:pt x="3464" y="3188"/>
                  </a:lnTo>
                  <a:lnTo>
                    <a:pt x="3466" y="3182"/>
                  </a:lnTo>
                  <a:lnTo>
                    <a:pt x="3466" y="3180"/>
                  </a:lnTo>
                  <a:lnTo>
                    <a:pt x="3468" y="3180"/>
                  </a:lnTo>
                  <a:lnTo>
                    <a:pt x="3470" y="3182"/>
                  </a:lnTo>
                  <a:lnTo>
                    <a:pt x="3474" y="3186"/>
                  </a:lnTo>
                  <a:lnTo>
                    <a:pt x="3480" y="3196"/>
                  </a:lnTo>
                  <a:lnTo>
                    <a:pt x="3482" y="3208"/>
                  </a:lnTo>
                  <a:lnTo>
                    <a:pt x="3480" y="3218"/>
                  </a:lnTo>
                  <a:lnTo>
                    <a:pt x="3474" y="3228"/>
                  </a:lnTo>
                  <a:lnTo>
                    <a:pt x="3468" y="3236"/>
                  </a:lnTo>
                  <a:lnTo>
                    <a:pt x="3466" y="3242"/>
                  </a:lnTo>
                  <a:lnTo>
                    <a:pt x="3470" y="3258"/>
                  </a:lnTo>
                  <a:lnTo>
                    <a:pt x="3470" y="3266"/>
                  </a:lnTo>
                  <a:lnTo>
                    <a:pt x="3468" y="3270"/>
                  </a:lnTo>
                  <a:lnTo>
                    <a:pt x="3466" y="3274"/>
                  </a:lnTo>
                  <a:lnTo>
                    <a:pt x="3466" y="3276"/>
                  </a:lnTo>
                  <a:lnTo>
                    <a:pt x="3476" y="3280"/>
                  </a:lnTo>
                  <a:lnTo>
                    <a:pt x="3482" y="3282"/>
                  </a:lnTo>
                  <a:lnTo>
                    <a:pt x="3486" y="3286"/>
                  </a:lnTo>
                  <a:lnTo>
                    <a:pt x="3486" y="3290"/>
                  </a:lnTo>
                  <a:lnTo>
                    <a:pt x="3486" y="3292"/>
                  </a:lnTo>
                  <a:lnTo>
                    <a:pt x="3488" y="3292"/>
                  </a:lnTo>
                  <a:lnTo>
                    <a:pt x="3496" y="3288"/>
                  </a:lnTo>
                  <a:lnTo>
                    <a:pt x="3500" y="3284"/>
                  </a:lnTo>
                  <a:lnTo>
                    <a:pt x="3502" y="3280"/>
                  </a:lnTo>
                  <a:lnTo>
                    <a:pt x="3502" y="3278"/>
                  </a:lnTo>
                  <a:lnTo>
                    <a:pt x="3502" y="3276"/>
                  </a:lnTo>
                  <a:lnTo>
                    <a:pt x="3500" y="3272"/>
                  </a:lnTo>
                  <a:lnTo>
                    <a:pt x="3502" y="3270"/>
                  </a:lnTo>
                  <a:lnTo>
                    <a:pt x="3506" y="3268"/>
                  </a:lnTo>
                  <a:lnTo>
                    <a:pt x="3508" y="3270"/>
                  </a:lnTo>
                  <a:lnTo>
                    <a:pt x="3510" y="3274"/>
                  </a:lnTo>
                  <a:lnTo>
                    <a:pt x="3514" y="3272"/>
                  </a:lnTo>
                  <a:lnTo>
                    <a:pt x="3516" y="3268"/>
                  </a:lnTo>
                  <a:lnTo>
                    <a:pt x="3518" y="3260"/>
                  </a:lnTo>
                  <a:lnTo>
                    <a:pt x="3522" y="3236"/>
                  </a:lnTo>
                  <a:lnTo>
                    <a:pt x="3528" y="3212"/>
                  </a:lnTo>
                  <a:lnTo>
                    <a:pt x="3532" y="3202"/>
                  </a:lnTo>
                  <a:lnTo>
                    <a:pt x="3534" y="3200"/>
                  </a:lnTo>
                  <a:lnTo>
                    <a:pt x="3538" y="3198"/>
                  </a:lnTo>
                  <a:lnTo>
                    <a:pt x="3540" y="3196"/>
                  </a:lnTo>
                  <a:lnTo>
                    <a:pt x="3542" y="3194"/>
                  </a:lnTo>
                  <a:lnTo>
                    <a:pt x="3540" y="3186"/>
                  </a:lnTo>
                  <a:lnTo>
                    <a:pt x="3534" y="3180"/>
                  </a:lnTo>
                  <a:lnTo>
                    <a:pt x="3530" y="3178"/>
                  </a:lnTo>
                  <a:lnTo>
                    <a:pt x="3526" y="3176"/>
                  </a:lnTo>
                  <a:close/>
                  <a:moveTo>
                    <a:pt x="3432" y="3438"/>
                  </a:moveTo>
                  <a:lnTo>
                    <a:pt x="3432" y="3438"/>
                  </a:lnTo>
                  <a:lnTo>
                    <a:pt x="3432" y="3442"/>
                  </a:lnTo>
                  <a:lnTo>
                    <a:pt x="3434" y="3442"/>
                  </a:lnTo>
                  <a:lnTo>
                    <a:pt x="3440" y="3436"/>
                  </a:lnTo>
                  <a:lnTo>
                    <a:pt x="3446" y="3428"/>
                  </a:lnTo>
                  <a:lnTo>
                    <a:pt x="3448" y="3424"/>
                  </a:lnTo>
                  <a:lnTo>
                    <a:pt x="3448" y="3422"/>
                  </a:lnTo>
                  <a:lnTo>
                    <a:pt x="3444" y="3422"/>
                  </a:lnTo>
                  <a:lnTo>
                    <a:pt x="3438" y="3424"/>
                  </a:lnTo>
                  <a:lnTo>
                    <a:pt x="3434" y="3430"/>
                  </a:lnTo>
                  <a:lnTo>
                    <a:pt x="3432" y="3434"/>
                  </a:lnTo>
                  <a:lnTo>
                    <a:pt x="3432" y="3438"/>
                  </a:lnTo>
                  <a:close/>
                  <a:moveTo>
                    <a:pt x="3434" y="3100"/>
                  </a:moveTo>
                  <a:lnTo>
                    <a:pt x="3434" y="3100"/>
                  </a:lnTo>
                  <a:lnTo>
                    <a:pt x="3432" y="3102"/>
                  </a:lnTo>
                  <a:lnTo>
                    <a:pt x="3430" y="3106"/>
                  </a:lnTo>
                  <a:lnTo>
                    <a:pt x="3430" y="3110"/>
                  </a:lnTo>
                  <a:lnTo>
                    <a:pt x="3428" y="3116"/>
                  </a:lnTo>
                  <a:lnTo>
                    <a:pt x="3426" y="3126"/>
                  </a:lnTo>
                  <a:lnTo>
                    <a:pt x="3426" y="3130"/>
                  </a:lnTo>
                  <a:lnTo>
                    <a:pt x="3428" y="3128"/>
                  </a:lnTo>
                  <a:lnTo>
                    <a:pt x="3430" y="3124"/>
                  </a:lnTo>
                  <a:lnTo>
                    <a:pt x="3432" y="3120"/>
                  </a:lnTo>
                  <a:lnTo>
                    <a:pt x="3434" y="3114"/>
                  </a:lnTo>
                  <a:lnTo>
                    <a:pt x="3436" y="3110"/>
                  </a:lnTo>
                  <a:lnTo>
                    <a:pt x="3438" y="3104"/>
                  </a:lnTo>
                  <a:lnTo>
                    <a:pt x="3438" y="3100"/>
                  </a:lnTo>
                  <a:lnTo>
                    <a:pt x="3436" y="3100"/>
                  </a:lnTo>
                  <a:lnTo>
                    <a:pt x="3434" y="3100"/>
                  </a:lnTo>
                  <a:close/>
                  <a:moveTo>
                    <a:pt x="4106" y="2564"/>
                  </a:moveTo>
                  <a:lnTo>
                    <a:pt x="4106" y="2564"/>
                  </a:lnTo>
                  <a:lnTo>
                    <a:pt x="4098" y="2576"/>
                  </a:lnTo>
                  <a:lnTo>
                    <a:pt x="4088" y="2586"/>
                  </a:lnTo>
                  <a:lnTo>
                    <a:pt x="4084" y="2594"/>
                  </a:lnTo>
                  <a:lnTo>
                    <a:pt x="4082" y="2598"/>
                  </a:lnTo>
                  <a:lnTo>
                    <a:pt x="4084" y="2604"/>
                  </a:lnTo>
                  <a:lnTo>
                    <a:pt x="4086" y="2604"/>
                  </a:lnTo>
                  <a:lnTo>
                    <a:pt x="4088" y="2602"/>
                  </a:lnTo>
                  <a:lnTo>
                    <a:pt x="4094" y="2592"/>
                  </a:lnTo>
                  <a:lnTo>
                    <a:pt x="4098" y="2586"/>
                  </a:lnTo>
                  <a:lnTo>
                    <a:pt x="4104" y="2580"/>
                  </a:lnTo>
                  <a:lnTo>
                    <a:pt x="4112" y="2574"/>
                  </a:lnTo>
                  <a:lnTo>
                    <a:pt x="4122" y="2570"/>
                  </a:lnTo>
                  <a:lnTo>
                    <a:pt x="4126" y="2568"/>
                  </a:lnTo>
                  <a:lnTo>
                    <a:pt x="4126" y="2566"/>
                  </a:lnTo>
                  <a:lnTo>
                    <a:pt x="4120" y="2562"/>
                  </a:lnTo>
                  <a:lnTo>
                    <a:pt x="4112" y="2562"/>
                  </a:lnTo>
                  <a:lnTo>
                    <a:pt x="4108" y="2562"/>
                  </a:lnTo>
                  <a:lnTo>
                    <a:pt x="4106" y="2564"/>
                  </a:lnTo>
                  <a:close/>
                  <a:moveTo>
                    <a:pt x="3472" y="4884"/>
                  </a:moveTo>
                  <a:lnTo>
                    <a:pt x="3472" y="4884"/>
                  </a:lnTo>
                  <a:lnTo>
                    <a:pt x="3474" y="4884"/>
                  </a:lnTo>
                  <a:lnTo>
                    <a:pt x="3476" y="4884"/>
                  </a:lnTo>
                  <a:lnTo>
                    <a:pt x="3484" y="4882"/>
                  </a:lnTo>
                  <a:lnTo>
                    <a:pt x="3488" y="4880"/>
                  </a:lnTo>
                  <a:lnTo>
                    <a:pt x="3490" y="4878"/>
                  </a:lnTo>
                  <a:lnTo>
                    <a:pt x="3488" y="4878"/>
                  </a:lnTo>
                  <a:lnTo>
                    <a:pt x="3478" y="4878"/>
                  </a:lnTo>
                  <a:lnTo>
                    <a:pt x="3472" y="4880"/>
                  </a:lnTo>
                  <a:lnTo>
                    <a:pt x="3472" y="4882"/>
                  </a:lnTo>
                  <a:lnTo>
                    <a:pt x="3472" y="4884"/>
                  </a:lnTo>
                  <a:close/>
                  <a:moveTo>
                    <a:pt x="3468" y="3214"/>
                  </a:moveTo>
                  <a:lnTo>
                    <a:pt x="3468" y="3214"/>
                  </a:lnTo>
                  <a:lnTo>
                    <a:pt x="3468" y="3212"/>
                  </a:lnTo>
                  <a:lnTo>
                    <a:pt x="3466" y="3212"/>
                  </a:lnTo>
                  <a:lnTo>
                    <a:pt x="3462" y="3212"/>
                  </a:lnTo>
                  <a:lnTo>
                    <a:pt x="3460" y="3218"/>
                  </a:lnTo>
                  <a:lnTo>
                    <a:pt x="3460" y="3224"/>
                  </a:lnTo>
                  <a:lnTo>
                    <a:pt x="3460" y="3226"/>
                  </a:lnTo>
                  <a:lnTo>
                    <a:pt x="3462" y="3226"/>
                  </a:lnTo>
                  <a:lnTo>
                    <a:pt x="3464" y="3224"/>
                  </a:lnTo>
                  <a:lnTo>
                    <a:pt x="3468" y="3220"/>
                  </a:lnTo>
                  <a:lnTo>
                    <a:pt x="3468" y="3214"/>
                  </a:lnTo>
                  <a:close/>
                  <a:moveTo>
                    <a:pt x="3482" y="3322"/>
                  </a:moveTo>
                  <a:lnTo>
                    <a:pt x="3482" y="3322"/>
                  </a:lnTo>
                  <a:lnTo>
                    <a:pt x="3478" y="3322"/>
                  </a:lnTo>
                  <a:lnTo>
                    <a:pt x="3476" y="3326"/>
                  </a:lnTo>
                  <a:lnTo>
                    <a:pt x="3478" y="3330"/>
                  </a:lnTo>
                  <a:lnTo>
                    <a:pt x="3482" y="3332"/>
                  </a:lnTo>
                  <a:lnTo>
                    <a:pt x="3486" y="3332"/>
                  </a:lnTo>
                  <a:lnTo>
                    <a:pt x="3486" y="3328"/>
                  </a:lnTo>
                  <a:lnTo>
                    <a:pt x="3484" y="3324"/>
                  </a:lnTo>
                  <a:lnTo>
                    <a:pt x="3482" y="3322"/>
                  </a:lnTo>
                  <a:close/>
                  <a:moveTo>
                    <a:pt x="3652" y="3124"/>
                  </a:moveTo>
                  <a:lnTo>
                    <a:pt x="3652" y="3124"/>
                  </a:lnTo>
                  <a:lnTo>
                    <a:pt x="3654" y="3126"/>
                  </a:lnTo>
                  <a:lnTo>
                    <a:pt x="3656" y="3124"/>
                  </a:lnTo>
                  <a:lnTo>
                    <a:pt x="3658" y="3118"/>
                  </a:lnTo>
                  <a:lnTo>
                    <a:pt x="3662" y="3112"/>
                  </a:lnTo>
                  <a:lnTo>
                    <a:pt x="3662" y="3106"/>
                  </a:lnTo>
                  <a:lnTo>
                    <a:pt x="3662" y="3104"/>
                  </a:lnTo>
                  <a:lnTo>
                    <a:pt x="3660" y="3104"/>
                  </a:lnTo>
                  <a:lnTo>
                    <a:pt x="3656" y="3110"/>
                  </a:lnTo>
                  <a:lnTo>
                    <a:pt x="3652" y="3116"/>
                  </a:lnTo>
                  <a:lnTo>
                    <a:pt x="3652" y="3120"/>
                  </a:lnTo>
                  <a:lnTo>
                    <a:pt x="3652" y="3124"/>
                  </a:lnTo>
                  <a:close/>
                  <a:moveTo>
                    <a:pt x="3482" y="4890"/>
                  </a:moveTo>
                  <a:lnTo>
                    <a:pt x="3482" y="4890"/>
                  </a:lnTo>
                  <a:lnTo>
                    <a:pt x="3486" y="4896"/>
                  </a:lnTo>
                  <a:lnTo>
                    <a:pt x="3492" y="4904"/>
                  </a:lnTo>
                  <a:lnTo>
                    <a:pt x="3494" y="4904"/>
                  </a:lnTo>
                  <a:lnTo>
                    <a:pt x="3498" y="4898"/>
                  </a:lnTo>
                  <a:lnTo>
                    <a:pt x="3498" y="4890"/>
                  </a:lnTo>
                  <a:lnTo>
                    <a:pt x="3498" y="4888"/>
                  </a:lnTo>
                  <a:lnTo>
                    <a:pt x="3496" y="4886"/>
                  </a:lnTo>
                  <a:lnTo>
                    <a:pt x="3492" y="4884"/>
                  </a:lnTo>
                  <a:lnTo>
                    <a:pt x="3486" y="4884"/>
                  </a:lnTo>
                  <a:lnTo>
                    <a:pt x="3482" y="4886"/>
                  </a:lnTo>
                  <a:lnTo>
                    <a:pt x="3482" y="4888"/>
                  </a:lnTo>
                  <a:lnTo>
                    <a:pt x="3482" y="4890"/>
                  </a:lnTo>
                  <a:close/>
                  <a:moveTo>
                    <a:pt x="3640" y="3122"/>
                  </a:moveTo>
                  <a:lnTo>
                    <a:pt x="3640" y="3122"/>
                  </a:lnTo>
                  <a:lnTo>
                    <a:pt x="3634" y="3120"/>
                  </a:lnTo>
                  <a:lnTo>
                    <a:pt x="3628" y="3116"/>
                  </a:lnTo>
                  <a:lnTo>
                    <a:pt x="3620" y="3116"/>
                  </a:lnTo>
                  <a:lnTo>
                    <a:pt x="3612" y="3120"/>
                  </a:lnTo>
                  <a:lnTo>
                    <a:pt x="3608" y="3122"/>
                  </a:lnTo>
                  <a:lnTo>
                    <a:pt x="3604" y="3126"/>
                  </a:lnTo>
                  <a:lnTo>
                    <a:pt x="3602" y="3132"/>
                  </a:lnTo>
                  <a:lnTo>
                    <a:pt x="3600" y="3136"/>
                  </a:lnTo>
                  <a:lnTo>
                    <a:pt x="3598" y="3138"/>
                  </a:lnTo>
                  <a:lnTo>
                    <a:pt x="3596" y="3136"/>
                  </a:lnTo>
                  <a:lnTo>
                    <a:pt x="3592" y="3136"/>
                  </a:lnTo>
                  <a:lnTo>
                    <a:pt x="3590" y="3136"/>
                  </a:lnTo>
                  <a:lnTo>
                    <a:pt x="3586" y="3138"/>
                  </a:lnTo>
                  <a:lnTo>
                    <a:pt x="3582" y="3140"/>
                  </a:lnTo>
                  <a:lnTo>
                    <a:pt x="3580" y="3136"/>
                  </a:lnTo>
                  <a:lnTo>
                    <a:pt x="3580" y="3130"/>
                  </a:lnTo>
                  <a:lnTo>
                    <a:pt x="3578" y="3128"/>
                  </a:lnTo>
                  <a:lnTo>
                    <a:pt x="3576" y="3128"/>
                  </a:lnTo>
                  <a:lnTo>
                    <a:pt x="3574" y="3132"/>
                  </a:lnTo>
                  <a:lnTo>
                    <a:pt x="3568" y="3144"/>
                  </a:lnTo>
                  <a:lnTo>
                    <a:pt x="3564" y="3150"/>
                  </a:lnTo>
                  <a:lnTo>
                    <a:pt x="3560" y="3156"/>
                  </a:lnTo>
                  <a:lnTo>
                    <a:pt x="3550" y="3164"/>
                  </a:lnTo>
                  <a:lnTo>
                    <a:pt x="3544" y="3168"/>
                  </a:lnTo>
                  <a:lnTo>
                    <a:pt x="3548" y="3168"/>
                  </a:lnTo>
                  <a:lnTo>
                    <a:pt x="3554" y="3168"/>
                  </a:lnTo>
                  <a:lnTo>
                    <a:pt x="3556" y="3170"/>
                  </a:lnTo>
                  <a:lnTo>
                    <a:pt x="3558" y="3172"/>
                  </a:lnTo>
                  <a:lnTo>
                    <a:pt x="3558" y="3174"/>
                  </a:lnTo>
                  <a:lnTo>
                    <a:pt x="3558" y="3182"/>
                  </a:lnTo>
                  <a:lnTo>
                    <a:pt x="3558" y="3186"/>
                  </a:lnTo>
                  <a:lnTo>
                    <a:pt x="3562" y="3190"/>
                  </a:lnTo>
                  <a:lnTo>
                    <a:pt x="3564" y="3192"/>
                  </a:lnTo>
                  <a:lnTo>
                    <a:pt x="3564" y="3196"/>
                  </a:lnTo>
                  <a:lnTo>
                    <a:pt x="3564" y="3198"/>
                  </a:lnTo>
                  <a:lnTo>
                    <a:pt x="3562" y="3200"/>
                  </a:lnTo>
                  <a:lnTo>
                    <a:pt x="3564" y="3200"/>
                  </a:lnTo>
                  <a:lnTo>
                    <a:pt x="3574" y="3202"/>
                  </a:lnTo>
                  <a:lnTo>
                    <a:pt x="3578" y="3202"/>
                  </a:lnTo>
                  <a:lnTo>
                    <a:pt x="3580" y="3198"/>
                  </a:lnTo>
                  <a:lnTo>
                    <a:pt x="3584" y="3186"/>
                  </a:lnTo>
                  <a:lnTo>
                    <a:pt x="3588" y="3178"/>
                  </a:lnTo>
                  <a:lnTo>
                    <a:pt x="3590" y="3172"/>
                  </a:lnTo>
                  <a:lnTo>
                    <a:pt x="3594" y="3166"/>
                  </a:lnTo>
                  <a:lnTo>
                    <a:pt x="3602" y="3164"/>
                  </a:lnTo>
                  <a:lnTo>
                    <a:pt x="3608" y="3162"/>
                  </a:lnTo>
                  <a:lnTo>
                    <a:pt x="3614" y="3164"/>
                  </a:lnTo>
                  <a:lnTo>
                    <a:pt x="3620" y="3170"/>
                  </a:lnTo>
                  <a:lnTo>
                    <a:pt x="3624" y="3172"/>
                  </a:lnTo>
                  <a:lnTo>
                    <a:pt x="3626" y="3172"/>
                  </a:lnTo>
                  <a:lnTo>
                    <a:pt x="3628" y="3170"/>
                  </a:lnTo>
                  <a:lnTo>
                    <a:pt x="3630" y="3166"/>
                  </a:lnTo>
                  <a:lnTo>
                    <a:pt x="3632" y="3160"/>
                  </a:lnTo>
                  <a:lnTo>
                    <a:pt x="3636" y="3156"/>
                  </a:lnTo>
                  <a:lnTo>
                    <a:pt x="3642" y="3150"/>
                  </a:lnTo>
                  <a:lnTo>
                    <a:pt x="3646" y="3148"/>
                  </a:lnTo>
                  <a:lnTo>
                    <a:pt x="3648" y="3144"/>
                  </a:lnTo>
                  <a:lnTo>
                    <a:pt x="3646" y="3140"/>
                  </a:lnTo>
                  <a:lnTo>
                    <a:pt x="3644" y="3132"/>
                  </a:lnTo>
                  <a:lnTo>
                    <a:pt x="3644" y="3128"/>
                  </a:lnTo>
                  <a:lnTo>
                    <a:pt x="3644" y="3126"/>
                  </a:lnTo>
                  <a:lnTo>
                    <a:pt x="3640" y="3122"/>
                  </a:lnTo>
                  <a:close/>
                  <a:moveTo>
                    <a:pt x="3450" y="4936"/>
                  </a:moveTo>
                  <a:lnTo>
                    <a:pt x="3450" y="4936"/>
                  </a:lnTo>
                  <a:lnTo>
                    <a:pt x="3456" y="4938"/>
                  </a:lnTo>
                  <a:lnTo>
                    <a:pt x="3462" y="4940"/>
                  </a:lnTo>
                  <a:lnTo>
                    <a:pt x="3468" y="4940"/>
                  </a:lnTo>
                  <a:lnTo>
                    <a:pt x="3470" y="4938"/>
                  </a:lnTo>
                  <a:lnTo>
                    <a:pt x="3472" y="4934"/>
                  </a:lnTo>
                  <a:lnTo>
                    <a:pt x="3474" y="4926"/>
                  </a:lnTo>
                  <a:lnTo>
                    <a:pt x="3472" y="4922"/>
                  </a:lnTo>
                  <a:lnTo>
                    <a:pt x="3466" y="4922"/>
                  </a:lnTo>
                  <a:lnTo>
                    <a:pt x="3458" y="4924"/>
                  </a:lnTo>
                  <a:lnTo>
                    <a:pt x="3448" y="4930"/>
                  </a:lnTo>
                  <a:lnTo>
                    <a:pt x="3448" y="4932"/>
                  </a:lnTo>
                  <a:lnTo>
                    <a:pt x="3450" y="4936"/>
                  </a:lnTo>
                  <a:close/>
                  <a:moveTo>
                    <a:pt x="3012" y="5270"/>
                  </a:moveTo>
                  <a:lnTo>
                    <a:pt x="3012" y="5270"/>
                  </a:lnTo>
                  <a:lnTo>
                    <a:pt x="3008" y="5266"/>
                  </a:lnTo>
                  <a:lnTo>
                    <a:pt x="3006" y="5264"/>
                  </a:lnTo>
                  <a:lnTo>
                    <a:pt x="3008" y="5262"/>
                  </a:lnTo>
                  <a:lnTo>
                    <a:pt x="3012" y="5264"/>
                  </a:lnTo>
                  <a:lnTo>
                    <a:pt x="3020" y="5266"/>
                  </a:lnTo>
                  <a:lnTo>
                    <a:pt x="3022" y="5266"/>
                  </a:lnTo>
                  <a:lnTo>
                    <a:pt x="3022" y="5264"/>
                  </a:lnTo>
                  <a:lnTo>
                    <a:pt x="3022" y="5258"/>
                  </a:lnTo>
                  <a:lnTo>
                    <a:pt x="3020" y="5250"/>
                  </a:lnTo>
                  <a:lnTo>
                    <a:pt x="3014" y="5244"/>
                  </a:lnTo>
                  <a:lnTo>
                    <a:pt x="3010" y="5242"/>
                  </a:lnTo>
                  <a:lnTo>
                    <a:pt x="3008" y="5244"/>
                  </a:lnTo>
                  <a:lnTo>
                    <a:pt x="3006" y="5246"/>
                  </a:lnTo>
                  <a:lnTo>
                    <a:pt x="3004" y="5246"/>
                  </a:lnTo>
                  <a:lnTo>
                    <a:pt x="3000" y="5242"/>
                  </a:lnTo>
                  <a:lnTo>
                    <a:pt x="2998" y="5240"/>
                  </a:lnTo>
                  <a:lnTo>
                    <a:pt x="2994" y="5240"/>
                  </a:lnTo>
                  <a:lnTo>
                    <a:pt x="2992" y="5242"/>
                  </a:lnTo>
                  <a:lnTo>
                    <a:pt x="2988" y="5244"/>
                  </a:lnTo>
                  <a:lnTo>
                    <a:pt x="2986" y="5244"/>
                  </a:lnTo>
                  <a:lnTo>
                    <a:pt x="2982" y="5240"/>
                  </a:lnTo>
                  <a:lnTo>
                    <a:pt x="2978" y="5236"/>
                  </a:lnTo>
                  <a:lnTo>
                    <a:pt x="2974" y="5234"/>
                  </a:lnTo>
                  <a:lnTo>
                    <a:pt x="2970" y="5234"/>
                  </a:lnTo>
                  <a:lnTo>
                    <a:pt x="2966" y="5236"/>
                  </a:lnTo>
                  <a:lnTo>
                    <a:pt x="2964" y="5238"/>
                  </a:lnTo>
                  <a:lnTo>
                    <a:pt x="2964" y="5240"/>
                  </a:lnTo>
                  <a:lnTo>
                    <a:pt x="2966" y="5244"/>
                  </a:lnTo>
                  <a:lnTo>
                    <a:pt x="2970" y="5250"/>
                  </a:lnTo>
                  <a:lnTo>
                    <a:pt x="2974" y="5252"/>
                  </a:lnTo>
                  <a:lnTo>
                    <a:pt x="2978" y="5252"/>
                  </a:lnTo>
                  <a:lnTo>
                    <a:pt x="2984" y="5256"/>
                  </a:lnTo>
                  <a:lnTo>
                    <a:pt x="2986" y="5260"/>
                  </a:lnTo>
                  <a:lnTo>
                    <a:pt x="2984" y="5260"/>
                  </a:lnTo>
                  <a:lnTo>
                    <a:pt x="2982" y="5260"/>
                  </a:lnTo>
                  <a:lnTo>
                    <a:pt x="2976" y="5262"/>
                  </a:lnTo>
                  <a:lnTo>
                    <a:pt x="2972" y="5264"/>
                  </a:lnTo>
                  <a:lnTo>
                    <a:pt x="2970" y="5264"/>
                  </a:lnTo>
                  <a:lnTo>
                    <a:pt x="2966" y="5260"/>
                  </a:lnTo>
                  <a:lnTo>
                    <a:pt x="2960" y="5252"/>
                  </a:lnTo>
                  <a:lnTo>
                    <a:pt x="2956" y="5252"/>
                  </a:lnTo>
                  <a:lnTo>
                    <a:pt x="2954" y="5252"/>
                  </a:lnTo>
                  <a:lnTo>
                    <a:pt x="2948" y="5250"/>
                  </a:lnTo>
                  <a:lnTo>
                    <a:pt x="2944" y="5248"/>
                  </a:lnTo>
                  <a:lnTo>
                    <a:pt x="2940" y="5246"/>
                  </a:lnTo>
                  <a:lnTo>
                    <a:pt x="2938" y="5248"/>
                  </a:lnTo>
                  <a:lnTo>
                    <a:pt x="2936" y="5250"/>
                  </a:lnTo>
                  <a:lnTo>
                    <a:pt x="2932" y="5254"/>
                  </a:lnTo>
                  <a:lnTo>
                    <a:pt x="2928" y="5256"/>
                  </a:lnTo>
                  <a:lnTo>
                    <a:pt x="2926" y="5258"/>
                  </a:lnTo>
                  <a:lnTo>
                    <a:pt x="2926" y="5266"/>
                  </a:lnTo>
                  <a:lnTo>
                    <a:pt x="2926" y="5270"/>
                  </a:lnTo>
                  <a:lnTo>
                    <a:pt x="2926" y="5276"/>
                  </a:lnTo>
                  <a:lnTo>
                    <a:pt x="2926" y="5278"/>
                  </a:lnTo>
                  <a:lnTo>
                    <a:pt x="2928" y="5280"/>
                  </a:lnTo>
                  <a:lnTo>
                    <a:pt x="2938" y="5282"/>
                  </a:lnTo>
                  <a:lnTo>
                    <a:pt x="2948" y="5282"/>
                  </a:lnTo>
                  <a:lnTo>
                    <a:pt x="2960" y="5278"/>
                  </a:lnTo>
                  <a:lnTo>
                    <a:pt x="2970" y="5274"/>
                  </a:lnTo>
                  <a:lnTo>
                    <a:pt x="2978" y="5272"/>
                  </a:lnTo>
                  <a:lnTo>
                    <a:pt x="2984" y="5272"/>
                  </a:lnTo>
                  <a:lnTo>
                    <a:pt x="2986" y="5268"/>
                  </a:lnTo>
                  <a:lnTo>
                    <a:pt x="2988" y="5268"/>
                  </a:lnTo>
                  <a:lnTo>
                    <a:pt x="2990" y="5270"/>
                  </a:lnTo>
                  <a:lnTo>
                    <a:pt x="2992" y="5272"/>
                  </a:lnTo>
                  <a:lnTo>
                    <a:pt x="2994" y="5270"/>
                  </a:lnTo>
                  <a:lnTo>
                    <a:pt x="2998" y="5270"/>
                  </a:lnTo>
                  <a:lnTo>
                    <a:pt x="3004" y="5270"/>
                  </a:lnTo>
                  <a:lnTo>
                    <a:pt x="3014" y="5272"/>
                  </a:lnTo>
                  <a:lnTo>
                    <a:pt x="3016" y="5272"/>
                  </a:lnTo>
                  <a:lnTo>
                    <a:pt x="3012" y="5270"/>
                  </a:lnTo>
                  <a:close/>
                  <a:moveTo>
                    <a:pt x="3240" y="4810"/>
                  </a:moveTo>
                  <a:lnTo>
                    <a:pt x="3240" y="4810"/>
                  </a:lnTo>
                  <a:lnTo>
                    <a:pt x="3258" y="4782"/>
                  </a:lnTo>
                  <a:lnTo>
                    <a:pt x="3262" y="4776"/>
                  </a:lnTo>
                  <a:lnTo>
                    <a:pt x="3264" y="4770"/>
                  </a:lnTo>
                  <a:lnTo>
                    <a:pt x="3264" y="4764"/>
                  </a:lnTo>
                  <a:lnTo>
                    <a:pt x="3262" y="4760"/>
                  </a:lnTo>
                  <a:lnTo>
                    <a:pt x="3258" y="4756"/>
                  </a:lnTo>
                  <a:lnTo>
                    <a:pt x="3254" y="4756"/>
                  </a:lnTo>
                  <a:lnTo>
                    <a:pt x="3250" y="4758"/>
                  </a:lnTo>
                  <a:lnTo>
                    <a:pt x="3246" y="4764"/>
                  </a:lnTo>
                  <a:lnTo>
                    <a:pt x="3236" y="4776"/>
                  </a:lnTo>
                  <a:lnTo>
                    <a:pt x="3228" y="4792"/>
                  </a:lnTo>
                  <a:lnTo>
                    <a:pt x="3222" y="4796"/>
                  </a:lnTo>
                  <a:lnTo>
                    <a:pt x="3216" y="4798"/>
                  </a:lnTo>
                  <a:lnTo>
                    <a:pt x="3208" y="4798"/>
                  </a:lnTo>
                  <a:lnTo>
                    <a:pt x="3198" y="4798"/>
                  </a:lnTo>
                  <a:lnTo>
                    <a:pt x="3182" y="4794"/>
                  </a:lnTo>
                  <a:lnTo>
                    <a:pt x="3176" y="4794"/>
                  </a:lnTo>
                  <a:lnTo>
                    <a:pt x="3174" y="4796"/>
                  </a:lnTo>
                  <a:lnTo>
                    <a:pt x="3170" y="4798"/>
                  </a:lnTo>
                  <a:lnTo>
                    <a:pt x="3168" y="4798"/>
                  </a:lnTo>
                  <a:lnTo>
                    <a:pt x="3158" y="4794"/>
                  </a:lnTo>
                  <a:lnTo>
                    <a:pt x="3146" y="4792"/>
                  </a:lnTo>
                  <a:lnTo>
                    <a:pt x="3138" y="4790"/>
                  </a:lnTo>
                  <a:lnTo>
                    <a:pt x="3130" y="4790"/>
                  </a:lnTo>
                  <a:lnTo>
                    <a:pt x="3122" y="4790"/>
                  </a:lnTo>
                  <a:lnTo>
                    <a:pt x="3118" y="4788"/>
                  </a:lnTo>
                  <a:lnTo>
                    <a:pt x="3116" y="4786"/>
                  </a:lnTo>
                  <a:lnTo>
                    <a:pt x="3114" y="4784"/>
                  </a:lnTo>
                  <a:lnTo>
                    <a:pt x="3114" y="4780"/>
                  </a:lnTo>
                  <a:lnTo>
                    <a:pt x="3114" y="4778"/>
                  </a:lnTo>
                  <a:lnTo>
                    <a:pt x="3112" y="4778"/>
                  </a:lnTo>
                  <a:lnTo>
                    <a:pt x="3104" y="4778"/>
                  </a:lnTo>
                  <a:lnTo>
                    <a:pt x="3098" y="4776"/>
                  </a:lnTo>
                  <a:lnTo>
                    <a:pt x="3092" y="4776"/>
                  </a:lnTo>
                  <a:lnTo>
                    <a:pt x="3090" y="4778"/>
                  </a:lnTo>
                  <a:lnTo>
                    <a:pt x="3088" y="4780"/>
                  </a:lnTo>
                  <a:lnTo>
                    <a:pt x="3084" y="4788"/>
                  </a:lnTo>
                  <a:lnTo>
                    <a:pt x="3080" y="4796"/>
                  </a:lnTo>
                  <a:lnTo>
                    <a:pt x="3078" y="4800"/>
                  </a:lnTo>
                  <a:lnTo>
                    <a:pt x="3074" y="4800"/>
                  </a:lnTo>
                  <a:lnTo>
                    <a:pt x="3072" y="4800"/>
                  </a:lnTo>
                  <a:lnTo>
                    <a:pt x="3068" y="4796"/>
                  </a:lnTo>
                  <a:lnTo>
                    <a:pt x="3066" y="4792"/>
                  </a:lnTo>
                  <a:lnTo>
                    <a:pt x="3064" y="4792"/>
                  </a:lnTo>
                  <a:lnTo>
                    <a:pt x="3060" y="4798"/>
                  </a:lnTo>
                  <a:lnTo>
                    <a:pt x="3056" y="4810"/>
                  </a:lnTo>
                  <a:lnTo>
                    <a:pt x="3052" y="4820"/>
                  </a:lnTo>
                  <a:lnTo>
                    <a:pt x="3048" y="4824"/>
                  </a:lnTo>
                  <a:lnTo>
                    <a:pt x="3048" y="4828"/>
                  </a:lnTo>
                  <a:lnTo>
                    <a:pt x="3048" y="4834"/>
                  </a:lnTo>
                  <a:lnTo>
                    <a:pt x="3048" y="4838"/>
                  </a:lnTo>
                  <a:lnTo>
                    <a:pt x="3046" y="4840"/>
                  </a:lnTo>
                  <a:lnTo>
                    <a:pt x="3044" y="4842"/>
                  </a:lnTo>
                  <a:lnTo>
                    <a:pt x="3040" y="4844"/>
                  </a:lnTo>
                  <a:lnTo>
                    <a:pt x="3040" y="4848"/>
                  </a:lnTo>
                  <a:lnTo>
                    <a:pt x="3042" y="4854"/>
                  </a:lnTo>
                  <a:lnTo>
                    <a:pt x="3044" y="4864"/>
                  </a:lnTo>
                  <a:lnTo>
                    <a:pt x="3040" y="4876"/>
                  </a:lnTo>
                  <a:lnTo>
                    <a:pt x="3034" y="4886"/>
                  </a:lnTo>
                  <a:lnTo>
                    <a:pt x="3030" y="4900"/>
                  </a:lnTo>
                  <a:lnTo>
                    <a:pt x="3030" y="4908"/>
                  </a:lnTo>
                  <a:lnTo>
                    <a:pt x="3030" y="4918"/>
                  </a:lnTo>
                  <a:lnTo>
                    <a:pt x="3030" y="4932"/>
                  </a:lnTo>
                  <a:lnTo>
                    <a:pt x="3028" y="4934"/>
                  </a:lnTo>
                  <a:lnTo>
                    <a:pt x="3026" y="4936"/>
                  </a:lnTo>
                  <a:lnTo>
                    <a:pt x="3024" y="4936"/>
                  </a:lnTo>
                  <a:lnTo>
                    <a:pt x="3024" y="4938"/>
                  </a:lnTo>
                  <a:lnTo>
                    <a:pt x="3022" y="4944"/>
                  </a:lnTo>
                  <a:lnTo>
                    <a:pt x="3020" y="4952"/>
                  </a:lnTo>
                  <a:lnTo>
                    <a:pt x="3020" y="4960"/>
                  </a:lnTo>
                  <a:lnTo>
                    <a:pt x="3016" y="4964"/>
                  </a:lnTo>
                  <a:lnTo>
                    <a:pt x="3014" y="4968"/>
                  </a:lnTo>
                  <a:lnTo>
                    <a:pt x="3010" y="4968"/>
                  </a:lnTo>
                  <a:lnTo>
                    <a:pt x="3006" y="4970"/>
                  </a:lnTo>
                  <a:lnTo>
                    <a:pt x="3006" y="4972"/>
                  </a:lnTo>
                  <a:lnTo>
                    <a:pt x="3008" y="4976"/>
                  </a:lnTo>
                  <a:lnTo>
                    <a:pt x="3010" y="4984"/>
                  </a:lnTo>
                  <a:lnTo>
                    <a:pt x="3008" y="4986"/>
                  </a:lnTo>
                  <a:lnTo>
                    <a:pt x="3006" y="4990"/>
                  </a:lnTo>
                  <a:lnTo>
                    <a:pt x="3008" y="5002"/>
                  </a:lnTo>
                  <a:lnTo>
                    <a:pt x="3012" y="5008"/>
                  </a:lnTo>
                  <a:lnTo>
                    <a:pt x="3014" y="5010"/>
                  </a:lnTo>
                  <a:lnTo>
                    <a:pt x="3018" y="5010"/>
                  </a:lnTo>
                  <a:lnTo>
                    <a:pt x="3020" y="5010"/>
                  </a:lnTo>
                  <a:lnTo>
                    <a:pt x="3024" y="5010"/>
                  </a:lnTo>
                  <a:lnTo>
                    <a:pt x="3028" y="5010"/>
                  </a:lnTo>
                  <a:lnTo>
                    <a:pt x="3032" y="5014"/>
                  </a:lnTo>
                  <a:lnTo>
                    <a:pt x="3036" y="5022"/>
                  </a:lnTo>
                  <a:lnTo>
                    <a:pt x="3040" y="5034"/>
                  </a:lnTo>
                  <a:lnTo>
                    <a:pt x="3040" y="5046"/>
                  </a:lnTo>
                  <a:lnTo>
                    <a:pt x="3038" y="5058"/>
                  </a:lnTo>
                  <a:lnTo>
                    <a:pt x="3036" y="5070"/>
                  </a:lnTo>
                  <a:lnTo>
                    <a:pt x="3032" y="5082"/>
                  </a:lnTo>
                  <a:lnTo>
                    <a:pt x="3030" y="5092"/>
                  </a:lnTo>
                  <a:lnTo>
                    <a:pt x="3030" y="5102"/>
                  </a:lnTo>
                  <a:lnTo>
                    <a:pt x="3034" y="5112"/>
                  </a:lnTo>
                  <a:lnTo>
                    <a:pt x="3038" y="5116"/>
                  </a:lnTo>
                  <a:lnTo>
                    <a:pt x="3042" y="5118"/>
                  </a:lnTo>
                  <a:lnTo>
                    <a:pt x="3046" y="5118"/>
                  </a:lnTo>
                  <a:lnTo>
                    <a:pt x="3050" y="5116"/>
                  </a:lnTo>
                  <a:lnTo>
                    <a:pt x="3058" y="5114"/>
                  </a:lnTo>
                  <a:lnTo>
                    <a:pt x="3068" y="5112"/>
                  </a:lnTo>
                  <a:lnTo>
                    <a:pt x="3072" y="5112"/>
                  </a:lnTo>
                  <a:lnTo>
                    <a:pt x="3072" y="5110"/>
                  </a:lnTo>
                  <a:lnTo>
                    <a:pt x="3070" y="5100"/>
                  </a:lnTo>
                  <a:lnTo>
                    <a:pt x="3068" y="5088"/>
                  </a:lnTo>
                  <a:lnTo>
                    <a:pt x="3068" y="5082"/>
                  </a:lnTo>
                  <a:lnTo>
                    <a:pt x="3070" y="5076"/>
                  </a:lnTo>
                  <a:lnTo>
                    <a:pt x="3072" y="5070"/>
                  </a:lnTo>
                  <a:lnTo>
                    <a:pt x="3074" y="5064"/>
                  </a:lnTo>
                  <a:lnTo>
                    <a:pt x="3072" y="5050"/>
                  </a:lnTo>
                  <a:lnTo>
                    <a:pt x="3072" y="5034"/>
                  </a:lnTo>
                  <a:lnTo>
                    <a:pt x="3072" y="5014"/>
                  </a:lnTo>
                  <a:lnTo>
                    <a:pt x="3074" y="5004"/>
                  </a:lnTo>
                  <a:lnTo>
                    <a:pt x="3072" y="4998"/>
                  </a:lnTo>
                  <a:lnTo>
                    <a:pt x="3068" y="4990"/>
                  </a:lnTo>
                  <a:lnTo>
                    <a:pt x="3068" y="4988"/>
                  </a:lnTo>
                  <a:lnTo>
                    <a:pt x="3068" y="4984"/>
                  </a:lnTo>
                  <a:lnTo>
                    <a:pt x="3076" y="4974"/>
                  </a:lnTo>
                  <a:lnTo>
                    <a:pt x="3084" y="4970"/>
                  </a:lnTo>
                  <a:lnTo>
                    <a:pt x="3090" y="4968"/>
                  </a:lnTo>
                  <a:lnTo>
                    <a:pt x="3094" y="4968"/>
                  </a:lnTo>
                  <a:lnTo>
                    <a:pt x="3098" y="4972"/>
                  </a:lnTo>
                  <a:lnTo>
                    <a:pt x="3100" y="4976"/>
                  </a:lnTo>
                  <a:lnTo>
                    <a:pt x="3100" y="4982"/>
                  </a:lnTo>
                  <a:lnTo>
                    <a:pt x="3098" y="4990"/>
                  </a:lnTo>
                  <a:lnTo>
                    <a:pt x="3094" y="4996"/>
                  </a:lnTo>
                  <a:lnTo>
                    <a:pt x="3092" y="5002"/>
                  </a:lnTo>
                  <a:lnTo>
                    <a:pt x="3090" y="5008"/>
                  </a:lnTo>
                  <a:lnTo>
                    <a:pt x="3092" y="5012"/>
                  </a:lnTo>
                  <a:lnTo>
                    <a:pt x="3094" y="5016"/>
                  </a:lnTo>
                  <a:lnTo>
                    <a:pt x="3102" y="5024"/>
                  </a:lnTo>
                  <a:lnTo>
                    <a:pt x="3112" y="5034"/>
                  </a:lnTo>
                  <a:lnTo>
                    <a:pt x="3116" y="5040"/>
                  </a:lnTo>
                  <a:lnTo>
                    <a:pt x="3116" y="5046"/>
                  </a:lnTo>
                  <a:lnTo>
                    <a:pt x="3114" y="5062"/>
                  </a:lnTo>
                  <a:lnTo>
                    <a:pt x="3114" y="5068"/>
                  </a:lnTo>
                  <a:lnTo>
                    <a:pt x="3116" y="5074"/>
                  </a:lnTo>
                  <a:lnTo>
                    <a:pt x="3120" y="5076"/>
                  </a:lnTo>
                  <a:lnTo>
                    <a:pt x="3130" y="5078"/>
                  </a:lnTo>
                  <a:lnTo>
                    <a:pt x="3136" y="5076"/>
                  </a:lnTo>
                  <a:lnTo>
                    <a:pt x="3138" y="5076"/>
                  </a:lnTo>
                  <a:lnTo>
                    <a:pt x="3140" y="5072"/>
                  </a:lnTo>
                  <a:lnTo>
                    <a:pt x="3140" y="5070"/>
                  </a:lnTo>
                  <a:lnTo>
                    <a:pt x="3140" y="5062"/>
                  </a:lnTo>
                  <a:lnTo>
                    <a:pt x="3142" y="5060"/>
                  </a:lnTo>
                  <a:lnTo>
                    <a:pt x="3148" y="5056"/>
                  </a:lnTo>
                  <a:lnTo>
                    <a:pt x="3152" y="5056"/>
                  </a:lnTo>
                  <a:lnTo>
                    <a:pt x="3156" y="5054"/>
                  </a:lnTo>
                  <a:lnTo>
                    <a:pt x="3164" y="5056"/>
                  </a:lnTo>
                  <a:lnTo>
                    <a:pt x="3166" y="5056"/>
                  </a:lnTo>
                  <a:lnTo>
                    <a:pt x="3168" y="5056"/>
                  </a:lnTo>
                  <a:lnTo>
                    <a:pt x="3172" y="5048"/>
                  </a:lnTo>
                  <a:lnTo>
                    <a:pt x="3172" y="5042"/>
                  </a:lnTo>
                  <a:lnTo>
                    <a:pt x="3170" y="5036"/>
                  </a:lnTo>
                  <a:lnTo>
                    <a:pt x="3164" y="5032"/>
                  </a:lnTo>
                  <a:lnTo>
                    <a:pt x="3158" y="5028"/>
                  </a:lnTo>
                  <a:lnTo>
                    <a:pt x="3152" y="5026"/>
                  </a:lnTo>
                  <a:lnTo>
                    <a:pt x="3148" y="5022"/>
                  </a:lnTo>
                  <a:lnTo>
                    <a:pt x="3146" y="5016"/>
                  </a:lnTo>
                  <a:lnTo>
                    <a:pt x="3148" y="5012"/>
                  </a:lnTo>
                  <a:lnTo>
                    <a:pt x="3152" y="5006"/>
                  </a:lnTo>
                  <a:lnTo>
                    <a:pt x="3152" y="4998"/>
                  </a:lnTo>
                  <a:lnTo>
                    <a:pt x="3150" y="4990"/>
                  </a:lnTo>
                  <a:lnTo>
                    <a:pt x="3148" y="4980"/>
                  </a:lnTo>
                  <a:lnTo>
                    <a:pt x="3136" y="4962"/>
                  </a:lnTo>
                  <a:lnTo>
                    <a:pt x="3122" y="4946"/>
                  </a:lnTo>
                  <a:lnTo>
                    <a:pt x="3118" y="4940"/>
                  </a:lnTo>
                  <a:lnTo>
                    <a:pt x="3118" y="4934"/>
                  </a:lnTo>
                  <a:lnTo>
                    <a:pt x="3122" y="4930"/>
                  </a:lnTo>
                  <a:lnTo>
                    <a:pt x="3128" y="4926"/>
                  </a:lnTo>
                  <a:lnTo>
                    <a:pt x="3146" y="4916"/>
                  </a:lnTo>
                  <a:lnTo>
                    <a:pt x="3154" y="4908"/>
                  </a:lnTo>
                  <a:lnTo>
                    <a:pt x="3162" y="4898"/>
                  </a:lnTo>
                  <a:lnTo>
                    <a:pt x="3168" y="4888"/>
                  </a:lnTo>
                  <a:lnTo>
                    <a:pt x="3172" y="4884"/>
                  </a:lnTo>
                  <a:lnTo>
                    <a:pt x="3176" y="4884"/>
                  </a:lnTo>
                  <a:lnTo>
                    <a:pt x="3180" y="4886"/>
                  </a:lnTo>
                  <a:lnTo>
                    <a:pt x="3186" y="4890"/>
                  </a:lnTo>
                  <a:lnTo>
                    <a:pt x="3190" y="4890"/>
                  </a:lnTo>
                  <a:lnTo>
                    <a:pt x="3192" y="4888"/>
                  </a:lnTo>
                  <a:lnTo>
                    <a:pt x="3196" y="4880"/>
                  </a:lnTo>
                  <a:lnTo>
                    <a:pt x="3196" y="4876"/>
                  </a:lnTo>
                  <a:lnTo>
                    <a:pt x="3194" y="4874"/>
                  </a:lnTo>
                  <a:lnTo>
                    <a:pt x="3192" y="4872"/>
                  </a:lnTo>
                  <a:lnTo>
                    <a:pt x="3188" y="4870"/>
                  </a:lnTo>
                  <a:lnTo>
                    <a:pt x="3170" y="4870"/>
                  </a:lnTo>
                  <a:lnTo>
                    <a:pt x="3160" y="4872"/>
                  </a:lnTo>
                  <a:lnTo>
                    <a:pt x="3152" y="4874"/>
                  </a:lnTo>
                  <a:lnTo>
                    <a:pt x="3144" y="4880"/>
                  </a:lnTo>
                  <a:lnTo>
                    <a:pt x="3136" y="4884"/>
                  </a:lnTo>
                  <a:lnTo>
                    <a:pt x="3130" y="4884"/>
                  </a:lnTo>
                  <a:lnTo>
                    <a:pt x="3124" y="4884"/>
                  </a:lnTo>
                  <a:lnTo>
                    <a:pt x="3116" y="4882"/>
                  </a:lnTo>
                  <a:lnTo>
                    <a:pt x="3112" y="4886"/>
                  </a:lnTo>
                  <a:lnTo>
                    <a:pt x="3108" y="4890"/>
                  </a:lnTo>
                  <a:lnTo>
                    <a:pt x="3106" y="4894"/>
                  </a:lnTo>
                  <a:lnTo>
                    <a:pt x="3104" y="4900"/>
                  </a:lnTo>
                  <a:lnTo>
                    <a:pt x="3100" y="4904"/>
                  </a:lnTo>
                  <a:lnTo>
                    <a:pt x="3096" y="4908"/>
                  </a:lnTo>
                  <a:lnTo>
                    <a:pt x="3088" y="4908"/>
                  </a:lnTo>
                  <a:lnTo>
                    <a:pt x="3082" y="4906"/>
                  </a:lnTo>
                  <a:lnTo>
                    <a:pt x="3078" y="4904"/>
                  </a:lnTo>
                  <a:lnTo>
                    <a:pt x="3078" y="4902"/>
                  </a:lnTo>
                  <a:lnTo>
                    <a:pt x="3078" y="4898"/>
                  </a:lnTo>
                  <a:lnTo>
                    <a:pt x="3076" y="4892"/>
                  </a:lnTo>
                  <a:lnTo>
                    <a:pt x="3074" y="4888"/>
                  </a:lnTo>
                  <a:lnTo>
                    <a:pt x="3068" y="4882"/>
                  </a:lnTo>
                  <a:lnTo>
                    <a:pt x="3064" y="4880"/>
                  </a:lnTo>
                  <a:lnTo>
                    <a:pt x="3062" y="4876"/>
                  </a:lnTo>
                  <a:lnTo>
                    <a:pt x="3058" y="4866"/>
                  </a:lnTo>
                  <a:lnTo>
                    <a:pt x="3058" y="4852"/>
                  </a:lnTo>
                  <a:lnTo>
                    <a:pt x="3060" y="4840"/>
                  </a:lnTo>
                  <a:lnTo>
                    <a:pt x="3066" y="4828"/>
                  </a:lnTo>
                  <a:lnTo>
                    <a:pt x="3072" y="4818"/>
                  </a:lnTo>
                  <a:lnTo>
                    <a:pt x="3074" y="4816"/>
                  </a:lnTo>
                  <a:lnTo>
                    <a:pt x="3078" y="4814"/>
                  </a:lnTo>
                  <a:lnTo>
                    <a:pt x="3082" y="4814"/>
                  </a:lnTo>
                  <a:lnTo>
                    <a:pt x="3086" y="4816"/>
                  </a:lnTo>
                  <a:lnTo>
                    <a:pt x="3092" y="4818"/>
                  </a:lnTo>
                  <a:lnTo>
                    <a:pt x="3096" y="4820"/>
                  </a:lnTo>
                  <a:lnTo>
                    <a:pt x="3106" y="4818"/>
                  </a:lnTo>
                  <a:lnTo>
                    <a:pt x="3116" y="4818"/>
                  </a:lnTo>
                  <a:lnTo>
                    <a:pt x="3122" y="4818"/>
                  </a:lnTo>
                  <a:lnTo>
                    <a:pt x="3126" y="4818"/>
                  </a:lnTo>
                  <a:lnTo>
                    <a:pt x="3132" y="4820"/>
                  </a:lnTo>
                  <a:lnTo>
                    <a:pt x="3140" y="4820"/>
                  </a:lnTo>
                  <a:lnTo>
                    <a:pt x="3156" y="4818"/>
                  </a:lnTo>
                  <a:lnTo>
                    <a:pt x="3172" y="4816"/>
                  </a:lnTo>
                  <a:lnTo>
                    <a:pt x="3178" y="4818"/>
                  </a:lnTo>
                  <a:lnTo>
                    <a:pt x="3182" y="4820"/>
                  </a:lnTo>
                  <a:lnTo>
                    <a:pt x="3186" y="4822"/>
                  </a:lnTo>
                  <a:lnTo>
                    <a:pt x="3192" y="4824"/>
                  </a:lnTo>
                  <a:lnTo>
                    <a:pt x="3200" y="4826"/>
                  </a:lnTo>
                  <a:lnTo>
                    <a:pt x="3208" y="4826"/>
                  </a:lnTo>
                  <a:lnTo>
                    <a:pt x="3218" y="4824"/>
                  </a:lnTo>
                  <a:lnTo>
                    <a:pt x="3226" y="4822"/>
                  </a:lnTo>
                  <a:lnTo>
                    <a:pt x="3234" y="4816"/>
                  </a:lnTo>
                  <a:lnTo>
                    <a:pt x="3240" y="4810"/>
                  </a:lnTo>
                  <a:close/>
                  <a:moveTo>
                    <a:pt x="2954" y="5244"/>
                  </a:moveTo>
                  <a:lnTo>
                    <a:pt x="2954" y="5244"/>
                  </a:lnTo>
                  <a:lnTo>
                    <a:pt x="2954" y="5248"/>
                  </a:lnTo>
                  <a:lnTo>
                    <a:pt x="2956" y="5246"/>
                  </a:lnTo>
                  <a:lnTo>
                    <a:pt x="2960" y="5240"/>
                  </a:lnTo>
                  <a:lnTo>
                    <a:pt x="2962" y="5238"/>
                  </a:lnTo>
                  <a:lnTo>
                    <a:pt x="2960" y="5236"/>
                  </a:lnTo>
                  <a:lnTo>
                    <a:pt x="2958" y="5236"/>
                  </a:lnTo>
                  <a:lnTo>
                    <a:pt x="2954" y="5240"/>
                  </a:lnTo>
                  <a:lnTo>
                    <a:pt x="2954" y="5244"/>
                  </a:lnTo>
                  <a:close/>
                  <a:moveTo>
                    <a:pt x="3346" y="4878"/>
                  </a:moveTo>
                  <a:lnTo>
                    <a:pt x="3346" y="4878"/>
                  </a:lnTo>
                  <a:lnTo>
                    <a:pt x="3350" y="4878"/>
                  </a:lnTo>
                  <a:lnTo>
                    <a:pt x="3352" y="4876"/>
                  </a:lnTo>
                  <a:lnTo>
                    <a:pt x="3350" y="4874"/>
                  </a:lnTo>
                  <a:lnTo>
                    <a:pt x="3348" y="4872"/>
                  </a:lnTo>
                  <a:lnTo>
                    <a:pt x="3346" y="4872"/>
                  </a:lnTo>
                  <a:lnTo>
                    <a:pt x="3344" y="4874"/>
                  </a:lnTo>
                  <a:lnTo>
                    <a:pt x="3344" y="4876"/>
                  </a:lnTo>
                  <a:lnTo>
                    <a:pt x="3346" y="4878"/>
                  </a:lnTo>
                  <a:close/>
                  <a:moveTo>
                    <a:pt x="3352" y="4858"/>
                  </a:moveTo>
                  <a:lnTo>
                    <a:pt x="3352" y="4858"/>
                  </a:lnTo>
                  <a:lnTo>
                    <a:pt x="3350" y="4862"/>
                  </a:lnTo>
                  <a:lnTo>
                    <a:pt x="3354" y="4868"/>
                  </a:lnTo>
                  <a:lnTo>
                    <a:pt x="3358" y="4874"/>
                  </a:lnTo>
                  <a:lnTo>
                    <a:pt x="3360" y="4876"/>
                  </a:lnTo>
                  <a:lnTo>
                    <a:pt x="3364" y="4874"/>
                  </a:lnTo>
                  <a:lnTo>
                    <a:pt x="3364" y="4866"/>
                  </a:lnTo>
                  <a:lnTo>
                    <a:pt x="3362" y="4858"/>
                  </a:lnTo>
                  <a:lnTo>
                    <a:pt x="3360" y="4854"/>
                  </a:lnTo>
                  <a:lnTo>
                    <a:pt x="3356" y="4854"/>
                  </a:lnTo>
                  <a:lnTo>
                    <a:pt x="3352" y="4858"/>
                  </a:lnTo>
                  <a:close/>
                  <a:moveTo>
                    <a:pt x="3452" y="4980"/>
                  </a:moveTo>
                  <a:lnTo>
                    <a:pt x="3452" y="4980"/>
                  </a:lnTo>
                  <a:lnTo>
                    <a:pt x="3440" y="4974"/>
                  </a:lnTo>
                  <a:lnTo>
                    <a:pt x="3438" y="4974"/>
                  </a:lnTo>
                  <a:lnTo>
                    <a:pt x="3436" y="4976"/>
                  </a:lnTo>
                  <a:lnTo>
                    <a:pt x="3428" y="4978"/>
                  </a:lnTo>
                  <a:lnTo>
                    <a:pt x="3422" y="4980"/>
                  </a:lnTo>
                  <a:lnTo>
                    <a:pt x="3414" y="4978"/>
                  </a:lnTo>
                  <a:lnTo>
                    <a:pt x="3404" y="4978"/>
                  </a:lnTo>
                  <a:lnTo>
                    <a:pt x="3396" y="4978"/>
                  </a:lnTo>
                  <a:lnTo>
                    <a:pt x="3390" y="4980"/>
                  </a:lnTo>
                  <a:lnTo>
                    <a:pt x="3384" y="4982"/>
                  </a:lnTo>
                  <a:lnTo>
                    <a:pt x="3378" y="4986"/>
                  </a:lnTo>
                  <a:lnTo>
                    <a:pt x="3376" y="4990"/>
                  </a:lnTo>
                  <a:lnTo>
                    <a:pt x="3374" y="4996"/>
                  </a:lnTo>
                  <a:lnTo>
                    <a:pt x="3374" y="5002"/>
                  </a:lnTo>
                  <a:lnTo>
                    <a:pt x="3376" y="5010"/>
                  </a:lnTo>
                  <a:lnTo>
                    <a:pt x="3378" y="5006"/>
                  </a:lnTo>
                  <a:lnTo>
                    <a:pt x="3380" y="4998"/>
                  </a:lnTo>
                  <a:lnTo>
                    <a:pt x="3382" y="4994"/>
                  </a:lnTo>
                  <a:lnTo>
                    <a:pt x="3384" y="4992"/>
                  </a:lnTo>
                  <a:lnTo>
                    <a:pt x="3386" y="4992"/>
                  </a:lnTo>
                  <a:lnTo>
                    <a:pt x="3388" y="4994"/>
                  </a:lnTo>
                  <a:lnTo>
                    <a:pt x="3392" y="5000"/>
                  </a:lnTo>
                  <a:lnTo>
                    <a:pt x="3396" y="5002"/>
                  </a:lnTo>
                  <a:lnTo>
                    <a:pt x="3400" y="5004"/>
                  </a:lnTo>
                  <a:lnTo>
                    <a:pt x="3404" y="5004"/>
                  </a:lnTo>
                  <a:lnTo>
                    <a:pt x="3408" y="5000"/>
                  </a:lnTo>
                  <a:lnTo>
                    <a:pt x="3414" y="4998"/>
                  </a:lnTo>
                  <a:lnTo>
                    <a:pt x="3418" y="4998"/>
                  </a:lnTo>
                  <a:lnTo>
                    <a:pt x="3428" y="5002"/>
                  </a:lnTo>
                  <a:lnTo>
                    <a:pt x="3436" y="5006"/>
                  </a:lnTo>
                  <a:lnTo>
                    <a:pt x="3438" y="5008"/>
                  </a:lnTo>
                  <a:lnTo>
                    <a:pt x="3440" y="5006"/>
                  </a:lnTo>
                  <a:lnTo>
                    <a:pt x="3442" y="5002"/>
                  </a:lnTo>
                  <a:lnTo>
                    <a:pt x="3446" y="5002"/>
                  </a:lnTo>
                  <a:lnTo>
                    <a:pt x="3456" y="5006"/>
                  </a:lnTo>
                  <a:lnTo>
                    <a:pt x="3468" y="5014"/>
                  </a:lnTo>
                  <a:lnTo>
                    <a:pt x="3482" y="5022"/>
                  </a:lnTo>
                  <a:lnTo>
                    <a:pt x="3488" y="5026"/>
                  </a:lnTo>
                  <a:lnTo>
                    <a:pt x="3492" y="5028"/>
                  </a:lnTo>
                  <a:lnTo>
                    <a:pt x="3494" y="5026"/>
                  </a:lnTo>
                  <a:lnTo>
                    <a:pt x="3496" y="5024"/>
                  </a:lnTo>
                  <a:lnTo>
                    <a:pt x="3494" y="5012"/>
                  </a:lnTo>
                  <a:lnTo>
                    <a:pt x="3484" y="4994"/>
                  </a:lnTo>
                  <a:lnTo>
                    <a:pt x="3478" y="4988"/>
                  </a:lnTo>
                  <a:lnTo>
                    <a:pt x="3476" y="4984"/>
                  </a:lnTo>
                  <a:lnTo>
                    <a:pt x="3472" y="4982"/>
                  </a:lnTo>
                  <a:lnTo>
                    <a:pt x="3470" y="4984"/>
                  </a:lnTo>
                  <a:lnTo>
                    <a:pt x="3464" y="4984"/>
                  </a:lnTo>
                  <a:lnTo>
                    <a:pt x="3458" y="4984"/>
                  </a:lnTo>
                  <a:lnTo>
                    <a:pt x="3452" y="4980"/>
                  </a:lnTo>
                  <a:close/>
                  <a:moveTo>
                    <a:pt x="3092" y="4546"/>
                  </a:moveTo>
                  <a:lnTo>
                    <a:pt x="3092" y="4546"/>
                  </a:lnTo>
                  <a:lnTo>
                    <a:pt x="3090" y="4552"/>
                  </a:lnTo>
                  <a:lnTo>
                    <a:pt x="3092" y="4552"/>
                  </a:lnTo>
                  <a:lnTo>
                    <a:pt x="3094" y="4552"/>
                  </a:lnTo>
                  <a:lnTo>
                    <a:pt x="3098" y="4552"/>
                  </a:lnTo>
                  <a:lnTo>
                    <a:pt x="3104" y="4552"/>
                  </a:lnTo>
                  <a:lnTo>
                    <a:pt x="3108" y="4554"/>
                  </a:lnTo>
                  <a:lnTo>
                    <a:pt x="3112" y="4552"/>
                  </a:lnTo>
                  <a:lnTo>
                    <a:pt x="3112" y="4548"/>
                  </a:lnTo>
                  <a:lnTo>
                    <a:pt x="3110" y="4548"/>
                  </a:lnTo>
                  <a:lnTo>
                    <a:pt x="3106" y="4546"/>
                  </a:lnTo>
                  <a:lnTo>
                    <a:pt x="3102" y="4542"/>
                  </a:lnTo>
                  <a:lnTo>
                    <a:pt x="3100" y="4540"/>
                  </a:lnTo>
                  <a:lnTo>
                    <a:pt x="3098" y="4540"/>
                  </a:lnTo>
                  <a:lnTo>
                    <a:pt x="3096" y="4542"/>
                  </a:lnTo>
                  <a:lnTo>
                    <a:pt x="3092" y="4546"/>
                  </a:lnTo>
                  <a:close/>
                  <a:moveTo>
                    <a:pt x="3058" y="4324"/>
                  </a:moveTo>
                  <a:lnTo>
                    <a:pt x="3058" y="4324"/>
                  </a:lnTo>
                  <a:lnTo>
                    <a:pt x="3056" y="4322"/>
                  </a:lnTo>
                  <a:lnTo>
                    <a:pt x="3052" y="4322"/>
                  </a:lnTo>
                  <a:lnTo>
                    <a:pt x="3048" y="4326"/>
                  </a:lnTo>
                  <a:lnTo>
                    <a:pt x="3048" y="4330"/>
                  </a:lnTo>
                  <a:lnTo>
                    <a:pt x="3050" y="4330"/>
                  </a:lnTo>
                  <a:lnTo>
                    <a:pt x="3058" y="4324"/>
                  </a:lnTo>
                  <a:close/>
                  <a:moveTo>
                    <a:pt x="3358" y="4790"/>
                  </a:moveTo>
                  <a:lnTo>
                    <a:pt x="3358" y="4790"/>
                  </a:lnTo>
                  <a:lnTo>
                    <a:pt x="3360" y="4800"/>
                  </a:lnTo>
                  <a:lnTo>
                    <a:pt x="3358" y="4806"/>
                  </a:lnTo>
                  <a:lnTo>
                    <a:pt x="3358" y="4812"/>
                  </a:lnTo>
                  <a:lnTo>
                    <a:pt x="3358" y="4816"/>
                  </a:lnTo>
                  <a:lnTo>
                    <a:pt x="3362" y="4820"/>
                  </a:lnTo>
                  <a:lnTo>
                    <a:pt x="3364" y="4826"/>
                  </a:lnTo>
                  <a:lnTo>
                    <a:pt x="3364" y="4830"/>
                  </a:lnTo>
                  <a:lnTo>
                    <a:pt x="3364" y="4838"/>
                  </a:lnTo>
                  <a:lnTo>
                    <a:pt x="3364" y="4846"/>
                  </a:lnTo>
                  <a:lnTo>
                    <a:pt x="3364" y="4850"/>
                  </a:lnTo>
                  <a:lnTo>
                    <a:pt x="3368" y="4856"/>
                  </a:lnTo>
                  <a:lnTo>
                    <a:pt x="3382" y="4876"/>
                  </a:lnTo>
                  <a:lnTo>
                    <a:pt x="3388" y="4882"/>
                  </a:lnTo>
                  <a:lnTo>
                    <a:pt x="3390" y="4884"/>
                  </a:lnTo>
                  <a:lnTo>
                    <a:pt x="3394" y="4884"/>
                  </a:lnTo>
                  <a:lnTo>
                    <a:pt x="3394" y="4882"/>
                  </a:lnTo>
                  <a:lnTo>
                    <a:pt x="3394" y="4880"/>
                  </a:lnTo>
                  <a:lnTo>
                    <a:pt x="3390" y="4876"/>
                  </a:lnTo>
                  <a:lnTo>
                    <a:pt x="3384" y="4868"/>
                  </a:lnTo>
                  <a:lnTo>
                    <a:pt x="3380" y="4860"/>
                  </a:lnTo>
                  <a:lnTo>
                    <a:pt x="3376" y="4848"/>
                  </a:lnTo>
                  <a:lnTo>
                    <a:pt x="3374" y="4836"/>
                  </a:lnTo>
                  <a:lnTo>
                    <a:pt x="3374" y="4826"/>
                  </a:lnTo>
                  <a:lnTo>
                    <a:pt x="3376" y="4820"/>
                  </a:lnTo>
                  <a:lnTo>
                    <a:pt x="3380" y="4818"/>
                  </a:lnTo>
                  <a:lnTo>
                    <a:pt x="3382" y="4818"/>
                  </a:lnTo>
                  <a:lnTo>
                    <a:pt x="3390" y="4820"/>
                  </a:lnTo>
                  <a:lnTo>
                    <a:pt x="3402" y="4824"/>
                  </a:lnTo>
                  <a:lnTo>
                    <a:pt x="3406" y="4826"/>
                  </a:lnTo>
                  <a:lnTo>
                    <a:pt x="3410" y="4826"/>
                  </a:lnTo>
                  <a:lnTo>
                    <a:pt x="3410" y="4822"/>
                  </a:lnTo>
                  <a:lnTo>
                    <a:pt x="3406" y="4816"/>
                  </a:lnTo>
                  <a:lnTo>
                    <a:pt x="3400" y="4812"/>
                  </a:lnTo>
                  <a:lnTo>
                    <a:pt x="3394" y="4810"/>
                  </a:lnTo>
                  <a:lnTo>
                    <a:pt x="3390" y="4806"/>
                  </a:lnTo>
                  <a:lnTo>
                    <a:pt x="3386" y="4804"/>
                  </a:lnTo>
                  <a:lnTo>
                    <a:pt x="3386" y="4802"/>
                  </a:lnTo>
                  <a:lnTo>
                    <a:pt x="3388" y="4800"/>
                  </a:lnTo>
                  <a:lnTo>
                    <a:pt x="3394" y="4796"/>
                  </a:lnTo>
                  <a:lnTo>
                    <a:pt x="3400" y="4792"/>
                  </a:lnTo>
                  <a:lnTo>
                    <a:pt x="3404" y="4788"/>
                  </a:lnTo>
                  <a:lnTo>
                    <a:pt x="3406" y="4784"/>
                  </a:lnTo>
                  <a:lnTo>
                    <a:pt x="3408" y="4774"/>
                  </a:lnTo>
                  <a:lnTo>
                    <a:pt x="3406" y="4770"/>
                  </a:lnTo>
                  <a:lnTo>
                    <a:pt x="3404" y="4766"/>
                  </a:lnTo>
                  <a:lnTo>
                    <a:pt x="3400" y="4766"/>
                  </a:lnTo>
                  <a:lnTo>
                    <a:pt x="3396" y="4766"/>
                  </a:lnTo>
                  <a:lnTo>
                    <a:pt x="3390" y="4770"/>
                  </a:lnTo>
                  <a:lnTo>
                    <a:pt x="3386" y="4774"/>
                  </a:lnTo>
                  <a:lnTo>
                    <a:pt x="3378" y="4788"/>
                  </a:lnTo>
                  <a:lnTo>
                    <a:pt x="3372" y="4800"/>
                  </a:lnTo>
                  <a:lnTo>
                    <a:pt x="3370" y="4800"/>
                  </a:lnTo>
                  <a:lnTo>
                    <a:pt x="3368" y="4798"/>
                  </a:lnTo>
                  <a:lnTo>
                    <a:pt x="3366" y="4792"/>
                  </a:lnTo>
                  <a:lnTo>
                    <a:pt x="3368" y="4788"/>
                  </a:lnTo>
                  <a:lnTo>
                    <a:pt x="3372" y="4782"/>
                  </a:lnTo>
                  <a:lnTo>
                    <a:pt x="3378" y="4772"/>
                  </a:lnTo>
                  <a:lnTo>
                    <a:pt x="3378" y="4766"/>
                  </a:lnTo>
                  <a:lnTo>
                    <a:pt x="3378" y="4762"/>
                  </a:lnTo>
                  <a:lnTo>
                    <a:pt x="3376" y="4754"/>
                  </a:lnTo>
                  <a:lnTo>
                    <a:pt x="3374" y="4750"/>
                  </a:lnTo>
                  <a:lnTo>
                    <a:pt x="3374" y="4748"/>
                  </a:lnTo>
                  <a:lnTo>
                    <a:pt x="3374" y="4744"/>
                  </a:lnTo>
                  <a:lnTo>
                    <a:pt x="3378" y="4734"/>
                  </a:lnTo>
                  <a:lnTo>
                    <a:pt x="3378" y="4732"/>
                  </a:lnTo>
                  <a:lnTo>
                    <a:pt x="3376" y="4732"/>
                  </a:lnTo>
                  <a:lnTo>
                    <a:pt x="3370" y="4736"/>
                  </a:lnTo>
                  <a:lnTo>
                    <a:pt x="3366" y="4740"/>
                  </a:lnTo>
                  <a:lnTo>
                    <a:pt x="3362" y="4746"/>
                  </a:lnTo>
                  <a:lnTo>
                    <a:pt x="3356" y="4760"/>
                  </a:lnTo>
                  <a:lnTo>
                    <a:pt x="3356" y="4776"/>
                  </a:lnTo>
                  <a:lnTo>
                    <a:pt x="3356" y="4784"/>
                  </a:lnTo>
                  <a:lnTo>
                    <a:pt x="3358" y="4790"/>
                  </a:lnTo>
                  <a:close/>
                  <a:moveTo>
                    <a:pt x="3086" y="4178"/>
                  </a:moveTo>
                  <a:lnTo>
                    <a:pt x="3086" y="4178"/>
                  </a:lnTo>
                  <a:lnTo>
                    <a:pt x="3076" y="4178"/>
                  </a:lnTo>
                  <a:lnTo>
                    <a:pt x="3070" y="4180"/>
                  </a:lnTo>
                  <a:lnTo>
                    <a:pt x="3068" y="4184"/>
                  </a:lnTo>
                  <a:lnTo>
                    <a:pt x="3072" y="4186"/>
                  </a:lnTo>
                  <a:lnTo>
                    <a:pt x="3076" y="4188"/>
                  </a:lnTo>
                  <a:lnTo>
                    <a:pt x="3076" y="4190"/>
                  </a:lnTo>
                  <a:lnTo>
                    <a:pt x="3078" y="4194"/>
                  </a:lnTo>
                  <a:lnTo>
                    <a:pt x="3080" y="4196"/>
                  </a:lnTo>
                  <a:lnTo>
                    <a:pt x="3084" y="4202"/>
                  </a:lnTo>
                  <a:lnTo>
                    <a:pt x="3088" y="4212"/>
                  </a:lnTo>
                  <a:lnTo>
                    <a:pt x="3092" y="4224"/>
                  </a:lnTo>
                  <a:lnTo>
                    <a:pt x="3098" y="4238"/>
                  </a:lnTo>
                  <a:lnTo>
                    <a:pt x="3102" y="4244"/>
                  </a:lnTo>
                  <a:lnTo>
                    <a:pt x="3104" y="4244"/>
                  </a:lnTo>
                  <a:lnTo>
                    <a:pt x="3106" y="4244"/>
                  </a:lnTo>
                  <a:lnTo>
                    <a:pt x="3112" y="4240"/>
                  </a:lnTo>
                  <a:lnTo>
                    <a:pt x="3116" y="4232"/>
                  </a:lnTo>
                  <a:lnTo>
                    <a:pt x="3118" y="4224"/>
                  </a:lnTo>
                  <a:lnTo>
                    <a:pt x="3118" y="4220"/>
                  </a:lnTo>
                  <a:lnTo>
                    <a:pt x="3116" y="4216"/>
                  </a:lnTo>
                  <a:lnTo>
                    <a:pt x="3116" y="4208"/>
                  </a:lnTo>
                  <a:lnTo>
                    <a:pt x="3118" y="4204"/>
                  </a:lnTo>
                  <a:lnTo>
                    <a:pt x="3116" y="4198"/>
                  </a:lnTo>
                  <a:lnTo>
                    <a:pt x="3114" y="4194"/>
                  </a:lnTo>
                  <a:lnTo>
                    <a:pt x="3110" y="4190"/>
                  </a:lnTo>
                  <a:lnTo>
                    <a:pt x="3100" y="4184"/>
                  </a:lnTo>
                  <a:lnTo>
                    <a:pt x="3086" y="4178"/>
                  </a:lnTo>
                  <a:close/>
                  <a:moveTo>
                    <a:pt x="3138" y="4192"/>
                  </a:moveTo>
                  <a:lnTo>
                    <a:pt x="3138" y="4192"/>
                  </a:lnTo>
                  <a:lnTo>
                    <a:pt x="3140" y="4190"/>
                  </a:lnTo>
                  <a:lnTo>
                    <a:pt x="3142" y="4186"/>
                  </a:lnTo>
                  <a:lnTo>
                    <a:pt x="3140" y="4180"/>
                  </a:lnTo>
                  <a:lnTo>
                    <a:pt x="3138" y="4178"/>
                  </a:lnTo>
                  <a:lnTo>
                    <a:pt x="3134" y="4178"/>
                  </a:lnTo>
                  <a:lnTo>
                    <a:pt x="3132" y="4178"/>
                  </a:lnTo>
                  <a:lnTo>
                    <a:pt x="3130" y="4178"/>
                  </a:lnTo>
                  <a:lnTo>
                    <a:pt x="3130" y="4184"/>
                  </a:lnTo>
                  <a:lnTo>
                    <a:pt x="3130" y="4188"/>
                  </a:lnTo>
                  <a:lnTo>
                    <a:pt x="3132" y="4192"/>
                  </a:lnTo>
                  <a:lnTo>
                    <a:pt x="3134" y="4194"/>
                  </a:lnTo>
                  <a:lnTo>
                    <a:pt x="3138" y="4192"/>
                  </a:lnTo>
                  <a:close/>
                  <a:moveTo>
                    <a:pt x="3386" y="4736"/>
                  </a:moveTo>
                  <a:lnTo>
                    <a:pt x="3386" y="4736"/>
                  </a:lnTo>
                  <a:lnTo>
                    <a:pt x="3388" y="4742"/>
                  </a:lnTo>
                  <a:lnTo>
                    <a:pt x="3392" y="4742"/>
                  </a:lnTo>
                  <a:lnTo>
                    <a:pt x="3396" y="4740"/>
                  </a:lnTo>
                  <a:lnTo>
                    <a:pt x="3398" y="4736"/>
                  </a:lnTo>
                  <a:lnTo>
                    <a:pt x="3402" y="4732"/>
                  </a:lnTo>
                  <a:lnTo>
                    <a:pt x="3404" y="4726"/>
                  </a:lnTo>
                  <a:lnTo>
                    <a:pt x="3404" y="4720"/>
                  </a:lnTo>
                  <a:lnTo>
                    <a:pt x="3404" y="4714"/>
                  </a:lnTo>
                  <a:lnTo>
                    <a:pt x="3400" y="4712"/>
                  </a:lnTo>
                  <a:lnTo>
                    <a:pt x="3398" y="4712"/>
                  </a:lnTo>
                  <a:lnTo>
                    <a:pt x="3394" y="4714"/>
                  </a:lnTo>
                  <a:lnTo>
                    <a:pt x="3392" y="4718"/>
                  </a:lnTo>
                  <a:lnTo>
                    <a:pt x="3388" y="4726"/>
                  </a:lnTo>
                  <a:lnTo>
                    <a:pt x="3386" y="4736"/>
                  </a:lnTo>
                  <a:close/>
                  <a:moveTo>
                    <a:pt x="3378" y="4912"/>
                  </a:moveTo>
                  <a:lnTo>
                    <a:pt x="3378" y="4912"/>
                  </a:lnTo>
                  <a:lnTo>
                    <a:pt x="3374" y="4908"/>
                  </a:lnTo>
                  <a:lnTo>
                    <a:pt x="3370" y="4906"/>
                  </a:lnTo>
                  <a:lnTo>
                    <a:pt x="3364" y="4904"/>
                  </a:lnTo>
                  <a:lnTo>
                    <a:pt x="3362" y="4904"/>
                  </a:lnTo>
                  <a:lnTo>
                    <a:pt x="3358" y="4906"/>
                  </a:lnTo>
                  <a:lnTo>
                    <a:pt x="3356" y="4908"/>
                  </a:lnTo>
                  <a:lnTo>
                    <a:pt x="3354" y="4912"/>
                  </a:lnTo>
                  <a:lnTo>
                    <a:pt x="3354" y="4916"/>
                  </a:lnTo>
                  <a:lnTo>
                    <a:pt x="3354" y="4922"/>
                  </a:lnTo>
                  <a:lnTo>
                    <a:pt x="3358" y="4924"/>
                  </a:lnTo>
                  <a:lnTo>
                    <a:pt x="3366" y="4922"/>
                  </a:lnTo>
                  <a:lnTo>
                    <a:pt x="3382" y="4922"/>
                  </a:lnTo>
                  <a:lnTo>
                    <a:pt x="3384" y="4922"/>
                  </a:lnTo>
                  <a:lnTo>
                    <a:pt x="3384" y="4920"/>
                  </a:lnTo>
                  <a:lnTo>
                    <a:pt x="3378" y="4912"/>
                  </a:lnTo>
                  <a:close/>
                  <a:moveTo>
                    <a:pt x="3378" y="5236"/>
                  </a:moveTo>
                  <a:lnTo>
                    <a:pt x="3378" y="5236"/>
                  </a:lnTo>
                  <a:lnTo>
                    <a:pt x="3374" y="5234"/>
                  </a:lnTo>
                  <a:lnTo>
                    <a:pt x="3370" y="5234"/>
                  </a:lnTo>
                  <a:lnTo>
                    <a:pt x="3368" y="5236"/>
                  </a:lnTo>
                  <a:lnTo>
                    <a:pt x="3372" y="5240"/>
                  </a:lnTo>
                  <a:lnTo>
                    <a:pt x="3376" y="5242"/>
                  </a:lnTo>
                  <a:lnTo>
                    <a:pt x="3380" y="5240"/>
                  </a:lnTo>
                  <a:lnTo>
                    <a:pt x="3380" y="5238"/>
                  </a:lnTo>
                  <a:lnTo>
                    <a:pt x="3378" y="5236"/>
                  </a:lnTo>
                  <a:close/>
                  <a:moveTo>
                    <a:pt x="3444" y="5230"/>
                  </a:moveTo>
                  <a:lnTo>
                    <a:pt x="3444" y="5230"/>
                  </a:lnTo>
                  <a:lnTo>
                    <a:pt x="3448" y="5232"/>
                  </a:lnTo>
                  <a:lnTo>
                    <a:pt x="3450" y="5230"/>
                  </a:lnTo>
                  <a:lnTo>
                    <a:pt x="3452" y="5228"/>
                  </a:lnTo>
                  <a:lnTo>
                    <a:pt x="3452" y="5224"/>
                  </a:lnTo>
                  <a:lnTo>
                    <a:pt x="3448" y="5220"/>
                  </a:lnTo>
                  <a:lnTo>
                    <a:pt x="3442" y="5218"/>
                  </a:lnTo>
                  <a:lnTo>
                    <a:pt x="3440" y="5220"/>
                  </a:lnTo>
                  <a:lnTo>
                    <a:pt x="3442" y="5224"/>
                  </a:lnTo>
                  <a:lnTo>
                    <a:pt x="3444" y="5230"/>
                  </a:lnTo>
                  <a:close/>
                  <a:moveTo>
                    <a:pt x="3364" y="4876"/>
                  </a:moveTo>
                  <a:lnTo>
                    <a:pt x="3364" y="4876"/>
                  </a:lnTo>
                  <a:lnTo>
                    <a:pt x="3364" y="4878"/>
                  </a:lnTo>
                  <a:lnTo>
                    <a:pt x="3366" y="4880"/>
                  </a:lnTo>
                  <a:lnTo>
                    <a:pt x="3370" y="4882"/>
                  </a:lnTo>
                  <a:lnTo>
                    <a:pt x="3372" y="4880"/>
                  </a:lnTo>
                  <a:lnTo>
                    <a:pt x="3374" y="4876"/>
                  </a:lnTo>
                  <a:lnTo>
                    <a:pt x="3372" y="4874"/>
                  </a:lnTo>
                  <a:lnTo>
                    <a:pt x="3368" y="4874"/>
                  </a:lnTo>
                  <a:lnTo>
                    <a:pt x="3364" y="4876"/>
                  </a:lnTo>
                  <a:close/>
                  <a:moveTo>
                    <a:pt x="3374" y="5022"/>
                  </a:moveTo>
                  <a:lnTo>
                    <a:pt x="3374" y="5022"/>
                  </a:lnTo>
                  <a:lnTo>
                    <a:pt x="3378" y="5024"/>
                  </a:lnTo>
                  <a:lnTo>
                    <a:pt x="3384" y="5022"/>
                  </a:lnTo>
                  <a:lnTo>
                    <a:pt x="3388" y="5018"/>
                  </a:lnTo>
                  <a:lnTo>
                    <a:pt x="3390" y="5012"/>
                  </a:lnTo>
                  <a:lnTo>
                    <a:pt x="3390" y="5010"/>
                  </a:lnTo>
                  <a:lnTo>
                    <a:pt x="3388" y="5010"/>
                  </a:lnTo>
                  <a:lnTo>
                    <a:pt x="3382" y="5012"/>
                  </a:lnTo>
                  <a:lnTo>
                    <a:pt x="3376" y="5018"/>
                  </a:lnTo>
                  <a:lnTo>
                    <a:pt x="3374" y="5020"/>
                  </a:lnTo>
                  <a:lnTo>
                    <a:pt x="3374" y="5022"/>
                  </a:lnTo>
                  <a:close/>
                  <a:moveTo>
                    <a:pt x="3412" y="3200"/>
                  </a:moveTo>
                  <a:lnTo>
                    <a:pt x="3412" y="3200"/>
                  </a:lnTo>
                  <a:lnTo>
                    <a:pt x="3408" y="3200"/>
                  </a:lnTo>
                  <a:lnTo>
                    <a:pt x="3406" y="3202"/>
                  </a:lnTo>
                  <a:lnTo>
                    <a:pt x="3404" y="3206"/>
                  </a:lnTo>
                  <a:lnTo>
                    <a:pt x="3406" y="3208"/>
                  </a:lnTo>
                  <a:lnTo>
                    <a:pt x="3408" y="3208"/>
                  </a:lnTo>
                  <a:lnTo>
                    <a:pt x="3414" y="3206"/>
                  </a:lnTo>
                  <a:lnTo>
                    <a:pt x="3416" y="3204"/>
                  </a:lnTo>
                  <a:lnTo>
                    <a:pt x="3416" y="3202"/>
                  </a:lnTo>
                  <a:lnTo>
                    <a:pt x="3412" y="3200"/>
                  </a:lnTo>
                  <a:close/>
                  <a:moveTo>
                    <a:pt x="3402" y="3084"/>
                  </a:moveTo>
                  <a:lnTo>
                    <a:pt x="3402" y="3084"/>
                  </a:lnTo>
                  <a:lnTo>
                    <a:pt x="3400" y="3088"/>
                  </a:lnTo>
                  <a:lnTo>
                    <a:pt x="3398" y="3092"/>
                  </a:lnTo>
                  <a:lnTo>
                    <a:pt x="3400" y="3096"/>
                  </a:lnTo>
                  <a:lnTo>
                    <a:pt x="3402" y="3098"/>
                  </a:lnTo>
                  <a:lnTo>
                    <a:pt x="3404" y="3096"/>
                  </a:lnTo>
                  <a:lnTo>
                    <a:pt x="3406" y="3092"/>
                  </a:lnTo>
                  <a:lnTo>
                    <a:pt x="3406" y="3088"/>
                  </a:lnTo>
                  <a:lnTo>
                    <a:pt x="3406" y="3084"/>
                  </a:lnTo>
                  <a:lnTo>
                    <a:pt x="3404" y="3084"/>
                  </a:lnTo>
                  <a:lnTo>
                    <a:pt x="3402" y="3084"/>
                  </a:lnTo>
                  <a:close/>
                  <a:moveTo>
                    <a:pt x="3416" y="3464"/>
                  </a:moveTo>
                  <a:lnTo>
                    <a:pt x="3416" y="3464"/>
                  </a:lnTo>
                  <a:lnTo>
                    <a:pt x="3420" y="3466"/>
                  </a:lnTo>
                  <a:lnTo>
                    <a:pt x="3422" y="3464"/>
                  </a:lnTo>
                  <a:lnTo>
                    <a:pt x="3422" y="3460"/>
                  </a:lnTo>
                  <a:lnTo>
                    <a:pt x="3420" y="3454"/>
                  </a:lnTo>
                  <a:lnTo>
                    <a:pt x="3418" y="3452"/>
                  </a:lnTo>
                  <a:lnTo>
                    <a:pt x="3416" y="3454"/>
                  </a:lnTo>
                  <a:lnTo>
                    <a:pt x="3414" y="3458"/>
                  </a:lnTo>
                  <a:lnTo>
                    <a:pt x="3416" y="3464"/>
                  </a:lnTo>
                  <a:close/>
                  <a:moveTo>
                    <a:pt x="2806" y="3776"/>
                  </a:moveTo>
                  <a:lnTo>
                    <a:pt x="2806" y="3776"/>
                  </a:lnTo>
                  <a:lnTo>
                    <a:pt x="2810" y="3778"/>
                  </a:lnTo>
                  <a:lnTo>
                    <a:pt x="2814" y="3778"/>
                  </a:lnTo>
                  <a:lnTo>
                    <a:pt x="2816" y="3776"/>
                  </a:lnTo>
                  <a:lnTo>
                    <a:pt x="2818" y="3774"/>
                  </a:lnTo>
                  <a:lnTo>
                    <a:pt x="2820" y="3768"/>
                  </a:lnTo>
                  <a:lnTo>
                    <a:pt x="2818" y="3762"/>
                  </a:lnTo>
                  <a:lnTo>
                    <a:pt x="2820" y="3758"/>
                  </a:lnTo>
                  <a:lnTo>
                    <a:pt x="2820" y="3754"/>
                  </a:lnTo>
                  <a:lnTo>
                    <a:pt x="2820" y="3752"/>
                  </a:lnTo>
                  <a:lnTo>
                    <a:pt x="2818" y="3752"/>
                  </a:lnTo>
                  <a:lnTo>
                    <a:pt x="2814" y="3752"/>
                  </a:lnTo>
                  <a:lnTo>
                    <a:pt x="2812" y="3752"/>
                  </a:lnTo>
                  <a:lnTo>
                    <a:pt x="2814" y="3752"/>
                  </a:lnTo>
                  <a:lnTo>
                    <a:pt x="2814" y="3750"/>
                  </a:lnTo>
                  <a:lnTo>
                    <a:pt x="2812" y="3748"/>
                  </a:lnTo>
                  <a:lnTo>
                    <a:pt x="2810" y="3750"/>
                  </a:lnTo>
                  <a:lnTo>
                    <a:pt x="2808" y="3752"/>
                  </a:lnTo>
                  <a:lnTo>
                    <a:pt x="2808" y="3756"/>
                  </a:lnTo>
                  <a:lnTo>
                    <a:pt x="2806" y="3758"/>
                  </a:lnTo>
                  <a:lnTo>
                    <a:pt x="2802" y="3760"/>
                  </a:lnTo>
                  <a:lnTo>
                    <a:pt x="2802" y="3766"/>
                  </a:lnTo>
                  <a:lnTo>
                    <a:pt x="2802" y="3774"/>
                  </a:lnTo>
                  <a:lnTo>
                    <a:pt x="2800" y="3774"/>
                  </a:lnTo>
                  <a:lnTo>
                    <a:pt x="2802" y="3774"/>
                  </a:lnTo>
                  <a:lnTo>
                    <a:pt x="2804" y="3774"/>
                  </a:lnTo>
                  <a:lnTo>
                    <a:pt x="2806" y="3776"/>
                  </a:lnTo>
                  <a:close/>
                  <a:moveTo>
                    <a:pt x="3380" y="3090"/>
                  </a:moveTo>
                  <a:lnTo>
                    <a:pt x="3380" y="3090"/>
                  </a:lnTo>
                  <a:lnTo>
                    <a:pt x="3378" y="3088"/>
                  </a:lnTo>
                  <a:lnTo>
                    <a:pt x="3376" y="3086"/>
                  </a:lnTo>
                  <a:lnTo>
                    <a:pt x="3372" y="3088"/>
                  </a:lnTo>
                  <a:lnTo>
                    <a:pt x="3370" y="3090"/>
                  </a:lnTo>
                  <a:lnTo>
                    <a:pt x="3370" y="3092"/>
                  </a:lnTo>
                  <a:lnTo>
                    <a:pt x="3376" y="3096"/>
                  </a:lnTo>
                  <a:lnTo>
                    <a:pt x="3378" y="3096"/>
                  </a:lnTo>
                  <a:lnTo>
                    <a:pt x="3380" y="3096"/>
                  </a:lnTo>
                  <a:lnTo>
                    <a:pt x="3380" y="3090"/>
                  </a:lnTo>
                  <a:close/>
                  <a:moveTo>
                    <a:pt x="3918" y="2740"/>
                  </a:moveTo>
                  <a:lnTo>
                    <a:pt x="3918" y="2740"/>
                  </a:lnTo>
                  <a:lnTo>
                    <a:pt x="3918" y="2736"/>
                  </a:lnTo>
                  <a:lnTo>
                    <a:pt x="3918" y="2734"/>
                  </a:lnTo>
                  <a:lnTo>
                    <a:pt x="3914" y="2732"/>
                  </a:lnTo>
                  <a:lnTo>
                    <a:pt x="3908" y="2730"/>
                  </a:lnTo>
                  <a:lnTo>
                    <a:pt x="3902" y="2728"/>
                  </a:lnTo>
                  <a:lnTo>
                    <a:pt x="3900" y="2726"/>
                  </a:lnTo>
                  <a:lnTo>
                    <a:pt x="3898" y="2728"/>
                  </a:lnTo>
                  <a:lnTo>
                    <a:pt x="3894" y="2736"/>
                  </a:lnTo>
                  <a:lnTo>
                    <a:pt x="3894" y="2740"/>
                  </a:lnTo>
                  <a:lnTo>
                    <a:pt x="3894" y="2744"/>
                  </a:lnTo>
                  <a:lnTo>
                    <a:pt x="3898" y="2746"/>
                  </a:lnTo>
                  <a:lnTo>
                    <a:pt x="3902" y="2744"/>
                  </a:lnTo>
                  <a:lnTo>
                    <a:pt x="3906" y="2744"/>
                  </a:lnTo>
                  <a:lnTo>
                    <a:pt x="3910" y="2746"/>
                  </a:lnTo>
                  <a:lnTo>
                    <a:pt x="3910" y="2748"/>
                  </a:lnTo>
                  <a:lnTo>
                    <a:pt x="3912" y="2752"/>
                  </a:lnTo>
                  <a:lnTo>
                    <a:pt x="3908" y="2760"/>
                  </a:lnTo>
                  <a:lnTo>
                    <a:pt x="3906" y="2762"/>
                  </a:lnTo>
                  <a:lnTo>
                    <a:pt x="3904" y="2760"/>
                  </a:lnTo>
                  <a:lnTo>
                    <a:pt x="3900" y="2758"/>
                  </a:lnTo>
                  <a:lnTo>
                    <a:pt x="3898" y="2760"/>
                  </a:lnTo>
                  <a:lnTo>
                    <a:pt x="3894" y="2762"/>
                  </a:lnTo>
                  <a:lnTo>
                    <a:pt x="3890" y="2764"/>
                  </a:lnTo>
                  <a:lnTo>
                    <a:pt x="3888" y="2762"/>
                  </a:lnTo>
                  <a:lnTo>
                    <a:pt x="3888" y="2756"/>
                  </a:lnTo>
                  <a:lnTo>
                    <a:pt x="3886" y="2746"/>
                  </a:lnTo>
                  <a:lnTo>
                    <a:pt x="3884" y="2742"/>
                  </a:lnTo>
                  <a:lnTo>
                    <a:pt x="3880" y="2740"/>
                  </a:lnTo>
                  <a:lnTo>
                    <a:pt x="3878" y="2742"/>
                  </a:lnTo>
                  <a:lnTo>
                    <a:pt x="3876" y="2744"/>
                  </a:lnTo>
                  <a:lnTo>
                    <a:pt x="3874" y="2750"/>
                  </a:lnTo>
                  <a:lnTo>
                    <a:pt x="3874" y="2758"/>
                  </a:lnTo>
                  <a:lnTo>
                    <a:pt x="3872" y="2764"/>
                  </a:lnTo>
                  <a:lnTo>
                    <a:pt x="3870" y="2768"/>
                  </a:lnTo>
                  <a:lnTo>
                    <a:pt x="3866" y="2768"/>
                  </a:lnTo>
                  <a:lnTo>
                    <a:pt x="3862" y="2770"/>
                  </a:lnTo>
                  <a:lnTo>
                    <a:pt x="3858" y="2770"/>
                  </a:lnTo>
                  <a:lnTo>
                    <a:pt x="3856" y="2772"/>
                  </a:lnTo>
                  <a:lnTo>
                    <a:pt x="3856" y="2776"/>
                  </a:lnTo>
                  <a:lnTo>
                    <a:pt x="3856" y="2786"/>
                  </a:lnTo>
                  <a:lnTo>
                    <a:pt x="3858" y="2796"/>
                  </a:lnTo>
                  <a:lnTo>
                    <a:pt x="3860" y="2802"/>
                  </a:lnTo>
                  <a:lnTo>
                    <a:pt x="3858" y="2806"/>
                  </a:lnTo>
                  <a:lnTo>
                    <a:pt x="3856" y="2808"/>
                  </a:lnTo>
                  <a:lnTo>
                    <a:pt x="3852" y="2810"/>
                  </a:lnTo>
                  <a:lnTo>
                    <a:pt x="3850" y="2812"/>
                  </a:lnTo>
                  <a:lnTo>
                    <a:pt x="3850" y="2814"/>
                  </a:lnTo>
                  <a:lnTo>
                    <a:pt x="3850" y="2816"/>
                  </a:lnTo>
                  <a:lnTo>
                    <a:pt x="3852" y="2818"/>
                  </a:lnTo>
                  <a:lnTo>
                    <a:pt x="3854" y="2818"/>
                  </a:lnTo>
                  <a:lnTo>
                    <a:pt x="3858" y="2820"/>
                  </a:lnTo>
                  <a:lnTo>
                    <a:pt x="3860" y="2824"/>
                  </a:lnTo>
                  <a:lnTo>
                    <a:pt x="3860" y="2832"/>
                  </a:lnTo>
                  <a:lnTo>
                    <a:pt x="3858" y="2846"/>
                  </a:lnTo>
                  <a:lnTo>
                    <a:pt x="3854" y="2866"/>
                  </a:lnTo>
                  <a:lnTo>
                    <a:pt x="3850" y="2884"/>
                  </a:lnTo>
                  <a:lnTo>
                    <a:pt x="3844" y="2896"/>
                  </a:lnTo>
                  <a:lnTo>
                    <a:pt x="3840" y="2904"/>
                  </a:lnTo>
                  <a:lnTo>
                    <a:pt x="3834" y="2912"/>
                  </a:lnTo>
                  <a:lnTo>
                    <a:pt x="3822" y="2926"/>
                  </a:lnTo>
                  <a:lnTo>
                    <a:pt x="3808" y="2942"/>
                  </a:lnTo>
                  <a:lnTo>
                    <a:pt x="3802" y="2952"/>
                  </a:lnTo>
                  <a:lnTo>
                    <a:pt x="3794" y="2960"/>
                  </a:lnTo>
                  <a:lnTo>
                    <a:pt x="3788" y="2964"/>
                  </a:lnTo>
                  <a:lnTo>
                    <a:pt x="3782" y="2968"/>
                  </a:lnTo>
                  <a:lnTo>
                    <a:pt x="3768" y="2974"/>
                  </a:lnTo>
                  <a:lnTo>
                    <a:pt x="3760" y="2978"/>
                  </a:lnTo>
                  <a:lnTo>
                    <a:pt x="3752" y="2984"/>
                  </a:lnTo>
                  <a:lnTo>
                    <a:pt x="3742" y="2990"/>
                  </a:lnTo>
                  <a:lnTo>
                    <a:pt x="3742" y="2988"/>
                  </a:lnTo>
                  <a:lnTo>
                    <a:pt x="3742" y="2986"/>
                  </a:lnTo>
                  <a:lnTo>
                    <a:pt x="3744" y="2978"/>
                  </a:lnTo>
                  <a:lnTo>
                    <a:pt x="3744" y="2974"/>
                  </a:lnTo>
                  <a:lnTo>
                    <a:pt x="3740" y="2970"/>
                  </a:lnTo>
                  <a:lnTo>
                    <a:pt x="3740" y="2968"/>
                  </a:lnTo>
                  <a:lnTo>
                    <a:pt x="3740" y="2966"/>
                  </a:lnTo>
                  <a:lnTo>
                    <a:pt x="3748" y="2960"/>
                  </a:lnTo>
                  <a:lnTo>
                    <a:pt x="3754" y="2952"/>
                  </a:lnTo>
                  <a:lnTo>
                    <a:pt x="3756" y="2948"/>
                  </a:lnTo>
                  <a:lnTo>
                    <a:pt x="3754" y="2944"/>
                  </a:lnTo>
                  <a:lnTo>
                    <a:pt x="3752" y="2944"/>
                  </a:lnTo>
                  <a:lnTo>
                    <a:pt x="3748" y="2944"/>
                  </a:lnTo>
                  <a:lnTo>
                    <a:pt x="3738" y="2948"/>
                  </a:lnTo>
                  <a:lnTo>
                    <a:pt x="3734" y="2952"/>
                  </a:lnTo>
                  <a:lnTo>
                    <a:pt x="3730" y="2956"/>
                  </a:lnTo>
                  <a:lnTo>
                    <a:pt x="3728" y="2962"/>
                  </a:lnTo>
                  <a:lnTo>
                    <a:pt x="3730" y="2966"/>
                  </a:lnTo>
                  <a:lnTo>
                    <a:pt x="3730" y="2976"/>
                  </a:lnTo>
                  <a:lnTo>
                    <a:pt x="3728" y="2986"/>
                  </a:lnTo>
                  <a:lnTo>
                    <a:pt x="3722" y="2996"/>
                  </a:lnTo>
                  <a:lnTo>
                    <a:pt x="3716" y="3006"/>
                  </a:lnTo>
                  <a:lnTo>
                    <a:pt x="3704" y="3022"/>
                  </a:lnTo>
                  <a:lnTo>
                    <a:pt x="3700" y="3026"/>
                  </a:lnTo>
                  <a:lnTo>
                    <a:pt x="3698" y="3030"/>
                  </a:lnTo>
                  <a:lnTo>
                    <a:pt x="3700" y="3036"/>
                  </a:lnTo>
                  <a:lnTo>
                    <a:pt x="3700" y="3044"/>
                  </a:lnTo>
                  <a:lnTo>
                    <a:pt x="3698" y="3046"/>
                  </a:lnTo>
                  <a:lnTo>
                    <a:pt x="3694" y="3050"/>
                  </a:lnTo>
                  <a:lnTo>
                    <a:pt x="3690" y="3052"/>
                  </a:lnTo>
                  <a:lnTo>
                    <a:pt x="3682" y="3054"/>
                  </a:lnTo>
                  <a:lnTo>
                    <a:pt x="3676" y="3054"/>
                  </a:lnTo>
                  <a:lnTo>
                    <a:pt x="3672" y="3052"/>
                  </a:lnTo>
                  <a:lnTo>
                    <a:pt x="3672" y="3048"/>
                  </a:lnTo>
                  <a:lnTo>
                    <a:pt x="3674" y="3044"/>
                  </a:lnTo>
                  <a:lnTo>
                    <a:pt x="3672" y="3042"/>
                  </a:lnTo>
                  <a:lnTo>
                    <a:pt x="3668" y="3040"/>
                  </a:lnTo>
                  <a:lnTo>
                    <a:pt x="3662" y="3042"/>
                  </a:lnTo>
                  <a:lnTo>
                    <a:pt x="3652" y="3044"/>
                  </a:lnTo>
                  <a:lnTo>
                    <a:pt x="3626" y="3052"/>
                  </a:lnTo>
                  <a:lnTo>
                    <a:pt x="3614" y="3056"/>
                  </a:lnTo>
                  <a:lnTo>
                    <a:pt x="3602" y="3058"/>
                  </a:lnTo>
                  <a:lnTo>
                    <a:pt x="3594" y="3058"/>
                  </a:lnTo>
                  <a:lnTo>
                    <a:pt x="3592" y="3056"/>
                  </a:lnTo>
                  <a:lnTo>
                    <a:pt x="3590" y="3054"/>
                  </a:lnTo>
                  <a:lnTo>
                    <a:pt x="3588" y="3050"/>
                  </a:lnTo>
                  <a:lnTo>
                    <a:pt x="3584" y="3050"/>
                  </a:lnTo>
                  <a:lnTo>
                    <a:pt x="3580" y="3050"/>
                  </a:lnTo>
                  <a:lnTo>
                    <a:pt x="3574" y="3052"/>
                  </a:lnTo>
                  <a:lnTo>
                    <a:pt x="3562" y="3062"/>
                  </a:lnTo>
                  <a:lnTo>
                    <a:pt x="3548" y="3080"/>
                  </a:lnTo>
                  <a:lnTo>
                    <a:pt x="3542" y="3088"/>
                  </a:lnTo>
                  <a:lnTo>
                    <a:pt x="3536" y="3092"/>
                  </a:lnTo>
                  <a:lnTo>
                    <a:pt x="3530" y="3096"/>
                  </a:lnTo>
                  <a:lnTo>
                    <a:pt x="3524" y="3098"/>
                  </a:lnTo>
                  <a:lnTo>
                    <a:pt x="3518" y="3106"/>
                  </a:lnTo>
                  <a:lnTo>
                    <a:pt x="3514" y="3112"/>
                  </a:lnTo>
                  <a:lnTo>
                    <a:pt x="3510" y="3114"/>
                  </a:lnTo>
                  <a:lnTo>
                    <a:pt x="3502" y="3114"/>
                  </a:lnTo>
                  <a:lnTo>
                    <a:pt x="3500" y="3116"/>
                  </a:lnTo>
                  <a:lnTo>
                    <a:pt x="3498" y="3116"/>
                  </a:lnTo>
                  <a:lnTo>
                    <a:pt x="3496" y="3120"/>
                  </a:lnTo>
                  <a:lnTo>
                    <a:pt x="3496" y="3126"/>
                  </a:lnTo>
                  <a:lnTo>
                    <a:pt x="3496" y="3132"/>
                  </a:lnTo>
                  <a:lnTo>
                    <a:pt x="3500" y="3136"/>
                  </a:lnTo>
                  <a:lnTo>
                    <a:pt x="3504" y="3136"/>
                  </a:lnTo>
                  <a:lnTo>
                    <a:pt x="3508" y="3136"/>
                  </a:lnTo>
                  <a:lnTo>
                    <a:pt x="3522" y="3134"/>
                  </a:lnTo>
                  <a:lnTo>
                    <a:pt x="3528" y="3134"/>
                  </a:lnTo>
                  <a:lnTo>
                    <a:pt x="3536" y="3138"/>
                  </a:lnTo>
                  <a:lnTo>
                    <a:pt x="3542" y="3140"/>
                  </a:lnTo>
                  <a:lnTo>
                    <a:pt x="3544" y="3140"/>
                  </a:lnTo>
                  <a:lnTo>
                    <a:pt x="3546" y="3138"/>
                  </a:lnTo>
                  <a:lnTo>
                    <a:pt x="3546" y="3134"/>
                  </a:lnTo>
                  <a:lnTo>
                    <a:pt x="3546" y="3124"/>
                  </a:lnTo>
                  <a:lnTo>
                    <a:pt x="3548" y="3120"/>
                  </a:lnTo>
                  <a:lnTo>
                    <a:pt x="3550" y="3118"/>
                  </a:lnTo>
                  <a:lnTo>
                    <a:pt x="3556" y="3116"/>
                  </a:lnTo>
                  <a:lnTo>
                    <a:pt x="3558" y="3118"/>
                  </a:lnTo>
                  <a:lnTo>
                    <a:pt x="3562" y="3120"/>
                  </a:lnTo>
                  <a:lnTo>
                    <a:pt x="3570" y="3120"/>
                  </a:lnTo>
                  <a:lnTo>
                    <a:pt x="3596" y="3116"/>
                  </a:lnTo>
                  <a:lnTo>
                    <a:pt x="3620" y="3108"/>
                  </a:lnTo>
                  <a:lnTo>
                    <a:pt x="3626" y="3104"/>
                  </a:lnTo>
                  <a:lnTo>
                    <a:pt x="3630" y="3102"/>
                  </a:lnTo>
                  <a:lnTo>
                    <a:pt x="3632" y="3098"/>
                  </a:lnTo>
                  <a:lnTo>
                    <a:pt x="3632" y="3096"/>
                  </a:lnTo>
                  <a:lnTo>
                    <a:pt x="3636" y="3096"/>
                  </a:lnTo>
                  <a:lnTo>
                    <a:pt x="3648" y="3098"/>
                  </a:lnTo>
                  <a:lnTo>
                    <a:pt x="3656" y="3100"/>
                  </a:lnTo>
                  <a:lnTo>
                    <a:pt x="3662" y="3100"/>
                  </a:lnTo>
                  <a:lnTo>
                    <a:pt x="3670" y="3098"/>
                  </a:lnTo>
                  <a:lnTo>
                    <a:pt x="3674" y="3098"/>
                  </a:lnTo>
                  <a:lnTo>
                    <a:pt x="3676" y="3102"/>
                  </a:lnTo>
                  <a:lnTo>
                    <a:pt x="3678" y="3106"/>
                  </a:lnTo>
                  <a:lnTo>
                    <a:pt x="3676" y="3110"/>
                  </a:lnTo>
                  <a:lnTo>
                    <a:pt x="3672" y="3114"/>
                  </a:lnTo>
                  <a:lnTo>
                    <a:pt x="3666" y="3118"/>
                  </a:lnTo>
                  <a:lnTo>
                    <a:pt x="3666" y="3120"/>
                  </a:lnTo>
                  <a:lnTo>
                    <a:pt x="3666" y="3124"/>
                  </a:lnTo>
                  <a:lnTo>
                    <a:pt x="3666" y="3130"/>
                  </a:lnTo>
                  <a:lnTo>
                    <a:pt x="3664" y="3136"/>
                  </a:lnTo>
                  <a:lnTo>
                    <a:pt x="3664" y="3142"/>
                  </a:lnTo>
                  <a:lnTo>
                    <a:pt x="3664" y="3144"/>
                  </a:lnTo>
                  <a:lnTo>
                    <a:pt x="3668" y="3146"/>
                  </a:lnTo>
                  <a:lnTo>
                    <a:pt x="3674" y="3150"/>
                  </a:lnTo>
                  <a:lnTo>
                    <a:pt x="3674" y="3152"/>
                  </a:lnTo>
                  <a:lnTo>
                    <a:pt x="3676" y="3156"/>
                  </a:lnTo>
                  <a:lnTo>
                    <a:pt x="3684" y="3162"/>
                  </a:lnTo>
                  <a:lnTo>
                    <a:pt x="3684" y="3164"/>
                  </a:lnTo>
                  <a:lnTo>
                    <a:pt x="3688" y="3166"/>
                  </a:lnTo>
                  <a:lnTo>
                    <a:pt x="3692" y="3164"/>
                  </a:lnTo>
                  <a:lnTo>
                    <a:pt x="3696" y="3160"/>
                  </a:lnTo>
                  <a:lnTo>
                    <a:pt x="3700" y="3156"/>
                  </a:lnTo>
                  <a:lnTo>
                    <a:pt x="3716" y="3130"/>
                  </a:lnTo>
                  <a:lnTo>
                    <a:pt x="3720" y="3124"/>
                  </a:lnTo>
                  <a:lnTo>
                    <a:pt x="3724" y="3122"/>
                  </a:lnTo>
                  <a:lnTo>
                    <a:pt x="3734" y="3118"/>
                  </a:lnTo>
                  <a:lnTo>
                    <a:pt x="3738" y="3116"/>
                  </a:lnTo>
                  <a:lnTo>
                    <a:pt x="3738" y="3114"/>
                  </a:lnTo>
                  <a:lnTo>
                    <a:pt x="3736" y="3112"/>
                  </a:lnTo>
                  <a:lnTo>
                    <a:pt x="3730" y="3108"/>
                  </a:lnTo>
                  <a:lnTo>
                    <a:pt x="3724" y="3104"/>
                  </a:lnTo>
                  <a:lnTo>
                    <a:pt x="3722" y="3098"/>
                  </a:lnTo>
                  <a:lnTo>
                    <a:pt x="3722" y="3090"/>
                  </a:lnTo>
                  <a:lnTo>
                    <a:pt x="3724" y="3086"/>
                  </a:lnTo>
                  <a:lnTo>
                    <a:pt x="3728" y="3082"/>
                  </a:lnTo>
                  <a:lnTo>
                    <a:pt x="3732" y="3080"/>
                  </a:lnTo>
                  <a:lnTo>
                    <a:pt x="3734" y="3082"/>
                  </a:lnTo>
                  <a:lnTo>
                    <a:pt x="3734" y="3086"/>
                  </a:lnTo>
                  <a:lnTo>
                    <a:pt x="3736" y="3092"/>
                  </a:lnTo>
                  <a:lnTo>
                    <a:pt x="3738" y="3094"/>
                  </a:lnTo>
                  <a:lnTo>
                    <a:pt x="3742" y="3096"/>
                  </a:lnTo>
                  <a:lnTo>
                    <a:pt x="3746" y="3096"/>
                  </a:lnTo>
                  <a:lnTo>
                    <a:pt x="3750" y="3096"/>
                  </a:lnTo>
                  <a:lnTo>
                    <a:pt x="3746" y="3100"/>
                  </a:lnTo>
                  <a:lnTo>
                    <a:pt x="3742" y="3104"/>
                  </a:lnTo>
                  <a:lnTo>
                    <a:pt x="3750" y="3104"/>
                  </a:lnTo>
                  <a:lnTo>
                    <a:pt x="3762" y="3102"/>
                  </a:lnTo>
                  <a:lnTo>
                    <a:pt x="3774" y="3102"/>
                  </a:lnTo>
                  <a:lnTo>
                    <a:pt x="3782" y="3104"/>
                  </a:lnTo>
                  <a:lnTo>
                    <a:pt x="3786" y="3104"/>
                  </a:lnTo>
                  <a:lnTo>
                    <a:pt x="3788" y="3100"/>
                  </a:lnTo>
                  <a:lnTo>
                    <a:pt x="3792" y="3092"/>
                  </a:lnTo>
                  <a:lnTo>
                    <a:pt x="3800" y="3082"/>
                  </a:lnTo>
                  <a:lnTo>
                    <a:pt x="3806" y="3076"/>
                  </a:lnTo>
                  <a:lnTo>
                    <a:pt x="3810" y="3076"/>
                  </a:lnTo>
                  <a:lnTo>
                    <a:pt x="3810" y="3078"/>
                  </a:lnTo>
                  <a:lnTo>
                    <a:pt x="3812" y="3082"/>
                  </a:lnTo>
                  <a:lnTo>
                    <a:pt x="3810" y="3090"/>
                  </a:lnTo>
                  <a:lnTo>
                    <a:pt x="3810" y="3096"/>
                  </a:lnTo>
                  <a:lnTo>
                    <a:pt x="3810" y="3102"/>
                  </a:lnTo>
                  <a:lnTo>
                    <a:pt x="3812" y="3104"/>
                  </a:lnTo>
                  <a:lnTo>
                    <a:pt x="3814" y="3104"/>
                  </a:lnTo>
                  <a:lnTo>
                    <a:pt x="3820" y="3098"/>
                  </a:lnTo>
                  <a:lnTo>
                    <a:pt x="3824" y="3086"/>
                  </a:lnTo>
                  <a:lnTo>
                    <a:pt x="3826" y="3076"/>
                  </a:lnTo>
                  <a:lnTo>
                    <a:pt x="3828" y="3068"/>
                  </a:lnTo>
                  <a:lnTo>
                    <a:pt x="3830" y="3066"/>
                  </a:lnTo>
                  <a:lnTo>
                    <a:pt x="3834" y="3066"/>
                  </a:lnTo>
                  <a:lnTo>
                    <a:pt x="3842" y="3070"/>
                  </a:lnTo>
                  <a:lnTo>
                    <a:pt x="3848" y="3074"/>
                  </a:lnTo>
                  <a:lnTo>
                    <a:pt x="3848" y="3072"/>
                  </a:lnTo>
                  <a:lnTo>
                    <a:pt x="3848" y="3064"/>
                  </a:lnTo>
                  <a:lnTo>
                    <a:pt x="3848" y="3060"/>
                  </a:lnTo>
                  <a:lnTo>
                    <a:pt x="3850" y="3054"/>
                  </a:lnTo>
                  <a:lnTo>
                    <a:pt x="3852" y="3050"/>
                  </a:lnTo>
                  <a:lnTo>
                    <a:pt x="3856" y="3048"/>
                  </a:lnTo>
                  <a:lnTo>
                    <a:pt x="3862" y="3046"/>
                  </a:lnTo>
                  <a:lnTo>
                    <a:pt x="3864" y="3048"/>
                  </a:lnTo>
                  <a:lnTo>
                    <a:pt x="3864" y="3050"/>
                  </a:lnTo>
                  <a:lnTo>
                    <a:pt x="3864" y="3052"/>
                  </a:lnTo>
                  <a:lnTo>
                    <a:pt x="3862" y="3056"/>
                  </a:lnTo>
                  <a:lnTo>
                    <a:pt x="3858" y="3066"/>
                  </a:lnTo>
                  <a:lnTo>
                    <a:pt x="3854" y="3080"/>
                  </a:lnTo>
                  <a:lnTo>
                    <a:pt x="3854" y="3090"/>
                  </a:lnTo>
                  <a:lnTo>
                    <a:pt x="3856" y="3090"/>
                  </a:lnTo>
                  <a:lnTo>
                    <a:pt x="3860" y="3086"/>
                  </a:lnTo>
                  <a:lnTo>
                    <a:pt x="3864" y="3080"/>
                  </a:lnTo>
                  <a:lnTo>
                    <a:pt x="3866" y="3078"/>
                  </a:lnTo>
                  <a:lnTo>
                    <a:pt x="3872" y="3076"/>
                  </a:lnTo>
                  <a:lnTo>
                    <a:pt x="3874" y="3076"/>
                  </a:lnTo>
                  <a:lnTo>
                    <a:pt x="3876" y="3072"/>
                  </a:lnTo>
                  <a:lnTo>
                    <a:pt x="3878" y="3060"/>
                  </a:lnTo>
                  <a:lnTo>
                    <a:pt x="3880" y="3052"/>
                  </a:lnTo>
                  <a:lnTo>
                    <a:pt x="3886" y="3048"/>
                  </a:lnTo>
                  <a:lnTo>
                    <a:pt x="3890" y="3048"/>
                  </a:lnTo>
                  <a:lnTo>
                    <a:pt x="3894" y="3048"/>
                  </a:lnTo>
                  <a:lnTo>
                    <a:pt x="3898" y="3048"/>
                  </a:lnTo>
                  <a:lnTo>
                    <a:pt x="3900" y="3046"/>
                  </a:lnTo>
                  <a:lnTo>
                    <a:pt x="3898" y="3042"/>
                  </a:lnTo>
                  <a:lnTo>
                    <a:pt x="3892" y="3034"/>
                  </a:lnTo>
                  <a:lnTo>
                    <a:pt x="3888" y="3028"/>
                  </a:lnTo>
                  <a:lnTo>
                    <a:pt x="3886" y="3022"/>
                  </a:lnTo>
                  <a:lnTo>
                    <a:pt x="3884" y="3010"/>
                  </a:lnTo>
                  <a:lnTo>
                    <a:pt x="3886" y="3000"/>
                  </a:lnTo>
                  <a:lnTo>
                    <a:pt x="3892" y="2988"/>
                  </a:lnTo>
                  <a:lnTo>
                    <a:pt x="3896" y="2978"/>
                  </a:lnTo>
                  <a:lnTo>
                    <a:pt x="3902" y="2966"/>
                  </a:lnTo>
                  <a:lnTo>
                    <a:pt x="3902" y="2952"/>
                  </a:lnTo>
                  <a:lnTo>
                    <a:pt x="3900" y="2938"/>
                  </a:lnTo>
                  <a:lnTo>
                    <a:pt x="3898" y="2928"/>
                  </a:lnTo>
                  <a:lnTo>
                    <a:pt x="3898" y="2920"/>
                  </a:lnTo>
                  <a:lnTo>
                    <a:pt x="3898" y="2912"/>
                  </a:lnTo>
                  <a:lnTo>
                    <a:pt x="3900" y="2906"/>
                  </a:lnTo>
                  <a:lnTo>
                    <a:pt x="3904" y="2902"/>
                  </a:lnTo>
                  <a:lnTo>
                    <a:pt x="3908" y="2900"/>
                  </a:lnTo>
                  <a:lnTo>
                    <a:pt x="3912" y="2900"/>
                  </a:lnTo>
                  <a:lnTo>
                    <a:pt x="3918" y="2902"/>
                  </a:lnTo>
                  <a:lnTo>
                    <a:pt x="3922" y="2906"/>
                  </a:lnTo>
                  <a:lnTo>
                    <a:pt x="3924" y="2906"/>
                  </a:lnTo>
                  <a:lnTo>
                    <a:pt x="3924" y="2898"/>
                  </a:lnTo>
                  <a:lnTo>
                    <a:pt x="3924" y="2884"/>
                  </a:lnTo>
                  <a:lnTo>
                    <a:pt x="3926" y="2876"/>
                  </a:lnTo>
                  <a:lnTo>
                    <a:pt x="3930" y="2868"/>
                  </a:lnTo>
                  <a:lnTo>
                    <a:pt x="3936" y="2860"/>
                  </a:lnTo>
                  <a:lnTo>
                    <a:pt x="3940" y="2850"/>
                  </a:lnTo>
                  <a:lnTo>
                    <a:pt x="3942" y="2840"/>
                  </a:lnTo>
                  <a:lnTo>
                    <a:pt x="3944" y="2830"/>
                  </a:lnTo>
                  <a:lnTo>
                    <a:pt x="3942" y="2820"/>
                  </a:lnTo>
                  <a:lnTo>
                    <a:pt x="3940" y="2810"/>
                  </a:lnTo>
                  <a:lnTo>
                    <a:pt x="3936" y="2802"/>
                  </a:lnTo>
                  <a:lnTo>
                    <a:pt x="3932" y="2794"/>
                  </a:lnTo>
                  <a:lnTo>
                    <a:pt x="3926" y="2788"/>
                  </a:lnTo>
                  <a:lnTo>
                    <a:pt x="3922" y="2780"/>
                  </a:lnTo>
                  <a:lnTo>
                    <a:pt x="3918" y="2766"/>
                  </a:lnTo>
                  <a:lnTo>
                    <a:pt x="3918" y="2752"/>
                  </a:lnTo>
                  <a:lnTo>
                    <a:pt x="3918" y="2740"/>
                  </a:lnTo>
                  <a:close/>
                  <a:moveTo>
                    <a:pt x="3276" y="3612"/>
                  </a:moveTo>
                  <a:lnTo>
                    <a:pt x="3276" y="3612"/>
                  </a:lnTo>
                  <a:lnTo>
                    <a:pt x="3274" y="3610"/>
                  </a:lnTo>
                  <a:lnTo>
                    <a:pt x="3270" y="3612"/>
                  </a:lnTo>
                  <a:lnTo>
                    <a:pt x="3268" y="3614"/>
                  </a:lnTo>
                  <a:lnTo>
                    <a:pt x="3268" y="3618"/>
                  </a:lnTo>
                  <a:lnTo>
                    <a:pt x="3272" y="3618"/>
                  </a:lnTo>
                  <a:lnTo>
                    <a:pt x="3274" y="3618"/>
                  </a:lnTo>
                  <a:lnTo>
                    <a:pt x="3276" y="3614"/>
                  </a:lnTo>
                  <a:lnTo>
                    <a:pt x="3276" y="3612"/>
                  </a:lnTo>
                  <a:close/>
                  <a:moveTo>
                    <a:pt x="3322" y="3130"/>
                  </a:moveTo>
                  <a:lnTo>
                    <a:pt x="3322" y="3130"/>
                  </a:lnTo>
                  <a:lnTo>
                    <a:pt x="3324" y="3128"/>
                  </a:lnTo>
                  <a:lnTo>
                    <a:pt x="3322" y="3126"/>
                  </a:lnTo>
                  <a:lnTo>
                    <a:pt x="3318" y="3126"/>
                  </a:lnTo>
                  <a:lnTo>
                    <a:pt x="3316" y="3128"/>
                  </a:lnTo>
                  <a:lnTo>
                    <a:pt x="3318" y="3130"/>
                  </a:lnTo>
                  <a:lnTo>
                    <a:pt x="3320" y="3130"/>
                  </a:lnTo>
                  <a:lnTo>
                    <a:pt x="3322" y="3130"/>
                  </a:lnTo>
                  <a:close/>
                  <a:moveTo>
                    <a:pt x="3302" y="3176"/>
                  </a:moveTo>
                  <a:lnTo>
                    <a:pt x="3302" y="3176"/>
                  </a:lnTo>
                  <a:lnTo>
                    <a:pt x="3304" y="3178"/>
                  </a:lnTo>
                  <a:lnTo>
                    <a:pt x="3310" y="3178"/>
                  </a:lnTo>
                  <a:lnTo>
                    <a:pt x="3320" y="3176"/>
                  </a:lnTo>
                  <a:lnTo>
                    <a:pt x="3330" y="3170"/>
                  </a:lnTo>
                  <a:lnTo>
                    <a:pt x="3334" y="3166"/>
                  </a:lnTo>
                  <a:lnTo>
                    <a:pt x="3334" y="3162"/>
                  </a:lnTo>
                  <a:lnTo>
                    <a:pt x="3332" y="3158"/>
                  </a:lnTo>
                  <a:lnTo>
                    <a:pt x="3326" y="3158"/>
                  </a:lnTo>
                  <a:lnTo>
                    <a:pt x="3322" y="3158"/>
                  </a:lnTo>
                  <a:lnTo>
                    <a:pt x="3314" y="3160"/>
                  </a:lnTo>
                  <a:lnTo>
                    <a:pt x="3310" y="3164"/>
                  </a:lnTo>
                  <a:lnTo>
                    <a:pt x="3304" y="3166"/>
                  </a:lnTo>
                  <a:lnTo>
                    <a:pt x="3302" y="3172"/>
                  </a:lnTo>
                  <a:lnTo>
                    <a:pt x="3302" y="3176"/>
                  </a:lnTo>
                  <a:close/>
                  <a:moveTo>
                    <a:pt x="3372" y="3542"/>
                  </a:moveTo>
                  <a:lnTo>
                    <a:pt x="3372" y="3542"/>
                  </a:lnTo>
                  <a:lnTo>
                    <a:pt x="3374" y="3538"/>
                  </a:lnTo>
                  <a:lnTo>
                    <a:pt x="3376" y="3534"/>
                  </a:lnTo>
                  <a:lnTo>
                    <a:pt x="3386" y="3520"/>
                  </a:lnTo>
                  <a:lnTo>
                    <a:pt x="3392" y="3512"/>
                  </a:lnTo>
                  <a:lnTo>
                    <a:pt x="3394" y="3508"/>
                  </a:lnTo>
                  <a:lnTo>
                    <a:pt x="3390" y="3508"/>
                  </a:lnTo>
                  <a:lnTo>
                    <a:pt x="3384" y="3512"/>
                  </a:lnTo>
                  <a:lnTo>
                    <a:pt x="3374" y="3522"/>
                  </a:lnTo>
                  <a:lnTo>
                    <a:pt x="3370" y="3528"/>
                  </a:lnTo>
                  <a:lnTo>
                    <a:pt x="3366" y="3538"/>
                  </a:lnTo>
                  <a:lnTo>
                    <a:pt x="3366" y="3544"/>
                  </a:lnTo>
                  <a:lnTo>
                    <a:pt x="3368" y="3546"/>
                  </a:lnTo>
                  <a:lnTo>
                    <a:pt x="3372" y="3544"/>
                  </a:lnTo>
                  <a:lnTo>
                    <a:pt x="3372" y="3542"/>
                  </a:lnTo>
                  <a:close/>
                  <a:moveTo>
                    <a:pt x="3932" y="2136"/>
                  </a:moveTo>
                  <a:lnTo>
                    <a:pt x="3932" y="2136"/>
                  </a:lnTo>
                  <a:lnTo>
                    <a:pt x="3930" y="2138"/>
                  </a:lnTo>
                  <a:lnTo>
                    <a:pt x="3932" y="2138"/>
                  </a:lnTo>
                  <a:lnTo>
                    <a:pt x="3936" y="2142"/>
                  </a:lnTo>
                  <a:lnTo>
                    <a:pt x="3942" y="2150"/>
                  </a:lnTo>
                  <a:lnTo>
                    <a:pt x="3950" y="2162"/>
                  </a:lnTo>
                  <a:lnTo>
                    <a:pt x="3952" y="2168"/>
                  </a:lnTo>
                  <a:lnTo>
                    <a:pt x="3952" y="2174"/>
                  </a:lnTo>
                  <a:lnTo>
                    <a:pt x="3948" y="2186"/>
                  </a:lnTo>
                  <a:lnTo>
                    <a:pt x="3944" y="2198"/>
                  </a:lnTo>
                  <a:lnTo>
                    <a:pt x="3944" y="2206"/>
                  </a:lnTo>
                  <a:lnTo>
                    <a:pt x="3946" y="2214"/>
                  </a:lnTo>
                  <a:lnTo>
                    <a:pt x="3948" y="2224"/>
                  </a:lnTo>
                  <a:lnTo>
                    <a:pt x="3948" y="2236"/>
                  </a:lnTo>
                  <a:lnTo>
                    <a:pt x="3948" y="2266"/>
                  </a:lnTo>
                  <a:lnTo>
                    <a:pt x="3944" y="2294"/>
                  </a:lnTo>
                  <a:lnTo>
                    <a:pt x="3940" y="2304"/>
                  </a:lnTo>
                  <a:lnTo>
                    <a:pt x="3938" y="2312"/>
                  </a:lnTo>
                  <a:lnTo>
                    <a:pt x="3936" y="2316"/>
                  </a:lnTo>
                  <a:lnTo>
                    <a:pt x="3938" y="2320"/>
                  </a:lnTo>
                  <a:lnTo>
                    <a:pt x="3944" y="2330"/>
                  </a:lnTo>
                  <a:lnTo>
                    <a:pt x="3946" y="2336"/>
                  </a:lnTo>
                  <a:lnTo>
                    <a:pt x="3948" y="2344"/>
                  </a:lnTo>
                  <a:lnTo>
                    <a:pt x="3946" y="2356"/>
                  </a:lnTo>
                  <a:lnTo>
                    <a:pt x="3942" y="2370"/>
                  </a:lnTo>
                  <a:lnTo>
                    <a:pt x="3940" y="2378"/>
                  </a:lnTo>
                  <a:lnTo>
                    <a:pt x="3940" y="2386"/>
                  </a:lnTo>
                  <a:lnTo>
                    <a:pt x="3942" y="2400"/>
                  </a:lnTo>
                  <a:lnTo>
                    <a:pt x="3944" y="2412"/>
                  </a:lnTo>
                  <a:lnTo>
                    <a:pt x="3944" y="2418"/>
                  </a:lnTo>
                  <a:lnTo>
                    <a:pt x="3940" y="2424"/>
                  </a:lnTo>
                  <a:lnTo>
                    <a:pt x="3936" y="2436"/>
                  </a:lnTo>
                  <a:lnTo>
                    <a:pt x="3934" y="2444"/>
                  </a:lnTo>
                  <a:lnTo>
                    <a:pt x="3936" y="2454"/>
                  </a:lnTo>
                  <a:lnTo>
                    <a:pt x="3938" y="2468"/>
                  </a:lnTo>
                  <a:lnTo>
                    <a:pt x="3942" y="2478"/>
                  </a:lnTo>
                  <a:lnTo>
                    <a:pt x="3944" y="2478"/>
                  </a:lnTo>
                  <a:lnTo>
                    <a:pt x="3946" y="2478"/>
                  </a:lnTo>
                  <a:lnTo>
                    <a:pt x="3950" y="2470"/>
                  </a:lnTo>
                  <a:lnTo>
                    <a:pt x="3954" y="2456"/>
                  </a:lnTo>
                  <a:lnTo>
                    <a:pt x="3958" y="2442"/>
                  </a:lnTo>
                  <a:lnTo>
                    <a:pt x="3962" y="2434"/>
                  </a:lnTo>
                  <a:lnTo>
                    <a:pt x="3966" y="2432"/>
                  </a:lnTo>
                  <a:lnTo>
                    <a:pt x="3968" y="2432"/>
                  </a:lnTo>
                  <a:lnTo>
                    <a:pt x="3972" y="2434"/>
                  </a:lnTo>
                  <a:lnTo>
                    <a:pt x="3976" y="2438"/>
                  </a:lnTo>
                  <a:lnTo>
                    <a:pt x="3980" y="2440"/>
                  </a:lnTo>
                  <a:lnTo>
                    <a:pt x="3984" y="2438"/>
                  </a:lnTo>
                  <a:lnTo>
                    <a:pt x="3990" y="2440"/>
                  </a:lnTo>
                  <a:lnTo>
                    <a:pt x="3994" y="2442"/>
                  </a:lnTo>
                  <a:lnTo>
                    <a:pt x="3996" y="2446"/>
                  </a:lnTo>
                  <a:lnTo>
                    <a:pt x="3998" y="2456"/>
                  </a:lnTo>
                  <a:lnTo>
                    <a:pt x="4000" y="2464"/>
                  </a:lnTo>
                  <a:lnTo>
                    <a:pt x="4000" y="2466"/>
                  </a:lnTo>
                  <a:lnTo>
                    <a:pt x="4002" y="2466"/>
                  </a:lnTo>
                  <a:lnTo>
                    <a:pt x="4006" y="2454"/>
                  </a:lnTo>
                  <a:lnTo>
                    <a:pt x="4006" y="2448"/>
                  </a:lnTo>
                  <a:lnTo>
                    <a:pt x="4004" y="2444"/>
                  </a:lnTo>
                  <a:lnTo>
                    <a:pt x="4002" y="2434"/>
                  </a:lnTo>
                  <a:lnTo>
                    <a:pt x="4002" y="2426"/>
                  </a:lnTo>
                  <a:lnTo>
                    <a:pt x="3998" y="2426"/>
                  </a:lnTo>
                  <a:lnTo>
                    <a:pt x="3992" y="2426"/>
                  </a:lnTo>
                  <a:lnTo>
                    <a:pt x="3990" y="2422"/>
                  </a:lnTo>
                  <a:lnTo>
                    <a:pt x="3986" y="2420"/>
                  </a:lnTo>
                  <a:lnTo>
                    <a:pt x="3984" y="2410"/>
                  </a:lnTo>
                  <a:lnTo>
                    <a:pt x="3980" y="2400"/>
                  </a:lnTo>
                  <a:lnTo>
                    <a:pt x="3976" y="2394"/>
                  </a:lnTo>
                  <a:lnTo>
                    <a:pt x="3972" y="2390"/>
                  </a:lnTo>
                  <a:lnTo>
                    <a:pt x="3966" y="2382"/>
                  </a:lnTo>
                  <a:lnTo>
                    <a:pt x="3964" y="2372"/>
                  </a:lnTo>
                  <a:lnTo>
                    <a:pt x="3964" y="2362"/>
                  </a:lnTo>
                  <a:lnTo>
                    <a:pt x="3964" y="2350"/>
                  </a:lnTo>
                  <a:lnTo>
                    <a:pt x="3970" y="2328"/>
                  </a:lnTo>
                  <a:lnTo>
                    <a:pt x="3978" y="2314"/>
                  </a:lnTo>
                  <a:lnTo>
                    <a:pt x="3980" y="2308"/>
                  </a:lnTo>
                  <a:lnTo>
                    <a:pt x="3982" y="2304"/>
                  </a:lnTo>
                  <a:lnTo>
                    <a:pt x="3982" y="2294"/>
                  </a:lnTo>
                  <a:lnTo>
                    <a:pt x="3984" y="2290"/>
                  </a:lnTo>
                  <a:lnTo>
                    <a:pt x="3984" y="2288"/>
                  </a:lnTo>
                  <a:lnTo>
                    <a:pt x="3988" y="2284"/>
                  </a:lnTo>
                  <a:lnTo>
                    <a:pt x="3994" y="2282"/>
                  </a:lnTo>
                  <a:lnTo>
                    <a:pt x="4004" y="2280"/>
                  </a:lnTo>
                  <a:lnTo>
                    <a:pt x="4014" y="2280"/>
                  </a:lnTo>
                  <a:lnTo>
                    <a:pt x="4026" y="2286"/>
                  </a:lnTo>
                  <a:lnTo>
                    <a:pt x="4036" y="2294"/>
                  </a:lnTo>
                  <a:lnTo>
                    <a:pt x="4048" y="2314"/>
                  </a:lnTo>
                  <a:lnTo>
                    <a:pt x="4052" y="2316"/>
                  </a:lnTo>
                  <a:lnTo>
                    <a:pt x="4052" y="2312"/>
                  </a:lnTo>
                  <a:lnTo>
                    <a:pt x="4048" y="2302"/>
                  </a:lnTo>
                  <a:lnTo>
                    <a:pt x="4040" y="2294"/>
                  </a:lnTo>
                  <a:lnTo>
                    <a:pt x="4034" y="2282"/>
                  </a:lnTo>
                  <a:lnTo>
                    <a:pt x="4032" y="2276"/>
                  </a:lnTo>
                  <a:lnTo>
                    <a:pt x="4030" y="2268"/>
                  </a:lnTo>
                  <a:lnTo>
                    <a:pt x="4026" y="2252"/>
                  </a:lnTo>
                  <a:lnTo>
                    <a:pt x="4020" y="2234"/>
                  </a:lnTo>
                  <a:lnTo>
                    <a:pt x="4012" y="2214"/>
                  </a:lnTo>
                  <a:lnTo>
                    <a:pt x="4010" y="2206"/>
                  </a:lnTo>
                  <a:lnTo>
                    <a:pt x="4010" y="2196"/>
                  </a:lnTo>
                  <a:lnTo>
                    <a:pt x="4008" y="2180"/>
                  </a:lnTo>
                  <a:lnTo>
                    <a:pt x="4004" y="2168"/>
                  </a:lnTo>
                  <a:lnTo>
                    <a:pt x="4002" y="2158"/>
                  </a:lnTo>
                  <a:lnTo>
                    <a:pt x="3998" y="2148"/>
                  </a:lnTo>
                  <a:lnTo>
                    <a:pt x="3998" y="2144"/>
                  </a:lnTo>
                  <a:lnTo>
                    <a:pt x="3994" y="2146"/>
                  </a:lnTo>
                  <a:lnTo>
                    <a:pt x="3992" y="2146"/>
                  </a:lnTo>
                  <a:lnTo>
                    <a:pt x="3992" y="2138"/>
                  </a:lnTo>
                  <a:lnTo>
                    <a:pt x="3994" y="2128"/>
                  </a:lnTo>
                  <a:lnTo>
                    <a:pt x="3992" y="2128"/>
                  </a:lnTo>
                  <a:lnTo>
                    <a:pt x="3990" y="2128"/>
                  </a:lnTo>
                  <a:lnTo>
                    <a:pt x="3988" y="2124"/>
                  </a:lnTo>
                  <a:lnTo>
                    <a:pt x="3988" y="2116"/>
                  </a:lnTo>
                  <a:lnTo>
                    <a:pt x="3988" y="2108"/>
                  </a:lnTo>
                  <a:lnTo>
                    <a:pt x="3992" y="2096"/>
                  </a:lnTo>
                  <a:lnTo>
                    <a:pt x="3994" y="2090"/>
                  </a:lnTo>
                  <a:lnTo>
                    <a:pt x="3996" y="2082"/>
                  </a:lnTo>
                  <a:lnTo>
                    <a:pt x="3996" y="2072"/>
                  </a:lnTo>
                  <a:lnTo>
                    <a:pt x="3994" y="2058"/>
                  </a:lnTo>
                  <a:lnTo>
                    <a:pt x="3990" y="2042"/>
                  </a:lnTo>
                  <a:lnTo>
                    <a:pt x="3988" y="2036"/>
                  </a:lnTo>
                  <a:lnTo>
                    <a:pt x="3986" y="2034"/>
                  </a:lnTo>
                  <a:lnTo>
                    <a:pt x="3988" y="2032"/>
                  </a:lnTo>
                  <a:lnTo>
                    <a:pt x="3988" y="2028"/>
                  </a:lnTo>
                  <a:lnTo>
                    <a:pt x="3986" y="2026"/>
                  </a:lnTo>
                  <a:lnTo>
                    <a:pt x="3984" y="2026"/>
                  </a:lnTo>
                  <a:lnTo>
                    <a:pt x="3982" y="2022"/>
                  </a:lnTo>
                  <a:lnTo>
                    <a:pt x="3982" y="2014"/>
                  </a:lnTo>
                  <a:lnTo>
                    <a:pt x="3978" y="2010"/>
                  </a:lnTo>
                  <a:lnTo>
                    <a:pt x="3978" y="2006"/>
                  </a:lnTo>
                  <a:lnTo>
                    <a:pt x="3980" y="2000"/>
                  </a:lnTo>
                  <a:lnTo>
                    <a:pt x="3984" y="1994"/>
                  </a:lnTo>
                  <a:lnTo>
                    <a:pt x="3982" y="1988"/>
                  </a:lnTo>
                  <a:lnTo>
                    <a:pt x="3978" y="1984"/>
                  </a:lnTo>
                  <a:lnTo>
                    <a:pt x="3974" y="1976"/>
                  </a:lnTo>
                  <a:lnTo>
                    <a:pt x="3970" y="1972"/>
                  </a:lnTo>
                  <a:lnTo>
                    <a:pt x="3970" y="1974"/>
                  </a:lnTo>
                  <a:lnTo>
                    <a:pt x="3966" y="1978"/>
                  </a:lnTo>
                  <a:lnTo>
                    <a:pt x="3962" y="1980"/>
                  </a:lnTo>
                  <a:lnTo>
                    <a:pt x="3958" y="1982"/>
                  </a:lnTo>
                  <a:lnTo>
                    <a:pt x="3954" y="1982"/>
                  </a:lnTo>
                  <a:lnTo>
                    <a:pt x="3954" y="1984"/>
                  </a:lnTo>
                  <a:lnTo>
                    <a:pt x="3960" y="1990"/>
                  </a:lnTo>
                  <a:lnTo>
                    <a:pt x="3966" y="1998"/>
                  </a:lnTo>
                  <a:lnTo>
                    <a:pt x="3968" y="2004"/>
                  </a:lnTo>
                  <a:lnTo>
                    <a:pt x="3970" y="2008"/>
                  </a:lnTo>
                  <a:lnTo>
                    <a:pt x="3966" y="2016"/>
                  </a:lnTo>
                  <a:lnTo>
                    <a:pt x="3964" y="2018"/>
                  </a:lnTo>
                  <a:lnTo>
                    <a:pt x="3962" y="2018"/>
                  </a:lnTo>
                  <a:lnTo>
                    <a:pt x="3960" y="2020"/>
                  </a:lnTo>
                  <a:lnTo>
                    <a:pt x="3960" y="2024"/>
                  </a:lnTo>
                  <a:lnTo>
                    <a:pt x="3962" y="2024"/>
                  </a:lnTo>
                  <a:lnTo>
                    <a:pt x="3964" y="2026"/>
                  </a:lnTo>
                  <a:lnTo>
                    <a:pt x="3966" y="2028"/>
                  </a:lnTo>
                  <a:lnTo>
                    <a:pt x="3966" y="2030"/>
                  </a:lnTo>
                  <a:lnTo>
                    <a:pt x="3962" y="2034"/>
                  </a:lnTo>
                  <a:lnTo>
                    <a:pt x="3958" y="2038"/>
                  </a:lnTo>
                  <a:lnTo>
                    <a:pt x="3954" y="2038"/>
                  </a:lnTo>
                  <a:lnTo>
                    <a:pt x="3954" y="2036"/>
                  </a:lnTo>
                  <a:lnTo>
                    <a:pt x="3952" y="2034"/>
                  </a:lnTo>
                  <a:lnTo>
                    <a:pt x="3952" y="2030"/>
                  </a:lnTo>
                  <a:lnTo>
                    <a:pt x="3950" y="2028"/>
                  </a:lnTo>
                  <a:lnTo>
                    <a:pt x="3946" y="2030"/>
                  </a:lnTo>
                  <a:lnTo>
                    <a:pt x="3940" y="2032"/>
                  </a:lnTo>
                  <a:lnTo>
                    <a:pt x="3936" y="2034"/>
                  </a:lnTo>
                  <a:lnTo>
                    <a:pt x="3932" y="2036"/>
                  </a:lnTo>
                  <a:lnTo>
                    <a:pt x="3934" y="2044"/>
                  </a:lnTo>
                  <a:lnTo>
                    <a:pt x="3936" y="2054"/>
                  </a:lnTo>
                  <a:lnTo>
                    <a:pt x="3938" y="2066"/>
                  </a:lnTo>
                  <a:lnTo>
                    <a:pt x="3936" y="2078"/>
                  </a:lnTo>
                  <a:lnTo>
                    <a:pt x="3930" y="2090"/>
                  </a:lnTo>
                  <a:lnTo>
                    <a:pt x="3928" y="2098"/>
                  </a:lnTo>
                  <a:lnTo>
                    <a:pt x="3928" y="2104"/>
                  </a:lnTo>
                  <a:lnTo>
                    <a:pt x="3930" y="2108"/>
                  </a:lnTo>
                  <a:lnTo>
                    <a:pt x="3928" y="2118"/>
                  </a:lnTo>
                  <a:lnTo>
                    <a:pt x="3926" y="2124"/>
                  </a:lnTo>
                  <a:lnTo>
                    <a:pt x="3928" y="2128"/>
                  </a:lnTo>
                  <a:lnTo>
                    <a:pt x="3930" y="2132"/>
                  </a:lnTo>
                  <a:lnTo>
                    <a:pt x="3934" y="2134"/>
                  </a:lnTo>
                  <a:lnTo>
                    <a:pt x="3934" y="2136"/>
                  </a:lnTo>
                  <a:lnTo>
                    <a:pt x="3932" y="2136"/>
                  </a:lnTo>
                  <a:close/>
                  <a:moveTo>
                    <a:pt x="4070" y="2610"/>
                  </a:moveTo>
                  <a:lnTo>
                    <a:pt x="4070" y="2610"/>
                  </a:lnTo>
                  <a:lnTo>
                    <a:pt x="4068" y="2602"/>
                  </a:lnTo>
                  <a:lnTo>
                    <a:pt x="4068" y="2594"/>
                  </a:lnTo>
                  <a:lnTo>
                    <a:pt x="4070" y="2586"/>
                  </a:lnTo>
                  <a:lnTo>
                    <a:pt x="4072" y="2580"/>
                  </a:lnTo>
                  <a:lnTo>
                    <a:pt x="4078" y="2572"/>
                  </a:lnTo>
                  <a:lnTo>
                    <a:pt x="4078" y="2570"/>
                  </a:lnTo>
                  <a:lnTo>
                    <a:pt x="4076" y="2568"/>
                  </a:lnTo>
                  <a:lnTo>
                    <a:pt x="4072" y="2570"/>
                  </a:lnTo>
                  <a:lnTo>
                    <a:pt x="4068" y="2572"/>
                  </a:lnTo>
                  <a:lnTo>
                    <a:pt x="4062" y="2582"/>
                  </a:lnTo>
                  <a:lnTo>
                    <a:pt x="4054" y="2590"/>
                  </a:lnTo>
                  <a:lnTo>
                    <a:pt x="4050" y="2592"/>
                  </a:lnTo>
                  <a:lnTo>
                    <a:pt x="4044" y="2592"/>
                  </a:lnTo>
                  <a:lnTo>
                    <a:pt x="4040" y="2592"/>
                  </a:lnTo>
                  <a:lnTo>
                    <a:pt x="4038" y="2590"/>
                  </a:lnTo>
                  <a:lnTo>
                    <a:pt x="4036" y="2586"/>
                  </a:lnTo>
                  <a:lnTo>
                    <a:pt x="4034" y="2582"/>
                  </a:lnTo>
                  <a:lnTo>
                    <a:pt x="4032" y="2580"/>
                  </a:lnTo>
                  <a:lnTo>
                    <a:pt x="4028" y="2578"/>
                  </a:lnTo>
                  <a:lnTo>
                    <a:pt x="4022" y="2578"/>
                  </a:lnTo>
                  <a:lnTo>
                    <a:pt x="4012" y="2576"/>
                  </a:lnTo>
                  <a:lnTo>
                    <a:pt x="4004" y="2570"/>
                  </a:lnTo>
                  <a:lnTo>
                    <a:pt x="3994" y="2562"/>
                  </a:lnTo>
                  <a:lnTo>
                    <a:pt x="3984" y="2554"/>
                  </a:lnTo>
                  <a:lnTo>
                    <a:pt x="3966" y="2534"/>
                  </a:lnTo>
                  <a:lnTo>
                    <a:pt x="3952" y="2516"/>
                  </a:lnTo>
                  <a:lnTo>
                    <a:pt x="3946" y="2510"/>
                  </a:lnTo>
                  <a:lnTo>
                    <a:pt x="3940" y="2506"/>
                  </a:lnTo>
                  <a:lnTo>
                    <a:pt x="3934" y="2504"/>
                  </a:lnTo>
                  <a:lnTo>
                    <a:pt x="3930" y="2504"/>
                  </a:lnTo>
                  <a:lnTo>
                    <a:pt x="3926" y="2508"/>
                  </a:lnTo>
                  <a:lnTo>
                    <a:pt x="3924" y="2512"/>
                  </a:lnTo>
                  <a:lnTo>
                    <a:pt x="3924" y="2520"/>
                  </a:lnTo>
                  <a:lnTo>
                    <a:pt x="3928" y="2530"/>
                  </a:lnTo>
                  <a:lnTo>
                    <a:pt x="3932" y="2540"/>
                  </a:lnTo>
                  <a:lnTo>
                    <a:pt x="3932" y="2546"/>
                  </a:lnTo>
                  <a:lnTo>
                    <a:pt x="3932" y="2552"/>
                  </a:lnTo>
                  <a:lnTo>
                    <a:pt x="3930" y="2556"/>
                  </a:lnTo>
                  <a:lnTo>
                    <a:pt x="3928" y="2564"/>
                  </a:lnTo>
                  <a:lnTo>
                    <a:pt x="3926" y="2568"/>
                  </a:lnTo>
                  <a:lnTo>
                    <a:pt x="3928" y="2574"/>
                  </a:lnTo>
                  <a:lnTo>
                    <a:pt x="3928" y="2580"/>
                  </a:lnTo>
                  <a:lnTo>
                    <a:pt x="3928" y="2584"/>
                  </a:lnTo>
                  <a:lnTo>
                    <a:pt x="3922" y="2594"/>
                  </a:lnTo>
                  <a:lnTo>
                    <a:pt x="3918" y="2602"/>
                  </a:lnTo>
                  <a:lnTo>
                    <a:pt x="3916" y="2606"/>
                  </a:lnTo>
                  <a:lnTo>
                    <a:pt x="3916" y="2610"/>
                  </a:lnTo>
                  <a:lnTo>
                    <a:pt x="3918" y="2620"/>
                  </a:lnTo>
                  <a:lnTo>
                    <a:pt x="3918" y="2630"/>
                  </a:lnTo>
                  <a:lnTo>
                    <a:pt x="3914" y="2634"/>
                  </a:lnTo>
                  <a:lnTo>
                    <a:pt x="3912" y="2636"/>
                  </a:lnTo>
                  <a:lnTo>
                    <a:pt x="3906" y="2636"/>
                  </a:lnTo>
                  <a:lnTo>
                    <a:pt x="3900" y="2632"/>
                  </a:lnTo>
                  <a:lnTo>
                    <a:pt x="3886" y="2626"/>
                  </a:lnTo>
                  <a:lnTo>
                    <a:pt x="3876" y="2624"/>
                  </a:lnTo>
                  <a:lnTo>
                    <a:pt x="3874" y="2624"/>
                  </a:lnTo>
                  <a:lnTo>
                    <a:pt x="3872" y="2628"/>
                  </a:lnTo>
                  <a:lnTo>
                    <a:pt x="3874" y="2630"/>
                  </a:lnTo>
                  <a:lnTo>
                    <a:pt x="3878" y="2636"/>
                  </a:lnTo>
                  <a:lnTo>
                    <a:pt x="3880" y="2640"/>
                  </a:lnTo>
                  <a:lnTo>
                    <a:pt x="3880" y="2642"/>
                  </a:lnTo>
                  <a:lnTo>
                    <a:pt x="3878" y="2648"/>
                  </a:lnTo>
                  <a:lnTo>
                    <a:pt x="3872" y="2656"/>
                  </a:lnTo>
                  <a:lnTo>
                    <a:pt x="3866" y="2662"/>
                  </a:lnTo>
                  <a:lnTo>
                    <a:pt x="3858" y="2670"/>
                  </a:lnTo>
                  <a:lnTo>
                    <a:pt x="3854" y="2676"/>
                  </a:lnTo>
                  <a:lnTo>
                    <a:pt x="3852" y="2680"/>
                  </a:lnTo>
                  <a:lnTo>
                    <a:pt x="3852" y="2682"/>
                  </a:lnTo>
                  <a:lnTo>
                    <a:pt x="3854" y="2686"/>
                  </a:lnTo>
                  <a:lnTo>
                    <a:pt x="3856" y="2690"/>
                  </a:lnTo>
                  <a:lnTo>
                    <a:pt x="3862" y="2694"/>
                  </a:lnTo>
                  <a:lnTo>
                    <a:pt x="3866" y="2700"/>
                  </a:lnTo>
                  <a:lnTo>
                    <a:pt x="3866" y="2706"/>
                  </a:lnTo>
                  <a:lnTo>
                    <a:pt x="3864" y="2710"/>
                  </a:lnTo>
                  <a:lnTo>
                    <a:pt x="3860" y="2722"/>
                  </a:lnTo>
                  <a:lnTo>
                    <a:pt x="3862" y="2726"/>
                  </a:lnTo>
                  <a:lnTo>
                    <a:pt x="3864" y="2732"/>
                  </a:lnTo>
                  <a:lnTo>
                    <a:pt x="3866" y="2734"/>
                  </a:lnTo>
                  <a:lnTo>
                    <a:pt x="3870" y="2736"/>
                  </a:lnTo>
                  <a:lnTo>
                    <a:pt x="3874" y="2732"/>
                  </a:lnTo>
                  <a:lnTo>
                    <a:pt x="3880" y="2720"/>
                  </a:lnTo>
                  <a:lnTo>
                    <a:pt x="3884" y="2712"/>
                  </a:lnTo>
                  <a:lnTo>
                    <a:pt x="3888" y="2710"/>
                  </a:lnTo>
                  <a:lnTo>
                    <a:pt x="3890" y="2712"/>
                  </a:lnTo>
                  <a:lnTo>
                    <a:pt x="3896" y="2714"/>
                  </a:lnTo>
                  <a:lnTo>
                    <a:pt x="3900" y="2714"/>
                  </a:lnTo>
                  <a:lnTo>
                    <a:pt x="3908" y="2712"/>
                  </a:lnTo>
                  <a:lnTo>
                    <a:pt x="3912" y="2710"/>
                  </a:lnTo>
                  <a:lnTo>
                    <a:pt x="3910" y="2706"/>
                  </a:lnTo>
                  <a:lnTo>
                    <a:pt x="3894" y="2698"/>
                  </a:lnTo>
                  <a:lnTo>
                    <a:pt x="3886" y="2692"/>
                  </a:lnTo>
                  <a:lnTo>
                    <a:pt x="3878" y="2686"/>
                  </a:lnTo>
                  <a:lnTo>
                    <a:pt x="3874" y="2680"/>
                  </a:lnTo>
                  <a:lnTo>
                    <a:pt x="3874" y="2676"/>
                  </a:lnTo>
                  <a:lnTo>
                    <a:pt x="3876" y="2672"/>
                  </a:lnTo>
                  <a:lnTo>
                    <a:pt x="3882" y="2666"/>
                  </a:lnTo>
                  <a:lnTo>
                    <a:pt x="3886" y="2666"/>
                  </a:lnTo>
                  <a:lnTo>
                    <a:pt x="3888" y="2668"/>
                  </a:lnTo>
                  <a:lnTo>
                    <a:pt x="3892" y="2670"/>
                  </a:lnTo>
                  <a:lnTo>
                    <a:pt x="3896" y="2674"/>
                  </a:lnTo>
                  <a:lnTo>
                    <a:pt x="3900" y="2676"/>
                  </a:lnTo>
                  <a:lnTo>
                    <a:pt x="3906" y="2676"/>
                  </a:lnTo>
                  <a:lnTo>
                    <a:pt x="3912" y="2674"/>
                  </a:lnTo>
                  <a:lnTo>
                    <a:pt x="3918" y="2670"/>
                  </a:lnTo>
                  <a:lnTo>
                    <a:pt x="3924" y="2668"/>
                  </a:lnTo>
                  <a:lnTo>
                    <a:pt x="3930" y="2666"/>
                  </a:lnTo>
                  <a:lnTo>
                    <a:pt x="3936" y="2668"/>
                  </a:lnTo>
                  <a:lnTo>
                    <a:pt x="3954" y="2678"/>
                  </a:lnTo>
                  <a:lnTo>
                    <a:pt x="3984" y="2698"/>
                  </a:lnTo>
                  <a:lnTo>
                    <a:pt x="3992" y="2700"/>
                  </a:lnTo>
                  <a:lnTo>
                    <a:pt x="3996" y="2698"/>
                  </a:lnTo>
                  <a:lnTo>
                    <a:pt x="4000" y="2692"/>
                  </a:lnTo>
                  <a:lnTo>
                    <a:pt x="4002" y="2684"/>
                  </a:lnTo>
                  <a:lnTo>
                    <a:pt x="4008" y="2664"/>
                  </a:lnTo>
                  <a:lnTo>
                    <a:pt x="4012" y="2656"/>
                  </a:lnTo>
                  <a:lnTo>
                    <a:pt x="4018" y="2652"/>
                  </a:lnTo>
                  <a:lnTo>
                    <a:pt x="4030" y="2648"/>
                  </a:lnTo>
                  <a:lnTo>
                    <a:pt x="4042" y="2646"/>
                  </a:lnTo>
                  <a:lnTo>
                    <a:pt x="4054" y="2644"/>
                  </a:lnTo>
                  <a:lnTo>
                    <a:pt x="4068" y="2640"/>
                  </a:lnTo>
                  <a:lnTo>
                    <a:pt x="4090" y="2630"/>
                  </a:lnTo>
                  <a:lnTo>
                    <a:pt x="4096" y="2626"/>
                  </a:lnTo>
                  <a:lnTo>
                    <a:pt x="4096" y="2624"/>
                  </a:lnTo>
                  <a:lnTo>
                    <a:pt x="4094" y="2622"/>
                  </a:lnTo>
                  <a:lnTo>
                    <a:pt x="4092" y="2620"/>
                  </a:lnTo>
                  <a:lnTo>
                    <a:pt x="4090" y="2620"/>
                  </a:lnTo>
                  <a:lnTo>
                    <a:pt x="4084" y="2622"/>
                  </a:lnTo>
                  <a:lnTo>
                    <a:pt x="4082" y="2622"/>
                  </a:lnTo>
                  <a:lnTo>
                    <a:pt x="4078" y="2622"/>
                  </a:lnTo>
                  <a:lnTo>
                    <a:pt x="4074" y="2618"/>
                  </a:lnTo>
                  <a:lnTo>
                    <a:pt x="4070" y="2610"/>
                  </a:lnTo>
                  <a:close/>
                  <a:moveTo>
                    <a:pt x="3802" y="2924"/>
                  </a:moveTo>
                  <a:lnTo>
                    <a:pt x="3802" y="2924"/>
                  </a:lnTo>
                  <a:lnTo>
                    <a:pt x="3806" y="2916"/>
                  </a:lnTo>
                  <a:lnTo>
                    <a:pt x="3806" y="2908"/>
                  </a:lnTo>
                  <a:lnTo>
                    <a:pt x="3804" y="2906"/>
                  </a:lnTo>
                  <a:lnTo>
                    <a:pt x="3802" y="2904"/>
                  </a:lnTo>
                  <a:lnTo>
                    <a:pt x="3800" y="2906"/>
                  </a:lnTo>
                  <a:lnTo>
                    <a:pt x="3796" y="2910"/>
                  </a:lnTo>
                  <a:lnTo>
                    <a:pt x="3792" y="2914"/>
                  </a:lnTo>
                  <a:lnTo>
                    <a:pt x="3792" y="2918"/>
                  </a:lnTo>
                  <a:lnTo>
                    <a:pt x="3792" y="2922"/>
                  </a:lnTo>
                  <a:lnTo>
                    <a:pt x="3792" y="2924"/>
                  </a:lnTo>
                  <a:lnTo>
                    <a:pt x="3794" y="2926"/>
                  </a:lnTo>
                  <a:lnTo>
                    <a:pt x="3798" y="2928"/>
                  </a:lnTo>
                  <a:lnTo>
                    <a:pt x="3800" y="2926"/>
                  </a:lnTo>
                  <a:lnTo>
                    <a:pt x="3802" y="2924"/>
                  </a:lnTo>
                  <a:close/>
                  <a:moveTo>
                    <a:pt x="3594" y="3018"/>
                  </a:moveTo>
                  <a:lnTo>
                    <a:pt x="3594" y="3018"/>
                  </a:lnTo>
                  <a:lnTo>
                    <a:pt x="3596" y="3016"/>
                  </a:lnTo>
                  <a:lnTo>
                    <a:pt x="3596" y="3014"/>
                  </a:lnTo>
                  <a:lnTo>
                    <a:pt x="3594" y="3010"/>
                  </a:lnTo>
                  <a:lnTo>
                    <a:pt x="3592" y="3010"/>
                  </a:lnTo>
                  <a:lnTo>
                    <a:pt x="3590" y="3012"/>
                  </a:lnTo>
                  <a:lnTo>
                    <a:pt x="3588" y="3014"/>
                  </a:lnTo>
                  <a:lnTo>
                    <a:pt x="3590" y="3018"/>
                  </a:lnTo>
                  <a:lnTo>
                    <a:pt x="3594" y="3018"/>
                  </a:lnTo>
                  <a:close/>
                  <a:moveTo>
                    <a:pt x="3048" y="4040"/>
                  </a:moveTo>
                  <a:lnTo>
                    <a:pt x="3048" y="4040"/>
                  </a:lnTo>
                  <a:lnTo>
                    <a:pt x="3046" y="4042"/>
                  </a:lnTo>
                  <a:lnTo>
                    <a:pt x="3044" y="4044"/>
                  </a:lnTo>
                  <a:lnTo>
                    <a:pt x="3042" y="4050"/>
                  </a:lnTo>
                  <a:lnTo>
                    <a:pt x="3044" y="4056"/>
                  </a:lnTo>
                  <a:lnTo>
                    <a:pt x="3046" y="4062"/>
                  </a:lnTo>
                  <a:lnTo>
                    <a:pt x="3048" y="4064"/>
                  </a:lnTo>
                  <a:lnTo>
                    <a:pt x="3050" y="4068"/>
                  </a:lnTo>
                  <a:lnTo>
                    <a:pt x="3052" y="4098"/>
                  </a:lnTo>
                  <a:lnTo>
                    <a:pt x="3054" y="4116"/>
                  </a:lnTo>
                  <a:lnTo>
                    <a:pt x="3056" y="4120"/>
                  </a:lnTo>
                  <a:lnTo>
                    <a:pt x="3058" y="4120"/>
                  </a:lnTo>
                  <a:lnTo>
                    <a:pt x="3062" y="4120"/>
                  </a:lnTo>
                  <a:lnTo>
                    <a:pt x="3064" y="4122"/>
                  </a:lnTo>
                  <a:lnTo>
                    <a:pt x="3066" y="4126"/>
                  </a:lnTo>
                  <a:lnTo>
                    <a:pt x="3070" y="4134"/>
                  </a:lnTo>
                  <a:lnTo>
                    <a:pt x="3074" y="4138"/>
                  </a:lnTo>
                  <a:lnTo>
                    <a:pt x="3076" y="4134"/>
                  </a:lnTo>
                  <a:lnTo>
                    <a:pt x="3076" y="4128"/>
                  </a:lnTo>
                  <a:lnTo>
                    <a:pt x="3078" y="4120"/>
                  </a:lnTo>
                  <a:lnTo>
                    <a:pt x="3078" y="4118"/>
                  </a:lnTo>
                  <a:lnTo>
                    <a:pt x="3082" y="4118"/>
                  </a:lnTo>
                  <a:lnTo>
                    <a:pt x="3086" y="4122"/>
                  </a:lnTo>
                  <a:lnTo>
                    <a:pt x="3090" y="4126"/>
                  </a:lnTo>
                  <a:lnTo>
                    <a:pt x="3092" y="4130"/>
                  </a:lnTo>
                  <a:lnTo>
                    <a:pt x="3090" y="4134"/>
                  </a:lnTo>
                  <a:lnTo>
                    <a:pt x="3086" y="4140"/>
                  </a:lnTo>
                  <a:lnTo>
                    <a:pt x="3080" y="4146"/>
                  </a:lnTo>
                  <a:lnTo>
                    <a:pt x="3076" y="4156"/>
                  </a:lnTo>
                  <a:lnTo>
                    <a:pt x="3078" y="4164"/>
                  </a:lnTo>
                  <a:lnTo>
                    <a:pt x="3078" y="4166"/>
                  </a:lnTo>
                  <a:lnTo>
                    <a:pt x="3082" y="4166"/>
                  </a:lnTo>
                  <a:lnTo>
                    <a:pt x="3084" y="4164"/>
                  </a:lnTo>
                  <a:lnTo>
                    <a:pt x="3088" y="4166"/>
                  </a:lnTo>
                  <a:lnTo>
                    <a:pt x="3092" y="4170"/>
                  </a:lnTo>
                  <a:lnTo>
                    <a:pt x="3096" y="4174"/>
                  </a:lnTo>
                  <a:lnTo>
                    <a:pt x="3100" y="4176"/>
                  </a:lnTo>
                  <a:lnTo>
                    <a:pt x="3104" y="4178"/>
                  </a:lnTo>
                  <a:lnTo>
                    <a:pt x="3112" y="4176"/>
                  </a:lnTo>
                  <a:lnTo>
                    <a:pt x="3112" y="4174"/>
                  </a:lnTo>
                  <a:lnTo>
                    <a:pt x="3112" y="4168"/>
                  </a:lnTo>
                  <a:lnTo>
                    <a:pt x="3112" y="4166"/>
                  </a:lnTo>
                  <a:lnTo>
                    <a:pt x="3116" y="4164"/>
                  </a:lnTo>
                  <a:lnTo>
                    <a:pt x="3120" y="4160"/>
                  </a:lnTo>
                  <a:lnTo>
                    <a:pt x="3124" y="4160"/>
                  </a:lnTo>
                  <a:lnTo>
                    <a:pt x="3138" y="4172"/>
                  </a:lnTo>
                  <a:lnTo>
                    <a:pt x="3144" y="4176"/>
                  </a:lnTo>
                  <a:lnTo>
                    <a:pt x="3148" y="4180"/>
                  </a:lnTo>
                  <a:lnTo>
                    <a:pt x="3152" y="4188"/>
                  </a:lnTo>
                  <a:lnTo>
                    <a:pt x="3154" y="4196"/>
                  </a:lnTo>
                  <a:lnTo>
                    <a:pt x="3156" y="4198"/>
                  </a:lnTo>
                  <a:lnTo>
                    <a:pt x="3158" y="4198"/>
                  </a:lnTo>
                  <a:lnTo>
                    <a:pt x="3162" y="4198"/>
                  </a:lnTo>
                  <a:lnTo>
                    <a:pt x="3162" y="4196"/>
                  </a:lnTo>
                  <a:lnTo>
                    <a:pt x="3162" y="4188"/>
                  </a:lnTo>
                  <a:lnTo>
                    <a:pt x="3154" y="4170"/>
                  </a:lnTo>
                  <a:lnTo>
                    <a:pt x="3154" y="4166"/>
                  </a:lnTo>
                  <a:lnTo>
                    <a:pt x="3154" y="4164"/>
                  </a:lnTo>
                  <a:lnTo>
                    <a:pt x="3160" y="4164"/>
                  </a:lnTo>
                  <a:lnTo>
                    <a:pt x="3164" y="4168"/>
                  </a:lnTo>
                  <a:lnTo>
                    <a:pt x="3168" y="4174"/>
                  </a:lnTo>
                  <a:lnTo>
                    <a:pt x="3172" y="4180"/>
                  </a:lnTo>
                  <a:lnTo>
                    <a:pt x="3176" y="4182"/>
                  </a:lnTo>
                  <a:lnTo>
                    <a:pt x="3180" y="4186"/>
                  </a:lnTo>
                  <a:lnTo>
                    <a:pt x="3184" y="4192"/>
                  </a:lnTo>
                  <a:lnTo>
                    <a:pt x="3186" y="4198"/>
                  </a:lnTo>
                  <a:lnTo>
                    <a:pt x="3186" y="4202"/>
                  </a:lnTo>
                  <a:lnTo>
                    <a:pt x="3188" y="4206"/>
                  </a:lnTo>
                  <a:lnTo>
                    <a:pt x="3196" y="4210"/>
                  </a:lnTo>
                  <a:lnTo>
                    <a:pt x="3206" y="4216"/>
                  </a:lnTo>
                  <a:lnTo>
                    <a:pt x="3210" y="4218"/>
                  </a:lnTo>
                  <a:lnTo>
                    <a:pt x="3212" y="4222"/>
                  </a:lnTo>
                  <a:lnTo>
                    <a:pt x="3212" y="4228"/>
                  </a:lnTo>
                  <a:lnTo>
                    <a:pt x="3216" y="4232"/>
                  </a:lnTo>
                  <a:lnTo>
                    <a:pt x="3218" y="4230"/>
                  </a:lnTo>
                  <a:lnTo>
                    <a:pt x="3220" y="4224"/>
                  </a:lnTo>
                  <a:lnTo>
                    <a:pt x="3222" y="4216"/>
                  </a:lnTo>
                  <a:lnTo>
                    <a:pt x="3222" y="4208"/>
                  </a:lnTo>
                  <a:lnTo>
                    <a:pt x="3220" y="4204"/>
                  </a:lnTo>
                  <a:lnTo>
                    <a:pt x="3218" y="4202"/>
                  </a:lnTo>
                  <a:lnTo>
                    <a:pt x="3210" y="4200"/>
                  </a:lnTo>
                  <a:lnTo>
                    <a:pt x="3206" y="4200"/>
                  </a:lnTo>
                  <a:lnTo>
                    <a:pt x="3206" y="4196"/>
                  </a:lnTo>
                  <a:lnTo>
                    <a:pt x="3206" y="4194"/>
                  </a:lnTo>
                  <a:lnTo>
                    <a:pt x="3206" y="4192"/>
                  </a:lnTo>
                  <a:lnTo>
                    <a:pt x="3204" y="4186"/>
                  </a:lnTo>
                  <a:lnTo>
                    <a:pt x="3198" y="4182"/>
                  </a:lnTo>
                  <a:lnTo>
                    <a:pt x="3196" y="4178"/>
                  </a:lnTo>
                  <a:lnTo>
                    <a:pt x="3194" y="4174"/>
                  </a:lnTo>
                  <a:lnTo>
                    <a:pt x="3196" y="4174"/>
                  </a:lnTo>
                  <a:lnTo>
                    <a:pt x="3198" y="4174"/>
                  </a:lnTo>
                  <a:lnTo>
                    <a:pt x="3206" y="4174"/>
                  </a:lnTo>
                  <a:lnTo>
                    <a:pt x="3210" y="4172"/>
                  </a:lnTo>
                  <a:lnTo>
                    <a:pt x="3212" y="4172"/>
                  </a:lnTo>
                  <a:lnTo>
                    <a:pt x="3214" y="4168"/>
                  </a:lnTo>
                  <a:lnTo>
                    <a:pt x="3210" y="4164"/>
                  </a:lnTo>
                  <a:lnTo>
                    <a:pt x="3194" y="4156"/>
                  </a:lnTo>
                  <a:lnTo>
                    <a:pt x="3190" y="4154"/>
                  </a:lnTo>
                  <a:lnTo>
                    <a:pt x="3186" y="4156"/>
                  </a:lnTo>
                  <a:lnTo>
                    <a:pt x="3186" y="4158"/>
                  </a:lnTo>
                  <a:lnTo>
                    <a:pt x="3184" y="4162"/>
                  </a:lnTo>
                  <a:lnTo>
                    <a:pt x="3184" y="4170"/>
                  </a:lnTo>
                  <a:lnTo>
                    <a:pt x="3182" y="4172"/>
                  </a:lnTo>
                  <a:lnTo>
                    <a:pt x="3180" y="4170"/>
                  </a:lnTo>
                  <a:lnTo>
                    <a:pt x="3178" y="4168"/>
                  </a:lnTo>
                  <a:lnTo>
                    <a:pt x="3176" y="4164"/>
                  </a:lnTo>
                  <a:lnTo>
                    <a:pt x="3176" y="4158"/>
                  </a:lnTo>
                  <a:lnTo>
                    <a:pt x="3176" y="4154"/>
                  </a:lnTo>
                  <a:lnTo>
                    <a:pt x="3174" y="4150"/>
                  </a:lnTo>
                  <a:lnTo>
                    <a:pt x="3170" y="4146"/>
                  </a:lnTo>
                  <a:lnTo>
                    <a:pt x="3164" y="4142"/>
                  </a:lnTo>
                  <a:lnTo>
                    <a:pt x="3158" y="4140"/>
                  </a:lnTo>
                  <a:lnTo>
                    <a:pt x="3154" y="4140"/>
                  </a:lnTo>
                  <a:lnTo>
                    <a:pt x="3152" y="4140"/>
                  </a:lnTo>
                  <a:lnTo>
                    <a:pt x="3150" y="4142"/>
                  </a:lnTo>
                  <a:lnTo>
                    <a:pt x="3148" y="4146"/>
                  </a:lnTo>
                  <a:lnTo>
                    <a:pt x="3144" y="4146"/>
                  </a:lnTo>
                  <a:lnTo>
                    <a:pt x="3142" y="4146"/>
                  </a:lnTo>
                  <a:lnTo>
                    <a:pt x="3140" y="4148"/>
                  </a:lnTo>
                  <a:lnTo>
                    <a:pt x="3140" y="4152"/>
                  </a:lnTo>
                  <a:lnTo>
                    <a:pt x="3140" y="4158"/>
                  </a:lnTo>
                  <a:lnTo>
                    <a:pt x="3138" y="4158"/>
                  </a:lnTo>
                  <a:lnTo>
                    <a:pt x="3136" y="4158"/>
                  </a:lnTo>
                  <a:lnTo>
                    <a:pt x="3130" y="4156"/>
                  </a:lnTo>
                  <a:lnTo>
                    <a:pt x="3126" y="4152"/>
                  </a:lnTo>
                  <a:lnTo>
                    <a:pt x="3122" y="4142"/>
                  </a:lnTo>
                  <a:lnTo>
                    <a:pt x="3120" y="4132"/>
                  </a:lnTo>
                  <a:lnTo>
                    <a:pt x="3120" y="4124"/>
                  </a:lnTo>
                  <a:lnTo>
                    <a:pt x="3120" y="4120"/>
                  </a:lnTo>
                  <a:lnTo>
                    <a:pt x="3120" y="4116"/>
                  </a:lnTo>
                  <a:lnTo>
                    <a:pt x="3116" y="4104"/>
                  </a:lnTo>
                  <a:lnTo>
                    <a:pt x="3112" y="4092"/>
                  </a:lnTo>
                  <a:lnTo>
                    <a:pt x="3112" y="4086"/>
                  </a:lnTo>
                  <a:lnTo>
                    <a:pt x="3116" y="4082"/>
                  </a:lnTo>
                  <a:lnTo>
                    <a:pt x="3120" y="4072"/>
                  </a:lnTo>
                  <a:lnTo>
                    <a:pt x="3120" y="4066"/>
                  </a:lnTo>
                  <a:lnTo>
                    <a:pt x="3120" y="4062"/>
                  </a:lnTo>
                  <a:lnTo>
                    <a:pt x="3124" y="4054"/>
                  </a:lnTo>
                  <a:lnTo>
                    <a:pt x="3128" y="4052"/>
                  </a:lnTo>
                  <a:lnTo>
                    <a:pt x="3130" y="4050"/>
                  </a:lnTo>
                  <a:lnTo>
                    <a:pt x="3132" y="4052"/>
                  </a:lnTo>
                  <a:lnTo>
                    <a:pt x="3134" y="4052"/>
                  </a:lnTo>
                  <a:lnTo>
                    <a:pt x="3136" y="4056"/>
                  </a:lnTo>
                  <a:lnTo>
                    <a:pt x="3138" y="4056"/>
                  </a:lnTo>
                  <a:lnTo>
                    <a:pt x="3144" y="4046"/>
                  </a:lnTo>
                  <a:lnTo>
                    <a:pt x="3148" y="4034"/>
                  </a:lnTo>
                  <a:lnTo>
                    <a:pt x="3154" y="4008"/>
                  </a:lnTo>
                  <a:lnTo>
                    <a:pt x="3154" y="4006"/>
                  </a:lnTo>
                  <a:lnTo>
                    <a:pt x="3152" y="4002"/>
                  </a:lnTo>
                  <a:lnTo>
                    <a:pt x="3146" y="3992"/>
                  </a:lnTo>
                  <a:lnTo>
                    <a:pt x="3144" y="3986"/>
                  </a:lnTo>
                  <a:lnTo>
                    <a:pt x="3142" y="3978"/>
                  </a:lnTo>
                  <a:lnTo>
                    <a:pt x="3142" y="3970"/>
                  </a:lnTo>
                  <a:lnTo>
                    <a:pt x="3144" y="3960"/>
                  </a:lnTo>
                  <a:lnTo>
                    <a:pt x="3148" y="3944"/>
                  </a:lnTo>
                  <a:lnTo>
                    <a:pt x="3146" y="3936"/>
                  </a:lnTo>
                  <a:lnTo>
                    <a:pt x="3146" y="3934"/>
                  </a:lnTo>
                  <a:lnTo>
                    <a:pt x="3142" y="3934"/>
                  </a:lnTo>
                  <a:lnTo>
                    <a:pt x="3140" y="3936"/>
                  </a:lnTo>
                  <a:lnTo>
                    <a:pt x="3136" y="3942"/>
                  </a:lnTo>
                  <a:lnTo>
                    <a:pt x="3132" y="3946"/>
                  </a:lnTo>
                  <a:lnTo>
                    <a:pt x="3126" y="3944"/>
                  </a:lnTo>
                  <a:lnTo>
                    <a:pt x="3122" y="3942"/>
                  </a:lnTo>
                  <a:lnTo>
                    <a:pt x="3114" y="3938"/>
                  </a:lnTo>
                  <a:lnTo>
                    <a:pt x="3100" y="3930"/>
                  </a:lnTo>
                  <a:lnTo>
                    <a:pt x="3094" y="3926"/>
                  </a:lnTo>
                  <a:lnTo>
                    <a:pt x="3086" y="3928"/>
                  </a:lnTo>
                  <a:lnTo>
                    <a:pt x="3076" y="3932"/>
                  </a:lnTo>
                  <a:lnTo>
                    <a:pt x="3076" y="3936"/>
                  </a:lnTo>
                  <a:lnTo>
                    <a:pt x="3074" y="3938"/>
                  </a:lnTo>
                  <a:lnTo>
                    <a:pt x="3074" y="3946"/>
                  </a:lnTo>
                  <a:lnTo>
                    <a:pt x="3074" y="3952"/>
                  </a:lnTo>
                  <a:lnTo>
                    <a:pt x="3072" y="3958"/>
                  </a:lnTo>
                  <a:lnTo>
                    <a:pt x="3068" y="3966"/>
                  </a:lnTo>
                  <a:lnTo>
                    <a:pt x="3068" y="3972"/>
                  </a:lnTo>
                  <a:lnTo>
                    <a:pt x="3068" y="3986"/>
                  </a:lnTo>
                  <a:lnTo>
                    <a:pt x="3070" y="4000"/>
                  </a:lnTo>
                  <a:lnTo>
                    <a:pt x="3068" y="4010"/>
                  </a:lnTo>
                  <a:lnTo>
                    <a:pt x="3066" y="4018"/>
                  </a:lnTo>
                  <a:lnTo>
                    <a:pt x="3064" y="4026"/>
                  </a:lnTo>
                  <a:lnTo>
                    <a:pt x="3062" y="4032"/>
                  </a:lnTo>
                  <a:lnTo>
                    <a:pt x="3064" y="4038"/>
                  </a:lnTo>
                  <a:lnTo>
                    <a:pt x="3066" y="4040"/>
                  </a:lnTo>
                  <a:lnTo>
                    <a:pt x="3068" y="4046"/>
                  </a:lnTo>
                  <a:lnTo>
                    <a:pt x="3070" y="4050"/>
                  </a:lnTo>
                  <a:lnTo>
                    <a:pt x="3068" y="4054"/>
                  </a:lnTo>
                  <a:lnTo>
                    <a:pt x="3066" y="4058"/>
                  </a:lnTo>
                  <a:lnTo>
                    <a:pt x="3062" y="4060"/>
                  </a:lnTo>
                  <a:lnTo>
                    <a:pt x="3060" y="4056"/>
                  </a:lnTo>
                  <a:lnTo>
                    <a:pt x="3058" y="4054"/>
                  </a:lnTo>
                  <a:lnTo>
                    <a:pt x="3052" y="4044"/>
                  </a:lnTo>
                  <a:lnTo>
                    <a:pt x="3050" y="4042"/>
                  </a:lnTo>
                  <a:lnTo>
                    <a:pt x="3048" y="4040"/>
                  </a:lnTo>
                  <a:close/>
                  <a:moveTo>
                    <a:pt x="3012" y="4336"/>
                  </a:moveTo>
                  <a:lnTo>
                    <a:pt x="3012" y="4336"/>
                  </a:lnTo>
                  <a:lnTo>
                    <a:pt x="2996" y="4362"/>
                  </a:lnTo>
                  <a:lnTo>
                    <a:pt x="2978" y="4384"/>
                  </a:lnTo>
                  <a:lnTo>
                    <a:pt x="2960" y="4400"/>
                  </a:lnTo>
                  <a:lnTo>
                    <a:pt x="2950" y="4412"/>
                  </a:lnTo>
                  <a:lnTo>
                    <a:pt x="2948" y="4420"/>
                  </a:lnTo>
                  <a:lnTo>
                    <a:pt x="2944" y="4428"/>
                  </a:lnTo>
                  <a:lnTo>
                    <a:pt x="2944" y="4432"/>
                  </a:lnTo>
                  <a:lnTo>
                    <a:pt x="2946" y="4434"/>
                  </a:lnTo>
                  <a:lnTo>
                    <a:pt x="2950" y="4432"/>
                  </a:lnTo>
                  <a:lnTo>
                    <a:pt x="2954" y="4426"/>
                  </a:lnTo>
                  <a:lnTo>
                    <a:pt x="2960" y="4422"/>
                  </a:lnTo>
                  <a:lnTo>
                    <a:pt x="2968" y="4410"/>
                  </a:lnTo>
                  <a:lnTo>
                    <a:pt x="2994" y="4388"/>
                  </a:lnTo>
                  <a:lnTo>
                    <a:pt x="3002" y="4380"/>
                  </a:lnTo>
                  <a:lnTo>
                    <a:pt x="3006" y="4372"/>
                  </a:lnTo>
                  <a:lnTo>
                    <a:pt x="3008" y="4368"/>
                  </a:lnTo>
                  <a:lnTo>
                    <a:pt x="3008" y="4364"/>
                  </a:lnTo>
                  <a:lnTo>
                    <a:pt x="3010" y="4358"/>
                  </a:lnTo>
                  <a:lnTo>
                    <a:pt x="3012" y="4356"/>
                  </a:lnTo>
                  <a:lnTo>
                    <a:pt x="3016" y="4354"/>
                  </a:lnTo>
                  <a:lnTo>
                    <a:pt x="3022" y="4352"/>
                  </a:lnTo>
                  <a:lnTo>
                    <a:pt x="3024" y="4350"/>
                  </a:lnTo>
                  <a:lnTo>
                    <a:pt x="3028" y="4344"/>
                  </a:lnTo>
                  <a:lnTo>
                    <a:pt x="3030" y="4338"/>
                  </a:lnTo>
                  <a:lnTo>
                    <a:pt x="3030" y="4336"/>
                  </a:lnTo>
                  <a:lnTo>
                    <a:pt x="3034" y="4336"/>
                  </a:lnTo>
                  <a:lnTo>
                    <a:pt x="3038" y="4334"/>
                  </a:lnTo>
                  <a:lnTo>
                    <a:pt x="3042" y="4330"/>
                  </a:lnTo>
                  <a:lnTo>
                    <a:pt x="3044" y="4324"/>
                  </a:lnTo>
                  <a:lnTo>
                    <a:pt x="3042" y="4316"/>
                  </a:lnTo>
                  <a:lnTo>
                    <a:pt x="3040" y="4312"/>
                  </a:lnTo>
                  <a:lnTo>
                    <a:pt x="3040" y="4306"/>
                  </a:lnTo>
                  <a:lnTo>
                    <a:pt x="3040" y="4296"/>
                  </a:lnTo>
                  <a:lnTo>
                    <a:pt x="3040" y="4288"/>
                  </a:lnTo>
                  <a:lnTo>
                    <a:pt x="3038" y="4286"/>
                  </a:lnTo>
                  <a:lnTo>
                    <a:pt x="3036" y="4284"/>
                  </a:lnTo>
                  <a:lnTo>
                    <a:pt x="3034" y="4284"/>
                  </a:lnTo>
                  <a:lnTo>
                    <a:pt x="3032" y="4286"/>
                  </a:lnTo>
                  <a:lnTo>
                    <a:pt x="3032" y="4294"/>
                  </a:lnTo>
                  <a:lnTo>
                    <a:pt x="3030" y="4302"/>
                  </a:lnTo>
                  <a:lnTo>
                    <a:pt x="3028" y="4304"/>
                  </a:lnTo>
                  <a:lnTo>
                    <a:pt x="3026" y="4306"/>
                  </a:lnTo>
                  <a:lnTo>
                    <a:pt x="3024" y="4306"/>
                  </a:lnTo>
                  <a:lnTo>
                    <a:pt x="3024" y="4308"/>
                  </a:lnTo>
                  <a:lnTo>
                    <a:pt x="3026" y="4312"/>
                  </a:lnTo>
                  <a:lnTo>
                    <a:pt x="3028" y="4318"/>
                  </a:lnTo>
                  <a:lnTo>
                    <a:pt x="3028" y="4322"/>
                  </a:lnTo>
                  <a:lnTo>
                    <a:pt x="3026" y="4326"/>
                  </a:lnTo>
                  <a:lnTo>
                    <a:pt x="3022" y="4330"/>
                  </a:lnTo>
                  <a:lnTo>
                    <a:pt x="3020" y="4328"/>
                  </a:lnTo>
                  <a:lnTo>
                    <a:pt x="3018" y="4328"/>
                  </a:lnTo>
                  <a:lnTo>
                    <a:pt x="3012" y="4336"/>
                  </a:lnTo>
                  <a:close/>
                  <a:moveTo>
                    <a:pt x="3126" y="3596"/>
                  </a:moveTo>
                  <a:lnTo>
                    <a:pt x="3126" y="3596"/>
                  </a:lnTo>
                  <a:lnTo>
                    <a:pt x="3122" y="3592"/>
                  </a:lnTo>
                  <a:lnTo>
                    <a:pt x="3118" y="3590"/>
                  </a:lnTo>
                  <a:lnTo>
                    <a:pt x="3116" y="3590"/>
                  </a:lnTo>
                  <a:lnTo>
                    <a:pt x="3114" y="3590"/>
                  </a:lnTo>
                  <a:lnTo>
                    <a:pt x="3110" y="3594"/>
                  </a:lnTo>
                  <a:lnTo>
                    <a:pt x="3104" y="3598"/>
                  </a:lnTo>
                  <a:lnTo>
                    <a:pt x="3098" y="3600"/>
                  </a:lnTo>
                  <a:lnTo>
                    <a:pt x="3092" y="3608"/>
                  </a:lnTo>
                  <a:lnTo>
                    <a:pt x="3072" y="3644"/>
                  </a:lnTo>
                  <a:lnTo>
                    <a:pt x="3062" y="3662"/>
                  </a:lnTo>
                  <a:lnTo>
                    <a:pt x="3060" y="3678"/>
                  </a:lnTo>
                  <a:lnTo>
                    <a:pt x="3060" y="3694"/>
                  </a:lnTo>
                  <a:lnTo>
                    <a:pt x="3062" y="3712"/>
                  </a:lnTo>
                  <a:lnTo>
                    <a:pt x="3066" y="3726"/>
                  </a:lnTo>
                  <a:lnTo>
                    <a:pt x="3070" y="3730"/>
                  </a:lnTo>
                  <a:lnTo>
                    <a:pt x="3074" y="3734"/>
                  </a:lnTo>
                  <a:lnTo>
                    <a:pt x="3078" y="3742"/>
                  </a:lnTo>
                  <a:lnTo>
                    <a:pt x="3082" y="3752"/>
                  </a:lnTo>
                  <a:lnTo>
                    <a:pt x="3086" y="3762"/>
                  </a:lnTo>
                  <a:lnTo>
                    <a:pt x="3088" y="3764"/>
                  </a:lnTo>
                  <a:lnTo>
                    <a:pt x="3090" y="3762"/>
                  </a:lnTo>
                  <a:lnTo>
                    <a:pt x="3090" y="3756"/>
                  </a:lnTo>
                  <a:lnTo>
                    <a:pt x="3090" y="3748"/>
                  </a:lnTo>
                  <a:lnTo>
                    <a:pt x="3092" y="3738"/>
                  </a:lnTo>
                  <a:lnTo>
                    <a:pt x="3094" y="3730"/>
                  </a:lnTo>
                  <a:lnTo>
                    <a:pt x="3096" y="3726"/>
                  </a:lnTo>
                  <a:lnTo>
                    <a:pt x="3098" y="3722"/>
                  </a:lnTo>
                  <a:lnTo>
                    <a:pt x="3102" y="3718"/>
                  </a:lnTo>
                  <a:lnTo>
                    <a:pt x="3106" y="3712"/>
                  </a:lnTo>
                  <a:lnTo>
                    <a:pt x="3110" y="3702"/>
                  </a:lnTo>
                  <a:lnTo>
                    <a:pt x="3114" y="3690"/>
                  </a:lnTo>
                  <a:lnTo>
                    <a:pt x="3120" y="3662"/>
                  </a:lnTo>
                  <a:lnTo>
                    <a:pt x="3126" y="3644"/>
                  </a:lnTo>
                  <a:lnTo>
                    <a:pt x="3130" y="3632"/>
                  </a:lnTo>
                  <a:lnTo>
                    <a:pt x="3130" y="3628"/>
                  </a:lnTo>
                  <a:lnTo>
                    <a:pt x="3128" y="3622"/>
                  </a:lnTo>
                  <a:lnTo>
                    <a:pt x="3128" y="3618"/>
                  </a:lnTo>
                  <a:lnTo>
                    <a:pt x="3128" y="3614"/>
                  </a:lnTo>
                  <a:lnTo>
                    <a:pt x="3130" y="3610"/>
                  </a:lnTo>
                  <a:lnTo>
                    <a:pt x="3132" y="3608"/>
                  </a:lnTo>
                  <a:lnTo>
                    <a:pt x="3132" y="3604"/>
                  </a:lnTo>
                  <a:lnTo>
                    <a:pt x="3130" y="3600"/>
                  </a:lnTo>
                  <a:lnTo>
                    <a:pt x="3126" y="3596"/>
                  </a:lnTo>
                  <a:close/>
                  <a:moveTo>
                    <a:pt x="4186" y="2510"/>
                  </a:moveTo>
                  <a:lnTo>
                    <a:pt x="4186" y="2510"/>
                  </a:lnTo>
                  <a:lnTo>
                    <a:pt x="4182" y="2506"/>
                  </a:lnTo>
                  <a:lnTo>
                    <a:pt x="4182" y="2510"/>
                  </a:lnTo>
                  <a:lnTo>
                    <a:pt x="4180" y="2516"/>
                  </a:lnTo>
                  <a:lnTo>
                    <a:pt x="4180" y="2518"/>
                  </a:lnTo>
                  <a:lnTo>
                    <a:pt x="4176" y="2522"/>
                  </a:lnTo>
                  <a:lnTo>
                    <a:pt x="4166" y="2526"/>
                  </a:lnTo>
                  <a:lnTo>
                    <a:pt x="4156" y="2534"/>
                  </a:lnTo>
                  <a:lnTo>
                    <a:pt x="4148" y="2544"/>
                  </a:lnTo>
                  <a:lnTo>
                    <a:pt x="4140" y="2558"/>
                  </a:lnTo>
                  <a:lnTo>
                    <a:pt x="4140" y="2560"/>
                  </a:lnTo>
                  <a:lnTo>
                    <a:pt x="4140" y="2562"/>
                  </a:lnTo>
                  <a:lnTo>
                    <a:pt x="4142" y="2564"/>
                  </a:lnTo>
                  <a:lnTo>
                    <a:pt x="4144" y="2562"/>
                  </a:lnTo>
                  <a:lnTo>
                    <a:pt x="4152" y="2556"/>
                  </a:lnTo>
                  <a:lnTo>
                    <a:pt x="4162" y="2546"/>
                  </a:lnTo>
                  <a:lnTo>
                    <a:pt x="4170" y="2536"/>
                  </a:lnTo>
                  <a:lnTo>
                    <a:pt x="4176" y="2532"/>
                  </a:lnTo>
                  <a:lnTo>
                    <a:pt x="4182" y="2528"/>
                  </a:lnTo>
                  <a:lnTo>
                    <a:pt x="4192" y="2522"/>
                  </a:lnTo>
                  <a:lnTo>
                    <a:pt x="4196" y="2518"/>
                  </a:lnTo>
                  <a:lnTo>
                    <a:pt x="4202" y="2516"/>
                  </a:lnTo>
                  <a:lnTo>
                    <a:pt x="4212" y="2512"/>
                  </a:lnTo>
                  <a:lnTo>
                    <a:pt x="4216" y="2510"/>
                  </a:lnTo>
                  <a:lnTo>
                    <a:pt x="4218" y="2508"/>
                  </a:lnTo>
                  <a:lnTo>
                    <a:pt x="4218" y="2506"/>
                  </a:lnTo>
                  <a:lnTo>
                    <a:pt x="4216" y="2502"/>
                  </a:lnTo>
                  <a:lnTo>
                    <a:pt x="4214" y="2500"/>
                  </a:lnTo>
                  <a:lnTo>
                    <a:pt x="4210" y="2500"/>
                  </a:lnTo>
                  <a:lnTo>
                    <a:pt x="4204" y="2504"/>
                  </a:lnTo>
                  <a:lnTo>
                    <a:pt x="4194" y="2510"/>
                  </a:lnTo>
                  <a:lnTo>
                    <a:pt x="4190" y="2510"/>
                  </a:lnTo>
                  <a:lnTo>
                    <a:pt x="4186" y="2510"/>
                  </a:lnTo>
                  <a:close/>
                  <a:moveTo>
                    <a:pt x="3264" y="4226"/>
                  </a:moveTo>
                  <a:lnTo>
                    <a:pt x="3264" y="4226"/>
                  </a:lnTo>
                  <a:lnTo>
                    <a:pt x="3258" y="4226"/>
                  </a:lnTo>
                  <a:lnTo>
                    <a:pt x="3250" y="4226"/>
                  </a:lnTo>
                  <a:lnTo>
                    <a:pt x="3242" y="4228"/>
                  </a:lnTo>
                  <a:lnTo>
                    <a:pt x="3234" y="4226"/>
                  </a:lnTo>
                  <a:lnTo>
                    <a:pt x="3230" y="4226"/>
                  </a:lnTo>
                  <a:lnTo>
                    <a:pt x="3228" y="4228"/>
                  </a:lnTo>
                  <a:lnTo>
                    <a:pt x="3228" y="4234"/>
                  </a:lnTo>
                  <a:lnTo>
                    <a:pt x="3234" y="4244"/>
                  </a:lnTo>
                  <a:lnTo>
                    <a:pt x="3242" y="4252"/>
                  </a:lnTo>
                  <a:lnTo>
                    <a:pt x="3246" y="4258"/>
                  </a:lnTo>
                  <a:lnTo>
                    <a:pt x="3248" y="4260"/>
                  </a:lnTo>
                  <a:lnTo>
                    <a:pt x="3250" y="4262"/>
                  </a:lnTo>
                  <a:lnTo>
                    <a:pt x="3254" y="4264"/>
                  </a:lnTo>
                  <a:lnTo>
                    <a:pt x="3258" y="4266"/>
                  </a:lnTo>
                  <a:lnTo>
                    <a:pt x="3258" y="4268"/>
                  </a:lnTo>
                  <a:lnTo>
                    <a:pt x="3256" y="4272"/>
                  </a:lnTo>
                  <a:lnTo>
                    <a:pt x="3254" y="4276"/>
                  </a:lnTo>
                  <a:lnTo>
                    <a:pt x="3252" y="4276"/>
                  </a:lnTo>
                  <a:lnTo>
                    <a:pt x="3252" y="4278"/>
                  </a:lnTo>
                  <a:lnTo>
                    <a:pt x="3256" y="4282"/>
                  </a:lnTo>
                  <a:lnTo>
                    <a:pt x="3260" y="4288"/>
                  </a:lnTo>
                  <a:lnTo>
                    <a:pt x="3264" y="4296"/>
                  </a:lnTo>
                  <a:lnTo>
                    <a:pt x="3266" y="4298"/>
                  </a:lnTo>
                  <a:lnTo>
                    <a:pt x="3268" y="4300"/>
                  </a:lnTo>
                  <a:lnTo>
                    <a:pt x="3272" y="4298"/>
                  </a:lnTo>
                  <a:lnTo>
                    <a:pt x="3276" y="4298"/>
                  </a:lnTo>
                  <a:lnTo>
                    <a:pt x="3280" y="4298"/>
                  </a:lnTo>
                  <a:lnTo>
                    <a:pt x="3282" y="4300"/>
                  </a:lnTo>
                  <a:lnTo>
                    <a:pt x="3286" y="4302"/>
                  </a:lnTo>
                  <a:lnTo>
                    <a:pt x="3288" y="4300"/>
                  </a:lnTo>
                  <a:lnTo>
                    <a:pt x="3286" y="4296"/>
                  </a:lnTo>
                  <a:lnTo>
                    <a:pt x="3282" y="4292"/>
                  </a:lnTo>
                  <a:lnTo>
                    <a:pt x="3282" y="4290"/>
                  </a:lnTo>
                  <a:lnTo>
                    <a:pt x="3282" y="4288"/>
                  </a:lnTo>
                  <a:lnTo>
                    <a:pt x="3282" y="4284"/>
                  </a:lnTo>
                  <a:lnTo>
                    <a:pt x="3278" y="4280"/>
                  </a:lnTo>
                  <a:lnTo>
                    <a:pt x="3276" y="4276"/>
                  </a:lnTo>
                  <a:lnTo>
                    <a:pt x="3276" y="4272"/>
                  </a:lnTo>
                  <a:lnTo>
                    <a:pt x="3276" y="4260"/>
                  </a:lnTo>
                  <a:lnTo>
                    <a:pt x="3276" y="4248"/>
                  </a:lnTo>
                  <a:lnTo>
                    <a:pt x="3276" y="4242"/>
                  </a:lnTo>
                  <a:lnTo>
                    <a:pt x="3274" y="4240"/>
                  </a:lnTo>
                  <a:lnTo>
                    <a:pt x="3270" y="4236"/>
                  </a:lnTo>
                  <a:lnTo>
                    <a:pt x="3270" y="4234"/>
                  </a:lnTo>
                  <a:lnTo>
                    <a:pt x="3268" y="4230"/>
                  </a:lnTo>
                  <a:lnTo>
                    <a:pt x="3264" y="4226"/>
                  </a:lnTo>
                  <a:close/>
                  <a:moveTo>
                    <a:pt x="2906" y="4970"/>
                  </a:moveTo>
                  <a:lnTo>
                    <a:pt x="2906" y="4970"/>
                  </a:lnTo>
                  <a:lnTo>
                    <a:pt x="2908" y="4964"/>
                  </a:lnTo>
                  <a:lnTo>
                    <a:pt x="2910" y="4962"/>
                  </a:lnTo>
                  <a:lnTo>
                    <a:pt x="2914" y="4960"/>
                  </a:lnTo>
                  <a:lnTo>
                    <a:pt x="2918" y="4958"/>
                  </a:lnTo>
                  <a:lnTo>
                    <a:pt x="2918" y="4956"/>
                  </a:lnTo>
                  <a:lnTo>
                    <a:pt x="2918" y="4950"/>
                  </a:lnTo>
                  <a:lnTo>
                    <a:pt x="2916" y="4942"/>
                  </a:lnTo>
                  <a:lnTo>
                    <a:pt x="2914" y="4932"/>
                  </a:lnTo>
                  <a:lnTo>
                    <a:pt x="2914" y="4924"/>
                  </a:lnTo>
                  <a:lnTo>
                    <a:pt x="2916" y="4918"/>
                  </a:lnTo>
                  <a:lnTo>
                    <a:pt x="2920" y="4912"/>
                  </a:lnTo>
                  <a:lnTo>
                    <a:pt x="2930" y="4902"/>
                  </a:lnTo>
                  <a:lnTo>
                    <a:pt x="2934" y="4898"/>
                  </a:lnTo>
                  <a:lnTo>
                    <a:pt x="2938" y="4892"/>
                  </a:lnTo>
                  <a:lnTo>
                    <a:pt x="2940" y="4888"/>
                  </a:lnTo>
                  <a:lnTo>
                    <a:pt x="2944" y="4886"/>
                  </a:lnTo>
                  <a:lnTo>
                    <a:pt x="2952" y="4882"/>
                  </a:lnTo>
                  <a:lnTo>
                    <a:pt x="2954" y="4882"/>
                  </a:lnTo>
                  <a:lnTo>
                    <a:pt x="2958" y="4878"/>
                  </a:lnTo>
                  <a:lnTo>
                    <a:pt x="2958" y="4872"/>
                  </a:lnTo>
                  <a:lnTo>
                    <a:pt x="2958" y="4862"/>
                  </a:lnTo>
                  <a:lnTo>
                    <a:pt x="2956" y="4840"/>
                  </a:lnTo>
                  <a:lnTo>
                    <a:pt x="2958" y="4822"/>
                  </a:lnTo>
                  <a:lnTo>
                    <a:pt x="2962" y="4808"/>
                  </a:lnTo>
                  <a:lnTo>
                    <a:pt x="2964" y="4804"/>
                  </a:lnTo>
                  <a:lnTo>
                    <a:pt x="2968" y="4800"/>
                  </a:lnTo>
                  <a:lnTo>
                    <a:pt x="2972" y="4796"/>
                  </a:lnTo>
                  <a:lnTo>
                    <a:pt x="2974" y="4792"/>
                  </a:lnTo>
                  <a:lnTo>
                    <a:pt x="2978" y="4792"/>
                  </a:lnTo>
                  <a:lnTo>
                    <a:pt x="2982" y="4796"/>
                  </a:lnTo>
                  <a:lnTo>
                    <a:pt x="2988" y="4800"/>
                  </a:lnTo>
                  <a:lnTo>
                    <a:pt x="2992" y="4802"/>
                  </a:lnTo>
                  <a:lnTo>
                    <a:pt x="3002" y="4802"/>
                  </a:lnTo>
                  <a:lnTo>
                    <a:pt x="3010" y="4800"/>
                  </a:lnTo>
                  <a:lnTo>
                    <a:pt x="3012" y="4798"/>
                  </a:lnTo>
                  <a:lnTo>
                    <a:pt x="3014" y="4796"/>
                  </a:lnTo>
                  <a:lnTo>
                    <a:pt x="3012" y="4792"/>
                  </a:lnTo>
                  <a:lnTo>
                    <a:pt x="3006" y="4786"/>
                  </a:lnTo>
                  <a:lnTo>
                    <a:pt x="2988" y="4770"/>
                  </a:lnTo>
                  <a:lnTo>
                    <a:pt x="2980" y="4760"/>
                  </a:lnTo>
                  <a:lnTo>
                    <a:pt x="2972" y="4752"/>
                  </a:lnTo>
                  <a:lnTo>
                    <a:pt x="2970" y="4744"/>
                  </a:lnTo>
                  <a:lnTo>
                    <a:pt x="2970" y="4742"/>
                  </a:lnTo>
                  <a:lnTo>
                    <a:pt x="2970" y="4738"/>
                  </a:lnTo>
                  <a:lnTo>
                    <a:pt x="2974" y="4734"/>
                  </a:lnTo>
                  <a:lnTo>
                    <a:pt x="2976" y="4730"/>
                  </a:lnTo>
                  <a:lnTo>
                    <a:pt x="2974" y="4726"/>
                  </a:lnTo>
                  <a:lnTo>
                    <a:pt x="2972" y="4722"/>
                  </a:lnTo>
                  <a:lnTo>
                    <a:pt x="2966" y="4714"/>
                  </a:lnTo>
                  <a:lnTo>
                    <a:pt x="2964" y="4708"/>
                  </a:lnTo>
                  <a:lnTo>
                    <a:pt x="2962" y="4702"/>
                  </a:lnTo>
                  <a:lnTo>
                    <a:pt x="2960" y="4696"/>
                  </a:lnTo>
                  <a:lnTo>
                    <a:pt x="2958" y="4692"/>
                  </a:lnTo>
                  <a:lnTo>
                    <a:pt x="2954" y="4690"/>
                  </a:lnTo>
                  <a:lnTo>
                    <a:pt x="2950" y="4686"/>
                  </a:lnTo>
                  <a:lnTo>
                    <a:pt x="2948" y="4684"/>
                  </a:lnTo>
                  <a:lnTo>
                    <a:pt x="2950" y="4678"/>
                  </a:lnTo>
                  <a:lnTo>
                    <a:pt x="2950" y="4672"/>
                  </a:lnTo>
                  <a:lnTo>
                    <a:pt x="2952" y="4668"/>
                  </a:lnTo>
                  <a:lnTo>
                    <a:pt x="2956" y="4666"/>
                  </a:lnTo>
                  <a:lnTo>
                    <a:pt x="2958" y="4666"/>
                  </a:lnTo>
                  <a:lnTo>
                    <a:pt x="2964" y="4666"/>
                  </a:lnTo>
                  <a:lnTo>
                    <a:pt x="2966" y="4666"/>
                  </a:lnTo>
                  <a:lnTo>
                    <a:pt x="2966" y="4662"/>
                  </a:lnTo>
                  <a:lnTo>
                    <a:pt x="2964" y="4658"/>
                  </a:lnTo>
                  <a:lnTo>
                    <a:pt x="2956" y="4648"/>
                  </a:lnTo>
                  <a:lnTo>
                    <a:pt x="2954" y="4644"/>
                  </a:lnTo>
                  <a:lnTo>
                    <a:pt x="2954" y="4642"/>
                  </a:lnTo>
                  <a:lnTo>
                    <a:pt x="2954" y="4640"/>
                  </a:lnTo>
                  <a:lnTo>
                    <a:pt x="2956" y="4638"/>
                  </a:lnTo>
                  <a:lnTo>
                    <a:pt x="2958" y="4638"/>
                  </a:lnTo>
                  <a:lnTo>
                    <a:pt x="2960" y="4636"/>
                  </a:lnTo>
                  <a:lnTo>
                    <a:pt x="2958" y="4630"/>
                  </a:lnTo>
                  <a:lnTo>
                    <a:pt x="2958" y="4628"/>
                  </a:lnTo>
                  <a:lnTo>
                    <a:pt x="2966" y="4632"/>
                  </a:lnTo>
                  <a:lnTo>
                    <a:pt x="2972" y="4636"/>
                  </a:lnTo>
                  <a:lnTo>
                    <a:pt x="2976" y="4636"/>
                  </a:lnTo>
                  <a:lnTo>
                    <a:pt x="2980" y="4632"/>
                  </a:lnTo>
                  <a:lnTo>
                    <a:pt x="2986" y="4632"/>
                  </a:lnTo>
                  <a:lnTo>
                    <a:pt x="2992" y="4630"/>
                  </a:lnTo>
                  <a:lnTo>
                    <a:pt x="2998" y="4628"/>
                  </a:lnTo>
                  <a:lnTo>
                    <a:pt x="2998" y="4626"/>
                  </a:lnTo>
                  <a:lnTo>
                    <a:pt x="2998" y="4624"/>
                  </a:lnTo>
                  <a:lnTo>
                    <a:pt x="2990" y="4618"/>
                  </a:lnTo>
                  <a:lnTo>
                    <a:pt x="2982" y="4610"/>
                  </a:lnTo>
                  <a:lnTo>
                    <a:pt x="2980" y="4606"/>
                  </a:lnTo>
                  <a:lnTo>
                    <a:pt x="2982" y="4602"/>
                  </a:lnTo>
                  <a:lnTo>
                    <a:pt x="2986" y="4598"/>
                  </a:lnTo>
                  <a:lnTo>
                    <a:pt x="2988" y="4598"/>
                  </a:lnTo>
                  <a:lnTo>
                    <a:pt x="2990" y="4598"/>
                  </a:lnTo>
                  <a:lnTo>
                    <a:pt x="2994" y="4600"/>
                  </a:lnTo>
                  <a:lnTo>
                    <a:pt x="3002" y="4600"/>
                  </a:lnTo>
                  <a:lnTo>
                    <a:pt x="3014" y="4596"/>
                  </a:lnTo>
                  <a:lnTo>
                    <a:pt x="3020" y="4592"/>
                  </a:lnTo>
                  <a:lnTo>
                    <a:pt x="3024" y="4586"/>
                  </a:lnTo>
                  <a:lnTo>
                    <a:pt x="3024" y="4580"/>
                  </a:lnTo>
                  <a:lnTo>
                    <a:pt x="3022" y="4578"/>
                  </a:lnTo>
                  <a:lnTo>
                    <a:pt x="3022" y="4576"/>
                  </a:lnTo>
                  <a:lnTo>
                    <a:pt x="3018" y="4576"/>
                  </a:lnTo>
                  <a:lnTo>
                    <a:pt x="3014" y="4578"/>
                  </a:lnTo>
                  <a:lnTo>
                    <a:pt x="3012" y="4578"/>
                  </a:lnTo>
                  <a:lnTo>
                    <a:pt x="3010" y="4576"/>
                  </a:lnTo>
                  <a:lnTo>
                    <a:pt x="3006" y="4572"/>
                  </a:lnTo>
                  <a:lnTo>
                    <a:pt x="3004" y="4572"/>
                  </a:lnTo>
                  <a:lnTo>
                    <a:pt x="3000" y="4570"/>
                  </a:lnTo>
                  <a:lnTo>
                    <a:pt x="2998" y="4566"/>
                  </a:lnTo>
                  <a:lnTo>
                    <a:pt x="2994" y="4562"/>
                  </a:lnTo>
                  <a:lnTo>
                    <a:pt x="2988" y="4560"/>
                  </a:lnTo>
                  <a:lnTo>
                    <a:pt x="2984" y="4560"/>
                  </a:lnTo>
                  <a:lnTo>
                    <a:pt x="2982" y="4560"/>
                  </a:lnTo>
                  <a:lnTo>
                    <a:pt x="2976" y="4564"/>
                  </a:lnTo>
                  <a:lnTo>
                    <a:pt x="2974" y="4564"/>
                  </a:lnTo>
                  <a:lnTo>
                    <a:pt x="2972" y="4562"/>
                  </a:lnTo>
                  <a:lnTo>
                    <a:pt x="2972" y="4560"/>
                  </a:lnTo>
                  <a:lnTo>
                    <a:pt x="2974" y="4558"/>
                  </a:lnTo>
                  <a:lnTo>
                    <a:pt x="2976" y="4556"/>
                  </a:lnTo>
                  <a:lnTo>
                    <a:pt x="2976" y="4550"/>
                  </a:lnTo>
                  <a:lnTo>
                    <a:pt x="2974" y="4548"/>
                  </a:lnTo>
                  <a:lnTo>
                    <a:pt x="2972" y="4548"/>
                  </a:lnTo>
                  <a:lnTo>
                    <a:pt x="2968" y="4548"/>
                  </a:lnTo>
                  <a:lnTo>
                    <a:pt x="2964" y="4550"/>
                  </a:lnTo>
                  <a:lnTo>
                    <a:pt x="2962" y="4550"/>
                  </a:lnTo>
                  <a:lnTo>
                    <a:pt x="2960" y="4548"/>
                  </a:lnTo>
                  <a:lnTo>
                    <a:pt x="2960" y="4542"/>
                  </a:lnTo>
                  <a:lnTo>
                    <a:pt x="2960" y="4536"/>
                  </a:lnTo>
                  <a:lnTo>
                    <a:pt x="2962" y="4530"/>
                  </a:lnTo>
                  <a:lnTo>
                    <a:pt x="2958" y="4522"/>
                  </a:lnTo>
                  <a:lnTo>
                    <a:pt x="2954" y="4518"/>
                  </a:lnTo>
                  <a:lnTo>
                    <a:pt x="2952" y="4520"/>
                  </a:lnTo>
                  <a:lnTo>
                    <a:pt x="2948" y="4520"/>
                  </a:lnTo>
                  <a:lnTo>
                    <a:pt x="2946" y="4518"/>
                  </a:lnTo>
                  <a:lnTo>
                    <a:pt x="2944" y="4510"/>
                  </a:lnTo>
                  <a:lnTo>
                    <a:pt x="2942" y="4504"/>
                  </a:lnTo>
                  <a:lnTo>
                    <a:pt x="2940" y="4502"/>
                  </a:lnTo>
                  <a:lnTo>
                    <a:pt x="2938" y="4502"/>
                  </a:lnTo>
                  <a:lnTo>
                    <a:pt x="2936" y="4504"/>
                  </a:lnTo>
                  <a:lnTo>
                    <a:pt x="2934" y="4508"/>
                  </a:lnTo>
                  <a:lnTo>
                    <a:pt x="2932" y="4514"/>
                  </a:lnTo>
                  <a:lnTo>
                    <a:pt x="2928" y="4520"/>
                  </a:lnTo>
                  <a:lnTo>
                    <a:pt x="2926" y="4522"/>
                  </a:lnTo>
                  <a:lnTo>
                    <a:pt x="2924" y="4520"/>
                  </a:lnTo>
                  <a:lnTo>
                    <a:pt x="2926" y="4512"/>
                  </a:lnTo>
                  <a:lnTo>
                    <a:pt x="2928" y="4504"/>
                  </a:lnTo>
                  <a:lnTo>
                    <a:pt x="2926" y="4500"/>
                  </a:lnTo>
                  <a:lnTo>
                    <a:pt x="2924" y="4500"/>
                  </a:lnTo>
                  <a:lnTo>
                    <a:pt x="2920" y="4502"/>
                  </a:lnTo>
                  <a:lnTo>
                    <a:pt x="2918" y="4506"/>
                  </a:lnTo>
                  <a:lnTo>
                    <a:pt x="2916" y="4514"/>
                  </a:lnTo>
                  <a:lnTo>
                    <a:pt x="2910" y="4528"/>
                  </a:lnTo>
                  <a:lnTo>
                    <a:pt x="2904" y="4538"/>
                  </a:lnTo>
                  <a:lnTo>
                    <a:pt x="2900" y="4542"/>
                  </a:lnTo>
                  <a:lnTo>
                    <a:pt x="2896" y="4544"/>
                  </a:lnTo>
                  <a:lnTo>
                    <a:pt x="2896" y="4548"/>
                  </a:lnTo>
                  <a:lnTo>
                    <a:pt x="2894" y="4556"/>
                  </a:lnTo>
                  <a:lnTo>
                    <a:pt x="2892" y="4558"/>
                  </a:lnTo>
                  <a:lnTo>
                    <a:pt x="2890" y="4560"/>
                  </a:lnTo>
                  <a:lnTo>
                    <a:pt x="2890" y="4562"/>
                  </a:lnTo>
                  <a:lnTo>
                    <a:pt x="2888" y="4570"/>
                  </a:lnTo>
                  <a:lnTo>
                    <a:pt x="2884" y="4572"/>
                  </a:lnTo>
                  <a:lnTo>
                    <a:pt x="2882" y="4574"/>
                  </a:lnTo>
                  <a:lnTo>
                    <a:pt x="2880" y="4572"/>
                  </a:lnTo>
                  <a:lnTo>
                    <a:pt x="2876" y="4570"/>
                  </a:lnTo>
                  <a:lnTo>
                    <a:pt x="2874" y="4572"/>
                  </a:lnTo>
                  <a:lnTo>
                    <a:pt x="2868" y="4580"/>
                  </a:lnTo>
                  <a:lnTo>
                    <a:pt x="2868" y="4582"/>
                  </a:lnTo>
                  <a:lnTo>
                    <a:pt x="2868" y="4584"/>
                  </a:lnTo>
                  <a:lnTo>
                    <a:pt x="2872" y="4586"/>
                  </a:lnTo>
                  <a:lnTo>
                    <a:pt x="2876" y="4592"/>
                  </a:lnTo>
                  <a:lnTo>
                    <a:pt x="2874" y="4594"/>
                  </a:lnTo>
                  <a:lnTo>
                    <a:pt x="2872" y="4598"/>
                  </a:lnTo>
                  <a:lnTo>
                    <a:pt x="2868" y="4602"/>
                  </a:lnTo>
                  <a:lnTo>
                    <a:pt x="2864" y="4600"/>
                  </a:lnTo>
                  <a:lnTo>
                    <a:pt x="2862" y="4600"/>
                  </a:lnTo>
                  <a:lnTo>
                    <a:pt x="2858" y="4604"/>
                  </a:lnTo>
                  <a:lnTo>
                    <a:pt x="2854" y="4608"/>
                  </a:lnTo>
                  <a:lnTo>
                    <a:pt x="2854" y="4604"/>
                  </a:lnTo>
                  <a:lnTo>
                    <a:pt x="2856" y="4598"/>
                  </a:lnTo>
                  <a:lnTo>
                    <a:pt x="2856" y="4596"/>
                  </a:lnTo>
                  <a:lnTo>
                    <a:pt x="2854" y="4596"/>
                  </a:lnTo>
                  <a:lnTo>
                    <a:pt x="2850" y="4598"/>
                  </a:lnTo>
                  <a:lnTo>
                    <a:pt x="2844" y="4602"/>
                  </a:lnTo>
                  <a:lnTo>
                    <a:pt x="2836" y="4610"/>
                  </a:lnTo>
                  <a:lnTo>
                    <a:pt x="2828" y="4616"/>
                  </a:lnTo>
                  <a:lnTo>
                    <a:pt x="2822" y="4618"/>
                  </a:lnTo>
                  <a:lnTo>
                    <a:pt x="2816" y="4618"/>
                  </a:lnTo>
                  <a:lnTo>
                    <a:pt x="2814" y="4618"/>
                  </a:lnTo>
                  <a:lnTo>
                    <a:pt x="2812" y="4618"/>
                  </a:lnTo>
                  <a:lnTo>
                    <a:pt x="2812" y="4630"/>
                  </a:lnTo>
                  <a:lnTo>
                    <a:pt x="2810" y="4634"/>
                  </a:lnTo>
                  <a:lnTo>
                    <a:pt x="2806" y="4640"/>
                  </a:lnTo>
                  <a:lnTo>
                    <a:pt x="2798" y="4652"/>
                  </a:lnTo>
                  <a:lnTo>
                    <a:pt x="2786" y="4666"/>
                  </a:lnTo>
                  <a:lnTo>
                    <a:pt x="2780" y="4674"/>
                  </a:lnTo>
                  <a:lnTo>
                    <a:pt x="2778" y="4684"/>
                  </a:lnTo>
                  <a:lnTo>
                    <a:pt x="2774" y="4688"/>
                  </a:lnTo>
                  <a:lnTo>
                    <a:pt x="2766" y="4692"/>
                  </a:lnTo>
                  <a:lnTo>
                    <a:pt x="2746" y="4696"/>
                  </a:lnTo>
                  <a:lnTo>
                    <a:pt x="2724" y="4700"/>
                  </a:lnTo>
                  <a:lnTo>
                    <a:pt x="2716" y="4704"/>
                  </a:lnTo>
                  <a:lnTo>
                    <a:pt x="2712" y="4706"/>
                  </a:lnTo>
                  <a:lnTo>
                    <a:pt x="2710" y="4710"/>
                  </a:lnTo>
                  <a:lnTo>
                    <a:pt x="2708" y="4716"/>
                  </a:lnTo>
                  <a:lnTo>
                    <a:pt x="2710" y="4724"/>
                  </a:lnTo>
                  <a:lnTo>
                    <a:pt x="2708" y="4728"/>
                  </a:lnTo>
                  <a:lnTo>
                    <a:pt x="2704" y="4726"/>
                  </a:lnTo>
                  <a:lnTo>
                    <a:pt x="2702" y="4724"/>
                  </a:lnTo>
                  <a:lnTo>
                    <a:pt x="2700" y="4724"/>
                  </a:lnTo>
                  <a:lnTo>
                    <a:pt x="2698" y="4728"/>
                  </a:lnTo>
                  <a:lnTo>
                    <a:pt x="2698" y="4734"/>
                  </a:lnTo>
                  <a:lnTo>
                    <a:pt x="2700" y="4738"/>
                  </a:lnTo>
                  <a:lnTo>
                    <a:pt x="2702" y="4738"/>
                  </a:lnTo>
                  <a:lnTo>
                    <a:pt x="2702" y="4740"/>
                  </a:lnTo>
                  <a:lnTo>
                    <a:pt x="2700" y="4742"/>
                  </a:lnTo>
                  <a:lnTo>
                    <a:pt x="2698" y="4750"/>
                  </a:lnTo>
                  <a:lnTo>
                    <a:pt x="2696" y="4756"/>
                  </a:lnTo>
                  <a:lnTo>
                    <a:pt x="2692" y="4760"/>
                  </a:lnTo>
                  <a:lnTo>
                    <a:pt x="2692" y="4764"/>
                  </a:lnTo>
                  <a:lnTo>
                    <a:pt x="2696" y="4768"/>
                  </a:lnTo>
                  <a:lnTo>
                    <a:pt x="2698" y="4772"/>
                  </a:lnTo>
                  <a:lnTo>
                    <a:pt x="2698" y="4774"/>
                  </a:lnTo>
                  <a:lnTo>
                    <a:pt x="2690" y="4768"/>
                  </a:lnTo>
                  <a:lnTo>
                    <a:pt x="2684" y="4766"/>
                  </a:lnTo>
                  <a:lnTo>
                    <a:pt x="2678" y="4766"/>
                  </a:lnTo>
                  <a:lnTo>
                    <a:pt x="2672" y="4764"/>
                  </a:lnTo>
                  <a:lnTo>
                    <a:pt x="2672" y="4762"/>
                  </a:lnTo>
                  <a:lnTo>
                    <a:pt x="2672" y="4760"/>
                  </a:lnTo>
                  <a:lnTo>
                    <a:pt x="2674" y="4756"/>
                  </a:lnTo>
                  <a:lnTo>
                    <a:pt x="2672" y="4756"/>
                  </a:lnTo>
                  <a:lnTo>
                    <a:pt x="2670" y="4756"/>
                  </a:lnTo>
                  <a:lnTo>
                    <a:pt x="2666" y="4754"/>
                  </a:lnTo>
                  <a:lnTo>
                    <a:pt x="2664" y="4752"/>
                  </a:lnTo>
                  <a:lnTo>
                    <a:pt x="2664" y="4754"/>
                  </a:lnTo>
                  <a:lnTo>
                    <a:pt x="2662" y="4756"/>
                  </a:lnTo>
                  <a:lnTo>
                    <a:pt x="2656" y="4758"/>
                  </a:lnTo>
                  <a:lnTo>
                    <a:pt x="2650" y="4758"/>
                  </a:lnTo>
                  <a:lnTo>
                    <a:pt x="2644" y="4756"/>
                  </a:lnTo>
                  <a:lnTo>
                    <a:pt x="2640" y="4750"/>
                  </a:lnTo>
                  <a:lnTo>
                    <a:pt x="2638" y="4742"/>
                  </a:lnTo>
                  <a:lnTo>
                    <a:pt x="2632" y="4744"/>
                  </a:lnTo>
                  <a:lnTo>
                    <a:pt x="2628" y="4746"/>
                  </a:lnTo>
                  <a:lnTo>
                    <a:pt x="2622" y="4750"/>
                  </a:lnTo>
                  <a:lnTo>
                    <a:pt x="2620" y="4758"/>
                  </a:lnTo>
                  <a:lnTo>
                    <a:pt x="2618" y="4764"/>
                  </a:lnTo>
                  <a:lnTo>
                    <a:pt x="2614" y="4772"/>
                  </a:lnTo>
                  <a:lnTo>
                    <a:pt x="2610" y="4780"/>
                  </a:lnTo>
                  <a:lnTo>
                    <a:pt x="2606" y="4802"/>
                  </a:lnTo>
                  <a:lnTo>
                    <a:pt x="2606" y="4812"/>
                  </a:lnTo>
                  <a:lnTo>
                    <a:pt x="2608" y="4820"/>
                  </a:lnTo>
                  <a:lnTo>
                    <a:pt x="2610" y="4826"/>
                  </a:lnTo>
                  <a:lnTo>
                    <a:pt x="2616" y="4830"/>
                  </a:lnTo>
                  <a:lnTo>
                    <a:pt x="2620" y="4834"/>
                  </a:lnTo>
                  <a:lnTo>
                    <a:pt x="2620" y="4836"/>
                  </a:lnTo>
                  <a:lnTo>
                    <a:pt x="2616" y="4844"/>
                  </a:lnTo>
                  <a:lnTo>
                    <a:pt x="2614" y="4848"/>
                  </a:lnTo>
                  <a:lnTo>
                    <a:pt x="2614" y="4854"/>
                  </a:lnTo>
                  <a:lnTo>
                    <a:pt x="2614" y="4858"/>
                  </a:lnTo>
                  <a:lnTo>
                    <a:pt x="2618" y="4864"/>
                  </a:lnTo>
                  <a:lnTo>
                    <a:pt x="2622" y="4870"/>
                  </a:lnTo>
                  <a:lnTo>
                    <a:pt x="2624" y="4874"/>
                  </a:lnTo>
                  <a:lnTo>
                    <a:pt x="2624" y="4876"/>
                  </a:lnTo>
                  <a:lnTo>
                    <a:pt x="2622" y="4878"/>
                  </a:lnTo>
                  <a:lnTo>
                    <a:pt x="2620" y="4880"/>
                  </a:lnTo>
                  <a:lnTo>
                    <a:pt x="2626" y="4882"/>
                  </a:lnTo>
                  <a:lnTo>
                    <a:pt x="2630" y="4886"/>
                  </a:lnTo>
                  <a:lnTo>
                    <a:pt x="2632" y="4888"/>
                  </a:lnTo>
                  <a:lnTo>
                    <a:pt x="2632" y="4890"/>
                  </a:lnTo>
                  <a:lnTo>
                    <a:pt x="2630" y="4892"/>
                  </a:lnTo>
                  <a:lnTo>
                    <a:pt x="2628" y="4898"/>
                  </a:lnTo>
                  <a:lnTo>
                    <a:pt x="2626" y="4900"/>
                  </a:lnTo>
                  <a:lnTo>
                    <a:pt x="2628" y="4902"/>
                  </a:lnTo>
                  <a:lnTo>
                    <a:pt x="2632" y="4904"/>
                  </a:lnTo>
                  <a:lnTo>
                    <a:pt x="2634" y="4904"/>
                  </a:lnTo>
                  <a:lnTo>
                    <a:pt x="2640" y="4900"/>
                  </a:lnTo>
                  <a:lnTo>
                    <a:pt x="2646" y="4898"/>
                  </a:lnTo>
                  <a:lnTo>
                    <a:pt x="2650" y="4898"/>
                  </a:lnTo>
                  <a:lnTo>
                    <a:pt x="2652" y="4902"/>
                  </a:lnTo>
                  <a:lnTo>
                    <a:pt x="2652" y="4908"/>
                  </a:lnTo>
                  <a:lnTo>
                    <a:pt x="2652" y="4910"/>
                  </a:lnTo>
                  <a:lnTo>
                    <a:pt x="2650" y="4918"/>
                  </a:lnTo>
                  <a:lnTo>
                    <a:pt x="2648" y="4926"/>
                  </a:lnTo>
                  <a:lnTo>
                    <a:pt x="2648" y="4934"/>
                  </a:lnTo>
                  <a:lnTo>
                    <a:pt x="2652" y="4942"/>
                  </a:lnTo>
                  <a:lnTo>
                    <a:pt x="2658" y="4960"/>
                  </a:lnTo>
                  <a:lnTo>
                    <a:pt x="2660" y="4972"/>
                  </a:lnTo>
                  <a:lnTo>
                    <a:pt x="2660" y="4980"/>
                  </a:lnTo>
                  <a:lnTo>
                    <a:pt x="2660" y="4984"/>
                  </a:lnTo>
                  <a:lnTo>
                    <a:pt x="2660" y="4986"/>
                  </a:lnTo>
                  <a:lnTo>
                    <a:pt x="2666" y="4986"/>
                  </a:lnTo>
                  <a:lnTo>
                    <a:pt x="2678" y="4988"/>
                  </a:lnTo>
                  <a:lnTo>
                    <a:pt x="2684" y="4992"/>
                  </a:lnTo>
                  <a:lnTo>
                    <a:pt x="2692" y="4992"/>
                  </a:lnTo>
                  <a:lnTo>
                    <a:pt x="2698" y="4986"/>
                  </a:lnTo>
                  <a:lnTo>
                    <a:pt x="2702" y="4982"/>
                  </a:lnTo>
                  <a:lnTo>
                    <a:pt x="2706" y="4982"/>
                  </a:lnTo>
                  <a:lnTo>
                    <a:pt x="2712" y="4982"/>
                  </a:lnTo>
                  <a:lnTo>
                    <a:pt x="2716" y="4984"/>
                  </a:lnTo>
                  <a:lnTo>
                    <a:pt x="2720" y="4986"/>
                  </a:lnTo>
                  <a:lnTo>
                    <a:pt x="2722" y="4992"/>
                  </a:lnTo>
                  <a:lnTo>
                    <a:pt x="2724" y="4996"/>
                  </a:lnTo>
                  <a:lnTo>
                    <a:pt x="2724" y="5002"/>
                  </a:lnTo>
                  <a:lnTo>
                    <a:pt x="2724" y="5010"/>
                  </a:lnTo>
                  <a:lnTo>
                    <a:pt x="2726" y="5012"/>
                  </a:lnTo>
                  <a:lnTo>
                    <a:pt x="2728" y="5012"/>
                  </a:lnTo>
                  <a:lnTo>
                    <a:pt x="2734" y="5010"/>
                  </a:lnTo>
                  <a:lnTo>
                    <a:pt x="2740" y="5004"/>
                  </a:lnTo>
                  <a:lnTo>
                    <a:pt x="2742" y="5002"/>
                  </a:lnTo>
                  <a:lnTo>
                    <a:pt x="2746" y="5002"/>
                  </a:lnTo>
                  <a:lnTo>
                    <a:pt x="2754" y="5004"/>
                  </a:lnTo>
                  <a:lnTo>
                    <a:pt x="2756" y="5004"/>
                  </a:lnTo>
                  <a:lnTo>
                    <a:pt x="2760" y="5004"/>
                  </a:lnTo>
                  <a:lnTo>
                    <a:pt x="2764" y="5002"/>
                  </a:lnTo>
                  <a:lnTo>
                    <a:pt x="2768" y="4998"/>
                  </a:lnTo>
                  <a:lnTo>
                    <a:pt x="2770" y="4992"/>
                  </a:lnTo>
                  <a:lnTo>
                    <a:pt x="2774" y="4990"/>
                  </a:lnTo>
                  <a:lnTo>
                    <a:pt x="2776" y="4990"/>
                  </a:lnTo>
                  <a:lnTo>
                    <a:pt x="2778" y="4992"/>
                  </a:lnTo>
                  <a:lnTo>
                    <a:pt x="2784" y="4996"/>
                  </a:lnTo>
                  <a:lnTo>
                    <a:pt x="2788" y="4998"/>
                  </a:lnTo>
                  <a:lnTo>
                    <a:pt x="2792" y="4998"/>
                  </a:lnTo>
                  <a:lnTo>
                    <a:pt x="2794" y="4998"/>
                  </a:lnTo>
                  <a:lnTo>
                    <a:pt x="2796" y="5000"/>
                  </a:lnTo>
                  <a:lnTo>
                    <a:pt x="2796" y="5004"/>
                  </a:lnTo>
                  <a:lnTo>
                    <a:pt x="2796" y="5006"/>
                  </a:lnTo>
                  <a:lnTo>
                    <a:pt x="2798" y="5008"/>
                  </a:lnTo>
                  <a:lnTo>
                    <a:pt x="2800" y="5008"/>
                  </a:lnTo>
                  <a:lnTo>
                    <a:pt x="2806" y="5006"/>
                  </a:lnTo>
                  <a:lnTo>
                    <a:pt x="2814" y="5004"/>
                  </a:lnTo>
                  <a:lnTo>
                    <a:pt x="2820" y="5004"/>
                  </a:lnTo>
                  <a:lnTo>
                    <a:pt x="2826" y="5008"/>
                  </a:lnTo>
                  <a:lnTo>
                    <a:pt x="2830" y="5012"/>
                  </a:lnTo>
                  <a:lnTo>
                    <a:pt x="2834" y="5016"/>
                  </a:lnTo>
                  <a:lnTo>
                    <a:pt x="2836" y="5022"/>
                  </a:lnTo>
                  <a:lnTo>
                    <a:pt x="2836" y="5030"/>
                  </a:lnTo>
                  <a:lnTo>
                    <a:pt x="2836" y="5036"/>
                  </a:lnTo>
                  <a:lnTo>
                    <a:pt x="2836" y="5040"/>
                  </a:lnTo>
                  <a:lnTo>
                    <a:pt x="2840" y="5042"/>
                  </a:lnTo>
                  <a:lnTo>
                    <a:pt x="2846" y="5040"/>
                  </a:lnTo>
                  <a:lnTo>
                    <a:pt x="2852" y="5036"/>
                  </a:lnTo>
                  <a:lnTo>
                    <a:pt x="2868" y="5026"/>
                  </a:lnTo>
                  <a:lnTo>
                    <a:pt x="2876" y="5024"/>
                  </a:lnTo>
                  <a:lnTo>
                    <a:pt x="2882" y="5022"/>
                  </a:lnTo>
                  <a:lnTo>
                    <a:pt x="2886" y="5020"/>
                  </a:lnTo>
                  <a:lnTo>
                    <a:pt x="2890" y="5018"/>
                  </a:lnTo>
                  <a:lnTo>
                    <a:pt x="2894" y="5008"/>
                  </a:lnTo>
                  <a:lnTo>
                    <a:pt x="2896" y="4996"/>
                  </a:lnTo>
                  <a:lnTo>
                    <a:pt x="2898" y="4986"/>
                  </a:lnTo>
                  <a:lnTo>
                    <a:pt x="2898" y="4982"/>
                  </a:lnTo>
                  <a:lnTo>
                    <a:pt x="2902" y="4980"/>
                  </a:lnTo>
                  <a:lnTo>
                    <a:pt x="2904" y="4978"/>
                  </a:lnTo>
                  <a:lnTo>
                    <a:pt x="2906" y="4970"/>
                  </a:lnTo>
                  <a:close/>
                  <a:moveTo>
                    <a:pt x="2606" y="3938"/>
                  </a:moveTo>
                  <a:lnTo>
                    <a:pt x="2606" y="3938"/>
                  </a:lnTo>
                  <a:lnTo>
                    <a:pt x="2616" y="3942"/>
                  </a:lnTo>
                  <a:lnTo>
                    <a:pt x="2622" y="3944"/>
                  </a:lnTo>
                  <a:lnTo>
                    <a:pt x="2624" y="3944"/>
                  </a:lnTo>
                  <a:lnTo>
                    <a:pt x="2626" y="3944"/>
                  </a:lnTo>
                  <a:lnTo>
                    <a:pt x="2630" y="3948"/>
                  </a:lnTo>
                  <a:lnTo>
                    <a:pt x="2634" y="3950"/>
                  </a:lnTo>
                  <a:lnTo>
                    <a:pt x="2638" y="3948"/>
                  </a:lnTo>
                  <a:lnTo>
                    <a:pt x="2640" y="3942"/>
                  </a:lnTo>
                  <a:lnTo>
                    <a:pt x="2640" y="3940"/>
                  </a:lnTo>
                  <a:lnTo>
                    <a:pt x="2642" y="3940"/>
                  </a:lnTo>
                  <a:lnTo>
                    <a:pt x="2646" y="3940"/>
                  </a:lnTo>
                  <a:lnTo>
                    <a:pt x="2652" y="3938"/>
                  </a:lnTo>
                  <a:lnTo>
                    <a:pt x="2654" y="3938"/>
                  </a:lnTo>
                  <a:lnTo>
                    <a:pt x="2654" y="3934"/>
                  </a:lnTo>
                  <a:lnTo>
                    <a:pt x="2656" y="3930"/>
                  </a:lnTo>
                  <a:lnTo>
                    <a:pt x="2658" y="3928"/>
                  </a:lnTo>
                  <a:lnTo>
                    <a:pt x="2664" y="3926"/>
                  </a:lnTo>
                  <a:lnTo>
                    <a:pt x="2666" y="3924"/>
                  </a:lnTo>
                  <a:lnTo>
                    <a:pt x="2670" y="3922"/>
                  </a:lnTo>
                  <a:lnTo>
                    <a:pt x="2670" y="3918"/>
                  </a:lnTo>
                  <a:lnTo>
                    <a:pt x="2672" y="3912"/>
                  </a:lnTo>
                  <a:lnTo>
                    <a:pt x="2674" y="3902"/>
                  </a:lnTo>
                  <a:lnTo>
                    <a:pt x="2678" y="3892"/>
                  </a:lnTo>
                  <a:lnTo>
                    <a:pt x="2684" y="3884"/>
                  </a:lnTo>
                  <a:lnTo>
                    <a:pt x="2690" y="3878"/>
                  </a:lnTo>
                  <a:lnTo>
                    <a:pt x="2692" y="3874"/>
                  </a:lnTo>
                  <a:lnTo>
                    <a:pt x="2692" y="3868"/>
                  </a:lnTo>
                  <a:lnTo>
                    <a:pt x="2690" y="3862"/>
                  </a:lnTo>
                  <a:lnTo>
                    <a:pt x="2686" y="3858"/>
                  </a:lnTo>
                  <a:lnTo>
                    <a:pt x="2682" y="3856"/>
                  </a:lnTo>
                  <a:lnTo>
                    <a:pt x="2680" y="3854"/>
                  </a:lnTo>
                  <a:lnTo>
                    <a:pt x="2676" y="3852"/>
                  </a:lnTo>
                  <a:lnTo>
                    <a:pt x="2674" y="3854"/>
                  </a:lnTo>
                  <a:lnTo>
                    <a:pt x="2670" y="3856"/>
                  </a:lnTo>
                  <a:lnTo>
                    <a:pt x="2666" y="3856"/>
                  </a:lnTo>
                  <a:lnTo>
                    <a:pt x="2660" y="3856"/>
                  </a:lnTo>
                  <a:lnTo>
                    <a:pt x="2654" y="3858"/>
                  </a:lnTo>
                  <a:lnTo>
                    <a:pt x="2652" y="3860"/>
                  </a:lnTo>
                  <a:lnTo>
                    <a:pt x="2648" y="3860"/>
                  </a:lnTo>
                  <a:lnTo>
                    <a:pt x="2642" y="3858"/>
                  </a:lnTo>
                  <a:lnTo>
                    <a:pt x="2636" y="3858"/>
                  </a:lnTo>
                  <a:lnTo>
                    <a:pt x="2634" y="3858"/>
                  </a:lnTo>
                  <a:lnTo>
                    <a:pt x="2632" y="3862"/>
                  </a:lnTo>
                  <a:lnTo>
                    <a:pt x="2630" y="3864"/>
                  </a:lnTo>
                  <a:lnTo>
                    <a:pt x="2626" y="3864"/>
                  </a:lnTo>
                  <a:lnTo>
                    <a:pt x="2622" y="3862"/>
                  </a:lnTo>
                  <a:lnTo>
                    <a:pt x="2620" y="3864"/>
                  </a:lnTo>
                  <a:lnTo>
                    <a:pt x="2618" y="3866"/>
                  </a:lnTo>
                  <a:lnTo>
                    <a:pt x="2616" y="3870"/>
                  </a:lnTo>
                  <a:lnTo>
                    <a:pt x="2616" y="3872"/>
                  </a:lnTo>
                  <a:lnTo>
                    <a:pt x="2614" y="3874"/>
                  </a:lnTo>
                  <a:lnTo>
                    <a:pt x="2608" y="3882"/>
                  </a:lnTo>
                  <a:lnTo>
                    <a:pt x="2604" y="3886"/>
                  </a:lnTo>
                  <a:lnTo>
                    <a:pt x="2598" y="3890"/>
                  </a:lnTo>
                  <a:lnTo>
                    <a:pt x="2596" y="3896"/>
                  </a:lnTo>
                  <a:lnTo>
                    <a:pt x="2596" y="3908"/>
                  </a:lnTo>
                  <a:lnTo>
                    <a:pt x="2596" y="3920"/>
                  </a:lnTo>
                  <a:lnTo>
                    <a:pt x="2596" y="3926"/>
                  </a:lnTo>
                  <a:lnTo>
                    <a:pt x="2600" y="3932"/>
                  </a:lnTo>
                  <a:lnTo>
                    <a:pt x="2606" y="3938"/>
                  </a:lnTo>
                  <a:close/>
                  <a:moveTo>
                    <a:pt x="3234" y="3626"/>
                  </a:moveTo>
                  <a:lnTo>
                    <a:pt x="3234" y="3626"/>
                  </a:lnTo>
                  <a:lnTo>
                    <a:pt x="3234" y="3624"/>
                  </a:lnTo>
                  <a:lnTo>
                    <a:pt x="3232" y="3624"/>
                  </a:lnTo>
                  <a:lnTo>
                    <a:pt x="3226" y="3626"/>
                  </a:lnTo>
                  <a:lnTo>
                    <a:pt x="3222" y="3632"/>
                  </a:lnTo>
                  <a:lnTo>
                    <a:pt x="3222" y="3634"/>
                  </a:lnTo>
                  <a:lnTo>
                    <a:pt x="3224" y="3636"/>
                  </a:lnTo>
                  <a:lnTo>
                    <a:pt x="3226" y="3636"/>
                  </a:lnTo>
                  <a:lnTo>
                    <a:pt x="3230" y="3634"/>
                  </a:lnTo>
                  <a:lnTo>
                    <a:pt x="3234" y="3626"/>
                  </a:lnTo>
                  <a:close/>
                  <a:moveTo>
                    <a:pt x="3140" y="4236"/>
                  </a:moveTo>
                  <a:lnTo>
                    <a:pt x="3140" y="4236"/>
                  </a:lnTo>
                  <a:lnTo>
                    <a:pt x="3142" y="4224"/>
                  </a:lnTo>
                  <a:lnTo>
                    <a:pt x="3142" y="4222"/>
                  </a:lnTo>
                  <a:lnTo>
                    <a:pt x="3138" y="4224"/>
                  </a:lnTo>
                  <a:lnTo>
                    <a:pt x="3136" y="4226"/>
                  </a:lnTo>
                  <a:lnTo>
                    <a:pt x="3136" y="4230"/>
                  </a:lnTo>
                  <a:lnTo>
                    <a:pt x="3134" y="4236"/>
                  </a:lnTo>
                  <a:lnTo>
                    <a:pt x="3134" y="4240"/>
                  </a:lnTo>
                  <a:lnTo>
                    <a:pt x="3136" y="4242"/>
                  </a:lnTo>
                  <a:lnTo>
                    <a:pt x="3138" y="4242"/>
                  </a:lnTo>
                  <a:lnTo>
                    <a:pt x="3140" y="4236"/>
                  </a:lnTo>
                  <a:close/>
                  <a:moveTo>
                    <a:pt x="3216" y="3638"/>
                  </a:moveTo>
                  <a:lnTo>
                    <a:pt x="3216" y="3638"/>
                  </a:lnTo>
                  <a:lnTo>
                    <a:pt x="3216" y="3634"/>
                  </a:lnTo>
                  <a:lnTo>
                    <a:pt x="3212" y="3632"/>
                  </a:lnTo>
                  <a:lnTo>
                    <a:pt x="3208" y="3632"/>
                  </a:lnTo>
                  <a:lnTo>
                    <a:pt x="3206" y="3636"/>
                  </a:lnTo>
                  <a:lnTo>
                    <a:pt x="3208" y="3638"/>
                  </a:lnTo>
                  <a:lnTo>
                    <a:pt x="3210" y="3640"/>
                  </a:lnTo>
                  <a:lnTo>
                    <a:pt x="3214" y="3640"/>
                  </a:lnTo>
                  <a:lnTo>
                    <a:pt x="3216" y="3638"/>
                  </a:lnTo>
                  <a:close/>
                  <a:moveTo>
                    <a:pt x="3130" y="4102"/>
                  </a:moveTo>
                  <a:lnTo>
                    <a:pt x="3130" y="4102"/>
                  </a:lnTo>
                  <a:lnTo>
                    <a:pt x="3128" y="4106"/>
                  </a:lnTo>
                  <a:lnTo>
                    <a:pt x="3128" y="4108"/>
                  </a:lnTo>
                  <a:lnTo>
                    <a:pt x="3132" y="4120"/>
                  </a:lnTo>
                  <a:lnTo>
                    <a:pt x="3134" y="4124"/>
                  </a:lnTo>
                  <a:lnTo>
                    <a:pt x="3136" y="4124"/>
                  </a:lnTo>
                  <a:lnTo>
                    <a:pt x="3136" y="4120"/>
                  </a:lnTo>
                  <a:lnTo>
                    <a:pt x="3136" y="4116"/>
                  </a:lnTo>
                  <a:lnTo>
                    <a:pt x="3134" y="4104"/>
                  </a:lnTo>
                  <a:lnTo>
                    <a:pt x="3132" y="4102"/>
                  </a:lnTo>
                  <a:lnTo>
                    <a:pt x="3130" y="4102"/>
                  </a:lnTo>
                  <a:close/>
                  <a:moveTo>
                    <a:pt x="3462" y="5402"/>
                  </a:moveTo>
                  <a:lnTo>
                    <a:pt x="3462" y="5402"/>
                  </a:lnTo>
                  <a:lnTo>
                    <a:pt x="3462" y="5410"/>
                  </a:lnTo>
                  <a:lnTo>
                    <a:pt x="3462" y="5414"/>
                  </a:lnTo>
                  <a:lnTo>
                    <a:pt x="3466" y="5416"/>
                  </a:lnTo>
                  <a:lnTo>
                    <a:pt x="3472" y="5418"/>
                  </a:lnTo>
                  <a:lnTo>
                    <a:pt x="3476" y="5418"/>
                  </a:lnTo>
                  <a:lnTo>
                    <a:pt x="3478" y="5416"/>
                  </a:lnTo>
                  <a:lnTo>
                    <a:pt x="3478" y="5412"/>
                  </a:lnTo>
                  <a:lnTo>
                    <a:pt x="3474" y="5404"/>
                  </a:lnTo>
                  <a:lnTo>
                    <a:pt x="3468" y="5398"/>
                  </a:lnTo>
                  <a:lnTo>
                    <a:pt x="3464" y="5394"/>
                  </a:lnTo>
                  <a:lnTo>
                    <a:pt x="3462" y="5396"/>
                  </a:lnTo>
                  <a:lnTo>
                    <a:pt x="3462" y="5402"/>
                  </a:lnTo>
                  <a:close/>
                  <a:moveTo>
                    <a:pt x="4244" y="2492"/>
                  </a:moveTo>
                  <a:lnTo>
                    <a:pt x="4244" y="2492"/>
                  </a:lnTo>
                  <a:lnTo>
                    <a:pt x="4244" y="2496"/>
                  </a:lnTo>
                  <a:lnTo>
                    <a:pt x="4248" y="2496"/>
                  </a:lnTo>
                  <a:lnTo>
                    <a:pt x="4256" y="2492"/>
                  </a:lnTo>
                  <a:lnTo>
                    <a:pt x="4264" y="2486"/>
                  </a:lnTo>
                  <a:lnTo>
                    <a:pt x="4280" y="2470"/>
                  </a:lnTo>
                  <a:lnTo>
                    <a:pt x="4284" y="2464"/>
                  </a:lnTo>
                  <a:lnTo>
                    <a:pt x="4284" y="2460"/>
                  </a:lnTo>
                  <a:lnTo>
                    <a:pt x="4282" y="2460"/>
                  </a:lnTo>
                  <a:lnTo>
                    <a:pt x="4276" y="2460"/>
                  </a:lnTo>
                  <a:lnTo>
                    <a:pt x="4266" y="2466"/>
                  </a:lnTo>
                  <a:lnTo>
                    <a:pt x="4254" y="2476"/>
                  </a:lnTo>
                  <a:lnTo>
                    <a:pt x="4248" y="2484"/>
                  </a:lnTo>
                  <a:lnTo>
                    <a:pt x="4244" y="2492"/>
                  </a:lnTo>
                  <a:close/>
                  <a:moveTo>
                    <a:pt x="4364" y="2396"/>
                  </a:moveTo>
                  <a:lnTo>
                    <a:pt x="4364" y="2396"/>
                  </a:lnTo>
                  <a:lnTo>
                    <a:pt x="4368" y="2398"/>
                  </a:lnTo>
                  <a:lnTo>
                    <a:pt x="4370" y="2396"/>
                  </a:lnTo>
                  <a:lnTo>
                    <a:pt x="4370" y="2394"/>
                  </a:lnTo>
                  <a:lnTo>
                    <a:pt x="4368" y="2392"/>
                  </a:lnTo>
                  <a:lnTo>
                    <a:pt x="4366" y="2390"/>
                  </a:lnTo>
                  <a:lnTo>
                    <a:pt x="4364" y="2392"/>
                  </a:lnTo>
                  <a:lnTo>
                    <a:pt x="4364" y="2394"/>
                  </a:lnTo>
                  <a:lnTo>
                    <a:pt x="4364" y="2396"/>
                  </a:lnTo>
                  <a:close/>
                  <a:moveTo>
                    <a:pt x="4388" y="2374"/>
                  </a:moveTo>
                  <a:lnTo>
                    <a:pt x="4388" y="2374"/>
                  </a:lnTo>
                  <a:lnTo>
                    <a:pt x="4392" y="2376"/>
                  </a:lnTo>
                  <a:lnTo>
                    <a:pt x="4392" y="2374"/>
                  </a:lnTo>
                  <a:lnTo>
                    <a:pt x="4394" y="2370"/>
                  </a:lnTo>
                  <a:lnTo>
                    <a:pt x="4392" y="2368"/>
                  </a:lnTo>
                  <a:lnTo>
                    <a:pt x="4390" y="2366"/>
                  </a:lnTo>
                  <a:lnTo>
                    <a:pt x="4388" y="2368"/>
                  </a:lnTo>
                  <a:lnTo>
                    <a:pt x="4388" y="2372"/>
                  </a:lnTo>
                  <a:lnTo>
                    <a:pt x="4388" y="2374"/>
                  </a:lnTo>
                  <a:close/>
                  <a:moveTo>
                    <a:pt x="264" y="3518"/>
                  </a:moveTo>
                  <a:lnTo>
                    <a:pt x="264" y="3518"/>
                  </a:lnTo>
                  <a:lnTo>
                    <a:pt x="266" y="3518"/>
                  </a:lnTo>
                  <a:lnTo>
                    <a:pt x="264" y="3518"/>
                  </a:lnTo>
                  <a:close/>
                  <a:moveTo>
                    <a:pt x="5798" y="1166"/>
                  </a:moveTo>
                  <a:lnTo>
                    <a:pt x="5798" y="1166"/>
                  </a:lnTo>
                  <a:lnTo>
                    <a:pt x="5790" y="1156"/>
                  </a:lnTo>
                  <a:lnTo>
                    <a:pt x="5782" y="1148"/>
                  </a:lnTo>
                  <a:lnTo>
                    <a:pt x="5772" y="1144"/>
                  </a:lnTo>
                  <a:lnTo>
                    <a:pt x="5760" y="1140"/>
                  </a:lnTo>
                  <a:lnTo>
                    <a:pt x="5732" y="1138"/>
                  </a:lnTo>
                  <a:lnTo>
                    <a:pt x="5698" y="1136"/>
                  </a:lnTo>
                  <a:lnTo>
                    <a:pt x="5692" y="1138"/>
                  </a:lnTo>
                  <a:lnTo>
                    <a:pt x="5688" y="1140"/>
                  </a:lnTo>
                  <a:lnTo>
                    <a:pt x="5686" y="1144"/>
                  </a:lnTo>
                  <a:lnTo>
                    <a:pt x="5686" y="1148"/>
                  </a:lnTo>
                  <a:lnTo>
                    <a:pt x="5690" y="1160"/>
                  </a:lnTo>
                  <a:lnTo>
                    <a:pt x="5696" y="1172"/>
                  </a:lnTo>
                  <a:lnTo>
                    <a:pt x="5702" y="1184"/>
                  </a:lnTo>
                  <a:lnTo>
                    <a:pt x="5704" y="1190"/>
                  </a:lnTo>
                  <a:lnTo>
                    <a:pt x="5704" y="1192"/>
                  </a:lnTo>
                  <a:lnTo>
                    <a:pt x="5700" y="1192"/>
                  </a:lnTo>
                  <a:lnTo>
                    <a:pt x="5684" y="1186"/>
                  </a:lnTo>
                  <a:lnTo>
                    <a:pt x="5676" y="1180"/>
                  </a:lnTo>
                  <a:lnTo>
                    <a:pt x="5670" y="1174"/>
                  </a:lnTo>
                  <a:lnTo>
                    <a:pt x="5666" y="1168"/>
                  </a:lnTo>
                  <a:lnTo>
                    <a:pt x="5664" y="1162"/>
                  </a:lnTo>
                  <a:lnTo>
                    <a:pt x="5664" y="1150"/>
                  </a:lnTo>
                  <a:lnTo>
                    <a:pt x="5666" y="1138"/>
                  </a:lnTo>
                  <a:lnTo>
                    <a:pt x="5666" y="1126"/>
                  </a:lnTo>
                  <a:lnTo>
                    <a:pt x="5664" y="1120"/>
                  </a:lnTo>
                  <a:lnTo>
                    <a:pt x="5660" y="1114"/>
                  </a:lnTo>
                  <a:lnTo>
                    <a:pt x="5654" y="1106"/>
                  </a:lnTo>
                  <a:lnTo>
                    <a:pt x="5646" y="1100"/>
                  </a:lnTo>
                  <a:lnTo>
                    <a:pt x="5634" y="1092"/>
                  </a:lnTo>
                  <a:lnTo>
                    <a:pt x="5618" y="1084"/>
                  </a:lnTo>
                  <a:lnTo>
                    <a:pt x="5580" y="1068"/>
                  </a:lnTo>
                  <a:lnTo>
                    <a:pt x="5546" y="1050"/>
                  </a:lnTo>
                  <a:lnTo>
                    <a:pt x="5478" y="1014"/>
                  </a:lnTo>
                  <a:lnTo>
                    <a:pt x="5478" y="1008"/>
                  </a:lnTo>
                  <a:lnTo>
                    <a:pt x="5448" y="994"/>
                  </a:lnTo>
                  <a:lnTo>
                    <a:pt x="5418" y="982"/>
                  </a:lnTo>
                  <a:lnTo>
                    <a:pt x="5386" y="970"/>
                  </a:lnTo>
                  <a:lnTo>
                    <a:pt x="5356" y="962"/>
                  </a:lnTo>
                  <a:lnTo>
                    <a:pt x="5310" y="952"/>
                  </a:lnTo>
                  <a:lnTo>
                    <a:pt x="5294" y="946"/>
                  </a:lnTo>
                  <a:lnTo>
                    <a:pt x="5270" y="944"/>
                  </a:lnTo>
                  <a:lnTo>
                    <a:pt x="5210" y="940"/>
                  </a:lnTo>
                  <a:lnTo>
                    <a:pt x="5170" y="936"/>
                  </a:lnTo>
                  <a:lnTo>
                    <a:pt x="5144" y="930"/>
                  </a:lnTo>
                  <a:lnTo>
                    <a:pt x="5126" y="924"/>
                  </a:lnTo>
                  <a:lnTo>
                    <a:pt x="5116" y="918"/>
                  </a:lnTo>
                  <a:lnTo>
                    <a:pt x="5108" y="916"/>
                  </a:lnTo>
                  <a:lnTo>
                    <a:pt x="5102" y="918"/>
                  </a:lnTo>
                  <a:lnTo>
                    <a:pt x="5096" y="926"/>
                  </a:lnTo>
                  <a:lnTo>
                    <a:pt x="5086" y="942"/>
                  </a:lnTo>
                  <a:lnTo>
                    <a:pt x="5080" y="950"/>
                  </a:lnTo>
                  <a:lnTo>
                    <a:pt x="5078" y="958"/>
                  </a:lnTo>
                  <a:lnTo>
                    <a:pt x="5078" y="964"/>
                  </a:lnTo>
                  <a:lnTo>
                    <a:pt x="5080" y="968"/>
                  </a:lnTo>
                  <a:lnTo>
                    <a:pt x="5084" y="972"/>
                  </a:lnTo>
                  <a:lnTo>
                    <a:pt x="5088" y="974"/>
                  </a:lnTo>
                  <a:lnTo>
                    <a:pt x="5100" y="978"/>
                  </a:lnTo>
                  <a:lnTo>
                    <a:pt x="5110" y="982"/>
                  </a:lnTo>
                  <a:lnTo>
                    <a:pt x="5114" y="986"/>
                  </a:lnTo>
                  <a:lnTo>
                    <a:pt x="5116" y="988"/>
                  </a:lnTo>
                  <a:lnTo>
                    <a:pt x="5116" y="992"/>
                  </a:lnTo>
                  <a:lnTo>
                    <a:pt x="5114" y="998"/>
                  </a:lnTo>
                  <a:lnTo>
                    <a:pt x="5108" y="1004"/>
                  </a:lnTo>
                  <a:lnTo>
                    <a:pt x="5100" y="1012"/>
                  </a:lnTo>
                  <a:lnTo>
                    <a:pt x="5084" y="1024"/>
                  </a:lnTo>
                  <a:lnTo>
                    <a:pt x="5076" y="1028"/>
                  </a:lnTo>
                  <a:lnTo>
                    <a:pt x="5072" y="1030"/>
                  </a:lnTo>
                  <a:lnTo>
                    <a:pt x="5068" y="1028"/>
                  </a:lnTo>
                  <a:lnTo>
                    <a:pt x="5064" y="1026"/>
                  </a:lnTo>
                  <a:lnTo>
                    <a:pt x="5058" y="1020"/>
                  </a:lnTo>
                  <a:lnTo>
                    <a:pt x="5052" y="1012"/>
                  </a:lnTo>
                  <a:lnTo>
                    <a:pt x="5044" y="1004"/>
                  </a:lnTo>
                  <a:lnTo>
                    <a:pt x="5040" y="1000"/>
                  </a:lnTo>
                  <a:lnTo>
                    <a:pt x="5034" y="996"/>
                  </a:lnTo>
                  <a:lnTo>
                    <a:pt x="5028" y="996"/>
                  </a:lnTo>
                  <a:lnTo>
                    <a:pt x="5020" y="994"/>
                  </a:lnTo>
                  <a:lnTo>
                    <a:pt x="5012" y="994"/>
                  </a:lnTo>
                  <a:lnTo>
                    <a:pt x="5006" y="992"/>
                  </a:lnTo>
                  <a:lnTo>
                    <a:pt x="5004" y="990"/>
                  </a:lnTo>
                  <a:lnTo>
                    <a:pt x="5002" y="988"/>
                  </a:lnTo>
                  <a:lnTo>
                    <a:pt x="5000" y="978"/>
                  </a:lnTo>
                  <a:lnTo>
                    <a:pt x="5000" y="970"/>
                  </a:lnTo>
                  <a:lnTo>
                    <a:pt x="5000" y="962"/>
                  </a:lnTo>
                  <a:lnTo>
                    <a:pt x="4998" y="960"/>
                  </a:lnTo>
                  <a:lnTo>
                    <a:pt x="4994" y="958"/>
                  </a:lnTo>
                  <a:lnTo>
                    <a:pt x="4988" y="956"/>
                  </a:lnTo>
                  <a:lnTo>
                    <a:pt x="4980" y="958"/>
                  </a:lnTo>
                  <a:lnTo>
                    <a:pt x="4958" y="964"/>
                  </a:lnTo>
                  <a:lnTo>
                    <a:pt x="4944" y="968"/>
                  </a:lnTo>
                  <a:lnTo>
                    <a:pt x="4930" y="970"/>
                  </a:lnTo>
                  <a:lnTo>
                    <a:pt x="4920" y="972"/>
                  </a:lnTo>
                  <a:lnTo>
                    <a:pt x="4908" y="972"/>
                  </a:lnTo>
                  <a:lnTo>
                    <a:pt x="4890" y="968"/>
                  </a:lnTo>
                  <a:lnTo>
                    <a:pt x="4870" y="964"/>
                  </a:lnTo>
                  <a:lnTo>
                    <a:pt x="4850" y="958"/>
                  </a:lnTo>
                  <a:lnTo>
                    <a:pt x="4828" y="954"/>
                  </a:lnTo>
                  <a:lnTo>
                    <a:pt x="4814" y="954"/>
                  </a:lnTo>
                  <a:lnTo>
                    <a:pt x="4800" y="954"/>
                  </a:lnTo>
                  <a:lnTo>
                    <a:pt x="4784" y="956"/>
                  </a:lnTo>
                  <a:lnTo>
                    <a:pt x="4766" y="958"/>
                  </a:lnTo>
                  <a:lnTo>
                    <a:pt x="4732" y="966"/>
                  </a:lnTo>
                  <a:lnTo>
                    <a:pt x="4706" y="966"/>
                  </a:lnTo>
                  <a:lnTo>
                    <a:pt x="4686" y="964"/>
                  </a:lnTo>
                  <a:lnTo>
                    <a:pt x="4674" y="960"/>
                  </a:lnTo>
                  <a:lnTo>
                    <a:pt x="4668" y="956"/>
                  </a:lnTo>
                  <a:lnTo>
                    <a:pt x="4666" y="952"/>
                  </a:lnTo>
                  <a:lnTo>
                    <a:pt x="4662" y="944"/>
                  </a:lnTo>
                  <a:lnTo>
                    <a:pt x="4664" y="934"/>
                  </a:lnTo>
                  <a:lnTo>
                    <a:pt x="4668" y="924"/>
                  </a:lnTo>
                  <a:lnTo>
                    <a:pt x="4670" y="918"/>
                  </a:lnTo>
                  <a:lnTo>
                    <a:pt x="4670" y="912"/>
                  </a:lnTo>
                  <a:lnTo>
                    <a:pt x="4668" y="906"/>
                  </a:lnTo>
                  <a:lnTo>
                    <a:pt x="4662" y="898"/>
                  </a:lnTo>
                  <a:lnTo>
                    <a:pt x="4656" y="892"/>
                  </a:lnTo>
                  <a:lnTo>
                    <a:pt x="4648" y="884"/>
                  </a:lnTo>
                  <a:lnTo>
                    <a:pt x="4636" y="878"/>
                  </a:lnTo>
                  <a:lnTo>
                    <a:pt x="4624" y="872"/>
                  </a:lnTo>
                  <a:lnTo>
                    <a:pt x="4608" y="868"/>
                  </a:lnTo>
                  <a:lnTo>
                    <a:pt x="4592" y="862"/>
                  </a:lnTo>
                  <a:lnTo>
                    <a:pt x="4572" y="860"/>
                  </a:lnTo>
                  <a:lnTo>
                    <a:pt x="4552" y="856"/>
                  </a:lnTo>
                  <a:lnTo>
                    <a:pt x="4528" y="856"/>
                  </a:lnTo>
                  <a:lnTo>
                    <a:pt x="4504" y="856"/>
                  </a:lnTo>
                  <a:lnTo>
                    <a:pt x="4476" y="860"/>
                  </a:lnTo>
                  <a:lnTo>
                    <a:pt x="4448" y="864"/>
                  </a:lnTo>
                  <a:lnTo>
                    <a:pt x="4420" y="868"/>
                  </a:lnTo>
                  <a:lnTo>
                    <a:pt x="4396" y="870"/>
                  </a:lnTo>
                  <a:lnTo>
                    <a:pt x="4374" y="868"/>
                  </a:lnTo>
                  <a:lnTo>
                    <a:pt x="4358" y="866"/>
                  </a:lnTo>
                  <a:lnTo>
                    <a:pt x="4342" y="860"/>
                  </a:lnTo>
                  <a:lnTo>
                    <a:pt x="4328" y="854"/>
                  </a:lnTo>
                  <a:lnTo>
                    <a:pt x="4318" y="848"/>
                  </a:lnTo>
                  <a:lnTo>
                    <a:pt x="4308" y="840"/>
                  </a:lnTo>
                  <a:lnTo>
                    <a:pt x="4292" y="822"/>
                  </a:lnTo>
                  <a:lnTo>
                    <a:pt x="4278" y="804"/>
                  </a:lnTo>
                  <a:lnTo>
                    <a:pt x="4264" y="788"/>
                  </a:lnTo>
                  <a:lnTo>
                    <a:pt x="4256" y="782"/>
                  </a:lnTo>
                  <a:lnTo>
                    <a:pt x="4246" y="778"/>
                  </a:lnTo>
                  <a:lnTo>
                    <a:pt x="4228" y="772"/>
                  </a:lnTo>
                  <a:lnTo>
                    <a:pt x="4214" y="768"/>
                  </a:lnTo>
                  <a:lnTo>
                    <a:pt x="4186" y="768"/>
                  </a:lnTo>
                  <a:lnTo>
                    <a:pt x="4154" y="764"/>
                  </a:lnTo>
                  <a:lnTo>
                    <a:pt x="4130" y="762"/>
                  </a:lnTo>
                  <a:lnTo>
                    <a:pt x="4100" y="754"/>
                  </a:lnTo>
                  <a:lnTo>
                    <a:pt x="4068" y="748"/>
                  </a:lnTo>
                  <a:lnTo>
                    <a:pt x="4044" y="744"/>
                  </a:lnTo>
                  <a:lnTo>
                    <a:pt x="4002" y="740"/>
                  </a:lnTo>
                  <a:lnTo>
                    <a:pt x="3964" y="738"/>
                  </a:lnTo>
                  <a:lnTo>
                    <a:pt x="3944" y="734"/>
                  </a:lnTo>
                  <a:lnTo>
                    <a:pt x="3922" y="730"/>
                  </a:lnTo>
                  <a:lnTo>
                    <a:pt x="3902" y="724"/>
                  </a:lnTo>
                  <a:lnTo>
                    <a:pt x="3892" y="724"/>
                  </a:lnTo>
                  <a:lnTo>
                    <a:pt x="3892" y="726"/>
                  </a:lnTo>
                  <a:lnTo>
                    <a:pt x="3890" y="728"/>
                  </a:lnTo>
                  <a:lnTo>
                    <a:pt x="3890" y="734"/>
                  </a:lnTo>
                  <a:lnTo>
                    <a:pt x="3892" y="740"/>
                  </a:lnTo>
                  <a:lnTo>
                    <a:pt x="3890" y="744"/>
                  </a:lnTo>
                  <a:lnTo>
                    <a:pt x="3888" y="746"/>
                  </a:lnTo>
                  <a:lnTo>
                    <a:pt x="3882" y="750"/>
                  </a:lnTo>
                  <a:lnTo>
                    <a:pt x="3876" y="752"/>
                  </a:lnTo>
                  <a:lnTo>
                    <a:pt x="3854" y="754"/>
                  </a:lnTo>
                  <a:lnTo>
                    <a:pt x="3842" y="756"/>
                  </a:lnTo>
                  <a:lnTo>
                    <a:pt x="3834" y="758"/>
                  </a:lnTo>
                  <a:lnTo>
                    <a:pt x="3830" y="764"/>
                  </a:lnTo>
                  <a:lnTo>
                    <a:pt x="3830" y="768"/>
                  </a:lnTo>
                  <a:lnTo>
                    <a:pt x="3832" y="776"/>
                  </a:lnTo>
                  <a:lnTo>
                    <a:pt x="3836" y="782"/>
                  </a:lnTo>
                  <a:lnTo>
                    <a:pt x="3846" y="798"/>
                  </a:lnTo>
                  <a:lnTo>
                    <a:pt x="3856" y="812"/>
                  </a:lnTo>
                  <a:lnTo>
                    <a:pt x="3860" y="818"/>
                  </a:lnTo>
                  <a:lnTo>
                    <a:pt x="3862" y="822"/>
                  </a:lnTo>
                  <a:lnTo>
                    <a:pt x="3860" y="826"/>
                  </a:lnTo>
                  <a:lnTo>
                    <a:pt x="3856" y="828"/>
                  </a:lnTo>
                  <a:lnTo>
                    <a:pt x="3848" y="826"/>
                  </a:lnTo>
                  <a:lnTo>
                    <a:pt x="3836" y="824"/>
                  </a:lnTo>
                  <a:lnTo>
                    <a:pt x="3810" y="818"/>
                  </a:lnTo>
                  <a:lnTo>
                    <a:pt x="3792" y="818"/>
                  </a:lnTo>
                  <a:lnTo>
                    <a:pt x="3778" y="818"/>
                  </a:lnTo>
                  <a:lnTo>
                    <a:pt x="3770" y="820"/>
                  </a:lnTo>
                  <a:lnTo>
                    <a:pt x="3760" y="824"/>
                  </a:lnTo>
                  <a:lnTo>
                    <a:pt x="3750" y="824"/>
                  </a:lnTo>
                  <a:lnTo>
                    <a:pt x="3736" y="824"/>
                  </a:lnTo>
                  <a:lnTo>
                    <a:pt x="3716" y="820"/>
                  </a:lnTo>
                  <a:lnTo>
                    <a:pt x="3704" y="818"/>
                  </a:lnTo>
                  <a:lnTo>
                    <a:pt x="3694" y="818"/>
                  </a:lnTo>
                  <a:lnTo>
                    <a:pt x="3686" y="818"/>
                  </a:lnTo>
                  <a:lnTo>
                    <a:pt x="3676" y="820"/>
                  </a:lnTo>
                  <a:lnTo>
                    <a:pt x="3662" y="826"/>
                  </a:lnTo>
                  <a:lnTo>
                    <a:pt x="3650" y="832"/>
                  </a:lnTo>
                  <a:lnTo>
                    <a:pt x="3638" y="836"/>
                  </a:lnTo>
                  <a:lnTo>
                    <a:pt x="3632" y="838"/>
                  </a:lnTo>
                  <a:lnTo>
                    <a:pt x="3624" y="836"/>
                  </a:lnTo>
                  <a:lnTo>
                    <a:pt x="3616" y="836"/>
                  </a:lnTo>
                  <a:lnTo>
                    <a:pt x="3608" y="832"/>
                  </a:lnTo>
                  <a:lnTo>
                    <a:pt x="3598" y="826"/>
                  </a:lnTo>
                  <a:lnTo>
                    <a:pt x="3586" y="818"/>
                  </a:lnTo>
                  <a:lnTo>
                    <a:pt x="3576" y="812"/>
                  </a:lnTo>
                  <a:lnTo>
                    <a:pt x="3566" y="810"/>
                  </a:lnTo>
                  <a:lnTo>
                    <a:pt x="3558" y="810"/>
                  </a:lnTo>
                  <a:lnTo>
                    <a:pt x="3552" y="814"/>
                  </a:lnTo>
                  <a:lnTo>
                    <a:pt x="3546" y="820"/>
                  </a:lnTo>
                  <a:lnTo>
                    <a:pt x="3540" y="828"/>
                  </a:lnTo>
                  <a:lnTo>
                    <a:pt x="3530" y="848"/>
                  </a:lnTo>
                  <a:lnTo>
                    <a:pt x="3520" y="864"/>
                  </a:lnTo>
                  <a:lnTo>
                    <a:pt x="3514" y="872"/>
                  </a:lnTo>
                  <a:lnTo>
                    <a:pt x="3508" y="876"/>
                  </a:lnTo>
                  <a:lnTo>
                    <a:pt x="3500" y="878"/>
                  </a:lnTo>
                  <a:lnTo>
                    <a:pt x="3492" y="878"/>
                  </a:lnTo>
                  <a:lnTo>
                    <a:pt x="3482" y="872"/>
                  </a:lnTo>
                  <a:lnTo>
                    <a:pt x="3470" y="864"/>
                  </a:lnTo>
                  <a:lnTo>
                    <a:pt x="3428" y="824"/>
                  </a:lnTo>
                  <a:lnTo>
                    <a:pt x="3402" y="796"/>
                  </a:lnTo>
                  <a:lnTo>
                    <a:pt x="3390" y="784"/>
                  </a:lnTo>
                  <a:lnTo>
                    <a:pt x="3380" y="776"/>
                  </a:lnTo>
                  <a:lnTo>
                    <a:pt x="3368" y="768"/>
                  </a:lnTo>
                  <a:lnTo>
                    <a:pt x="3352" y="762"/>
                  </a:lnTo>
                  <a:lnTo>
                    <a:pt x="3346" y="760"/>
                  </a:lnTo>
                  <a:lnTo>
                    <a:pt x="3342" y="760"/>
                  </a:lnTo>
                  <a:lnTo>
                    <a:pt x="3338" y="762"/>
                  </a:lnTo>
                  <a:lnTo>
                    <a:pt x="3338" y="764"/>
                  </a:lnTo>
                  <a:lnTo>
                    <a:pt x="3340" y="772"/>
                  </a:lnTo>
                  <a:lnTo>
                    <a:pt x="3344" y="782"/>
                  </a:lnTo>
                  <a:lnTo>
                    <a:pt x="3348" y="792"/>
                  </a:lnTo>
                  <a:lnTo>
                    <a:pt x="3350" y="798"/>
                  </a:lnTo>
                  <a:lnTo>
                    <a:pt x="3348" y="798"/>
                  </a:lnTo>
                  <a:lnTo>
                    <a:pt x="3346" y="798"/>
                  </a:lnTo>
                  <a:lnTo>
                    <a:pt x="3336" y="790"/>
                  </a:lnTo>
                  <a:lnTo>
                    <a:pt x="3318" y="778"/>
                  </a:lnTo>
                  <a:lnTo>
                    <a:pt x="3296" y="766"/>
                  </a:lnTo>
                  <a:lnTo>
                    <a:pt x="3270" y="754"/>
                  </a:lnTo>
                  <a:lnTo>
                    <a:pt x="3242" y="744"/>
                  </a:lnTo>
                  <a:lnTo>
                    <a:pt x="3208" y="734"/>
                  </a:lnTo>
                  <a:lnTo>
                    <a:pt x="3170" y="728"/>
                  </a:lnTo>
                  <a:lnTo>
                    <a:pt x="3128" y="722"/>
                  </a:lnTo>
                  <a:lnTo>
                    <a:pt x="3082" y="716"/>
                  </a:lnTo>
                  <a:lnTo>
                    <a:pt x="3030" y="712"/>
                  </a:lnTo>
                  <a:lnTo>
                    <a:pt x="3012" y="708"/>
                  </a:lnTo>
                  <a:lnTo>
                    <a:pt x="3000" y="704"/>
                  </a:lnTo>
                  <a:lnTo>
                    <a:pt x="2994" y="702"/>
                  </a:lnTo>
                  <a:lnTo>
                    <a:pt x="2992" y="698"/>
                  </a:lnTo>
                  <a:lnTo>
                    <a:pt x="2992" y="694"/>
                  </a:lnTo>
                  <a:lnTo>
                    <a:pt x="2994" y="690"/>
                  </a:lnTo>
                  <a:lnTo>
                    <a:pt x="3002" y="684"/>
                  </a:lnTo>
                  <a:lnTo>
                    <a:pt x="3008" y="678"/>
                  </a:lnTo>
                  <a:lnTo>
                    <a:pt x="3008" y="676"/>
                  </a:lnTo>
                  <a:lnTo>
                    <a:pt x="3006" y="674"/>
                  </a:lnTo>
                  <a:lnTo>
                    <a:pt x="3002" y="672"/>
                  </a:lnTo>
                  <a:lnTo>
                    <a:pt x="2992" y="670"/>
                  </a:lnTo>
                  <a:lnTo>
                    <a:pt x="2946" y="666"/>
                  </a:lnTo>
                  <a:lnTo>
                    <a:pt x="2904" y="664"/>
                  </a:lnTo>
                  <a:lnTo>
                    <a:pt x="2864" y="664"/>
                  </a:lnTo>
                  <a:lnTo>
                    <a:pt x="2844" y="666"/>
                  </a:lnTo>
                  <a:lnTo>
                    <a:pt x="2822" y="670"/>
                  </a:lnTo>
                  <a:lnTo>
                    <a:pt x="2814" y="670"/>
                  </a:lnTo>
                  <a:lnTo>
                    <a:pt x="2806" y="670"/>
                  </a:lnTo>
                  <a:lnTo>
                    <a:pt x="2800" y="670"/>
                  </a:lnTo>
                  <a:lnTo>
                    <a:pt x="2794" y="668"/>
                  </a:lnTo>
                  <a:lnTo>
                    <a:pt x="2790" y="662"/>
                  </a:lnTo>
                  <a:lnTo>
                    <a:pt x="2786" y="654"/>
                  </a:lnTo>
                  <a:lnTo>
                    <a:pt x="2784" y="648"/>
                  </a:lnTo>
                  <a:lnTo>
                    <a:pt x="2780" y="644"/>
                  </a:lnTo>
                  <a:lnTo>
                    <a:pt x="2778" y="642"/>
                  </a:lnTo>
                  <a:lnTo>
                    <a:pt x="2774" y="642"/>
                  </a:lnTo>
                  <a:lnTo>
                    <a:pt x="2762" y="648"/>
                  </a:lnTo>
                  <a:lnTo>
                    <a:pt x="2748" y="654"/>
                  </a:lnTo>
                  <a:lnTo>
                    <a:pt x="2738" y="654"/>
                  </a:lnTo>
                  <a:lnTo>
                    <a:pt x="2730" y="652"/>
                  </a:lnTo>
                  <a:lnTo>
                    <a:pt x="2722" y="648"/>
                  </a:lnTo>
                  <a:lnTo>
                    <a:pt x="2714" y="644"/>
                  </a:lnTo>
                  <a:lnTo>
                    <a:pt x="2704" y="640"/>
                  </a:lnTo>
                  <a:lnTo>
                    <a:pt x="2692" y="638"/>
                  </a:lnTo>
                  <a:lnTo>
                    <a:pt x="2676" y="640"/>
                  </a:lnTo>
                  <a:lnTo>
                    <a:pt x="2660" y="644"/>
                  </a:lnTo>
                  <a:lnTo>
                    <a:pt x="2652" y="650"/>
                  </a:lnTo>
                  <a:lnTo>
                    <a:pt x="2650" y="658"/>
                  </a:lnTo>
                  <a:lnTo>
                    <a:pt x="2648" y="664"/>
                  </a:lnTo>
                  <a:lnTo>
                    <a:pt x="2642" y="672"/>
                  </a:lnTo>
                  <a:lnTo>
                    <a:pt x="2634" y="680"/>
                  </a:lnTo>
                  <a:lnTo>
                    <a:pt x="2614" y="686"/>
                  </a:lnTo>
                  <a:lnTo>
                    <a:pt x="2586" y="692"/>
                  </a:lnTo>
                  <a:lnTo>
                    <a:pt x="2554" y="696"/>
                  </a:lnTo>
                  <a:lnTo>
                    <a:pt x="2530" y="698"/>
                  </a:lnTo>
                  <a:lnTo>
                    <a:pt x="2516" y="696"/>
                  </a:lnTo>
                  <a:lnTo>
                    <a:pt x="2512" y="694"/>
                  </a:lnTo>
                  <a:lnTo>
                    <a:pt x="2512" y="692"/>
                  </a:lnTo>
                  <a:lnTo>
                    <a:pt x="2512" y="690"/>
                  </a:lnTo>
                  <a:lnTo>
                    <a:pt x="2516" y="686"/>
                  </a:lnTo>
                  <a:lnTo>
                    <a:pt x="2528" y="676"/>
                  </a:lnTo>
                  <a:lnTo>
                    <a:pt x="2550" y="666"/>
                  </a:lnTo>
                  <a:lnTo>
                    <a:pt x="2580" y="652"/>
                  </a:lnTo>
                  <a:lnTo>
                    <a:pt x="2610" y="640"/>
                  </a:lnTo>
                  <a:lnTo>
                    <a:pt x="2632" y="628"/>
                  </a:lnTo>
                  <a:lnTo>
                    <a:pt x="2660" y="610"/>
                  </a:lnTo>
                  <a:lnTo>
                    <a:pt x="2672" y="602"/>
                  </a:lnTo>
                  <a:lnTo>
                    <a:pt x="2688" y="594"/>
                  </a:lnTo>
                  <a:lnTo>
                    <a:pt x="2706" y="586"/>
                  </a:lnTo>
                  <a:lnTo>
                    <a:pt x="2734" y="576"/>
                  </a:lnTo>
                  <a:lnTo>
                    <a:pt x="2762" y="566"/>
                  </a:lnTo>
                  <a:lnTo>
                    <a:pt x="2782" y="554"/>
                  </a:lnTo>
                  <a:lnTo>
                    <a:pt x="2788" y="548"/>
                  </a:lnTo>
                  <a:lnTo>
                    <a:pt x="2794" y="542"/>
                  </a:lnTo>
                  <a:lnTo>
                    <a:pt x="2802" y="528"/>
                  </a:lnTo>
                  <a:lnTo>
                    <a:pt x="2806" y="514"/>
                  </a:lnTo>
                  <a:lnTo>
                    <a:pt x="2806" y="502"/>
                  </a:lnTo>
                  <a:lnTo>
                    <a:pt x="2802" y="490"/>
                  </a:lnTo>
                  <a:lnTo>
                    <a:pt x="2798" y="478"/>
                  </a:lnTo>
                  <a:lnTo>
                    <a:pt x="2792" y="470"/>
                  </a:lnTo>
                  <a:lnTo>
                    <a:pt x="2784" y="464"/>
                  </a:lnTo>
                  <a:lnTo>
                    <a:pt x="2776" y="462"/>
                  </a:lnTo>
                  <a:lnTo>
                    <a:pt x="2768" y="460"/>
                  </a:lnTo>
                  <a:lnTo>
                    <a:pt x="2748" y="454"/>
                  </a:lnTo>
                  <a:lnTo>
                    <a:pt x="2738" y="448"/>
                  </a:lnTo>
                  <a:lnTo>
                    <a:pt x="2724" y="438"/>
                  </a:lnTo>
                  <a:lnTo>
                    <a:pt x="2712" y="430"/>
                  </a:lnTo>
                  <a:lnTo>
                    <a:pt x="2700" y="426"/>
                  </a:lnTo>
                  <a:lnTo>
                    <a:pt x="2686" y="424"/>
                  </a:lnTo>
                  <a:lnTo>
                    <a:pt x="2672" y="424"/>
                  </a:lnTo>
                  <a:lnTo>
                    <a:pt x="2644" y="428"/>
                  </a:lnTo>
                  <a:lnTo>
                    <a:pt x="2628" y="428"/>
                  </a:lnTo>
                  <a:lnTo>
                    <a:pt x="2612" y="426"/>
                  </a:lnTo>
                  <a:lnTo>
                    <a:pt x="2598" y="424"/>
                  </a:lnTo>
                  <a:lnTo>
                    <a:pt x="2590" y="424"/>
                  </a:lnTo>
                  <a:lnTo>
                    <a:pt x="2582" y="426"/>
                  </a:lnTo>
                  <a:lnTo>
                    <a:pt x="2578" y="428"/>
                  </a:lnTo>
                  <a:lnTo>
                    <a:pt x="2574" y="432"/>
                  </a:lnTo>
                  <a:lnTo>
                    <a:pt x="2566" y="436"/>
                  </a:lnTo>
                  <a:lnTo>
                    <a:pt x="2554" y="440"/>
                  </a:lnTo>
                  <a:lnTo>
                    <a:pt x="2538" y="444"/>
                  </a:lnTo>
                  <a:lnTo>
                    <a:pt x="2516" y="444"/>
                  </a:lnTo>
                  <a:lnTo>
                    <a:pt x="2512" y="444"/>
                  </a:lnTo>
                  <a:lnTo>
                    <a:pt x="2512" y="442"/>
                  </a:lnTo>
                  <a:lnTo>
                    <a:pt x="2516" y="436"/>
                  </a:lnTo>
                  <a:lnTo>
                    <a:pt x="2528" y="428"/>
                  </a:lnTo>
                  <a:lnTo>
                    <a:pt x="2538" y="420"/>
                  </a:lnTo>
                  <a:lnTo>
                    <a:pt x="2540" y="416"/>
                  </a:lnTo>
                  <a:lnTo>
                    <a:pt x="2542" y="412"/>
                  </a:lnTo>
                  <a:lnTo>
                    <a:pt x="2540" y="410"/>
                  </a:lnTo>
                  <a:lnTo>
                    <a:pt x="2534" y="406"/>
                  </a:lnTo>
                  <a:lnTo>
                    <a:pt x="2524" y="404"/>
                  </a:lnTo>
                  <a:lnTo>
                    <a:pt x="2508" y="402"/>
                  </a:lnTo>
                  <a:lnTo>
                    <a:pt x="2478" y="400"/>
                  </a:lnTo>
                  <a:lnTo>
                    <a:pt x="2458" y="398"/>
                  </a:lnTo>
                  <a:lnTo>
                    <a:pt x="2448" y="394"/>
                  </a:lnTo>
                  <a:lnTo>
                    <a:pt x="2446" y="394"/>
                  </a:lnTo>
                  <a:lnTo>
                    <a:pt x="2446" y="392"/>
                  </a:lnTo>
                  <a:lnTo>
                    <a:pt x="2450" y="388"/>
                  </a:lnTo>
                  <a:lnTo>
                    <a:pt x="2458" y="386"/>
                  </a:lnTo>
                  <a:lnTo>
                    <a:pt x="2486" y="378"/>
                  </a:lnTo>
                  <a:lnTo>
                    <a:pt x="2492" y="376"/>
                  </a:lnTo>
                  <a:lnTo>
                    <a:pt x="2496" y="374"/>
                  </a:lnTo>
                  <a:lnTo>
                    <a:pt x="2496" y="370"/>
                  </a:lnTo>
                  <a:lnTo>
                    <a:pt x="2496" y="366"/>
                  </a:lnTo>
                  <a:lnTo>
                    <a:pt x="2492" y="364"/>
                  </a:lnTo>
                  <a:lnTo>
                    <a:pt x="2486" y="360"/>
                  </a:lnTo>
                  <a:lnTo>
                    <a:pt x="2470" y="352"/>
                  </a:lnTo>
                  <a:lnTo>
                    <a:pt x="2448" y="348"/>
                  </a:lnTo>
                  <a:lnTo>
                    <a:pt x="2422" y="348"/>
                  </a:lnTo>
                  <a:lnTo>
                    <a:pt x="2408" y="348"/>
                  </a:lnTo>
                  <a:lnTo>
                    <a:pt x="2392" y="352"/>
                  </a:lnTo>
                  <a:lnTo>
                    <a:pt x="2378" y="356"/>
                  </a:lnTo>
                  <a:lnTo>
                    <a:pt x="2362" y="362"/>
                  </a:lnTo>
                  <a:lnTo>
                    <a:pt x="2342" y="370"/>
                  </a:lnTo>
                  <a:lnTo>
                    <a:pt x="2326" y="380"/>
                  </a:lnTo>
                  <a:lnTo>
                    <a:pt x="2314" y="388"/>
                  </a:lnTo>
                  <a:lnTo>
                    <a:pt x="2304" y="396"/>
                  </a:lnTo>
                  <a:lnTo>
                    <a:pt x="2296" y="402"/>
                  </a:lnTo>
                  <a:lnTo>
                    <a:pt x="2292" y="408"/>
                  </a:lnTo>
                  <a:lnTo>
                    <a:pt x="2286" y="420"/>
                  </a:lnTo>
                  <a:lnTo>
                    <a:pt x="2284" y="428"/>
                  </a:lnTo>
                  <a:lnTo>
                    <a:pt x="2280" y="434"/>
                  </a:lnTo>
                  <a:lnTo>
                    <a:pt x="2276" y="436"/>
                  </a:lnTo>
                  <a:lnTo>
                    <a:pt x="2272" y="438"/>
                  </a:lnTo>
                  <a:lnTo>
                    <a:pt x="2256" y="440"/>
                  </a:lnTo>
                  <a:lnTo>
                    <a:pt x="2224" y="442"/>
                  </a:lnTo>
                  <a:lnTo>
                    <a:pt x="2208" y="444"/>
                  </a:lnTo>
                  <a:lnTo>
                    <a:pt x="2206" y="444"/>
                  </a:lnTo>
                  <a:lnTo>
                    <a:pt x="2206" y="446"/>
                  </a:lnTo>
                  <a:lnTo>
                    <a:pt x="2206" y="448"/>
                  </a:lnTo>
                  <a:lnTo>
                    <a:pt x="2210" y="452"/>
                  </a:lnTo>
                  <a:lnTo>
                    <a:pt x="2208" y="456"/>
                  </a:lnTo>
                  <a:lnTo>
                    <a:pt x="2206" y="458"/>
                  </a:lnTo>
                  <a:lnTo>
                    <a:pt x="2192" y="464"/>
                  </a:lnTo>
                  <a:lnTo>
                    <a:pt x="2162" y="472"/>
                  </a:lnTo>
                  <a:lnTo>
                    <a:pt x="2132" y="478"/>
                  </a:lnTo>
                  <a:lnTo>
                    <a:pt x="2118" y="478"/>
                  </a:lnTo>
                  <a:lnTo>
                    <a:pt x="2114" y="476"/>
                  </a:lnTo>
                  <a:lnTo>
                    <a:pt x="2112" y="474"/>
                  </a:lnTo>
                  <a:lnTo>
                    <a:pt x="2112" y="470"/>
                  </a:lnTo>
                  <a:lnTo>
                    <a:pt x="2110" y="468"/>
                  </a:lnTo>
                  <a:lnTo>
                    <a:pt x="2108" y="464"/>
                  </a:lnTo>
                  <a:lnTo>
                    <a:pt x="2106" y="462"/>
                  </a:lnTo>
                  <a:lnTo>
                    <a:pt x="2098" y="462"/>
                  </a:lnTo>
                  <a:lnTo>
                    <a:pt x="2076" y="460"/>
                  </a:lnTo>
                  <a:lnTo>
                    <a:pt x="2034" y="464"/>
                  </a:lnTo>
                  <a:lnTo>
                    <a:pt x="1994" y="472"/>
                  </a:lnTo>
                  <a:lnTo>
                    <a:pt x="1982" y="474"/>
                  </a:lnTo>
                  <a:lnTo>
                    <a:pt x="1974" y="478"/>
                  </a:lnTo>
                  <a:lnTo>
                    <a:pt x="1970" y="482"/>
                  </a:lnTo>
                  <a:lnTo>
                    <a:pt x="1968" y="484"/>
                  </a:lnTo>
                  <a:lnTo>
                    <a:pt x="1970" y="490"/>
                  </a:lnTo>
                  <a:lnTo>
                    <a:pt x="1970" y="494"/>
                  </a:lnTo>
                  <a:lnTo>
                    <a:pt x="1970" y="496"/>
                  </a:lnTo>
                  <a:lnTo>
                    <a:pt x="1968" y="500"/>
                  </a:lnTo>
                  <a:lnTo>
                    <a:pt x="1964" y="502"/>
                  </a:lnTo>
                  <a:lnTo>
                    <a:pt x="1954" y="504"/>
                  </a:lnTo>
                  <a:lnTo>
                    <a:pt x="1942" y="506"/>
                  </a:lnTo>
                  <a:lnTo>
                    <a:pt x="1898" y="512"/>
                  </a:lnTo>
                  <a:lnTo>
                    <a:pt x="1850" y="516"/>
                  </a:lnTo>
                  <a:lnTo>
                    <a:pt x="1818" y="522"/>
                  </a:lnTo>
                  <a:lnTo>
                    <a:pt x="1800" y="526"/>
                  </a:lnTo>
                  <a:lnTo>
                    <a:pt x="1790" y="532"/>
                  </a:lnTo>
                  <a:lnTo>
                    <a:pt x="1784" y="538"/>
                  </a:lnTo>
                  <a:lnTo>
                    <a:pt x="1776" y="542"/>
                  </a:lnTo>
                  <a:lnTo>
                    <a:pt x="1764" y="546"/>
                  </a:lnTo>
                  <a:lnTo>
                    <a:pt x="1742" y="550"/>
                  </a:lnTo>
                  <a:lnTo>
                    <a:pt x="1728" y="550"/>
                  </a:lnTo>
                  <a:lnTo>
                    <a:pt x="1718" y="554"/>
                  </a:lnTo>
                  <a:lnTo>
                    <a:pt x="1708" y="558"/>
                  </a:lnTo>
                  <a:lnTo>
                    <a:pt x="1698" y="562"/>
                  </a:lnTo>
                  <a:lnTo>
                    <a:pt x="1692" y="566"/>
                  </a:lnTo>
                  <a:lnTo>
                    <a:pt x="1686" y="572"/>
                  </a:lnTo>
                  <a:lnTo>
                    <a:pt x="1682" y="578"/>
                  </a:lnTo>
                  <a:lnTo>
                    <a:pt x="1680" y="584"/>
                  </a:lnTo>
                  <a:lnTo>
                    <a:pt x="1678" y="590"/>
                  </a:lnTo>
                  <a:lnTo>
                    <a:pt x="1678" y="596"/>
                  </a:lnTo>
                  <a:lnTo>
                    <a:pt x="1680" y="602"/>
                  </a:lnTo>
                  <a:lnTo>
                    <a:pt x="1682" y="608"/>
                  </a:lnTo>
                  <a:lnTo>
                    <a:pt x="1686" y="612"/>
                  </a:lnTo>
                  <a:lnTo>
                    <a:pt x="1690" y="616"/>
                  </a:lnTo>
                  <a:lnTo>
                    <a:pt x="1696" y="618"/>
                  </a:lnTo>
                  <a:lnTo>
                    <a:pt x="1704" y="620"/>
                  </a:lnTo>
                  <a:lnTo>
                    <a:pt x="1716" y="622"/>
                  </a:lnTo>
                  <a:lnTo>
                    <a:pt x="1724" y="624"/>
                  </a:lnTo>
                  <a:lnTo>
                    <a:pt x="1726" y="628"/>
                  </a:lnTo>
                  <a:lnTo>
                    <a:pt x="1724" y="634"/>
                  </a:lnTo>
                  <a:lnTo>
                    <a:pt x="1716" y="638"/>
                  </a:lnTo>
                  <a:lnTo>
                    <a:pt x="1704" y="644"/>
                  </a:lnTo>
                  <a:lnTo>
                    <a:pt x="1690" y="648"/>
                  </a:lnTo>
                  <a:lnTo>
                    <a:pt x="1672" y="652"/>
                  </a:lnTo>
                  <a:lnTo>
                    <a:pt x="1638" y="658"/>
                  </a:lnTo>
                  <a:lnTo>
                    <a:pt x="1604" y="662"/>
                  </a:lnTo>
                  <a:lnTo>
                    <a:pt x="1542" y="662"/>
                  </a:lnTo>
                  <a:lnTo>
                    <a:pt x="1514" y="662"/>
                  </a:lnTo>
                  <a:lnTo>
                    <a:pt x="1490" y="666"/>
                  </a:lnTo>
                  <a:lnTo>
                    <a:pt x="1480" y="668"/>
                  </a:lnTo>
                  <a:lnTo>
                    <a:pt x="1470" y="672"/>
                  </a:lnTo>
                  <a:lnTo>
                    <a:pt x="1462" y="676"/>
                  </a:lnTo>
                  <a:lnTo>
                    <a:pt x="1458" y="682"/>
                  </a:lnTo>
                  <a:lnTo>
                    <a:pt x="1450" y="692"/>
                  </a:lnTo>
                  <a:lnTo>
                    <a:pt x="1450" y="696"/>
                  </a:lnTo>
                  <a:lnTo>
                    <a:pt x="1452" y="698"/>
                  </a:lnTo>
                  <a:lnTo>
                    <a:pt x="1456" y="702"/>
                  </a:lnTo>
                  <a:lnTo>
                    <a:pt x="1462" y="704"/>
                  </a:lnTo>
                  <a:lnTo>
                    <a:pt x="1470" y="706"/>
                  </a:lnTo>
                  <a:lnTo>
                    <a:pt x="1476" y="710"/>
                  </a:lnTo>
                  <a:lnTo>
                    <a:pt x="1476" y="714"/>
                  </a:lnTo>
                  <a:lnTo>
                    <a:pt x="1476" y="718"/>
                  </a:lnTo>
                  <a:lnTo>
                    <a:pt x="1476" y="724"/>
                  </a:lnTo>
                  <a:lnTo>
                    <a:pt x="1472" y="732"/>
                  </a:lnTo>
                  <a:lnTo>
                    <a:pt x="1468" y="738"/>
                  </a:lnTo>
                  <a:lnTo>
                    <a:pt x="1468" y="744"/>
                  </a:lnTo>
                  <a:lnTo>
                    <a:pt x="1468" y="748"/>
                  </a:lnTo>
                  <a:lnTo>
                    <a:pt x="1472" y="752"/>
                  </a:lnTo>
                  <a:lnTo>
                    <a:pt x="1480" y="756"/>
                  </a:lnTo>
                  <a:lnTo>
                    <a:pt x="1492" y="758"/>
                  </a:lnTo>
                  <a:lnTo>
                    <a:pt x="1506" y="760"/>
                  </a:lnTo>
                  <a:lnTo>
                    <a:pt x="1520" y="764"/>
                  </a:lnTo>
                  <a:lnTo>
                    <a:pt x="1524" y="766"/>
                  </a:lnTo>
                  <a:lnTo>
                    <a:pt x="1528" y="770"/>
                  </a:lnTo>
                  <a:lnTo>
                    <a:pt x="1532" y="774"/>
                  </a:lnTo>
                  <a:lnTo>
                    <a:pt x="1532" y="780"/>
                  </a:lnTo>
                  <a:lnTo>
                    <a:pt x="1534" y="786"/>
                  </a:lnTo>
                  <a:lnTo>
                    <a:pt x="1536" y="790"/>
                  </a:lnTo>
                  <a:lnTo>
                    <a:pt x="1540" y="792"/>
                  </a:lnTo>
                  <a:lnTo>
                    <a:pt x="1546" y="794"/>
                  </a:lnTo>
                  <a:lnTo>
                    <a:pt x="1556" y="796"/>
                  </a:lnTo>
                  <a:lnTo>
                    <a:pt x="1568" y="796"/>
                  </a:lnTo>
                  <a:lnTo>
                    <a:pt x="1580" y="798"/>
                  </a:lnTo>
                  <a:lnTo>
                    <a:pt x="1584" y="800"/>
                  </a:lnTo>
                  <a:lnTo>
                    <a:pt x="1586" y="804"/>
                  </a:lnTo>
                  <a:lnTo>
                    <a:pt x="1588" y="806"/>
                  </a:lnTo>
                  <a:lnTo>
                    <a:pt x="1588" y="812"/>
                  </a:lnTo>
                  <a:lnTo>
                    <a:pt x="1586" y="818"/>
                  </a:lnTo>
                  <a:lnTo>
                    <a:pt x="1582" y="828"/>
                  </a:lnTo>
                  <a:lnTo>
                    <a:pt x="1578" y="836"/>
                  </a:lnTo>
                  <a:lnTo>
                    <a:pt x="1576" y="844"/>
                  </a:lnTo>
                  <a:lnTo>
                    <a:pt x="1576" y="852"/>
                  </a:lnTo>
                  <a:lnTo>
                    <a:pt x="1578" y="858"/>
                  </a:lnTo>
                  <a:lnTo>
                    <a:pt x="1582" y="868"/>
                  </a:lnTo>
                  <a:lnTo>
                    <a:pt x="1590" y="876"/>
                  </a:lnTo>
                  <a:lnTo>
                    <a:pt x="1596" y="882"/>
                  </a:lnTo>
                  <a:lnTo>
                    <a:pt x="1598" y="886"/>
                  </a:lnTo>
                  <a:lnTo>
                    <a:pt x="1598" y="890"/>
                  </a:lnTo>
                  <a:lnTo>
                    <a:pt x="1598" y="896"/>
                  </a:lnTo>
                  <a:lnTo>
                    <a:pt x="1596" y="900"/>
                  </a:lnTo>
                  <a:lnTo>
                    <a:pt x="1590" y="906"/>
                  </a:lnTo>
                  <a:lnTo>
                    <a:pt x="1584" y="912"/>
                  </a:lnTo>
                  <a:lnTo>
                    <a:pt x="1570" y="922"/>
                  </a:lnTo>
                  <a:lnTo>
                    <a:pt x="1566" y="924"/>
                  </a:lnTo>
                  <a:lnTo>
                    <a:pt x="1564" y="922"/>
                  </a:lnTo>
                  <a:lnTo>
                    <a:pt x="1566" y="912"/>
                  </a:lnTo>
                  <a:lnTo>
                    <a:pt x="1568" y="898"/>
                  </a:lnTo>
                  <a:lnTo>
                    <a:pt x="1572" y="884"/>
                  </a:lnTo>
                  <a:lnTo>
                    <a:pt x="1572" y="878"/>
                  </a:lnTo>
                  <a:lnTo>
                    <a:pt x="1572" y="872"/>
                  </a:lnTo>
                  <a:lnTo>
                    <a:pt x="1570" y="866"/>
                  </a:lnTo>
                  <a:lnTo>
                    <a:pt x="1566" y="864"/>
                  </a:lnTo>
                  <a:lnTo>
                    <a:pt x="1560" y="864"/>
                  </a:lnTo>
                  <a:lnTo>
                    <a:pt x="1552" y="866"/>
                  </a:lnTo>
                  <a:lnTo>
                    <a:pt x="1542" y="868"/>
                  </a:lnTo>
                  <a:lnTo>
                    <a:pt x="1538" y="868"/>
                  </a:lnTo>
                  <a:lnTo>
                    <a:pt x="1536" y="866"/>
                  </a:lnTo>
                  <a:lnTo>
                    <a:pt x="1536" y="864"/>
                  </a:lnTo>
                  <a:lnTo>
                    <a:pt x="1542" y="856"/>
                  </a:lnTo>
                  <a:lnTo>
                    <a:pt x="1550" y="844"/>
                  </a:lnTo>
                  <a:lnTo>
                    <a:pt x="1560" y="832"/>
                  </a:lnTo>
                  <a:lnTo>
                    <a:pt x="1562" y="826"/>
                  </a:lnTo>
                  <a:lnTo>
                    <a:pt x="1564" y="820"/>
                  </a:lnTo>
                  <a:lnTo>
                    <a:pt x="1562" y="816"/>
                  </a:lnTo>
                  <a:lnTo>
                    <a:pt x="1558" y="812"/>
                  </a:lnTo>
                  <a:lnTo>
                    <a:pt x="1552" y="810"/>
                  </a:lnTo>
                  <a:lnTo>
                    <a:pt x="1540" y="810"/>
                  </a:lnTo>
                  <a:lnTo>
                    <a:pt x="1518" y="810"/>
                  </a:lnTo>
                  <a:lnTo>
                    <a:pt x="1504" y="806"/>
                  </a:lnTo>
                  <a:lnTo>
                    <a:pt x="1492" y="798"/>
                  </a:lnTo>
                  <a:lnTo>
                    <a:pt x="1482" y="792"/>
                  </a:lnTo>
                  <a:lnTo>
                    <a:pt x="1472" y="782"/>
                  </a:lnTo>
                  <a:lnTo>
                    <a:pt x="1460" y="774"/>
                  </a:lnTo>
                  <a:lnTo>
                    <a:pt x="1442" y="768"/>
                  </a:lnTo>
                  <a:lnTo>
                    <a:pt x="1416" y="762"/>
                  </a:lnTo>
                  <a:lnTo>
                    <a:pt x="1400" y="760"/>
                  </a:lnTo>
                  <a:lnTo>
                    <a:pt x="1386" y="760"/>
                  </a:lnTo>
                  <a:lnTo>
                    <a:pt x="1374" y="760"/>
                  </a:lnTo>
                  <a:lnTo>
                    <a:pt x="1364" y="762"/>
                  </a:lnTo>
                  <a:lnTo>
                    <a:pt x="1358" y="764"/>
                  </a:lnTo>
                  <a:lnTo>
                    <a:pt x="1352" y="768"/>
                  </a:lnTo>
                  <a:lnTo>
                    <a:pt x="1346" y="776"/>
                  </a:lnTo>
                  <a:lnTo>
                    <a:pt x="1342" y="784"/>
                  </a:lnTo>
                  <a:lnTo>
                    <a:pt x="1340" y="790"/>
                  </a:lnTo>
                  <a:lnTo>
                    <a:pt x="1336" y="794"/>
                  </a:lnTo>
                  <a:lnTo>
                    <a:pt x="1334" y="794"/>
                  </a:lnTo>
                  <a:lnTo>
                    <a:pt x="1330" y="792"/>
                  </a:lnTo>
                  <a:lnTo>
                    <a:pt x="1316" y="788"/>
                  </a:lnTo>
                  <a:lnTo>
                    <a:pt x="1302" y="788"/>
                  </a:lnTo>
                  <a:lnTo>
                    <a:pt x="1292" y="792"/>
                  </a:lnTo>
                  <a:lnTo>
                    <a:pt x="1284" y="796"/>
                  </a:lnTo>
                  <a:lnTo>
                    <a:pt x="1282" y="800"/>
                  </a:lnTo>
                  <a:lnTo>
                    <a:pt x="1282" y="804"/>
                  </a:lnTo>
                  <a:lnTo>
                    <a:pt x="1282" y="808"/>
                  </a:lnTo>
                  <a:lnTo>
                    <a:pt x="1284" y="812"/>
                  </a:lnTo>
                  <a:lnTo>
                    <a:pt x="1288" y="816"/>
                  </a:lnTo>
                  <a:lnTo>
                    <a:pt x="1294" y="820"/>
                  </a:lnTo>
                  <a:lnTo>
                    <a:pt x="1314" y="828"/>
                  </a:lnTo>
                  <a:lnTo>
                    <a:pt x="1332" y="834"/>
                  </a:lnTo>
                  <a:lnTo>
                    <a:pt x="1342" y="840"/>
                  </a:lnTo>
                  <a:lnTo>
                    <a:pt x="1344" y="842"/>
                  </a:lnTo>
                  <a:lnTo>
                    <a:pt x="1344" y="844"/>
                  </a:lnTo>
                  <a:lnTo>
                    <a:pt x="1340" y="846"/>
                  </a:lnTo>
                  <a:lnTo>
                    <a:pt x="1332" y="848"/>
                  </a:lnTo>
                  <a:lnTo>
                    <a:pt x="1318" y="848"/>
                  </a:lnTo>
                  <a:lnTo>
                    <a:pt x="1280" y="844"/>
                  </a:lnTo>
                  <a:lnTo>
                    <a:pt x="1270" y="842"/>
                  </a:lnTo>
                  <a:lnTo>
                    <a:pt x="1264" y="840"/>
                  </a:lnTo>
                  <a:lnTo>
                    <a:pt x="1260" y="836"/>
                  </a:lnTo>
                  <a:lnTo>
                    <a:pt x="1256" y="830"/>
                  </a:lnTo>
                  <a:lnTo>
                    <a:pt x="1256" y="824"/>
                  </a:lnTo>
                  <a:lnTo>
                    <a:pt x="1256" y="818"/>
                  </a:lnTo>
                  <a:lnTo>
                    <a:pt x="1260" y="804"/>
                  </a:lnTo>
                  <a:lnTo>
                    <a:pt x="1264" y="788"/>
                  </a:lnTo>
                  <a:lnTo>
                    <a:pt x="1268" y="772"/>
                  </a:lnTo>
                  <a:lnTo>
                    <a:pt x="1270" y="758"/>
                  </a:lnTo>
                  <a:lnTo>
                    <a:pt x="1268" y="750"/>
                  </a:lnTo>
                  <a:lnTo>
                    <a:pt x="1266" y="744"/>
                  </a:lnTo>
                  <a:lnTo>
                    <a:pt x="1258" y="734"/>
                  </a:lnTo>
                  <a:lnTo>
                    <a:pt x="1250" y="726"/>
                  </a:lnTo>
                  <a:lnTo>
                    <a:pt x="1244" y="722"/>
                  </a:lnTo>
                  <a:lnTo>
                    <a:pt x="1240" y="722"/>
                  </a:lnTo>
                  <a:lnTo>
                    <a:pt x="1236" y="724"/>
                  </a:lnTo>
                  <a:lnTo>
                    <a:pt x="1234" y="730"/>
                  </a:lnTo>
                  <a:lnTo>
                    <a:pt x="1234" y="738"/>
                  </a:lnTo>
                  <a:lnTo>
                    <a:pt x="1238" y="752"/>
                  </a:lnTo>
                  <a:lnTo>
                    <a:pt x="1240" y="762"/>
                  </a:lnTo>
                  <a:lnTo>
                    <a:pt x="1238" y="772"/>
                  </a:lnTo>
                  <a:lnTo>
                    <a:pt x="1236" y="778"/>
                  </a:lnTo>
                  <a:lnTo>
                    <a:pt x="1230" y="784"/>
                  </a:lnTo>
                  <a:lnTo>
                    <a:pt x="1224" y="788"/>
                  </a:lnTo>
                  <a:lnTo>
                    <a:pt x="1216" y="792"/>
                  </a:lnTo>
                  <a:lnTo>
                    <a:pt x="1198" y="798"/>
                  </a:lnTo>
                  <a:lnTo>
                    <a:pt x="1182" y="804"/>
                  </a:lnTo>
                  <a:lnTo>
                    <a:pt x="1176" y="808"/>
                  </a:lnTo>
                  <a:lnTo>
                    <a:pt x="1170" y="812"/>
                  </a:lnTo>
                  <a:lnTo>
                    <a:pt x="1168" y="818"/>
                  </a:lnTo>
                  <a:lnTo>
                    <a:pt x="1168" y="824"/>
                  </a:lnTo>
                  <a:lnTo>
                    <a:pt x="1172" y="832"/>
                  </a:lnTo>
                  <a:lnTo>
                    <a:pt x="1178" y="842"/>
                  </a:lnTo>
                  <a:lnTo>
                    <a:pt x="1200" y="870"/>
                  </a:lnTo>
                  <a:lnTo>
                    <a:pt x="1208" y="878"/>
                  </a:lnTo>
                  <a:lnTo>
                    <a:pt x="1212" y="886"/>
                  </a:lnTo>
                  <a:lnTo>
                    <a:pt x="1212" y="894"/>
                  </a:lnTo>
                  <a:lnTo>
                    <a:pt x="1210" y="902"/>
                  </a:lnTo>
                  <a:lnTo>
                    <a:pt x="1204" y="912"/>
                  </a:lnTo>
                  <a:lnTo>
                    <a:pt x="1194" y="926"/>
                  </a:lnTo>
                  <a:lnTo>
                    <a:pt x="1184" y="940"/>
                  </a:lnTo>
                  <a:lnTo>
                    <a:pt x="1180" y="950"/>
                  </a:lnTo>
                  <a:lnTo>
                    <a:pt x="1180" y="956"/>
                  </a:lnTo>
                  <a:lnTo>
                    <a:pt x="1182" y="962"/>
                  </a:lnTo>
                  <a:lnTo>
                    <a:pt x="1190" y="974"/>
                  </a:lnTo>
                  <a:lnTo>
                    <a:pt x="1192" y="982"/>
                  </a:lnTo>
                  <a:lnTo>
                    <a:pt x="1194" y="992"/>
                  </a:lnTo>
                  <a:lnTo>
                    <a:pt x="1194" y="996"/>
                  </a:lnTo>
                  <a:lnTo>
                    <a:pt x="1196" y="1000"/>
                  </a:lnTo>
                  <a:lnTo>
                    <a:pt x="1200" y="1002"/>
                  </a:lnTo>
                  <a:lnTo>
                    <a:pt x="1204" y="1002"/>
                  </a:lnTo>
                  <a:lnTo>
                    <a:pt x="1218" y="1000"/>
                  </a:lnTo>
                  <a:lnTo>
                    <a:pt x="1234" y="996"/>
                  </a:lnTo>
                  <a:lnTo>
                    <a:pt x="1254" y="992"/>
                  </a:lnTo>
                  <a:lnTo>
                    <a:pt x="1276" y="992"/>
                  </a:lnTo>
                  <a:lnTo>
                    <a:pt x="1288" y="992"/>
                  </a:lnTo>
                  <a:lnTo>
                    <a:pt x="1298" y="994"/>
                  </a:lnTo>
                  <a:lnTo>
                    <a:pt x="1310" y="998"/>
                  </a:lnTo>
                  <a:lnTo>
                    <a:pt x="1322" y="1004"/>
                  </a:lnTo>
                  <a:lnTo>
                    <a:pt x="1340" y="1016"/>
                  </a:lnTo>
                  <a:lnTo>
                    <a:pt x="1352" y="1028"/>
                  </a:lnTo>
                  <a:lnTo>
                    <a:pt x="1358" y="1036"/>
                  </a:lnTo>
                  <a:lnTo>
                    <a:pt x="1360" y="1044"/>
                  </a:lnTo>
                  <a:lnTo>
                    <a:pt x="1360" y="1050"/>
                  </a:lnTo>
                  <a:lnTo>
                    <a:pt x="1356" y="1054"/>
                  </a:lnTo>
                  <a:lnTo>
                    <a:pt x="1350" y="1066"/>
                  </a:lnTo>
                  <a:lnTo>
                    <a:pt x="1342" y="1078"/>
                  </a:lnTo>
                  <a:lnTo>
                    <a:pt x="1334" y="1092"/>
                  </a:lnTo>
                  <a:lnTo>
                    <a:pt x="1332" y="1096"/>
                  </a:lnTo>
                  <a:lnTo>
                    <a:pt x="1330" y="1098"/>
                  </a:lnTo>
                  <a:lnTo>
                    <a:pt x="1330" y="1092"/>
                  </a:lnTo>
                  <a:lnTo>
                    <a:pt x="1332" y="1082"/>
                  </a:lnTo>
                  <a:lnTo>
                    <a:pt x="1334" y="1066"/>
                  </a:lnTo>
                  <a:lnTo>
                    <a:pt x="1334" y="1052"/>
                  </a:lnTo>
                  <a:lnTo>
                    <a:pt x="1330" y="1038"/>
                  </a:lnTo>
                  <a:lnTo>
                    <a:pt x="1322" y="1026"/>
                  </a:lnTo>
                  <a:lnTo>
                    <a:pt x="1318" y="1020"/>
                  </a:lnTo>
                  <a:lnTo>
                    <a:pt x="1312" y="1016"/>
                  </a:lnTo>
                  <a:lnTo>
                    <a:pt x="1304" y="1014"/>
                  </a:lnTo>
                  <a:lnTo>
                    <a:pt x="1298" y="1012"/>
                  </a:lnTo>
                  <a:lnTo>
                    <a:pt x="1288" y="1010"/>
                  </a:lnTo>
                  <a:lnTo>
                    <a:pt x="1278" y="1010"/>
                  </a:lnTo>
                  <a:lnTo>
                    <a:pt x="1266" y="1012"/>
                  </a:lnTo>
                  <a:lnTo>
                    <a:pt x="1254" y="1016"/>
                  </a:lnTo>
                  <a:lnTo>
                    <a:pt x="1242" y="1020"/>
                  </a:lnTo>
                  <a:lnTo>
                    <a:pt x="1234" y="1026"/>
                  </a:lnTo>
                  <a:lnTo>
                    <a:pt x="1228" y="1032"/>
                  </a:lnTo>
                  <a:lnTo>
                    <a:pt x="1224" y="1036"/>
                  </a:lnTo>
                  <a:lnTo>
                    <a:pt x="1222" y="1044"/>
                  </a:lnTo>
                  <a:lnTo>
                    <a:pt x="1222" y="1050"/>
                  </a:lnTo>
                  <a:lnTo>
                    <a:pt x="1226" y="1062"/>
                  </a:lnTo>
                  <a:lnTo>
                    <a:pt x="1230" y="1076"/>
                  </a:lnTo>
                  <a:lnTo>
                    <a:pt x="1234" y="1088"/>
                  </a:lnTo>
                  <a:lnTo>
                    <a:pt x="1234" y="1092"/>
                  </a:lnTo>
                  <a:lnTo>
                    <a:pt x="1232" y="1098"/>
                  </a:lnTo>
                  <a:lnTo>
                    <a:pt x="1228" y="1102"/>
                  </a:lnTo>
                  <a:lnTo>
                    <a:pt x="1222" y="1106"/>
                  </a:lnTo>
                  <a:lnTo>
                    <a:pt x="1210" y="1112"/>
                  </a:lnTo>
                  <a:lnTo>
                    <a:pt x="1202" y="1120"/>
                  </a:lnTo>
                  <a:lnTo>
                    <a:pt x="1198" y="1128"/>
                  </a:lnTo>
                  <a:lnTo>
                    <a:pt x="1196" y="1136"/>
                  </a:lnTo>
                  <a:lnTo>
                    <a:pt x="1194" y="1144"/>
                  </a:lnTo>
                  <a:lnTo>
                    <a:pt x="1188" y="1152"/>
                  </a:lnTo>
                  <a:lnTo>
                    <a:pt x="1180" y="1160"/>
                  </a:lnTo>
                  <a:lnTo>
                    <a:pt x="1166" y="1168"/>
                  </a:lnTo>
                  <a:lnTo>
                    <a:pt x="1152" y="1176"/>
                  </a:lnTo>
                  <a:lnTo>
                    <a:pt x="1144" y="1184"/>
                  </a:lnTo>
                  <a:lnTo>
                    <a:pt x="1136" y="1196"/>
                  </a:lnTo>
                  <a:lnTo>
                    <a:pt x="1130" y="1200"/>
                  </a:lnTo>
                  <a:lnTo>
                    <a:pt x="1118" y="1202"/>
                  </a:lnTo>
                  <a:lnTo>
                    <a:pt x="1100" y="1200"/>
                  </a:lnTo>
                  <a:lnTo>
                    <a:pt x="1070" y="1196"/>
                  </a:lnTo>
                  <a:lnTo>
                    <a:pt x="1044" y="1190"/>
                  </a:lnTo>
                  <a:lnTo>
                    <a:pt x="1036" y="1186"/>
                  </a:lnTo>
                  <a:lnTo>
                    <a:pt x="1040" y="1184"/>
                  </a:lnTo>
                  <a:lnTo>
                    <a:pt x="1052" y="1180"/>
                  </a:lnTo>
                  <a:lnTo>
                    <a:pt x="1072" y="1176"/>
                  </a:lnTo>
                  <a:lnTo>
                    <a:pt x="1094" y="1168"/>
                  </a:lnTo>
                  <a:lnTo>
                    <a:pt x="1104" y="1162"/>
                  </a:lnTo>
                  <a:lnTo>
                    <a:pt x="1114" y="1156"/>
                  </a:lnTo>
                  <a:lnTo>
                    <a:pt x="1122" y="1148"/>
                  </a:lnTo>
                  <a:lnTo>
                    <a:pt x="1128" y="1138"/>
                  </a:lnTo>
                  <a:lnTo>
                    <a:pt x="1138" y="1122"/>
                  </a:lnTo>
                  <a:lnTo>
                    <a:pt x="1146" y="1112"/>
                  </a:lnTo>
                  <a:lnTo>
                    <a:pt x="1154" y="1106"/>
                  </a:lnTo>
                  <a:lnTo>
                    <a:pt x="1160" y="1104"/>
                  </a:lnTo>
                  <a:lnTo>
                    <a:pt x="1166" y="1100"/>
                  </a:lnTo>
                  <a:lnTo>
                    <a:pt x="1170" y="1096"/>
                  </a:lnTo>
                  <a:lnTo>
                    <a:pt x="1174" y="1088"/>
                  </a:lnTo>
                  <a:lnTo>
                    <a:pt x="1176" y="1072"/>
                  </a:lnTo>
                  <a:lnTo>
                    <a:pt x="1176" y="1058"/>
                  </a:lnTo>
                  <a:lnTo>
                    <a:pt x="1174" y="1044"/>
                  </a:lnTo>
                  <a:lnTo>
                    <a:pt x="1166" y="1034"/>
                  </a:lnTo>
                  <a:lnTo>
                    <a:pt x="1160" y="1026"/>
                  </a:lnTo>
                  <a:lnTo>
                    <a:pt x="1152" y="1016"/>
                  </a:lnTo>
                  <a:lnTo>
                    <a:pt x="1146" y="1004"/>
                  </a:lnTo>
                  <a:lnTo>
                    <a:pt x="1142" y="988"/>
                  </a:lnTo>
                  <a:lnTo>
                    <a:pt x="1142" y="968"/>
                  </a:lnTo>
                  <a:lnTo>
                    <a:pt x="1150" y="928"/>
                  </a:lnTo>
                  <a:lnTo>
                    <a:pt x="1152" y="910"/>
                  </a:lnTo>
                  <a:lnTo>
                    <a:pt x="1154" y="896"/>
                  </a:lnTo>
                  <a:lnTo>
                    <a:pt x="1152" y="882"/>
                  </a:lnTo>
                  <a:lnTo>
                    <a:pt x="1148" y="868"/>
                  </a:lnTo>
                  <a:lnTo>
                    <a:pt x="1140" y="856"/>
                  </a:lnTo>
                  <a:lnTo>
                    <a:pt x="1126" y="844"/>
                  </a:lnTo>
                  <a:lnTo>
                    <a:pt x="1116" y="832"/>
                  </a:lnTo>
                  <a:lnTo>
                    <a:pt x="1114" y="828"/>
                  </a:lnTo>
                  <a:lnTo>
                    <a:pt x="1112" y="824"/>
                  </a:lnTo>
                  <a:lnTo>
                    <a:pt x="1114" y="822"/>
                  </a:lnTo>
                  <a:lnTo>
                    <a:pt x="1118" y="818"/>
                  </a:lnTo>
                  <a:lnTo>
                    <a:pt x="1126" y="812"/>
                  </a:lnTo>
                  <a:lnTo>
                    <a:pt x="1136" y="804"/>
                  </a:lnTo>
                  <a:lnTo>
                    <a:pt x="1146" y="796"/>
                  </a:lnTo>
                  <a:lnTo>
                    <a:pt x="1150" y="790"/>
                  </a:lnTo>
                  <a:lnTo>
                    <a:pt x="1154" y="782"/>
                  </a:lnTo>
                  <a:lnTo>
                    <a:pt x="1156" y="774"/>
                  </a:lnTo>
                  <a:lnTo>
                    <a:pt x="1156" y="764"/>
                  </a:lnTo>
                  <a:lnTo>
                    <a:pt x="1156" y="754"/>
                  </a:lnTo>
                  <a:lnTo>
                    <a:pt x="1152" y="744"/>
                  </a:lnTo>
                  <a:lnTo>
                    <a:pt x="1148" y="738"/>
                  </a:lnTo>
                  <a:lnTo>
                    <a:pt x="1142" y="732"/>
                  </a:lnTo>
                  <a:lnTo>
                    <a:pt x="1134" y="728"/>
                  </a:lnTo>
                  <a:lnTo>
                    <a:pt x="1126" y="724"/>
                  </a:lnTo>
                  <a:lnTo>
                    <a:pt x="1106" y="722"/>
                  </a:lnTo>
                  <a:lnTo>
                    <a:pt x="1086" y="722"/>
                  </a:lnTo>
                  <a:lnTo>
                    <a:pt x="1064" y="724"/>
                  </a:lnTo>
                  <a:lnTo>
                    <a:pt x="1044" y="724"/>
                  </a:lnTo>
                  <a:lnTo>
                    <a:pt x="1028" y="722"/>
                  </a:lnTo>
                  <a:lnTo>
                    <a:pt x="1020" y="722"/>
                  </a:lnTo>
                  <a:lnTo>
                    <a:pt x="1012" y="722"/>
                  </a:lnTo>
                  <a:lnTo>
                    <a:pt x="1006" y="726"/>
                  </a:lnTo>
                  <a:lnTo>
                    <a:pt x="1002" y="732"/>
                  </a:lnTo>
                  <a:lnTo>
                    <a:pt x="994" y="748"/>
                  </a:lnTo>
                  <a:lnTo>
                    <a:pt x="988" y="766"/>
                  </a:lnTo>
                  <a:lnTo>
                    <a:pt x="980" y="788"/>
                  </a:lnTo>
                  <a:lnTo>
                    <a:pt x="970" y="808"/>
                  </a:lnTo>
                  <a:lnTo>
                    <a:pt x="964" y="816"/>
                  </a:lnTo>
                  <a:lnTo>
                    <a:pt x="958" y="824"/>
                  </a:lnTo>
                  <a:lnTo>
                    <a:pt x="948" y="832"/>
                  </a:lnTo>
                  <a:lnTo>
                    <a:pt x="938" y="838"/>
                  </a:lnTo>
                  <a:lnTo>
                    <a:pt x="916" y="848"/>
                  </a:lnTo>
                  <a:lnTo>
                    <a:pt x="908" y="854"/>
                  </a:lnTo>
                  <a:lnTo>
                    <a:pt x="906" y="858"/>
                  </a:lnTo>
                  <a:lnTo>
                    <a:pt x="904" y="862"/>
                  </a:lnTo>
                  <a:lnTo>
                    <a:pt x="906" y="866"/>
                  </a:lnTo>
                  <a:lnTo>
                    <a:pt x="912" y="874"/>
                  </a:lnTo>
                  <a:lnTo>
                    <a:pt x="920" y="884"/>
                  </a:lnTo>
                  <a:lnTo>
                    <a:pt x="922" y="888"/>
                  </a:lnTo>
                  <a:lnTo>
                    <a:pt x="926" y="894"/>
                  </a:lnTo>
                  <a:lnTo>
                    <a:pt x="926" y="902"/>
                  </a:lnTo>
                  <a:lnTo>
                    <a:pt x="926" y="910"/>
                  </a:lnTo>
                  <a:lnTo>
                    <a:pt x="922" y="918"/>
                  </a:lnTo>
                  <a:lnTo>
                    <a:pt x="916" y="928"/>
                  </a:lnTo>
                  <a:lnTo>
                    <a:pt x="912" y="938"/>
                  </a:lnTo>
                  <a:lnTo>
                    <a:pt x="910" y="948"/>
                  </a:lnTo>
                  <a:lnTo>
                    <a:pt x="912" y="954"/>
                  </a:lnTo>
                  <a:lnTo>
                    <a:pt x="916" y="962"/>
                  </a:lnTo>
                  <a:lnTo>
                    <a:pt x="924" y="968"/>
                  </a:lnTo>
                  <a:lnTo>
                    <a:pt x="932" y="974"/>
                  </a:lnTo>
                  <a:lnTo>
                    <a:pt x="952" y="986"/>
                  </a:lnTo>
                  <a:lnTo>
                    <a:pt x="974" y="996"/>
                  </a:lnTo>
                  <a:lnTo>
                    <a:pt x="982" y="1002"/>
                  </a:lnTo>
                  <a:lnTo>
                    <a:pt x="990" y="1008"/>
                  </a:lnTo>
                  <a:lnTo>
                    <a:pt x="996" y="1014"/>
                  </a:lnTo>
                  <a:lnTo>
                    <a:pt x="998" y="1022"/>
                  </a:lnTo>
                  <a:lnTo>
                    <a:pt x="998" y="1030"/>
                  </a:lnTo>
                  <a:lnTo>
                    <a:pt x="992" y="1040"/>
                  </a:lnTo>
                  <a:lnTo>
                    <a:pt x="982" y="1054"/>
                  </a:lnTo>
                  <a:lnTo>
                    <a:pt x="978" y="1058"/>
                  </a:lnTo>
                  <a:lnTo>
                    <a:pt x="974" y="1060"/>
                  </a:lnTo>
                  <a:lnTo>
                    <a:pt x="970" y="1060"/>
                  </a:lnTo>
                  <a:lnTo>
                    <a:pt x="966" y="1060"/>
                  </a:lnTo>
                  <a:lnTo>
                    <a:pt x="956" y="1052"/>
                  </a:lnTo>
                  <a:lnTo>
                    <a:pt x="942" y="1040"/>
                  </a:lnTo>
                  <a:lnTo>
                    <a:pt x="918" y="1024"/>
                  </a:lnTo>
                  <a:lnTo>
                    <a:pt x="884" y="1004"/>
                  </a:lnTo>
                  <a:lnTo>
                    <a:pt x="862" y="994"/>
                  </a:lnTo>
                  <a:lnTo>
                    <a:pt x="838" y="984"/>
                  </a:lnTo>
                  <a:lnTo>
                    <a:pt x="810" y="974"/>
                  </a:lnTo>
                  <a:lnTo>
                    <a:pt x="786" y="966"/>
                  </a:lnTo>
                  <a:lnTo>
                    <a:pt x="762" y="960"/>
                  </a:lnTo>
                  <a:lnTo>
                    <a:pt x="742" y="956"/>
                  </a:lnTo>
                  <a:lnTo>
                    <a:pt x="724" y="954"/>
                  </a:lnTo>
                  <a:lnTo>
                    <a:pt x="706" y="952"/>
                  </a:lnTo>
                  <a:lnTo>
                    <a:pt x="692" y="952"/>
                  </a:lnTo>
                  <a:lnTo>
                    <a:pt x="678" y="954"/>
                  </a:lnTo>
                  <a:lnTo>
                    <a:pt x="668" y="956"/>
                  </a:lnTo>
                  <a:lnTo>
                    <a:pt x="660" y="960"/>
                  </a:lnTo>
                  <a:lnTo>
                    <a:pt x="654" y="964"/>
                  </a:lnTo>
                  <a:lnTo>
                    <a:pt x="650" y="968"/>
                  </a:lnTo>
                  <a:lnTo>
                    <a:pt x="650" y="974"/>
                  </a:lnTo>
                  <a:lnTo>
                    <a:pt x="650" y="980"/>
                  </a:lnTo>
                  <a:lnTo>
                    <a:pt x="654" y="986"/>
                  </a:lnTo>
                  <a:lnTo>
                    <a:pt x="660" y="994"/>
                  </a:lnTo>
                  <a:lnTo>
                    <a:pt x="664" y="998"/>
                  </a:lnTo>
                  <a:lnTo>
                    <a:pt x="664" y="1004"/>
                  </a:lnTo>
                  <a:lnTo>
                    <a:pt x="664" y="1010"/>
                  </a:lnTo>
                  <a:lnTo>
                    <a:pt x="662" y="1016"/>
                  </a:lnTo>
                  <a:lnTo>
                    <a:pt x="654" y="1028"/>
                  </a:lnTo>
                  <a:lnTo>
                    <a:pt x="642" y="1038"/>
                  </a:lnTo>
                  <a:lnTo>
                    <a:pt x="628" y="1044"/>
                  </a:lnTo>
                  <a:lnTo>
                    <a:pt x="622" y="1046"/>
                  </a:lnTo>
                  <a:lnTo>
                    <a:pt x="618" y="1046"/>
                  </a:lnTo>
                  <a:lnTo>
                    <a:pt x="612" y="1046"/>
                  </a:lnTo>
                  <a:lnTo>
                    <a:pt x="608" y="1042"/>
                  </a:lnTo>
                  <a:lnTo>
                    <a:pt x="606" y="1038"/>
                  </a:lnTo>
                  <a:lnTo>
                    <a:pt x="606" y="1030"/>
                  </a:lnTo>
                  <a:lnTo>
                    <a:pt x="604" y="1018"/>
                  </a:lnTo>
                  <a:lnTo>
                    <a:pt x="602" y="1010"/>
                  </a:lnTo>
                  <a:lnTo>
                    <a:pt x="596" y="1006"/>
                  </a:lnTo>
                  <a:lnTo>
                    <a:pt x="590" y="1006"/>
                  </a:lnTo>
                  <a:lnTo>
                    <a:pt x="582" y="1010"/>
                  </a:lnTo>
                  <a:lnTo>
                    <a:pt x="570" y="1016"/>
                  </a:lnTo>
                  <a:lnTo>
                    <a:pt x="542" y="1034"/>
                  </a:lnTo>
                  <a:lnTo>
                    <a:pt x="526" y="1042"/>
                  </a:lnTo>
                  <a:lnTo>
                    <a:pt x="520" y="1042"/>
                  </a:lnTo>
                  <a:lnTo>
                    <a:pt x="516" y="1042"/>
                  </a:lnTo>
                  <a:lnTo>
                    <a:pt x="506" y="1040"/>
                  </a:lnTo>
                  <a:lnTo>
                    <a:pt x="498" y="1036"/>
                  </a:lnTo>
                  <a:lnTo>
                    <a:pt x="488" y="1032"/>
                  </a:lnTo>
                  <a:lnTo>
                    <a:pt x="478" y="1032"/>
                  </a:lnTo>
                  <a:lnTo>
                    <a:pt x="470" y="1032"/>
                  </a:lnTo>
                  <a:lnTo>
                    <a:pt x="462" y="1034"/>
                  </a:lnTo>
                  <a:lnTo>
                    <a:pt x="440" y="1046"/>
                  </a:lnTo>
                  <a:lnTo>
                    <a:pt x="420" y="1056"/>
                  </a:lnTo>
                  <a:lnTo>
                    <a:pt x="412" y="1060"/>
                  </a:lnTo>
                  <a:lnTo>
                    <a:pt x="406" y="1060"/>
                  </a:lnTo>
                  <a:lnTo>
                    <a:pt x="400" y="1060"/>
                  </a:lnTo>
                  <a:lnTo>
                    <a:pt x="396" y="1058"/>
                  </a:lnTo>
                  <a:lnTo>
                    <a:pt x="392" y="1054"/>
                  </a:lnTo>
                  <a:lnTo>
                    <a:pt x="390" y="1052"/>
                  </a:lnTo>
                  <a:lnTo>
                    <a:pt x="388" y="1042"/>
                  </a:lnTo>
                  <a:lnTo>
                    <a:pt x="392" y="1030"/>
                  </a:lnTo>
                  <a:lnTo>
                    <a:pt x="396" y="1020"/>
                  </a:lnTo>
                  <a:lnTo>
                    <a:pt x="406" y="1012"/>
                  </a:lnTo>
                  <a:lnTo>
                    <a:pt x="410" y="1006"/>
                  </a:lnTo>
                  <a:lnTo>
                    <a:pt x="412" y="1004"/>
                  </a:lnTo>
                  <a:lnTo>
                    <a:pt x="410" y="1004"/>
                  </a:lnTo>
                  <a:lnTo>
                    <a:pt x="402" y="1004"/>
                  </a:lnTo>
                  <a:lnTo>
                    <a:pt x="388" y="1008"/>
                  </a:lnTo>
                  <a:lnTo>
                    <a:pt x="368" y="1014"/>
                  </a:lnTo>
                  <a:lnTo>
                    <a:pt x="342" y="1024"/>
                  </a:lnTo>
                  <a:lnTo>
                    <a:pt x="312" y="1038"/>
                  </a:lnTo>
                  <a:lnTo>
                    <a:pt x="276" y="1054"/>
                  </a:lnTo>
                  <a:lnTo>
                    <a:pt x="242" y="1070"/>
                  </a:lnTo>
                  <a:lnTo>
                    <a:pt x="216" y="1078"/>
                  </a:lnTo>
                  <a:lnTo>
                    <a:pt x="196" y="1084"/>
                  </a:lnTo>
                  <a:lnTo>
                    <a:pt x="180" y="1086"/>
                  </a:lnTo>
                  <a:lnTo>
                    <a:pt x="168" y="1088"/>
                  </a:lnTo>
                  <a:lnTo>
                    <a:pt x="158" y="1094"/>
                  </a:lnTo>
                  <a:lnTo>
                    <a:pt x="152" y="1106"/>
                  </a:lnTo>
                  <a:lnTo>
                    <a:pt x="144" y="1124"/>
                  </a:lnTo>
                  <a:lnTo>
                    <a:pt x="138" y="1142"/>
                  </a:lnTo>
                  <a:lnTo>
                    <a:pt x="132" y="1152"/>
                  </a:lnTo>
                  <a:lnTo>
                    <a:pt x="126" y="1158"/>
                  </a:lnTo>
                  <a:lnTo>
                    <a:pt x="120" y="1158"/>
                  </a:lnTo>
                  <a:lnTo>
                    <a:pt x="106" y="1156"/>
                  </a:lnTo>
                  <a:lnTo>
                    <a:pt x="98" y="1156"/>
                  </a:lnTo>
                  <a:lnTo>
                    <a:pt x="86" y="1160"/>
                  </a:lnTo>
                  <a:lnTo>
                    <a:pt x="78" y="1164"/>
                  </a:lnTo>
                  <a:lnTo>
                    <a:pt x="54" y="1230"/>
                  </a:lnTo>
                  <a:lnTo>
                    <a:pt x="44" y="1256"/>
                  </a:lnTo>
                  <a:lnTo>
                    <a:pt x="36" y="1274"/>
                  </a:lnTo>
                  <a:lnTo>
                    <a:pt x="28" y="1292"/>
                  </a:lnTo>
                  <a:lnTo>
                    <a:pt x="20" y="1312"/>
                  </a:lnTo>
                  <a:lnTo>
                    <a:pt x="8" y="1346"/>
                  </a:lnTo>
                  <a:lnTo>
                    <a:pt x="0" y="1382"/>
                  </a:lnTo>
                  <a:lnTo>
                    <a:pt x="0" y="1562"/>
                  </a:lnTo>
                  <a:lnTo>
                    <a:pt x="60" y="1706"/>
                  </a:lnTo>
                  <a:lnTo>
                    <a:pt x="180" y="1898"/>
                  </a:lnTo>
                  <a:lnTo>
                    <a:pt x="236" y="2142"/>
                  </a:lnTo>
                  <a:lnTo>
                    <a:pt x="172" y="2176"/>
                  </a:lnTo>
                  <a:lnTo>
                    <a:pt x="166" y="2200"/>
                  </a:lnTo>
                  <a:lnTo>
                    <a:pt x="124" y="2214"/>
                  </a:lnTo>
                  <a:lnTo>
                    <a:pt x="104" y="2206"/>
                  </a:lnTo>
                  <a:lnTo>
                    <a:pt x="92" y="2204"/>
                  </a:lnTo>
                  <a:lnTo>
                    <a:pt x="86" y="2204"/>
                  </a:lnTo>
                  <a:lnTo>
                    <a:pt x="84" y="2208"/>
                  </a:lnTo>
                  <a:lnTo>
                    <a:pt x="70" y="2258"/>
                  </a:lnTo>
                  <a:lnTo>
                    <a:pt x="60" y="2304"/>
                  </a:lnTo>
                  <a:lnTo>
                    <a:pt x="76" y="2364"/>
                  </a:lnTo>
                  <a:lnTo>
                    <a:pt x="114" y="2388"/>
                  </a:lnTo>
                  <a:lnTo>
                    <a:pt x="142" y="2422"/>
                  </a:lnTo>
                  <a:lnTo>
                    <a:pt x="148" y="2454"/>
                  </a:lnTo>
                  <a:lnTo>
                    <a:pt x="130" y="2486"/>
                  </a:lnTo>
                  <a:lnTo>
                    <a:pt x="98" y="2508"/>
                  </a:lnTo>
                  <a:lnTo>
                    <a:pt x="70" y="2552"/>
                  </a:lnTo>
                  <a:lnTo>
                    <a:pt x="80" y="2588"/>
                  </a:lnTo>
                  <a:lnTo>
                    <a:pt x="132" y="2652"/>
                  </a:lnTo>
                  <a:lnTo>
                    <a:pt x="156" y="2704"/>
                  </a:lnTo>
                  <a:lnTo>
                    <a:pt x="182" y="2744"/>
                  </a:lnTo>
                  <a:lnTo>
                    <a:pt x="180" y="2776"/>
                  </a:lnTo>
                  <a:lnTo>
                    <a:pt x="182" y="2792"/>
                  </a:lnTo>
                  <a:lnTo>
                    <a:pt x="186" y="2844"/>
                  </a:lnTo>
                  <a:lnTo>
                    <a:pt x="190" y="2864"/>
                  </a:lnTo>
                  <a:lnTo>
                    <a:pt x="186" y="2882"/>
                  </a:lnTo>
                  <a:lnTo>
                    <a:pt x="188" y="2896"/>
                  </a:lnTo>
                  <a:lnTo>
                    <a:pt x="182" y="2898"/>
                  </a:lnTo>
                  <a:lnTo>
                    <a:pt x="178" y="2898"/>
                  </a:lnTo>
                  <a:lnTo>
                    <a:pt x="176" y="2896"/>
                  </a:lnTo>
                  <a:lnTo>
                    <a:pt x="176" y="2894"/>
                  </a:lnTo>
                  <a:lnTo>
                    <a:pt x="174" y="2888"/>
                  </a:lnTo>
                  <a:lnTo>
                    <a:pt x="172" y="2886"/>
                  </a:lnTo>
                  <a:lnTo>
                    <a:pt x="170" y="2886"/>
                  </a:lnTo>
                  <a:lnTo>
                    <a:pt x="172" y="2886"/>
                  </a:lnTo>
                  <a:lnTo>
                    <a:pt x="174" y="2888"/>
                  </a:lnTo>
                  <a:lnTo>
                    <a:pt x="176" y="2894"/>
                  </a:lnTo>
                  <a:lnTo>
                    <a:pt x="176" y="2896"/>
                  </a:lnTo>
                  <a:lnTo>
                    <a:pt x="178" y="2898"/>
                  </a:lnTo>
                  <a:lnTo>
                    <a:pt x="182" y="2898"/>
                  </a:lnTo>
                  <a:lnTo>
                    <a:pt x="188" y="2896"/>
                  </a:lnTo>
                  <a:lnTo>
                    <a:pt x="174" y="2986"/>
                  </a:lnTo>
                  <a:lnTo>
                    <a:pt x="174" y="3028"/>
                  </a:lnTo>
                  <a:lnTo>
                    <a:pt x="168" y="3124"/>
                  </a:lnTo>
                  <a:lnTo>
                    <a:pt x="174" y="3168"/>
                  </a:lnTo>
                  <a:lnTo>
                    <a:pt x="210" y="3264"/>
                  </a:lnTo>
                  <a:lnTo>
                    <a:pt x="248" y="3338"/>
                  </a:lnTo>
                  <a:lnTo>
                    <a:pt x="248" y="3362"/>
                  </a:lnTo>
                  <a:lnTo>
                    <a:pt x="254" y="3368"/>
                  </a:lnTo>
                  <a:lnTo>
                    <a:pt x="258" y="3372"/>
                  </a:lnTo>
                  <a:lnTo>
                    <a:pt x="262" y="3384"/>
                  </a:lnTo>
                  <a:lnTo>
                    <a:pt x="264" y="3394"/>
                  </a:lnTo>
                  <a:lnTo>
                    <a:pt x="268" y="3400"/>
                  </a:lnTo>
                  <a:lnTo>
                    <a:pt x="272" y="3406"/>
                  </a:lnTo>
                  <a:lnTo>
                    <a:pt x="276" y="3412"/>
                  </a:lnTo>
                  <a:lnTo>
                    <a:pt x="278" y="3416"/>
                  </a:lnTo>
                  <a:lnTo>
                    <a:pt x="278" y="3424"/>
                  </a:lnTo>
                  <a:lnTo>
                    <a:pt x="280" y="3432"/>
                  </a:lnTo>
                  <a:lnTo>
                    <a:pt x="282" y="3438"/>
                  </a:lnTo>
                  <a:lnTo>
                    <a:pt x="286" y="3444"/>
                  </a:lnTo>
                  <a:lnTo>
                    <a:pt x="294" y="3452"/>
                  </a:lnTo>
                  <a:lnTo>
                    <a:pt x="302" y="3456"/>
                  </a:lnTo>
                  <a:lnTo>
                    <a:pt x="320" y="3464"/>
                  </a:lnTo>
                  <a:lnTo>
                    <a:pt x="334" y="3470"/>
                  </a:lnTo>
                  <a:lnTo>
                    <a:pt x="338" y="3474"/>
                  </a:lnTo>
                  <a:lnTo>
                    <a:pt x="338" y="3478"/>
                  </a:lnTo>
                  <a:lnTo>
                    <a:pt x="338" y="3480"/>
                  </a:lnTo>
                  <a:lnTo>
                    <a:pt x="340" y="3484"/>
                  </a:lnTo>
                  <a:lnTo>
                    <a:pt x="350" y="3490"/>
                  </a:lnTo>
                  <a:lnTo>
                    <a:pt x="360" y="3496"/>
                  </a:lnTo>
                  <a:lnTo>
                    <a:pt x="366" y="3500"/>
                  </a:lnTo>
                  <a:lnTo>
                    <a:pt x="374" y="3508"/>
                  </a:lnTo>
                  <a:lnTo>
                    <a:pt x="382" y="3512"/>
                  </a:lnTo>
                  <a:lnTo>
                    <a:pt x="388" y="3514"/>
                  </a:lnTo>
                  <a:lnTo>
                    <a:pt x="394" y="3514"/>
                  </a:lnTo>
                  <a:lnTo>
                    <a:pt x="404" y="3516"/>
                  </a:lnTo>
                  <a:lnTo>
                    <a:pt x="410" y="3516"/>
                  </a:lnTo>
                  <a:lnTo>
                    <a:pt x="414" y="3522"/>
                  </a:lnTo>
                  <a:lnTo>
                    <a:pt x="420" y="3524"/>
                  </a:lnTo>
                  <a:lnTo>
                    <a:pt x="424" y="3526"/>
                  </a:lnTo>
                  <a:lnTo>
                    <a:pt x="428" y="3524"/>
                  </a:lnTo>
                  <a:lnTo>
                    <a:pt x="432" y="3522"/>
                  </a:lnTo>
                  <a:lnTo>
                    <a:pt x="442" y="3514"/>
                  </a:lnTo>
                  <a:lnTo>
                    <a:pt x="446" y="3512"/>
                  </a:lnTo>
                  <a:lnTo>
                    <a:pt x="450" y="3512"/>
                  </a:lnTo>
                  <a:lnTo>
                    <a:pt x="456" y="3510"/>
                  </a:lnTo>
                  <a:lnTo>
                    <a:pt x="458" y="3508"/>
                  </a:lnTo>
                  <a:lnTo>
                    <a:pt x="462" y="3504"/>
                  </a:lnTo>
                  <a:lnTo>
                    <a:pt x="464" y="3502"/>
                  </a:lnTo>
                  <a:lnTo>
                    <a:pt x="468" y="3502"/>
                  </a:lnTo>
                  <a:lnTo>
                    <a:pt x="472" y="3500"/>
                  </a:lnTo>
                  <a:lnTo>
                    <a:pt x="476" y="3498"/>
                  </a:lnTo>
                  <a:lnTo>
                    <a:pt x="480" y="3494"/>
                  </a:lnTo>
                  <a:lnTo>
                    <a:pt x="482" y="3492"/>
                  </a:lnTo>
                  <a:lnTo>
                    <a:pt x="488" y="3490"/>
                  </a:lnTo>
                  <a:lnTo>
                    <a:pt x="492" y="3490"/>
                  </a:lnTo>
                  <a:lnTo>
                    <a:pt x="500" y="3492"/>
                  </a:lnTo>
                  <a:lnTo>
                    <a:pt x="508" y="3496"/>
                  </a:lnTo>
                  <a:lnTo>
                    <a:pt x="514" y="3502"/>
                  </a:lnTo>
                  <a:lnTo>
                    <a:pt x="518" y="3512"/>
                  </a:lnTo>
                  <a:lnTo>
                    <a:pt x="520" y="3522"/>
                  </a:lnTo>
                  <a:lnTo>
                    <a:pt x="524" y="3542"/>
                  </a:lnTo>
                  <a:lnTo>
                    <a:pt x="526" y="3558"/>
                  </a:lnTo>
                  <a:lnTo>
                    <a:pt x="528" y="3562"/>
                  </a:lnTo>
                  <a:lnTo>
                    <a:pt x="532" y="3564"/>
                  </a:lnTo>
                  <a:lnTo>
                    <a:pt x="542" y="3566"/>
                  </a:lnTo>
                  <a:lnTo>
                    <a:pt x="550" y="3568"/>
                  </a:lnTo>
                  <a:lnTo>
                    <a:pt x="554" y="3570"/>
                  </a:lnTo>
                  <a:lnTo>
                    <a:pt x="558" y="3572"/>
                  </a:lnTo>
                  <a:lnTo>
                    <a:pt x="562" y="3576"/>
                  </a:lnTo>
                  <a:lnTo>
                    <a:pt x="566" y="3574"/>
                  </a:lnTo>
                  <a:lnTo>
                    <a:pt x="570" y="3574"/>
                  </a:lnTo>
                  <a:lnTo>
                    <a:pt x="580" y="3574"/>
                  </a:lnTo>
                  <a:lnTo>
                    <a:pt x="586" y="3574"/>
                  </a:lnTo>
                  <a:lnTo>
                    <a:pt x="590" y="3576"/>
                  </a:lnTo>
                  <a:lnTo>
                    <a:pt x="596" y="3580"/>
                  </a:lnTo>
                  <a:lnTo>
                    <a:pt x="600" y="3584"/>
                  </a:lnTo>
                  <a:lnTo>
                    <a:pt x="604" y="3584"/>
                  </a:lnTo>
                  <a:lnTo>
                    <a:pt x="608" y="3582"/>
                  </a:lnTo>
                  <a:lnTo>
                    <a:pt x="614" y="3580"/>
                  </a:lnTo>
                  <a:lnTo>
                    <a:pt x="620" y="3582"/>
                  </a:lnTo>
                  <a:lnTo>
                    <a:pt x="636" y="3584"/>
                  </a:lnTo>
                  <a:lnTo>
                    <a:pt x="650" y="3588"/>
                  </a:lnTo>
                  <a:lnTo>
                    <a:pt x="652" y="3588"/>
                  </a:lnTo>
                  <a:lnTo>
                    <a:pt x="654" y="3586"/>
                  </a:lnTo>
                  <a:lnTo>
                    <a:pt x="654" y="3582"/>
                  </a:lnTo>
                  <a:lnTo>
                    <a:pt x="656" y="3580"/>
                  </a:lnTo>
                  <a:lnTo>
                    <a:pt x="658" y="3582"/>
                  </a:lnTo>
                  <a:lnTo>
                    <a:pt x="662" y="3586"/>
                  </a:lnTo>
                  <a:lnTo>
                    <a:pt x="664" y="3590"/>
                  </a:lnTo>
                  <a:lnTo>
                    <a:pt x="670" y="3592"/>
                  </a:lnTo>
                  <a:lnTo>
                    <a:pt x="678" y="3594"/>
                  </a:lnTo>
                  <a:lnTo>
                    <a:pt x="688" y="3598"/>
                  </a:lnTo>
                  <a:lnTo>
                    <a:pt x="692" y="3600"/>
                  </a:lnTo>
                  <a:lnTo>
                    <a:pt x="696" y="3600"/>
                  </a:lnTo>
                  <a:lnTo>
                    <a:pt x="696" y="3596"/>
                  </a:lnTo>
                  <a:lnTo>
                    <a:pt x="698" y="3592"/>
                  </a:lnTo>
                  <a:lnTo>
                    <a:pt x="700" y="3592"/>
                  </a:lnTo>
                  <a:lnTo>
                    <a:pt x="702" y="3592"/>
                  </a:lnTo>
                  <a:lnTo>
                    <a:pt x="706" y="3598"/>
                  </a:lnTo>
                  <a:lnTo>
                    <a:pt x="710" y="3600"/>
                  </a:lnTo>
                  <a:lnTo>
                    <a:pt x="712" y="3600"/>
                  </a:lnTo>
                  <a:lnTo>
                    <a:pt x="716" y="3598"/>
                  </a:lnTo>
                  <a:lnTo>
                    <a:pt x="724" y="3594"/>
                  </a:lnTo>
                  <a:lnTo>
                    <a:pt x="726" y="3592"/>
                  </a:lnTo>
                  <a:lnTo>
                    <a:pt x="730" y="3594"/>
                  </a:lnTo>
                  <a:lnTo>
                    <a:pt x="732" y="3594"/>
                  </a:lnTo>
                  <a:lnTo>
                    <a:pt x="734" y="3594"/>
                  </a:lnTo>
                  <a:lnTo>
                    <a:pt x="738" y="3590"/>
                  </a:lnTo>
                  <a:lnTo>
                    <a:pt x="740" y="3588"/>
                  </a:lnTo>
                  <a:lnTo>
                    <a:pt x="746" y="3588"/>
                  </a:lnTo>
                  <a:lnTo>
                    <a:pt x="752" y="3588"/>
                  </a:lnTo>
                  <a:lnTo>
                    <a:pt x="762" y="3590"/>
                  </a:lnTo>
                  <a:lnTo>
                    <a:pt x="770" y="3594"/>
                  </a:lnTo>
                  <a:lnTo>
                    <a:pt x="774" y="3594"/>
                  </a:lnTo>
                  <a:lnTo>
                    <a:pt x="776" y="3592"/>
                  </a:lnTo>
                  <a:lnTo>
                    <a:pt x="778" y="3590"/>
                  </a:lnTo>
                  <a:lnTo>
                    <a:pt x="780" y="3588"/>
                  </a:lnTo>
                  <a:lnTo>
                    <a:pt x="782" y="3586"/>
                  </a:lnTo>
                  <a:lnTo>
                    <a:pt x="786" y="3586"/>
                  </a:lnTo>
                  <a:lnTo>
                    <a:pt x="794" y="3586"/>
                  </a:lnTo>
                  <a:lnTo>
                    <a:pt x="810" y="3590"/>
                  </a:lnTo>
                  <a:lnTo>
                    <a:pt x="820" y="3594"/>
                  </a:lnTo>
                  <a:lnTo>
                    <a:pt x="824" y="3594"/>
                  </a:lnTo>
                  <a:lnTo>
                    <a:pt x="828" y="3590"/>
                  </a:lnTo>
                  <a:lnTo>
                    <a:pt x="832" y="3588"/>
                  </a:lnTo>
                  <a:lnTo>
                    <a:pt x="840" y="3586"/>
                  </a:lnTo>
                  <a:lnTo>
                    <a:pt x="866" y="3582"/>
                  </a:lnTo>
                  <a:lnTo>
                    <a:pt x="892" y="3582"/>
                  </a:lnTo>
                  <a:lnTo>
                    <a:pt x="900" y="3584"/>
                  </a:lnTo>
                  <a:lnTo>
                    <a:pt x="904" y="3586"/>
                  </a:lnTo>
                  <a:lnTo>
                    <a:pt x="904" y="3588"/>
                  </a:lnTo>
                  <a:lnTo>
                    <a:pt x="904" y="3598"/>
                  </a:lnTo>
                  <a:lnTo>
                    <a:pt x="904" y="3606"/>
                  </a:lnTo>
                  <a:lnTo>
                    <a:pt x="904" y="3608"/>
                  </a:lnTo>
                  <a:lnTo>
                    <a:pt x="906" y="3610"/>
                  </a:lnTo>
                  <a:lnTo>
                    <a:pt x="916" y="3612"/>
                  </a:lnTo>
                  <a:lnTo>
                    <a:pt x="920" y="3612"/>
                  </a:lnTo>
                  <a:lnTo>
                    <a:pt x="924" y="3614"/>
                  </a:lnTo>
                  <a:lnTo>
                    <a:pt x="926" y="3616"/>
                  </a:lnTo>
                  <a:lnTo>
                    <a:pt x="926" y="3620"/>
                  </a:lnTo>
                  <a:lnTo>
                    <a:pt x="926" y="3626"/>
                  </a:lnTo>
                  <a:lnTo>
                    <a:pt x="926" y="3630"/>
                  </a:lnTo>
                  <a:lnTo>
                    <a:pt x="928" y="3634"/>
                  </a:lnTo>
                  <a:lnTo>
                    <a:pt x="932" y="3638"/>
                  </a:lnTo>
                  <a:lnTo>
                    <a:pt x="932" y="3642"/>
                  </a:lnTo>
                  <a:lnTo>
                    <a:pt x="932" y="3646"/>
                  </a:lnTo>
                  <a:lnTo>
                    <a:pt x="934" y="3652"/>
                  </a:lnTo>
                  <a:lnTo>
                    <a:pt x="938" y="3654"/>
                  </a:lnTo>
                  <a:lnTo>
                    <a:pt x="936" y="3656"/>
                  </a:lnTo>
                  <a:lnTo>
                    <a:pt x="936" y="3658"/>
                  </a:lnTo>
                  <a:lnTo>
                    <a:pt x="940" y="3662"/>
                  </a:lnTo>
                  <a:lnTo>
                    <a:pt x="944" y="3664"/>
                  </a:lnTo>
                  <a:lnTo>
                    <a:pt x="946" y="3664"/>
                  </a:lnTo>
                  <a:lnTo>
                    <a:pt x="950" y="3664"/>
                  </a:lnTo>
                  <a:lnTo>
                    <a:pt x="952" y="3662"/>
                  </a:lnTo>
                  <a:lnTo>
                    <a:pt x="956" y="3664"/>
                  </a:lnTo>
                  <a:lnTo>
                    <a:pt x="958" y="3666"/>
                  </a:lnTo>
                  <a:lnTo>
                    <a:pt x="962" y="3670"/>
                  </a:lnTo>
                  <a:lnTo>
                    <a:pt x="966" y="3674"/>
                  </a:lnTo>
                  <a:lnTo>
                    <a:pt x="972" y="3676"/>
                  </a:lnTo>
                  <a:lnTo>
                    <a:pt x="976" y="3680"/>
                  </a:lnTo>
                  <a:lnTo>
                    <a:pt x="982" y="3690"/>
                  </a:lnTo>
                  <a:lnTo>
                    <a:pt x="986" y="3696"/>
                  </a:lnTo>
                  <a:lnTo>
                    <a:pt x="992" y="3702"/>
                  </a:lnTo>
                  <a:lnTo>
                    <a:pt x="1000" y="3708"/>
                  </a:lnTo>
                  <a:lnTo>
                    <a:pt x="1008" y="3712"/>
                  </a:lnTo>
                  <a:lnTo>
                    <a:pt x="1016" y="3716"/>
                  </a:lnTo>
                  <a:lnTo>
                    <a:pt x="1024" y="3716"/>
                  </a:lnTo>
                  <a:lnTo>
                    <a:pt x="1032" y="3716"/>
                  </a:lnTo>
                  <a:lnTo>
                    <a:pt x="1038" y="3712"/>
                  </a:lnTo>
                  <a:lnTo>
                    <a:pt x="1044" y="3708"/>
                  </a:lnTo>
                  <a:lnTo>
                    <a:pt x="1048" y="3708"/>
                  </a:lnTo>
                  <a:lnTo>
                    <a:pt x="1052" y="3710"/>
                  </a:lnTo>
                  <a:lnTo>
                    <a:pt x="1052" y="3714"/>
                  </a:lnTo>
                  <a:lnTo>
                    <a:pt x="1050" y="3720"/>
                  </a:lnTo>
                  <a:lnTo>
                    <a:pt x="1046" y="3726"/>
                  </a:lnTo>
                  <a:lnTo>
                    <a:pt x="1040" y="3730"/>
                  </a:lnTo>
                  <a:lnTo>
                    <a:pt x="1028" y="3734"/>
                  </a:lnTo>
                  <a:lnTo>
                    <a:pt x="1016" y="3736"/>
                  </a:lnTo>
                  <a:lnTo>
                    <a:pt x="1006" y="3734"/>
                  </a:lnTo>
                  <a:lnTo>
                    <a:pt x="992" y="3732"/>
                  </a:lnTo>
                  <a:lnTo>
                    <a:pt x="992" y="3734"/>
                  </a:lnTo>
                  <a:lnTo>
                    <a:pt x="994" y="3740"/>
                  </a:lnTo>
                  <a:lnTo>
                    <a:pt x="1018" y="3770"/>
                  </a:lnTo>
                  <a:lnTo>
                    <a:pt x="1048" y="3804"/>
                  </a:lnTo>
                  <a:lnTo>
                    <a:pt x="1060" y="3814"/>
                  </a:lnTo>
                  <a:lnTo>
                    <a:pt x="1070" y="3820"/>
                  </a:lnTo>
                  <a:lnTo>
                    <a:pt x="1078" y="3822"/>
                  </a:lnTo>
                  <a:lnTo>
                    <a:pt x="1090" y="3818"/>
                  </a:lnTo>
                  <a:lnTo>
                    <a:pt x="1102" y="3810"/>
                  </a:lnTo>
                  <a:lnTo>
                    <a:pt x="1116" y="3798"/>
                  </a:lnTo>
                  <a:lnTo>
                    <a:pt x="1124" y="3790"/>
                  </a:lnTo>
                  <a:lnTo>
                    <a:pt x="1128" y="3782"/>
                  </a:lnTo>
                  <a:lnTo>
                    <a:pt x="1128" y="3772"/>
                  </a:lnTo>
                  <a:lnTo>
                    <a:pt x="1128" y="3764"/>
                  </a:lnTo>
                  <a:lnTo>
                    <a:pt x="1128" y="3756"/>
                  </a:lnTo>
                  <a:lnTo>
                    <a:pt x="1128" y="3750"/>
                  </a:lnTo>
                  <a:lnTo>
                    <a:pt x="1132" y="3744"/>
                  </a:lnTo>
                  <a:lnTo>
                    <a:pt x="1138" y="3742"/>
                  </a:lnTo>
                  <a:lnTo>
                    <a:pt x="1144" y="3740"/>
                  </a:lnTo>
                  <a:lnTo>
                    <a:pt x="1148" y="3740"/>
                  </a:lnTo>
                  <a:lnTo>
                    <a:pt x="1148" y="3742"/>
                  </a:lnTo>
                  <a:lnTo>
                    <a:pt x="1146" y="3746"/>
                  </a:lnTo>
                  <a:lnTo>
                    <a:pt x="1142" y="3754"/>
                  </a:lnTo>
                  <a:lnTo>
                    <a:pt x="1142" y="3760"/>
                  </a:lnTo>
                  <a:lnTo>
                    <a:pt x="1144" y="3764"/>
                  </a:lnTo>
                  <a:lnTo>
                    <a:pt x="1146" y="3770"/>
                  </a:lnTo>
                  <a:lnTo>
                    <a:pt x="1146" y="3774"/>
                  </a:lnTo>
                  <a:lnTo>
                    <a:pt x="1144" y="3778"/>
                  </a:lnTo>
                  <a:lnTo>
                    <a:pt x="1144" y="3782"/>
                  </a:lnTo>
                  <a:lnTo>
                    <a:pt x="1144" y="3788"/>
                  </a:lnTo>
                  <a:lnTo>
                    <a:pt x="1146" y="3794"/>
                  </a:lnTo>
                  <a:lnTo>
                    <a:pt x="1150" y="3804"/>
                  </a:lnTo>
                  <a:lnTo>
                    <a:pt x="1154" y="3814"/>
                  </a:lnTo>
                  <a:lnTo>
                    <a:pt x="1154" y="3822"/>
                  </a:lnTo>
                  <a:lnTo>
                    <a:pt x="1150" y="3838"/>
                  </a:lnTo>
                  <a:lnTo>
                    <a:pt x="1148" y="3848"/>
                  </a:lnTo>
                  <a:lnTo>
                    <a:pt x="1148" y="3864"/>
                  </a:lnTo>
                  <a:lnTo>
                    <a:pt x="1148" y="3884"/>
                  </a:lnTo>
                  <a:lnTo>
                    <a:pt x="1152" y="3912"/>
                  </a:lnTo>
                  <a:lnTo>
                    <a:pt x="1170" y="4010"/>
                  </a:lnTo>
                  <a:lnTo>
                    <a:pt x="1176" y="4042"/>
                  </a:lnTo>
                  <a:lnTo>
                    <a:pt x="1184" y="4060"/>
                  </a:lnTo>
                  <a:lnTo>
                    <a:pt x="1194" y="4084"/>
                  </a:lnTo>
                  <a:lnTo>
                    <a:pt x="1210" y="4122"/>
                  </a:lnTo>
                  <a:lnTo>
                    <a:pt x="1224" y="4164"/>
                  </a:lnTo>
                  <a:lnTo>
                    <a:pt x="1230" y="4184"/>
                  </a:lnTo>
                  <a:lnTo>
                    <a:pt x="1232" y="4204"/>
                  </a:lnTo>
                  <a:lnTo>
                    <a:pt x="1236" y="4220"/>
                  </a:lnTo>
                  <a:lnTo>
                    <a:pt x="1240" y="4232"/>
                  </a:lnTo>
                  <a:lnTo>
                    <a:pt x="1254" y="4256"/>
                  </a:lnTo>
                  <a:lnTo>
                    <a:pt x="1262" y="4268"/>
                  </a:lnTo>
                  <a:lnTo>
                    <a:pt x="1268" y="4284"/>
                  </a:lnTo>
                  <a:lnTo>
                    <a:pt x="1276" y="4304"/>
                  </a:lnTo>
                  <a:lnTo>
                    <a:pt x="1282" y="4330"/>
                  </a:lnTo>
                  <a:lnTo>
                    <a:pt x="1290" y="4358"/>
                  </a:lnTo>
                  <a:lnTo>
                    <a:pt x="1296" y="4384"/>
                  </a:lnTo>
                  <a:lnTo>
                    <a:pt x="1306" y="4406"/>
                  </a:lnTo>
                  <a:lnTo>
                    <a:pt x="1314" y="4424"/>
                  </a:lnTo>
                  <a:lnTo>
                    <a:pt x="1324" y="4436"/>
                  </a:lnTo>
                  <a:lnTo>
                    <a:pt x="1328" y="4442"/>
                  </a:lnTo>
                  <a:lnTo>
                    <a:pt x="1334" y="4444"/>
                  </a:lnTo>
                  <a:lnTo>
                    <a:pt x="1338" y="4446"/>
                  </a:lnTo>
                  <a:lnTo>
                    <a:pt x="1344" y="4446"/>
                  </a:lnTo>
                  <a:lnTo>
                    <a:pt x="1348" y="4444"/>
                  </a:lnTo>
                  <a:lnTo>
                    <a:pt x="1354" y="4440"/>
                  </a:lnTo>
                  <a:lnTo>
                    <a:pt x="1362" y="4432"/>
                  </a:lnTo>
                  <a:lnTo>
                    <a:pt x="1366" y="4424"/>
                  </a:lnTo>
                  <a:lnTo>
                    <a:pt x="1368" y="4416"/>
                  </a:lnTo>
                  <a:lnTo>
                    <a:pt x="1368" y="4410"/>
                  </a:lnTo>
                  <a:lnTo>
                    <a:pt x="1368" y="4406"/>
                  </a:lnTo>
                  <a:lnTo>
                    <a:pt x="1372" y="4400"/>
                  </a:lnTo>
                  <a:lnTo>
                    <a:pt x="1376" y="4396"/>
                  </a:lnTo>
                  <a:lnTo>
                    <a:pt x="1384" y="4394"/>
                  </a:lnTo>
                  <a:lnTo>
                    <a:pt x="1402" y="4390"/>
                  </a:lnTo>
                  <a:lnTo>
                    <a:pt x="1412" y="4390"/>
                  </a:lnTo>
                  <a:lnTo>
                    <a:pt x="1418" y="4390"/>
                  </a:lnTo>
                  <a:lnTo>
                    <a:pt x="1420" y="4390"/>
                  </a:lnTo>
                  <a:lnTo>
                    <a:pt x="1420" y="4388"/>
                  </a:lnTo>
                  <a:lnTo>
                    <a:pt x="1420" y="4386"/>
                  </a:lnTo>
                  <a:lnTo>
                    <a:pt x="1416" y="4384"/>
                  </a:lnTo>
                  <a:lnTo>
                    <a:pt x="1408" y="4382"/>
                  </a:lnTo>
                  <a:lnTo>
                    <a:pt x="1404" y="4380"/>
                  </a:lnTo>
                  <a:lnTo>
                    <a:pt x="1400" y="4376"/>
                  </a:lnTo>
                  <a:lnTo>
                    <a:pt x="1402" y="4370"/>
                  </a:lnTo>
                  <a:lnTo>
                    <a:pt x="1406" y="4362"/>
                  </a:lnTo>
                  <a:lnTo>
                    <a:pt x="1410" y="4354"/>
                  </a:lnTo>
                  <a:lnTo>
                    <a:pt x="1412" y="4348"/>
                  </a:lnTo>
                  <a:lnTo>
                    <a:pt x="1412" y="4342"/>
                  </a:lnTo>
                  <a:lnTo>
                    <a:pt x="1414" y="4340"/>
                  </a:lnTo>
                  <a:lnTo>
                    <a:pt x="1428" y="4338"/>
                  </a:lnTo>
                  <a:lnTo>
                    <a:pt x="1434" y="4336"/>
                  </a:lnTo>
                  <a:lnTo>
                    <a:pt x="1436" y="4334"/>
                  </a:lnTo>
                  <a:lnTo>
                    <a:pt x="1438" y="4332"/>
                  </a:lnTo>
                  <a:lnTo>
                    <a:pt x="1438" y="4322"/>
                  </a:lnTo>
                  <a:lnTo>
                    <a:pt x="1436" y="4312"/>
                  </a:lnTo>
                  <a:lnTo>
                    <a:pt x="1434" y="4298"/>
                  </a:lnTo>
                  <a:lnTo>
                    <a:pt x="1432" y="4284"/>
                  </a:lnTo>
                  <a:lnTo>
                    <a:pt x="1434" y="4266"/>
                  </a:lnTo>
                  <a:lnTo>
                    <a:pt x="1440" y="4246"/>
                  </a:lnTo>
                  <a:lnTo>
                    <a:pt x="1448" y="4226"/>
                  </a:lnTo>
                  <a:lnTo>
                    <a:pt x="1454" y="4206"/>
                  </a:lnTo>
                  <a:lnTo>
                    <a:pt x="1456" y="4196"/>
                  </a:lnTo>
                  <a:lnTo>
                    <a:pt x="1454" y="4186"/>
                  </a:lnTo>
                  <a:lnTo>
                    <a:pt x="1452" y="4172"/>
                  </a:lnTo>
                  <a:lnTo>
                    <a:pt x="1448" y="4154"/>
                  </a:lnTo>
                  <a:lnTo>
                    <a:pt x="1448" y="4144"/>
                  </a:lnTo>
                  <a:lnTo>
                    <a:pt x="1450" y="4138"/>
                  </a:lnTo>
                  <a:lnTo>
                    <a:pt x="1450" y="4128"/>
                  </a:lnTo>
                  <a:lnTo>
                    <a:pt x="1446" y="4108"/>
                  </a:lnTo>
                  <a:lnTo>
                    <a:pt x="1444" y="4098"/>
                  </a:lnTo>
                  <a:lnTo>
                    <a:pt x="1442" y="4088"/>
                  </a:lnTo>
                  <a:lnTo>
                    <a:pt x="1444" y="4082"/>
                  </a:lnTo>
                  <a:lnTo>
                    <a:pt x="1444" y="4076"/>
                  </a:lnTo>
                  <a:lnTo>
                    <a:pt x="1448" y="4074"/>
                  </a:lnTo>
                  <a:lnTo>
                    <a:pt x="1452" y="4070"/>
                  </a:lnTo>
                  <a:lnTo>
                    <a:pt x="1460" y="4068"/>
                  </a:lnTo>
                  <a:lnTo>
                    <a:pt x="1470" y="4066"/>
                  </a:lnTo>
                  <a:lnTo>
                    <a:pt x="1480" y="4064"/>
                  </a:lnTo>
                  <a:lnTo>
                    <a:pt x="1488" y="4058"/>
                  </a:lnTo>
                  <a:lnTo>
                    <a:pt x="1490" y="4054"/>
                  </a:lnTo>
                  <a:lnTo>
                    <a:pt x="1492" y="4050"/>
                  </a:lnTo>
                  <a:lnTo>
                    <a:pt x="1494" y="4040"/>
                  </a:lnTo>
                  <a:lnTo>
                    <a:pt x="1496" y="4038"/>
                  </a:lnTo>
                  <a:lnTo>
                    <a:pt x="1498" y="4038"/>
                  </a:lnTo>
                  <a:lnTo>
                    <a:pt x="1502" y="4040"/>
                  </a:lnTo>
                  <a:lnTo>
                    <a:pt x="1506" y="4042"/>
                  </a:lnTo>
                  <a:lnTo>
                    <a:pt x="1512" y="4042"/>
                  </a:lnTo>
                  <a:lnTo>
                    <a:pt x="1520" y="4040"/>
                  </a:lnTo>
                  <a:lnTo>
                    <a:pt x="1530" y="4032"/>
                  </a:lnTo>
                  <a:lnTo>
                    <a:pt x="1536" y="4024"/>
                  </a:lnTo>
                  <a:lnTo>
                    <a:pt x="1538" y="4020"/>
                  </a:lnTo>
                  <a:lnTo>
                    <a:pt x="1538" y="4016"/>
                  </a:lnTo>
                  <a:lnTo>
                    <a:pt x="1538" y="4014"/>
                  </a:lnTo>
                  <a:lnTo>
                    <a:pt x="1538" y="4010"/>
                  </a:lnTo>
                  <a:lnTo>
                    <a:pt x="1542" y="4004"/>
                  </a:lnTo>
                  <a:lnTo>
                    <a:pt x="1550" y="3996"/>
                  </a:lnTo>
                  <a:lnTo>
                    <a:pt x="1566" y="3982"/>
                  </a:lnTo>
                  <a:lnTo>
                    <a:pt x="1584" y="3966"/>
                  </a:lnTo>
                  <a:lnTo>
                    <a:pt x="1600" y="3950"/>
                  </a:lnTo>
                  <a:lnTo>
                    <a:pt x="1624" y="3918"/>
                  </a:lnTo>
                  <a:lnTo>
                    <a:pt x="1644" y="3892"/>
                  </a:lnTo>
                  <a:lnTo>
                    <a:pt x="1654" y="3880"/>
                  </a:lnTo>
                  <a:lnTo>
                    <a:pt x="1666" y="3870"/>
                  </a:lnTo>
                  <a:lnTo>
                    <a:pt x="1674" y="3866"/>
                  </a:lnTo>
                  <a:lnTo>
                    <a:pt x="1680" y="3864"/>
                  </a:lnTo>
                  <a:lnTo>
                    <a:pt x="1688" y="3864"/>
                  </a:lnTo>
                  <a:lnTo>
                    <a:pt x="1692" y="3864"/>
                  </a:lnTo>
                  <a:lnTo>
                    <a:pt x="1696" y="3860"/>
                  </a:lnTo>
                  <a:lnTo>
                    <a:pt x="1704" y="3852"/>
                  </a:lnTo>
                  <a:lnTo>
                    <a:pt x="1714" y="3840"/>
                  </a:lnTo>
                  <a:lnTo>
                    <a:pt x="1722" y="3828"/>
                  </a:lnTo>
                  <a:lnTo>
                    <a:pt x="1724" y="3816"/>
                  </a:lnTo>
                  <a:lnTo>
                    <a:pt x="1724" y="3808"/>
                  </a:lnTo>
                  <a:lnTo>
                    <a:pt x="1722" y="3802"/>
                  </a:lnTo>
                  <a:lnTo>
                    <a:pt x="1720" y="3796"/>
                  </a:lnTo>
                  <a:lnTo>
                    <a:pt x="1720" y="3790"/>
                  </a:lnTo>
                  <a:lnTo>
                    <a:pt x="1724" y="3784"/>
                  </a:lnTo>
                  <a:lnTo>
                    <a:pt x="1736" y="3778"/>
                  </a:lnTo>
                  <a:lnTo>
                    <a:pt x="1748" y="3772"/>
                  </a:lnTo>
                  <a:lnTo>
                    <a:pt x="1756" y="3766"/>
                  </a:lnTo>
                  <a:lnTo>
                    <a:pt x="1768" y="3758"/>
                  </a:lnTo>
                  <a:lnTo>
                    <a:pt x="1770" y="3756"/>
                  </a:lnTo>
                  <a:lnTo>
                    <a:pt x="1772" y="3756"/>
                  </a:lnTo>
                  <a:lnTo>
                    <a:pt x="1774" y="3766"/>
                  </a:lnTo>
                  <a:lnTo>
                    <a:pt x="1774" y="3772"/>
                  </a:lnTo>
                  <a:lnTo>
                    <a:pt x="1778" y="3776"/>
                  </a:lnTo>
                  <a:lnTo>
                    <a:pt x="1780" y="3778"/>
                  </a:lnTo>
                  <a:lnTo>
                    <a:pt x="1784" y="3778"/>
                  </a:lnTo>
                  <a:lnTo>
                    <a:pt x="1790" y="3774"/>
                  </a:lnTo>
                  <a:lnTo>
                    <a:pt x="1794" y="3774"/>
                  </a:lnTo>
                  <a:lnTo>
                    <a:pt x="1798" y="3774"/>
                  </a:lnTo>
                  <a:lnTo>
                    <a:pt x="1804" y="3776"/>
                  </a:lnTo>
                  <a:lnTo>
                    <a:pt x="1808" y="3776"/>
                  </a:lnTo>
                  <a:lnTo>
                    <a:pt x="1810" y="3774"/>
                  </a:lnTo>
                  <a:lnTo>
                    <a:pt x="1808" y="3768"/>
                  </a:lnTo>
                  <a:lnTo>
                    <a:pt x="1806" y="3760"/>
                  </a:lnTo>
                  <a:lnTo>
                    <a:pt x="1806" y="3758"/>
                  </a:lnTo>
                  <a:lnTo>
                    <a:pt x="1810" y="3756"/>
                  </a:lnTo>
                  <a:lnTo>
                    <a:pt x="1812" y="3762"/>
                  </a:lnTo>
                  <a:lnTo>
                    <a:pt x="1816" y="3766"/>
                  </a:lnTo>
                  <a:lnTo>
                    <a:pt x="1818" y="3766"/>
                  </a:lnTo>
                  <a:lnTo>
                    <a:pt x="1820" y="3766"/>
                  </a:lnTo>
                  <a:lnTo>
                    <a:pt x="1824" y="3766"/>
                  </a:lnTo>
                  <a:lnTo>
                    <a:pt x="1826" y="3766"/>
                  </a:lnTo>
                  <a:lnTo>
                    <a:pt x="1828" y="3768"/>
                  </a:lnTo>
                  <a:lnTo>
                    <a:pt x="1830" y="3770"/>
                  </a:lnTo>
                  <a:lnTo>
                    <a:pt x="1832" y="3770"/>
                  </a:lnTo>
                  <a:lnTo>
                    <a:pt x="1836" y="3764"/>
                  </a:lnTo>
                  <a:lnTo>
                    <a:pt x="1842" y="3760"/>
                  </a:lnTo>
                  <a:lnTo>
                    <a:pt x="1844" y="3760"/>
                  </a:lnTo>
                  <a:lnTo>
                    <a:pt x="1848" y="3762"/>
                  </a:lnTo>
                  <a:lnTo>
                    <a:pt x="1852" y="3766"/>
                  </a:lnTo>
                  <a:lnTo>
                    <a:pt x="1856" y="3764"/>
                  </a:lnTo>
                  <a:lnTo>
                    <a:pt x="1860" y="3762"/>
                  </a:lnTo>
                  <a:lnTo>
                    <a:pt x="1864" y="3756"/>
                  </a:lnTo>
                  <a:lnTo>
                    <a:pt x="1866" y="3748"/>
                  </a:lnTo>
                  <a:lnTo>
                    <a:pt x="1868" y="3740"/>
                  </a:lnTo>
                  <a:lnTo>
                    <a:pt x="1868" y="3734"/>
                  </a:lnTo>
                  <a:lnTo>
                    <a:pt x="1866" y="3726"/>
                  </a:lnTo>
                  <a:lnTo>
                    <a:pt x="1864" y="3716"/>
                  </a:lnTo>
                  <a:lnTo>
                    <a:pt x="1866" y="3706"/>
                  </a:lnTo>
                  <a:lnTo>
                    <a:pt x="1866" y="3698"/>
                  </a:lnTo>
                  <a:lnTo>
                    <a:pt x="1866" y="3690"/>
                  </a:lnTo>
                  <a:lnTo>
                    <a:pt x="1864" y="3686"/>
                  </a:lnTo>
                  <a:lnTo>
                    <a:pt x="1866" y="3684"/>
                  </a:lnTo>
                  <a:lnTo>
                    <a:pt x="1868" y="3680"/>
                  </a:lnTo>
                  <a:lnTo>
                    <a:pt x="1870" y="3676"/>
                  </a:lnTo>
                  <a:lnTo>
                    <a:pt x="1872" y="3678"/>
                  </a:lnTo>
                  <a:lnTo>
                    <a:pt x="1872" y="3684"/>
                  </a:lnTo>
                  <a:lnTo>
                    <a:pt x="1876" y="3710"/>
                  </a:lnTo>
                  <a:lnTo>
                    <a:pt x="1880" y="3720"/>
                  </a:lnTo>
                  <a:lnTo>
                    <a:pt x="1882" y="3724"/>
                  </a:lnTo>
                  <a:lnTo>
                    <a:pt x="1884" y="3726"/>
                  </a:lnTo>
                  <a:lnTo>
                    <a:pt x="1888" y="3726"/>
                  </a:lnTo>
                  <a:lnTo>
                    <a:pt x="1890" y="3726"/>
                  </a:lnTo>
                  <a:lnTo>
                    <a:pt x="1898" y="3722"/>
                  </a:lnTo>
                  <a:lnTo>
                    <a:pt x="1900" y="3720"/>
                  </a:lnTo>
                  <a:lnTo>
                    <a:pt x="1904" y="3720"/>
                  </a:lnTo>
                  <a:lnTo>
                    <a:pt x="1906" y="3722"/>
                  </a:lnTo>
                  <a:lnTo>
                    <a:pt x="1910" y="3726"/>
                  </a:lnTo>
                  <a:lnTo>
                    <a:pt x="1916" y="3738"/>
                  </a:lnTo>
                  <a:lnTo>
                    <a:pt x="1922" y="3760"/>
                  </a:lnTo>
                  <a:lnTo>
                    <a:pt x="1926" y="3768"/>
                  </a:lnTo>
                  <a:lnTo>
                    <a:pt x="1928" y="3772"/>
                  </a:lnTo>
                  <a:lnTo>
                    <a:pt x="1928" y="3774"/>
                  </a:lnTo>
                  <a:lnTo>
                    <a:pt x="1928" y="3780"/>
                  </a:lnTo>
                  <a:lnTo>
                    <a:pt x="1926" y="3786"/>
                  </a:lnTo>
                  <a:lnTo>
                    <a:pt x="1926" y="3792"/>
                  </a:lnTo>
                  <a:lnTo>
                    <a:pt x="1930" y="3804"/>
                  </a:lnTo>
                  <a:lnTo>
                    <a:pt x="1934" y="3814"/>
                  </a:lnTo>
                  <a:lnTo>
                    <a:pt x="1936" y="3810"/>
                  </a:lnTo>
                  <a:lnTo>
                    <a:pt x="1936" y="3800"/>
                  </a:lnTo>
                  <a:lnTo>
                    <a:pt x="1938" y="3806"/>
                  </a:lnTo>
                  <a:lnTo>
                    <a:pt x="1942" y="3816"/>
                  </a:lnTo>
                  <a:lnTo>
                    <a:pt x="1946" y="3828"/>
                  </a:lnTo>
                  <a:lnTo>
                    <a:pt x="1952" y="3838"/>
                  </a:lnTo>
                  <a:lnTo>
                    <a:pt x="1968" y="3862"/>
                  </a:lnTo>
                  <a:lnTo>
                    <a:pt x="1972" y="3864"/>
                  </a:lnTo>
                  <a:lnTo>
                    <a:pt x="1974" y="3860"/>
                  </a:lnTo>
                  <a:lnTo>
                    <a:pt x="1976" y="3856"/>
                  </a:lnTo>
                  <a:lnTo>
                    <a:pt x="1978" y="3854"/>
                  </a:lnTo>
                  <a:lnTo>
                    <a:pt x="1980" y="3854"/>
                  </a:lnTo>
                  <a:lnTo>
                    <a:pt x="1982" y="3854"/>
                  </a:lnTo>
                  <a:lnTo>
                    <a:pt x="1990" y="3862"/>
                  </a:lnTo>
                  <a:lnTo>
                    <a:pt x="1994" y="3870"/>
                  </a:lnTo>
                  <a:lnTo>
                    <a:pt x="1998" y="3876"/>
                  </a:lnTo>
                  <a:lnTo>
                    <a:pt x="2004" y="3882"/>
                  </a:lnTo>
                  <a:lnTo>
                    <a:pt x="2008" y="3886"/>
                  </a:lnTo>
                  <a:lnTo>
                    <a:pt x="2008" y="3888"/>
                  </a:lnTo>
                  <a:lnTo>
                    <a:pt x="2006" y="3890"/>
                  </a:lnTo>
                  <a:lnTo>
                    <a:pt x="2002" y="3892"/>
                  </a:lnTo>
                  <a:lnTo>
                    <a:pt x="2000" y="3892"/>
                  </a:lnTo>
                  <a:lnTo>
                    <a:pt x="1996" y="3890"/>
                  </a:lnTo>
                  <a:lnTo>
                    <a:pt x="1992" y="3886"/>
                  </a:lnTo>
                  <a:lnTo>
                    <a:pt x="1990" y="3886"/>
                  </a:lnTo>
                  <a:lnTo>
                    <a:pt x="1988" y="3888"/>
                  </a:lnTo>
                  <a:lnTo>
                    <a:pt x="1986" y="3890"/>
                  </a:lnTo>
                  <a:lnTo>
                    <a:pt x="1986" y="3894"/>
                  </a:lnTo>
                  <a:lnTo>
                    <a:pt x="1992" y="3904"/>
                  </a:lnTo>
                  <a:lnTo>
                    <a:pt x="1998" y="3910"/>
                  </a:lnTo>
                  <a:lnTo>
                    <a:pt x="2000" y="3912"/>
                  </a:lnTo>
                  <a:lnTo>
                    <a:pt x="2000" y="3910"/>
                  </a:lnTo>
                  <a:lnTo>
                    <a:pt x="2002" y="3904"/>
                  </a:lnTo>
                  <a:lnTo>
                    <a:pt x="2004" y="3900"/>
                  </a:lnTo>
                  <a:lnTo>
                    <a:pt x="2006" y="3900"/>
                  </a:lnTo>
                  <a:lnTo>
                    <a:pt x="2010" y="3912"/>
                  </a:lnTo>
                  <a:lnTo>
                    <a:pt x="2016" y="3930"/>
                  </a:lnTo>
                  <a:lnTo>
                    <a:pt x="2024" y="3950"/>
                  </a:lnTo>
                  <a:lnTo>
                    <a:pt x="2028" y="3960"/>
                  </a:lnTo>
                  <a:lnTo>
                    <a:pt x="2032" y="3972"/>
                  </a:lnTo>
                  <a:lnTo>
                    <a:pt x="2032" y="3982"/>
                  </a:lnTo>
                  <a:lnTo>
                    <a:pt x="2030" y="3992"/>
                  </a:lnTo>
                  <a:lnTo>
                    <a:pt x="2016" y="4034"/>
                  </a:lnTo>
                  <a:lnTo>
                    <a:pt x="2014" y="4050"/>
                  </a:lnTo>
                  <a:lnTo>
                    <a:pt x="2014" y="4056"/>
                  </a:lnTo>
                  <a:lnTo>
                    <a:pt x="2016" y="4058"/>
                  </a:lnTo>
                  <a:lnTo>
                    <a:pt x="2020" y="4058"/>
                  </a:lnTo>
                  <a:lnTo>
                    <a:pt x="2022" y="4056"/>
                  </a:lnTo>
                  <a:lnTo>
                    <a:pt x="2026" y="4050"/>
                  </a:lnTo>
                  <a:lnTo>
                    <a:pt x="2028" y="4044"/>
                  </a:lnTo>
                  <a:lnTo>
                    <a:pt x="2030" y="4042"/>
                  </a:lnTo>
                  <a:lnTo>
                    <a:pt x="2034" y="4042"/>
                  </a:lnTo>
                  <a:lnTo>
                    <a:pt x="2036" y="4042"/>
                  </a:lnTo>
                  <a:lnTo>
                    <a:pt x="2036" y="4044"/>
                  </a:lnTo>
                  <a:lnTo>
                    <a:pt x="2032" y="4048"/>
                  </a:lnTo>
                  <a:lnTo>
                    <a:pt x="2032" y="4054"/>
                  </a:lnTo>
                  <a:lnTo>
                    <a:pt x="2032" y="4056"/>
                  </a:lnTo>
                  <a:lnTo>
                    <a:pt x="2036" y="4060"/>
                  </a:lnTo>
                  <a:lnTo>
                    <a:pt x="2040" y="4064"/>
                  </a:lnTo>
                  <a:lnTo>
                    <a:pt x="2042" y="4064"/>
                  </a:lnTo>
                  <a:lnTo>
                    <a:pt x="2046" y="4062"/>
                  </a:lnTo>
                  <a:lnTo>
                    <a:pt x="2048" y="4060"/>
                  </a:lnTo>
                  <a:lnTo>
                    <a:pt x="2050" y="4060"/>
                  </a:lnTo>
                  <a:lnTo>
                    <a:pt x="2052" y="4062"/>
                  </a:lnTo>
                  <a:lnTo>
                    <a:pt x="2056" y="4066"/>
                  </a:lnTo>
                  <a:lnTo>
                    <a:pt x="2062" y="4070"/>
                  </a:lnTo>
                  <a:lnTo>
                    <a:pt x="2066" y="4068"/>
                  </a:lnTo>
                  <a:lnTo>
                    <a:pt x="2068" y="4066"/>
                  </a:lnTo>
                  <a:lnTo>
                    <a:pt x="2072" y="4060"/>
                  </a:lnTo>
                  <a:lnTo>
                    <a:pt x="2080" y="4048"/>
                  </a:lnTo>
                  <a:lnTo>
                    <a:pt x="2086" y="4042"/>
                  </a:lnTo>
                  <a:lnTo>
                    <a:pt x="2092" y="4038"/>
                  </a:lnTo>
                  <a:lnTo>
                    <a:pt x="2106" y="4032"/>
                  </a:lnTo>
                  <a:lnTo>
                    <a:pt x="2112" y="4028"/>
                  </a:lnTo>
                  <a:lnTo>
                    <a:pt x="2118" y="4024"/>
                  </a:lnTo>
                  <a:lnTo>
                    <a:pt x="2122" y="4016"/>
                  </a:lnTo>
                  <a:lnTo>
                    <a:pt x="2124" y="4008"/>
                  </a:lnTo>
                  <a:lnTo>
                    <a:pt x="2126" y="3998"/>
                  </a:lnTo>
                  <a:lnTo>
                    <a:pt x="2122" y="3986"/>
                  </a:lnTo>
                  <a:lnTo>
                    <a:pt x="2128" y="3990"/>
                  </a:lnTo>
                  <a:lnTo>
                    <a:pt x="2130" y="3992"/>
                  </a:lnTo>
                  <a:lnTo>
                    <a:pt x="2132" y="3998"/>
                  </a:lnTo>
                  <a:lnTo>
                    <a:pt x="2132" y="4002"/>
                  </a:lnTo>
                  <a:lnTo>
                    <a:pt x="2136" y="4004"/>
                  </a:lnTo>
                  <a:lnTo>
                    <a:pt x="2138" y="4008"/>
                  </a:lnTo>
                  <a:lnTo>
                    <a:pt x="2140" y="4020"/>
                  </a:lnTo>
                  <a:lnTo>
                    <a:pt x="2144" y="4028"/>
                  </a:lnTo>
                  <a:lnTo>
                    <a:pt x="2146" y="4030"/>
                  </a:lnTo>
                  <a:lnTo>
                    <a:pt x="2148" y="4032"/>
                  </a:lnTo>
                  <a:lnTo>
                    <a:pt x="2152" y="4030"/>
                  </a:lnTo>
                  <a:lnTo>
                    <a:pt x="2156" y="4028"/>
                  </a:lnTo>
                  <a:lnTo>
                    <a:pt x="2158" y="4028"/>
                  </a:lnTo>
                  <a:lnTo>
                    <a:pt x="2156" y="4032"/>
                  </a:lnTo>
                  <a:lnTo>
                    <a:pt x="2152" y="4040"/>
                  </a:lnTo>
                  <a:lnTo>
                    <a:pt x="2150" y="4046"/>
                  </a:lnTo>
                  <a:lnTo>
                    <a:pt x="2150" y="4052"/>
                  </a:lnTo>
                  <a:lnTo>
                    <a:pt x="2154" y="4060"/>
                  </a:lnTo>
                  <a:lnTo>
                    <a:pt x="2156" y="4070"/>
                  </a:lnTo>
                  <a:lnTo>
                    <a:pt x="2158" y="4092"/>
                  </a:lnTo>
                  <a:lnTo>
                    <a:pt x="2160" y="4114"/>
                  </a:lnTo>
                  <a:lnTo>
                    <a:pt x="2164" y="4128"/>
                  </a:lnTo>
                  <a:lnTo>
                    <a:pt x="2168" y="4140"/>
                  </a:lnTo>
                  <a:lnTo>
                    <a:pt x="2172" y="4154"/>
                  </a:lnTo>
                  <a:lnTo>
                    <a:pt x="2172" y="4172"/>
                  </a:lnTo>
                  <a:lnTo>
                    <a:pt x="2174" y="4172"/>
                  </a:lnTo>
                  <a:lnTo>
                    <a:pt x="2176" y="4166"/>
                  </a:lnTo>
                  <a:lnTo>
                    <a:pt x="2178" y="4168"/>
                  </a:lnTo>
                  <a:lnTo>
                    <a:pt x="2180" y="4172"/>
                  </a:lnTo>
                  <a:lnTo>
                    <a:pt x="2184" y="4186"/>
                  </a:lnTo>
                  <a:lnTo>
                    <a:pt x="2188" y="4198"/>
                  </a:lnTo>
                  <a:lnTo>
                    <a:pt x="2190" y="4208"/>
                  </a:lnTo>
                  <a:lnTo>
                    <a:pt x="2192" y="4216"/>
                  </a:lnTo>
                  <a:lnTo>
                    <a:pt x="2194" y="4224"/>
                  </a:lnTo>
                  <a:lnTo>
                    <a:pt x="2192" y="4232"/>
                  </a:lnTo>
                  <a:lnTo>
                    <a:pt x="2192" y="4240"/>
                  </a:lnTo>
                  <a:lnTo>
                    <a:pt x="2192" y="4242"/>
                  </a:lnTo>
                  <a:lnTo>
                    <a:pt x="2194" y="4246"/>
                  </a:lnTo>
                  <a:lnTo>
                    <a:pt x="2194" y="4248"/>
                  </a:lnTo>
                  <a:lnTo>
                    <a:pt x="2194" y="4250"/>
                  </a:lnTo>
                  <a:lnTo>
                    <a:pt x="2192" y="4258"/>
                  </a:lnTo>
                  <a:lnTo>
                    <a:pt x="2190" y="4266"/>
                  </a:lnTo>
                  <a:lnTo>
                    <a:pt x="2192" y="4268"/>
                  </a:lnTo>
                  <a:lnTo>
                    <a:pt x="2196" y="4268"/>
                  </a:lnTo>
                  <a:lnTo>
                    <a:pt x="2198" y="4268"/>
                  </a:lnTo>
                  <a:lnTo>
                    <a:pt x="2200" y="4270"/>
                  </a:lnTo>
                  <a:lnTo>
                    <a:pt x="2200" y="4276"/>
                  </a:lnTo>
                  <a:lnTo>
                    <a:pt x="2196" y="4286"/>
                  </a:lnTo>
                  <a:lnTo>
                    <a:pt x="2196" y="4298"/>
                  </a:lnTo>
                  <a:lnTo>
                    <a:pt x="2194" y="4306"/>
                  </a:lnTo>
                  <a:lnTo>
                    <a:pt x="2192" y="4310"/>
                  </a:lnTo>
                  <a:lnTo>
                    <a:pt x="2190" y="4320"/>
                  </a:lnTo>
                  <a:lnTo>
                    <a:pt x="2188" y="4344"/>
                  </a:lnTo>
                  <a:lnTo>
                    <a:pt x="2188" y="4352"/>
                  </a:lnTo>
                  <a:lnTo>
                    <a:pt x="2190" y="4352"/>
                  </a:lnTo>
                  <a:lnTo>
                    <a:pt x="2198" y="4336"/>
                  </a:lnTo>
                  <a:lnTo>
                    <a:pt x="2198" y="4340"/>
                  </a:lnTo>
                  <a:lnTo>
                    <a:pt x="2198" y="4346"/>
                  </a:lnTo>
                  <a:lnTo>
                    <a:pt x="2190" y="4360"/>
                  </a:lnTo>
                  <a:lnTo>
                    <a:pt x="2186" y="4368"/>
                  </a:lnTo>
                  <a:lnTo>
                    <a:pt x="2188" y="4372"/>
                  </a:lnTo>
                  <a:lnTo>
                    <a:pt x="2188" y="4374"/>
                  </a:lnTo>
                  <a:lnTo>
                    <a:pt x="2186" y="4380"/>
                  </a:lnTo>
                  <a:lnTo>
                    <a:pt x="2182" y="4390"/>
                  </a:lnTo>
                  <a:lnTo>
                    <a:pt x="2182" y="4396"/>
                  </a:lnTo>
                  <a:lnTo>
                    <a:pt x="2182" y="4400"/>
                  </a:lnTo>
                  <a:lnTo>
                    <a:pt x="2180" y="4406"/>
                  </a:lnTo>
                  <a:lnTo>
                    <a:pt x="2178" y="4416"/>
                  </a:lnTo>
                  <a:lnTo>
                    <a:pt x="2176" y="4426"/>
                  </a:lnTo>
                  <a:lnTo>
                    <a:pt x="2178" y="4434"/>
                  </a:lnTo>
                  <a:lnTo>
                    <a:pt x="2180" y="4440"/>
                  </a:lnTo>
                  <a:lnTo>
                    <a:pt x="2182" y="4442"/>
                  </a:lnTo>
                  <a:lnTo>
                    <a:pt x="2184" y="4442"/>
                  </a:lnTo>
                  <a:lnTo>
                    <a:pt x="2186" y="4438"/>
                  </a:lnTo>
                  <a:lnTo>
                    <a:pt x="2190" y="4432"/>
                  </a:lnTo>
                  <a:lnTo>
                    <a:pt x="2190" y="4430"/>
                  </a:lnTo>
                  <a:lnTo>
                    <a:pt x="2192" y="4430"/>
                  </a:lnTo>
                  <a:lnTo>
                    <a:pt x="2198" y="4438"/>
                  </a:lnTo>
                  <a:lnTo>
                    <a:pt x="2204" y="4450"/>
                  </a:lnTo>
                  <a:lnTo>
                    <a:pt x="2210" y="4464"/>
                  </a:lnTo>
                  <a:lnTo>
                    <a:pt x="2220" y="4480"/>
                  </a:lnTo>
                  <a:lnTo>
                    <a:pt x="2224" y="4484"/>
                  </a:lnTo>
                  <a:lnTo>
                    <a:pt x="2228" y="4484"/>
                  </a:lnTo>
                  <a:lnTo>
                    <a:pt x="2232" y="4486"/>
                  </a:lnTo>
                  <a:lnTo>
                    <a:pt x="2234" y="4488"/>
                  </a:lnTo>
                  <a:lnTo>
                    <a:pt x="2234" y="4494"/>
                  </a:lnTo>
                  <a:lnTo>
                    <a:pt x="2234" y="4498"/>
                  </a:lnTo>
                  <a:lnTo>
                    <a:pt x="2236" y="4502"/>
                  </a:lnTo>
                  <a:lnTo>
                    <a:pt x="2238" y="4508"/>
                  </a:lnTo>
                  <a:lnTo>
                    <a:pt x="2248" y="4516"/>
                  </a:lnTo>
                  <a:lnTo>
                    <a:pt x="2254" y="4526"/>
                  </a:lnTo>
                  <a:lnTo>
                    <a:pt x="2258" y="4536"/>
                  </a:lnTo>
                  <a:lnTo>
                    <a:pt x="2262" y="4544"/>
                  </a:lnTo>
                  <a:lnTo>
                    <a:pt x="2266" y="4562"/>
                  </a:lnTo>
                  <a:lnTo>
                    <a:pt x="2266" y="4578"/>
                  </a:lnTo>
                  <a:lnTo>
                    <a:pt x="2266" y="4588"/>
                  </a:lnTo>
                  <a:lnTo>
                    <a:pt x="2264" y="4592"/>
                  </a:lnTo>
                  <a:lnTo>
                    <a:pt x="2264" y="4596"/>
                  </a:lnTo>
                  <a:lnTo>
                    <a:pt x="2268" y="4600"/>
                  </a:lnTo>
                  <a:lnTo>
                    <a:pt x="2270" y="4602"/>
                  </a:lnTo>
                  <a:lnTo>
                    <a:pt x="2272" y="4606"/>
                  </a:lnTo>
                  <a:lnTo>
                    <a:pt x="2274" y="4612"/>
                  </a:lnTo>
                  <a:lnTo>
                    <a:pt x="2272" y="4622"/>
                  </a:lnTo>
                  <a:lnTo>
                    <a:pt x="2272" y="4634"/>
                  </a:lnTo>
                  <a:lnTo>
                    <a:pt x="2276" y="4638"/>
                  </a:lnTo>
                  <a:lnTo>
                    <a:pt x="2278" y="4640"/>
                  </a:lnTo>
                  <a:lnTo>
                    <a:pt x="2278" y="4644"/>
                  </a:lnTo>
                  <a:lnTo>
                    <a:pt x="2278" y="4648"/>
                  </a:lnTo>
                  <a:lnTo>
                    <a:pt x="2282" y="4654"/>
                  </a:lnTo>
                  <a:lnTo>
                    <a:pt x="2292" y="4666"/>
                  </a:lnTo>
                  <a:lnTo>
                    <a:pt x="2296" y="4672"/>
                  </a:lnTo>
                  <a:lnTo>
                    <a:pt x="2300" y="4680"/>
                  </a:lnTo>
                  <a:lnTo>
                    <a:pt x="2302" y="4688"/>
                  </a:lnTo>
                  <a:lnTo>
                    <a:pt x="2302" y="4696"/>
                  </a:lnTo>
                  <a:lnTo>
                    <a:pt x="2302" y="4700"/>
                  </a:lnTo>
                  <a:lnTo>
                    <a:pt x="2302" y="4702"/>
                  </a:lnTo>
                  <a:lnTo>
                    <a:pt x="2308" y="4708"/>
                  </a:lnTo>
                  <a:lnTo>
                    <a:pt x="2320" y="4716"/>
                  </a:lnTo>
                  <a:lnTo>
                    <a:pt x="2330" y="4724"/>
                  </a:lnTo>
                  <a:lnTo>
                    <a:pt x="2344" y="4736"/>
                  </a:lnTo>
                  <a:lnTo>
                    <a:pt x="2354" y="4746"/>
                  </a:lnTo>
                  <a:lnTo>
                    <a:pt x="2364" y="4754"/>
                  </a:lnTo>
                  <a:lnTo>
                    <a:pt x="2376" y="4760"/>
                  </a:lnTo>
                  <a:lnTo>
                    <a:pt x="2382" y="4764"/>
                  </a:lnTo>
                  <a:lnTo>
                    <a:pt x="2384" y="4766"/>
                  </a:lnTo>
                  <a:lnTo>
                    <a:pt x="2386" y="4770"/>
                  </a:lnTo>
                  <a:lnTo>
                    <a:pt x="2390" y="4776"/>
                  </a:lnTo>
                  <a:lnTo>
                    <a:pt x="2392" y="4774"/>
                  </a:lnTo>
                  <a:lnTo>
                    <a:pt x="2396" y="4770"/>
                  </a:lnTo>
                  <a:lnTo>
                    <a:pt x="2400" y="4770"/>
                  </a:lnTo>
                  <a:lnTo>
                    <a:pt x="2404" y="4770"/>
                  </a:lnTo>
                  <a:lnTo>
                    <a:pt x="2408" y="4770"/>
                  </a:lnTo>
                  <a:lnTo>
                    <a:pt x="2410" y="4768"/>
                  </a:lnTo>
                  <a:lnTo>
                    <a:pt x="2410" y="4764"/>
                  </a:lnTo>
                  <a:lnTo>
                    <a:pt x="2414" y="4764"/>
                  </a:lnTo>
                  <a:lnTo>
                    <a:pt x="2416" y="4766"/>
                  </a:lnTo>
                  <a:lnTo>
                    <a:pt x="2414" y="4770"/>
                  </a:lnTo>
                  <a:lnTo>
                    <a:pt x="2414" y="4772"/>
                  </a:lnTo>
                  <a:lnTo>
                    <a:pt x="2418" y="4774"/>
                  </a:lnTo>
                  <a:lnTo>
                    <a:pt x="2420" y="4774"/>
                  </a:lnTo>
                  <a:lnTo>
                    <a:pt x="2422" y="4772"/>
                  </a:lnTo>
                  <a:lnTo>
                    <a:pt x="2422" y="4766"/>
                  </a:lnTo>
                  <a:lnTo>
                    <a:pt x="2420" y="4756"/>
                  </a:lnTo>
                  <a:lnTo>
                    <a:pt x="2416" y="4750"/>
                  </a:lnTo>
                  <a:lnTo>
                    <a:pt x="2414" y="4744"/>
                  </a:lnTo>
                  <a:lnTo>
                    <a:pt x="2412" y="4740"/>
                  </a:lnTo>
                  <a:lnTo>
                    <a:pt x="2410" y="4730"/>
                  </a:lnTo>
                  <a:lnTo>
                    <a:pt x="2406" y="4718"/>
                  </a:lnTo>
                  <a:lnTo>
                    <a:pt x="2402" y="4714"/>
                  </a:lnTo>
                  <a:lnTo>
                    <a:pt x="2398" y="4708"/>
                  </a:lnTo>
                  <a:lnTo>
                    <a:pt x="2392" y="4704"/>
                  </a:lnTo>
                  <a:lnTo>
                    <a:pt x="2388" y="4698"/>
                  </a:lnTo>
                  <a:lnTo>
                    <a:pt x="2388" y="4690"/>
                  </a:lnTo>
                  <a:lnTo>
                    <a:pt x="2388" y="4684"/>
                  </a:lnTo>
                  <a:lnTo>
                    <a:pt x="2390" y="4672"/>
                  </a:lnTo>
                  <a:lnTo>
                    <a:pt x="2390" y="4668"/>
                  </a:lnTo>
                  <a:lnTo>
                    <a:pt x="2386" y="4664"/>
                  </a:lnTo>
                  <a:lnTo>
                    <a:pt x="2384" y="4658"/>
                  </a:lnTo>
                  <a:lnTo>
                    <a:pt x="2386" y="4654"/>
                  </a:lnTo>
                  <a:lnTo>
                    <a:pt x="2386" y="4648"/>
                  </a:lnTo>
                  <a:lnTo>
                    <a:pt x="2388" y="4642"/>
                  </a:lnTo>
                  <a:lnTo>
                    <a:pt x="2388" y="4636"/>
                  </a:lnTo>
                  <a:lnTo>
                    <a:pt x="2388" y="4628"/>
                  </a:lnTo>
                  <a:lnTo>
                    <a:pt x="2390" y="4616"/>
                  </a:lnTo>
                  <a:lnTo>
                    <a:pt x="2386" y="4600"/>
                  </a:lnTo>
                  <a:lnTo>
                    <a:pt x="2384" y="4592"/>
                  </a:lnTo>
                  <a:lnTo>
                    <a:pt x="2378" y="4584"/>
                  </a:lnTo>
                  <a:lnTo>
                    <a:pt x="2366" y="4570"/>
                  </a:lnTo>
                  <a:lnTo>
                    <a:pt x="2354" y="4558"/>
                  </a:lnTo>
                  <a:lnTo>
                    <a:pt x="2350" y="4552"/>
                  </a:lnTo>
                  <a:lnTo>
                    <a:pt x="2348" y="4546"/>
                  </a:lnTo>
                  <a:lnTo>
                    <a:pt x="2344" y="4540"/>
                  </a:lnTo>
                  <a:lnTo>
                    <a:pt x="2342" y="4538"/>
                  </a:lnTo>
                  <a:lnTo>
                    <a:pt x="2334" y="4536"/>
                  </a:lnTo>
                  <a:lnTo>
                    <a:pt x="2324" y="4526"/>
                  </a:lnTo>
                  <a:lnTo>
                    <a:pt x="2310" y="4508"/>
                  </a:lnTo>
                  <a:lnTo>
                    <a:pt x="2306" y="4502"/>
                  </a:lnTo>
                  <a:lnTo>
                    <a:pt x="2304" y="4502"/>
                  </a:lnTo>
                  <a:lnTo>
                    <a:pt x="2300" y="4504"/>
                  </a:lnTo>
                  <a:lnTo>
                    <a:pt x="2296" y="4504"/>
                  </a:lnTo>
                  <a:lnTo>
                    <a:pt x="2292" y="4504"/>
                  </a:lnTo>
                  <a:lnTo>
                    <a:pt x="2286" y="4500"/>
                  </a:lnTo>
                  <a:lnTo>
                    <a:pt x="2276" y="4494"/>
                  </a:lnTo>
                  <a:lnTo>
                    <a:pt x="2272" y="4486"/>
                  </a:lnTo>
                  <a:lnTo>
                    <a:pt x="2270" y="4476"/>
                  </a:lnTo>
                  <a:lnTo>
                    <a:pt x="2264" y="4454"/>
                  </a:lnTo>
                  <a:lnTo>
                    <a:pt x="2262" y="4434"/>
                  </a:lnTo>
                  <a:lnTo>
                    <a:pt x="2260" y="4428"/>
                  </a:lnTo>
                  <a:lnTo>
                    <a:pt x="2258" y="4426"/>
                  </a:lnTo>
                  <a:lnTo>
                    <a:pt x="2254" y="4426"/>
                  </a:lnTo>
                  <a:lnTo>
                    <a:pt x="2252" y="4424"/>
                  </a:lnTo>
                  <a:lnTo>
                    <a:pt x="2248" y="4416"/>
                  </a:lnTo>
                  <a:lnTo>
                    <a:pt x="2244" y="4402"/>
                  </a:lnTo>
                  <a:lnTo>
                    <a:pt x="2244" y="4388"/>
                  </a:lnTo>
                  <a:lnTo>
                    <a:pt x="2242" y="4386"/>
                  </a:lnTo>
                  <a:lnTo>
                    <a:pt x="2240" y="4384"/>
                  </a:lnTo>
                  <a:lnTo>
                    <a:pt x="2230" y="4388"/>
                  </a:lnTo>
                  <a:lnTo>
                    <a:pt x="2226" y="4390"/>
                  </a:lnTo>
                  <a:lnTo>
                    <a:pt x="2222" y="4390"/>
                  </a:lnTo>
                  <a:lnTo>
                    <a:pt x="2220" y="4388"/>
                  </a:lnTo>
                  <a:lnTo>
                    <a:pt x="2220" y="4382"/>
                  </a:lnTo>
                  <a:lnTo>
                    <a:pt x="2218" y="4352"/>
                  </a:lnTo>
                  <a:lnTo>
                    <a:pt x="2218" y="4330"/>
                  </a:lnTo>
                  <a:lnTo>
                    <a:pt x="2220" y="4320"/>
                  </a:lnTo>
                  <a:lnTo>
                    <a:pt x="2224" y="4316"/>
                  </a:lnTo>
                  <a:lnTo>
                    <a:pt x="2226" y="4310"/>
                  </a:lnTo>
                  <a:lnTo>
                    <a:pt x="2228" y="4306"/>
                  </a:lnTo>
                  <a:lnTo>
                    <a:pt x="2232" y="4296"/>
                  </a:lnTo>
                  <a:lnTo>
                    <a:pt x="2234" y="4284"/>
                  </a:lnTo>
                  <a:lnTo>
                    <a:pt x="2236" y="4274"/>
                  </a:lnTo>
                  <a:lnTo>
                    <a:pt x="2242" y="4258"/>
                  </a:lnTo>
                  <a:lnTo>
                    <a:pt x="2248" y="4232"/>
                  </a:lnTo>
                  <a:lnTo>
                    <a:pt x="2252" y="4208"/>
                  </a:lnTo>
                  <a:lnTo>
                    <a:pt x="2252" y="4200"/>
                  </a:lnTo>
                  <a:lnTo>
                    <a:pt x="2252" y="4196"/>
                  </a:lnTo>
                  <a:lnTo>
                    <a:pt x="2248" y="4192"/>
                  </a:lnTo>
                  <a:lnTo>
                    <a:pt x="2248" y="4190"/>
                  </a:lnTo>
                  <a:lnTo>
                    <a:pt x="2248" y="4186"/>
                  </a:lnTo>
                  <a:lnTo>
                    <a:pt x="2250" y="4184"/>
                  </a:lnTo>
                  <a:lnTo>
                    <a:pt x="2252" y="4180"/>
                  </a:lnTo>
                  <a:lnTo>
                    <a:pt x="2256" y="4178"/>
                  </a:lnTo>
                  <a:lnTo>
                    <a:pt x="2272" y="4176"/>
                  </a:lnTo>
                  <a:lnTo>
                    <a:pt x="2278" y="4178"/>
                  </a:lnTo>
                  <a:lnTo>
                    <a:pt x="2282" y="4180"/>
                  </a:lnTo>
                  <a:lnTo>
                    <a:pt x="2286" y="4182"/>
                  </a:lnTo>
                  <a:lnTo>
                    <a:pt x="2286" y="4184"/>
                  </a:lnTo>
                  <a:lnTo>
                    <a:pt x="2284" y="4194"/>
                  </a:lnTo>
                  <a:lnTo>
                    <a:pt x="2282" y="4210"/>
                  </a:lnTo>
                  <a:lnTo>
                    <a:pt x="2282" y="4220"/>
                  </a:lnTo>
                  <a:lnTo>
                    <a:pt x="2284" y="4222"/>
                  </a:lnTo>
                  <a:lnTo>
                    <a:pt x="2286" y="4222"/>
                  </a:lnTo>
                  <a:lnTo>
                    <a:pt x="2292" y="4222"/>
                  </a:lnTo>
                  <a:lnTo>
                    <a:pt x="2296" y="4222"/>
                  </a:lnTo>
                  <a:lnTo>
                    <a:pt x="2300" y="4222"/>
                  </a:lnTo>
                  <a:lnTo>
                    <a:pt x="2304" y="4224"/>
                  </a:lnTo>
                  <a:lnTo>
                    <a:pt x="2306" y="4224"/>
                  </a:lnTo>
                  <a:lnTo>
                    <a:pt x="2310" y="4220"/>
                  </a:lnTo>
                  <a:lnTo>
                    <a:pt x="2316" y="4218"/>
                  </a:lnTo>
                  <a:lnTo>
                    <a:pt x="2318" y="4218"/>
                  </a:lnTo>
                  <a:lnTo>
                    <a:pt x="2322" y="4220"/>
                  </a:lnTo>
                  <a:lnTo>
                    <a:pt x="2330" y="4228"/>
                  </a:lnTo>
                  <a:lnTo>
                    <a:pt x="2336" y="4236"/>
                  </a:lnTo>
                  <a:lnTo>
                    <a:pt x="2342" y="4244"/>
                  </a:lnTo>
                  <a:lnTo>
                    <a:pt x="2346" y="4246"/>
                  </a:lnTo>
                  <a:lnTo>
                    <a:pt x="2350" y="4248"/>
                  </a:lnTo>
                  <a:lnTo>
                    <a:pt x="2354" y="4250"/>
                  </a:lnTo>
                  <a:lnTo>
                    <a:pt x="2356" y="4252"/>
                  </a:lnTo>
                  <a:lnTo>
                    <a:pt x="2360" y="4258"/>
                  </a:lnTo>
                  <a:lnTo>
                    <a:pt x="2362" y="4266"/>
                  </a:lnTo>
                  <a:lnTo>
                    <a:pt x="2364" y="4268"/>
                  </a:lnTo>
                  <a:lnTo>
                    <a:pt x="2368" y="4268"/>
                  </a:lnTo>
                  <a:lnTo>
                    <a:pt x="2362" y="4256"/>
                  </a:lnTo>
                  <a:lnTo>
                    <a:pt x="2362" y="4246"/>
                  </a:lnTo>
                  <a:lnTo>
                    <a:pt x="2362" y="4256"/>
                  </a:lnTo>
                  <a:lnTo>
                    <a:pt x="2368" y="4268"/>
                  </a:lnTo>
                  <a:lnTo>
                    <a:pt x="2374" y="4280"/>
                  </a:lnTo>
                  <a:lnTo>
                    <a:pt x="2376" y="4286"/>
                  </a:lnTo>
                  <a:lnTo>
                    <a:pt x="2374" y="4292"/>
                  </a:lnTo>
                  <a:lnTo>
                    <a:pt x="2374" y="4300"/>
                  </a:lnTo>
                  <a:lnTo>
                    <a:pt x="2376" y="4310"/>
                  </a:lnTo>
                  <a:lnTo>
                    <a:pt x="2378" y="4310"/>
                  </a:lnTo>
                  <a:lnTo>
                    <a:pt x="2380" y="4308"/>
                  </a:lnTo>
                  <a:lnTo>
                    <a:pt x="2386" y="4308"/>
                  </a:lnTo>
                  <a:lnTo>
                    <a:pt x="2388" y="4308"/>
                  </a:lnTo>
                  <a:lnTo>
                    <a:pt x="2388" y="4304"/>
                  </a:lnTo>
                  <a:lnTo>
                    <a:pt x="2388" y="4298"/>
                  </a:lnTo>
                  <a:lnTo>
                    <a:pt x="2388" y="4296"/>
                  </a:lnTo>
                  <a:lnTo>
                    <a:pt x="2390" y="4294"/>
                  </a:lnTo>
                  <a:lnTo>
                    <a:pt x="2392" y="4296"/>
                  </a:lnTo>
                  <a:lnTo>
                    <a:pt x="2396" y="4300"/>
                  </a:lnTo>
                  <a:lnTo>
                    <a:pt x="2398" y="4304"/>
                  </a:lnTo>
                  <a:lnTo>
                    <a:pt x="2398" y="4308"/>
                  </a:lnTo>
                  <a:lnTo>
                    <a:pt x="2394" y="4314"/>
                  </a:lnTo>
                  <a:lnTo>
                    <a:pt x="2390" y="4320"/>
                  </a:lnTo>
                  <a:lnTo>
                    <a:pt x="2390" y="4322"/>
                  </a:lnTo>
                  <a:lnTo>
                    <a:pt x="2392" y="4324"/>
                  </a:lnTo>
                  <a:lnTo>
                    <a:pt x="2396" y="4326"/>
                  </a:lnTo>
                  <a:lnTo>
                    <a:pt x="2398" y="4326"/>
                  </a:lnTo>
                  <a:lnTo>
                    <a:pt x="2402" y="4324"/>
                  </a:lnTo>
                  <a:lnTo>
                    <a:pt x="2404" y="4322"/>
                  </a:lnTo>
                  <a:lnTo>
                    <a:pt x="2406" y="4320"/>
                  </a:lnTo>
                  <a:lnTo>
                    <a:pt x="2406" y="4322"/>
                  </a:lnTo>
                  <a:lnTo>
                    <a:pt x="2412" y="4324"/>
                  </a:lnTo>
                  <a:lnTo>
                    <a:pt x="2416" y="4324"/>
                  </a:lnTo>
                  <a:lnTo>
                    <a:pt x="2422" y="4326"/>
                  </a:lnTo>
                  <a:lnTo>
                    <a:pt x="2424" y="4328"/>
                  </a:lnTo>
                  <a:lnTo>
                    <a:pt x="2428" y="4334"/>
                  </a:lnTo>
                  <a:lnTo>
                    <a:pt x="2430" y="4340"/>
                  </a:lnTo>
                  <a:lnTo>
                    <a:pt x="2434" y="4344"/>
                  </a:lnTo>
                  <a:lnTo>
                    <a:pt x="2436" y="4344"/>
                  </a:lnTo>
                  <a:lnTo>
                    <a:pt x="2438" y="4344"/>
                  </a:lnTo>
                  <a:lnTo>
                    <a:pt x="2444" y="4342"/>
                  </a:lnTo>
                  <a:lnTo>
                    <a:pt x="2446" y="4342"/>
                  </a:lnTo>
                  <a:lnTo>
                    <a:pt x="2450" y="4346"/>
                  </a:lnTo>
                  <a:lnTo>
                    <a:pt x="2452" y="4350"/>
                  </a:lnTo>
                  <a:lnTo>
                    <a:pt x="2452" y="4352"/>
                  </a:lnTo>
                  <a:lnTo>
                    <a:pt x="2448" y="4360"/>
                  </a:lnTo>
                  <a:lnTo>
                    <a:pt x="2444" y="4370"/>
                  </a:lnTo>
                  <a:lnTo>
                    <a:pt x="2442" y="4378"/>
                  </a:lnTo>
                  <a:lnTo>
                    <a:pt x="2440" y="4388"/>
                  </a:lnTo>
                  <a:lnTo>
                    <a:pt x="2440" y="4410"/>
                  </a:lnTo>
                  <a:lnTo>
                    <a:pt x="2442" y="4422"/>
                  </a:lnTo>
                  <a:lnTo>
                    <a:pt x="2444" y="4424"/>
                  </a:lnTo>
                  <a:lnTo>
                    <a:pt x="2446" y="4424"/>
                  </a:lnTo>
                  <a:lnTo>
                    <a:pt x="2450" y="4422"/>
                  </a:lnTo>
                  <a:lnTo>
                    <a:pt x="2456" y="4416"/>
                  </a:lnTo>
                  <a:lnTo>
                    <a:pt x="2478" y="4396"/>
                  </a:lnTo>
                  <a:lnTo>
                    <a:pt x="2488" y="4388"/>
                  </a:lnTo>
                  <a:lnTo>
                    <a:pt x="2496" y="4384"/>
                  </a:lnTo>
                  <a:lnTo>
                    <a:pt x="2500" y="4382"/>
                  </a:lnTo>
                  <a:lnTo>
                    <a:pt x="2502" y="4380"/>
                  </a:lnTo>
                  <a:lnTo>
                    <a:pt x="2502" y="4376"/>
                  </a:lnTo>
                  <a:lnTo>
                    <a:pt x="2502" y="4374"/>
                  </a:lnTo>
                  <a:lnTo>
                    <a:pt x="2508" y="4372"/>
                  </a:lnTo>
                  <a:lnTo>
                    <a:pt x="2512" y="4370"/>
                  </a:lnTo>
                  <a:lnTo>
                    <a:pt x="2516" y="4364"/>
                  </a:lnTo>
                  <a:lnTo>
                    <a:pt x="2520" y="4346"/>
                  </a:lnTo>
                  <a:lnTo>
                    <a:pt x="2524" y="4328"/>
                  </a:lnTo>
                  <a:lnTo>
                    <a:pt x="2526" y="4324"/>
                  </a:lnTo>
                  <a:lnTo>
                    <a:pt x="2526" y="4322"/>
                  </a:lnTo>
                  <a:lnTo>
                    <a:pt x="2528" y="4324"/>
                  </a:lnTo>
                  <a:lnTo>
                    <a:pt x="2534" y="4328"/>
                  </a:lnTo>
                  <a:lnTo>
                    <a:pt x="2536" y="4330"/>
                  </a:lnTo>
                  <a:lnTo>
                    <a:pt x="2538" y="4332"/>
                  </a:lnTo>
                  <a:lnTo>
                    <a:pt x="2544" y="4332"/>
                  </a:lnTo>
                  <a:lnTo>
                    <a:pt x="2548" y="4330"/>
                  </a:lnTo>
                  <a:lnTo>
                    <a:pt x="2556" y="4326"/>
                  </a:lnTo>
                  <a:lnTo>
                    <a:pt x="2566" y="4318"/>
                  </a:lnTo>
                  <a:lnTo>
                    <a:pt x="2576" y="4310"/>
                  </a:lnTo>
                  <a:lnTo>
                    <a:pt x="2584" y="4304"/>
                  </a:lnTo>
                  <a:lnTo>
                    <a:pt x="2598" y="4296"/>
                  </a:lnTo>
                  <a:lnTo>
                    <a:pt x="2604" y="4292"/>
                  </a:lnTo>
                  <a:lnTo>
                    <a:pt x="2610" y="4286"/>
                  </a:lnTo>
                  <a:lnTo>
                    <a:pt x="2614" y="4280"/>
                  </a:lnTo>
                  <a:lnTo>
                    <a:pt x="2618" y="4272"/>
                  </a:lnTo>
                  <a:lnTo>
                    <a:pt x="2622" y="4252"/>
                  </a:lnTo>
                  <a:lnTo>
                    <a:pt x="2622" y="4238"/>
                  </a:lnTo>
                  <a:lnTo>
                    <a:pt x="2624" y="4228"/>
                  </a:lnTo>
                  <a:lnTo>
                    <a:pt x="2624" y="4224"/>
                  </a:lnTo>
                  <a:lnTo>
                    <a:pt x="2626" y="4222"/>
                  </a:lnTo>
                  <a:lnTo>
                    <a:pt x="2628" y="4222"/>
                  </a:lnTo>
                  <a:lnTo>
                    <a:pt x="2630" y="4220"/>
                  </a:lnTo>
                  <a:lnTo>
                    <a:pt x="2630" y="4214"/>
                  </a:lnTo>
                  <a:lnTo>
                    <a:pt x="2628" y="4206"/>
                  </a:lnTo>
                  <a:lnTo>
                    <a:pt x="2624" y="4198"/>
                  </a:lnTo>
                  <a:lnTo>
                    <a:pt x="2622" y="4194"/>
                  </a:lnTo>
                  <a:lnTo>
                    <a:pt x="2622" y="4190"/>
                  </a:lnTo>
                  <a:lnTo>
                    <a:pt x="2624" y="4174"/>
                  </a:lnTo>
                  <a:lnTo>
                    <a:pt x="2624" y="4152"/>
                  </a:lnTo>
                  <a:lnTo>
                    <a:pt x="2622" y="4138"/>
                  </a:lnTo>
                  <a:lnTo>
                    <a:pt x="2616" y="4122"/>
                  </a:lnTo>
                  <a:lnTo>
                    <a:pt x="2606" y="4096"/>
                  </a:lnTo>
                  <a:lnTo>
                    <a:pt x="2598" y="4080"/>
                  </a:lnTo>
                  <a:lnTo>
                    <a:pt x="2590" y="4068"/>
                  </a:lnTo>
                  <a:lnTo>
                    <a:pt x="2584" y="4056"/>
                  </a:lnTo>
                  <a:lnTo>
                    <a:pt x="2580" y="4046"/>
                  </a:lnTo>
                  <a:lnTo>
                    <a:pt x="2572" y="4042"/>
                  </a:lnTo>
                  <a:lnTo>
                    <a:pt x="2562" y="4034"/>
                  </a:lnTo>
                  <a:lnTo>
                    <a:pt x="2548" y="4020"/>
                  </a:lnTo>
                  <a:lnTo>
                    <a:pt x="2534" y="4002"/>
                  </a:lnTo>
                  <a:lnTo>
                    <a:pt x="2522" y="3986"/>
                  </a:lnTo>
                  <a:lnTo>
                    <a:pt x="2514" y="3972"/>
                  </a:lnTo>
                  <a:lnTo>
                    <a:pt x="2510" y="3966"/>
                  </a:lnTo>
                  <a:lnTo>
                    <a:pt x="2510" y="3960"/>
                  </a:lnTo>
                  <a:lnTo>
                    <a:pt x="2508" y="3954"/>
                  </a:lnTo>
                  <a:lnTo>
                    <a:pt x="2506" y="3950"/>
                  </a:lnTo>
                  <a:lnTo>
                    <a:pt x="2500" y="3946"/>
                  </a:lnTo>
                  <a:lnTo>
                    <a:pt x="2492" y="3940"/>
                  </a:lnTo>
                  <a:lnTo>
                    <a:pt x="2486" y="3934"/>
                  </a:lnTo>
                  <a:lnTo>
                    <a:pt x="2482" y="3926"/>
                  </a:lnTo>
                  <a:lnTo>
                    <a:pt x="2478" y="3916"/>
                  </a:lnTo>
                  <a:lnTo>
                    <a:pt x="2478" y="3904"/>
                  </a:lnTo>
                  <a:lnTo>
                    <a:pt x="2480" y="3894"/>
                  </a:lnTo>
                  <a:lnTo>
                    <a:pt x="2482" y="3884"/>
                  </a:lnTo>
                  <a:lnTo>
                    <a:pt x="2486" y="3874"/>
                  </a:lnTo>
                  <a:lnTo>
                    <a:pt x="2492" y="3864"/>
                  </a:lnTo>
                  <a:lnTo>
                    <a:pt x="2498" y="3856"/>
                  </a:lnTo>
                  <a:lnTo>
                    <a:pt x="2506" y="3848"/>
                  </a:lnTo>
                  <a:lnTo>
                    <a:pt x="2512" y="3842"/>
                  </a:lnTo>
                  <a:lnTo>
                    <a:pt x="2516" y="3836"/>
                  </a:lnTo>
                  <a:lnTo>
                    <a:pt x="2518" y="3826"/>
                  </a:lnTo>
                  <a:lnTo>
                    <a:pt x="2520" y="3816"/>
                  </a:lnTo>
                  <a:lnTo>
                    <a:pt x="2522" y="3812"/>
                  </a:lnTo>
                  <a:lnTo>
                    <a:pt x="2526" y="3808"/>
                  </a:lnTo>
                  <a:lnTo>
                    <a:pt x="2532" y="3806"/>
                  </a:lnTo>
                  <a:lnTo>
                    <a:pt x="2534" y="3806"/>
                  </a:lnTo>
                  <a:lnTo>
                    <a:pt x="2536" y="3808"/>
                  </a:lnTo>
                  <a:lnTo>
                    <a:pt x="2540" y="3808"/>
                  </a:lnTo>
                  <a:lnTo>
                    <a:pt x="2544" y="3804"/>
                  </a:lnTo>
                  <a:lnTo>
                    <a:pt x="2546" y="3800"/>
                  </a:lnTo>
                  <a:lnTo>
                    <a:pt x="2548" y="3794"/>
                  </a:lnTo>
                  <a:lnTo>
                    <a:pt x="2554" y="3790"/>
                  </a:lnTo>
                  <a:lnTo>
                    <a:pt x="2562" y="3784"/>
                  </a:lnTo>
                  <a:lnTo>
                    <a:pt x="2568" y="3782"/>
                  </a:lnTo>
                  <a:lnTo>
                    <a:pt x="2572" y="3782"/>
                  </a:lnTo>
                  <a:lnTo>
                    <a:pt x="2574" y="3778"/>
                  </a:lnTo>
                  <a:lnTo>
                    <a:pt x="2576" y="3780"/>
                  </a:lnTo>
                  <a:lnTo>
                    <a:pt x="2578" y="3780"/>
                  </a:lnTo>
                  <a:lnTo>
                    <a:pt x="2582" y="3780"/>
                  </a:lnTo>
                  <a:lnTo>
                    <a:pt x="2584" y="3776"/>
                  </a:lnTo>
                  <a:lnTo>
                    <a:pt x="2584" y="3774"/>
                  </a:lnTo>
                  <a:lnTo>
                    <a:pt x="2586" y="3776"/>
                  </a:lnTo>
                  <a:lnTo>
                    <a:pt x="2590" y="3778"/>
                  </a:lnTo>
                  <a:lnTo>
                    <a:pt x="2592" y="3778"/>
                  </a:lnTo>
                  <a:lnTo>
                    <a:pt x="2594" y="3774"/>
                  </a:lnTo>
                  <a:lnTo>
                    <a:pt x="2592" y="3772"/>
                  </a:lnTo>
                  <a:lnTo>
                    <a:pt x="2592" y="3768"/>
                  </a:lnTo>
                  <a:lnTo>
                    <a:pt x="2592" y="3762"/>
                  </a:lnTo>
                  <a:lnTo>
                    <a:pt x="2592" y="3760"/>
                  </a:lnTo>
                  <a:lnTo>
                    <a:pt x="2594" y="3762"/>
                  </a:lnTo>
                  <a:lnTo>
                    <a:pt x="2596" y="3766"/>
                  </a:lnTo>
                  <a:lnTo>
                    <a:pt x="2602" y="3772"/>
                  </a:lnTo>
                  <a:lnTo>
                    <a:pt x="2604" y="3774"/>
                  </a:lnTo>
                  <a:lnTo>
                    <a:pt x="2610" y="3776"/>
                  </a:lnTo>
                  <a:lnTo>
                    <a:pt x="2614" y="3776"/>
                  </a:lnTo>
                  <a:lnTo>
                    <a:pt x="2616" y="3778"/>
                  </a:lnTo>
                  <a:lnTo>
                    <a:pt x="2614" y="3782"/>
                  </a:lnTo>
                  <a:lnTo>
                    <a:pt x="2614" y="3784"/>
                  </a:lnTo>
                  <a:lnTo>
                    <a:pt x="2616" y="3786"/>
                  </a:lnTo>
                  <a:lnTo>
                    <a:pt x="2620" y="3786"/>
                  </a:lnTo>
                  <a:lnTo>
                    <a:pt x="2630" y="3784"/>
                  </a:lnTo>
                  <a:lnTo>
                    <a:pt x="2632" y="3782"/>
                  </a:lnTo>
                  <a:lnTo>
                    <a:pt x="2634" y="3778"/>
                  </a:lnTo>
                  <a:lnTo>
                    <a:pt x="2632" y="3772"/>
                  </a:lnTo>
                  <a:lnTo>
                    <a:pt x="2634" y="3772"/>
                  </a:lnTo>
                  <a:lnTo>
                    <a:pt x="2636" y="3778"/>
                  </a:lnTo>
                  <a:lnTo>
                    <a:pt x="2640" y="3782"/>
                  </a:lnTo>
                  <a:lnTo>
                    <a:pt x="2642" y="3782"/>
                  </a:lnTo>
                  <a:lnTo>
                    <a:pt x="2644" y="3782"/>
                  </a:lnTo>
                  <a:lnTo>
                    <a:pt x="2648" y="3784"/>
                  </a:lnTo>
                  <a:lnTo>
                    <a:pt x="2648" y="3786"/>
                  </a:lnTo>
                  <a:lnTo>
                    <a:pt x="2646" y="3788"/>
                  </a:lnTo>
                  <a:lnTo>
                    <a:pt x="2642" y="3794"/>
                  </a:lnTo>
                  <a:lnTo>
                    <a:pt x="2640" y="3802"/>
                  </a:lnTo>
                  <a:lnTo>
                    <a:pt x="2638" y="3810"/>
                  </a:lnTo>
                  <a:lnTo>
                    <a:pt x="2640" y="3816"/>
                  </a:lnTo>
                  <a:lnTo>
                    <a:pt x="2642" y="3818"/>
                  </a:lnTo>
                  <a:lnTo>
                    <a:pt x="2642" y="3820"/>
                  </a:lnTo>
                  <a:lnTo>
                    <a:pt x="2642" y="3824"/>
                  </a:lnTo>
                  <a:lnTo>
                    <a:pt x="2644" y="3828"/>
                  </a:lnTo>
                  <a:lnTo>
                    <a:pt x="2646" y="3832"/>
                  </a:lnTo>
                  <a:lnTo>
                    <a:pt x="2648" y="3836"/>
                  </a:lnTo>
                  <a:lnTo>
                    <a:pt x="2648" y="3840"/>
                  </a:lnTo>
                  <a:lnTo>
                    <a:pt x="2648" y="3842"/>
                  </a:lnTo>
                  <a:lnTo>
                    <a:pt x="2652" y="3844"/>
                  </a:lnTo>
                  <a:lnTo>
                    <a:pt x="2664" y="3842"/>
                  </a:lnTo>
                  <a:lnTo>
                    <a:pt x="2672" y="3838"/>
                  </a:lnTo>
                  <a:lnTo>
                    <a:pt x="2674" y="3836"/>
                  </a:lnTo>
                  <a:lnTo>
                    <a:pt x="2674" y="3834"/>
                  </a:lnTo>
                  <a:lnTo>
                    <a:pt x="2670" y="3828"/>
                  </a:lnTo>
                  <a:lnTo>
                    <a:pt x="2668" y="3820"/>
                  </a:lnTo>
                  <a:lnTo>
                    <a:pt x="2666" y="3814"/>
                  </a:lnTo>
                  <a:lnTo>
                    <a:pt x="2662" y="3812"/>
                  </a:lnTo>
                  <a:lnTo>
                    <a:pt x="2660" y="3812"/>
                  </a:lnTo>
                  <a:lnTo>
                    <a:pt x="2658" y="3810"/>
                  </a:lnTo>
                  <a:lnTo>
                    <a:pt x="2660" y="3804"/>
                  </a:lnTo>
                  <a:lnTo>
                    <a:pt x="2666" y="3800"/>
                  </a:lnTo>
                  <a:lnTo>
                    <a:pt x="2684" y="3788"/>
                  </a:lnTo>
                  <a:lnTo>
                    <a:pt x="2692" y="3784"/>
                  </a:lnTo>
                  <a:lnTo>
                    <a:pt x="2698" y="3782"/>
                  </a:lnTo>
                  <a:lnTo>
                    <a:pt x="2704" y="3784"/>
                  </a:lnTo>
                  <a:lnTo>
                    <a:pt x="2716" y="3780"/>
                  </a:lnTo>
                  <a:lnTo>
                    <a:pt x="2722" y="3778"/>
                  </a:lnTo>
                  <a:lnTo>
                    <a:pt x="2726" y="3774"/>
                  </a:lnTo>
                  <a:lnTo>
                    <a:pt x="2730" y="3768"/>
                  </a:lnTo>
                  <a:lnTo>
                    <a:pt x="2730" y="3764"/>
                  </a:lnTo>
                  <a:lnTo>
                    <a:pt x="2736" y="3766"/>
                  </a:lnTo>
                  <a:lnTo>
                    <a:pt x="2740" y="3768"/>
                  </a:lnTo>
                  <a:lnTo>
                    <a:pt x="2742" y="3772"/>
                  </a:lnTo>
                  <a:lnTo>
                    <a:pt x="2746" y="3768"/>
                  </a:lnTo>
                  <a:lnTo>
                    <a:pt x="2750" y="3764"/>
                  </a:lnTo>
                  <a:lnTo>
                    <a:pt x="2752" y="3766"/>
                  </a:lnTo>
                  <a:lnTo>
                    <a:pt x="2754" y="3768"/>
                  </a:lnTo>
                  <a:lnTo>
                    <a:pt x="2758" y="3764"/>
                  </a:lnTo>
                  <a:lnTo>
                    <a:pt x="2762" y="3760"/>
                  </a:lnTo>
                  <a:lnTo>
                    <a:pt x="2764" y="3760"/>
                  </a:lnTo>
                  <a:lnTo>
                    <a:pt x="2768" y="3760"/>
                  </a:lnTo>
                  <a:lnTo>
                    <a:pt x="2772" y="3762"/>
                  </a:lnTo>
                  <a:lnTo>
                    <a:pt x="2774" y="3760"/>
                  </a:lnTo>
                  <a:lnTo>
                    <a:pt x="2774" y="3756"/>
                  </a:lnTo>
                  <a:lnTo>
                    <a:pt x="2776" y="3750"/>
                  </a:lnTo>
                  <a:lnTo>
                    <a:pt x="2778" y="3752"/>
                  </a:lnTo>
                  <a:lnTo>
                    <a:pt x="2780" y="3754"/>
                  </a:lnTo>
                  <a:lnTo>
                    <a:pt x="2782" y="3754"/>
                  </a:lnTo>
                  <a:lnTo>
                    <a:pt x="2784" y="3752"/>
                  </a:lnTo>
                  <a:lnTo>
                    <a:pt x="2788" y="3748"/>
                  </a:lnTo>
                  <a:lnTo>
                    <a:pt x="2790" y="3748"/>
                  </a:lnTo>
                  <a:lnTo>
                    <a:pt x="2792" y="3748"/>
                  </a:lnTo>
                  <a:lnTo>
                    <a:pt x="2796" y="3744"/>
                  </a:lnTo>
                  <a:lnTo>
                    <a:pt x="2798" y="3740"/>
                  </a:lnTo>
                  <a:lnTo>
                    <a:pt x="2798" y="3736"/>
                  </a:lnTo>
                  <a:lnTo>
                    <a:pt x="2794" y="3724"/>
                  </a:lnTo>
                  <a:lnTo>
                    <a:pt x="2792" y="3714"/>
                  </a:lnTo>
                  <a:lnTo>
                    <a:pt x="2790" y="3712"/>
                  </a:lnTo>
                  <a:lnTo>
                    <a:pt x="2792" y="3708"/>
                  </a:lnTo>
                  <a:lnTo>
                    <a:pt x="2794" y="3708"/>
                  </a:lnTo>
                  <a:lnTo>
                    <a:pt x="2796" y="3710"/>
                  </a:lnTo>
                  <a:lnTo>
                    <a:pt x="2804" y="3720"/>
                  </a:lnTo>
                  <a:lnTo>
                    <a:pt x="2808" y="3726"/>
                  </a:lnTo>
                  <a:lnTo>
                    <a:pt x="2812" y="3730"/>
                  </a:lnTo>
                  <a:lnTo>
                    <a:pt x="2810" y="3734"/>
                  </a:lnTo>
                  <a:lnTo>
                    <a:pt x="2810" y="3738"/>
                  </a:lnTo>
                  <a:lnTo>
                    <a:pt x="2812" y="3738"/>
                  </a:lnTo>
                  <a:lnTo>
                    <a:pt x="2818" y="3740"/>
                  </a:lnTo>
                  <a:lnTo>
                    <a:pt x="2820" y="3742"/>
                  </a:lnTo>
                  <a:lnTo>
                    <a:pt x="2824" y="3742"/>
                  </a:lnTo>
                  <a:lnTo>
                    <a:pt x="2826" y="3740"/>
                  </a:lnTo>
                  <a:lnTo>
                    <a:pt x="2828" y="3736"/>
                  </a:lnTo>
                  <a:lnTo>
                    <a:pt x="2828" y="3734"/>
                  </a:lnTo>
                  <a:lnTo>
                    <a:pt x="2826" y="3730"/>
                  </a:lnTo>
                  <a:lnTo>
                    <a:pt x="2826" y="3726"/>
                  </a:lnTo>
                  <a:lnTo>
                    <a:pt x="2826" y="3724"/>
                  </a:lnTo>
                  <a:lnTo>
                    <a:pt x="2828" y="3724"/>
                  </a:lnTo>
                  <a:lnTo>
                    <a:pt x="2830" y="3728"/>
                  </a:lnTo>
                  <a:lnTo>
                    <a:pt x="2834" y="3730"/>
                  </a:lnTo>
                  <a:lnTo>
                    <a:pt x="2836" y="3732"/>
                  </a:lnTo>
                  <a:lnTo>
                    <a:pt x="2838" y="3730"/>
                  </a:lnTo>
                  <a:lnTo>
                    <a:pt x="2840" y="3728"/>
                  </a:lnTo>
                  <a:lnTo>
                    <a:pt x="2838" y="3724"/>
                  </a:lnTo>
                  <a:lnTo>
                    <a:pt x="2836" y="3720"/>
                  </a:lnTo>
                  <a:lnTo>
                    <a:pt x="2838" y="3718"/>
                  </a:lnTo>
                  <a:lnTo>
                    <a:pt x="2840" y="3716"/>
                  </a:lnTo>
                  <a:lnTo>
                    <a:pt x="2842" y="3716"/>
                  </a:lnTo>
                  <a:lnTo>
                    <a:pt x="2844" y="3718"/>
                  </a:lnTo>
                  <a:lnTo>
                    <a:pt x="2846" y="3724"/>
                  </a:lnTo>
                  <a:lnTo>
                    <a:pt x="2846" y="3726"/>
                  </a:lnTo>
                  <a:lnTo>
                    <a:pt x="2848" y="3728"/>
                  </a:lnTo>
                  <a:lnTo>
                    <a:pt x="2850" y="3728"/>
                  </a:lnTo>
                  <a:lnTo>
                    <a:pt x="2854" y="3724"/>
                  </a:lnTo>
                  <a:lnTo>
                    <a:pt x="2860" y="3718"/>
                  </a:lnTo>
                  <a:lnTo>
                    <a:pt x="2864" y="3716"/>
                  </a:lnTo>
                  <a:lnTo>
                    <a:pt x="2874" y="3722"/>
                  </a:lnTo>
                  <a:lnTo>
                    <a:pt x="2876" y="3722"/>
                  </a:lnTo>
                  <a:lnTo>
                    <a:pt x="2878" y="3722"/>
                  </a:lnTo>
                  <a:lnTo>
                    <a:pt x="2878" y="3718"/>
                  </a:lnTo>
                  <a:lnTo>
                    <a:pt x="2878" y="3714"/>
                  </a:lnTo>
                  <a:lnTo>
                    <a:pt x="2878" y="3712"/>
                  </a:lnTo>
                  <a:lnTo>
                    <a:pt x="2880" y="3712"/>
                  </a:lnTo>
                  <a:lnTo>
                    <a:pt x="2882" y="3712"/>
                  </a:lnTo>
                  <a:lnTo>
                    <a:pt x="2884" y="3716"/>
                  </a:lnTo>
                  <a:lnTo>
                    <a:pt x="2886" y="3718"/>
                  </a:lnTo>
                  <a:lnTo>
                    <a:pt x="2894" y="3716"/>
                  </a:lnTo>
                  <a:lnTo>
                    <a:pt x="2902" y="3712"/>
                  </a:lnTo>
                  <a:lnTo>
                    <a:pt x="2910" y="3710"/>
                  </a:lnTo>
                  <a:lnTo>
                    <a:pt x="2914" y="3706"/>
                  </a:lnTo>
                  <a:lnTo>
                    <a:pt x="2916" y="3702"/>
                  </a:lnTo>
                  <a:lnTo>
                    <a:pt x="2918" y="3698"/>
                  </a:lnTo>
                  <a:lnTo>
                    <a:pt x="2918" y="3696"/>
                  </a:lnTo>
                  <a:lnTo>
                    <a:pt x="2922" y="3694"/>
                  </a:lnTo>
                  <a:lnTo>
                    <a:pt x="2926" y="3692"/>
                  </a:lnTo>
                  <a:lnTo>
                    <a:pt x="2924" y="3690"/>
                  </a:lnTo>
                  <a:lnTo>
                    <a:pt x="2922" y="3688"/>
                  </a:lnTo>
                  <a:lnTo>
                    <a:pt x="2924" y="3686"/>
                  </a:lnTo>
                  <a:lnTo>
                    <a:pt x="2926" y="3684"/>
                  </a:lnTo>
                  <a:lnTo>
                    <a:pt x="2930" y="3678"/>
                  </a:lnTo>
                  <a:lnTo>
                    <a:pt x="2932" y="3674"/>
                  </a:lnTo>
                  <a:lnTo>
                    <a:pt x="2936" y="3674"/>
                  </a:lnTo>
                  <a:lnTo>
                    <a:pt x="2940" y="3674"/>
                  </a:lnTo>
                  <a:lnTo>
                    <a:pt x="2944" y="3672"/>
                  </a:lnTo>
                  <a:lnTo>
                    <a:pt x="2948" y="3668"/>
                  </a:lnTo>
                  <a:lnTo>
                    <a:pt x="2954" y="3662"/>
                  </a:lnTo>
                  <a:lnTo>
                    <a:pt x="2956" y="3662"/>
                  </a:lnTo>
                  <a:lnTo>
                    <a:pt x="2956" y="3664"/>
                  </a:lnTo>
                  <a:lnTo>
                    <a:pt x="2958" y="3666"/>
                  </a:lnTo>
                  <a:lnTo>
                    <a:pt x="2960" y="3662"/>
                  </a:lnTo>
                  <a:lnTo>
                    <a:pt x="2974" y="3648"/>
                  </a:lnTo>
                  <a:lnTo>
                    <a:pt x="2980" y="3642"/>
                  </a:lnTo>
                  <a:lnTo>
                    <a:pt x="2980" y="3638"/>
                  </a:lnTo>
                  <a:lnTo>
                    <a:pt x="2978" y="3636"/>
                  </a:lnTo>
                  <a:lnTo>
                    <a:pt x="2976" y="3632"/>
                  </a:lnTo>
                  <a:lnTo>
                    <a:pt x="2978" y="3626"/>
                  </a:lnTo>
                  <a:lnTo>
                    <a:pt x="2980" y="3624"/>
                  </a:lnTo>
                  <a:lnTo>
                    <a:pt x="2982" y="3624"/>
                  </a:lnTo>
                  <a:lnTo>
                    <a:pt x="2984" y="3626"/>
                  </a:lnTo>
                  <a:lnTo>
                    <a:pt x="2986" y="3628"/>
                  </a:lnTo>
                  <a:lnTo>
                    <a:pt x="2988" y="3626"/>
                  </a:lnTo>
                  <a:lnTo>
                    <a:pt x="2990" y="3626"/>
                  </a:lnTo>
                  <a:lnTo>
                    <a:pt x="2994" y="3628"/>
                  </a:lnTo>
                  <a:lnTo>
                    <a:pt x="2998" y="3630"/>
                  </a:lnTo>
                  <a:lnTo>
                    <a:pt x="3000" y="3624"/>
                  </a:lnTo>
                  <a:lnTo>
                    <a:pt x="3004" y="3616"/>
                  </a:lnTo>
                  <a:lnTo>
                    <a:pt x="3008" y="3614"/>
                  </a:lnTo>
                  <a:lnTo>
                    <a:pt x="3012" y="3610"/>
                  </a:lnTo>
                  <a:lnTo>
                    <a:pt x="3016" y="3608"/>
                  </a:lnTo>
                  <a:lnTo>
                    <a:pt x="3016" y="3606"/>
                  </a:lnTo>
                  <a:lnTo>
                    <a:pt x="3012" y="3602"/>
                  </a:lnTo>
                  <a:lnTo>
                    <a:pt x="3010" y="3598"/>
                  </a:lnTo>
                  <a:lnTo>
                    <a:pt x="3010" y="3594"/>
                  </a:lnTo>
                  <a:lnTo>
                    <a:pt x="3012" y="3590"/>
                  </a:lnTo>
                  <a:lnTo>
                    <a:pt x="3014" y="3594"/>
                  </a:lnTo>
                  <a:lnTo>
                    <a:pt x="3018" y="3596"/>
                  </a:lnTo>
                  <a:lnTo>
                    <a:pt x="3022" y="3596"/>
                  </a:lnTo>
                  <a:lnTo>
                    <a:pt x="3026" y="3594"/>
                  </a:lnTo>
                  <a:lnTo>
                    <a:pt x="3030" y="3590"/>
                  </a:lnTo>
                  <a:lnTo>
                    <a:pt x="3030" y="3588"/>
                  </a:lnTo>
                  <a:lnTo>
                    <a:pt x="3028" y="3588"/>
                  </a:lnTo>
                  <a:lnTo>
                    <a:pt x="3024" y="3588"/>
                  </a:lnTo>
                  <a:lnTo>
                    <a:pt x="3020" y="3586"/>
                  </a:lnTo>
                  <a:lnTo>
                    <a:pt x="3020" y="3582"/>
                  </a:lnTo>
                  <a:lnTo>
                    <a:pt x="3022" y="3578"/>
                  </a:lnTo>
                  <a:lnTo>
                    <a:pt x="3024" y="3576"/>
                  </a:lnTo>
                  <a:lnTo>
                    <a:pt x="3026" y="3576"/>
                  </a:lnTo>
                  <a:lnTo>
                    <a:pt x="3030" y="3578"/>
                  </a:lnTo>
                  <a:lnTo>
                    <a:pt x="3032" y="3580"/>
                  </a:lnTo>
                  <a:lnTo>
                    <a:pt x="3038" y="3586"/>
                  </a:lnTo>
                  <a:lnTo>
                    <a:pt x="3040" y="3586"/>
                  </a:lnTo>
                  <a:lnTo>
                    <a:pt x="3042" y="3582"/>
                  </a:lnTo>
                  <a:lnTo>
                    <a:pt x="3038" y="3576"/>
                  </a:lnTo>
                  <a:lnTo>
                    <a:pt x="3036" y="3572"/>
                  </a:lnTo>
                  <a:lnTo>
                    <a:pt x="3038" y="3568"/>
                  </a:lnTo>
                  <a:lnTo>
                    <a:pt x="3042" y="3558"/>
                  </a:lnTo>
                  <a:lnTo>
                    <a:pt x="3044" y="3552"/>
                  </a:lnTo>
                  <a:lnTo>
                    <a:pt x="3040" y="3552"/>
                  </a:lnTo>
                  <a:lnTo>
                    <a:pt x="3038" y="3552"/>
                  </a:lnTo>
                  <a:lnTo>
                    <a:pt x="3036" y="3550"/>
                  </a:lnTo>
                  <a:lnTo>
                    <a:pt x="3038" y="3546"/>
                  </a:lnTo>
                  <a:lnTo>
                    <a:pt x="3042" y="3540"/>
                  </a:lnTo>
                  <a:lnTo>
                    <a:pt x="3048" y="3536"/>
                  </a:lnTo>
                  <a:lnTo>
                    <a:pt x="3052" y="3534"/>
                  </a:lnTo>
                  <a:lnTo>
                    <a:pt x="3052" y="3532"/>
                  </a:lnTo>
                  <a:lnTo>
                    <a:pt x="3050" y="3532"/>
                  </a:lnTo>
                  <a:lnTo>
                    <a:pt x="3046" y="3526"/>
                  </a:lnTo>
                  <a:lnTo>
                    <a:pt x="3042" y="3522"/>
                  </a:lnTo>
                  <a:lnTo>
                    <a:pt x="3040" y="3518"/>
                  </a:lnTo>
                  <a:lnTo>
                    <a:pt x="3038" y="3518"/>
                  </a:lnTo>
                  <a:lnTo>
                    <a:pt x="3042" y="3516"/>
                  </a:lnTo>
                  <a:lnTo>
                    <a:pt x="3046" y="3514"/>
                  </a:lnTo>
                  <a:lnTo>
                    <a:pt x="3046" y="3516"/>
                  </a:lnTo>
                  <a:lnTo>
                    <a:pt x="3048" y="3520"/>
                  </a:lnTo>
                  <a:lnTo>
                    <a:pt x="3050" y="3524"/>
                  </a:lnTo>
                  <a:lnTo>
                    <a:pt x="3054" y="3524"/>
                  </a:lnTo>
                  <a:lnTo>
                    <a:pt x="3058" y="3522"/>
                  </a:lnTo>
                  <a:lnTo>
                    <a:pt x="3060" y="3520"/>
                  </a:lnTo>
                  <a:lnTo>
                    <a:pt x="3062" y="3518"/>
                  </a:lnTo>
                  <a:lnTo>
                    <a:pt x="3062" y="3512"/>
                  </a:lnTo>
                  <a:lnTo>
                    <a:pt x="3060" y="3510"/>
                  </a:lnTo>
                  <a:lnTo>
                    <a:pt x="3060" y="3508"/>
                  </a:lnTo>
                  <a:lnTo>
                    <a:pt x="3062" y="3506"/>
                  </a:lnTo>
                  <a:lnTo>
                    <a:pt x="3068" y="3502"/>
                  </a:lnTo>
                  <a:lnTo>
                    <a:pt x="3074" y="3492"/>
                  </a:lnTo>
                  <a:lnTo>
                    <a:pt x="3080" y="3482"/>
                  </a:lnTo>
                  <a:lnTo>
                    <a:pt x="3080" y="3478"/>
                  </a:lnTo>
                  <a:lnTo>
                    <a:pt x="3080" y="3474"/>
                  </a:lnTo>
                  <a:lnTo>
                    <a:pt x="3080" y="3470"/>
                  </a:lnTo>
                  <a:lnTo>
                    <a:pt x="3080" y="3468"/>
                  </a:lnTo>
                  <a:lnTo>
                    <a:pt x="3084" y="3462"/>
                  </a:lnTo>
                  <a:lnTo>
                    <a:pt x="3090" y="3454"/>
                  </a:lnTo>
                  <a:lnTo>
                    <a:pt x="3098" y="3440"/>
                  </a:lnTo>
                  <a:lnTo>
                    <a:pt x="3100" y="3436"/>
                  </a:lnTo>
                  <a:lnTo>
                    <a:pt x="3102" y="3432"/>
                  </a:lnTo>
                  <a:lnTo>
                    <a:pt x="3104" y="3434"/>
                  </a:lnTo>
                  <a:lnTo>
                    <a:pt x="3106" y="3436"/>
                  </a:lnTo>
                  <a:lnTo>
                    <a:pt x="3108" y="3440"/>
                  </a:lnTo>
                  <a:lnTo>
                    <a:pt x="3110" y="3440"/>
                  </a:lnTo>
                  <a:lnTo>
                    <a:pt x="3112" y="3440"/>
                  </a:lnTo>
                  <a:lnTo>
                    <a:pt x="3116" y="3436"/>
                  </a:lnTo>
                  <a:lnTo>
                    <a:pt x="3120" y="3434"/>
                  </a:lnTo>
                  <a:lnTo>
                    <a:pt x="3122" y="3432"/>
                  </a:lnTo>
                  <a:lnTo>
                    <a:pt x="3118" y="3424"/>
                  </a:lnTo>
                  <a:lnTo>
                    <a:pt x="3116" y="3420"/>
                  </a:lnTo>
                  <a:lnTo>
                    <a:pt x="3116" y="3416"/>
                  </a:lnTo>
                  <a:lnTo>
                    <a:pt x="3118" y="3414"/>
                  </a:lnTo>
                  <a:lnTo>
                    <a:pt x="3122" y="3412"/>
                  </a:lnTo>
                  <a:lnTo>
                    <a:pt x="3122" y="3410"/>
                  </a:lnTo>
                  <a:lnTo>
                    <a:pt x="3122" y="3408"/>
                  </a:lnTo>
                  <a:lnTo>
                    <a:pt x="3122" y="3402"/>
                  </a:lnTo>
                  <a:lnTo>
                    <a:pt x="3122" y="3400"/>
                  </a:lnTo>
                  <a:lnTo>
                    <a:pt x="3124" y="3398"/>
                  </a:lnTo>
                  <a:lnTo>
                    <a:pt x="3120" y="3392"/>
                  </a:lnTo>
                  <a:lnTo>
                    <a:pt x="3118" y="3390"/>
                  </a:lnTo>
                  <a:lnTo>
                    <a:pt x="3124" y="3390"/>
                  </a:lnTo>
                  <a:lnTo>
                    <a:pt x="3128" y="3390"/>
                  </a:lnTo>
                  <a:lnTo>
                    <a:pt x="3132" y="3388"/>
                  </a:lnTo>
                  <a:lnTo>
                    <a:pt x="3134" y="3384"/>
                  </a:lnTo>
                  <a:lnTo>
                    <a:pt x="3134" y="3376"/>
                  </a:lnTo>
                  <a:lnTo>
                    <a:pt x="3134" y="3370"/>
                  </a:lnTo>
                  <a:lnTo>
                    <a:pt x="3132" y="3366"/>
                  </a:lnTo>
                  <a:lnTo>
                    <a:pt x="3128" y="3362"/>
                  </a:lnTo>
                  <a:lnTo>
                    <a:pt x="3136" y="3356"/>
                  </a:lnTo>
                  <a:lnTo>
                    <a:pt x="3140" y="3352"/>
                  </a:lnTo>
                  <a:lnTo>
                    <a:pt x="3136" y="3350"/>
                  </a:lnTo>
                  <a:lnTo>
                    <a:pt x="3128" y="3348"/>
                  </a:lnTo>
                  <a:lnTo>
                    <a:pt x="3122" y="3344"/>
                  </a:lnTo>
                  <a:lnTo>
                    <a:pt x="3118" y="3338"/>
                  </a:lnTo>
                  <a:lnTo>
                    <a:pt x="3112" y="3332"/>
                  </a:lnTo>
                  <a:lnTo>
                    <a:pt x="3108" y="3330"/>
                  </a:lnTo>
                  <a:lnTo>
                    <a:pt x="3102" y="3330"/>
                  </a:lnTo>
                  <a:lnTo>
                    <a:pt x="3096" y="3334"/>
                  </a:lnTo>
                  <a:lnTo>
                    <a:pt x="3086" y="3338"/>
                  </a:lnTo>
                  <a:lnTo>
                    <a:pt x="3082" y="3338"/>
                  </a:lnTo>
                  <a:lnTo>
                    <a:pt x="3078" y="3334"/>
                  </a:lnTo>
                  <a:lnTo>
                    <a:pt x="3076" y="3332"/>
                  </a:lnTo>
                  <a:lnTo>
                    <a:pt x="3074" y="3330"/>
                  </a:lnTo>
                  <a:lnTo>
                    <a:pt x="3070" y="3332"/>
                  </a:lnTo>
                  <a:lnTo>
                    <a:pt x="3070" y="3328"/>
                  </a:lnTo>
                  <a:lnTo>
                    <a:pt x="3072" y="3326"/>
                  </a:lnTo>
                  <a:lnTo>
                    <a:pt x="3074" y="3324"/>
                  </a:lnTo>
                  <a:lnTo>
                    <a:pt x="3082" y="3326"/>
                  </a:lnTo>
                  <a:lnTo>
                    <a:pt x="3088" y="3326"/>
                  </a:lnTo>
                  <a:lnTo>
                    <a:pt x="3090" y="3326"/>
                  </a:lnTo>
                  <a:lnTo>
                    <a:pt x="3092" y="3324"/>
                  </a:lnTo>
                  <a:lnTo>
                    <a:pt x="3098" y="3316"/>
                  </a:lnTo>
                  <a:lnTo>
                    <a:pt x="3106" y="3310"/>
                  </a:lnTo>
                  <a:lnTo>
                    <a:pt x="3116" y="3304"/>
                  </a:lnTo>
                  <a:lnTo>
                    <a:pt x="3124" y="3302"/>
                  </a:lnTo>
                  <a:lnTo>
                    <a:pt x="3128" y="3300"/>
                  </a:lnTo>
                  <a:lnTo>
                    <a:pt x="3132" y="3298"/>
                  </a:lnTo>
                  <a:lnTo>
                    <a:pt x="3132" y="3294"/>
                  </a:lnTo>
                  <a:lnTo>
                    <a:pt x="3130" y="3290"/>
                  </a:lnTo>
                  <a:lnTo>
                    <a:pt x="3122" y="3278"/>
                  </a:lnTo>
                  <a:lnTo>
                    <a:pt x="3110" y="3268"/>
                  </a:lnTo>
                  <a:lnTo>
                    <a:pt x="3100" y="3258"/>
                  </a:lnTo>
                  <a:lnTo>
                    <a:pt x="3090" y="3254"/>
                  </a:lnTo>
                  <a:lnTo>
                    <a:pt x="3086" y="3252"/>
                  </a:lnTo>
                  <a:lnTo>
                    <a:pt x="3086" y="3250"/>
                  </a:lnTo>
                  <a:lnTo>
                    <a:pt x="3086" y="3248"/>
                  </a:lnTo>
                  <a:lnTo>
                    <a:pt x="3086" y="3246"/>
                  </a:lnTo>
                  <a:lnTo>
                    <a:pt x="3086" y="3244"/>
                  </a:lnTo>
                  <a:lnTo>
                    <a:pt x="3082" y="3242"/>
                  </a:lnTo>
                  <a:lnTo>
                    <a:pt x="3078" y="3240"/>
                  </a:lnTo>
                  <a:lnTo>
                    <a:pt x="3074" y="3242"/>
                  </a:lnTo>
                  <a:lnTo>
                    <a:pt x="3068" y="3246"/>
                  </a:lnTo>
                  <a:lnTo>
                    <a:pt x="3062" y="3246"/>
                  </a:lnTo>
                  <a:lnTo>
                    <a:pt x="3056" y="3244"/>
                  </a:lnTo>
                  <a:lnTo>
                    <a:pt x="3050" y="3242"/>
                  </a:lnTo>
                  <a:lnTo>
                    <a:pt x="3046" y="3236"/>
                  </a:lnTo>
                  <a:lnTo>
                    <a:pt x="3044" y="3232"/>
                  </a:lnTo>
                  <a:lnTo>
                    <a:pt x="3042" y="3228"/>
                  </a:lnTo>
                  <a:lnTo>
                    <a:pt x="3044" y="3224"/>
                  </a:lnTo>
                  <a:lnTo>
                    <a:pt x="3046" y="3224"/>
                  </a:lnTo>
                  <a:lnTo>
                    <a:pt x="3048" y="3224"/>
                  </a:lnTo>
                  <a:lnTo>
                    <a:pt x="3052" y="3230"/>
                  </a:lnTo>
                  <a:lnTo>
                    <a:pt x="3056" y="3238"/>
                  </a:lnTo>
                  <a:lnTo>
                    <a:pt x="3060" y="3242"/>
                  </a:lnTo>
                  <a:lnTo>
                    <a:pt x="3062" y="3244"/>
                  </a:lnTo>
                  <a:lnTo>
                    <a:pt x="3066" y="3242"/>
                  </a:lnTo>
                  <a:lnTo>
                    <a:pt x="3072" y="3240"/>
                  </a:lnTo>
                  <a:lnTo>
                    <a:pt x="3078" y="3236"/>
                  </a:lnTo>
                  <a:lnTo>
                    <a:pt x="3080" y="3236"/>
                  </a:lnTo>
                  <a:lnTo>
                    <a:pt x="3084" y="3236"/>
                  </a:lnTo>
                  <a:lnTo>
                    <a:pt x="3088" y="3240"/>
                  </a:lnTo>
                  <a:lnTo>
                    <a:pt x="3090" y="3242"/>
                  </a:lnTo>
                  <a:lnTo>
                    <a:pt x="3092" y="3246"/>
                  </a:lnTo>
                  <a:lnTo>
                    <a:pt x="3094" y="3248"/>
                  </a:lnTo>
                  <a:lnTo>
                    <a:pt x="3098" y="3248"/>
                  </a:lnTo>
                  <a:lnTo>
                    <a:pt x="3104" y="3248"/>
                  </a:lnTo>
                  <a:lnTo>
                    <a:pt x="3110" y="3250"/>
                  </a:lnTo>
                  <a:lnTo>
                    <a:pt x="3122" y="3256"/>
                  </a:lnTo>
                  <a:lnTo>
                    <a:pt x="3128" y="3258"/>
                  </a:lnTo>
                  <a:lnTo>
                    <a:pt x="3130" y="3258"/>
                  </a:lnTo>
                  <a:lnTo>
                    <a:pt x="3132" y="3256"/>
                  </a:lnTo>
                  <a:lnTo>
                    <a:pt x="3132" y="3254"/>
                  </a:lnTo>
                  <a:lnTo>
                    <a:pt x="3128" y="3244"/>
                  </a:lnTo>
                  <a:lnTo>
                    <a:pt x="3120" y="3236"/>
                  </a:lnTo>
                  <a:lnTo>
                    <a:pt x="3114" y="3230"/>
                  </a:lnTo>
                  <a:lnTo>
                    <a:pt x="3112" y="3226"/>
                  </a:lnTo>
                  <a:lnTo>
                    <a:pt x="3108" y="3220"/>
                  </a:lnTo>
                  <a:lnTo>
                    <a:pt x="3100" y="3212"/>
                  </a:lnTo>
                  <a:lnTo>
                    <a:pt x="3092" y="3206"/>
                  </a:lnTo>
                  <a:lnTo>
                    <a:pt x="3090" y="3200"/>
                  </a:lnTo>
                  <a:lnTo>
                    <a:pt x="3090" y="3192"/>
                  </a:lnTo>
                  <a:lnTo>
                    <a:pt x="3088" y="3186"/>
                  </a:lnTo>
                  <a:lnTo>
                    <a:pt x="3086" y="3178"/>
                  </a:lnTo>
                  <a:lnTo>
                    <a:pt x="3082" y="3168"/>
                  </a:lnTo>
                  <a:lnTo>
                    <a:pt x="3078" y="3158"/>
                  </a:lnTo>
                  <a:lnTo>
                    <a:pt x="3072" y="3138"/>
                  </a:lnTo>
                  <a:lnTo>
                    <a:pt x="3070" y="3130"/>
                  </a:lnTo>
                  <a:lnTo>
                    <a:pt x="3066" y="3122"/>
                  </a:lnTo>
                  <a:lnTo>
                    <a:pt x="3060" y="3116"/>
                  </a:lnTo>
                  <a:lnTo>
                    <a:pt x="3052" y="3112"/>
                  </a:lnTo>
                  <a:lnTo>
                    <a:pt x="3044" y="3108"/>
                  </a:lnTo>
                  <a:lnTo>
                    <a:pt x="3040" y="3104"/>
                  </a:lnTo>
                  <a:lnTo>
                    <a:pt x="3036" y="3098"/>
                  </a:lnTo>
                  <a:lnTo>
                    <a:pt x="3034" y="3094"/>
                  </a:lnTo>
                  <a:lnTo>
                    <a:pt x="3032" y="3094"/>
                  </a:lnTo>
                  <a:lnTo>
                    <a:pt x="3026" y="3096"/>
                  </a:lnTo>
                  <a:lnTo>
                    <a:pt x="3022" y="3096"/>
                  </a:lnTo>
                  <a:lnTo>
                    <a:pt x="3022" y="3092"/>
                  </a:lnTo>
                  <a:lnTo>
                    <a:pt x="3024" y="3084"/>
                  </a:lnTo>
                  <a:lnTo>
                    <a:pt x="3026" y="3076"/>
                  </a:lnTo>
                  <a:lnTo>
                    <a:pt x="3038" y="3058"/>
                  </a:lnTo>
                  <a:lnTo>
                    <a:pt x="3044" y="3052"/>
                  </a:lnTo>
                  <a:lnTo>
                    <a:pt x="3048" y="3048"/>
                  </a:lnTo>
                  <a:lnTo>
                    <a:pt x="3054" y="3044"/>
                  </a:lnTo>
                  <a:lnTo>
                    <a:pt x="3056" y="3042"/>
                  </a:lnTo>
                  <a:lnTo>
                    <a:pt x="3058" y="3038"/>
                  </a:lnTo>
                  <a:lnTo>
                    <a:pt x="3062" y="3034"/>
                  </a:lnTo>
                  <a:lnTo>
                    <a:pt x="3064" y="3032"/>
                  </a:lnTo>
                  <a:lnTo>
                    <a:pt x="3064" y="3028"/>
                  </a:lnTo>
                  <a:lnTo>
                    <a:pt x="3062" y="3024"/>
                  </a:lnTo>
                  <a:lnTo>
                    <a:pt x="3060" y="3020"/>
                  </a:lnTo>
                  <a:lnTo>
                    <a:pt x="3060" y="3018"/>
                  </a:lnTo>
                  <a:lnTo>
                    <a:pt x="3062" y="3018"/>
                  </a:lnTo>
                  <a:lnTo>
                    <a:pt x="3064" y="3016"/>
                  </a:lnTo>
                  <a:lnTo>
                    <a:pt x="3066" y="3016"/>
                  </a:lnTo>
                  <a:lnTo>
                    <a:pt x="3066" y="3020"/>
                  </a:lnTo>
                  <a:lnTo>
                    <a:pt x="3068" y="3022"/>
                  </a:lnTo>
                  <a:lnTo>
                    <a:pt x="3070" y="3024"/>
                  </a:lnTo>
                  <a:lnTo>
                    <a:pt x="3072" y="3024"/>
                  </a:lnTo>
                  <a:lnTo>
                    <a:pt x="3076" y="3022"/>
                  </a:lnTo>
                  <a:lnTo>
                    <a:pt x="3080" y="3020"/>
                  </a:lnTo>
                  <a:lnTo>
                    <a:pt x="3082" y="3018"/>
                  </a:lnTo>
                  <a:lnTo>
                    <a:pt x="3084" y="3012"/>
                  </a:lnTo>
                  <a:lnTo>
                    <a:pt x="3086" y="3008"/>
                  </a:lnTo>
                  <a:lnTo>
                    <a:pt x="3088" y="3006"/>
                  </a:lnTo>
                  <a:lnTo>
                    <a:pt x="3090" y="3008"/>
                  </a:lnTo>
                  <a:lnTo>
                    <a:pt x="3092" y="3008"/>
                  </a:lnTo>
                  <a:lnTo>
                    <a:pt x="3094" y="3006"/>
                  </a:lnTo>
                  <a:lnTo>
                    <a:pt x="3096" y="3002"/>
                  </a:lnTo>
                  <a:lnTo>
                    <a:pt x="3100" y="2996"/>
                  </a:lnTo>
                  <a:lnTo>
                    <a:pt x="3106" y="2990"/>
                  </a:lnTo>
                  <a:lnTo>
                    <a:pt x="3114" y="2988"/>
                  </a:lnTo>
                  <a:lnTo>
                    <a:pt x="3118" y="2988"/>
                  </a:lnTo>
                  <a:lnTo>
                    <a:pt x="3122" y="2986"/>
                  </a:lnTo>
                  <a:lnTo>
                    <a:pt x="3128" y="2982"/>
                  </a:lnTo>
                  <a:lnTo>
                    <a:pt x="3134" y="2976"/>
                  </a:lnTo>
                  <a:lnTo>
                    <a:pt x="3136" y="2976"/>
                  </a:lnTo>
                  <a:lnTo>
                    <a:pt x="3138" y="2978"/>
                  </a:lnTo>
                  <a:lnTo>
                    <a:pt x="3140" y="2978"/>
                  </a:lnTo>
                  <a:lnTo>
                    <a:pt x="3142" y="2976"/>
                  </a:lnTo>
                  <a:lnTo>
                    <a:pt x="3142" y="2978"/>
                  </a:lnTo>
                  <a:lnTo>
                    <a:pt x="3144" y="2980"/>
                  </a:lnTo>
                  <a:lnTo>
                    <a:pt x="3144" y="2982"/>
                  </a:lnTo>
                  <a:lnTo>
                    <a:pt x="3148" y="2984"/>
                  </a:lnTo>
                  <a:lnTo>
                    <a:pt x="3152" y="2982"/>
                  </a:lnTo>
                  <a:lnTo>
                    <a:pt x="3156" y="2980"/>
                  </a:lnTo>
                  <a:lnTo>
                    <a:pt x="3158" y="2978"/>
                  </a:lnTo>
                  <a:lnTo>
                    <a:pt x="3156" y="2974"/>
                  </a:lnTo>
                  <a:lnTo>
                    <a:pt x="3156" y="2972"/>
                  </a:lnTo>
                  <a:lnTo>
                    <a:pt x="3156" y="2970"/>
                  </a:lnTo>
                  <a:lnTo>
                    <a:pt x="3158" y="2966"/>
                  </a:lnTo>
                  <a:lnTo>
                    <a:pt x="3162" y="2960"/>
                  </a:lnTo>
                  <a:lnTo>
                    <a:pt x="3164" y="2958"/>
                  </a:lnTo>
                  <a:lnTo>
                    <a:pt x="3164" y="2956"/>
                  </a:lnTo>
                  <a:lnTo>
                    <a:pt x="3158" y="2952"/>
                  </a:lnTo>
                  <a:lnTo>
                    <a:pt x="3150" y="2950"/>
                  </a:lnTo>
                  <a:lnTo>
                    <a:pt x="3144" y="2946"/>
                  </a:lnTo>
                  <a:lnTo>
                    <a:pt x="3140" y="2942"/>
                  </a:lnTo>
                  <a:lnTo>
                    <a:pt x="3138" y="2944"/>
                  </a:lnTo>
                  <a:lnTo>
                    <a:pt x="3134" y="2948"/>
                  </a:lnTo>
                  <a:lnTo>
                    <a:pt x="3132" y="2948"/>
                  </a:lnTo>
                  <a:lnTo>
                    <a:pt x="3126" y="2950"/>
                  </a:lnTo>
                  <a:lnTo>
                    <a:pt x="3116" y="2948"/>
                  </a:lnTo>
                  <a:lnTo>
                    <a:pt x="3114" y="2944"/>
                  </a:lnTo>
                  <a:lnTo>
                    <a:pt x="3112" y="2942"/>
                  </a:lnTo>
                  <a:lnTo>
                    <a:pt x="3108" y="2942"/>
                  </a:lnTo>
                  <a:lnTo>
                    <a:pt x="3102" y="2942"/>
                  </a:lnTo>
                  <a:lnTo>
                    <a:pt x="3100" y="2938"/>
                  </a:lnTo>
                  <a:lnTo>
                    <a:pt x="3096" y="2934"/>
                  </a:lnTo>
                  <a:lnTo>
                    <a:pt x="3094" y="2930"/>
                  </a:lnTo>
                  <a:lnTo>
                    <a:pt x="3090" y="2930"/>
                  </a:lnTo>
                  <a:lnTo>
                    <a:pt x="3080" y="2930"/>
                  </a:lnTo>
                  <a:lnTo>
                    <a:pt x="3072" y="2934"/>
                  </a:lnTo>
                  <a:lnTo>
                    <a:pt x="3066" y="2940"/>
                  </a:lnTo>
                  <a:lnTo>
                    <a:pt x="3062" y="2946"/>
                  </a:lnTo>
                  <a:lnTo>
                    <a:pt x="3056" y="2950"/>
                  </a:lnTo>
                  <a:lnTo>
                    <a:pt x="3052" y="2952"/>
                  </a:lnTo>
                  <a:lnTo>
                    <a:pt x="3050" y="2954"/>
                  </a:lnTo>
                  <a:lnTo>
                    <a:pt x="3050" y="2958"/>
                  </a:lnTo>
                  <a:lnTo>
                    <a:pt x="3052" y="2962"/>
                  </a:lnTo>
                  <a:lnTo>
                    <a:pt x="3050" y="2964"/>
                  </a:lnTo>
                  <a:lnTo>
                    <a:pt x="3044" y="2966"/>
                  </a:lnTo>
                  <a:lnTo>
                    <a:pt x="3032" y="2968"/>
                  </a:lnTo>
                  <a:lnTo>
                    <a:pt x="3026" y="2968"/>
                  </a:lnTo>
                  <a:lnTo>
                    <a:pt x="3020" y="2964"/>
                  </a:lnTo>
                  <a:lnTo>
                    <a:pt x="3018" y="2960"/>
                  </a:lnTo>
                  <a:lnTo>
                    <a:pt x="3014" y="2956"/>
                  </a:lnTo>
                  <a:lnTo>
                    <a:pt x="3014" y="2946"/>
                  </a:lnTo>
                  <a:lnTo>
                    <a:pt x="3014" y="2940"/>
                  </a:lnTo>
                  <a:lnTo>
                    <a:pt x="3016" y="2938"/>
                  </a:lnTo>
                  <a:lnTo>
                    <a:pt x="3018" y="2934"/>
                  </a:lnTo>
                  <a:lnTo>
                    <a:pt x="3018" y="2930"/>
                  </a:lnTo>
                  <a:lnTo>
                    <a:pt x="3014" y="2922"/>
                  </a:lnTo>
                  <a:lnTo>
                    <a:pt x="3008" y="2914"/>
                  </a:lnTo>
                  <a:lnTo>
                    <a:pt x="3004" y="2912"/>
                  </a:lnTo>
                  <a:lnTo>
                    <a:pt x="3002" y="2912"/>
                  </a:lnTo>
                  <a:lnTo>
                    <a:pt x="2996" y="2914"/>
                  </a:lnTo>
                  <a:lnTo>
                    <a:pt x="2988" y="2914"/>
                  </a:lnTo>
                  <a:lnTo>
                    <a:pt x="2980" y="2914"/>
                  </a:lnTo>
                  <a:lnTo>
                    <a:pt x="2976" y="2912"/>
                  </a:lnTo>
                  <a:lnTo>
                    <a:pt x="2974" y="2910"/>
                  </a:lnTo>
                  <a:lnTo>
                    <a:pt x="2970" y="2906"/>
                  </a:lnTo>
                  <a:lnTo>
                    <a:pt x="2966" y="2904"/>
                  </a:lnTo>
                  <a:lnTo>
                    <a:pt x="2962" y="2900"/>
                  </a:lnTo>
                  <a:lnTo>
                    <a:pt x="2958" y="2890"/>
                  </a:lnTo>
                  <a:lnTo>
                    <a:pt x="2958" y="2880"/>
                  </a:lnTo>
                  <a:lnTo>
                    <a:pt x="2960" y="2872"/>
                  </a:lnTo>
                  <a:lnTo>
                    <a:pt x="2962" y="2868"/>
                  </a:lnTo>
                  <a:lnTo>
                    <a:pt x="2964" y="2862"/>
                  </a:lnTo>
                  <a:lnTo>
                    <a:pt x="2966" y="2856"/>
                  </a:lnTo>
                  <a:lnTo>
                    <a:pt x="2970" y="2854"/>
                  </a:lnTo>
                  <a:lnTo>
                    <a:pt x="2976" y="2854"/>
                  </a:lnTo>
                  <a:lnTo>
                    <a:pt x="2982" y="2860"/>
                  </a:lnTo>
                  <a:lnTo>
                    <a:pt x="2986" y="2864"/>
                  </a:lnTo>
                  <a:lnTo>
                    <a:pt x="2988" y="2864"/>
                  </a:lnTo>
                  <a:lnTo>
                    <a:pt x="2992" y="2862"/>
                  </a:lnTo>
                  <a:lnTo>
                    <a:pt x="2996" y="2856"/>
                  </a:lnTo>
                  <a:lnTo>
                    <a:pt x="3000" y="2856"/>
                  </a:lnTo>
                  <a:lnTo>
                    <a:pt x="3002" y="2856"/>
                  </a:lnTo>
                  <a:lnTo>
                    <a:pt x="3010" y="2856"/>
                  </a:lnTo>
                  <a:lnTo>
                    <a:pt x="3018" y="2854"/>
                  </a:lnTo>
                  <a:lnTo>
                    <a:pt x="3024" y="2846"/>
                  </a:lnTo>
                  <a:lnTo>
                    <a:pt x="3026" y="2836"/>
                  </a:lnTo>
                  <a:lnTo>
                    <a:pt x="3026" y="2830"/>
                  </a:lnTo>
                  <a:lnTo>
                    <a:pt x="3032" y="2824"/>
                  </a:lnTo>
                  <a:lnTo>
                    <a:pt x="3044" y="2814"/>
                  </a:lnTo>
                  <a:lnTo>
                    <a:pt x="3058" y="2806"/>
                  </a:lnTo>
                  <a:lnTo>
                    <a:pt x="3070" y="2802"/>
                  </a:lnTo>
                  <a:lnTo>
                    <a:pt x="3076" y="2798"/>
                  </a:lnTo>
                  <a:lnTo>
                    <a:pt x="3078" y="2794"/>
                  </a:lnTo>
                  <a:lnTo>
                    <a:pt x="3080" y="2786"/>
                  </a:lnTo>
                  <a:lnTo>
                    <a:pt x="3088" y="2778"/>
                  </a:lnTo>
                  <a:lnTo>
                    <a:pt x="3094" y="2770"/>
                  </a:lnTo>
                  <a:lnTo>
                    <a:pt x="3094" y="2768"/>
                  </a:lnTo>
                  <a:lnTo>
                    <a:pt x="3096" y="2766"/>
                  </a:lnTo>
                  <a:lnTo>
                    <a:pt x="3100" y="2762"/>
                  </a:lnTo>
                  <a:lnTo>
                    <a:pt x="3104" y="2760"/>
                  </a:lnTo>
                  <a:lnTo>
                    <a:pt x="3108" y="2760"/>
                  </a:lnTo>
                  <a:lnTo>
                    <a:pt x="3114" y="2760"/>
                  </a:lnTo>
                  <a:lnTo>
                    <a:pt x="3120" y="2762"/>
                  </a:lnTo>
                  <a:lnTo>
                    <a:pt x="3122" y="2762"/>
                  </a:lnTo>
                  <a:lnTo>
                    <a:pt x="3124" y="2762"/>
                  </a:lnTo>
                  <a:lnTo>
                    <a:pt x="3128" y="2760"/>
                  </a:lnTo>
                  <a:lnTo>
                    <a:pt x="3130" y="2760"/>
                  </a:lnTo>
                  <a:lnTo>
                    <a:pt x="3132" y="2764"/>
                  </a:lnTo>
                  <a:lnTo>
                    <a:pt x="3138" y="2770"/>
                  </a:lnTo>
                  <a:lnTo>
                    <a:pt x="3144" y="2778"/>
                  </a:lnTo>
                  <a:lnTo>
                    <a:pt x="3146" y="2782"/>
                  </a:lnTo>
                  <a:lnTo>
                    <a:pt x="3144" y="2790"/>
                  </a:lnTo>
                  <a:lnTo>
                    <a:pt x="3138" y="2800"/>
                  </a:lnTo>
                  <a:lnTo>
                    <a:pt x="3132" y="2806"/>
                  </a:lnTo>
                  <a:lnTo>
                    <a:pt x="3128" y="2810"/>
                  </a:lnTo>
                  <a:lnTo>
                    <a:pt x="3120" y="2816"/>
                  </a:lnTo>
                  <a:lnTo>
                    <a:pt x="3114" y="2820"/>
                  </a:lnTo>
                  <a:lnTo>
                    <a:pt x="3114" y="2822"/>
                  </a:lnTo>
                  <a:lnTo>
                    <a:pt x="3114" y="2824"/>
                  </a:lnTo>
                  <a:lnTo>
                    <a:pt x="3116" y="2826"/>
                  </a:lnTo>
                  <a:lnTo>
                    <a:pt x="3114" y="2828"/>
                  </a:lnTo>
                  <a:lnTo>
                    <a:pt x="3110" y="2832"/>
                  </a:lnTo>
                  <a:lnTo>
                    <a:pt x="3104" y="2834"/>
                  </a:lnTo>
                  <a:lnTo>
                    <a:pt x="3104" y="2836"/>
                  </a:lnTo>
                  <a:lnTo>
                    <a:pt x="3106" y="2836"/>
                  </a:lnTo>
                  <a:lnTo>
                    <a:pt x="3110" y="2840"/>
                  </a:lnTo>
                  <a:lnTo>
                    <a:pt x="3116" y="2844"/>
                  </a:lnTo>
                  <a:lnTo>
                    <a:pt x="3120" y="2850"/>
                  </a:lnTo>
                  <a:lnTo>
                    <a:pt x="3122" y="2854"/>
                  </a:lnTo>
                  <a:lnTo>
                    <a:pt x="3122" y="2858"/>
                  </a:lnTo>
                  <a:lnTo>
                    <a:pt x="3120" y="2862"/>
                  </a:lnTo>
                  <a:lnTo>
                    <a:pt x="3118" y="2864"/>
                  </a:lnTo>
                  <a:lnTo>
                    <a:pt x="3116" y="2862"/>
                  </a:lnTo>
                  <a:lnTo>
                    <a:pt x="3112" y="2860"/>
                  </a:lnTo>
                  <a:lnTo>
                    <a:pt x="3110" y="2862"/>
                  </a:lnTo>
                  <a:lnTo>
                    <a:pt x="3108" y="2864"/>
                  </a:lnTo>
                  <a:lnTo>
                    <a:pt x="3106" y="2868"/>
                  </a:lnTo>
                  <a:lnTo>
                    <a:pt x="3102" y="2868"/>
                  </a:lnTo>
                  <a:lnTo>
                    <a:pt x="3100" y="2876"/>
                  </a:lnTo>
                  <a:lnTo>
                    <a:pt x="3100" y="2880"/>
                  </a:lnTo>
                  <a:lnTo>
                    <a:pt x="3102" y="2882"/>
                  </a:lnTo>
                  <a:lnTo>
                    <a:pt x="3104" y="2882"/>
                  </a:lnTo>
                  <a:lnTo>
                    <a:pt x="3106" y="2880"/>
                  </a:lnTo>
                  <a:lnTo>
                    <a:pt x="3112" y="2878"/>
                  </a:lnTo>
                  <a:lnTo>
                    <a:pt x="3120" y="2874"/>
                  </a:lnTo>
                  <a:lnTo>
                    <a:pt x="3124" y="2874"/>
                  </a:lnTo>
                  <a:lnTo>
                    <a:pt x="3124" y="2872"/>
                  </a:lnTo>
                  <a:lnTo>
                    <a:pt x="3124" y="2868"/>
                  </a:lnTo>
                  <a:lnTo>
                    <a:pt x="3124" y="2866"/>
                  </a:lnTo>
                  <a:lnTo>
                    <a:pt x="3128" y="2866"/>
                  </a:lnTo>
                  <a:lnTo>
                    <a:pt x="3132" y="2866"/>
                  </a:lnTo>
                  <a:lnTo>
                    <a:pt x="3136" y="2864"/>
                  </a:lnTo>
                  <a:lnTo>
                    <a:pt x="3142" y="2856"/>
                  </a:lnTo>
                  <a:lnTo>
                    <a:pt x="3148" y="2848"/>
                  </a:lnTo>
                  <a:lnTo>
                    <a:pt x="3152" y="2844"/>
                  </a:lnTo>
                  <a:lnTo>
                    <a:pt x="3156" y="2840"/>
                  </a:lnTo>
                  <a:lnTo>
                    <a:pt x="3162" y="2836"/>
                  </a:lnTo>
                  <a:lnTo>
                    <a:pt x="3164" y="2834"/>
                  </a:lnTo>
                  <a:lnTo>
                    <a:pt x="3168" y="2832"/>
                  </a:lnTo>
                  <a:lnTo>
                    <a:pt x="3176" y="2830"/>
                  </a:lnTo>
                  <a:lnTo>
                    <a:pt x="3182" y="2830"/>
                  </a:lnTo>
                  <a:lnTo>
                    <a:pt x="3186" y="2828"/>
                  </a:lnTo>
                  <a:lnTo>
                    <a:pt x="3188" y="2826"/>
                  </a:lnTo>
                  <a:lnTo>
                    <a:pt x="3190" y="2822"/>
                  </a:lnTo>
                  <a:lnTo>
                    <a:pt x="3194" y="2822"/>
                  </a:lnTo>
                  <a:lnTo>
                    <a:pt x="3196" y="2824"/>
                  </a:lnTo>
                  <a:lnTo>
                    <a:pt x="3200" y="2822"/>
                  </a:lnTo>
                  <a:lnTo>
                    <a:pt x="3202" y="2820"/>
                  </a:lnTo>
                  <a:lnTo>
                    <a:pt x="3206" y="2820"/>
                  </a:lnTo>
                  <a:lnTo>
                    <a:pt x="3212" y="2820"/>
                  </a:lnTo>
                  <a:lnTo>
                    <a:pt x="3220" y="2818"/>
                  </a:lnTo>
                  <a:lnTo>
                    <a:pt x="3226" y="2816"/>
                  </a:lnTo>
                  <a:lnTo>
                    <a:pt x="3230" y="2812"/>
                  </a:lnTo>
                  <a:lnTo>
                    <a:pt x="3232" y="2808"/>
                  </a:lnTo>
                  <a:lnTo>
                    <a:pt x="3230" y="2812"/>
                  </a:lnTo>
                  <a:lnTo>
                    <a:pt x="3232" y="2818"/>
                  </a:lnTo>
                  <a:lnTo>
                    <a:pt x="3236" y="2824"/>
                  </a:lnTo>
                  <a:lnTo>
                    <a:pt x="3242" y="2828"/>
                  </a:lnTo>
                  <a:lnTo>
                    <a:pt x="3244" y="2830"/>
                  </a:lnTo>
                  <a:lnTo>
                    <a:pt x="3246" y="2828"/>
                  </a:lnTo>
                  <a:lnTo>
                    <a:pt x="3250" y="2828"/>
                  </a:lnTo>
                  <a:lnTo>
                    <a:pt x="3254" y="2828"/>
                  </a:lnTo>
                  <a:lnTo>
                    <a:pt x="3264" y="2832"/>
                  </a:lnTo>
                  <a:lnTo>
                    <a:pt x="3268" y="2836"/>
                  </a:lnTo>
                  <a:lnTo>
                    <a:pt x="3272" y="2840"/>
                  </a:lnTo>
                  <a:lnTo>
                    <a:pt x="3274" y="2846"/>
                  </a:lnTo>
                  <a:lnTo>
                    <a:pt x="3272" y="2850"/>
                  </a:lnTo>
                  <a:lnTo>
                    <a:pt x="3264" y="2868"/>
                  </a:lnTo>
                  <a:lnTo>
                    <a:pt x="3262" y="2876"/>
                  </a:lnTo>
                  <a:lnTo>
                    <a:pt x="3262" y="2878"/>
                  </a:lnTo>
                  <a:lnTo>
                    <a:pt x="3264" y="2880"/>
                  </a:lnTo>
                  <a:lnTo>
                    <a:pt x="3266" y="2884"/>
                  </a:lnTo>
                  <a:lnTo>
                    <a:pt x="3262" y="2886"/>
                  </a:lnTo>
                  <a:lnTo>
                    <a:pt x="3258" y="2892"/>
                  </a:lnTo>
                  <a:lnTo>
                    <a:pt x="3254" y="2900"/>
                  </a:lnTo>
                  <a:lnTo>
                    <a:pt x="3250" y="2906"/>
                  </a:lnTo>
                  <a:lnTo>
                    <a:pt x="3248" y="2910"/>
                  </a:lnTo>
                  <a:lnTo>
                    <a:pt x="3244" y="2914"/>
                  </a:lnTo>
                  <a:lnTo>
                    <a:pt x="3242" y="2914"/>
                  </a:lnTo>
                  <a:lnTo>
                    <a:pt x="3252" y="2916"/>
                  </a:lnTo>
                  <a:lnTo>
                    <a:pt x="3258" y="2918"/>
                  </a:lnTo>
                  <a:lnTo>
                    <a:pt x="3260" y="2918"/>
                  </a:lnTo>
                  <a:lnTo>
                    <a:pt x="3258" y="2920"/>
                  </a:lnTo>
                  <a:lnTo>
                    <a:pt x="3258" y="2922"/>
                  </a:lnTo>
                  <a:lnTo>
                    <a:pt x="3254" y="2924"/>
                  </a:lnTo>
                  <a:lnTo>
                    <a:pt x="3256" y="2926"/>
                  </a:lnTo>
                  <a:lnTo>
                    <a:pt x="3262" y="2928"/>
                  </a:lnTo>
                  <a:lnTo>
                    <a:pt x="3268" y="2928"/>
                  </a:lnTo>
                  <a:lnTo>
                    <a:pt x="3270" y="2930"/>
                  </a:lnTo>
                  <a:lnTo>
                    <a:pt x="3270" y="2932"/>
                  </a:lnTo>
                  <a:lnTo>
                    <a:pt x="3270" y="2934"/>
                  </a:lnTo>
                  <a:lnTo>
                    <a:pt x="3270" y="2938"/>
                  </a:lnTo>
                  <a:lnTo>
                    <a:pt x="3274" y="2936"/>
                  </a:lnTo>
                  <a:lnTo>
                    <a:pt x="3278" y="2934"/>
                  </a:lnTo>
                  <a:lnTo>
                    <a:pt x="3280" y="2930"/>
                  </a:lnTo>
                  <a:lnTo>
                    <a:pt x="3282" y="2924"/>
                  </a:lnTo>
                  <a:lnTo>
                    <a:pt x="3284" y="2922"/>
                  </a:lnTo>
                  <a:lnTo>
                    <a:pt x="3292" y="2926"/>
                  </a:lnTo>
                  <a:lnTo>
                    <a:pt x="3300" y="2934"/>
                  </a:lnTo>
                  <a:lnTo>
                    <a:pt x="3302" y="2934"/>
                  </a:lnTo>
                  <a:lnTo>
                    <a:pt x="3304" y="2930"/>
                  </a:lnTo>
                  <a:lnTo>
                    <a:pt x="3304" y="2928"/>
                  </a:lnTo>
                  <a:lnTo>
                    <a:pt x="3306" y="2926"/>
                  </a:lnTo>
                  <a:lnTo>
                    <a:pt x="3312" y="2928"/>
                  </a:lnTo>
                  <a:lnTo>
                    <a:pt x="3318" y="2930"/>
                  </a:lnTo>
                  <a:lnTo>
                    <a:pt x="3324" y="2930"/>
                  </a:lnTo>
                  <a:lnTo>
                    <a:pt x="3324" y="2934"/>
                  </a:lnTo>
                  <a:lnTo>
                    <a:pt x="3322" y="2934"/>
                  </a:lnTo>
                  <a:lnTo>
                    <a:pt x="3320" y="2938"/>
                  </a:lnTo>
                  <a:lnTo>
                    <a:pt x="3320" y="2942"/>
                  </a:lnTo>
                  <a:lnTo>
                    <a:pt x="3324" y="2948"/>
                  </a:lnTo>
                  <a:lnTo>
                    <a:pt x="3326" y="2954"/>
                  </a:lnTo>
                  <a:lnTo>
                    <a:pt x="3326" y="2958"/>
                  </a:lnTo>
                  <a:lnTo>
                    <a:pt x="3324" y="2960"/>
                  </a:lnTo>
                  <a:lnTo>
                    <a:pt x="3324" y="2962"/>
                  </a:lnTo>
                  <a:lnTo>
                    <a:pt x="3324" y="2966"/>
                  </a:lnTo>
                  <a:lnTo>
                    <a:pt x="3328" y="2970"/>
                  </a:lnTo>
                  <a:lnTo>
                    <a:pt x="3332" y="2974"/>
                  </a:lnTo>
                  <a:lnTo>
                    <a:pt x="3334" y="2976"/>
                  </a:lnTo>
                  <a:lnTo>
                    <a:pt x="3334" y="2980"/>
                  </a:lnTo>
                  <a:lnTo>
                    <a:pt x="3332" y="2982"/>
                  </a:lnTo>
                  <a:lnTo>
                    <a:pt x="3330" y="2980"/>
                  </a:lnTo>
                  <a:lnTo>
                    <a:pt x="3328" y="2976"/>
                  </a:lnTo>
                  <a:lnTo>
                    <a:pt x="3326" y="2974"/>
                  </a:lnTo>
                  <a:lnTo>
                    <a:pt x="3322" y="2974"/>
                  </a:lnTo>
                  <a:lnTo>
                    <a:pt x="3312" y="2974"/>
                  </a:lnTo>
                  <a:lnTo>
                    <a:pt x="3310" y="2974"/>
                  </a:lnTo>
                  <a:lnTo>
                    <a:pt x="3312" y="2978"/>
                  </a:lnTo>
                  <a:lnTo>
                    <a:pt x="3312" y="2980"/>
                  </a:lnTo>
                  <a:lnTo>
                    <a:pt x="3312" y="2982"/>
                  </a:lnTo>
                  <a:lnTo>
                    <a:pt x="3310" y="2982"/>
                  </a:lnTo>
                  <a:lnTo>
                    <a:pt x="3308" y="2980"/>
                  </a:lnTo>
                  <a:lnTo>
                    <a:pt x="3306" y="2980"/>
                  </a:lnTo>
                  <a:lnTo>
                    <a:pt x="3302" y="2984"/>
                  </a:lnTo>
                  <a:lnTo>
                    <a:pt x="3302" y="2988"/>
                  </a:lnTo>
                  <a:lnTo>
                    <a:pt x="3304" y="2992"/>
                  </a:lnTo>
                  <a:lnTo>
                    <a:pt x="3308" y="2994"/>
                  </a:lnTo>
                  <a:lnTo>
                    <a:pt x="3312" y="2992"/>
                  </a:lnTo>
                  <a:lnTo>
                    <a:pt x="3314" y="2992"/>
                  </a:lnTo>
                  <a:lnTo>
                    <a:pt x="3316" y="2998"/>
                  </a:lnTo>
                  <a:lnTo>
                    <a:pt x="3318" y="3014"/>
                  </a:lnTo>
                  <a:lnTo>
                    <a:pt x="3318" y="3020"/>
                  </a:lnTo>
                  <a:lnTo>
                    <a:pt x="3320" y="3022"/>
                  </a:lnTo>
                  <a:lnTo>
                    <a:pt x="3324" y="3026"/>
                  </a:lnTo>
                  <a:lnTo>
                    <a:pt x="3324" y="3028"/>
                  </a:lnTo>
                  <a:lnTo>
                    <a:pt x="3322" y="3030"/>
                  </a:lnTo>
                  <a:lnTo>
                    <a:pt x="3324" y="3034"/>
                  </a:lnTo>
                  <a:lnTo>
                    <a:pt x="3326" y="3038"/>
                  </a:lnTo>
                  <a:lnTo>
                    <a:pt x="3324" y="3042"/>
                  </a:lnTo>
                  <a:lnTo>
                    <a:pt x="3320" y="3046"/>
                  </a:lnTo>
                  <a:lnTo>
                    <a:pt x="3316" y="3054"/>
                  </a:lnTo>
                  <a:lnTo>
                    <a:pt x="3308" y="3070"/>
                  </a:lnTo>
                  <a:lnTo>
                    <a:pt x="3308" y="3076"/>
                  </a:lnTo>
                  <a:lnTo>
                    <a:pt x="3308" y="3078"/>
                  </a:lnTo>
                  <a:lnTo>
                    <a:pt x="3310" y="3082"/>
                  </a:lnTo>
                  <a:lnTo>
                    <a:pt x="3310" y="3084"/>
                  </a:lnTo>
                  <a:lnTo>
                    <a:pt x="3312" y="3088"/>
                  </a:lnTo>
                  <a:lnTo>
                    <a:pt x="3312" y="3092"/>
                  </a:lnTo>
                  <a:lnTo>
                    <a:pt x="3314" y="3096"/>
                  </a:lnTo>
                  <a:lnTo>
                    <a:pt x="3312" y="3096"/>
                  </a:lnTo>
                  <a:lnTo>
                    <a:pt x="3308" y="3096"/>
                  </a:lnTo>
                  <a:lnTo>
                    <a:pt x="3308" y="3100"/>
                  </a:lnTo>
                  <a:lnTo>
                    <a:pt x="3310" y="3104"/>
                  </a:lnTo>
                  <a:lnTo>
                    <a:pt x="3312" y="3104"/>
                  </a:lnTo>
                  <a:lnTo>
                    <a:pt x="3316" y="3104"/>
                  </a:lnTo>
                  <a:lnTo>
                    <a:pt x="3316" y="3110"/>
                  </a:lnTo>
                  <a:lnTo>
                    <a:pt x="3316" y="3116"/>
                  </a:lnTo>
                  <a:lnTo>
                    <a:pt x="3318" y="3118"/>
                  </a:lnTo>
                  <a:lnTo>
                    <a:pt x="3322" y="3116"/>
                  </a:lnTo>
                  <a:lnTo>
                    <a:pt x="3326" y="3110"/>
                  </a:lnTo>
                  <a:lnTo>
                    <a:pt x="3330" y="3104"/>
                  </a:lnTo>
                  <a:lnTo>
                    <a:pt x="3330" y="3106"/>
                  </a:lnTo>
                  <a:lnTo>
                    <a:pt x="3330" y="3110"/>
                  </a:lnTo>
                  <a:lnTo>
                    <a:pt x="3330" y="3112"/>
                  </a:lnTo>
                  <a:lnTo>
                    <a:pt x="3334" y="3110"/>
                  </a:lnTo>
                  <a:lnTo>
                    <a:pt x="3334" y="3108"/>
                  </a:lnTo>
                  <a:lnTo>
                    <a:pt x="3338" y="3102"/>
                  </a:lnTo>
                  <a:lnTo>
                    <a:pt x="3342" y="3098"/>
                  </a:lnTo>
                  <a:lnTo>
                    <a:pt x="3346" y="3094"/>
                  </a:lnTo>
                  <a:lnTo>
                    <a:pt x="3348" y="3094"/>
                  </a:lnTo>
                  <a:lnTo>
                    <a:pt x="3348" y="3096"/>
                  </a:lnTo>
                  <a:lnTo>
                    <a:pt x="3346" y="3100"/>
                  </a:lnTo>
                  <a:lnTo>
                    <a:pt x="3344" y="3106"/>
                  </a:lnTo>
                  <a:lnTo>
                    <a:pt x="3346" y="3108"/>
                  </a:lnTo>
                  <a:lnTo>
                    <a:pt x="3350" y="3110"/>
                  </a:lnTo>
                  <a:lnTo>
                    <a:pt x="3354" y="3108"/>
                  </a:lnTo>
                  <a:lnTo>
                    <a:pt x="3356" y="3106"/>
                  </a:lnTo>
                  <a:lnTo>
                    <a:pt x="3356" y="3104"/>
                  </a:lnTo>
                  <a:lnTo>
                    <a:pt x="3354" y="3096"/>
                  </a:lnTo>
                  <a:lnTo>
                    <a:pt x="3354" y="3094"/>
                  </a:lnTo>
                  <a:lnTo>
                    <a:pt x="3356" y="3092"/>
                  </a:lnTo>
                  <a:lnTo>
                    <a:pt x="3358" y="3092"/>
                  </a:lnTo>
                  <a:lnTo>
                    <a:pt x="3358" y="3094"/>
                  </a:lnTo>
                  <a:lnTo>
                    <a:pt x="3360" y="3102"/>
                  </a:lnTo>
                  <a:lnTo>
                    <a:pt x="3362" y="3100"/>
                  </a:lnTo>
                  <a:lnTo>
                    <a:pt x="3366" y="3096"/>
                  </a:lnTo>
                  <a:lnTo>
                    <a:pt x="3368" y="3094"/>
                  </a:lnTo>
                  <a:lnTo>
                    <a:pt x="3368" y="3092"/>
                  </a:lnTo>
                  <a:lnTo>
                    <a:pt x="3364" y="3088"/>
                  </a:lnTo>
                  <a:lnTo>
                    <a:pt x="3362" y="3086"/>
                  </a:lnTo>
                  <a:lnTo>
                    <a:pt x="3366" y="3084"/>
                  </a:lnTo>
                  <a:lnTo>
                    <a:pt x="3376" y="3084"/>
                  </a:lnTo>
                  <a:lnTo>
                    <a:pt x="3384" y="3086"/>
                  </a:lnTo>
                  <a:lnTo>
                    <a:pt x="3390" y="3090"/>
                  </a:lnTo>
                  <a:lnTo>
                    <a:pt x="3394" y="3090"/>
                  </a:lnTo>
                  <a:lnTo>
                    <a:pt x="3396" y="3088"/>
                  </a:lnTo>
                  <a:lnTo>
                    <a:pt x="3396" y="3084"/>
                  </a:lnTo>
                  <a:lnTo>
                    <a:pt x="3396" y="3082"/>
                  </a:lnTo>
                  <a:lnTo>
                    <a:pt x="3400" y="3078"/>
                  </a:lnTo>
                  <a:lnTo>
                    <a:pt x="3406" y="3076"/>
                  </a:lnTo>
                  <a:lnTo>
                    <a:pt x="3412" y="3078"/>
                  </a:lnTo>
                  <a:lnTo>
                    <a:pt x="3418" y="3078"/>
                  </a:lnTo>
                  <a:lnTo>
                    <a:pt x="3422" y="3076"/>
                  </a:lnTo>
                  <a:lnTo>
                    <a:pt x="3428" y="3070"/>
                  </a:lnTo>
                  <a:lnTo>
                    <a:pt x="3434" y="3058"/>
                  </a:lnTo>
                  <a:lnTo>
                    <a:pt x="3438" y="3044"/>
                  </a:lnTo>
                  <a:lnTo>
                    <a:pt x="3440" y="3032"/>
                  </a:lnTo>
                  <a:lnTo>
                    <a:pt x="3440" y="3026"/>
                  </a:lnTo>
                  <a:lnTo>
                    <a:pt x="3436" y="3026"/>
                  </a:lnTo>
                  <a:lnTo>
                    <a:pt x="3434" y="3026"/>
                  </a:lnTo>
                  <a:lnTo>
                    <a:pt x="3432" y="3018"/>
                  </a:lnTo>
                  <a:lnTo>
                    <a:pt x="3434" y="3008"/>
                  </a:lnTo>
                  <a:lnTo>
                    <a:pt x="3436" y="3002"/>
                  </a:lnTo>
                  <a:lnTo>
                    <a:pt x="3436" y="2994"/>
                  </a:lnTo>
                  <a:lnTo>
                    <a:pt x="3436" y="2980"/>
                  </a:lnTo>
                  <a:lnTo>
                    <a:pt x="3432" y="2964"/>
                  </a:lnTo>
                  <a:lnTo>
                    <a:pt x="3426" y="2948"/>
                  </a:lnTo>
                  <a:lnTo>
                    <a:pt x="3418" y="2934"/>
                  </a:lnTo>
                  <a:lnTo>
                    <a:pt x="3410" y="2922"/>
                  </a:lnTo>
                  <a:lnTo>
                    <a:pt x="3402" y="2910"/>
                  </a:lnTo>
                  <a:lnTo>
                    <a:pt x="3398" y="2902"/>
                  </a:lnTo>
                  <a:lnTo>
                    <a:pt x="3392" y="2886"/>
                  </a:lnTo>
                  <a:lnTo>
                    <a:pt x="3388" y="2882"/>
                  </a:lnTo>
                  <a:lnTo>
                    <a:pt x="3386" y="2880"/>
                  </a:lnTo>
                  <a:lnTo>
                    <a:pt x="3380" y="2876"/>
                  </a:lnTo>
                  <a:lnTo>
                    <a:pt x="3374" y="2866"/>
                  </a:lnTo>
                  <a:lnTo>
                    <a:pt x="3370" y="2862"/>
                  </a:lnTo>
                  <a:lnTo>
                    <a:pt x="3366" y="2858"/>
                  </a:lnTo>
                  <a:lnTo>
                    <a:pt x="3360" y="2856"/>
                  </a:lnTo>
                  <a:lnTo>
                    <a:pt x="3354" y="2856"/>
                  </a:lnTo>
                  <a:lnTo>
                    <a:pt x="3352" y="2852"/>
                  </a:lnTo>
                  <a:lnTo>
                    <a:pt x="3352" y="2850"/>
                  </a:lnTo>
                  <a:lnTo>
                    <a:pt x="3354" y="2848"/>
                  </a:lnTo>
                  <a:lnTo>
                    <a:pt x="3356" y="2848"/>
                  </a:lnTo>
                  <a:lnTo>
                    <a:pt x="3358" y="2848"/>
                  </a:lnTo>
                  <a:lnTo>
                    <a:pt x="3360" y="2848"/>
                  </a:lnTo>
                  <a:lnTo>
                    <a:pt x="3360" y="2838"/>
                  </a:lnTo>
                  <a:lnTo>
                    <a:pt x="3358" y="2830"/>
                  </a:lnTo>
                  <a:lnTo>
                    <a:pt x="3358" y="2826"/>
                  </a:lnTo>
                  <a:lnTo>
                    <a:pt x="3360" y="2822"/>
                  </a:lnTo>
                  <a:lnTo>
                    <a:pt x="3362" y="2822"/>
                  </a:lnTo>
                  <a:lnTo>
                    <a:pt x="3368" y="2820"/>
                  </a:lnTo>
                  <a:lnTo>
                    <a:pt x="3372" y="2818"/>
                  </a:lnTo>
                  <a:lnTo>
                    <a:pt x="3374" y="2814"/>
                  </a:lnTo>
                  <a:lnTo>
                    <a:pt x="3376" y="2810"/>
                  </a:lnTo>
                  <a:lnTo>
                    <a:pt x="3378" y="2808"/>
                  </a:lnTo>
                  <a:lnTo>
                    <a:pt x="3384" y="2810"/>
                  </a:lnTo>
                  <a:lnTo>
                    <a:pt x="3386" y="2810"/>
                  </a:lnTo>
                  <a:lnTo>
                    <a:pt x="3390" y="2810"/>
                  </a:lnTo>
                  <a:lnTo>
                    <a:pt x="3396" y="2806"/>
                  </a:lnTo>
                  <a:lnTo>
                    <a:pt x="3402" y="2800"/>
                  </a:lnTo>
                  <a:lnTo>
                    <a:pt x="3426" y="2776"/>
                  </a:lnTo>
                  <a:lnTo>
                    <a:pt x="3434" y="2768"/>
                  </a:lnTo>
                  <a:lnTo>
                    <a:pt x="3442" y="2766"/>
                  </a:lnTo>
                  <a:lnTo>
                    <a:pt x="3444" y="2764"/>
                  </a:lnTo>
                  <a:lnTo>
                    <a:pt x="3446" y="2762"/>
                  </a:lnTo>
                  <a:lnTo>
                    <a:pt x="3448" y="2754"/>
                  </a:lnTo>
                  <a:lnTo>
                    <a:pt x="3448" y="2746"/>
                  </a:lnTo>
                  <a:lnTo>
                    <a:pt x="3448" y="2738"/>
                  </a:lnTo>
                  <a:lnTo>
                    <a:pt x="3448" y="2734"/>
                  </a:lnTo>
                  <a:lnTo>
                    <a:pt x="3448" y="2732"/>
                  </a:lnTo>
                  <a:lnTo>
                    <a:pt x="3446" y="2730"/>
                  </a:lnTo>
                  <a:lnTo>
                    <a:pt x="3444" y="2728"/>
                  </a:lnTo>
                  <a:lnTo>
                    <a:pt x="3444" y="2724"/>
                  </a:lnTo>
                  <a:lnTo>
                    <a:pt x="3450" y="2714"/>
                  </a:lnTo>
                  <a:lnTo>
                    <a:pt x="3464" y="2694"/>
                  </a:lnTo>
                  <a:lnTo>
                    <a:pt x="3474" y="2684"/>
                  </a:lnTo>
                  <a:lnTo>
                    <a:pt x="3478" y="2682"/>
                  </a:lnTo>
                  <a:lnTo>
                    <a:pt x="3480" y="2684"/>
                  </a:lnTo>
                  <a:lnTo>
                    <a:pt x="3482" y="2684"/>
                  </a:lnTo>
                  <a:lnTo>
                    <a:pt x="3488" y="2682"/>
                  </a:lnTo>
                  <a:lnTo>
                    <a:pt x="3492" y="2678"/>
                  </a:lnTo>
                  <a:lnTo>
                    <a:pt x="3492" y="2674"/>
                  </a:lnTo>
                  <a:lnTo>
                    <a:pt x="3492" y="2666"/>
                  </a:lnTo>
                  <a:lnTo>
                    <a:pt x="3492" y="2664"/>
                  </a:lnTo>
                  <a:lnTo>
                    <a:pt x="3498" y="2664"/>
                  </a:lnTo>
                  <a:lnTo>
                    <a:pt x="3506" y="2666"/>
                  </a:lnTo>
                  <a:lnTo>
                    <a:pt x="3510" y="2664"/>
                  </a:lnTo>
                  <a:lnTo>
                    <a:pt x="3514" y="2658"/>
                  </a:lnTo>
                  <a:lnTo>
                    <a:pt x="3518" y="2650"/>
                  </a:lnTo>
                  <a:lnTo>
                    <a:pt x="3524" y="2640"/>
                  </a:lnTo>
                  <a:lnTo>
                    <a:pt x="3524" y="2632"/>
                  </a:lnTo>
                  <a:lnTo>
                    <a:pt x="3526" y="2628"/>
                  </a:lnTo>
                  <a:lnTo>
                    <a:pt x="3528" y="2626"/>
                  </a:lnTo>
                  <a:lnTo>
                    <a:pt x="3532" y="2626"/>
                  </a:lnTo>
                  <a:lnTo>
                    <a:pt x="3536" y="2626"/>
                  </a:lnTo>
                  <a:lnTo>
                    <a:pt x="3536" y="2628"/>
                  </a:lnTo>
                  <a:lnTo>
                    <a:pt x="3536" y="2634"/>
                  </a:lnTo>
                  <a:lnTo>
                    <a:pt x="3534" y="2638"/>
                  </a:lnTo>
                  <a:lnTo>
                    <a:pt x="3536" y="2638"/>
                  </a:lnTo>
                  <a:lnTo>
                    <a:pt x="3538" y="2638"/>
                  </a:lnTo>
                  <a:lnTo>
                    <a:pt x="3542" y="2636"/>
                  </a:lnTo>
                  <a:lnTo>
                    <a:pt x="3548" y="2632"/>
                  </a:lnTo>
                  <a:lnTo>
                    <a:pt x="3550" y="2632"/>
                  </a:lnTo>
                  <a:lnTo>
                    <a:pt x="3552" y="2634"/>
                  </a:lnTo>
                  <a:lnTo>
                    <a:pt x="3552" y="2638"/>
                  </a:lnTo>
                  <a:lnTo>
                    <a:pt x="3552" y="2646"/>
                  </a:lnTo>
                  <a:lnTo>
                    <a:pt x="3554" y="2648"/>
                  </a:lnTo>
                  <a:lnTo>
                    <a:pt x="3556" y="2650"/>
                  </a:lnTo>
                  <a:lnTo>
                    <a:pt x="3570" y="2654"/>
                  </a:lnTo>
                  <a:lnTo>
                    <a:pt x="3580" y="2660"/>
                  </a:lnTo>
                  <a:lnTo>
                    <a:pt x="3584" y="2660"/>
                  </a:lnTo>
                  <a:lnTo>
                    <a:pt x="3590" y="2658"/>
                  </a:lnTo>
                  <a:lnTo>
                    <a:pt x="3598" y="2656"/>
                  </a:lnTo>
                  <a:lnTo>
                    <a:pt x="3608" y="2652"/>
                  </a:lnTo>
                  <a:lnTo>
                    <a:pt x="3616" y="2650"/>
                  </a:lnTo>
                  <a:lnTo>
                    <a:pt x="3622" y="2644"/>
                  </a:lnTo>
                  <a:lnTo>
                    <a:pt x="3632" y="2638"/>
                  </a:lnTo>
                  <a:lnTo>
                    <a:pt x="3648" y="2628"/>
                  </a:lnTo>
                  <a:lnTo>
                    <a:pt x="3658" y="2620"/>
                  </a:lnTo>
                  <a:lnTo>
                    <a:pt x="3666" y="2610"/>
                  </a:lnTo>
                  <a:lnTo>
                    <a:pt x="3686" y="2584"/>
                  </a:lnTo>
                  <a:lnTo>
                    <a:pt x="3712" y="2550"/>
                  </a:lnTo>
                  <a:lnTo>
                    <a:pt x="3728" y="2530"/>
                  </a:lnTo>
                  <a:lnTo>
                    <a:pt x="3748" y="2508"/>
                  </a:lnTo>
                  <a:lnTo>
                    <a:pt x="3768" y="2488"/>
                  </a:lnTo>
                  <a:lnTo>
                    <a:pt x="3780" y="2468"/>
                  </a:lnTo>
                  <a:lnTo>
                    <a:pt x="3790" y="2454"/>
                  </a:lnTo>
                  <a:lnTo>
                    <a:pt x="3796" y="2440"/>
                  </a:lnTo>
                  <a:lnTo>
                    <a:pt x="3804" y="2418"/>
                  </a:lnTo>
                  <a:lnTo>
                    <a:pt x="3808" y="2408"/>
                  </a:lnTo>
                  <a:lnTo>
                    <a:pt x="3816" y="2400"/>
                  </a:lnTo>
                  <a:lnTo>
                    <a:pt x="3824" y="2394"/>
                  </a:lnTo>
                  <a:lnTo>
                    <a:pt x="3828" y="2388"/>
                  </a:lnTo>
                  <a:lnTo>
                    <a:pt x="3832" y="2378"/>
                  </a:lnTo>
                  <a:lnTo>
                    <a:pt x="3834" y="2372"/>
                  </a:lnTo>
                  <a:lnTo>
                    <a:pt x="3838" y="2366"/>
                  </a:lnTo>
                  <a:lnTo>
                    <a:pt x="3844" y="2358"/>
                  </a:lnTo>
                  <a:lnTo>
                    <a:pt x="3854" y="2346"/>
                  </a:lnTo>
                  <a:lnTo>
                    <a:pt x="3860" y="2340"/>
                  </a:lnTo>
                  <a:lnTo>
                    <a:pt x="3866" y="2334"/>
                  </a:lnTo>
                  <a:lnTo>
                    <a:pt x="3874" y="2316"/>
                  </a:lnTo>
                  <a:lnTo>
                    <a:pt x="3880" y="2296"/>
                  </a:lnTo>
                  <a:lnTo>
                    <a:pt x="3882" y="2276"/>
                  </a:lnTo>
                  <a:lnTo>
                    <a:pt x="3884" y="2256"/>
                  </a:lnTo>
                  <a:lnTo>
                    <a:pt x="3884" y="2238"/>
                  </a:lnTo>
                  <a:lnTo>
                    <a:pt x="3882" y="2224"/>
                  </a:lnTo>
                  <a:lnTo>
                    <a:pt x="3880" y="2212"/>
                  </a:lnTo>
                  <a:lnTo>
                    <a:pt x="3878" y="2204"/>
                  </a:lnTo>
                  <a:lnTo>
                    <a:pt x="3878" y="2198"/>
                  </a:lnTo>
                  <a:lnTo>
                    <a:pt x="3880" y="2192"/>
                  </a:lnTo>
                  <a:lnTo>
                    <a:pt x="3882" y="2188"/>
                  </a:lnTo>
                  <a:lnTo>
                    <a:pt x="3888" y="2178"/>
                  </a:lnTo>
                  <a:lnTo>
                    <a:pt x="3892" y="2170"/>
                  </a:lnTo>
                  <a:lnTo>
                    <a:pt x="3896" y="2160"/>
                  </a:lnTo>
                  <a:lnTo>
                    <a:pt x="3898" y="2150"/>
                  </a:lnTo>
                  <a:lnTo>
                    <a:pt x="3904" y="2142"/>
                  </a:lnTo>
                  <a:lnTo>
                    <a:pt x="3914" y="2128"/>
                  </a:lnTo>
                  <a:lnTo>
                    <a:pt x="3920" y="2122"/>
                  </a:lnTo>
                  <a:lnTo>
                    <a:pt x="3922" y="2116"/>
                  </a:lnTo>
                  <a:lnTo>
                    <a:pt x="3920" y="2110"/>
                  </a:lnTo>
                  <a:lnTo>
                    <a:pt x="3916" y="2104"/>
                  </a:lnTo>
                  <a:lnTo>
                    <a:pt x="3910" y="2098"/>
                  </a:lnTo>
                  <a:lnTo>
                    <a:pt x="3908" y="2094"/>
                  </a:lnTo>
                  <a:lnTo>
                    <a:pt x="3908" y="2090"/>
                  </a:lnTo>
                  <a:lnTo>
                    <a:pt x="3910" y="2086"/>
                  </a:lnTo>
                  <a:lnTo>
                    <a:pt x="3910" y="2078"/>
                  </a:lnTo>
                  <a:lnTo>
                    <a:pt x="3910" y="2072"/>
                  </a:lnTo>
                  <a:lnTo>
                    <a:pt x="3906" y="2066"/>
                  </a:lnTo>
                  <a:lnTo>
                    <a:pt x="3904" y="2062"/>
                  </a:lnTo>
                  <a:lnTo>
                    <a:pt x="3906" y="2058"/>
                  </a:lnTo>
                  <a:lnTo>
                    <a:pt x="3914" y="2052"/>
                  </a:lnTo>
                  <a:lnTo>
                    <a:pt x="3918" y="2050"/>
                  </a:lnTo>
                  <a:lnTo>
                    <a:pt x="3920" y="2046"/>
                  </a:lnTo>
                  <a:lnTo>
                    <a:pt x="3918" y="2042"/>
                  </a:lnTo>
                  <a:lnTo>
                    <a:pt x="3910" y="2034"/>
                  </a:lnTo>
                  <a:lnTo>
                    <a:pt x="3892" y="2020"/>
                  </a:lnTo>
                  <a:lnTo>
                    <a:pt x="3880" y="2010"/>
                  </a:lnTo>
                  <a:lnTo>
                    <a:pt x="3864" y="1990"/>
                  </a:lnTo>
                  <a:lnTo>
                    <a:pt x="3858" y="1986"/>
                  </a:lnTo>
                  <a:lnTo>
                    <a:pt x="3854" y="1984"/>
                  </a:lnTo>
                  <a:lnTo>
                    <a:pt x="3842" y="1984"/>
                  </a:lnTo>
                  <a:lnTo>
                    <a:pt x="3832" y="1986"/>
                  </a:lnTo>
                  <a:lnTo>
                    <a:pt x="3826" y="1986"/>
                  </a:lnTo>
                  <a:lnTo>
                    <a:pt x="3820" y="1984"/>
                  </a:lnTo>
                  <a:lnTo>
                    <a:pt x="3814" y="1982"/>
                  </a:lnTo>
                  <a:lnTo>
                    <a:pt x="3812" y="1984"/>
                  </a:lnTo>
                  <a:lnTo>
                    <a:pt x="3808" y="1996"/>
                  </a:lnTo>
                  <a:lnTo>
                    <a:pt x="3804" y="2004"/>
                  </a:lnTo>
                  <a:lnTo>
                    <a:pt x="3800" y="2012"/>
                  </a:lnTo>
                  <a:lnTo>
                    <a:pt x="3792" y="2018"/>
                  </a:lnTo>
                  <a:lnTo>
                    <a:pt x="3780" y="2024"/>
                  </a:lnTo>
                  <a:lnTo>
                    <a:pt x="3772" y="2026"/>
                  </a:lnTo>
                  <a:lnTo>
                    <a:pt x="3766" y="2026"/>
                  </a:lnTo>
                  <a:lnTo>
                    <a:pt x="3764" y="2024"/>
                  </a:lnTo>
                  <a:lnTo>
                    <a:pt x="3762" y="2022"/>
                  </a:lnTo>
                  <a:lnTo>
                    <a:pt x="3760" y="2018"/>
                  </a:lnTo>
                  <a:lnTo>
                    <a:pt x="3762" y="2014"/>
                  </a:lnTo>
                  <a:lnTo>
                    <a:pt x="3764" y="2002"/>
                  </a:lnTo>
                  <a:lnTo>
                    <a:pt x="3768" y="1992"/>
                  </a:lnTo>
                  <a:lnTo>
                    <a:pt x="3772" y="1984"/>
                  </a:lnTo>
                  <a:lnTo>
                    <a:pt x="3770" y="1982"/>
                  </a:lnTo>
                  <a:lnTo>
                    <a:pt x="3768" y="1980"/>
                  </a:lnTo>
                  <a:lnTo>
                    <a:pt x="3766" y="1980"/>
                  </a:lnTo>
                  <a:lnTo>
                    <a:pt x="3760" y="1982"/>
                  </a:lnTo>
                  <a:lnTo>
                    <a:pt x="3750" y="1986"/>
                  </a:lnTo>
                  <a:lnTo>
                    <a:pt x="3746" y="1992"/>
                  </a:lnTo>
                  <a:lnTo>
                    <a:pt x="3746" y="1996"/>
                  </a:lnTo>
                  <a:lnTo>
                    <a:pt x="3748" y="2000"/>
                  </a:lnTo>
                  <a:lnTo>
                    <a:pt x="3750" y="2002"/>
                  </a:lnTo>
                  <a:lnTo>
                    <a:pt x="3750" y="2004"/>
                  </a:lnTo>
                  <a:lnTo>
                    <a:pt x="3746" y="2008"/>
                  </a:lnTo>
                  <a:lnTo>
                    <a:pt x="3738" y="2008"/>
                  </a:lnTo>
                  <a:lnTo>
                    <a:pt x="3732" y="2008"/>
                  </a:lnTo>
                  <a:lnTo>
                    <a:pt x="3730" y="2008"/>
                  </a:lnTo>
                  <a:lnTo>
                    <a:pt x="3728" y="2006"/>
                  </a:lnTo>
                  <a:lnTo>
                    <a:pt x="3728" y="2002"/>
                  </a:lnTo>
                  <a:lnTo>
                    <a:pt x="3730" y="1994"/>
                  </a:lnTo>
                  <a:lnTo>
                    <a:pt x="3734" y="1986"/>
                  </a:lnTo>
                  <a:lnTo>
                    <a:pt x="3736" y="1976"/>
                  </a:lnTo>
                  <a:lnTo>
                    <a:pt x="3736" y="1972"/>
                  </a:lnTo>
                  <a:lnTo>
                    <a:pt x="3734" y="1968"/>
                  </a:lnTo>
                  <a:lnTo>
                    <a:pt x="3732" y="1966"/>
                  </a:lnTo>
                  <a:lnTo>
                    <a:pt x="3728" y="1962"/>
                  </a:lnTo>
                  <a:lnTo>
                    <a:pt x="3722" y="1962"/>
                  </a:lnTo>
                  <a:lnTo>
                    <a:pt x="3714" y="1960"/>
                  </a:lnTo>
                  <a:lnTo>
                    <a:pt x="3696" y="1962"/>
                  </a:lnTo>
                  <a:lnTo>
                    <a:pt x="3682" y="1960"/>
                  </a:lnTo>
                  <a:lnTo>
                    <a:pt x="3672" y="1958"/>
                  </a:lnTo>
                  <a:lnTo>
                    <a:pt x="3666" y="1954"/>
                  </a:lnTo>
                  <a:lnTo>
                    <a:pt x="3666" y="1950"/>
                  </a:lnTo>
                  <a:lnTo>
                    <a:pt x="3666" y="1948"/>
                  </a:lnTo>
                  <a:lnTo>
                    <a:pt x="3674" y="1938"/>
                  </a:lnTo>
                  <a:lnTo>
                    <a:pt x="3686" y="1928"/>
                  </a:lnTo>
                  <a:lnTo>
                    <a:pt x="3706" y="1912"/>
                  </a:lnTo>
                  <a:lnTo>
                    <a:pt x="3746" y="1886"/>
                  </a:lnTo>
                  <a:lnTo>
                    <a:pt x="3768" y="1868"/>
                  </a:lnTo>
                  <a:lnTo>
                    <a:pt x="3776" y="1862"/>
                  </a:lnTo>
                  <a:lnTo>
                    <a:pt x="3782" y="1852"/>
                  </a:lnTo>
                  <a:lnTo>
                    <a:pt x="3788" y="1844"/>
                  </a:lnTo>
                  <a:lnTo>
                    <a:pt x="3794" y="1832"/>
                  </a:lnTo>
                  <a:lnTo>
                    <a:pt x="3802" y="1818"/>
                  </a:lnTo>
                  <a:lnTo>
                    <a:pt x="3812" y="1808"/>
                  </a:lnTo>
                  <a:lnTo>
                    <a:pt x="3824" y="1800"/>
                  </a:lnTo>
                  <a:lnTo>
                    <a:pt x="3838" y="1790"/>
                  </a:lnTo>
                  <a:lnTo>
                    <a:pt x="3852" y="1782"/>
                  </a:lnTo>
                  <a:lnTo>
                    <a:pt x="3866" y="1772"/>
                  </a:lnTo>
                  <a:lnTo>
                    <a:pt x="3878" y="1760"/>
                  </a:lnTo>
                  <a:lnTo>
                    <a:pt x="3882" y="1752"/>
                  </a:lnTo>
                  <a:lnTo>
                    <a:pt x="3886" y="1746"/>
                  </a:lnTo>
                  <a:lnTo>
                    <a:pt x="3894" y="1728"/>
                  </a:lnTo>
                  <a:lnTo>
                    <a:pt x="3908" y="1712"/>
                  </a:lnTo>
                  <a:lnTo>
                    <a:pt x="3926" y="1696"/>
                  </a:lnTo>
                  <a:lnTo>
                    <a:pt x="3944" y="1682"/>
                  </a:lnTo>
                  <a:lnTo>
                    <a:pt x="3966" y="1672"/>
                  </a:lnTo>
                  <a:lnTo>
                    <a:pt x="3986" y="1664"/>
                  </a:lnTo>
                  <a:lnTo>
                    <a:pt x="4006" y="1660"/>
                  </a:lnTo>
                  <a:lnTo>
                    <a:pt x="4014" y="1660"/>
                  </a:lnTo>
                  <a:lnTo>
                    <a:pt x="4022" y="1662"/>
                  </a:lnTo>
                  <a:lnTo>
                    <a:pt x="4036" y="1664"/>
                  </a:lnTo>
                  <a:lnTo>
                    <a:pt x="4048" y="1666"/>
                  </a:lnTo>
                  <a:lnTo>
                    <a:pt x="4068" y="1664"/>
                  </a:lnTo>
                  <a:lnTo>
                    <a:pt x="4082" y="1664"/>
                  </a:lnTo>
                  <a:lnTo>
                    <a:pt x="4090" y="1666"/>
                  </a:lnTo>
                  <a:lnTo>
                    <a:pt x="4098" y="1670"/>
                  </a:lnTo>
                  <a:lnTo>
                    <a:pt x="4104" y="1672"/>
                  </a:lnTo>
                  <a:lnTo>
                    <a:pt x="4108" y="1672"/>
                  </a:lnTo>
                  <a:lnTo>
                    <a:pt x="4110" y="1670"/>
                  </a:lnTo>
                  <a:lnTo>
                    <a:pt x="4112" y="1666"/>
                  </a:lnTo>
                  <a:lnTo>
                    <a:pt x="4116" y="1662"/>
                  </a:lnTo>
                  <a:lnTo>
                    <a:pt x="4124" y="1660"/>
                  </a:lnTo>
                  <a:lnTo>
                    <a:pt x="4136" y="1658"/>
                  </a:lnTo>
                  <a:lnTo>
                    <a:pt x="4154" y="1660"/>
                  </a:lnTo>
                  <a:lnTo>
                    <a:pt x="4188" y="1668"/>
                  </a:lnTo>
                  <a:lnTo>
                    <a:pt x="4200" y="1670"/>
                  </a:lnTo>
                  <a:lnTo>
                    <a:pt x="4208" y="1670"/>
                  </a:lnTo>
                  <a:lnTo>
                    <a:pt x="4214" y="1670"/>
                  </a:lnTo>
                  <a:lnTo>
                    <a:pt x="4220" y="1666"/>
                  </a:lnTo>
                  <a:lnTo>
                    <a:pt x="4224" y="1658"/>
                  </a:lnTo>
                  <a:lnTo>
                    <a:pt x="4228" y="1648"/>
                  </a:lnTo>
                  <a:lnTo>
                    <a:pt x="4230" y="1646"/>
                  </a:lnTo>
                  <a:lnTo>
                    <a:pt x="4236" y="1644"/>
                  </a:lnTo>
                  <a:lnTo>
                    <a:pt x="4250" y="1642"/>
                  </a:lnTo>
                  <a:lnTo>
                    <a:pt x="4272" y="1642"/>
                  </a:lnTo>
                  <a:lnTo>
                    <a:pt x="4294" y="1644"/>
                  </a:lnTo>
                  <a:lnTo>
                    <a:pt x="4314" y="1648"/>
                  </a:lnTo>
                  <a:lnTo>
                    <a:pt x="4322" y="1652"/>
                  </a:lnTo>
                  <a:lnTo>
                    <a:pt x="4328" y="1656"/>
                  </a:lnTo>
                  <a:lnTo>
                    <a:pt x="4330" y="1660"/>
                  </a:lnTo>
                  <a:lnTo>
                    <a:pt x="4330" y="1664"/>
                  </a:lnTo>
                  <a:lnTo>
                    <a:pt x="4328" y="1670"/>
                  </a:lnTo>
                  <a:lnTo>
                    <a:pt x="4320" y="1676"/>
                  </a:lnTo>
                  <a:lnTo>
                    <a:pt x="4314" y="1682"/>
                  </a:lnTo>
                  <a:lnTo>
                    <a:pt x="4312" y="1686"/>
                  </a:lnTo>
                  <a:lnTo>
                    <a:pt x="4312" y="1688"/>
                  </a:lnTo>
                  <a:lnTo>
                    <a:pt x="4314" y="1690"/>
                  </a:lnTo>
                  <a:lnTo>
                    <a:pt x="4324" y="1692"/>
                  </a:lnTo>
                  <a:lnTo>
                    <a:pt x="4340" y="1690"/>
                  </a:lnTo>
                  <a:lnTo>
                    <a:pt x="4358" y="1688"/>
                  </a:lnTo>
                  <a:lnTo>
                    <a:pt x="4374" y="1684"/>
                  </a:lnTo>
                  <a:lnTo>
                    <a:pt x="4386" y="1680"/>
                  </a:lnTo>
                  <a:lnTo>
                    <a:pt x="4394" y="1676"/>
                  </a:lnTo>
                  <a:lnTo>
                    <a:pt x="4398" y="1670"/>
                  </a:lnTo>
                  <a:lnTo>
                    <a:pt x="4404" y="1670"/>
                  </a:lnTo>
                  <a:lnTo>
                    <a:pt x="4410" y="1674"/>
                  </a:lnTo>
                  <a:lnTo>
                    <a:pt x="4418" y="1678"/>
                  </a:lnTo>
                  <a:lnTo>
                    <a:pt x="4426" y="1682"/>
                  </a:lnTo>
                  <a:lnTo>
                    <a:pt x="4436" y="1684"/>
                  </a:lnTo>
                  <a:lnTo>
                    <a:pt x="4448" y="1682"/>
                  </a:lnTo>
                  <a:lnTo>
                    <a:pt x="4454" y="1680"/>
                  </a:lnTo>
                  <a:lnTo>
                    <a:pt x="4462" y="1676"/>
                  </a:lnTo>
                  <a:lnTo>
                    <a:pt x="4466" y="1672"/>
                  </a:lnTo>
                  <a:lnTo>
                    <a:pt x="4468" y="1668"/>
                  </a:lnTo>
                  <a:lnTo>
                    <a:pt x="4468" y="1664"/>
                  </a:lnTo>
                  <a:lnTo>
                    <a:pt x="4466" y="1660"/>
                  </a:lnTo>
                  <a:lnTo>
                    <a:pt x="4458" y="1652"/>
                  </a:lnTo>
                  <a:lnTo>
                    <a:pt x="4448" y="1646"/>
                  </a:lnTo>
                  <a:lnTo>
                    <a:pt x="4442" y="1642"/>
                  </a:lnTo>
                  <a:lnTo>
                    <a:pt x="4440" y="1636"/>
                  </a:lnTo>
                  <a:lnTo>
                    <a:pt x="4438" y="1632"/>
                  </a:lnTo>
                  <a:lnTo>
                    <a:pt x="4438" y="1626"/>
                  </a:lnTo>
                  <a:lnTo>
                    <a:pt x="4440" y="1618"/>
                  </a:lnTo>
                  <a:lnTo>
                    <a:pt x="4446" y="1612"/>
                  </a:lnTo>
                  <a:lnTo>
                    <a:pt x="4456" y="1602"/>
                  </a:lnTo>
                  <a:lnTo>
                    <a:pt x="4468" y="1592"/>
                  </a:lnTo>
                  <a:lnTo>
                    <a:pt x="4496" y="1572"/>
                  </a:lnTo>
                  <a:lnTo>
                    <a:pt x="4514" y="1556"/>
                  </a:lnTo>
                  <a:lnTo>
                    <a:pt x="4536" y="1530"/>
                  </a:lnTo>
                  <a:lnTo>
                    <a:pt x="4546" y="1522"/>
                  </a:lnTo>
                  <a:lnTo>
                    <a:pt x="4562" y="1514"/>
                  </a:lnTo>
                  <a:lnTo>
                    <a:pt x="4584" y="1508"/>
                  </a:lnTo>
                  <a:lnTo>
                    <a:pt x="4616" y="1502"/>
                  </a:lnTo>
                  <a:lnTo>
                    <a:pt x="4630" y="1502"/>
                  </a:lnTo>
                  <a:lnTo>
                    <a:pt x="4642" y="1504"/>
                  </a:lnTo>
                  <a:lnTo>
                    <a:pt x="4650" y="1508"/>
                  </a:lnTo>
                  <a:lnTo>
                    <a:pt x="4656" y="1514"/>
                  </a:lnTo>
                  <a:lnTo>
                    <a:pt x="4660" y="1520"/>
                  </a:lnTo>
                  <a:lnTo>
                    <a:pt x="4664" y="1528"/>
                  </a:lnTo>
                  <a:lnTo>
                    <a:pt x="4664" y="1546"/>
                  </a:lnTo>
                  <a:lnTo>
                    <a:pt x="4666" y="1562"/>
                  </a:lnTo>
                  <a:lnTo>
                    <a:pt x="4666" y="1568"/>
                  </a:lnTo>
                  <a:lnTo>
                    <a:pt x="4668" y="1574"/>
                  </a:lnTo>
                  <a:lnTo>
                    <a:pt x="4672" y="1578"/>
                  </a:lnTo>
                  <a:lnTo>
                    <a:pt x="4676" y="1580"/>
                  </a:lnTo>
                  <a:lnTo>
                    <a:pt x="4684" y="1578"/>
                  </a:lnTo>
                  <a:lnTo>
                    <a:pt x="4694" y="1574"/>
                  </a:lnTo>
                  <a:lnTo>
                    <a:pt x="4714" y="1562"/>
                  </a:lnTo>
                  <a:lnTo>
                    <a:pt x="4728" y="1550"/>
                  </a:lnTo>
                  <a:lnTo>
                    <a:pt x="4738" y="1540"/>
                  </a:lnTo>
                  <a:lnTo>
                    <a:pt x="4746" y="1530"/>
                  </a:lnTo>
                  <a:lnTo>
                    <a:pt x="4752" y="1524"/>
                  </a:lnTo>
                  <a:lnTo>
                    <a:pt x="4758" y="1520"/>
                  </a:lnTo>
                  <a:lnTo>
                    <a:pt x="4766" y="1518"/>
                  </a:lnTo>
                  <a:lnTo>
                    <a:pt x="4778" y="1520"/>
                  </a:lnTo>
                  <a:lnTo>
                    <a:pt x="4784" y="1522"/>
                  </a:lnTo>
                  <a:lnTo>
                    <a:pt x="4788" y="1520"/>
                  </a:lnTo>
                  <a:lnTo>
                    <a:pt x="4790" y="1518"/>
                  </a:lnTo>
                  <a:lnTo>
                    <a:pt x="4792" y="1514"/>
                  </a:lnTo>
                  <a:lnTo>
                    <a:pt x="4790" y="1502"/>
                  </a:lnTo>
                  <a:lnTo>
                    <a:pt x="4788" y="1486"/>
                  </a:lnTo>
                  <a:lnTo>
                    <a:pt x="4788" y="1472"/>
                  </a:lnTo>
                  <a:lnTo>
                    <a:pt x="4790" y="1464"/>
                  </a:lnTo>
                  <a:lnTo>
                    <a:pt x="4792" y="1458"/>
                  </a:lnTo>
                  <a:lnTo>
                    <a:pt x="4796" y="1452"/>
                  </a:lnTo>
                  <a:lnTo>
                    <a:pt x="4802" y="1448"/>
                  </a:lnTo>
                  <a:lnTo>
                    <a:pt x="4812" y="1446"/>
                  </a:lnTo>
                  <a:lnTo>
                    <a:pt x="4824" y="1446"/>
                  </a:lnTo>
                  <a:lnTo>
                    <a:pt x="4854" y="1446"/>
                  </a:lnTo>
                  <a:lnTo>
                    <a:pt x="4856" y="1448"/>
                  </a:lnTo>
                  <a:lnTo>
                    <a:pt x="4858" y="1448"/>
                  </a:lnTo>
                  <a:lnTo>
                    <a:pt x="4854" y="1452"/>
                  </a:lnTo>
                  <a:lnTo>
                    <a:pt x="4848" y="1460"/>
                  </a:lnTo>
                  <a:lnTo>
                    <a:pt x="4838" y="1472"/>
                  </a:lnTo>
                  <a:lnTo>
                    <a:pt x="4830" y="1490"/>
                  </a:lnTo>
                  <a:lnTo>
                    <a:pt x="4828" y="1500"/>
                  </a:lnTo>
                  <a:lnTo>
                    <a:pt x="4824" y="1512"/>
                  </a:lnTo>
                  <a:lnTo>
                    <a:pt x="4822" y="1526"/>
                  </a:lnTo>
                  <a:lnTo>
                    <a:pt x="4818" y="1536"/>
                  </a:lnTo>
                  <a:lnTo>
                    <a:pt x="4814" y="1544"/>
                  </a:lnTo>
                  <a:lnTo>
                    <a:pt x="4810" y="1552"/>
                  </a:lnTo>
                  <a:lnTo>
                    <a:pt x="4798" y="1564"/>
                  </a:lnTo>
                  <a:lnTo>
                    <a:pt x="4784" y="1572"/>
                  </a:lnTo>
                  <a:lnTo>
                    <a:pt x="4766" y="1582"/>
                  </a:lnTo>
                  <a:lnTo>
                    <a:pt x="4748" y="1594"/>
                  </a:lnTo>
                  <a:lnTo>
                    <a:pt x="4726" y="1612"/>
                  </a:lnTo>
                  <a:lnTo>
                    <a:pt x="4716" y="1622"/>
                  </a:lnTo>
                  <a:lnTo>
                    <a:pt x="4704" y="1636"/>
                  </a:lnTo>
                  <a:lnTo>
                    <a:pt x="4664" y="1686"/>
                  </a:lnTo>
                  <a:lnTo>
                    <a:pt x="4646" y="1706"/>
                  </a:lnTo>
                  <a:lnTo>
                    <a:pt x="4630" y="1722"/>
                  </a:lnTo>
                  <a:lnTo>
                    <a:pt x="4614" y="1734"/>
                  </a:lnTo>
                  <a:lnTo>
                    <a:pt x="4600" y="1744"/>
                  </a:lnTo>
                  <a:lnTo>
                    <a:pt x="4584" y="1752"/>
                  </a:lnTo>
                  <a:lnTo>
                    <a:pt x="4568" y="1756"/>
                  </a:lnTo>
                  <a:lnTo>
                    <a:pt x="4554" y="1760"/>
                  </a:lnTo>
                  <a:lnTo>
                    <a:pt x="4546" y="1764"/>
                  </a:lnTo>
                  <a:lnTo>
                    <a:pt x="4544" y="1770"/>
                  </a:lnTo>
                  <a:lnTo>
                    <a:pt x="4542" y="1776"/>
                  </a:lnTo>
                  <a:lnTo>
                    <a:pt x="4542" y="1784"/>
                  </a:lnTo>
                  <a:lnTo>
                    <a:pt x="4540" y="1792"/>
                  </a:lnTo>
                  <a:lnTo>
                    <a:pt x="4532" y="1802"/>
                  </a:lnTo>
                  <a:lnTo>
                    <a:pt x="4520" y="1812"/>
                  </a:lnTo>
                  <a:lnTo>
                    <a:pt x="4514" y="1820"/>
                  </a:lnTo>
                  <a:lnTo>
                    <a:pt x="4508" y="1828"/>
                  </a:lnTo>
                  <a:lnTo>
                    <a:pt x="4502" y="1840"/>
                  </a:lnTo>
                  <a:lnTo>
                    <a:pt x="4498" y="1854"/>
                  </a:lnTo>
                  <a:lnTo>
                    <a:pt x="4496" y="1868"/>
                  </a:lnTo>
                  <a:lnTo>
                    <a:pt x="4494" y="1886"/>
                  </a:lnTo>
                  <a:lnTo>
                    <a:pt x="4494" y="1922"/>
                  </a:lnTo>
                  <a:lnTo>
                    <a:pt x="4496" y="1962"/>
                  </a:lnTo>
                  <a:lnTo>
                    <a:pt x="4502" y="2006"/>
                  </a:lnTo>
                  <a:lnTo>
                    <a:pt x="4508" y="2050"/>
                  </a:lnTo>
                  <a:lnTo>
                    <a:pt x="4518" y="2092"/>
                  </a:lnTo>
                  <a:lnTo>
                    <a:pt x="4520" y="2110"/>
                  </a:lnTo>
                  <a:lnTo>
                    <a:pt x="4522" y="2132"/>
                  </a:lnTo>
                  <a:lnTo>
                    <a:pt x="4526" y="2152"/>
                  </a:lnTo>
                  <a:lnTo>
                    <a:pt x="4530" y="2168"/>
                  </a:lnTo>
                  <a:lnTo>
                    <a:pt x="4532" y="2172"/>
                  </a:lnTo>
                  <a:lnTo>
                    <a:pt x="4536" y="2176"/>
                  </a:lnTo>
                  <a:lnTo>
                    <a:pt x="4542" y="2178"/>
                  </a:lnTo>
                  <a:lnTo>
                    <a:pt x="4548" y="2176"/>
                  </a:lnTo>
                  <a:lnTo>
                    <a:pt x="4556" y="2172"/>
                  </a:lnTo>
                  <a:lnTo>
                    <a:pt x="4564" y="2164"/>
                  </a:lnTo>
                  <a:lnTo>
                    <a:pt x="4574" y="2152"/>
                  </a:lnTo>
                  <a:lnTo>
                    <a:pt x="4588" y="2136"/>
                  </a:lnTo>
                  <a:lnTo>
                    <a:pt x="4594" y="2124"/>
                  </a:lnTo>
                  <a:lnTo>
                    <a:pt x="4600" y="2114"/>
                  </a:lnTo>
                  <a:lnTo>
                    <a:pt x="4608" y="2094"/>
                  </a:lnTo>
                  <a:lnTo>
                    <a:pt x="4610" y="2080"/>
                  </a:lnTo>
                  <a:lnTo>
                    <a:pt x="4612" y="2068"/>
                  </a:lnTo>
                  <a:lnTo>
                    <a:pt x="4612" y="2060"/>
                  </a:lnTo>
                  <a:lnTo>
                    <a:pt x="4614" y="2056"/>
                  </a:lnTo>
                  <a:lnTo>
                    <a:pt x="4618" y="2054"/>
                  </a:lnTo>
                  <a:lnTo>
                    <a:pt x="4626" y="2050"/>
                  </a:lnTo>
                  <a:lnTo>
                    <a:pt x="4644" y="2050"/>
                  </a:lnTo>
                  <a:lnTo>
                    <a:pt x="4654" y="2048"/>
                  </a:lnTo>
                  <a:lnTo>
                    <a:pt x="4660" y="2046"/>
                  </a:lnTo>
                  <a:lnTo>
                    <a:pt x="4664" y="2042"/>
                  </a:lnTo>
                  <a:lnTo>
                    <a:pt x="4668" y="2038"/>
                  </a:lnTo>
                  <a:lnTo>
                    <a:pt x="4670" y="2024"/>
                  </a:lnTo>
                  <a:lnTo>
                    <a:pt x="4670" y="2010"/>
                  </a:lnTo>
                  <a:lnTo>
                    <a:pt x="4670" y="1996"/>
                  </a:lnTo>
                  <a:lnTo>
                    <a:pt x="4672" y="1988"/>
                  </a:lnTo>
                  <a:lnTo>
                    <a:pt x="4676" y="1982"/>
                  </a:lnTo>
                  <a:lnTo>
                    <a:pt x="4680" y="1976"/>
                  </a:lnTo>
                  <a:lnTo>
                    <a:pt x="4686" y="1972"/>
                  </a:lnTo>
                  <a:lnTo>
                    <a:pt x="4694" y="1968"/>
                  </a:lnTo>
                  <a:lnTo>
                    <a:pt x="4704" y="1968"/>
                  </a:lnTo>
                  <a:lnTo>
                    <a:pt x="4730" y="1964"/>
                  </a:lnTo>
                  <a:lnTo>
                    <a:pt x="4740" y="1960"/>
                  </a:lnTo>
                  <a:lnTo>
                    <a:pt x="4744" y="1956"/>
                  </a:lnTo>
                  <a:lnTo>
                    <a:pt x="4748" y="1952"/>
                  </a:lnTo>
                  <a:lnTo>
                    <a:pt x="4750" y="1948"/>
                  </a:lnTo>
                  <a:lnTo>
                    <a:pt x="4750" y="1944"/>
                  </a:lnTo>
                  <a:lnTo>
                    <a:pt x="4748" y="1938"/>
                  </a:lnTo>
                  <a:lnTo>
                    <a:pt x="4744" y="1926"/>
                  </a:lnTo>
                  <a:lnTo>
                    <a:pt x="4740" y="1912"/>
                  </a:lnTo>
                  <a:lnTo>
                    <a:pt x="4738" y="1904"/>
                  </a:lnTo>
                  <a:lnTo>
                    <a:pt x="4738" y="1896"/>
                  </a:lnTo>
                  <a:lnTo>
                    <a:pt x="4740" y="1888"/>
                  </a:lnTo>
                  <a:lnTo>
                    <a:pt x="4744" y="1880"/>
                  </a:lnTo>
                  <a:lnTo>
                    <a:pt x="4748" y="1874"/>
                  </a:lnTo>
                  <a:lnTo>
                    <a:pt x="4752" y="1870"/>
                  </a:lnTo>
                  <a:lnTo>
                    <a:pt x="4756" y="1866"/>
                  </a:lnTo>
                  <a:lnTo>
                    <a:pt x="4760" y="1866"/>
                  </a:lnTo>
                  <a:lnTo>
                    <a:pt x="4770" y="1866"/>
                  </a:lnTo>
                  <a:lnTo>
                    <a:pt x="4778" y="1870"/>
                  </a:lnTo>
                  <a:lnTo>
                    <a:pt x="4784" y="1874"/>
                  </a:lnTo>
                  <a:lnTo>
                    <a:pt x="4792" y="1874"/>
                  </a:lnTo>
                  <a:lnTo>
                    <a:pt x="4794" y="1874"/>
                  </a:lnTo>
                  <a:lnTo>
                    <a:pt x="4796" y="1872"/>
                  </a:lnTo>
                  <a:lnTo>
                    <a:pt x="4800" y="1862"/>
                  </a:lnTo>
                  <a:lnTo>
                    <a:pt x="4800" y="1854"/>
                  </a:lnTo>
                  <a:lnTo>
                    <a:pt x="4800" y="1846"/>
                  </a:lnTo>
                  <a:lnTo>
                    <a:pt x="4798" y="1840"/>
                  </a:lnTo>
                  <a:lnTo>
                    <a:pt x="4796" y="1836"/>
                  </a:lnTo>
                  <a:lnTo>
                    <a:pt x="4788" y="1828"/>
                  </a:lnTo>
                  <a:lnTo>
                    <a:pt x="4782" y="1822"/>
                  </a:lnTo>
                  <a:lnTo>
                    <a:pt x="4774" y="1816"/>
                  </a:lnTo>
                  <a:lnTo>
                    <a:pt x="4772" y="1814"/>
                  </a:lnTo>
                  <a:lnTo>
                    <a:pt x="4772" y="1810"/>
                  </a:lnTo>
                  <a:lnTo>
                    <a:pt x="4772" y="1806"/>
                  </a:lnTo>
                  <a:lnTo>
                    <a:pt x="4774" y="1802"/>
                  </a:lnTo>
                  <a:lnTo>
                    <a:pt x="4782" y="1790"/>
                  </a:lnTo>
                  <a:lnTo>
                    <a:pt x="4790" y="1780"/>
                  </a:lnTo>
                  <a:lnTo>
                    <a:pt x="4794" y="1772"/>
                  </a:lnTo>
                  <a:lnTo>
                    <a:pt x="4794" y="1766"/>
                  </a:lnTo>
                  <a:lnTo>
                    <a:pt x="4792" y="1760"/>
                  </a:lnTo>
                  <a:lnTo>
                    <a:pt x="4788" y="1756"/>
                  </a:lnTo>
                  <a:lnTo>
                    <a:pt x="4782" y="1752"/>
                  </a:lnTo>
                  <a:lnTo>
                    <a:pt x="4768" y="1748"/>
                  </a:lnTo>
                  <a:lnTo>
                    <a:pt x="4756" y="1744"/>
                  </a:lnTo>
                  <a:lnTo>
                    <a:pt x="4750" y="1740"/>
                  </a:lnTo>
                  <a:lnTo>
                    <a:pt x="4746" y="1738"/>
                  </a:lnTo>
                  <a:lnTo>
                    <a:pt x="4746" y="1732"/>
                  </a:lnTo>
                  <a:lnTo>
                    <a:pt x="4748" y="1728"/>
                  </a:lnTo>
                  <a:lnTo>
                    <a:pt x="4752" y="1720"/>
                  </a:lnTo>
                  <a:lnTo>
                    <a:pt x="4762" y="1712"/>
                  </a:lnTo>
                  <a:lnTo>
                    <a:pt x="4782" y="1694"/>
                  </a:lnTo>
                  <a:lnTo>
                    <a:pt x="4794" y="1678"/>
                  </a:lnTo>
                  <a:lnTo>
                    <a:pt x="4800" y="1664"/>
                  </a:lnTo>
                  <a:lnTo>
                    <a:pt x="4804" y="1652"/>
                  </a:lnTo>
                  <a:lnTo>
                    <a:pt x="4806" y="1642"/>
                  </a:lnTo>
                  <a:lnTo>
                    <a:pt x="4810" y="1634"/>
                  </a:lnTo>
                  <a:lnTo>
                    <a:pt x="4816" y="1628"/>
                  </a:lnTo>
                  <a:lnTo>
                    <a:pt x="4828" y="1622"/>
                  </a:lnTo>
                  <a:lnTo>
                    <a:pt x="4840" y="1618"/>
                  </a:lnTo>
                  <a:lnTo>
                    <a:pt x="4848" y="1618"/>
                  </a:lnTo>
                  <a:lnTo>
                    <a:pt x="4852" y="1620"/>
                  </a:lnTo>
                  <a:lnTo>
                    <a:pt x="4854" y="1622"/>
                  </a:lnTo>
                  <a:lnTo>
                    <a:pt x="4856" y="1624"/>
                  </a:lnTo>
                  <a:lnTo>
                    <a:pt x="4862" y="1622"/>
                  </a:lnTo>
                  <a:lnTo>
                    <a:pt x="4872" y="1616"/>
                  </a:lnTo>
                  <a:lnTo>
                    <a:pt x="4888" y="1606"/>
                  </a:lnTo>
                  <a:lnTo>
                    <a:pt x="4900" y="1598"/>
                  </a:lnTo>
                  <a:lnTo>
                    <a:pt x="4908" y="1592"/>
                  </a:lnTo>
                  <a:lnTo>
                    <a:pt x="4914" y="1592"/>
                  </a:lnTo>
                  <a:lnTo>
                    <a:pt x="4916" y="1592"/>
                  </a:lnTo>
                  <a:lnTo>
                    <a:pt x="4918" y="1596"/>
                  </a:lnTo>
                  <a:lnTo>
                    <a:pt x="4918" y="1600"/>
                  </a:lnTo>
                  <a:lnTo>
                    <a:pt x="4914" y="1612"/>
                  </a:lnTo>
                  <a:lnTo>
                    <a:pt x="4910" y="1624"/>
                  </a:lnTo>
                  <a:lnTo>
                    <a:pt x="4910" y="1628"/>
                  </a:lnTo>
                  <a:lnTo>
                    <a:pt x="4910" y="1632"/>
                  </a:lnTo>
                  <a:lnTo>
                    <a:pt x="4912" y="1632"/>
                  </a:lnTo>
                  <a:lnTo>
                    <a:pt x="4916" y="1632"/>
                  </a:lnTo>
                  <a:lnTo>
                    <a:pt x="4934" y="1618"/>
                  </a:lnTo>
                  <a:lnTo>
                    <a:pt x="4958" y="1600"/>
                  </a:lnTo>
                  <a:lnTo>
                    <a:pt x="4980" y="1588"/>
                  </a:lnTo>
                  <a:lnTo>
                    <a:pt x="4990" y="1586"/>
                  </a:lnTo>
                  <a:lnTo>
                    <a:pt x="5000" y="1584"/>
                  </a:lnTo>
                  <a:lnTo>
                    <a:pt x="5016" y="1584"/>
                  </a:lnTo>
                  <a:lnTo>
                    <a:pt x="5032" y="1588"/>
                  </a:lnTo>
                  <a:lnTo>
                    <a:pt x="5048" y="1596"/>
                  </a:lnTo>
                  <a:lnTo>
                    <a:pt x="5060" y="1606"/>
                  </a:lnTo>
                  <a:lnTo>
                    <a:pt x="5072" y="1618"/>
                  </a:lnTo>
                  <a:lnTo>
                    <a:pt x="5080" y="1628"/>
                  </a:lnTo>
                  <a:lnTo>
                    <a:pt x="5082" y="1630"/>
                  </a:lnTo>
                  <a:lnTo>
                    <a:pt x="5084" y="1628"/>
                  </a:lnTo>
                  <a:lnTo>
                    <a:pt x="5086" y="1620"/>
                  </a:lnTo>
                  <a:lnTo>
                    <a:pt x="5094" y="1608"/>
                  </a:lnTo>
                  <a:lnTo>
                    <a:pt x="5108" y="1592"/>
                  </a:lnTo>
                  <a:lnTo>
                    <a:pt x="5118" y="1584"/>
                  </a:lnTo>
                  <a:lnTo>
                    <a:pt x="5132" y="1574"/>
                  </a:lnTo>
                  <a:lnTo>
                    <a:pt x="5148" y="1564"/>
                  </a:lnTo>
                  <a:lnTo>
                    <a:pt x="5168" y="1552"/>
                  </a:lnTo>
                  <a:lnTo>
                    <a:pt x="5186" y="1542"/>
                  </a:lnTo>
                  <a:lnTo>
                    <a:pt x="5202" y="1532"/>
                  </a:lnTo>
                  <a:lnTo>
                    <a:pt x="5236" y="1508"/>
                  </a:lnTo>
                  <a:lnTo>
                    <a:pt x="5252" y="1496"/>
                  </a:lnTo>
                  <a:lnTo>
                    <a:pt x="5272" y="1484"/>
                  </a:lnTo>
                  <a:lnTo>
                    <a:pt x="5290" y="1474"/>
                  </a:lnTo>
                  <a:lnTo>
                    <a:pt x="5312" y="1466"/>
                  </a:lnTo>
                  <a:lnTo>
                    <a:pt x="5330" y="1460"/>
                  </a:lnTo>
                  <a:lnTo>
                    <a:pt x="5348" y="1456"/>
                  </a:lnTo>
                  <a:lnTo>
                    <a:pt x="5362" y="1454"/>
                  </a:lnTo>
                  <a:lnTo>
                    <a:pt x="5374" y="1454"/>
                  </a:lnTo>
                  <a:lnTo>
                    <a:pt x="5396" y="1456"/>
                  </a:lnTo>
                  <a:lnTo>
                    <a:pt x="5410" y="1460"/>
                  </a:lnTo>
                  <a:lnTo>
                    <a:pt x="5422" y="1464"/>
                  </a:lnTo>
                  <a:lnTo>
                    <a:pt x="5430" y="1466"/>
                  </a:lnTo>
                  <a:lnTo>
                    <a:pt x="5434" y="1466"/>
                  </a:lnTo>
                  <a:lnTo>
                    <a:pt x="5438" y="1464"/>
                  </a:lnTo>
                  <a:lnTo>
                    <a:pt x="5448" y="1458"/>
                  </a:lnTo>
                  <a:lnTo>
                    <a:pt x="5454" y="1448"/>
                  </a:lnTo>
                  <a:lnTo>
                    <a:pt x="5458" y="1440"/>
                  </a:lnTo>
                  <a:lnTo>
                    <a:pt x="5456" y="1432"/>
                  </a:lnTo>
                  <a:lnTo>
                    <a:pt x="5450" y="1422"/>
                  </a:lnTo>
                  <a:lnTo>
                    <a:pt x="5436" y="1400"/>
                  </a:lnTo>
                  <a:lnTo>
                    <a:pt x="5428" y="1386"/>
                  </a:lnTo>
                  <a:lnTo>
                    <a:pt x="5420" y="1368"/>
                  </a:lnTo>
                  <a:lnTo>
                    <a:pt x="5412" y="1348"/>
                  </a:lnTo>
                  <a:lnTo>
                    <a:pt x="5404" y="1338"/>
                  </a:lnTo>
                  <a:lnTo>
                    <a:pt x="5400" y="1336"/>
                  </a:lnTo>
                  <a:lnTo>
                    <a:pt x="5396" y="1336"/>
                  </a:lnTo>
                  <a:lnTo>
                    <a:pt x="5390" y="1336"/>
                  </a:lnTo>
                  <a:lnTo>
                    <a:pt x="5384" y="1338"/>
                  </a:lnTo>
                  <a:lnTo>
                    <a:pt x="5378" y="1338"/>
                  </a:lnTo>
                  <a:lnTo>
                    <a:pt x="5376" y="1336"/>
                  </a:lnTo>
                  <a:lnTo>
                    <a:pt x="5374" y="1334"/>
                  </a:lnTo>
                  <a:lnTo>
                    <a:pt x="5368" y="1322"/>
                  </a:lnTo>
                  <a:lnTo>
                    <a:pt x="5368" y="1316"/>
                  </a:lnTo>
                  <a:lnTo>
                    <a:pt x="5368" y="1312"/>
                  </a:lnTo>
                  <a:lnTo>
                    <a:pt x="5372" y="1310"/>
                  </a:lnTo>
                  <a:lnTo>
                    <a:pt x="5374" y="1308"/>
                  </a:lnTo>
                  <a:lnTo>
                    <a:pt x="5384" y="1308"/>
                  </a:lnTo>
                  <a:lnTo>
                    <a:pt x="5398" y="1310"/>
                  </a:lnTo>
                  <a:lnTo>
                    <a:pt x="5414" y="1312"/>
                  </a:lnTo>
                  <a:lnTo>
                    <a:pt x="5432" y="1310"/>
                  </a:lnTo>
                  <a:lnTo>
                    <a:pt x="5440" y="1308"/>
                  </a:lnTo>
                  <a:lnTo>
                    <a:pt x="5448" y="1304"/>
                  </a:lnTo>
                  <a:lnTo>
                    <a:pt x="5454" y="1298"/>
                  </a:lnTo>
                  <a:lnTo>
                    <a:pt x="5462" y="1292"/>
                  </a:lnTo>
                  <a:lnTo>
                    <a:pt x="5478" y="1272"/>
                  </a:lnTo>
                  <a:lnTo>
                    <a:pt x="5478" y="1258"/>
                  </a:lnTo>
                  <a:lnTo>
                    <a:pt x="5486" y="1248"/>
                  </a:lnTo>
                  <a:lnTo>
                    <a:pt x="5490" y="1244"/>
                  </a:lnTo>
                  <a:lnTo>
                    <a:pt x="5490" y="1240"/>
                  </a:lnTo>
                  <a:lnTo>
                    <a:pt x="5490" y="1236"/>
                  </a:lnTo>
                  <a:lnTo>
                    <a:pt x="5488" y="1232"/>
                  </a:lnTo>
                  <a:lnTo>
                    <a:pt x="5480" y="1220"/>
                  </a:lnTo>
                  <a:lnTo>
                    <a:pt x="5478" y="1216"/>
                  </a:lnTo>
                  <a:lnTo>
                    <a:pt x="5478" y="1204"/>
                  </a:lnTo>
                  <a:lnTo>
                    <a:pt x="5480" y="1200"/>
                  </a:lnTo>
                  <a:lnTo>
                    <a:pt x="5484" y="1200"/>
                  </a:lnTo>
                  <a:lnTo>
                    <a:pt x="5490" y="1200"/>
                  </a:lnTo>
                  <a:lnTo>
                    <a:pt x="5496" y="1202"/>
                  </a:lnTo>
                  <a:lnTo>
                    <a:pt x="5502" y="1206"/>
                  </a:lnTo>
                  <a:lnTo>
                    <a:pt x="5510" y="1212"/>
                  </a:lnTo>
                  <a:lnTo>
                    <a:pt x="5516" y="1220"/>
                  </a:lnTo>
                  <a:lnTo>
                    <a:pt x="5520" y="1230"/>
                  </a:lnTo>
                  <a:lnTo>
                    <a:pt x="5524" y="1238"/>
                  </a:lnTo>
                  <a:lnTo>
                    <a:pt x="5530" y="1242"/>
                  </a:lnTo>
                  <a:lnTo>
                    <a:pt x="5536" y="1244"/>
                  </a:lnTo>
                  <a:lnTo>
                    <a:pt x="5542" y="1246"/>
                  </a:lnTo>
                  <a:lnTo>
                    <a:pt x="5556" y="1244"/>
                  </a:lnTo>
                  <a:lnTo>
                    <a:pt x="5572" y="1242"/>
                  </a:lnTo>
                  <a:lnTo>
                    <a:pt x="5588" y="1238"/>
                  </a:lnTo>
                  <a:lnTo>
                    <a:pt x="5596" y="1238"/>
                  </a:lnTo>
                  <a:lnTo>
                    <a:pt x="5604" y="1238"/>
                  </a:lnTo>
                  <a:lnTo>
                    <a:pt x="5610" y="1242"/>
                  </a:lnTo>
                  <a:lnTo>
                    <a:pt x="5618" y="1246"/>
                  </a:lnTo>
                  <a:lnTo>
                    <a:pt x="5624" y="1252"/>
                  </a:lnTo>
                  <a:lnTo>
                    <a:pt x="5628" y="1262"/>
                  </a:lnTo>
                  <a:lnTo>
                    <a:pt x="5638" y="1278"/>
                  </a:lnTo>
                  <a:lnTo>
                    <a:pt x="5648" y="1290"/>
                  </a:lnTo>
                  <a:lnTo>
                    <a:pt x="5656" y="1294"/>
                  </a:lnTo>
                  <a:lnTo>
                    <a:pt x="5664" y="1296"/>
                  </a:lnTo>
                  <a:lnTo>
                    <a:pt x="5674" y="1298"/>
                  </a:lnTo>
                  <a:lnTo>
                    <a:pt x="5682" y="1298"/>
                  </a:lnTo>
                  <a:lnTo>
                    <a:pt x="5690" y="1302"/>
                  </a:lnTo>
                  <a:lnTo>
                    <a:pt x="5696" y="1310"/>
                  </a:lnTo>
                  <a:lnTo>
                    <a:pt x="5700" y="1316"/>
                  </a:lnTo>
                  <a:lnTo>
                    <a:pt x="5706" y="1320"/>
                  </a:lnTo>
                  <a:lnTo>
                    <a:pt x="5710" y="1322"/>
                  </a:lnTo>
                  <a:lnTo>
                    <a:pt x="5716" y="1322"/>
                  </a:lnTo>
                  <a:lnTo>
                    <a:pt x="5726" y="1322"/>
                  </a:lnTo>
                  <a:lnTo>
                    <a:pt x="5738" y="1318"/>
                  </a:lnTo>
                  <a:lnTo>
                    <a:pt x="5748" y="1310"/>
                  </a:lnTo>
                  <a:lnTo>
                    <a:pt x="5756" y="1298"/>
                  </a:lnTo>
                  <a:lnTo>
                    <a:pt x="5764" y="1284"/>
                  </a:lnTo>
                  <a:lnTo>
                    <a:pt x="5766" y="1268"/>
                  </a:lnTo>
                  <a:lnTo>
                    <a:pt x="5768" y="1254"/>
                  </a:lnTo>
                  <a:lnTo>
                    <a:pt x="5770" y="1248"/>
                  </a:lnTo>
                  <a:lnTo>
                    <a:pt x="5774" y="1246"/>
                  </a:lnTo>
                  <a:lnTo>
                    <a:pt x="5782" y="1240"/>
                  </a:lnTo>
                  <a:lnTo>
                    <a:pt x="5792" y="1238"/>
                  </a:lnTo>
                  <a:lnTo>
                    <a:pt x="5802" y="1238"/>
                  </a:lnTo>
                  <a:lnTo>
                    <a:pt x="5816" y="1234"/>
                  </a:lnTo>
                  <a:lnTo>
                    <a:pt x="5830" y="1228"/>
                  </a:lnTo>
                  <a:lnTo>
                    <a:pt x="5836" y="1222"/>
                  </a:lnTo>
                  <a:lnTo>
                    <a:pt x="5844" y="1216"/>
                  </a:lnTo>
                  <a:lnTo>
                    <a:pt x="5854" y="1204"/>
                  </a:lnTo>
                  <a:lnTo>
                    <a:pt x="5856" y="1198"/>
                  </a:lnTo>
                  <a:lnTo>
                    <a:pt x="5856" y="1196"/>
                  </a:lnTo>
                  <a:lnTo>
                    <a:pt x="5854" y="1194"/>
                  </a:lnTo>
                  <a:lnTo>
                    <a:pt x="5846" y="1194"/>
                  </a:lnTo>
                  <a:lnTo>
                    <a:pt x="5836" y="1192"/>
                  </a:lnTo>
                  <a:lnTo>
                    <a:pt x="5824" y="1188"/>
                  </a:lnTo>
                  <a:lnTo>
                    <a:pt x="5816" y="1184"/>
                  </a:lnTo>
                  <a:lnTo>
                    <a:pt x="5810" y="1180"/>
                  </a:lnTo>
                  <a:lnTo>
                    <a:pt x="5804" y="1174"/>
                  </a:lnTo>
                  <a:lnTo>
                    <a:pt x="5798" y="1166"/>
                  </a:lnTo>
                  <a:close/>
                </a:path>
              </a:pathLst>
            </a:custGeom>
            <a:grpFill/>
            <a:ln w="6350">
              <a:noFill/>
              <a:round/>
              <a:headEnd/>
              <a:tailEnd/>
            </a:ln>
          </p:spPr>
          <p:txBody>
            <a:bodyPr/>
            <a:lstStyle/>
            <a:p>
              <a:endParaRPr lang="en-US" b="1"/>
            </a:p>
          </p:txBody>
        </p:sp>
        <p:sp>
          <p:nvSpPr>
            <p:cNvPr id="168" name="Freeform 6004">
              <a:extLst>
                <a:ext uri="{FF2B5EF4-FFF2-40B4-BE49-F238E27FC236}">
                  <a16:creationId xmlns:a16="http://schemas.microsoft.com/office/drawing/2014/main" id="{5D410B75-3BBF-4E4C-9696-7A328ADE5BCD}"/>
                </a:ext>
              </a:extLst>
            </p:cNvPr>
            <p:cNvSpPr>
              <a:spLocks/>
            </p:cNvSpPr>
            <p:nvPr/>
          </p:nvSpPr>
          <p:spPr bwMode="auto">
            <a:xfrm>
              <a:off x="3537599" y="3604608"/>
              <a:ext cx="5080" cy="6349"/>
            </a:xfrm>
            <a:custGeom>
              <a:avLst/>
              <a:gdLst/>
              <a:ahLst/>
              <a:cxnLst>
                <a:cxn ang="0">
                  <a:pos x="0" y="6"/>
                </a:cxn>
                <a:cxn ang="0">
                  <a:pos x="0" y="6"/>
                </a:cxn>
                <a:cxn ang="0">
                  <a:pos x="2" y="8"/>
                </a:cxn>
                <a:cxn ang="0">
                  <a:pos x="4" y="10"/>
                </a:cxn>
                <a:cxn ang="0">
                  <a:pos x="6" y="8"/>
                </a:cxn>
                <a:cxn ang="0">
                  <a:pos x="8" y="4"/>
                </a:cxn>
                <a:cxn ang="0">
                  <a:pos x="8" y="4"/>
                </a:cxn>
                <a:cxn ang="0">
                  <a:pos x="6" y="0"/>
                </a:cxn>
                <a:cxn ang="0">
                  <a:pos x="4" y="2"/>
                </a:cxn>
                <a:cxn ang="0">
                  <a:pos x="2" y="4"/>
                </a:cxn>
                <a:cxn ang="0">
                  <a:pos x="0" y="6"/>
                </a:cxn>
                <a:cxn ang="0">
                  <a:pos x="0" y="6"/>
                </a:cxn>
              </a:cxnLst>
              <a:rect l="0" t="0" r="r" b="b"/>
              <a:pathLst>
                <a:path w="8" h="10">
                  <a:moveTo>
                    <a:pt x="0" y="6"/>
                  </a:moveTo>
                  <a:lnTo>
                    <a:pt x="0" y="6"/>
                  </a:lnTo>
                  <a:lnTo>
                    <a:pt x="2" y="8"/>
                  </a:lnTo>
                  <a:lnTo>
                    <a:pt x="4" y="10"/>
                  </a:lnTo>
                  <a:lnTo>
                    <a:pt x="6" y="8"/>
                  </a:lnTo>
                  <a:lnTo>
                    <a:pt x="8" y="4"/>
                  </a:lnTo>
                  <a:lnTo>
                    <a:pt x="8" y="4"/>
                  </a:lnTo>
                  <a:lnTo>
                    <a:pt x="6" y="0"/>
                  </a:lnTo>
                  <a:lnTo>
                    <a:pt x="4" y="2"/>
                  </a:lnTo>
                  <a:lnTo>
                    <a:pt x="2" y="4"/>
                  </a:lnTo>
                  <a:lnTo>
                    <a:pt x="0" y="6"/>
                  </a:lnTo>
                  <a:lnTo>
                    <a:pt x="0" y="6"/>
                  </a:lnTo>
                  <a:close/>
                </a:path>
              </a:pathLst>
            </a:custGeom>
            <a:grpFill/>
            <a:ln w="6350">
              <a:noFill/>
              <a:round/>
              <a:headEnd/>
              <a:tailEnd/>
            </a:ln>
          </p:spPr>
          <p:txBody>
            <a:bodyPr/>
            <a:lstStyle/>
            <a:p>
              <a:endParaRPr lang="en-US" b="1"/>
            </a:p>
          </p:txBody>
        </p:sp>
        <p:grpSp>
          <p:nvGrpSpPr>
            <p:cNvPr id="169" name="Gruppe 224">
              <a:extLst>
                <a:ext uri="{FF2B5EF4-FFF2-40B4-BE49-F238E27FC236}">
                  <a16:creationId xmlns:a16="http://schemas.microsoft.com/office/drawing/2014/main" id="{50EDD21F-8F13-48F5-984B-3A4543F42DC9}"/>
                </a:ext>
              </a:extLst>
            </p:cNvPr>
            <p:cNvGrpSpPr/>
            <p:nvPr/>
          </p:nvGrpSpPr>
          <p:grpSpPr bwMode="auto">
            <a:xfrm>
              <a:off x="61885" y="752495"/>
              <a:ext cx="3986212" cy="2951162"/>
              <a:chOff x="93979" y="699453"/>
              <a:chExt cx="3986530" cy="2951480"/>
            </a:xfrm>
            <a:grpFill/>
          </p:grpSpPr>
          <p:sp>
            <p:nvSpPr>
              <p:cNvPr id="191" name="Freeform 6016">
                <a:extLst>
                  <a:ext uri="{FF2B5EF4-FFF2-40B4-BE49-F238E27FC236}">
                    <a16:creationId xmlns:a16="http://schemas.microsoft.com/office/drawing/2014/main" id="{BE10FAFA-8289-47B5-92C4-38FE0EC2C4E0}"/>
                  </a:ext>
                </a:extLst>
              </p:cNvPr>
              <p:cNvSpPr>
                <a:spLocks/>
              </p:cNvSpPr>
              <p:nvPr/>
            </p:nvSpPr>
            <p:spPr bwMode="auto">
              <a:xfrm>
                <a:off x="1352550" y="1099503"/>
                <a:ext cx="40640" cy="26670"/>
              </a:xfrm>
              <a:custGeom>
                <a:avLst/>
                <a:gdLst/>
                <a:ahLst/>
                <a:cxnLst>
                  <a:cxn ang="0">
                    <a:pos x="54" y="2"/>
                  </a:cxn>
                  <a:cxn ang="0">
                    <a:pos x="54" y="2"/>
                  </a:cxn>
                  <a:cxn ang="0">
                    <a:pos x="32" y="12"/>
                  </a:cxn>
                  <a:cxn ang="0">
                    <a:pos x="10" y="24"/>
                  </a:cxn>
                  <a:cxn ang="0">
                    <a:pos x="4" y="30"/>
                  </a:cxn>
                  <a:cxn ang="0">
                    <a:pos x="0" y="36"/>
                  </a:cxn>
                  <a:cxn ang="0">
                    <a:pos x="2" y="38"/>
                  </a:cxn>
                  <a:cxn ang="0">
                    <a:pos x="4" y="40"/>
                  </a:cxn>
                  <a:cxn ang="0">
                    <a:pos x="16" y="42"/>
                  </a:cxn>
                  <a:cxn ang="0">
                    <a:pos x="16" y="42"/>
                  </a:cxn>
                  <a:cxn ang="0">
                    <a:pos x="22" y="42"/>
                  </a:cxn>
                  <a:cxn ang="0">
                    <a:pos x="28" y="42"/>
                  </a:cxn>
                  <a:cxn ang="0">
                    <a:pos x="40" y="36"/>
                  </a:cxn>
                  <a:cxn ang="0">
                    <a:pos x="50" y="28"/>
                  </a:cxn>
                  <a:cxn ang="0">
                    <a:pos x="58" y="20"/>
                  </a:cxn>
                  <a:cxn ang="0">
                    <a:pos x="62" y="10"/>
                  </a:cxn>
                  <a:cxn ang="0">
                    <a:pos x="64" y="4"/>
                  </a:cxn>
                  <a:cxn ang="0">
                    <a:pos x="64" y="2"/>
                  </a:cxn>
                  <a:cxn ang="0">
                    <a:pos x="62" y="0"/>
                  </a:cxn>
                  <a:cxn ang="0">
                    <a:pos x="58" y="0"/>
                  </a:cxn>
                  <a:cxn ang="0">
                    <a:pos x="54" y="2"/>
                  </a:cxn>
                  <a:cxn ang="0">
                    <a:pos x="54" y="2"/>
                  </a:cxn>
                </a:cxnLst>
                <a:rect l="0" t="0" r="r" b="b"/>
                <a:pathLst>
                  <a:path w="64" h="42">
                    <a:moveTo>
                      <a:pt x="54" y="2"/>
                    </a:moveTo>
                    <a:lnTo>
                      <a:pt x="54" y="2"/>
                    </a:lnTo>
                    <a:lnTo>
                      <a:pt x="32" y="12"/>
                    </a:lnTo>
                    <a:lnTo>
                      <a:pt x="10" y="24"/>
                    </a:lnTo>
                    <a:lnTo>
                      <a:pt x="4" y="30"/>
                    </a:lnTo>
                    <a:lnTo>
                      <a:pt x="0" y="36"/>
                    </a:lnTo>
                    <a:lnTo>
                      <a:pt x="2" y="38"/>
                    </a:lnTo>
                    <a:lnTo>
                      <a:pt x="4" y="40"/>
                    </a:lnTo>
                    <a:lnTo>
                      <a:pt x="16" y="42"/>
                    </a:lnTo>
                    <a:lnTo>
                      <a:pt x="16" y="42"/>
                    </a:lnTo>
                    <a:lnTo>
                      <a:pt x="22" y="42"/>
                    </a:lnTo>
                    <a:lnTo>
                      <a:pt x="28" y="42"/>
                    </a:lnTo>
                    <a:lnTo>
                      <a:pt x="40" y="36"/>
                    </a:lnTo>
                    <a:lnTo>
                      <a:pt x="50" y="28"/>
                    </a:lnTo>
                    <a:lnTo>
                      <a:pt x="58" y="20"/>
                    </a:lnTo>
                    <a:lnTo>
                      <a:pt x="62" y="10"/>
                    </a:lnTo>
                    <a:lnTo>
                      <a:pt x="64" y="4"/>
                    </a:lnTo>
                    <a:lnTo>
                      <a:pt x="64" y="2"/>
                    </a:lnTo>
                    <a:lnTo>
                      <a:pt x="62" y="0"/>
                    </a:lnTo>
                    <a:lnTo>
                      <a:pt x="58" y="0"/>
                    </a:lnTo>
                    <a:lnTo>
                      <a:pt x="54" y="2"/>
                    </a:lnTo>
                    <a:lnTo>
                      <a:pt x="54" y="2"/>
                    </a:lnTo>
                    <a:close/>
                  </a:path>
                </a:pathLst>
              </a:custGeom>
              <a:grpFill/>
              <a:ln w="6350">
                <a:noFill/>
                <a:round/>
                <a:headEnd/>
                <a:tailEnd/>
              </a:ln>
            </p:spPr>
            <p:txBody>
              <a:bodyPr/>
              <a:lstStyle/>
              <a:p>
                <a:endParaRPr lang="en-US" b="1"/>
              </a:p>
            </p:txBody>
          </p:sp>
          <p:sp>
            <p:nvSpPr>
              <p:cNvPr id="192" name="Freeform 6017">
                <a:extLst>
                  <a:ext uri="{FF2B5EF4-FFF2-40B4-BE49-F238E27FC236}">
                    <a16:creationId xmlns:a16="http://schemas.microsoft.com/office/drawing/2014/main" id="{9B421D69-D109-47C4-B03E-7598FBADBB77}"/>
                  </a:ext>
                </a:extLst>
              </p:cNvPr>
              <p:cNvSpPr>
                <a:spLocks/>
              </p:cNvSpPr>
              <p:nvPr/>
            </p:nvSpPr>
            <p:spPr bwMode="auto">
              <a:xfrm>
                <a:off x="1184910" y="1173163"/>
                <a:ext cx="270510" cy="165100"/>
              </a:xfrm>
              <a:custGeom>
                <a:avLst/>
                <a:gdLst/>
                <a:ahLst/>
                <a:cxnLst>
                  <a:cxn ang="0">
                    <a:pos x="20" y="198"/>
                  </a:cxn>
                  <a:cxn ang="0">
                    <a:pos x="68" y="214"/>
                  </a:cxn>
                  <a:cxn ang="0">
                    <a:pos x="92" y="232"/>
                  </a:cxn>
                  <a:cxn ang="0">
                    <a:pos x="106" y="256"/>
                  </a:cxn>
                  <a:cxn ang="0">
                    <a:pos x="116" y="260"/>
                  </a:cxn>
                  <a:cxn ang="0">
                    <a:pos x="146" y="248"/>
                  </a:cxn>
                  <a:cxn ang="0">
                    <a:pos x="168" y="236"/>
                  </a:cxn>
                  <a:cxn ang="0">
                    <a:pos x="184" y="238"/>
                  </a:cxn>
                  <a:cxn ang="0">
                    <a:pos x="208" y="232"/>
                  </a:cxn>
                  <a:cxn ang="0">
                    <a:pos x="216" y="226"/>
                  </a:cxn>
                  <a:cxn ang="0">
                    <a:pos x="224" y="200"/>
                  </a:cxn>
                  <a:cxn ang="0">
                    <a:pos x="232" y="178"/>
                  </a:cxn>
                  <a:cxn ang="0">
                    <a:pos x="254" y="172"/>
                  </a:cxn>
                  <a:cxn ang="0">
                    <a:pos x="266" y="158"/>
                  </a:cxn>
                  <a:cxn ang="0">
                    <a:pos x="280" y="140"/>
                  </a:cxn>
                  <a:cxn ang="0">
                    <a:pos x="322" y="124"/>
                  </a:cxn>
                  <a:cxn ang="0">
                    <a:pos x="392" y="94"/>
                  </a:cxn>
                  <a:cxn ang="0">
                    <a:pos x="418" y="86"/>
                  </a:cxn>
                  <a:cxn ang="0">
                    <a:pos x="424" y="72"/>
                  </a:cxn>
                  <a:cxn ang="0">
                    <a:pos x="408" y="64"/>
                  </a:cxn>
                  <a:cxn ang="0">
                    <a:pos x="370" y="40"/>
                  </a:cxn>
                  <a:cxn ang="0">
                    <a:pos x="334" y="22"/>
                  </a:cxn>
                  <a:cxn ang="0">
                    <a:pos x="302" y="22"/>
                  </a:cxn>
                  <a:cxn ang="0">
                    <a:pos x="284" y="30"/>
                  </a:cxn>
                  <a:cxn ang="0">
                    <a:pos x="276" y="40"/>
                  </a:cxn>
                  <a:cxn ang="0">
                    <a:pos x="272" y="36"/>
                  </a:cxn>
                  <a:cxn ang="0">
                    <a:pos x="268" y="26"/>
                  </a:cxn>
                  <a:cxn ang="0">
                    <a:pos x="260" y="26"/>
                  </a:cxn>
                  <a:cxn ang="0">
                    <a:pos x="234" y="22"/>
                  </a:cxn>
                  <a:cxn ang="0">
                    <a:pos x="192" y="2"/>
                  </a:cxn>
                  <a:cxn ang="0">
                    <a:pos x="168" y="0"/>
                  </a:cxn>
                  <a:cxn ang="0">
                    <a:pos x="138" y="6"/>
                  </a:cxn>
                  <a:cxn ang="0">
                    <a:pos x="54" y="16"/>
                  </a:cxn>
                  <a:cxn ang="0">
                    <a:pos x="50" y="20"/>
                  </a:cxn>
                  <a:cxn ang="0">
                    <a:pos x="56" y="28"/>
                  </a:cxn>
                  <a:cxn ang="0">
                    <a:pos x="64" y="46"/>
                  </a:cxn>
                  <a:cxn ang="0">
                    <a:pos x="76" y="52"/>
                  </a:cxn>
                  <a:cxn ang="0">
                    <a:pos x="86" y="60"/>
                  </a:cxn>
                  <a:cxn ang="0">
                    <a:pos x="74" y="72"/>
                  </a:cxn>
                  <a:cxn ang="0">
                    <a:pos x="72" y="80"/>
                  </a:cxn>
                  <a:cxn ang="0">
                    <a:pos x="58" y="84"/>
                  </a:cxn>
                  <a:cxn ang="0">
                    <a:pos x="56" y="90"/>
                  </a:cxn>
                  <a:cxn ang="0">
                    <a:pos x="48" y="106"/>
                  </a:cxn>
                  <a:cxn ang="0">
                    <a:pos x="46" y="114"/>
                  </a:cxn>
                  <a:cxn ang="0">
                    <a:pos x="56" y="122"/>
                  </a:cxn>
                  <a:cxn ang="0">
                    <a:pos x="44" y="126"/>
                  </a:cxn>
                  <a:cxn ang="0">
                    <a:pos x="30" y="130"/>
                  </a:cxn>
                  <a:cxn ang="0">
                    <a:pos x="34" y="140"/>
                  </a:cxn>
                  <a:cxn ang="0">
                    <a:pos x="22" y="160"/>
                  </a:cxn>
                  <a:cxn ang="0">
                    <a:pos x="4" y="182"/>
                  </a:cxn>
                  <a:cxn ang="0">
                    <a:pos x="0" y="192"/>
                  </a:cxn>
                  <a:cxn ang="0">
                    <a:pos x="2" y="196"/>
                  </a:cxn>
                </a:cxnLst>
                <a:rect l="0" t="0" r="r" b="b"/>
                <a:pathLst>
                  <a:path w="426" h="260">
                    <a:moveTo>
                      <a:pt x="2" y="196"/>
                    </a:moveTo>
                    <a:lnTo>
                      <a:pt x="2" y="196"/>
                    </a:lnTo>
                    <a:lnTo>
                      <a:pt x="20" y="198"/>
                    </a:lnTo>
                    <a:lnTo>
                      <a:pt x="38" y="204"/>
                    </a:lnTo>
                    <a:lnTo>
                      <a:pt x="68" y="214"/>
                    </a:lnTo>
                    <a:lnTo>
                      <a:pt x="68" y="214"/>
                    </a:lnTo>
                    <a:lnTo>
                      <a:pt x="78" y="220"/>
                    </a:lnTo>
                    <a:lnTo>
                      <a:pt x="86" y="226"/>
                    </a:lnTo>
                    <a:lnTo>
                      <a:pt x="92" y="232"/>
                    </a:lnTo>
                    <a:lnTo>
                      <a:pt x="96" y="240"/>
                    </a:lnTo>
                    <a:lnTo>
                      <a:pt x="102" y="252"/>
                    </a:lnTo>
                    <a:lnTo>
                      <a:pt x="106" y="256"/>
                    </a:lnTo>
                    <a:lnTo>
                      <a:pt x="110" y="260"/>
                    </a:lnTo>
                    <a:lnTo>
                      <a:pt x="110" y="260"/>
                    </a:lnTo>
                    <a:lnTo>
                      <a:pt x="116" y="260"/>
                    </a:lnTo>
                    <a:lnTo>
                      <a:pt x="122" y="260"/>
                    </a:lnTo>
                    <a:lnTo>
                      <a:pt x="134" y="256"/>
                    </a:lnTo>
                    <a:lnTo>
                      <a:pt x="146" y="248"/>
                    </a:lnTo>
                    <a:lnTo>
                      <a:pt x="160" y="240"/>
                    </a:lnTo>
                    <a:lnTo>
                      <a:pt x="160" y="240"/>
                    </a:lnTo>
                    <a:lnTo>
                      <a:pt x="168" y="236"/>
                    </a:lnTo>
                    <a:lnTo>
                      <a:pt x="172" y="234"/>
                    </a:lnTo>
                    <a:lnTo>
                      <a:pt x="180" y="236"/>
                    </a:lnTo>
                    <a:lnTo>
                      <a:pt x="184" y="238"/>
                    </a:lnTo>
                    <a:lnTo>
                      <a:pt x="190" y="238"/>
                    </a:lnTo>
                    <a:lnTo>
                      <a:pt x="198" y="236"/>
                    </a:lnTo>
                    <a:lnTo>
                      <a:pt x="208" y="232"/>
                    </a:lnTo>
                    <a:lnTo>
                      <a:pt x="208" y="232"/>
                    </a:lnTo>
                    <a:lnTo>
                      <a:pt x="212" y="230"/>
                    </a:lnTo>
                    <a:lnTo>
                      <a:pt x="216" y="226"/>
                    </a:lnTo>
                    <a:lnTo>
                      <a:pt x="222" y="218"/>
                    </a:lnTo>
                    <a:lnTo>
                      <a:pt x="224" y="210"/>
                    </a:lnTo>
                    <a:lnTo>
                      <a:pt x="224" y="200"/>
                    </a:lnTo>
                    <a:lnTo>
                      <a:pt x="224" y="192"/>
                    </a:lnTo>
                    <a:lnTo>
                      <a:pt x="226" y="184"/>
                    </a:lnTo>
                    <a:lnTo>
                      <a:pt x="232" y="178"/>
                    </a:lnTo>
                    <a:lnTo>
                      <a:pt x="244" y="174"/>
                    </a:lnTo>
                    <a:lnTo>
                      <a:pt x="244" y="174"/>
                    </a:lnTo>
                    <a:lnTo>
                      <a:pt x="254" y="172"/>
                    </a:lnTo>
                    <a:lnTo>
                      <a:pt x="260" y="170"/>
                    </a:lnTo>
                    <a:lnTo>
                      <a:pt x="264" y="164"/>
                    </a:lnTo>
                    <a:lnTo>
                      <a:pt x="266" y="158"/>
                    </a:lnTo>
                    <a:lnTo>
                      <a:pt x="268" y="152"/>
                    </a:lnTo>
                    <a:lnTo>
                      <a:pt x="272" y="146"/>
                    </a:lnTo>
                    <a:lnTo>
                      <a:pt x="280" y="140"/>
                    </a:lnTo>
                    <a:lnTo>
                      <a:pt x="292" y="136"/>
                    </a:lnTo>
                    <a:lnTo>
                      <a:pt x="292" y="136"/>
                    </a:lnTo>
                    <a:lnTo>
                      <a:pt x="322" y="124"/>
                    </a:lnTo>
                    <a:lnTo>
                      <a:pt x="348" y="112"/>
                    </a:lnTo>
                    <a:lnTo>
                      <a:pt x="370" y="102"/>
                    </a:lnTo>
                    <a:lnTo>
                      <a:pt x="392" y="94"/>
                    </a:lnTo>
                    <a:lnTo>
                      <a:pt x="392" y="94"/>
                    </a:lnTo>
                    <a:lnTo>
                      <a:pt x="408" y="90"/>
                    </a:lnTo>
                    <a:lnTo>
                      <a:pt x="418" y="86"/>
                    </a:lnTo>
                    <a:lnTo>
                      <a:pt x="424" y="82"/>
                    </a:lnTo>
                    <a:lnTo>
                      <a:pt x="426" y="76"/>
                    </a:lnTo>
                    <a:lnTo>
                      <a:pt x="424" y="72"/>
                    </a:lnTo>
                    <a:lnTo>
                      <a:pt x="420" y="70"/>
                    </a:lnTo>
                    <a:lnTo>
                      <a:pt x="408" y="64"/>
                    </a:lnTo>
                    <a:lnTo>
                      <a:pt x="408" y="64"/>
                    </a:lnTo>
                    <a:lnTo>
                      <a:pt x="398" y="60"/>
                    </a:lnTo>
                    <a:lnTo>
                      <a:pt x="390" y="54"/>
                    </a:lnTo>
                    <a:lnTo>
                      <a:pt x="370" y="40"/>
                    </a:lnTo>
                    <a:lnTo>
                      <a:pt x="360" y="32"/>
                    </a:lnTo>
                    <a:lnTo>
                      <a:pt x="348" y="26"/>
                    </a:lnTo>
                    <a:lnTo>
                      <a:pt x="334" y="22"/>
                    </a:lnTo>
                    <a:lnTo>
                      <a:pt x="318" y="22"/>
                    </a:lnTo>
                    <a:lnTo>
                      <a:pt x="318" y="22"/>
                    </a:lnTo>
                    <a:lnTo>
                      <a:pt x="302" y="22"/>
                    </a:lnTo>
                    <a:lnTo>
                      <a:pt x="294" y="24"/>
                    </a:lnTo>
                    <a:lnTo>
                      <a:pt x="288" y="26"/>
                    </a:lnTo>
                    <a:lnTo>
                      <a:pt x="284" y="30"/>
                    </a:lnTo>
                    <a:lnTo>
                      <a:pt x="282" y="36"/>
                    </a:lnTo>
                    <a:lnTo>
                      <a:pt x="280" y="38"/>
                    </a:lnTo>
                    <a:lnTo>
                      <a:pt x="276" y="40"/>
                    </a:lnTo>
                    <a:lnTo>
                      <a:pt x="276" y="40"/>
                    </a:lnTo>
                    <a:lnTo>
                      <a:pt x="272" y="40"/>
                    </a:lnTo>
                    <a:lnTo>
                      <a:pt x="272" y="36"/>
                    </a:lnTo>
                    <a:lnTo>
                      <a:pt x="272" y="32"/>
                    </a:lnTo>
                    <a:lnTo>
                      <a:pt x="272" y="30"/>
                    </a:lnTo>
                    <a:lnTo>
                      <a:pt x="268" y="26"/>
                    </a:lnTo>
                    <a:lnTo>
                      <a:pt x="268" y="26"/>
                    </a:lnTo>
                    <a:lnTo>
                      <a:pt x="266" y="26"/>
                    </a:lnTo>
                    <a:lnTo>
                      <a:pt x="260" y="26"/>
                    </a:lnTo>
                    <a:lnTo>
                      <a:pt x="250" y="24"/>
                    </a:lnTo>
                    <a:lnTo>
                      <a:pt x="234" y="22"/>
                    </a:lnTo>
                    <a:lnTo>
                      <a:pt x="234" y="22"/>
                    </a:lnTo>
                    <a:lnTo>
                      <a:pt x="218" y="16"/>
                    </a:lnTo>
                    <a:lnTo>
                      <a:pt x="208" y="12"/>
                    </a:lnTo>
                    <a:lnTo>
                      <a:pt x="192" y="2"/>
                    </a:lnTo>
                    <a:lnTo>
                      <a:pt x="186" y="0"/>
                    </a:lnTo>
                    <a:lnTo>
                      <a:pt x="178" y="0"/>
                    </a:lnTo>
                    <a:lnTo>
                      <a:pt x="168" y="0"/>
                    </a:lnTo>
                    <a:lnTo>
                      <a:pt x="154" y="2"/>
                    </a:lnTo>
                    <a:lnTo>
                      <a:pt x="154" y="2"/>
                    </a:lnTo>
                    <a:lnTo>
                      <a:pt x="138" y="6"/>
                    </a:lnTo>
                    <a:lnTo>
                      <a:pt x="120" y="8"/>
                    </a:lnTo>
                    <a:lnTo>
                      <a:pt x="82" y="12"/>
                    </a:lnTo>
                    <a:lnTo>
                      <a:pt x="54" y="16"/>
                    </a:lnTo>
                    <a:lnTo>
                      <a:pt x="48" y="18"/>
                    </a:lnTo>
                    <a:lnTo>
                      <a:pt x="48" y="18"/>
                    </a:lnTo>
                    <a:lnTo>
                      <a:pt x="50" y="20"/>
                    </a:lnTo>
                    <a:lnTo>
                      <a:pt x="50" y="20"/>
                    </a:lnTo>
                    <a:lnTo>
                      <a:pt x="54" y="24"/>
                    </a:lnTo>
                    <a:lnTo>
                      <a:pt x="56" y="28"/>
                    </a:lnTo>
                    <a:lnTo>
                      <a:pt x="58" y="36"/>
                    </a:lnTo>
                    <a:lnTo>
                      <a:pt x="60" y="42"/>
                    </a:lnTo>
                    <a:lnTo>
                      <a:pt x="64" y="46"/>
                    </a:lnTo>
                    <a:lnTo>
                      <a:pt x="68" y="48"/>
                    </a:lnTo>
                    <a:lnTo>
                      <a:pt x="76" y="52"/>
                    </a:lnTo>
                    <a:lnTo>
                      <a:pt x="76" y="52"/>
                    </a:lnTo>
                    <a:lnTo>
                      <a:pt x="84" y="56"/>
                    </a:lnTo>
                    <a:lnTo>
                      <a:pt x="86" y="58"/>
                    </a:lnTo>
                    <a:lnTo>
                      <a:pt x="86" y="60"/>
                    </a:lnTo>
                    <a:lnTo>
                      <a:pt x="84" y="64"/>
                    </a:lnTo>
                    <a:lnTo>
                      <a:pt x="76" y="68"/>
                    </a:lnTo>
                    <a:lnTo>
                      <a:pt x="74" y="72"/>
                    </a:lnTo>
                    <a:lnTo>
                      <a:pt x="72" y="76"/>
                    </a:lnTo>
                    <a:lnTo>
                      <a:pt x="72" y="76"/>
                    </a:lnTo>
                    <a:lnTo>
                      <a:pt x="72" y="80"/>
                    </a:lnTo>
                    <a:lnTo>
                      <a:pt x="70" y="82"/>
                    </a:lnTo>
                    <a:lnTo>
                      <a:pt x="64" y="82"/>
                    </a:lnTo>
                    <a:lnTo>
                      <a:pt x="58" y="84"/>
                    </a:lnTo>
                    <a:lnTo>
                      <a:pt x="56" y="86"/>
                    </a:lnTo>
                    <a:lnTo>
                      <a:pt x="56" y="90"/>
                    </a:lnTo>
                    <a:lnTo>
                      <a:pt x="56" y="90"/>
                    </a:lnTo>
                    <a:lnTo>
                      <a:pt x="56" y="94"/>
                    </a:lnTo>
                    <a:lnTo>
                      <a:pt x="54" y="98"/>
                    </a:lnTo>
                    <a:lnTo>
                      <a:pt x="48" y="106"/>
                    </a:lnTo>
                    <a:lnTo>
                      <a:pt x="44" y="110"/>
                    </a:lnTo>
                    <a:lnTo>
                      <a:pt x="44" y="112"/>
                    </a:lnTo>
                    <a:lnTo>
                      <a:pt x="46" y="114"/>
                    </a:lnTo>
                    <a:lnTo>
                      <a:pt x="46" y="114"/>
                    </a:lnTo>
                    <a:lnTo>
                      <a:pt x="54" y="118"/>
                    </a:lnTo>
                    <a:lnTo>
                      <a:pt x="56" y="122"/>
                    </a:lnTo>
                    <a:lnTo>
                      <a:pt x="56" y="124"/>
                    </a:lnTo>
                    <a:lnTo>
                      <a:pt x="54" y="124"/>
                    </a:lnTo>
                    <a:lnTo>
                      <a:pt x="44" y="126"/>
                    </a:lnTo>
                    <a:lnTo>
                      <a:pt x="44" y="126"/>
                    </a:lnTo>
                    <a:lnTo>
                      <a:pt x="34" y="128"/>
                    </a:lnTo>
                    <a:lnTo>
                      <a:pt x="30" y="130"/>
                    </a:lnTo>
                    <a:lnTo>
                      <a:pt x="30" y="134"/>
                    </a:lnTo>
                    <a:lnTo>
                      <a:pt x="34" y="140"/>
                    </a:lnTo>
                    <a:lnTo>
                      <a:pt x="34" y="140"/>
                    </a:lnTo>
                    <a:lnTo>
                      <a:pt x="34" y="144"/>
                    </a:lnTo>
                    <a:lnTo>
                      <a:pt x="32" y="150"/>
                    </a:lnTo>
                    <a:lnTo>
                      <a:pt x="22" y="160"/>
                    </a:lnTo>
                    <a:lnTo>
                      <a:pt x="10" y="172"/>
                    </a:lnTo>
                    <a:lnTo>
                      <a:pt x="6" y="178"/>
                    </a:lnTo>
                    <a:lnTo>
                      <a:pt x="4" y="182"/>
                    </a:lnTo>
                    <a:lnTo>
                      <a:pt x="4" y="182"/>
                    </a:lnTo>
                    <a:lnTo>
                      <a:pt x="2" y="188"/>
                    </a:lnTo>
                    <a:lnTo>
                      <a:pt x="0" y="192"/>
                    </a:lnTo>
                    <a:lnTo>
                      <a:pt x="0" y="194"/>
                    </a:lnTo>
                    <a:lnTo>
                      <a:pt x="2" y="196"/>
                    </a:lnTo>
                    <a:lnTo>
                      <a:pt x="2" y="196"/>
                    </a:lnTo>
                    <a:close/>
                  </a:path>
                </a:pathLst>
              </a:custGeom>
              <a:grpFill/>
              <a:ln w="6350">
                <a:noFill/>
                <a:round/>
                <a:headEnd/>
                <a:tailEnd/>
              </a:ln>
            </p:spPr>
            <p:txBody>
              <a:bodyPr/>
              <a:lstStyle/>
              <a:p>
                <a:endParaRPr lang="en-US" b="1"/>
              </a:p>
            </p:txBody>
          </p:sp>
          <p:sp>
            <p:nvSpPr>
              <p:cNvPr id="193" name="Freeform 6018">
                <a:extLst>
                  <a:ext uri="{FF2B5EF4-FFF2-40B4-BE49-F238E27FC236}">
                    <a16:creationId xmlns:a16="http://schemas.microsoft.com/office/drawing/2014/main" id="{B7F89794-A81D-4AD8-9B4D-A7D1C0728EE4}"/>
                  </a:ext>
                </a:extLst>
              </p:cNvPr>
              <p:cNvSpPr>
                <a:spLocks/>
              </p:cNvSpPr>
              <p:nvPr/>
            </p:nvSpPr>
            <p:spPr bwMode="auto">
              <a:xfrm>
                <a:off x="1258570" y="1024573"/>
                <a:ext cx="190500" cy="87630"/>
              </a:xfrm>
              <a:custGeom>
                <a:avLst/>
                <a:gdLst/>
                <a:ahLst/>
                <a:cxnLst>
                  <a:cxn ang="0">
                    <a:pos x="12" y="124"/>
                  </a:cxn>
                  <a:cxn ang="0">
                    <a:pos x="16" y="130"/>
                  </a:cxn>
                  <a:cxn ang="0">
                    <a:pos x="36" y="120"/>
                  </a:cxn>
                  <a:cxn ang="0">
                    <a:pos x="50" y="118"/>
                  </a:cxn>
                  <a:cxn ang="0">
                    <a:pos x="66" y="124"/>
                  </a:cxn>
                  <a:cxn ang="0">
                    <a:pos x="76" y="124"/>
                  </a:cxn>
                  <a:cxn ang="0">
                    <a:pos x="88" y="114"/>
                  </a:cxn>
                  <a:cxn ang="0">
                    <a:pos x="94" y="122"/>
                  </a:cxn>
                  <a:cxn ang="0">
                    <a:pos x="112" y="138"/>
                  </a:cxn>
                  <a:cxn ang="0">
                    <a:pos x="132" y="132"/>
                  </a:cxn>
                  <a:cxn ang="0">
                    <a:pos x="138" y="114"/>
                  </a:cxn>
                  <a:cxn ang="0">
                    <a:pos x="146" y="110"/>
                  </a:cxn>
                  <a:cxn ang="0">
                    <a:pos x="156" y="114"/>
                  </a:cxn>
                  <a:cxn ang="0">
                    <a:pos x="174" y="94"/>
                  </a:cxn>
                  <a:cxn ang="0">
                    <a:pos x="182" y="76"/>
                  </a:cxn>
                  <a:cxn ang="0">
                    <a:pos x="186" y="66"/>
                  </a:cxn>
                  <a:cxn ang="0">
                    <a:pos x="206" y="56"/>
                  </a:cxn>
                  <a:cxn ang="0">
                    <a:pos x="208" y="64"/>
                  </a:cxn>
                  <a:cxn ang="0">
                    <a:pos x="206" y="88"/>
                  </a:cxn>
                  <a:cxn ang="0">
                    <a:pos x="214" y="96"/>
                  </a:cxn>
                  <a:cxn ang="0">
                    <a:pos x="236" y="100"/>
                  </a:cxn>
                  <a:cxn ang="0">
                    <a:pos x="244" y="92"/>
                  </a:cxn>
                  <a:cxn ang="0">
                    <a:pos x="246" y="80"/>
                  </a:cxn>
                  <a:cxn ang="0">
                    <a:pos x="274" y="74"/>
                  </a:cxn>
                  <a:cxn ang="0">
                    <a:pos x="294" y="60"/>
                  </a:cxn>
                  <a:cxn ang="0">
                    <a:pos x="280" y="42"/>
                  </a:cxn>
                  <a:cxn ang="0">
                    <a:pos x="272" y="36"/>
                  </a:cxn>
                  <a:cxn ang="0">
                    <a:pos x="278" y="28"/>
                  </a:cxn>
                  <a:cxn ang="0">
                    <a:pos x="300" y="18"/>
                  </a:cxn>
                  <a:cxn ang="0">
                    <a:pos x="288" y="8"/>
                  </a:cxn>
                  <a:cxn ang="0">
                    <a:pos x="258" y="0"/>
                  </a:cxn>
                  <a:cxn ang="0">
                    <a:pos x="244" y="4"/>
                  </a:cxn>
                  <a:cxn ang="0">
                    <a:pos x="234" y="16"/>
                  </a:cxn>
                  <a:cxn ang="0">
                    <a:pos x="202" y="12"/>
                  </a:cxn>
                  <a:cxn ang="0">
                    <a:pos x="160" y="18"/>
                  </a:cxn>
                  <a:cxn ang="0">
                    <a:pos x="128" y="38"/>
                  </a:cxn>
                  <a:cxn ang="0">
                    <a:pos x="102" y="58"/>
                  </a:cxn>
                  <a:cxn ang="0">
                    <a:pos x="82" y="66"/>
                  </a:cxn>
                  <a:cxn ang="0">
                    <a:pos x="66" y="78"/>
                  </a:cxn>
                  <a:cxn ang="0">
                    <a:pos x="44" y="90"/>
                  </a:cxn>
                  <a:cxn ang="0">
                    <a:pos x="28" y="86"/>
                  </a:cxn>
                  <a:cxn ang="0">
                    <a:pos x="12" y="96"/>
                  </a:cxn>
                  <a:cxn ang="0">
                    <a:pos x="2" y="112"/>
                  </a:cxn>
                  <a:cxn ang="0">
                    <a:pos x="14" y="116"/>
                  </a:cxn>
                </a:cxnLst>
                <a:rect l="0" t="0" r="r" b="b"/>
                <a:pathLst>
                  <a:path w="300" h="138">
                    <a:moveTo>
                      <a:pt x="14" y="120"/>
                    </a:moveTo>
                    <a:lnTo>
                      <a:pt x="14" y="120"/>
                    </a:lnTo>
                    <a:lnTo>
                      <a:pt x="12" y="124"/>
                    </a:lnTo>
                    <a:lnTo>
                      <a:pt x="12" y="126"/>
                    </a:lnTo>
                    <a:lnTo>
                      <a:pt x="14" y="128"/>
                    </a:lnTo>
                    <a:lnTo>
                      <a:pt x="16" y="130"/>
                    </a:lnTo>
                    <a:lnTo>
                      <a:pt x="24" y="128"/>
                    </a:lnTo>
                    <a:lnTo>
                      <a:pt x="36" y="120"/>
                    </a:lnTo>
                    <a:lnTo>
                      <a:pt x="36" y="120"/>
                    </a:lnTo>
                    <a:lnTo>
                      <a:pt x="42" y="118"/>
                    </a:lnTo>
                    <a:lnTo>
                      <a:pt x="46" y="116"/>
                    </a:lnTo>
                    <a:lnTo>
                      <a:pt x="50" y="118"/>
                    </a:lnTo>
                    <a:lnTo>
                      <a:pt x="52" y="118"/>
                    </a:lnTo>
                    <a:lnTo>
                      <a:pt x="60" y="124"/>
                    </a:lnTo>
                    <a:lnTo>
                      <a:pt x="66" y="124"/>
                    </a:lnTo>
                    <a:lnTo>
                      <a:pt x="72" y="126"/>
                    </a:lnTo>
                    <a:lnTo>
                      <a:pt x="72" y="126"/>
                    </a:lnTo>
                    <a:lnTo>
                      <a:pt x="76" y="124"/>
                    </a:lnTo>
                    <a:lnTo>
                      <a:pt x="82" y="122"/>
                    </a:lnTo>
                    <a:lnTo>
                      <a:pt x="86" y="116"/>
                    </a:lnTo>
                    <a:lnTo>
                      <a:pt x="88" y="114"/>
                    </a:lnTo>
                    <a:lnTo>
                      <a:pt x="90" y="114"/>
                    </a:lnTo>
                    <a:lnTo>
                      <a:pt x="94" y="122"/>
                    </a:lnTo>
                    <a:lnTo>
                      <a:pt x="94" y="122"/>
                    </a:lnTo>
                    <a:lnTo>
                      <a:pt x="98" y="130"/>
                    </a:lnTo>
                    <a:lnTo>
                      <a:pt x="104" y="134"/>
                    </a:lnTo>
                    <a:lnTo>
                      <a:pt x="112" y="138"/>
                    </a:lnTo>
                    <a:lnTo>
                      <a:pt x="118" y="138"/>
                    </a:lnTo>
                    <a:lnTo>
                      <a:pt x="126" y="136"/>
                    </a:lnTo>
                    <a:lnTo>
                      <a:pt x="132" y="132"/>
                    </a:lnTo>
                    <a:lnTo>
                      <a:pt x="136" y="124"/>
                    </a:lnTo>
                    <a:lnTo>
                      <a:pt x="138" y="114"/>
                    </a:lnTo>
                    <a:lnTo>
                      <a:pt x="138" y="114"/>
                    </a:lnTo>
                    <a:lnTo>
                      <a:pt x="138" y="106"/>
                    </a:lnTo>
                    <a:lnTo>
                      <a:pt x="140" y="104"/>
                    </a:lnTo>
                    <a:lnTo>
                      <a:pt x="146" y="110"/>
                    </a:lnTo>
                    <a:lnTo>
                      <a:pt x="150" y="114"/>
                    </a:lnTo>
                    <a:lnTo>
                      <a:pt x="154" y="114"/>
                    </a:lnTo>
                    <a:lnTo>
                      <a:pt x="156" y="114"/>
                    </a:lnTo>
                    <a:lnTo>
                      <a:pt x="160" y="112"/>
                    </a:lnTo>
                    <a:lnTo>
                      <a:pt x="164" y="108"/>
                    </a:lnTo>
                    <a:lnTo>
                      <a:pt x="174" y="94"/>
                    </a:lnTo>
                    <a:lnTo>
                      <a:pt x="174" y="94"/>
                    </a:lnTo>
                    <a:lnTo>
                      <a:pt x="180" y="82"/>
                    </a:lnTo>
                    <a:lnTo>
                      <a:pt x="182" y="76"/>
                    </a:lnTo>
                    <a:lnTo>
                      <a:pt x="182" y="68"/>
                    </a:lnTo>
                    <a:lnTo>
                      <a:pt x="184" y="66"/>
                    </a:lnTo>
                    <a:lnTo>
                      <a:pt x="186" y="66"/>
                    </a:lnTo>
                    <a:lnTo>
                      <a:pt x="198" y="58"/>
                    </a:lnTo>
                    <a:lnTo>
                      <a:pt x="198" y="58"/>
                    </a:lnTo>
                    <a:lnTo>
                      <a:pt x="206" y="56"/>
                    </a:lnTo>
                    <a:lnTo>
                      <a:pt x="208" y="58"/>
                    </a:lnTo>
                    <a:lnTo>
                      <a:pt x="210" y="58"/>
                    </a:lnTo>
                    <a:lnTo>
                      <a:pt x="208" y="64"/>
                    </a:lnTo>
                    <a:lnTo>
                      <a:pt x="206" y="72"/>
                    </a:lnTo>
                    <a:lnTo>
                      <a:pt x="204" y="80"/>
                    </a:lnTo>
                    <a:lnTo>
                      <a:pt x="206" y="88"/>
                    </a:lnTo>
                    <a:lnTo>
                      <a:pt x="208" y="92"/>
                    </a:lnTo>
                    <a:lnTo>
                      <a:pt x="210" y="94"/>
                    </a:lnTo>
                    <a:lnTo>
                      <a:pt x="214" y="96"/>
                    </a:lnTo>
                    <a:lnTo>
                      <a:pt x="222" y="98"/>
                    </a:lnTo>
                    <a:lnTo>
                      <a:pt x="222" y="98"/>
                    </a:lnTo>
                    <a:lnTo>
                      <a:pt x="236" y="100"/>
                    </a:lnTo>
                    <a:lnTo>
                      <a:pt x="242" y="98"/>
                    </a:lnTo>
                    <a:lnTo>
                      <a:pt x="246" y="96"/>
                    </a:lnTo>
                    <a:lnTo>
                      <a:pt x="244" y="92"/>
                    </a:lnTo>
                    <a:lnTo>
                      <a:pt x="244" y="86"/>
                    </a:lnTo>
                    <a:lnTo>
                      <a:pt x="244" y="82"/>
                    </a:lnTo>
                    <a:lnTo>
                      <a:pt x="246" y="80"/>
                    </a:lnTo>
                    <a:lnTo>
                      <a:pt x="254" y="78"/>
                    </a:lnTo>
                    <a:lnTo>
                      <a:pt x="254" y="78"/>
                    </a:lnTo>
                    <a:lnTo>
                      <a:pt x="274" y="74"/>
                    </a:lnTo>
                    <a:lnTo>
                      <a:pt x="284" y="70"/>
                    </a:lnTo>
                    <a:lnTo>
                      <a:pt x="290" y="66"/>
                    </a:lnTo>
                    <a:lnTo>
                      <a:pt x="294" y="60"/>
                    </a:lnTo>
                    <a:lnTo>
                      <a:pt x="294" y="54"/>
                    </a:lnTo>
                    <a:lnTo>
                      <a:pt x="290" y="48"/>
                    </a:lnTo>
                    <a:lnTo>
                      <a:pt x="280" y="42"/>
                    </a:lnTo>
                    <a:lnTo>
                      <a:pt x="280" y="42"/>
                    </a:lnTo>
                    <a:lnTo>
                      <a:pt x="274" y="38"/>
                    </a:lnTo>
                    <a:lnTo>
                      <a:pt x="272" y="36"/>
                    </a:lnTo>
                    <a:lnTo>
                      <a:pt x="272" y="34"/>
                    </a:lnTo>
                    <a:lnTo>
                      <a:pt x="272" y="32"/>
                    </a:lnTo>
                    <a:lnTo>
                      <a:pt x="278" y="28"/>
                    </a:lnTo>
                    <a:lnTo>
                      <a:pt x="288" y="24"/>
                    </a:lnTo>
                    <a:lnTo>
                      <a:pt x="296" y="22"/>
                    </a:lnTo>
                    <a:lnTo>
                      <a:pt x="300" y="18"/>
                    </a:lnTo>
                    <a:lnTo>
                      <a:pt x="300" y="16"/>
                    </a:lnTo>
                    <a:lnTo>
                      <a:pt x="298" y="14"/>
                    </a:lnTo>
                    <a:lnTo>
                      <a:pt x="288" y="8"/>
                    </a:lnTo>
                    <a:lnTo>
                      <a:pt x="288" y="8"/>
                    </a:lnTo>
                    <a:lnTo>
                      <a:pt x="266" y="0"/>
                    </a:lnTo>
                    <a:lnTo>
                      <a:pt x="258" y="0"/>
                    </a:lnTo>
                    <a:lnTo>
                      <a:pt x="254" y="0"/>
                    </a:lnTo>
                    <a:lnTo>
                      <a:pt x="248" y="2"/>
                    </a:lnTo>
                    <a:lnTo>
                      <a:pt x="244" y="4"/>
                    </a:lnTo>
                    <a:lnTo>
                      <a:pt x="238" y="14"/>
                    </a:lnTo>
                    <a:lnTo>
                      <a:pt x="238" y="14"/>
                    </a:lnTo>
                    <a:lnTo>
                      <a:pt x="234" y="16"/>
                    </a:lnTo>
                    <a:lnTo>
                      <a:pt x="232" y="16"/>
                    </a:lnTo>
                    <a:lnTo>
                      <a:pt x="224" y="16"/>
                    </a:lnTo>
                    <a:lnTo>
                      <a:pt x="202" y="12"/>
                    </a:lnTo>
                    <a:lnTo>
                      <a:pt x="186" y="12"/>
                    </a:lnTo>
                    <a:lnTo>
                      <a:pt x="170" y="14"/>
                    </a:lnTo>
                    <a:lnTo>
                      <a:pt x="160" y="18"/>
                    </a:lnTo>
                    <a:lnTo>
                      <a:pt x="150" y="22"/>
                    </a:lnTo>
                    <a:lnTo>
                      <a:pt x="140" y="28"/>
                    </a:lnTo>
                    <a:lnTo>
                      <a:pt x="128" y="38"/>
                    </a:lnTo>
                    <a:lnTo>
                      <a:pt x="128" y="38"/>
                    </a:lnTo>
                    <a:lnTo>
                      <a:pt x="112" y="50"/>
                    </a:lnTo>
                    <a:lnTo>
                      <a:pt x="102" y="58"/>
                    </a:lnTo>
                    <a:lnTo>
                      <a:pt x="94" y="62"/>
                    </a:lnTo>
                    <a:lnTo>
                      <a:pt x="90" y="62"/>
                    </a:lnTo>
                    <a:lnTo>
                      <a:pt x="82" y="66"/>
                    </a:lnTo>
                    <a:lnTo>
                      <a:pt x="76" y="70"/>
                    </a:lnTo>
                    <a:lnTo>
                      <a:pt x="66" y="78"/>
                    </a:lnTo>
                    <a:lnTo>
                      <a:pt x="66" y="78"/>
                    </a:lnTo>
                    <a:lnTo>
                      <a:pt x="58" y="86"/>
                    </a:lnTo>
                    <a:lnTo>
                      <a:pt x="50" y="88"/>
                    </a:lnTo>
                    <a:lnTo>
                      <a:pt x="44" y="90"/>
                    </a:lnTo>
                    <a:lnTo>
                      <a:pt x="38" y="88"/>
                    </a:lnTo>
                    <a:lnTo>
                      <a:pt x="34" y="86"/>
                    </a:lnTo>
                    <a:lnTo>
                      <a:pt x="28" y="86"/>
                    </a:lnTo>
                    <a:lnTo>
                      <a:pt x="20" y="90"/>
                    </a:lnTo>
                    <a:lnTo>
                      <a:pt x="12" y="96"/>
                    </a:lnTo>
                    <a:lnTo>
                      <a:pt x="12" y="96"/>
                    </a:lnTo>
                    <a:lnTo>
                      <a:pt x="4" y="104"/>
                    </a:lnTo>
                    <a:lnTo>
                      <a:pt x="0" y="108"/>
                    </a:lnTo>
                    <a:lnTo>
                      <a:pt x="2" y="112"/>
                    </a:lnTo>
                    <a:lnTo>
                      <a:pt x="4" y="112"/>
                    </a:lnTo>
                    <a:lnTo>
                      <a:pt x="12" y="114"/>
                    </a:lnTo>
                    <a:lnTo>
                      <a:pt x="14" y="116"/>
                    </a:lnTo>
                    <a:lnTo>
                      <a:pt x="14" y="120"/>
                    </a:lnTo>
                    <a:lnTo>
                      <a:pt x="14" y="120"/>
                    </a:lnTo>
                    <a:close/>
                  </a:path>
                </a:pathLst>
              </a:custGeom>
              <a:grpFill/>
              <a:ln w="6350">
                <a:noFill/>
                <a:round/>
                <a:headEnd/>
                <a:tailEnd/>
              </a:ln>
            </p:spPr>
            <p:txBody>
              <a:bodyPr/>
              <a:lstStyle/>
              <a:p>
                <a:endParaRPr lang="en-US" b="1"/>
              </a:p>
            </p:txBody>
          </p:sp>
          <p:sp>
            <p:nvSpPr>
              <p:cNvPr id="194" name="Freeform 6019">
                <a:extLst>
                  <a:ext uri="{FF2B5EF4-FFF2-40B4-BE49-F238E27FC236}">
                    <a16:creationId xmlns:a16="http://schemas.microsoft.com/office/drawing/2014/main" id="{CDB60F49-6AE1-4E6F-A934-C256BFBD67CA}"/>
                  </a:ext>
                </a:extLst>
              </p:cNvPr>
              <p:cNvSpPr>
                <a:spLocks/>
              </p:cNvSpPr>
              <p:nvPr/>
            </p:nvSpPr>
            <p:spPr bwMode="auto">
              <a:xfrm>
                <a:off x="1468120" y="1056323"/>
                <a:ext cx="35560" cy="10160"/>
              </a:xfrm>
              <a:custGeom>
                <a:avLst/>
                <a:gdLst/>
                <a:ahLst/>
                <a:cxnLst>
                  <a:cxn ang="0">
                    <a:pos x="0" y="8"/>
                  </a:cxn>
                  <a:cxn ang="0">
                    <a:pos x="0" y="8"/>
                  </a:cxn>
                  <a:cxn ang="0">
                    <a:pos x="0" y="12"/>
                  </a:cxn>
                  <a:cxn ang="0">
                    <a:pos x="4" y="14"/>
                  </a:cxn>
                  <a:cxn ang="0">
                    <a:pos x="18" y="16"/>
                  </a:cxn>
                  <a:cxn ang="0">
                    <a:pos x="38" y="16"/>
                  </a:cxn>
                  <a:cxn ang="0">
                    <a:pos x="46" y="14"/>
                  </a:cxn>
                  <a:cxn ang="0">
                    <a:pos x="54" y="12"/>
                  </a:cxn>
                  <a:cxn ang="0">
                    <a:pos x="54" y="12"/>
                  </a:cxn>
                  <a:cxn ang="0">
                    <a:pos x="56" y="10"/>
                  </a:cxn>
                  <a:cxn ang="0">
                    <a:pos x="56" y="8"/>
                  </a:cxn>
                  <a:cxn ang="0">
                    <a:pos x="54" y="6"/>
                  </a:cxn>
                  <a:cxn ang="0">
                    <a:pos x="46" y="2"/>
                  </a:cxn>
                  <a:cxn ang="0">
                    <a:pos x="36" y="2"/>
                  </a:cxn>
                  <a:cxn ang="0">
                    <a:pos x="26" y="0"/>
                  </a:cxn>
                  <a:cxn ang="0">
                    <a:pos x="16" y="2"/>
                  </a:cxn>
                  <a:cxn ang="0">
                    <a:pos x="6" y="4"/>
                  </a:cxn>
                  <a:cxn ang="0">
                    <a:pos x="0" y="8"/>
                  </a:cxn>
                  <a:cxn ang="0">
                    <a:pos x="0" y="8"/>
                  </a:cxn>
                </a:cxnLst>
                <a:rect l="0" t="0" r="r" b="b"/>
                <a:pathLst>
                  <a:path w="56" h="16">
                    <a:moveTo>
                      <a:pt x="0" y="8"/>
                    </a:moveTo>
                    <a:lnTo>
                      <a:pt x="0" y="8"/>
                    </a:lnTo>
                    <a:lnTo>
                      <a:pt x="0" y="12"/>
                    </a:lnTo>
                    <a:lnTo>
                      <a:pt x="4" y="14"/>
                    </a:lnTo>
                    <a:lnTo>
                      <a:pt x="18" y="16"/>
                    </a:lnTo>
                    <a:lnTo>
                      <a:pt x="38" y="16"/>
                    </a:lnTo>
                    <a:lnTo>
                      <a:pt x="46" y="14"/>
                    </a:lnTo>
                    <a:lnTo>
                      <a:pt x="54" y="12"/>
                    </a:lnTo>
                    <a:lnTo>
                      <a:pt x="54" y="12"/>
                    </a:lnTo>
                    <a:lnTo>
                      <a:pt x="56" y="10"/>
                    </a:lnTo>
                    <a:lnTo>
                      <a:pt x="56" y="8"/>
                    </a:lnTo>
                    <a:lnTo>
                      <a:pt x="54" y="6"/>
                    </a:lnTo>
                    <a:lnTo>
                      <a:pt x="46" y="2"/>
                    </a:lnTo>
                    <a:lnTo>
                      <a:pt x="36" y="2"/>
                    </a:lnTo>
                    <a:lnTo>
                      <a:pt x="26" y="0"/>
                    </a:lnTo>
                    <a:lnTo>
                      <a:pt x="16" y="2"/>
                    </a:lnTo>
                    <a:lnTo>
                      <a:pt x="6" y="4"/>
                    </a:lnTo>
                    <a:lnTo>
                      <a:pt x="0" y="8"/>
                    </a:lnTo>
                    <a:lnTo>
                      <a:pt x="0" y="8"/>
                    </a:lnTo>
                    <a:close/>
                  </a:path>
                </a:pathLst>
              </a:custGeom>
              <a:grpFill/>
              <a:ln w="6350">
                <a:noFill/>
                <a:round/>
                <a:headEnd/>
                <a:tailEnd/>
              </a:ln>
            </p:spPr>
            <p:txBody>
              <a:bodyPr/>
              <a:lstStyle/>
              <a:p>
                <a:endParaRPr lang="en-US" b="1"/>
              </a:p>
            </p:txBody>
          </p:sp>
          <p:sp>
            <p:nvSpPr>
              <p:cNvPr id="195" name="Freeform 6020">
                <a:extLst>
                  <a:ext uri="{FF2B5EF4-FFF2-40B4-BE49-F238E27FC236}">
                    <a16:creationId xmlns:a16="http://schemas.microsoft.com/office/drawing/2014/main" id="{E3575A03-1B3A-4C2E-BDAD-0FDCA50C6C91}"/>
                  </a:ext>
                </a:extLst>
              </p:cNvPr>
              <p:cNvSpPr>
                <a:spLocks/>
              </p:cNvSpPr>
              <p:nvPr/>
            </p:nvSpPr>
            <p:spPr bwMode="auto">
              <a:xfrm>
                <a:off x="1464310" y="996633"/>
                <a:ext cx="34290" cy="19050"/>
              </a:xfrm>
              <a:custGeom>
                <a:avLst/>
                <a:gdLst/>
                <a:ahLst/>
                <a:cxnLst>
                  <a:cxn ang="0">
                    <a:pos x="42" y="30"/>
                  </a:cxn>
                  <a:cxn ang="0">
                    <a:pos x="42" y="30"/>
                  </a:cxn>
                  <a:cxn ang="0">
                    <a:pos x="52" y="28"/>
                  </a:cxn>
                  <a:cxn ang="0">
                    <a:pos x="54" y="26"/>
                  </a:cxn>
                  <a:cxn ang="0">
                    <a:pos x="54" y="24"/>
                  </a:cxn>
                  <a:cxn ang="0">
                    <a:pos x="50" y="18"/>
                  </a:cxn>
                  <a:cxn ang="0">
                    <a:pos x="40" y="8"/>
                  </a:cxn>
                  <a:cxn ang="0">
                    <a:pos x="40" y="8"/>
                  </a:cxn>
                  <a:cxn ang="0">
                    <a:pos x="34" y="4"/>
                  </a:cxn>
                  <a:cxn ang="0">
                    <a:pos x="26" y="0"/>
                  </a:cxn>
                  <a:cxn ang="0">
                    <a:pos x="22" y="0"/>
                  </a:cxn>
                  <a:cxn ang="0">
                    <a:pos x="16" y="0"/>
                  </a:cxn>
                  <a:cxn ang="0">
                    <a:pos x="6" y="4"/>
                  </a:cxn>
                  <a:cxn ang="0">
                    <a:pos x="0" y="8"/>
                  </a:cxn>
                  <a:cxn ang="0">
                    <a:pos x="0" y="8"/>
                  </a:cxn>
                  <a:cxn ang="0">
                    <a:pos x="0" y="12"/>
                  </a:cxn>
                  <a:cxn ang="0">
                    <a:pos x="0" y="14"/>
                  </a:cxn>
                  <a:cxn ang="0">
                    <a:pos x="8" y="22"/>
                  </a:cxn>
                  <a:cxn ang="0">
                    <a:pos x="24" y="28"/>
                  </a:cxn>
                  <a:cxn ang="0">
                    <a:pos x="32" y="28"/>
                  </a:cxn>
                  <a:cxn ang="0">
                    <a:pos x="42" y="30"/>
                  </a:cxn>
                  <a:cxn ang="0">
                    <a:pos x="42" y="30"/>
                  </a:cxn>
                </a:cxnLst>
                <a:rect l="0" t="0" r="r" b="b"/>
                <a:pathLst>
                  <a:path w="54" h="30">
                    <a:moveTo>
                      <a:pt x="42" y="30"/>
                    </a:moveTo>
                    <a:lnTo>
                      <a:pt x="42" y="30"/>
                    </a:lnTo>
                    <a:lnTo>
                      <a:pt x="52" y="28"/>
                    </a:lnTo>
                    <a:lnTo>
                      <a:pt x="54" y="26"/>
                    </a:lnTo>
                    <a:lnTo>
                      <a:pt x="54" y="24"/>
                    </a:lnTo>
                    <a:lnTo>
                      <a:pt x="50" y="18"/>
                    </a:lnTo>
                    <a:lnTo>
                      <a:pt x="40" y="8"/>
                    </a:lnTo>
                    <a:lnTo>
                      <a:pt x="40" y="8"/>
                    </a:lnTo>
                    <a:lnTo>
                      <a:pt x="34" y="4"/>
                    </a:lnTo>
                    <a:lnTo>
                      <a:pt x="26" y="0"/>
                    </a:lnTo>
                    <a:lnTo>
                      <a:pt x="22" y="0"/>
                    </a:lnTo>
                    <a:lnTo>
                      <a:pt x="16" y="0"/>
                    </a:lnTo>
                    <a:lnTo>
                      <a:pt x="6" y="4"/>
                    </a:lnTo>
                    <a:lnTo>
                      <a:pt x="0" y="8"/>
                    </a:lnTo>
                    <a:lnTo>
                      <a:pt x="0" y="8"/>
                    </a:lnTo>
                    <a:lnTo>
                      <a:pt x="0" y="12"/>
                    </a:lnTo>
                    <a:lnTo>
                      <a:pt x="0" y="14"/>
                    </a:lnTo>
                    <a:lnTo>
                      <a:pt x="8" y="22"/>
                    </a:lnTo>
                    <a:lnTo>
                      <a:pt x="24" y="28"/>
                    </a:lnTo>
                    <a:lnTo>
                      <a:pt x="32" y="28"/>
                    </a:lnTo>
                    <a:lnTo>
                      <a:pt x="42" y="30"/>
                    </a:lnTo>
                    <a:lnTo>
                      <a:pt x="42" y="30"/>
                    </a:lnTo>
                    <a:close/>
                  </a:path>
                </a:pathLst>
              </a:custGeom>
              <a:grpFill/>
              <a:ln w="6350">
                <a:noFill/>
                <a:round/>
                <a:headEnd/>
                <a:tailEnd/>
              </a:ln>
            </p:spPr>
            <p:txBody>
              <a:bodyPr/>
              <a:lstStyle/>
              <a:p>
                <a:endParaRPr lang="en-US" b="1"/>
              </a:p>
            </p:txBody>
          </p:sp>
          <p:sp>
            <p:nvSpPr>
              <p:cNvPr id="196" name="Freeform 6021">
                <a:extLst>
                  <a:ext uri="{FF2B5EF4-FFF2-40B4-BE49-F238E27FC236}">
                    <a16:creationId xmlns:a16="http://schemas.microsoft.com/office/drawing/2014/main" id="{5538ECDC-3A3C-43BB-976C-B4C8B5A6DEAE}"/>
                  </a:ext>
                </a:extLst>
              </p:cNvPr>
              <p:cNvSpPr>
                <a:spLocks/>
              </p:cNvSpPr>
              <p:nvPr/>
            </p:nvSpPr>
            <p:spPr bwMode="auto">
              <a:xfrm>
                <a:off x="1504950" y="994093"/>
                <a:ext cx="97790" cy="39370"/>
              </a:xfrm>
              <a:custGeom>
                <a:avLst/>
                <a:gdLst/>
                <a:ahLst/>
                <a:cxnLst>
                  <a:cxn ang="0">
                    <a:pos x="106" y="56"/>
                  </a:cxn>
                  <a:cxn ang="0">
                    <a:pos x="106" y="56"/>
                  </a:cxn>
                  <a:cxn ang="0">
                    <a:pos x="120" y="52"/>
                  </a:cxn>
                  <a:cxn ang="0">
                    <a:pos x="130" y="48"/>
                  </a:cxn>
                  <a:cxn ang="0">
                    <a:pos x="136" y="44"/>
                  </a:cxn>
                  <a:cxn ang="0">
                    <a:pos x="138" y="40"/>
                  </a:cxn>
                  <a:cxn ang="0">
                    <a:pos x="138" y="34"/>
                  </a:cxn>
                  <a:cxn ang="0">
                    <a:pos x="132" y="30"/>
                  </a:cxn>
                  <a:cxn ang="0">
                    <a:pos x="124" y="28"/>
                  </a:cxn>
                  <a:cxn ang="0">
                    <a:pos x="114" y="26"/>
                  </a:cxn>
                  <a:cxn ang="0">
                    <a:pos x="114" y="26"/>
                  </a:cxn>
                  <a:cxn ang="0">
                    <a:pos x="104" y="24"/>
                  </a:cxn>
                  <a:cxn ang="0">
                    <a:pos x="104" y="24"/>
                  </a:cxn>
                  <a:cxn ang="0">
                    <a:pos x="118" y="22"/>
                  </a:cxn>
                  <a:cxn ang="0">
                    <a:pos x="138" y="16"/>
                  </a:cxn>
                  <a:cxn ang="0">
                    <a:pos x="148" y="12"/>
                  </a:cxn>
                  <a:cxn ang="0">
                    <a:pos x="152" y="8"/>
                  </a:cxn>
                  <a:cxn ang="0">
                    <a:pos x="152" y="8"/>
                  </a:cxn>
                  <a:cxn ang="0">
                    <a:pos x="154" y="4"/>
                  </a:cxn>
                  <a:cxn ang="0">
                    <a:pos x="152" y="2"/>
                  </a:cxn>
                  <a:cxn ang="0">
                    <a:pos x="148" y="0"/>
                  </a:cxn>
                  <a:cxn ang="0">
                    <a:pos x="138" y="0"/>
                  </a:cxn>
                  <a:cxn ang="0">
                    <a:pos x="124" y="0"/>
                  </a:cxn>
                  <a:cxn ang="0">
                    <a:pos x="90" y="4"/>
                  </a:cxn>
                  <a:cxn ang="0">
                    <a:pos x="50" y="8"/>
                  </a:cxn>
                  <a:cxn ang="0">
                    <a:pos x="50" y="8"/>
                  </a:cxn>
                  <a:cxn ang="0">
                    <a:pos x="18" y="14"/>
                  </a:cxn>
                  <a:cxn ang="0">
                    <a:pos x="8" y="18"/>
                  </a:cxn>
                  <a:cxn ang="0">
                    <a:pos x="4" y="22"/>
                  </a:cxn>
                  <a:cxn ang="0">
                    <a:pos x="0" y="26"/>
                  </a:cxn>
                  <a:cxn ang="0">
                    <a:pos x="0" y="30"/>
                  </a:cxn>
                  <a:cxn ang="0">
                    <a:pos x="8" y="46"/>
                  </a:cxn>
                  <a:cxn ang="0">
                    <a:pos x="8" y="46"/>
                  </a:cxn>
                  <a:cxn ang="0">
                    <a:pos x="14" y="52"/>
                  </a:cxn>
                  <a:cxn ang="0">
                    <a:pos x="22" y="58"/>
                  </a:cxn>
                  <a:cxn ang="0">
                    <a:pos x="32" y="60"/>
                  </a:cxn>
                  <a:cxn ang="0">
                    <a:pos x="46" y="62"/>
                  </a:cxn>
                  <a:cxn ang="0">
                    <a:pos x="74" y="60"/>
                  </a:cxn>
                  <a:cxn ang="0">
                    <a:pos x="106" y="56"/>
                  </a:cxn>
                  <a:cxn ang="0">
                    <a:pos x="106" y="56"/>
                  </a:cxn>
                </a:cxnLst>
                <a:rect l="0" t="0" r="r" b="b"/>
                <a:pathLst>
                  <a:path w="154" h="62">
                    <a:moveTo>
                      <a:pt x="106" y="56"/>
                    </a:moveTo>
                    <a:lnTo>
                      <a:pt x="106" y="56"/>
                    </a:lnTo>
                    <a:lnTo>
                      <a:pt x="120" y="52"/>
                    </a:lnTo>
                    <a:lnTo>
                      <a:pt x="130" y="48"/>
                    </a:lnTo>
                    <a:lnTo>
                      <a:pt x="136" y="44"/>
                    </a:lnTo>
                    <a:lnTo>
                      <a:pt x="138" y="40"/>
                    </a:lnTo>
                    <a:lnTo>
                      <a:pt x="138" y="34"/>
                    </a:lnTo>
                    <a:lnTo>
                      <a:pt x="132" y="30"/>
                    </a:lnTo>
                    <a:lnTo>
                      <a:pt x="124" y="28"/>
                    </a:lnTo>
                    <a:lnTo>
                      <a:pt x="114" y="26"/>
                    </a:lnTo>
                    <a:lnTo>
                      <a:pt x="114" y="26"/>
                    </a:lnTo>
                    <a:lnTo>
                      <a:pt x="104" y="24"/>
                    </a:lnTo>
                    <a:lnTo>
                      <a:pt x="104" y="24"/>
                    </a:lnTo>
                    <a:lnTo>
                      <a:pt x="118" y="22"/>
                    </a:lnTo>
                    <a:lnTo>
                      <a:pt x="138" y="16"/>
                    </a:lnTo>
                    <a:lnTo>
                      <a:pt x="148" y="12"/>
                    </a:lnTo>
                    <a:lnTo>
                      <a:pt x="152" y="8"/>
                    </a:lnTo>
                    <a:lnTo>
                      <a:pt x="152" y="8"/>
                    </a:lnTo>
                    <a:lnTo>
                      <a:pt x="154" y="4"/>
                    </a:lnTo>
                    <a:lnTo>
                      <a:pt x="152" y="2"/>
                    </a:lnTo>
                    <a:lnTo>
                      <a:pt x="148" y="0"/>
                    </a:lnTo>
                    <a:lnTo>
                      <a:pt x="138" y="0"/>
                    </a:lnTo>
                    <a:lnTo>
                      <a:pt x="124" y="0"/>
                    </a:lnTo>
                    <a:lnTo>
                      <a:pt x="90" y="4"/>
                    </a:lnTo>
                    <a:lnTo>
                      <a:pt x="50" y="8"/>
                    </a:lnTo>
                    <a:lnTo>
                      <a:pt x="50" y="8"/>
                    </a:lnTo>
                    <a:lnTo>
                      <a:pt x="18" y="14"/>
                    </a:lnTo>
                    <a:lnTo>
                      <a:pt x="8" y="18"/>
                    </a:lnTo>
                    <a:lnTo>
                      <a:pt x="4" y="22"/>
                    </a:lnTo>
                    <a:lnTo>
                      <a:pt x="0" y="26"/>
                    </a:lnTo>
                    <a:lnTo>
                      <a:pt x="0" y="30"/>
                    </a:lnTo>
                    <a:lnTo>
                      <a:pt x="8" y="46"/>
                    </a:lnTo>
                    <a:lnTo>
                      <a:pt x="8" y="46"/>
                    </a:lnTo>
                    <a:lnTo>
                      <a:pt x="14" y="52"/>
                    </a:lnTo>
                    <a:lnTo>
                      <a:pt x="22" y="58"/>
                    </a:lnTo>
                    <a:lnTo>
                      <a:pt x="32" y="60"/>
                    </a:lnTo>
                    <a:lnTo>
                      <a:pt x="46" y="62"/>
                    </a:lnTo>
                    <a:lnTo>
                      <a:pt x="74" y="60"/>
                    </a:lnTo>
                    <a:lnTo>
                      <a:pt x="106" y="56"/>
                    </a:lnTo>
                    <a:lnTo>
                      <a:pt x="106" y="56"/>
                    </a:lnTo>
                    <a:close/>
                  </a:path>
                </a:pathLst>
              </a:custGeom>
              <a:grpFill/>
              <a:ln w="6350">
                <a:noFill/>
                <a:round/>
                <a:headEnd/>
                <a:tailEnd/>
              </a:ln>
            </p:spPr>
            <p:txBody>
              <a:bodyPr/>
              <a:lstStyle/>
              <a:p>
                <a:endParaRPr lang="en-US" b="1"/>
              </a:p>
            </p:txBody>
          </p:sp>
          <p:sp>
            <p:nvSpPr>
              <p:cNvPr id="197" name="Freeform 6022">
                <a:extLst>
                  <a:ext uri="{FF2B5EF4-FFF2-40B4-BE49-F238E27FC236}">
                    <a16:creationId xmlns:a16="http://schemas.microsoft.com/office/drawing/2014/main" id="{5A6A940C-6358-42C7-A9B2-2D8D2186B26C}"/>
                  </a:ext>
                </a:extLst>
              </p:cNvPr>
              <p:cNvSpPr>
                <a:spLocks/>
              </p:cNvSpPr>
              <p:nvPr/>
            </p:nvSpPr>
            <p:spPr bwMode="auto">
              <a:xfrm>
                <a:off x="1772920" y="1067753"/>
                <a:ext cx="143510" cy="87630"/>
              </a:xfrm>
              <a:custGeom>
                <a:avLst/>
                <a:gdLst/>
                <a:ahLst/>
                <a:cxnLst>
                  <a:cxn ang="0">
                    <a:pos x="144" y="12"/>
                  </a:cxn>
                  <a:cxn ang="0">
                    <a:pos x="130" y="4"/>
                  </a:cxn>
                  <a:cxn ang="0">
                    <a:pos x="104" y="4"/>
                  </a:cxn>
                  <a:cxn ang="0">
                    <a:pos x="88" y="8"/>
                  </a:cxn>
                  <a:cxn ang="0">
                    <a:pos x="78" y="14"/>
                  </a:cxn>
                  <a:cxn ang="0">
                    <a:pos x="84" y="22"/>
                  </a:cxn>
                  <a:cxn ang="0">
                    <a:pos x="124" y="62"/>
                  </a:cxn>
                  <a:cxn ang="0">
                    <a:pos x="102" y="50"/>
                  </a:cxn>
                  <a:cxn ang="0">
                    <a:pos x="82" y="34"/>
                  </a:cxn>
                  <a:cxn ang="0">
                    <a:pos x="74" y="24"/>
                  </a:cxn>
                  <a:cxn ang="0">
                    <a:pos x="64" y="20"/>
                  </a:cxn>
                  <a:cxn ang="0">
                    <a:pos x="54" y="18"/>
                  </a:cxn>
                  <a:cxn ang="0">
                    <a:pos x="32" y="20"/>
                  </a:cxn>
                  <a:cxn ang="0">
                    <a:pos x="26" y="26"/>
                  </a:cxn>
                  <a:cxn ang="0">
                    <a:pos x="32" y="36"/>
                  </a:cxn>
                  <a:cxn ang="0">
                    <a:pos x="46" y="52"/>
                  </a:cxn>
                  <a:cxn ang="0">
                    <a:pos x="56" y="64"/>
                  </a:cxn>
                  <a:cxn ang="0">
                    <a:pos x="42" y="60"/>
                  </a:cxn>
                  <a:cxn ang="0">
                    <a:pos x="32" y="62"/>
                  </a:cxn>
                  <a:cxn ang="0">
                    <a:pos x="26" y="66"/>
                  </a:cxn>
                  <a:cxn ang="0">
                    <a:pos x="8" y="74"/>
                  </a:cxn>
                  <a:cxn ang="0">
                    <a:pos x="0" y="78"/>
                  </a:cxn>
                  <a:cxn ang="0">
                    <a:pos x="4" y="86"/>
                  </a:cxn>
                  <a:cxn ang="0">
                    <a:pos x="8" y="88"/>
                  </a:cxn>
                  <a:cxn ang="0">
                    <a:pos x="26" y="90"/>
                  </a:cxn>
                  <a:cxn ang="0">
                    <a:pos x="66" y="86"/>
                  </a:cxn>
                  <a:cxn ang="0">
                    <a:pos x="122" y="76"/>
                  </a:cxn>
                  <a:cxn ang="0">
                    <a:pos x="136" y="76"/>
                  </a:cxn>
                  <a:cxn ang="0">
                    <a:pos x="138" y="80"/>
                  </a:cxn>
                  <a:cxn ang="0">
                    <a:pos x="106" y="90"/>
                  </a:cxn>
                  <a:cxn ang="0">
                    <a:pos x="92" y="98"/>
                  </a:cxn>
                  <a:cxn ang="0">
                    <a:pos x="90" y="104"/>
                  </a:cxn>
                  <a:cxn ang="0">
                    <a:pos x="92" y="106"/>
                  </a:cxn>
                  <a:cxn ang="0">
                    <a:pos x="100" y="120"/>
                  </a:cxn>
                  <a:cxn ang="0">
                    <a:pos x="104" y="136"/>
                  </a:cxn>
                  <a:cxn ang="0">
                    <a:pos x="116" y="136"/>
                  </a:cxn>
                  <a:cxn ang="0">
                    <a:pos x="126" y="134"/>
                  </a:cxn>
                  <a:cxn ang="0">
                    <a:pos x="142" y="128"/>
                  </a:cxn>
                  <a:cxn ang="0">
                    <a:pos x="166" y="132"/>
                  </a:cxn>
                  <a:cxn ang="0">
                    <a:pos x="200" y="128"/>
                  </a:cxn>
                  <a:cxn ang="0">
                    <a:pos x="208" y="122"/>
                  </a:cxn>
                  <a:cxn ang="0">
                    <a:pos x="208" y="112"/>
                  </a:cxn>
                  <a:cxn ang="0">
                    <a:pos x="202" y="100"/>
                  </a:cxn>
                  <a:cxn ang="0">
                    <a:pos x="202" y="88"/>
                  </a:cxn>
                  <a:cxn ang="0">
                    <a:pos x="210" y="88"/>
                  </a:cxn>
                  <a:cxn ang="0">
                    <a:pos x="214" y="92"/>
                  </a:cxn>
                  <a:cxn ang="0">
                    <a:pos x="226" y="98"/>
                  </a:cxn>
                  <a:cxn ang="0">
                    <a:pos x="224" y="90"/>
                  </a:cxn>
                  <a:cxn ang="0">
                    <a:pos x="216" y="76"/>
                  </a:cxn>
                  <a:cxn ang="0">
                    <a:pos x="212" y="60"/>
                  </a:cxn>
                  <a:cxn ang="0">
                    <a:pos x="208" y="30"/>
                  </a:cxn>
                  <a:cxn ang="0">
                    <a:pos x="196" y="10"/>
                  </a:cxn>
                  <a:cxn ang="0">
                    <a:pos x="184" y="4"/>
                  </a:cxn>
                  <a:cxn ang="0">
                    <a:pos x="164" y="0"/>
                  </a:cxn>
                  <a:cxn ang="0">
                    <a:pos x="156" y="6"/>
                  </a:cxn>
                  <a:cxn ang="0">
                    <a:pos x="148" y="14"/>
                  </a:cxn>
                  <a:cxn ang="0">
                    <a:pos x="144" y="12"/>
                  </a:cxn>
                </a:cxnLst>
                <a:rect l="0" t="0" r="r" b="b"/>
                <a:pathLst>
                  <a:path w="226" h="138">
                    <a:moveTo>
                      <a:pt x="144" y="12"/>
                    </a:moveTo>
                    <a:lnTo>
                      <a:pt x="144" y="12"/>
                    </a:lnTo>
                    <a:lnTo>
                      <a:pt x="138" y="6"/>
                    </a:lnTo>
                    <a:lnTo>
                      <a:pt x="130" y="4"/>
                    </a:lnTo>
                    <a:lnTo>
                      <a:pt x="118" y="2"/>
                    </a:lnTo>
                    <a:lnTo>
                      <a:pt x="104" y="4"/>
                    </a:lnTo>
                    <a:lnTo>
                      <a:pt x="88" y="8"/>
                    </a:lnTo>
                    <a:lnTo>
                      <a:pt x="88" y="8"/>
                    </a:lnTo>
                    <a:lnTo>
                      <a:pt x="80" y="10"/>
                    </a:lnTo>
                    <a:lnTo>
                      <a:pt x="78" y="14"/>
                    </a:lnTo>
                    <a:lnTo>
                      <a:pt x="80" y="18"/>
                    </a:lnTo>
                    <a:lnTo>
                      <a:pt x="84" y="22"/>
                    </a:lnTo>
                    <a:lnTo>
                      <a:pt x="102" y="38"/>
                    </a:lnTo>
                    <a:lnTo>
                      <a:pt x="124" y="62"/>
                    </a:lnTo>
                    <a:lnTo>
                      <a:pt x="124" y="62"/>
                    </a:lnTo>
                    <a:lnTo>
                      <a:pt x="102" y="50"/>
                    </a:lnTo>
                    <a:lnTo>
                      <a:pt x="90" y="42"/>
                    </a:lnTo>
                    <a:lnTo>
                      <a:pt x="82" y="34"/>
                    </a:lnTo>
                    <a:lnTo>
                      <a:pt x="78" y="28"/>
                    </a:lnTo>
                    <a:lnTo>
                      <a:pt x="74" y="24"/>
                    </a:lnTo>
                    <a:lnTo>
                      <a:pt x="70" y="22"/>
                    </a:lnTo>
                    <a:lnTo>
                      <a:pt x="64" y="20"/>
                    </a:lnTo>
                    <a:lnTo>
                      <a:pt x="54" y="18"/>
                    </a:lnTo>
                    <a:lnTo>
                      <a:pt x="54" y="18"/>
                    </a:lnTo>
                    <a:lnTo>
                      <a:pt x="40" y="18"/>
                    </a:lnTo>
                    <a:lnTo>
                      <a:pt x="32" y="20"/>
                    </a:lnTo>
                    <a:lnTo>
                      <a:pt x="28" y="22"/>
                    </a:lnTo>
                    <a:lnTo>
                      <a:pt x="26" y="26"/>
                    </a:lnTo>
                    <a:lnTo>
                      <a:pt x="28" y="30"/>
                    </a:lnTo>
                    <a:lnTo>
                      <a:pt x="32" y="36"/>
                    </a:lnTo>
                    <a:lnTo>
                      <a:pt x="46" y="52"/>
                    </a:lnTo>
                    <a:lnTo>
                      <a:pt x="46" y="52"/>
                    </a:lnTo>
                    <a:lnTo>
                      <a:pt x="56" y="64"/>
                    </a:lnTo>
                    <a:lnTo>
                      <a:pt x="56" y="64"/>
                    </a:lnTo>
                    <a:lnTo>
                      <a:pt x="52" y="62"/>
                    </a:lnTo>
                    <a:lnTo>
                      <a:pt x="42" y="60"/>
                    </a:lnTo>
                    <a:lnTo>
                      <a:pt x="36" y="60"/>
                    </a:lnTo>
                    <a:lnTo>
                      <a:pt x="32" y="62"/>
                    </a:lnTo>
                    <a:lnTo>
                      <a:pt x="32" y="62"/>
                    </a:lnTo>
                    <a:lnTo>
                      <a:pt x="26" y="66"/>
                    </a:lnTo>
                    <a:lnTo>
                      <a:pt x="20" y="70"/>
                    </a:lnTo>
                    <a:lnTo>
                      <a:pt x="8" y="74"/>
                    </a:lnTo>
                    <a:lnTo>
                      <a:pt x="4" y="76"/>
                    </a:lnTo>
                    <a:lnTo>
                      <a:pt x="0" y="78"/>
                    </a:lnTo>
                    <a:lnTo>
                      <a:pt x="0" y="82"/>
                    </a:lnTo>
                    <a:lnTo>
                      <a:pt x="4" y="86"/>
                    </a:lnTo>
                    <a:lnTo>
                      <a:pt x="4" y="86"/>
                    </a:lnTo>
                    <a:lnTo>
                      <a:pt x="8" y="88"/>
                    </a:lnTo>
                    <a:lnTo>
                      <a:pt x="12" y="90"/>
                    </a:lnTo>
                    <a:lnTo>
                      <a:pt x="26" y="90"/>
                    </a:lnTo>
                    <a:lnTo>
                      <a:pt x="44" y="88"/>
                    </a:lnTo>
                    <a:lnTo>
                      <a:pt x="66" y="86"/>
                    </a:lnTo>
                    <a:lnTo>
                      <a:pt x="106" y="78"/>
                    </a:lnTo>
                    <a:lnTo>
                      <a:pt x="122" y="76"/>
                    </a:lnTo>
                    <a:lnTo>
                      <a:pt x="136" y="76"/>
                    </a:lnTo>
                    <a:lnTo>
                      <a:pt x="136" y="76"/>
                    </a:lnTo>
                    <a:lnTo>
                      <a:pt x="140" y="78"/>
                    </a:lnTo>
                    <a:lnTo>
                      <a:pt x="138" y="80"/>
                    </a:lnTo>
                    <a:lnTo>
                      <a:pt x="118" y="86"/>
                    </a:lnTo>
                    <a:lnTo>
                      <a:pt x="106" y="90"/>
                    </a:lnTo>
                    <a:lnTo>
                      <a:pt x="96" y="94"/>
                    </a:lnTo>
                    <a:lnTo>
                      <a:pt x="92" y="98"/>
                    </a:lnTo>
                    <a:lnTo>
                      <a:pt x="90" y="100"/>
                    </a:lnTo>
                    <a:lnTo>
                      <a:pt x="90" y="104"/>
                    </a:lnTo>
                    <a:lnTo>
                      <a:pt x="92" y="106"/>
                    </a:lnTo>
                    <a:lnTo>
                      <a:pt x="92" y="106"/>
                    </a:lnTo>
                    <a:lnTo>
                      <a:pt x="98" y="114"/>
                    </a:lnTo>
                    <a:lnTo>
                      <a:pt x="100" y="120"/>
                    </a:lnTo>
                    <a:lnTo>
                      <a:pt x="102" y="132"/>
                    </a:lnTo>
                    <a:lnTo>
                      <a:pt x="104" y="136"/>
                    </a:lnTo>
                    <a:lnTo>
                      <a:pt x="108" y="138"/>
                    </a:lnTo>
                    <a:lnTo>
                      <a:pt x="116" y="136"/>
                    </a:lnTo>
                    <a:lnTo>
                      <a:pt x="126" y="134"/>
                    </a:lnTo>
                    <a:lnTo>
                      <a:pt x="126" y="134"/>
                    </a:lnTo>
                    <a:lnTo>
                      <a:pt x="136" y="130"/>
                    </a:lnTo>
                    <a:lnTo>
                      <a:pt x="142" y="128"/>
                    </a:lnTo>
                    <a:lnTo>
                      <a:pt x="166" y="132"/>
                    </a:lnTo>
                    <a:lnTo>
                      <a:pt x="166" y="132"/>
                    </a:lnTo>
                    <a:lnTo>
                      <a:pt x="184" y="132"/>
                    </a:lnTo>
                    <a:lnTo>
                      <a:pt x="200" y="128"/>
                    </a:lnTo>
                    <a:lnTo>
                      <a:pt x="206" y="126"/>
                    </a:lnTo>
                    <a:lnTo>
                      <a:pt x="208" y="122"/>
                    </a:lnTo>
                    <a:lnTo>
                      <a:pt x="210" y="118"/>
                    </a:lnTo>
                    <a:lnTo>
                      <a:pt x="208" y="112"/>
                    </a:lnTo>
                    <a:lnTo>
                      <a:pt x="208" y="112"/>
                    </a:lnTo>
                    <a:lnTo>
                      <a:pt x="202" y="100"/>
                    </a:lnTo>
                    <a:lnTo>
                      <a:pt x="202" y="92"/>
                    </a:lnTo>
                    <a:lnTo>
                      <a:pt x="202" y="88"/>
                    </a:lnTo>
                    <a:lnTo>
                      <a:pt x="206" y="88"/>
                    </a:lnTo>
                    <a:lnTo>
                      <a:pt x="210" y="88"/>
                    </a:lnTo>
                    <a:lnTo>
                      <a:pt x="214" y="92"/>
                    </a:lnTo>
                    <a:lnTo>
                      <a:pt x="214" y="92"/>
                    </a:lnTo>
                    <a:lnTo>
                      <a:pt x="224" y="98"/>
                    </a:lnTo>
                    <a:lnTo>
                      <a:pt x="226" y="98"/>
                    </a:lnTo>
                    <a:lnTo>
                      <a:pt x="226" y="98"/>
                    </a:lnTo>
                    <a:lnTo>
                      <a:pt x="224" y="90"/>
                    </a:lnTo>
                    <a:lnTo>
                      <a:pt x="216" y="76"/>
                    </a:lnTo>
                    <a:lnTo>
                      <a:pt x="216" y="76"/>
                    </a:lnTo>
                    <a:lnTo>
                      <a:pt x="214" y="68"/>
                    </a:lnTo>
                    <a:lnTo>
                      <a:pt x="212" y="60"/>
                    </a:lnTo>
                    <a:lnTo>
                      <a:pt x="210" y="40"/>
                    </a:lnTo>
                    <a:lnTo>
                      <a:pt x="208" y="30"/>
                    </a:lnTo>
                    <a:lnTo>
                      <a:pt x="204" y="20"/>
                    </a:lnTo>
                    <a:lnTo>
                      <a:pt x="196" y="10"/>
                    </a:lnTo>
                    <a:lnTo>
                      <a:pt x="184" y="4"/>
                    </a:lnTo>
                    <a:lnTo>
                      <a:pt x="184" y="4"/>
                    </a:lnTo>
                    <a:lnTo>
                      <a:pt x="172" y="0"/>
                    </a:lnTo>
                    <a:lnTo>
                      <a:pt x="164" y="0"/>
                    </a:lnTo>
                    <a:lnTo>
                      <a:pt x="160" y="2"/>
                    </a:lnTo>
                    <a:lnTo>
                      <a:pt x="156" y="6"/>
                    </a:lnTo>
                    <a:lnTo>
                      <a:pt x="152" y="14"/>
                    </a:lnTo>
                    <a:lnTo>
                      <a:pt x="148" y="14"/>
                    </a:lnTo>
                    <a:lnTo>
                      <a:pt x="144" y="12"/>
                    </a:lnTo>
                    <a:lnTo>
                      <a:pt x="144" y="12"/>
                    </a:lnTo>
                    <a:close/>
                  </a:path>
                </a:pathLst>
              </a:custGeom>
              <a:grpFill/>
              <a:ln w="6350">
                <a:noFill/>
                <a:round/>
                <a:headEnd/>
                <a:tailEnd/>
              </a:ln>
            </p:spPr>
            <p:txBody>
              <a:bodyPr/>
              <a:lstStyle/>
              <a:p>
                <a:endParaRPr lang="en-US" b="1"/>
              </a:p>
            </p:txBody>
          </p:sp>
          <p:sp>
            <p:nvSpPr>
              <p:cNvPr id="198" name="Freeform 6023">
                <a:extLst>
                  <a:ext uri="{FF2B5EF4-FFF2-40B4-BE49-F238E27FC236}">
                    <a16:creationId xmlns:a16="http://schemas.microsoft.com/office/drawing/2014/main" id="{986AD886-0072-48FA-80F0-E284C3984396}"/>
                  </a:ext>
                </a:extLst>
              </p:cNvPr>
              <p:cNvSpPr>
                <a:spLocks/>
              </p:cNvSpPr>
              <p:nvPr/>
            </p:nvSpPr>
            <p:spPr bwMode="auto">
              <a:xfrm>
                <a:off x="1842770" y="887413"/>
                <a:ext cx="36830" cy="25400"/>
              </a:xfrm>
              <a:custGeom>
                <a:avLst/>
                <a:gdLst/>
                <a:ahLst/>
                <a:cxnLst>
                  <a:cxn ang="0">
                    <a:pos x="30" y="32"/>
                  </a:cxn>
                  <a:cxn ang="0">
                    <a:pos x="30" y="32"/>
                  </a:cxn>
                  <a:cxn ang="0">
                    <a:pos x="40" y="38"/>
                  </a:cxn>
                  <a:cxn ang="0">
                    <a:pos x="46" y="40"/>
                  </a:cxn>
                  <a:cxn ang="0">
                    <a:pos x="50" y="40"/>
                  </a:cxn>
                  <a:cxn ang="0">
                    <a:pos x="54" y="38"/>
                  </a:cxn>
                  <a:cxn ang="0">
                    <a:pos x="56" y="34"/>
                  </a:cxn>
                  <a:cxn ang="0">
                    <a:pos x="58" y="28"/>
                  </a:cxn>
                  <a:cxn ang="0">
                    <a:pos x="56" y="20"/>
                  </a:cxn>
                  <a:cxn ang="0">
                    <a:pos x="56" y="20"/>
                  </a:cxn>
                  <a:cxn ang="0">
                    <a:pos x="52" y="12"/>
                  </a:cxn>
                  <a:cxn ang="0">
                    <a:pos x="46" y="6"/>
                  </a:cxn>
                  <a:cxn ang="0">
                    <a:pos x="36" y="2"/>
                  </a:cxn>
                  <a:cxn ang="0">
                    <a:pos x="26" y="0"/>
                  </a:cxn>
                  <a:cxn ang="0">
                    <a:pos x="16" y="0"/>
                  </a:cxn>
                  <a:cxn ang="0">
                    <a:pos x="6" y="2"/>
                  </a:cxn>
                  <a:cxn ang="0">
                    <a:pos x="2" y="6"/>
                  </a:cxn>
                  <a:cxn ang="0">
                    <a:pos x="0" y="10"/>
                  </a:cxn>
                  <a:cxn ang="0">
                    <a:pos x="0" y="14"/>
                  </a:cxn>
                  <a:cxn ang="0">
                    <a:pos x="0" y="14"/>
                  </a:cxn>
                  <a:cxn ang="0">
                    <a:pos x="0" y="18"/>
                  </a:cxn>
                  <a:cxn ang="0">
                    <a:pos x="4" y="22"/>
                  </a:cxn>
                  <a:cxn ang="0">
                    <a:pos x="10" y="24"/>
                  </a:cxn>
                  <a:cxn ang="0">
                    <a:pos x="18" y="26"/>
                  </a:cxn>
                  <a:cxn ang="0">
                    <a:pos x="24" y="28"/>
                  </a:cxn>
                  <a:cxn ang="0">
                    <a:pos x="30" y="32"/>
                  </a:cxn>
                  <a:cxn ang="0">
                    <a:pos x="30" y="32"/>
                  </a:cxn>
                </a:cxnLst>
                <a:rect l="0" t="0" r="r" b="b"/>
                <a:pathLst>
                  <a:path w="58" h="40">
                    <a:moveTo>
                      <a:pt x="30" y="32"/>
                    </a:moveTo>
                    <a:lnTo>
                      <a:pt x="30" y="32"/>
                    </a:lnTo>
                    <a:lnTo>
                      <a:pt x="40" y="38"/>
                    </a:lnTo>
                    <a:lnTo>
                      <a:pt x="46" y="40"/>
                    </a:lnTo>
                    <a:lnTo>
                      <a:pt x="50" y="40"/>
                    </a:lnTo>
                    <a:lnTo>
                      <a:pt x="54" y="38"/>
                    </a:lnTo>
                    <a:lnTo>
                      <a:pt x="56" y="34"/>
                    </a:lnTo>
                    <a:lnTo>
                      <a:pt x="58" y="28"/>
                    </a:lnTo>
                    <a:lnTo>
                      <a:pt x="56" y="20"/>
                    </a:lnTo>
                    <a:lnTo>
                      <a:pt x="56" y="20"/>
                    </a:lnTo>
                    <a:lnTo>
                      <a:pt x="52" y="12"/>
                    </a:lnTo>
                    <a:lnTo>
                      <a:pt x="46" y="6"/>
                    </a:lnTo>
                    <a:lnTo>
                      <a:pt x="36" y="2"/>
                    </a:lnTo>
                    <a:lnTo>
                      <a:pt x="26" y="0"/>
                    </a:lnTo>
                    <a:lnTo>
                      <a:pt x="16" y="0"/>
                    </a:lnTo>
                    <a:lnTo>
                      <a:pt x="6" y="2"/>
                    </a:lnTo>
                    <a:lnTo>
                      <a:pt x="2" y="6"/>
                    </a:lnTo>
                    <a:lnTo>
                      <a:pt x="0" y="10"/>
                    </a:lnTo>
                    <a:lnTo>
                      <a:pt x="0" y="14"/>
                    </a:lnTo>
                    <a:lnTo>
                      <a:pt x="0" y="14"/>
                    </a:lnTo>
                    <a:lnTo>
                      <a:pt x="0" y="18"/>
                    </a:lnTo>
                    <a:lnTo>
                      <a:pt x="4" y="22"/>
                    </a:lnTo>
                    <a:lnTo>
                      <a:pt x="10" y="24"/>
                    </a:lnTo>
                    <a:lnTo>
                      <a:pt x="18" y="26"/>
                    </a:lnTo>
                    <a:lnTo>
                      <a:pt x="24" y="28"/>
                    </a:lnTo>
                    <a:lnTo>
                      <a:pt x="30" y="32"/>
                    </a:lnTo>
                    <a:lnTo>
                      <a:pt x="30" y="32"/>
                    </a:lnTo>
                    <a:close/>
                  </a:path>
                </a:pathLst>
              </a:custGeom>
              <a:grpFill/>
              <a:ln w="6350">
                <a:noFill/>
                <a:round/>
                <a:headEnd/>
                <a:tailEnd/>
              </a:ln>
            </p:spPr>
            <p:txBody>
              <a:bodyPr/>
              <a:lstStyle/>
              <a:p>
                <a:endParaRPr lang="en-US" b="1"/>
              </a:p>
            </p:txBody>
          </p:sp>
          <p:sp>
            <p:nvSpPr>
              <p:cNvPr id="199" name="Freeform 6024">
                <a:extLst>
                  <a:ext uri="{FF2B5EF4-FFF2-40B4-BE49-F238E27FC236}">
                    <a16:creationId xmlns:a16="http://schemas.microsoft.com/office/drawing/2014/main" id="{C4DB46B8-39CD-457C-BF1A-3E2904A43FD9}"/>
                  </a:ext>
                </a:extLst>
              </p:cNvPr>
              <p:cNvSpPr>
                <a:spLocks/>
              </p:cNvSpPr>
              <p:nvPr/>
            </p:nvSpPr>
            <p:spPr bwMode="auto">
              <a:xfrm>
                <a:off x="1507490" y="963613"/>
                <a:ext cx="102870" cy="24130"/>
              </a:xfrm>
              <a:custGeom>
                <a:avLst/>
                <a:gdLst/>
                <a:ahLst/>
                <a:cxnLst>
                  <a:cxn ang="0">
                    <a:pos x="20" y="34"/>
                  </a:cxn>
                  <a:cxn ang="0">
                    <a:pos x="20" y="34"/>
                  </a:cxn>
                  <a:cxn ang="0">
                    <a:pos x="26" y="32"/>
                  </a:cxn>
                  <a:cxn ang="0">
                    <a:pos x="34" y="32"/>
                  </a:cxn>
                  <a:cxn ang="0">
                    <a:pos x="60" y="36"/>
                  </a:cxn>
                  <a:cxn ang="0">
                    <a:pos x="60" y="36"/>
                  </a:cxn>
                  <a:cxn ang="0">
                    <a:pos x="72" y="38"/>
                  </a:cxn>
                  <a:cxn ang="0">
                    <a:pos x="76" y="36"/>
                  </a:cxn>
                  <a:cxn ang="0">
                    <a:pos x="84" y="34"/>
                  </a:cxn>
                  <a:cxn ang="0">
                    <a:pos x="108" y="34"/>
                  </a:cxn>
                  <a:cxn ang="0">
                    <a:pos x="108" y="34"/>
                  </a:cxn>
                  <a:cxn ang="0">
                    <a:pos x="124" y="36"/>
                  </a:cxn>
                  <a:cxn ang="0">
                    <a:pos x="138" y="34"/>
                  </a:cxn>
                  <a:cxn ang="0">
                    <a:pos x="150" y="32"/>
                  </a:cxn>
                  <a:cxn ang="0">
                    <a:pos x="158" y="28"/>
                  </a:cxn>
                  <a:cxn ang="0">
                    <a:pos x="162" y="24"/>
                  </a:cxn>
                  <a:cxn ang="0">
                    <a:pos x="162" y="22"/>
                  </a:cxn>
                  <a:cxn ang="0">
                    <a:pos x="160" y="18"/>
                  </a:cxn>
                  <a:cxn ang="0">
                    <a:pos x="152" y="12"/>
                  </a:cxn>
                  <a:cxn ang="0">
                    <a:pos x="138" y="6"/>
                  </a:cxn>
                  <a:cxn ang="0">
                    <a:pos x="138" y="6"/>
                  </a:cxn>
                  <a:cxn ang="0">
                    <a:pos x="122" y="0"/>
                  </a:cxn>
                  <a:cxn ang="0">
                    <a:pos x="108" y="0"/>
                  </a:cxn>
                  <a:cxn ang="0">
                    <a:pos x="96" y="0"/>
                  </a:cxn>
                  <a:cxn ang="0">
                    <a:pos x="86" y="2"/>
                  </a:cxn>
                  <a:cxn ang="0">
                    <a:pos x="64" y="10"/>
                  </a:cxn>
                  <a:cxn ang="0">
                    <a:pos x="52" y="14"/>
                  </a:cxn>
                  <a:cxn ang="0">
                    <a:pos x="36" y="16"/>
                  </a:cxn>
                  <a:cxn ang="0">
                    <a:pos x="36" y="16"/>
                  </a:cxn>
                  <a:cxn ang="0">
                    <a:pos x="22" y="20"/>
                  </a:cxn>
                  <a:cxn ang="0">
                    <a:pos x="10" y="24"/>
                  </a:cxn>
                  <a:cxn ang="0">
                    <a:pos x="4" y="28"/>
                  </a:cxn>
                  <a:cxn ang="0">
                    <a:pos x="0" y="30"/>
                  </a:cxn>
                  <a:cxn ang="0">
                    <a:pos x="0" y="34"/>
                  </a:cxn>
                  <a:cxn ang="0">
                    <a:pos x="4" y="36"/>
                  </a:cxn>
                  <a:cxn ang="0">
                    <a:pos x="10" y="36"/>
                  </a:cxn>
                  <a:cxn ang="0">
                    <a:pos x="20" y="34"/>
                  </a:cxn>
                  <a:cxn ang="0">
                    <a:pos x="20" y="34"/>
                  </a:cxn>
                </a:cxnLst>
                <a:rect l="0" t="0" r="r" b="b"/>
                <a:pathLst>
                  <a:path w="162" h="38">
                    <a:moveTo>
                      <a:pt x="20" y="34"/>
                    </a:moveTo>
                    <a:lnTo>
                      <a:pt x="20" y="34"/>
                    </a:lnTo>
                    <a:lnTo>
                      <a:pt x="26" y="32"/>
                    </a:lnTo>
                    <a:lnTo>
                      <a:pt x="34" y="32"/>
                    </a:lnTo>
                    <a:lnTo>
                      <a:pt x="60" y="36"/>
                    </a:lnTo>
                    <a:lnTo>
                      <a:pt x="60" y="36"/>
                    </a:lnTo>
                    <a:lnTo>
                      <a:pt x="72" y="38"/>
                    </a:lnTo>
                    <a:lnTo>
                      <a:pt x="76" y="36"/>
                    </a:lnTo>
                    <a:lnTo>
                      <a:pt x="84" y="34"/>
                    </a:lnTo>
                    <a:lnTo>
                      <a:pt x="108" y="34"/>
                    </a:lnTo>
                    <a:lnTo>
                      <a:pt x="108" y="34"/>
                    </a:lnTo>
                    <a:lnTo>
                      <a:pt x="124" y="36"/>
                    </a:lnTo>
                    <a:lnTo>
                      <a:pt x="138" y="34"/>
                    </a:lnTo>
                    <a:lnTo>
                      <a:pt x="150" y="32"/>
                    </a:lnTo>
                    <a:lnTo>
                      <a:pt x="158" y="28"/>
                    </a:lnTo>
                    <a:lnTo>
                      <a:pt x="162" y="24"/>
                    </a:lnTo>
                    <a:lnTo>
                      <a:pt x="162" y="22"/>
                    </a:lnTo>
                    <a:lnTo>
                      <a:pt x="160" y="18"/>
                    </a:lnTo>
                    <a:lnTo>
                      <a:pt x="152" y="12"/>
                    </a:lnTo>
                    <a:lnTo>
                      <a:pt x="138" y="6"/>
                    </a:lnTo>
                    <a:lnTo>
                      <a:pt x="138" y="6"/>
                    </a:lnTo>
                    <a:lnTo>
                      <a:pt x="122" y="0"/>
                    </a:lnTo>
                    <a:lnTo>
                      <a:pt x="108" y="0"/>
                    </a:lnTo>
                    <a:lnTo>
                      <a:pt x="96" y="0"/>
                    </a:lnTo>
                    <a:lnTo>
                      <a:pt x="86" y="2"/>
                    </a:lnTo>
                    <a:lnTo>
                      <a:pt x="64" y="10"/>
                    </a:lnTo>
                    <a:lnTo>
                      <a:pt x="52" y="14"/>
                    </a:lnTo>
                    <a:lnTo>
                      <a:pt x="36" y="16"/>
                    </a:lnTo>
                    <a:lnTo>
                      <a:pt x="36" y="16"/>
                    </a:lnTo>
                    <a:lnTo>
                      <a:pt x="22" y="20"/>
                    </a:lnTo>
                    <a:lnTo>
                      <a:pt x="10" y="24"/>
                    </a:lnTo>
                    <a:lnTo>
                      <a:pt x="4" y="28"/>
                    </a:lnTo>
                    <a:lnTo>
                      <a:pt x="0" y="30"/>
                    </a:lnTo>
                    <a:lnTo>
                      <a:pt x="0" y="34"/>
                    </a:lnTo>
                    <a:lnTo>
                      <a:pt x="4" y="36"/>
                    </a:lnTo>
                    <a:lnTo>
                      <a:pt x="10" y="36"/>
                    </a:lnTo>
                    <a:lnTo>
                      <a:pt x="20" y="34"/>
                    </a:lnTo>
                    <a:lnTo>
                      <a:pt x="20" y="34"/>
                    </a:lnTo>
                    <a:close/>
                  </a:path>
                </a:pathLst>
              </a:custGeom>
              <a:grpFill/>
              <a:ln w="6350">
                <a:noFill/>
                <a:round/>
                <a:headEnd/>
                <a:tailEnd/>
              </a:ln>
            </p:spPr>
            <p:txBody>
              <a:bodyPr/>
              <a:lstStyle/>
              <a:p>
                <a:endParaRPr lang="en-US" b="1"/>
              </a:p>
            </p:txBody>
          </p:sp>
          <p:sp>
            <p:nvSpPr>
              <p:cNvPr id="200" name="Freeform 6025">
                <a:extLst>
                  <a:ext uri="{FF2B5EF4-FFF2-40B4-BE49-F238E27FC236}">
                    <a16:creationId xmlns:a16="http://schemas.microsoft.com/office/drawing/2014/main" id="{07553AF8-ECD8-4EB6-B547-44B940F617C1}"/>
                  </a:ext>
                </a:extLst>
              </p:cNvPr>
              <p:cNvSpPr>
                <a:spLocks/>
              </p:cNvSpPr>
              <p:nvPr/>
            </p:nvSpPr>
            <p:spPr bwMode="auto">
              <a:xfrm>
                <a:off x="1703070" y="928053"/>
                <a:ext cx="168910" cy="82550"/>
              </a:xfrm>
              <a:custGeom>
                <a:avLst/>
                <a:gdLst/>
                <a:ahLst/>
                <a:cxnLst>
                  <a:cxn ang="0">
                    <a:pos x="30" y="40"/>
                  </a:cxn>
                  <a:cxn ang="0">
                    <a:pos x="32" y="50"/>
                  </a:cxn>
                  <a:cxn ang="0">
                    <a:pos x="40" y="46"/>
                  </a:cxn>
                  <a:cxn ang="0">
                    <a:pos x="52" y="44"/>
                  </a:cxn>
                  <a:cxn ang="0">
                    <a:pos x="66" y="54"/>
                  </a:cxn>
                  <a:cxn ang="0">
                    <a:pos x="72" y="62"/>
                  </a:cxn>
                  <a:cxn ang="0">
                    <a:pos x="68" y="70"/>
                  </a:cxn>
                  <a:cxn ang="0">
                    <a:pos x="44" y="68"/>
                  </a:cxn>
                  <a:cxn ang="0">
                    <a:pos x="26" y="70"/>
                  </a:cxn>
                  <a:cxn ang="0">
                    <a:pos x="24" y="74"/>
                  </a:cxn>
                  <a:cxn ang="0">
                    <a:pos x="24" y="82"/>
                  </a:cxn>
                  <a:cxn ang="0">
                    <a:pos x="36" y="90"/>
                  </a:cxn>
                  <a:cxn ang="0">
                    <a:pos x="60" y="92"/>
                  </a:cxn>
                  <a:cxn ang="0">
                    <a:pos x="78" y="88"/>
                  </a:cxn>
                  <a:cxn ang="0">
                    <a:pos x="108" y="82"/>
                  </a:cxn>
                  <a:cxn ang="0">
                    <a:pos x="114" y="86"/>
                  </a:cxn>
                  <a:cxn ang="0">
                    <a:pos x="120" y="92"/>
                  </a:cxn>
                  <a:cxn ang="0">
                    <a:pos x="146" y="90"/>
                  </a:cxn>
                  <a:cxn ang="0">
                    <a:pos x="156" y="90"/>
                  </a:cxn>
                  <a:cxn ang="0">
                    <a:pos x="170" y="92"/>
                  </a:cxn>
                  <a:cxn ang="0">
                    <a:pos x="182" y="102"/>
                  </a:cxn>
                  <a:cxn ang="0">
                    <a:pos x="194" y="120"/>
                  </a:cxn>
                  <a:cxn ang="0">
                    <a:pos x="204" y="126"/>
                  </a:cxn>
                  <a:cxn ang="0">
                    <a:pos x="220" y="130"/>
                  </a:cxn>
                  <a:cxn ang="0">
                    <a:pos x="244" y="128"/>
                  </a:cxn>
                  <a:cxn ang="0">
                    <a:pos x="254" y="126"/>
                  </a:cxn>
                  <a:cxn ang="0">
                    <a:pos x="266" y="122"/>
                  </a:cxn>
                  <a:cxn ang="0">
                    <a:pos x="266" y="114"/>
                  </a:cxn>
                  <a:cxn ang="0">
                    <a:pos x="258" y="102"/>
                  </a:cxn>
                  <a:cxn ang="0">
                    <a:pos x="234" y="82"/>
                  </a:cxn>
                  <a:cxn ang="0">
                    <a:pos x="238" y="78"/>
                  </a:cxn>
                  <a:cxn ang="0">
                    <a:pos x="242" y="76"/>
                  </a:cxn>
                  <a:cxn ang="0">
                    <a:pos x="248" y="68"/>
                  </a:cxn>
                  <a:cxn ang="0">
                    <a:pos x="242" y="58"/>
                  </a:cxn>
                  <a:cxn ang="0">
                    <a:pos x="224" y="50"/>
                  </a:cxn>
                  <a:cxn ang="0">
                    <a:pos x="210" y="48"/>
                  </a:cxn>
                  <a:cxn ang="0">
                    <a:pos x="186" y="44"/>
                  </a:cxn>
                  <a:cxn ang="0">
                    <a:pos x="184" y="40"/>
                  </a:cxn>
                  <a:cxn ang="0">
                    <a:pos x="176" y="32"/>
                  </a:cxn>
                  <a:cxn ang="0">
                    <a:pos x="164" y="28"/>
                  </a:cxn>
                  <a:cxn ang="0">
                    <a:pos x="140" y="26"/>
                  </a:cxn>
                  <a:cxn ang="0">
                    <a:pos x="130" y="32"/>
                  </a:cxn>
                  <a:cxn ang="0">
                    <a:pos x="124" y="36"/>
                  </a:cxn>
                  <a:cxn ang="0">
                    <a:pos x="118" y="28"/>
                  </a:cxn>
                  <a:cxn ang="0">
                    <a:pos x="114" y="24"/>
                  </a:cxn>
                  <a:cxn ang="0">
                    <a:pos x="96" y="10"/>
                  </a:cxn>
                  <a:cxn ang="0">
                    <a:pos x="58" y="0"/>
                  </a:cxn>
                  <a:cxn ang="0">
                    <a:pos x="22" y="2"/>
                  </a:cxn>
                  <a:cxn ang="0">
                    <a:pos x="10" y="8"/>
                  </a:cxn>
                  <a:cxn ang="0">
                    <a:pos x="2" y="18"/>
                  </a:cxn>
                  <a:cxn ang="0">
                    <a:pos x="0" y="28"/>
                  </a:cxn>
                  <a:cxn ang="0">
                    <a:pos x="8" y="34"/>
                  </a:cxn>
                  <a:cxn ang="0">
                    <a:pos x="20" y="30"/>
                  </a:cxn>
                  <a:cxn ang="0">
                    <a:pos x="28" y="34"/>
                  </a:cxn>
                  <a:cxn ang="0">
                    <a:pos x="30" y="40"/>
                  </a:cxn>
                </a:cxnLst>
                <a:rect l="0" t="0" r="r" b="b"/>
                <a:pathLst>
                  <a:path w="266" h="130">
                    <a:moveTo>
                      <a:pt x="30" y="40"/>
                    </a:moveTo>
                    <a:lnTo>
                      <a:pt x="30" y="40"/>
                    </a:lnTo>
                    <a:lnTo>
                      <a:pt x="30" y="48"/>
                    </a:lnTo>
                    <a:lnTo>
                      <a:pt x="32" y="50"/>
                    </a:lnTo>
                    <a:lnTo>
                      <a:pt x="36" y="50"/>
                    </a:lnTo>
                    <a:lnTo>
                      <a:pt x="40" y="46"/>
                    </a:lnTo>
                    <a:lnTo>
                      <a:pt x="46" y="44"/>
                    </a:lnTo>
                    <a:lnTo>
                      <a:pt x="52" y="44"/>
                    </a:lnTo>
                    <a:lnTo>
                      <a:pt x="58" y="46"/>
                    </a:lnTo>
                    <a:lnTo>
                      <a:pt x="66" y="54"/>
                    </a:lnTo>
                    <a:lnTo>
                      <a:pt x="66" y="54"/>
                    </a:lnTo>
                    <a:lnTo>
                      <a:pt x="72" y="62"/>
                    </a:lnTo>
                    <a:lnTo>
                      <a:pt x="72" y="66"/>
                    </a:lnTo>
                    <a:lnTo>
                      <a:pt x="68" y="70"/>
                    </a:lnTo>
                    <a:lnTo>
                      <a:pt x="60" y="70"/>
                    </a:lnTo>
                    <a:lnTo>
                      <a:pt x="44" y="68"/>
                    </a:lnTo>
                    <a:lnTo>
                      <a:pt x="34" y="68"/>
                    </a:lnTo>
                    <a:lnTo>
                      <a:pt x="26" y="70"/>
                    </a:lnTo>
                    <a:lnTo>
                      <a:pt x="26" y="70"/>
                    </a:lnTo>
                    <a:lnTo>
                      <a:pt x="24" y="74"/>
                    </a:lnTo>
                    <a:lnTo>
                      <a:pt x="22" y="78"/>
                    </a:lnTo>
                    <a:lnTo>
                      <a:pt x="24" y="82"/>
                    </a:lnTo>
                    <a:lnTo>
                      <a:pt x="28" y="86"/>
                    </a:lnTo>
                    <a:lnTo>
                      <a:pt x="36" y="90"/>
                    </a:lnTo>
                    <a:lnTo>
                      <a:pt x="46" y="92"/>
                    </a:lnTo>
                    <a:lnTo>
                      <a:pt x="60" y="92"/>
                    </a:lnTo>
                    <a:lnTo>
                      <a:pt x="78" y="88"/>
                    </a:lnTo>
                    <a:lnTo>
                      <a:pt x="78" y="88"/>
                    </a:lnTo>
                    <a:lnTo>
                      <a:pt x="98" y="82"/>
                    </a:lnTo>
                    <a:lnTo>
                      <a:pt x="108" y="82"/>
                    </a:lnTo>
                    <a:lnTo>
                      <a:pt x="112" y="82"/>
                    </a:lnTo>
                    <a:lnTo>
                      <a:pt x="114" y="86"/>
                    </a:lnTo>
                    <a:lnTo>
                      <a:pt x="116" y="88"/>
                    </a:lnTo>
                    <a:lnTo>
                      <a:pt x="120" y="92"/>
                    </a:lnTo>
                    <a:lnTo>
                      <a:pt x="130" y="92"/>
                    </a:lnTo>
                    <a:lnTo>
                      <a:pt x="146" y="90"/>
                    </a:lnTo>
                    <a:lnTo>
                      <a:pt x="146" y="90"/>
                    </a:lnTo>
                    <a:lnTo>
                      <a:pt x="156" y="90"/>
                    </a:lnTo>
                    <a:lnTo>
                      <a:pt x="164" y="90"/>
                    </a:lnTo>
                    <a:lnTo>
                      <a:pt x="170" y="92"/>
                    </a:lnTo>
                    <a:lnTo>
                      <a:pt x="174" y="94"/>
                    </a:lnTo>
                    <a:lnTo>
                      <a:pt x="182" y="102"/>
                    </a:lnTo>
                    <a:lnTo>
                      <a:pt x="186" y="110"/>
                    </a:lnTo>
                    <a:lnTo>
                      <a:pt x="194" y="120"/>
                    </a:lnTo>
                    <a:lnTo>
                      <a:pt x="198" y="124"/>
                    </a:lnTo>
                    <a:lnTo>
                      <a:pt x="204" y="126"/>
                    </a:lnTo>
                    <a:lnTo>
                      <a:pt x="210" y="128"/>
                    </a:lnTo>
                    <a:lnTo>
                      <a:pt x="220" y="130"/>
                    </a:lnTo>
                    <a:lnTo>
                      <a:pt x="230" y="130"/>
                    </a:lnTo>
                    <a:lnTo>
                      <a:pt x="244" y="128"/>
                    </a:lnTo>
                    <a:lnTo>
                      <a:pt x="244" y="128"/>
                    </a:lnTo>
                    <a:lnTo>
                      <a:pt x="254" y="126"/>
                    </a:lnTo>
                    <a:lnTo>
                      <a:pt x="262" y="124"/>
                    </a:lnTo>
                    <a:lnTo>
                      <a:pt x="266" y="122"/>
                    </a:lnTo>
                    <a:lnTo>
                      <a:pt x="266" y="118"/>
                    </a:lnTo>
                    <a:lnTo>
                      <a:pt x="266" y="114"/>
                    </a:lnTo>
                    <a:lnTo>
                      <a:pt x="264" y="110"/>
                    </a:lnTo>
                    <a:lnTo>
                      <a:pt x="258" y="102"/>
                    </a:lnTo>
                    <a:lnTo>
                      <a:pt x="240" y="88"/>
                    </a:lnTo>
                    <a:lnTo>
                      <a:pt x="234" y="82"/>
                    </a:lnTo>
                    <a:lnTo>
                      <a:pt x="234" y="80"/>
                    </a:lnTo>
                    <a:lnTo>
                      <a:pt x="238" y="78"/>
                    </a:lnTo>
                    <a:lnTo>
                      <a:pt x="238" y="78"/>
                    </a:lnTo>
                    <a:lnTo>
                      <a:pt x="242" y="76"/>
                    </a:lnTo>
                    <a:lnTo>
                      <a:pt x="246" y="72"/>
                    </a:lnTo>
                    <a:lnTo>
                      <a:pt x="248" y="68"/>
                    </a:lnTo>
                    <a:lnTo>
                      <a:pt x="246" y="64"/>
                    </a:lnTo>
                    <a:lnTo>
                      <a:pt x="242" y="58"/>
                    </a:lnTo>
                    <a:lnTo>
                      <a:pt x="236" y="54"/>
                    </a:lnTo>
                    <a:lnTo>
                      <a:pt x="224" y="50"/>
                    </a:lnTo>
                    <a:lnTo>
                      <a:pt x="210" y="48"/>
                    </a:lnTo>
                    <a:lnTo>
                      <a:pt x="210" y="48"/>
                    </a:lnTo>
                    <a:lnTo>
                      <a:pt x="190" y="46"/>
                    </a:lnTo>
                    <a:lnTo>
                      <a:pt x="186" y="44"/>
                    </a:lnTo>
                    <a:lnTo>
                      <a:pt x="186" y="42"/>
                    </a:lnTo>
                    <a:lnTo>
                      <a:pt x="184" y="40"/>
                    </a:lnTo>
                    <a:lnTo>
                      <a:pt x="182" y="36"/>
                    </a:lnTo>
                    <a:lnTo>
                      <a:pt x="176" y="32"/>
                    </a:lnTo>
                    <a:lnTo>
                      <a:pt x="164" y="28"/>
                    </a:lnTo>
                    <a:lnTo>
                      <a:pt x="164" y="28"/>
                    </a:lnTo>
                    <a:lnTo>
                      <a:pt x="150" y="26"/>
                    </a:lnTo>
                    <a:lnTo>
                      <a:pt x="140" y="26"/>
                    </a:lnTo>
                    <a:lnTo>
                      <a:pt x="134" y="28"/>
                    </a:lnTo>
                    <a:lnTo>
                      <a:pt x="130" y="32"/>
                    </a:lnTo>
                    <a:lnTo>
                      <a:pt x="126" y="34"/>
                    </a:lnTo>
                    <a:lnTo>
                      <a:pt x="124" y="36"/>
                    </a:lnTo>
                    <a:lnTo>
                      <a:pt x="122" y="34"/>
                    </a:lnTo>
                    <a:lnTo>
                      <a:pt x="118" y="28"/>
                    </a:lnTo>
                    <a:lnTo>
                      <a:pt x="118" y="28"/>
                    </a:lnTo>
                    <a:lnTo>
                      <a:pt x="114" y="24"/>
                    </a:lnTo>
                    <a:lnTo>
                      <a:pt x="110" y="18"/>
                    </a:lnTo>
                    <a:lnTo>
                      <a:pt x="96" y="10"/>
                    </a:lnTo>
                    <a:lnTo>
                      <a:pt x="78" y="4"/>
                    </a:lnTo>
                    <a:lnTo>
                      <a:pt x="58" y="0"/>
                    </a:lnTo>
                    <a:lnTo>
                      <a:pt x="40" y="0"/>
                    </a:lnTo>
                    <a:lnTo>
                      <a:pt x="22" y="2"/>
                    </a:lnTo>
                    <a:lnTo>
                      <a:pt x="14" y="4"/>
                    </a:lnTo>
                    <a:lnTo>
                      <a:pt x="10" y="8"/>
                    </a:lnTo>
                    <a:lnTo>
                      <a:pt x="4" y="12"/>
                    </a:lnTo>
                    <a:lnTo>
                      <a:pt x="2" y="18"/>
                    </a:lnTo>
                    <a:lnTo>
                      <a:pt x="2" y="18"/>
                    </a:lnTo>
                    <a:lnTo>
                      <a:pt x="0" y="28"/>
                    </a:lnTo>
                    <a:lnTo>
                      <a:pt x="2" y="32"/>
                    </a:lnTo>
                    <a:lnTo>
                      <a:pt x="8" y="34"/>
                    </a:lnTo>
                    <a:lnTo>
                      <a:pt x="14" y="32"/>
                    </a:lnTo>
                    <a:lnTo>
                      <a:pt x="20" y="30"/>
                    </a:lnTo>
                    <a:lnTo>
                      <a:pt x="24" y="30"/>
                    </a:lnTo>
                    <a:lnTo>
                      <a:pt x="28" y="34"/>
                    </a:lnTo>
                    <a:lnTo>
                      <a:pt x="30" y="40"/>
                    </a:lnTo>
                    <a:lnTo>
                      <a:pt x="30" y="40"/>
                    </a:lnTo>
                    <a:close/>
                  </a:path>
                </a:pathLst>
              </a:custGeom>
              <a:grpFill/>
              <a:ln w="6350">
                <a:noFill/>
                <a:round/>
                <a:headEnd/>
                <a:tailEnd/>
              </a:ln>
            </p:spPr>
            <p:txBody>
              <a:bodyPr/>
              <a:lstStyle/>
              <a:p>
                <a:endParaRPr lang="en-US" b="1"/>
              </a:p>
            </p:txBody>
          </p:sp>
          <p:sp>
            <p:nvSpPr>
              <p:cNvPr id="201" name="Freeform 6026">
                <a:extLst>
                  <a:ext uri="{FF2B5EF4-FFF2-40B4-BE49-F238E27FC236}">
                    <a16:creationId xmlns:a16="http://schemas.microsoft.com/office/drawing/2014/main" id="{2A3A5C46-04E0-4AE9-83D2-53A787BF4F8B}"/>
                  </a:ext>
                </a:extLst>
              </p:cNvPr>
              <p:cNvSpPr>
                <a:spLocks/>
              </p:cNvSpPr>
              <p:nvPr/>
            </p:nvSpPr>
            <p:spPr bwMode="auto">
              <a:xfrm>
                <a:off x="1694180" y="1013143"/>
                <a:ext cx="44450" cy="33020"/>
              </a:xfrm>
              <a:custGeom>
                <a:avLst/>
                <a:gdLst/>
                <a:ahLst/>
                <a:cxnLst>
                  <a:cxn ang="0">
                    <a:pos x="56" y="52"/>
                  </a:cxn>
                  <a:cxn ang="0">
                    <a:pos x="56" y="52"/>
                  </a:cxn>
                  <a:cxn ang="0">
                    <a:pos x="66" y="50"/>
                  </a:cxn>
                  <a:cxn ang="0">
                    <a:pos x="68" y="48"/>
                  </a:cxn>
                  <a:cxn ang="0">
                    <a:pos x="70" y="46"/>
                  </a:cxn>
                  <a:cxn ang="0">
                    <a:pos x="70" y="44"/>
                  </a:cxn>
                  <a:cxn ang="0">
                    <a:pos x="68" y="40"/>
                  </a:cxn>
                  <a:cxn ang="0">
                    <a:pos x="56" y="26"/>
                  </a:cxn>
                  <a:cxn ang="0">
                    <a:pos x="56" y="26"/>
                  </a:cxn>
                  <a:cxn ang="0">
                    <a:pos x="46" y="18"/>
                  </a:cxn>
                  <a:cxn ang="0">
                    <a:pos x="36" y="12"/>
                  </a:cxn>
                  <a:cxn ang="0">
                    <a:pos x="26" y="6"/>
                  </a:cxn>
                  <a:cxn ang="0">
                    <a:pos x="16" y="2"/>
                  </a:cxn>
                  <a:cxn ang="0">
                    <a:pos x="8" y="0"/>
                  </a:cxn>
                  <a:cxn ang="0">
                    <a:pos x="2" y="0"/>
                  </a:cxn>
                  <a:cxn ang="0">
                    <a:pos x="0" y="2"/>
                  </a:cxn>
                  <a:cxn ang="0">
                    <a:pos x="0" y="8"/>
                  </a:cxn>
                  <a:cxn ang="0">
                    <a:pos x="0" y="8"/>
                  </a:cxn>
                  <a:cxn ang="0">
                    <a:pos x="8" y="22"/>
                  </a:cxn>
                  <a:cxn ang="0">
                    <a:pos x="18" y="36"/>
                  </a:cxn>
                  <a:cxn ang="0">
                    <a:pos x="24" y="44"/>
                  </a:cxn>
                  <a:cxn ang="0">
                    <a:pos x="32" y="48"/>
                  </a:cxn>
                  <a:cxn ang="0">
                    <a:pos x="42" y="52"/>
                  </a:cxn>
                  <a:cxn ang="0">
                    <a:pos x="56" y="52"/>
                  </a:cxn>
                  <a:cxn ang="0">
                    <a:pos x="56" y="52"/>
                  </a:cxn>
                </a:cxnLst>
                <a:rect l="0" t="0" r="r" b="b"/>
                <a:pathLst>
                  <a:path w="70" h="52">
                    <a:moveTo>
                      <a:pt x="56" y="52"/>
                    </a:moveTo>
                    <a:lnTo>
                      <a:pt x="56" y="52"/>
                    </a:lnTo>
                    <a:lnTo>
                      <a:pt x="66" y="50"/>
                    </a:lnTo>
                    <a:lnTo>
                      <a:pt x="68" y="48"/>
                    </a:lnTo>
                    <a:lnTo>
                      <a:pt x="70" y="46"/>
                    </a:lnTo>
                    <a:lnTo>
                      <a:pt x="70" y="44"/>
                    </a:lnTo>
                    <a:lnTo>
                      <a:pt x="68" y="40"/>
                    </a:lnTo>
                    <a:lnTo>
                      <a:pt x="56" y="26"/>
                    </a:lnTo>
                    <a:lnTo>
                      <a:pt x="56" y="26"/>
                    </a:lnTo>
                    <a:lnTo>
                      <a:pt x="46" y="18"/>
                    </a:lnTo>
                    <a:lnTo>
                      <a:pt x="36" y="12"/>
                    </a:lnTo>
                    <a:lnTo>
                      <a:pt x="26" y="6"/>
                    </a:lnTo>
                    <a:lnTo>
                      <a:pt x="16" y="2"/>
                    </a:lnTo>
                    <a:lnTo>
                      <a:pt x="8" y="0"/>
                    </a:lnTo>
                    <a:lnTo>
                      <a:pt x="2" y="0"/>
                    </a:lnTo>
                    <a:lnTo>
                      <a:pt x="0" y="2"/>
                    </a:lnTo>
                    <a:lnTo>
                      <a:pt x="0" y="8"/>
                    </a:lnTo>
                    <a:lnTo>
                      <a:pt x="0" y="8"/>
                    </a:lnTo>
                    <a:lnTo>
                      <a:pt x="8" y="22"/>
                    </a:lnTo>
                    <a:lnTo>
                      <a:pt x="18" y="36"/>
                    </a:lnTo>
                    <a:lnTo>
                      <a:pt x="24" y="44"/>
                    </a:lnTo>
                    <a:lnTo>
                      <a:pt x="32" y="48"/>
                    </a:lnTo>
                    <a:lnTo>
                      <a:pt x="42" y="52"/>
                    </a:lnTo>
                    <a:lnTo>
                      <a:pt x="56" y="52"/>
                    </a:lnTo>
                    <a:lnTo>
                      <a:pt x="56" y="52"/>
                    </a:lnTo>
                    <a:close/>
                  </a:path>
                </a:pathLst>
              </a:custGeom>
              <a:grpFill/>
              <a:ln w="6350">
                <a:noFill/>
                <a:round/>
                <a:headEnd/>
                <a:tailEnd/>
              </a:ln>
            </p:spPr>
            <p:txBody>
              <a:bodyPr/>
              <a:lstStyle/>
              <a:p>
                <a:endParaRPr lang="en-US" b="1"/>
              </a:p>
            </p:txBody>
          </p:sp>
          <p:sp>
            <p:nvSpPr>
              <p:cNvPr id="202" name="Freeform 6027">
                <a:extLst>
                  <a:ext uri="{FF2B5EF4-FFF2-40B4-BE49-F238E27FC236}">
                    <a16:creationId xmlns:a16="http://schemas.microsoft.com/office/drawing/2014/main" id="{42A2E4C7-F777-4E41-BBD6-F1B56B61B1BD}"/>
                  </a:ext>
                </a:extLst>
              </p:cNvPr>
              <p:cNvSpPr>
                <a:spLocks/>
              </p:cNvSpPr>
              <p:nvPr/>
            </p:nvSpPr>
            <p:spPr bwMode="auto">
              <a:xfrm>
                <a:off x="1883410" y="957263"/>
                <a:ext cx="95250" cy="54610"/>
              </a:xfrm>
              <a:custGeom>
                <a:avLst/>
                <a:gdLst/>
                <a:ahLst/>
                <a:cxnLst>
                  <a:cxn ang="0">
                    <a:pos x="14" y="38"/>
                  </a:cxn>
                  <a:cxn ang="0">
                    <a:pos x="22" y="44"/>
                  </a:cxn>
                  <a:cxn ang="0">
                    <a:pos x="44" y="54"/>
                  </a:cxn>
                  <a:cxn ang="0">
                    <a:pos x="50" y="56"/>
                  </a:cxn>
                  <a:cxn ang="0">
                    <a:pos x="52" y="58"/>
                  </a:cxn>
                  <a:cxn ang="0">
                    <a:pos x="42" y="64"/>
                  </a:cxn>
                  <a:cxn ang="0">
                    <a:pos x="32" y="68"/>
                  </a:cxn>
                  <a:cxn ang="0">
                    <a:pos x="40" y="68"/>
                  </a:cxn>
                  <a:cxn ang="0">
                    <a:pos x="50" y="70"/>
                  </a:cxn>
                  <a:cxn ang="0">
                    <a:pos x="56" y="76"/>
                  </a:cxn>
                  <a:cxn ang="0">
                    <a:pos x="60" y="84"/>
                  </a:cxn>
                  <a:cxn ang="0">
                    <a:pos x="66" y="86"/>
                  </a:cxn>
                  <a:cxn ang="0">
                    <a:pos x="74" y="82"/>
                  </a:cxn>
                  <a:cxn ang="0">
                    <a:pos x="98" y="76"/>
                  </a:cxn>
                  <a:cxn ang="0">
                    <a:pos x="132" y="70"/>
                  </a:cxn>
                  <a:cxn ang="0">
                    <a:pos x="142" y="64"/>
                  </a:cxn>
                  <a:cxn ang="0">
                    <a:pos x="140" y="60"/>
                  </a:cxn>
                  <a:cxn ang="0">
                    <a:pos x="140" y="52"/>
                  </a:cxn>
                  <a:cxn ang="0">
                    <a:pos x="150" y="42"/>
                  </a:cxn>
                  <a:cxn ang="0">
                    <a:pos x="148" y="36"/>
                  </a:cxn>
                  <a:cxn ang="0">
                    <a:pos x="140" y="32"/>
                  </a:cxn>
                  <a:cxn ang="0">
                    <a:pos x="122" y="24"/>
                  </a:cxn>
                  <a:cxn ang="0">
                    <a:pos x="100" y="22"/>
                  </a:cxn>
                  <a:cxn ang="0">
                    <a:pos x="82" y="14"/>
                  </a:cxn>
                  <a:cxn ang="0">
                    <a:pos x="68" y="8"/>
                  </a:cxn>
                  <a:cxn ang="0">
                    <a:pos x="42" y="0"/>
                  </a:cxn>
                  <a:cxn ang="0">
                    <a:pos x="18" y="0"/>
                  </a:cxn>
                  <a:cxn ang="0">
                    <a:pos x="8" y="8"/>
                  </a:cxn>
                  <a:cxn ang="0">
                    <a:pos x="8" y="14"/>
                  </a:cxn>
                  <a:cxn ang="0">
                    <a:pos x="10" y="20"/>
                  </a:cxn>
                  <a:cxn ang="0">
                    <a:pos x="6" y="28"/>
                  </a:cxn>
                  <a:cxn ang="0">
                    <a:pos x="0" y="30"/>
                  </a:cxn>
                  <a:cxn ang="0">
                    <a:pos x="14" y="38"/>
                  </a:cxn>
                </a:cxnLst>
                <a:rect l="0" t="0" r="r" b="b"/>
                <a:pathLst>
                  <a:path w="150" h="86">
                    <a:moveTo>
                      <a:pt x="14" y="38"/>
                    </a:moveTo>
                    <a:lnTo>
                      <a:pt x="14" y="38"/>
                    </a:lnTo>
                    <a:lnTo>
                      <a:pt x="20" y="42"/>
                    </a:lnTo>
                    <a:lnTo>
                      <a:pt x="22" y="44"/>
                    </a:lnTo>
                    <a:lnTo>
                      <a:pt x="28" y="48"/>
                    </a:lnTo>
                    <a:lnTo>
                      <a:pt x="44" y="54"/>
                    </a:lnTo>
                    <a:lnTo>
                      <a:pt x="44" y="54"/>
                    </a:lnTo>
                    <a:lnTo>
                      <a:pt x="50" y="56"/>
                    </a:lnTo>
                    <a:lnTo>
                      <a:pt x="52" y="58"/>
                    </a:lnTo>
                    <a:lnTo>
                      <a:pt x="52" y="58"/>
                    </a:lnTo>
                    <a:lnTo>
                      <a:pt x="48" y="62"/>
                    </a:lnTo>
                    <a:lnTo>
                      <a:pt x="42" y="64"/>
                    </a:lnTo>
                    <a:lnTo>
                      <a:pt x="32" y="66"/>
                    </a:lnTo>
                    <a:lnTo>
                      <a:pt x="32" y="68"/>
                    </a:lnTo>
                    <a:lnTo>
                      <a:pt x="34" y="68"/>
                    </a:lnTo>
                    <a:lnTo>
                      <a:pt x="40" y="68"/>
                    </a:lnTo>
                    <a:lnTo>
                      <a:pt x="40" y="68"/>
                    </a:lnTo>
                    <a:lnTo>
                      <a:pt x="50" y="70"/>
                    </a:lnTo>
                    <a:lnTo>
                      <a:pt x="54" y="74"/>
                    </a:lnTo>
                    <a:lnTo>
                      <a:pt x="56" y="76"/>
                    </a:lnTo>
                    <a:lnTo>
                      <a:pt x="58" y="80"/>
                    </a:lnTo>
                    <a:lnTo>
                      <a:pt x="60" y="84"/>
                    </a:lnTo>
                    <a:lnTo>
                      <a:pt x="62" y="86"/>
                    </a:lnTo>
                    <a:lnTo>
                      <a:pt x="66" y="86"/>
                    </a:lnTo>
                    <a:lnTo>
                      <a:pt x="74" y="82"/>
                    </a:lnTo>
                    <a:lnTo>
                      <a:pt x="74" y="82"/>
                    </a:lnTo>
                    <a:lnTo>
                      <a:pt x="86" y="78"/>
                    </a:lnTo>
                    <a:lnTo>
                      <a:pt x="98" y="76"/>
                    </a:lnTo>
                    <a:lnTo>
                      <a:pt x="122" y="72"/>
                    </a:lnTo>
                    <a:lnTo>
                      <a:pt x="132" y="70"/>
                    </a:lnTo>
                    <a:lnTo>
                      <a:pt x="138" y="68"/>
                    </a:lnTo>
                    <a:lnTo>
                      <a:pt x="142" y="64"/>
                    </a:lnTo>
                    <a:lnTo>
                      <a:pt x="140" y="60"/>
                    </a:lnTo>
                    <a:lnTo>
                      <a:pt x="140" y="60"/>
                    </a:lnTo>
                    <a:lnTo>
                      <a:pt x="138" y="54"/>
                    </a:lnTo>
                    <a:lnTo>
                      <a:pt x="140" y="52"/>
                    </a:lnTo>
                    <a:lnTo>
                      <a:pt x="146" y="46"/>
                    </a:lnTo>
                    <a:lnTo>
                      <a:pt x="150" y="42"/>
                    </a:lnTo>
                    <a:lnTo>
                      <a:pt x="150" y="40"/>
                    </a:lnTo>
                    <a:lnTo>
                      <a:pt x="148" y="36"/>
                    </a:lnTo>
                    <a:lnTo>
                      <a:pt x="140" y="32"/>
                    </a:lnTo>
                    <a:lnTo>
                      <a:pt x="140" y="32"/>
                    </a:lnTo>
                    <a:lnTo>
                      <a:pt x="128" y="26"/>
                    </a:lnTo>
                    <a:lnTo>
                      <a:pt x="122" y="24"/>
                    </a:lnTo>
                    <a:lnTo>
                      <a:pt x="110" y="24"/>
                    </a:lnTo>
                    <a:lnTo>
                      <a:pt x="100" y="22"/>
                    </a:lnTo>
                    <a:lnTo>
                      <a:pt x="92" y="20"/>
                    </a:lnTo>
                    <a:lnTo>
                      <a:pt x="82" y="14"/>
                    </a:lnTo>
                    <a:lnTo>
                      <a:pt x="82" y="14"/>
                    </a:lnTo>
                    <a:lnTo>
                      <a:pt x="68" y="8"/>
                    </a:lnTo>
                    <a:lnTo>
                      <a:pt x="56" y="2"/>
                    </a:lnTo>
                    <a:lnTo>
                      <a:pt x="42" y="0"/>
                    </a:lnTo>
                    <a:lnTo>
                      <a:pt x="30" y="0"/>
                    </a:lnTo>
                    <a:lnTo>
                      <a:pt x="18" y="0"/>
                    </a:lnTo>
                    <a:lnTo>
                      <a:pt x="10" y="4"/>
                    </a:lnTo>
                    <a:lnTo>
                      <a:pt x="8" y="8"/>
                    </a:lnTo>
                    <a:lnTo>
                      <a:pt x="8" y="12"/>
                    </a:lnTo>
                    <a:lnTo>
                      <a:pt x="8" y="14"/>
                    </a:lnTo>
                    <a:lnTo>
                      <a:pt x="8" y="14"/>
                    </a:lnTo>
                    <a:lnTo>
                      <a:pt x="10" y="20"/>
                    </a:lnTo>
                    <a:lnTo>
                      <a:pt x="10" y="24"/>
                    </a:lnTo>
                    <a:lnTo>
                      <a:pt x="6" y="28"/>
                    </a:lnTo>
                    <a:lnTo>
                      <a:pt x="2" y="30"/>
                    </a:lnTo>
                    <a:lnTo>
                      <a:pt x="0" y="30"/>
                    </a:lnTo>
                    <a:lnTo>
                      <a:pt x="0" y="32"/>
                    </a:lnTo>
                    <a:lnTo>
                      <a:pt x="14" y="38"/>
                    </a:lnTo>
                    <a:lnTo>
                      <a:pt x="14" y="38"/>
                    </a:lnTo>
                    <a:close/>
                  </a:path>
                </a:pathLst>
              </a:custGeom>
              <a:grpFill/>
              <a:ln w="6350">
                <a:noFill/>
                <a:round/>
                <a:headEnd/>
                <a:tailEnd/>
              </a:ln>
            </p:spPr>
            <p:txBody>
              <a:bodyPr/>
              <a:lstStyle/>
              <a:p>
                <a:endParaRPr lang="en-US" b="1"/>
              </a:p>
            </p:txBody>
          </p:sp>
          <p:sp>
            <p:nvSpPr>
              <p:cNvPr id="203" name="Freeform 6033">
                <a:extLst>
                  <a:ext uri="{FF2B5EF4-FFF2-40B4-BE49-F238E27FC236}">
                    <a16:creationId xmlns:a16="http://schemas.microsoft.com/office/drawing/2014/main" id="{8F619917-E866-4205-BC4E-6B6AE8A80713}"/>
                  </a:ext>
                </a:extLst>
              </p:cNvPr>
              <p:cNvSpPr>
                <a:spLocks/>
              </p:cNvSpPr>
              <p:nvPr/>
            </p:nvSpPr>
            <p:spPr bwMode="auto">
              <a:xfrm>
                <a:off x="646430" y="1806893"/>
                <a:ext cx="15240" cy="8890"/>
              </a:xfrm>
              <a:custGeom>
                <a:avLst/>
                <a:gdLst/>
                <a:ahLst/>
                <a:cxnLst>
                  <a:cxn ang="0">
                    <a:pos x="14" y="0"/>
                  </a:cxn>
                  <a:cxn ang="0">
                    <a:pos x="14" y="0"/>
                  </a:cxn>
                  <a:cxn ang="0">
                    <a:pos x="6" y="0"/>
                  </a:cxn>
                  <a:cxn ang="0">
                    <a:pos x="2" y="2"/>
                  </a:cxn>
                  <a:cxn ang="0">
                    <a:pos x="0" y="6"/>
                  </a:cxn>
                  <a:cxn ang="0">
                    <a:pos x="2" y="12"/>
                  </a:cxn>
                  <a:cxn ang="0">
                    <a:pos x="2" y="12"/>
                  </a:cxn>
                  <a:cxn ang="0">
                    <a:pos x="4" y="14"/>
                  </a:cxn>
                  <a:cxn ang="0">
                    <a:pos x="8" y="14"/>
                  </a:cxn>
                  <a:cxn ang="0">
                    <a:pos x="20" y="8"/>
                  </a:cxn>
                  <a:cxn ang="0">
                    <a:pos x="20" y="8"/>
                  </a:cxn>
                  <a:cxn ang="0">
                    <a:pos x="24" y="6"/>
                  </a:cxn>
                  <a:cxn ang="0">
                    <a:pos x="24" y="4"/>
                  </a:cxn>
                  <a:cxn ang="0">
                    <a:pos x="20" y="2"/>
                  </a:cxn>
                  <a:cxn ang="0">
                    <a:pos x="14" y="0"/>
                  </a:cxn>
                  <a:cxn ang="0">
                    <a:pos x="14" y="0"/>
                  </a:cxn>
                </a:cxnLst>
                <a:rect l="0" t="0" r="r" b="b"/>
                <a:pathLst>
                  <a:path w="24" h="14">
                    <a:moveTo>
                      <a:pt x="14" y="0"/>
                    </a:moveTo>
                    <a:lnTo>
                      <a:pt x="14" y="0"/>
                    </a:lnTo>
                    <a:lnTo>
                      <a:pt x="6" y="0"/>
                    </a:lnTo>
                    <a:lnTo>
                      <a:pt x="2" y="2"/>
                    </a:lnTo>
                    <a:lnTo>
                      <a:pt x="0" y="6"/>
                    </a:lnTo>
                    <a:lnTo>
                      <a:pt x="2" y="12"/>
                    </a:lnTo>
                    <a:lnTo>
                      <a:pt x="2" y="12"/>
                    </a:lnTo>
                    <a:lnTo>
                      <a:pt x="4" y="14"/>
                    </a:lnTo>
                    <a:lnTo>
                      <a:pt x="8" y="14"/>
                    </a:lnTo>
                    <a:lnTo>
                      <a:pt x="20" y="8"/>
                    </a:lnTo>
                    <a:lnTo>
                      <a:pt x="20" y="8"/>
                    </a:lnTo>
                    <a:lnTo>
                      <a:pt x="24" y="6"/>
                    </a:lnTo>
                    <a:lnTo>
                      <a:pt x="24" y="4"/>
                    </a:lnTo>
                    <a:lnTo>
                      <a:pt x="20" y="2"/>
                    </a:lnTo>
                    <a:lnTo>
                      <a:pt x="14" y="0"/>
                    </a:lnTo>
                    <a:lnTo>
                      <a:pt x="14" y="0"/>
                    </a:lnTo>
                    <a:close/>
                  </a:path>
                </a:pathLst>
              </a:custGeom>
              <a:grpFill/>
              <a:ln w="6350">
                <a:noFill/>
                <a:round/>
                <a:headEnd/>
                <a:tailEnd/>
              </a:ln>
            </p:spPr>
            <p:txBody>
              <a:bodyPr/>
              <a:lstStyle/>
              <a:p>
                <a:endParaRPr lang="en-US" b="1"/>
              </a:p>
            </p:txBody>
          </p:sp>
          <p:sp>
            <p:nvSpPr>
              <p:cNvPr id="204" name="Freeform 6037">
                <a:extLst>
                  <a:ext uri="{FF2B5EF4-FFF2-40B4-BE49-F238E27FC236}">
                    <a16:creationId xmlns:a16="http://schemas.microsoft.com/office/drawing/2014/main" id="{89C7A49B-9CA3-4901-8709-4E373FECD455}"/>
                  </a:ext>
                </a:extLst>
              </p:cNvPr>
              <p:cNvSpPr>
                <a:spLocks/>
              </p:cNvSpPr>
              <p:nvPr/>
            </p:nvSpPr>
            <p:spPr bwMode="auto">
              <a:xfrm>
                <a:off x="615950" y="1811973"/>
                <a:ext cx="24130" cy="22860"/>
              </a:xfrm>
              <a:custGeom>
                <a:avLst/>
                <a:gdLst/>
                <a:ahLst/>
                <a:cxnLst>
                  <a:cxn ang="0">
                    <a:pos x="28" y="2"/>
                  </a:cxn>
                  <a:cxn ang="0">
                    <a:pos x="28" y="2"/>
                  </a:cxn>
                  <a:cxn ang="0">
                    <a:pos x="18" y="16"/>
                  </a:cxn>
                  <a:cxn ang="0">
                    <a:pos x="0" y="34"/>
                  </a:cxn>
                  <a:cxn ang="0">
                    <a:pos x="0" y="34"/>
                  </a:cxn>
                  <a:cxn ang="0">
                    <a:pos x="0" y="36"/>
                  </a:cxn>
                  <a:cxn ang="0">
                    <a:pos x="4" y="36"/>
                  </a:cxn>
                  <a:cxn ang="0">
                    <a:pos x="16" y="32"/>
                  </a:cxn>
                  <a:cxn ang="0">
                    <a:pos x="16" y="32"/>
                  </a:cxn>
                  <a:cxn ang="0">
                    <a:pos x="20" y="30"/>
                  </a:cxn>
                  <a:cxn ang="0">
                    <a:pos x="22" y="26"/>
                  </a:cxn>
                  <a:cxn ang="0">
                    <a:pos x="26" y="20"/>
                  </a:cxn>
                  <a:cxn ang="0">
                    <a:pos x="32" y="12"/>
                  </a:cxn>
                  <a:cxn ang="0">
                    <a:pos x="32" y="12"/>
                  </a:cxn>
                  <a:cxn ang="0">
                    <a:pos x="36" y="4"/>
                  </a:cxn>
                  <a:cxn ang="0">
                    <a:pos x="38" y="2"/>
                  </a:cxn>
                  <a:cxn ang="0">
                    <a:pos x="36" y="0"/>
                  </a:cxn>
                  <a:cxn ang="0">
                    <a:pos x="32" y="0"/>
                  </a:cxn>
                  <a:cxn ang="0">
                    <a:pos x="28" y="2"/>
                  </a:cxn>
                  <a:cxn ang="0">
                    <a:pos x="28" y="2"/>
                  </a:cxn>
                </a:cxnLst>
                <a:rect l="0" t="0" r="r" b="b"/>
                <a:pathLst>
                  <a:path w="38" h="36">
                    <a:moveTo>
                      <a:pt x="28" y="2"/>
                    </a:moveTo>
                    <a:lnTo>
                      <a:pt x="28" y="2"/>
                    </a:lnTo>
                    <a:lnTo>
                      <a:pt x="18" y="16"/>
                    </a:lnTo>
                    <a:lnTo>
                      <a:pt x="0" y="34"/>
                    </a:lnTo>
                    <a:lnTo>
                      <a:pt x="0" y="34"/>
                    </a:lnTo>
                    <a:lnTo>
                      <a:pt x="0" y="36"/>
                    </a:lnTo>
                    <a:lnTo>
                      <a:pt x="4" y="36"/>
                    </a:lnTo>
                    <a:lnTo>
                      <a:pt x="16" y="32"/>
                    </a:lnTo>
                    <a:lnTo>
                      <a:pt x="16" y="32"/>
                    </a:lnTo>
                    <a:lnTo>
                      <a:pt x="20" y="30"/>
                    </a:lnTo>
                    <a:lnTo>
                      <a:pt x="22" y="26"/>
                    </a:lnTo>
                    <a:lnTo>
                      <a:pt x="26" y="20"/>
                    </a:lnTo>
                    <a:lnTo>
                      <a:pt x="32" y="12"/>
                    </a:lnTo>
                    <a:lnTo>
                      <a:pt x="32" y="12"/>
                    </a:lnTo>
                    <a:lnTo>
                      <a:pt x="36" y="4"/>
                    </a:lnTo>
                    <a:lnTo>
                      <a:pt x="38" y="2"/>
                    </a:lnTo>
                    <a:lnTo>
                      <a:pt x="36" y="0"/>
                    </a:lnTo>
                    <a:lnTo>
                      <a:pt x="32" y="0"/>
                    </a:lnTo>
                    <a:lnTo>
                      <a:pt x="28" y="2"/>
                    </a:lnTo>
                    <a:lnTo>
                      <a:pt x="28" y="2"/>
                    </a:lnTo>
                    <a:close/>
                  </a:path>
                </a:pathLst>
              </a:custGeom>
              <a:grpFill/>
              <a:ln w="6350">
                <a:noFill/>
                <a:round/>
                <a:headEnd/>
                <a:tailEnd/>
              </a:ln>
            </p:spPr>
            <p:txBody>
              <a:bodyPr/>
              <a:lstStyle/>
              <a:p>
                <a:endParaRPr lang="en-US" b="1"/>
              </a:p>
            </p:txBody>
          </p:sp>
          <p:sp>
            <p:nvSpPr>
              <p:cNvPr id="205" name="Freeform 6054">
                <a:extLst>
                  <a:ext uri="{FF2B5EF4-FFF2-40B4-BE49-F238E27FC236}">
                    <a16:creationId xmlns:a16="http://schemas.microsoft.com/office/drawing/2014/main" id="{30AF2D5A-0753-4A05-87EE-23EFE933FADC}"/>
                  </a:ext>
                </a:extLst>
              </p:cNvPr>
              <p:cNvSpPr>
                <a:spLocks/>
              </p:cNvSpPr>
              <p:nvPr/>
            </p:nvSpPr>
            <p:spPr bwMode="auto">
              <a:xfrm>
                <a:off x="1395730" y="1058863"/>
                <a:ext cx="317500" cy="121920"/>
              </a:xfrm>
              <a:custGeom>
                <a:avLst/>
                <a:gdLst/>
                <a:ahLst/>
                <a:cxnLst>
                  <a:cxn ang="0">
                    <a:pos x="314" y="78"/>
                  </a:cxn>
                  <a:cxn ang="0">
                    <a:pos x="338" y="86"/>
                  </a:cxn>
                  <a:cxn ang="0">
                    <a:pos x="354" y="100"/>
                  </a:cxn>
                  <a:cxn ang="0">
                    <a:pos x="340" y="106"/>
                  </a:cxn>
                  <a:cxn ang="0">
                    <a:pos x="280" y="102"/>
                  </a:cxn>
                  <a:cxn ang="0">
                    <a:pos x="258" y="102"/>
                  </a:cxn>
                  <a:cxn ang="0">
                    <a:pos x="236" y="72"/>
                  </a:cxn>
                  <a:cxn ang="0">
                    <a:pos x="186" y="46"/>
                  </a:cxn>
                  <a:cxn ang="0">
                    <a:pos x="154" y="54"/>
                  </a:cxn>
                  <a:cxn ang="0">
                    <a:pos x="138" y="36"/>
                  </a:cxn>
                  <a:cxn ang="0">
                    <a:pos x="102" y="32"/>
                  </a:cxn>
                  <a:cxn ang="0">
                    <a:pos x="42" y="58"/>
                  </a:cxn>
                  <a:cxn ang="0">
                    <a:pos x="46" y="66"/>
                  </a:cxn>
                  <a:cxn ang="0">
                    <a:pos x="22" y="88"/>
                  </a:cxn>
                  <a:cxn ang="0">
                    <a:pos x="24" y="98"/>
                  </a:cxn>
                  <a:cxn ang="0">
                    <a:pos x="14" y="110"/>
                  </a:cxn>
                  <a:cxn ang="0">
                    <a:pos x="6" y="132"/>
                  </a:cxn>
                  <a:cxn ang="0">
                    <a:pos x="66" y="146"/>
                  </a:cxn>
                  <a:cxn ang="0">
                    <a:pos x="94" y="138"/>
                  </a:cxn>
                  <a:cxn ang="0">
                    <a:pos x="106" y="146"/>
                  </a:cxn>
                  <a:cxn ang="0">
                    <a:pos x="124" y="148"/>
                  </a:cxn>
                  <a:cxn ang="0">
                    <a:pos x="144" y="126"/>
                  </a:cxn>
                  <a:cxn ang="0">
                    <a:pos x="152" y="130"/>
                  </a:cxn>
                  <a:cxn ang="0">
                    <a:pos x="158" y="140"/>
                  </a:cxn>
                  <a:cxn ang="0">
                    <a:pos x="232" y="132"/>
                  </a:cxn>
                  <a:cxn ang="0">
                    <a:pos x="264" y="134"/>
                  </a:cxn>
                  <a:cxn ang="0">
                    <a:pos x="212" y="148"/>
                  </a:cxn>
                  <a:cxn ang="0">
                    <a:pos x="144" y="160"/>
                  </a:cxn>
                  <a:cxn ang="0">
                    <a:pos x="134" y="176"/>
                  </a:cxn>
                  <a:cxn ang="0">
                    <a:pos x="166" y="190"/>
                  </a:cxn>
                  <a:cxn ang="0">
                    <a:pos x="234" y="184"/>
                  </a:cxn>
                  <a:cxn ang="0">
                    <a:pos x="296" y="164"/>
                  </a:cxn>
                  <a:cxn ang="0">
                    <a:pos x="350" y="146"/>
                  </a:cxn>
                  <a:cxn ang="0">
                    <a:pos x="378" y="152"/>
                  </a:cxn>
                  <a:cxn ang="0">
                    <a:pos x="394" y="144"/>
                  </a:cxn>
                  <a:cxn ang="0">
                    <a:pos x="420" y="150"/>
                  </a:cxn>
                  <a:cxn ang="0">
                    <a:pos x="460" y="138"/>
                  </a:cxn>
                  <a:cxn ang="0">
                    <a:pos x="492" y="106"/>
                  </a:cxn>
                  <a:cxn ang="0">
                    <a:pos x="498" y="84"/>
                  </a:cxn>
                  <a:cxn ang="0">
                    <a:pos x="470" y="68"/>
                  </a:cxn>
                  <a:cxn ang="0">
                    <a:pos x="436" y="70"/>
                  </a:cxn>
                  <a:cxn ang="0">
                    <a:pos x="398" y="80"/>
                  </a:cxn>
                  <a:cxn ang="0">
                    <a:pos x="400" y="68"/>
                  </a:cxn>
                  <a:cxn ang="0">
                    <a:pos x="384" y="60"/>
                  </a:cxn>
                  <a:cxn ang="0">
                    <a:pos x="384" y="52"/>
                  </a:cxn>
                  <a:cxn ang="0">
                    <a:pos x="382" y="40"/>
                  </a:cxn>
                  <a:cxn ang="0">
                    <a:pos x="370" y="18"/>
                  </a:cxn>
                  <a:cxn ang="0">
                    <a:pos x="358" y="0"/>
                  </a:cxn>
                  <a:cxn ang="0">
                    <a:pos x="300" y="28"/>
                  </a:cxn>
                  <a:cxn ang="0">
                    <a:pos x="290" y="40"/>
                  </a:cxn>
                  <a:cxn ang="0">
                    <a:pos x="318" y="54"/>
                  </a:cxn>
                  <a:cxn ang="0">
                    <a:pos x="328" y="66"/>
                  </a:cxn>
                </a:cxnLst>
                <a:rect l="0" t="0" r="r" b="b"/>
                <a:pathLst>
                  <a:path w="500" h="192">
                    <a:moveTo>
                      <a:pt x="322" y="70"/>
                    </a:moveTo>
                    <a:lnTo>
                      <a:pt x="322" y="70"/>
                    </a:lnTo>
                    <a:lnTo>
                      <a:pt x="316" y="76"/>
                    </a:lnTo>
                    <a:lnTo>
                      <a:pt x="314" y="78"/>
                    </a:lnTo>
                    <a:lnTo>
                      <a:pt x="316" y="80"/>
                    </a:lnTo>
                    <a:lnTo>
                      <a:pt x="320" y="82"/>
                    </a:lnTo>
                    <a:lnTo>
                      <a:pt x="330" y="84"/>
                    </a:lnTo>
                    <a:lnTo>
                      <a:pt x="338" y="86"/>
                    </a:lnTo>
                    <a:lnTo>
                      <a:pt x="348" y="90"/>
                    </a:lnTo>
                    <a:lnTo>
                      <a:pt x="354" y="94"/>
                    </a:lnTo>
                    <a:lnTo>
                      <a:pt x="356" y="96"/>
                    </a:lnTo>
                    <a:lnTo>
                      <a:pt x="354" y="100"/>
                    </a:lnTo>
                    <a:lnTo>
                      <a:pt x="354" y="100"/>
                    </a:lnTo>
                    <a:lnTo>
                      <a:pt x="352" y="104"/>
                    </a:lnTo>
                    <a:lnTo>
                      <a:pt x="346" y="108"/>
                    </a:lnTo>
                    <a:lnTo>
                      <a:pt x="340" y="106"/>
                    </a:lnTo>
                    <a:lnTo>
                      <a:pt x="332" y="106"/>
                    </a:lnTo>
                    <a:lnTo>
                      <a:pt x="310" y="102"/>
                    </a:lnTo>
                    <a:lnTo>
                      <a:pt x="296" y="100"/>
                    </a:lnTo>
                    <a:lnTo>
                      <a:pt x="280" y="102"/>
                    </a:lnTo>
                    <a:lnTo>
                      <a:pt x="280" y="102"/>
                    </a:lnTo>
                    <a:lnTo>
                      <a:pt x="268" y="104"/>
                    </a:lnTo>
                    <a:lnTo>
                      <a:pt x="260" y="104"/>
                    </a:lnTo>
                    <a:lnTo>
                      <a:pt x="258" y="102"/>
                    </a:lnTo>
                    <a:lnTo>
                      <a:pt x="256" y="98"/>
                    </a:lnTo>
                    <a:lnTo>
                      <a:pt x="252" y="90"/>
                    </a:lnTo>
                    <a:lnTo>
                      <a:pt x="246" y="82"/>
                    </a:lnTo>
                    <a:lnTo>
                      <a:pt x="236" y="72"/>
                    </a:lnTo>
                    <a:lnTo>
                      <a:pt x="220" y="60"/>
                    </a:lnTo>
                    <a:lnTo>
                      <a:pt x="220" y="60"/>
                    </a:lnTo>
                    <a:lnTo>
                      <a:pt x="200" y="50"/>
                    </a:lnTo>
                    <a:lnTo>
                      <a:pt x="186" y="46"/>
                    </a:lnTo>
                    <a:lnTo>
                      <a:pt x="174" y="46"/>
                    </a:lnTo>
                    <a:lnTo>
                      <a:pt x="166" y="50"/>
                    </a:lnTo>
                    <a:lnTo>
                      <a:pt x="160" y="52"/>
                    </a:lnTo>
                    <a:lnTo>
                      <a:pt x="154" y="54"/>
                    </a:lnTo>
                    <a:lnTo>
                      <a:pt x="150" y="52"/>
                    </a:lnTo>
                    <a:lnTo>
                      <a:pt x="144" y="44"/>
                    </a:lnTo>
                    <a:lnTo>
                      <a:pt x="144" y="44"/>
                    </a:lnTo>
                    <a:lnTo>
                      <a:pt x="138" y="36"/>
                    </a:lnTo>
                    <a:lnTo>
                      <a:pt x="130" y="30"/>
                    </a:lnTo>
                    <a:lnTo>
                      <a:pt x="122" y="30"/>
                    </a:lnTo>
                    <a:lnTo>
                      <a:pt x="112" y="30"/>
                    </a:lnTo>
                    <a:lnTo>
                      <a:pt x="102" y="32"/>
                    </a:lnTo>
                    <a:lnTo>
                      <a:pt x="88" y="38"/>
                    </a:lnTo>
                    <a:lnTo>
                      <a:pt x="60" y="50"/>
                    </a:lnTo>
                    <a:lnTo>
                      <a:pt x="60" y="50"/>
                    </a:lnTo>
                    <a:lnTo>
                      <a:pt x="42" y="58"/>
                    </a:lnTo>
                    <a:lnTo>
                      <a:pt x="40" y="60"/>
                    </a:lnTo>
                    <a:lnTo>
                      <a:pt x="42" y="60"/>
                    </a:lnTo>
                    <a:lnTo>
                      <a:pt x="44" y="64"/>
                    </a:lnTo>
                    <a:lnTo>
                      <a:pt x="46" y="66"/>
                    </a:lnTo>
                    <a:lnTo>
                      <a:pt x="42" y="72"/>
                    </a:lnTo>
                    <a:lnTo>
                      <a:pt x="32" y="80"/>
                    </a:lnTo>
                    <a:lnTo>
                      <a:pt x="32" y="80"/>
                    </a:lnTo>
                    <a:lnTo>
                      <a:pt x="22" y="88"/>
                    </a:lnTo>
                    <a:lnTo>
                      <a:pt x="20" y="94"/>
                    </a:lnTo>
                    <a:lnTo>
                      <a:pt x="20" y="96"/>
                    </a:lnTo>
                    <a:lnTo>
                      <a:pt x="22" y="98"/>
                    </a:lnTo>
                    <a:lnTo>
                      <a:pt x="24" y="98"/>
                    </a:lnTo>
                    <a:lnTo>
                      <a:pt x="26" y="100"/>
                    </a:lnTo>
                    <a:lnTo>
                      <a:pt x="22" y="104"/>
                    </a:lnTo>
                    <a:lnTo>
                      <a:pt x="14" y="110"/>
                    </a:lnTo>
                    <a:lnTo>
                      <a:pt x="14" y="110"/>
                    </a:lnTo>
                    <a:lnTo>
                      <a:pt x="4" y="118"/>
                    </a:lnTo>
                    <a:lnTo>
                      <a:pt x="0" y="124"/>
                    </a:lnTo>
                    <a:lnTo>
                      <a:pt x="2" y="128"/>
                    </a:lnTo>
                    <a:lnTo>
                      <a:pt x="6" y="132"/>
                    </a:lnTo>
                    <a:lnTo>
                      <a:pt x="26" y="138"/>
                    </a:lnTo>
                    <a:lnTo>
                      <a:pt x="54" y="144"/>
                    </a:lnTo>
                    <a:lnTo>
                      <a:pt x="54" y="144"/>
                    </a:lnTo>
                    <a:lnTo>
                      <a:pt x="66" y="146"/>
                    </a:lnTo>
                    <a:lnTo>
                      <a:pt x="76" y="146"/>
                    </a:lnTo>
                    <a:lnTo>
                      <a:pt x="84" y="144"/>
                    </a:lnTo>
                    <a:lnTo>
                      <a:pt x="88" y="142"/>
                    </a:lnTo>
                    <a:lnTo>
                      <a:pt x="94" y="138"/>
                    </a:lnTo>
                    <a:lnTo>
                      <a:pt x="96" y="136"/>
                    </a:lnTo>
                    <a:lnTo>
                      <a:pt x="98" y="140"/>
                    </a:lnTo>
                    <a:lnTo>
                      <a:pt x="98" y="140"/>
                    </a:lnTo>
                    <a:lnTo>
                      <a:pt x="106" y="146"/>
                    </a:lnTo>
                    <a:lnTo>
                      <a:pt x="110" y="148"/>
                    </a:lnTo>
                    <a:lnTo>
                      <a:pt x="114" y="150"/>
                    </a:lnTo>
                    <a:lnTo>
                      <a:pt x="118" y="150"/>
                    </a:lnTo>
                    <a:lnTo>
                      <a:pt x="124" y="148"/>
                    </a:lnTo>
                    <a:lnTo>
                      <a:pt x="128" y="144"/>
                    </a:lnTo>
                    <a:lnTo>
                      <a:pt x="134" y="138"/>
                    </a:lnTo>
                    <a:lnTo>
                      <a:pt x="134" y="138"/>
                    </a:lnTo>
                    <a:lnTo>
                      <a:pt x="144" y="126"/>
                    </a:lnTo>
                    <a:lnTo>
                      <a:pt x="150" y="122"/>
                    </a:lnTo>
                    <a:lnTo>
                      <a:pt x="152" y="122"/>
                    </a:lnTo>
                    <a:lnTo>
                      <a:pt x="154" y="124"/>
                    </a:lnTo>
                    <a:lnTo>
                      <a:pt x="152" y="130"/>
                    </a:lnTo>
                    <a:lnTo>
                      <a:pt x="152" y="130"/>
                    </a:lnTo>
                    <a:lnTo>
                      <a:pt x="150" y="134"/>
                    </a:lnTo>
                    <a:lnTo>
                      <a:pt x="154" y="138"/>
                    </a:lnTo>
                    <a:lnTo>
                      <a:pt x="158" y="140"/>
                    </a:lnTo>
                    <a:lnTo>
                      <a:pt x="166" y="142"/>
                    </a:lnTo>
                    <a:lnTo>
                      <a:pt x="192" y="140"/>
                    </a:lnTo>
                    <a:lnTo>
                      <a:pt x="232" y="132"/>
                    </a:lnTo>
                    <a:lnTo>
                      <a:pt x="232" y="132"/>
                    </a:lnTo>
                    <a:lnTo>
                      <a:pt x="252" y="130"/>
                    </a:lnTo>
                    <a:lnTo>
                      <a:pt x="262" y="130"/>
                    </a:lnTo>
                    <a:lnTo>
                      <a:pt x="266" y="130"/>
                    </a:lnTo>
                    <a:lnTo>
                      <a:pt x="264" y="134"/>
                    </a:lnTo>
                    <a:lnTo>
                      <a:pt x="256" y="138"/>
                    </a:lnTo>
                    <a:lnTo>
                      <a:pt x="244" y="142"/>
                    </a:lnTo>
                    <a:lnTo>
                      <a:pt x="228" y="144"/>
                    </a:lnTo>
                    <a:lnTo>
                      <a:pt x="212" y="148"/>
                    </a:lnTo>
                    <a:lnTo>
                      <a:pt x="212" y="148"/>
                    </a:lnTo>
                    <a:lnTo>
                      <a:pt x="176" y="152"/>
                    </a:lnTo>
                    <a:lnTo>
                      <a:pt x="158" y="156"/>
                    </a:lnTo>
                    <a:lnTo>
                      <a:pt x="144" y="160"/>
                    </a:lnTo>
                    <a:lnTo>
                      <a:pt x="136" y="166"/>
                    </a:lnTo>
                    <a:lnTo>
                      <a:pt x="134" y="168"/>
                    </a:lnTo>
                    <a:lnTo>
                      <a:pt x="134" y="172"/>
                    </a:lnTo>
                    <a:lnTo>
                      <a:pt x="134" y="176"/>
                    </a:lnTo>
                    <a:lnTo>
                      <a:pt x="138" y="178"/>
                    </a:lnTo>
                    <a:lnTo>
                      <a:pt x="152" y="186"/>
                    </a:lnTo>
                    <a:lnTo>
                      <a:pt x="152" y="186"/>
                    </a:lnTo>
                    <a:lnTo>
                      <a:pt x="166" y="190"/>
                    </a:lnTo>
                    <a:lnTo>
                      <a:pt x="178" y="192"/>
                    </a:lnTo>
                    <a:lnTo>
                      <a:pt x="192" y="192"/>
                    </a:lnTo>
                    <a:lnTo>
                      <a:pt x="206" y="190"/>
                    </a:lnTo>
                    <a:lnTo>
                      <a:pt x="234" y="184"/>
                    </a:lnTo>
                    <a:lnTo>
                      <a:pt x="266" y="174"/>
                    </a:lnTo>
                    <a:lnTo>
                      <a:pt x="266" y="174"/>
                    </a:lnTo>
                    <a:lnTo>
                      <a:pt x="282" y="170"/>
                    </a:lnTo>
                    <a:lnTo>
                      <a:pt x="296" y="164"/>
                    </a:lnTo>
                    <a:lnTo>
                      <a:pt x="318" y="154"/>
                    </a:lnTo>
                    <a:lnTo>
                      <a:pt x="328" y="150"/>
                    </a:lnTo>
                    <a:lnTo>
                      <a:pt x="338" y="146"/>
                    </a:lnTo>
                    <a:lnTo>
                      <a:pt x="350" y="146"/>
                    </a:lnTo>
                    <a:lnTo>
                      <a:pt x="360" y="148"/>
                    </a:lnTo>
                    <a:lnTo>
                      <a:pt x="360" y="148"/>
                    </a:lnTo>
                    <a:lnTo>
                      <a:pt x="370" y="150"/>
                    </a:lnTo>
                    <a:lnTo>
                      <a:pt x="378" y="152"/>
                    </a:lnTo>
                    <a:lnTo>
                      <a:pt x="382" y="150"/>
                    </a:lnTo>
                    <a:lnTo>
                      <a:pt x="386" y="148"/>
                    </a:lnTo>
                    <a:lnTo>
                      <a:pt x="388" y="146"/>
                    </a:lnTo>
                    <a:lnTo>
                      <a:pt x="394" y="144"/>
                    </a:lnTo>
                    <a:lnTo>
                      <a:pt x="400" y="144"/>
                    </a:lnTo>
                    <a:lnTo>
                      <a:pt x="410" y="146"/>
                    </a:lnTo>
                    <a:lnTo>
                      <a:pt x="410" y="146"/>
                    </a:lnTo>
                    <a:lnTo>
                      <a:pt x="420" y="150"/>
                    </a:lnTo>
                    <a:lnTo>
                      <a:pt x="430" y="150"/>
                    </a:lnTo>
                    <a:lnTo>
                      <a:pt x="440" y="148"/>
                    </a:lnTo>
                    <a:lnTo>
                      <a:pt x="450" y="144"/>
                    </a:lnTo>
                    <a:lnTo>
                      <a:pt x="460" y="138"/>
                    </a:lnTo>
                    <a:lnTo>
                      <a:pt x="470" y="130"/>
                    </a:lnTo>
                    <a:lnTo>
                      <a:pt x="482" y="120"/>
                    </a:lnTo>
                    <a:lnTo>
                      <a:pt x="492" y="106"/>
                    </a:lnTo>
                    <a:lnTo>
                      <a:pt x="492" y="106"/>
                    </a:lnTo>
                    <a:lnTo>
                      <a:pt x="496" y="100"/>
                    </a:lnTo>
                    <a:lnTo>
                      <a:pt x="500" y="94"/>
                    </a:lnTo>
                    <a:lnTo>
                      <a:pt x="500" y="88"/>
                    </a:lnTo>
                    <a:lnTo>
                      <a:pt x="498" y="84"/>
                    </a:lnTo>
                    <a:lnTo>
                      <a:pt x="496" y="80"/>
                    </a:lnTo>
                    <a:lnTo>
                      <a:pt x="492" y="76"/>
                    </a:lnTo>
                    <a:lnTo>
                      <a:pt x="482" y="70"/>
                    </a:lnTo>
                    <a:lnTo>
                      <a:pt x="470" y="68"/>
                    </a:lnTo>
                    <a:lnTo>
                      <a:pt x="456" y="66"/>
                    </a:lnTo>
                    <a:lnTo>
                      <a:pt x="444" y="68"/>
                    </a:lnTo>
                    <a:lnTo>
                      <a:pt x="436" y="70"/>
                    </a:lnTo>
                    <a:lnTo>
                      <a:pt x="436" y="70"/>
                    </a:lnTo>
                    <a:lnTo>
                      <a:pt x="420" y="76"/>
                    </a:lnTo>
                    <a:lnTo>
                      <a:pt x="406" y="80"/>
                    </a:lnTo>
                    <a:lnTo>
                      <a:pt x="402" y="82"/>
                    </a:lnTo>
                    <a:lnTo>
                      <a:pt x="398" y="80"/>
                    </a:lnTo>
                    <a:lnTo>
                      <a:pt x="398" y="78"/>
                    </a:lnTo>
                    <a:lnTo>
                      <a:pt x="400" y="72"/>
                    </a:lnTo>
                    <a:lnTo>
                      <a:pt x="400" y="72"/>
                    </a:lnTo>
                    <a:lnTo>
                      <a:pt x="400" y="68"/>
                    </a:lnTo>
                    <a:lnTo>
                      <a:pt x="398" y="64"/>
                    </a:lnTo>
                    <a:lnTo>
                      <a:pt x="394" y="62"/>
                    </a:lnTo>
                    <a:lnTo>
                      <a:pt x="390" y="62"/>
                    </a:lnTo>
                    <a:lnTo>
                      <a:pt x="384" y="60"/>
                    </a:lnTo>
                    <a:lnTo>
                      <a:pt x="380" y="60"/>
                    </a:lnTo>
                    <a:lnTo>
                      <a:pt x="380" y="56"/>
                    </a:lnTo>
                    <a:lnTo>
                      <a:pt x="384" y="52"/>
                    </a:lnTo>
                    <a:lnTo>
                      <a:pt x="384" y="52"/>
                    </a:lnTo>
                    <a:lnTo>
                      <a:pt x="388" y="46"/>
                    </a:lnTo>
                    <a:lnTo>
                      <a:pt x="388" y="44"/>
                    </a:lnTo>
                    <a:lnTo>
                      <a:pt x="386" y="42"/>
                    </a:lnTo>
                    <a:lnTo>
                      <a:pt x="382" y="40"/>
                    </a:lnTo>
                    <a:lnTo>
                      <a:pt x="378" y="38"/>
                    </a:lnTo>
                    <a:lnTo>
                      <a:pt x="374" y="34"/>
                    </a:lnTo>
                    <a:lnTo>
                      <a:pt x="372" y="28"/>
                    </a:lnTo>
                    <a:lnTo>
                      <a:pt x="370" y="18"/>
                    </a:lnTo>
                    <a:lnTo>
                      <a:pt x="370" y="18"/>
                    </a:lnTo>
                    <a:lnTo>
                      <a:pt x="368" y="8"/>
                    </a:lnTo>
                    <a:lnTo>
                      <a:pt x="364" y="2"/>
                    </a:lnTo>
                    <a:lnTo>
                      <a:pt x="358" y="0"/>
                    </a:lnTo>
                    <a:lnTo>
                      <a:pt x="350" y="2"/>
                    </a:lnTo>
                    <a:lnTo>
                      <a:pt x="340" y="6"/>
                    </a:lnTo>
                    <a:lnTo>
                      <a:pt x="328" y="12"/>
                    </a:lnTo>
                    <a:lnTo>
                      <a:pt x="300" y="28"/>
                    </a:lnTo>
                    <a:lnTo>
                      <a:pt x="300" y="28"/>
                    </a:lnTo>
                    <a:lnTo>
                      <a:pt x="294" y="32"/>
                    </a:lnTo>
                    <a:lnTo>
                      <a:pt x="292" y="36"/>
                    </a:lnTo>
                    <a:lnTo>
                      <a:pt x="290" y="40"/>
                    </a:lnTo>
                    <a:lnTo>
                      <a:pt x="292" y="42"/>
                    </a:lnTo>
                    <a:lnTo>
                      <a:pt x="298" y="46"/>
                    </a:lnTo>
                    <a:lnTo>
                      <a:pt x="308" y="50"/>
                    </a:lnTo>
                    <a:lnTo>
                      <a:pt x="318" y="54"/>
                    </a:lnTo>
                    <a:lnTo>
                      <a:pt x="326" y="58"/>
                    </a:lnTo>
                    <a:lnTo>
                      <a:pt x="328" y="60"/>
                    </a:lnTo>
                    <a:lnTo>
                      <a:pt x="328" y="64"/>
                    </a:lnTo>
                    <a:lnTo>
                      <a:pt x="328" y="66"/>
                    </a:lnTo>
                    <a:lnTo>
                      <a:pt x="322" y="70"/>
                    </a:lnTo>
                    <a:lnTo>
                      <a:pt x="322" y="70"/>
                    </a:lnTo>
                    <a:close/>
                  </a:path>
                </a:pathLst>
              </a:custGeom>
              <a:grpFill/>
              <a:ln w="6350">
                <a:noFill/>
                <a:round/>
                <a:headEnd/>
                <a:tailEnd/>
              </a:ln>
            </p:spPr>
            <p:txBody>
              <a:bodyPr/>
              <a:lstStyle/>
              <a:p>
                <a:endParaRPr lang="en-US" b="1"/>
              </a:p>
            </p:txBody>
          </p:sp>
          <p:sp>
            <p:nvSpPr>
              <p:cNvPr id="206" name="Freeform 6074">
                <a:extLst>
                  <a:ext uri="{FF2B5EF4-FFF2-40B4-BE49-F238E27FC236}">
                    <a16:creationId xmlns:a16="http://schemas.microsoft.com/office/drawing/2014/main" id="{5C8D8DE0-6491-47AE-8C8E-1AB70B6B8219}"/>
                  </a:ext>
                </a:extLst>
              </p:cNvPr>
              <p:cNvSpPr>
                <a:spLocks/>
              </p:cNvSpPr>
              <p:nvPr/>
            </p:nvSpPr>
            <p:spPr bwMode="auto">
              <a:xfrm>
                <a:off x="2233930" y="3139123"/>
                <a:ext cx="278130" cy="109220"/>
              </a:xfrm>
              <a:custGeom>
                <a:avLst/>
                <a:gdLst/>
                <a:ahLst/>
                <a:cxnLst>
                  <a:cxn ang="0">
                    <a:pos x="416" y="160"/>
                  </a:cxn>
                  <a:cxn ang="0">
                    <a:pos x="436" y="156"/>
                  </a:cxn>
                  <a:cxn ang="0">
                    <a:pos x="428" y="148"/>
                  </a:cxn>
                  <a:cxn ang="0">
                    <a:pos x="414" y="136"/>
                  </a:cxn>
                  <a:cxn ang="0">
                    <a:pos x="384" y="126"/>
                  </a:cxn>
                  <a:cxn ang="0">
                    <a:pos x="374" y="120"/>
                  </a:cxn>
                  <a:cxn ang="0">
                    <a:pos x="376" y="108"/>
                  </a:cxn>
                  <a:cxn ang="0">
                    <a:pos x="358" y="106"/>
                  </a:cxn>
                  <a:cxn ang="0">
                    <a:pos x="350" y="100"/>
                  </a:cxn>
                  <a:cxn ang="0">
                    <a:pos x="338" y="100"/>
                  </a:cxn>
                  <a:cxn ang="0">
                    <a:pos x="326" y="92"/>
                  </a:cxn>
                  <a:cxn ang="0">
                    <a:pos x="300" y="68"/>
                  </a:cxn>
                  <a:cxn ang="0">
                    <a:pos x="300" y="76"/>
                  </a:cxn>
                  <a:cxn ang="0">
                    <a:pos x="292" y="64"/>
                  </a:cxn>
                  <a:cxn ang="0">
                    <a:pos x="286" y="60"/>
                  </a:cxn>
                  <a:cxn ang="0">
                    <a:pos x="260" y="48"/>
                  </a:cxn>
                  <a:cxn ang="0">
                    <a:pos x="230" y="40"/>
                  </a:cxn>
                  <a:cxn ang="0">
                    <a:pos x="216" y="28"/>
                  </a:cxn>
                  <a:cxn ang="0">
                    <a:pos x="194" y="14"/>
                  </a:cxn>
                  <a:cxn ang="0">
                    <a:pos x="180" y="8"/>
                  </a:cxn>
                  <a:cxn ang="0">
                    <a:pos x="164" y="8"/>
                  </a:cxn>
                  <a:cxn ang="0">
                    <a:pos x="150" y="0"/>
                  </a:cxn>
                  <a:cxn ang="0">
                    <a:pos x="136" y="4"/>
                  </a:cxn>
                  <a:cxn ang="0">
                    <a:pos x="112" y="0"/>
                  </a:cxn>
                  <a:cxn ang="0">
                    <a:pos x="92" y="10"/>
                  </a:cxn>
                  <a:cxn ang="0">
                    <a:pos x="56" y="18"/>
                  </a:cxn>
                  <a:cxn ang="0">
                    <a:pos x="24" y="42"/>
                  </a:cxn>
                  <a:cxn ang="0">
                    <a:pos x="24" y="58"/>
                  </a:cxn>
                  <a:cxn ang="0">
                    <a:pos x="2" y="66"/>
                  </a:cxn>
                  <a:cxn ang="0">
                    <a:pos x="4" y="72"/>
                  </a:cxn>
                  <a:cxn ang="0">
                    <a:pos x="18" y="72"/>
                  </a:cxn>
                  <a:cxn ang="0">
                    <a:pos x="24" y="72"/>
                  </a:cxn>
                  <a:cxn ang="0">
                    <a:pos x="40" y="62"/>
                  </a:cxn>
                  <a:cxn ang="0">
                    <a:pos x="70" y="44"/>
                  </a:cxn>
                  <a:cxn ang="0">
                    <a:pos x="92" y="30"/>
                  </a:cxn>
                  <a:cxn ang="0">
                    <a:pos x="132" y="32"/>
                  </a:cxn>
                  <a:cxn ang="0">
                    <a:pos x="124" y="38"/>
                  </a:cxn>
                  <a:cxn ang="0">
                    <a:pos x="118" y="46"/>
                  </a:cxn>
                  <a:cxn ang="0">
                    <a:pos x="164" y="58"/>
                  </a:cxn>
                  <a:cxn ang="0">
                    <a:pos x="186" y="62"/>
                  </a:cxn>
                  <a:cxn ang="0">
                    <a:pos x="214" y="80"/>
                  </a:cxn>
                  <a:cxn ang="0">
                    <a:pos x="242" y="84"/>
                  </a:cxn>
                  <a:cxn ang="0">
                    <a:pos x="256" y="94"/>
                  </a:cxn>
                  <a:cxn ang="0">
                    <a:pos x="268" y="120"/>
                  </a:cxn>
                  <a:cxn ang="0">
                    <a:pos x="288" y="128"/>
                  </a:cxn>
                  <a:cxn ang="0">
                    <a:pos x="318" y="136"/>
                  </a:cxn>
                  <a:cxn ang="0">
                    <a:pos x="310" y="150"/>
                  </a:cxn>
                  <a:cxn ang="0">
                    <a:pos x="290" y="168"/>
                  </a:cxn>
                  <a:cxn ang="0">
                    <a:pos x="348" y="164"/>
                  </a:cxn>
                  <a:cxn ang="0">
                    <a:pos x="382" y="170"/>
                  </a:cxn>
                  <a:cxn ang="0">
                    <a:pos x="400" y="166"/>
                  </a:cxn>
                </a:cxnLst>
                <a:rect l="0" t="0" r="r" b="b"/>
                <a:pathLst>
                  <a:path w="438" h="172">
                    <a:moveTo>
                      <a:pt x="400" y="166"/>
                    </a:moveTo>
                    <a:lnTo>
                      <a:pt x="400" y="166"/>
                    </a:lnTo>
                    <a:lnTo>
                      <a:pt x="410" y="162"/>
                    </a:lnTo>
                    <a:lnTo>
                      <a:pt x="416" y="160"/>
                    </a:lnTo>
                    <a:lnTo>
                      <a:pt x="426" y="160"/>
                    </a:lnTo>
                    <a:lnTo>
                      <a:pt x="432" y="162"/>
                    </a:lnTo>
                    <a:lnTo>
                      <a:pt x="436" y="156"/>
                    </a:lnTo>
                    <a:lnTo>
                      <a:pt x="436" y="156"/>
                    </a:lnTo>
                    <a:lnTo>
                      <a:pt x="438" y="152"/>
                    </a:lnTo>
                    <a:lnTo>
                      <a:pt x="438" y="150"/>
                    </a:lnTo>
                    <a:lnTo>
                      <a:pt x="434" y="150"/>
                    </a:lnTo>
                    <a:lnTo>
                      <a:pt x="428" y="148"/>
                    </a:lnTo>
                    <a:lnTo>
                      <a:pt x="424" y="146"/>
                    </a:lnTo>
                    <a:lnTo>
                      <a:pt x="420" y="144"/>
                    </a:lnTo>
                    <a:lnTo>
                      <a:pt x="420" y="144"/>
                    </a:lnTo>
                    <a:lnTo>
                      <a:pt x="414" y="136"/>
                    </a:lnTo>
                    <a:lnTo>
                      <a:pt x="410" y="132"/>
                    </a:lnTo>
                    <a:lnTo>
                      <a:pt x="400" y="128"/>
                    </a:lnTo>
                    <a:lnTo>
                      <a:pt x="384" y="126"/>
                    </a:lnTo>
                    <a:lnTo>
                      <a:pt x="384" y="126"/>
                    </a:lnTo>
                    <a:lnTo>
                      <a:pt x="372" y="124"/>
                    </a:lnTo>
                    <a:lnTo>
                      <a:pt x="370" y="124"/>
                    </a:lnTo>
                    <a:lnTo>
                      <a:pt x="372" y="122"/>
                    </a:lnTo>
                    <a:lnTo>
                      <a:pt x="374" y="120"/>
                    </a:lnTo>
                    <a:lnTo>
                      <a:pt x="376" y="116"/>
                    </a:lnTo>
                    <a:lnTo>
                      <a:pt x="376" y="112"/>
                    </a:lnTo>
                    <a:lnTo>
                      <a:pt x="376" y="112"/>
                    </a:lnTo>
                    <a:lnTo>
                      <a:pt x="376" y="108"/>
                    </a:lnTo>
                    <a:lnTo>
                      <a:pt x="374" y="108"/>
                    </a:lnTo>
                    <a:lnTo>
                      <a:pt x="368" y="106"/>
                    </a:lnTo>
                    <a:lnTo>
                      <a:pt x="362" y="106"/>
                    </a:lnTo>
                    <a:lnTo>
                      <a:pt x="358" y="106"/>
                    </a:lnTo>
                    <a:lnTo>
                      <a:pt x="356" y="104"/>
                    </a:lnTo>
                    <a:lnTo>
                      <a:pt x="356" y="104"/>
                    </a:lnTo>
                    <a:lnTo>
                      <a:pt x="352" y="102"/>
                    </a:lnTo>
                    <a:lnTo>
                      <a:pt x="350" y="100"/>
                    </a:lnTo>
                    <a:lnTo>
                      <a:pt x="344" y="102"/>
                    </a:lnTo>
                    <a:lnTo>
                      <a:pt x="340" y="102"/>
                    </a:lnTo>
                    <a:lnTo>
                      <a:pt x="338" y="102"/>
                    </a:lnTo>
                    <a:lnTo>
                      <a:pt x="338" y="100"/>
                    </a:lnTo>
                    <a:lnTo>
                      <a:pt x="338" y="100"/>
                    </a:lnTo>
                    <a:lnTo>
                      <a:pt x="334" y="96"/>
                    </a:lnTo>
                    <a:lnTo>
                      <a:pt x="332" y="94"/>
                    </a:lnTo>
                    <a:lnTo>
                      <a:pt x="326" y="92"/>
                    </a:lnTo>
                    <a:lnTo>
                      <a:pt x="320" y="86"/>
                    </a:lnTo>
                    <a:lnTo>
                      <a:pt x="320" y="86"/>
                    </a:lnTo>
                    <a:lnTo>
                      <a:pt x="304" y="70"/>
                    </a:lnTo>
                    <a:lnTo>
                      <a:pt x="300" y="68"/>
                    </a:lnTo>
                    <a:lnTo>
                      <a:pt x="300" y="70"/>
                    </a:lnTo>
                    <a:lnTo>
                      <a:pt x="300" y="72"/>
                    </a:lnTo>
                    <a:lnTo>
                      <a:pt x="300" y="72"/>
                    </a:lnTo>
                    <a:lnTo>
                      <a:pt x="300" y="76"/>
                    </a:lnTo>
                    <a:lnTo>
                      <a:pt x="300" y="76"/>
                    </a:lnTo>
                    <a:lnTo>
                      <a:pt x="296" y="76"/>
                    </a:lnTo>
                    <a:lnTo>
                      <a:pt x="294" y="70"/>
                    </a:lnTo>
                    <a:lnTo>
                      <a:pt x="292" y="64"/>
                    </a:lnTo>
                    <a:lnTo>
                      <a:pt x="292" y="64"/>
                    </a:lnTo>
                    <a:lnTo>
                      <a:pt x="292" y="62"/>
                    </a:lnTo>
                    <a:lnTo>
                      <a:pt x="292" y="60"/>
                    </a:lnTo>
                    <a:lnTo>
                      <a:pt x="286" y="60"/>
                    </a:lnTo>
                    <a:lnTo>
                      <a:pt x="276" y="56"/>
                    </a:lnTo>
                    <a:lnTo>
                      <a:pt x="268" y="54"/>
                    </a:lnTo>
                    <a:lnTo>
                      <a:pt x="260" y="48"/>
                    </a:lnTo>
                    <a:lnTo>
                      <a:pt x="260" y="48"/>
                    </a:lnTo>
                    <a:lnTo>
                      <a:pt x="252" y="42"/>
                    </a:lnTo>
                    <a:lnTo>
                      <a:pt x="244" y="40"/>
                    </a:lnTo>
                    <a:lnTo>
                      <a:pt x="234" y="40"/>
                    </a:lnTo>
                    <a:lnTo>
                      <a:pt x="230" y="40"/>
                    </a:lnTo>
                    <a:lnTo>
                      <a:pt x="226" y="38"/>
                    </a:lnTo>
                    <a:lnTo>
                      <a:pt x="220" y="34"/>
                    </a:lnTo>
                    <a:lnTo>
                      <a:pt x="216" y="28"/>
                    </a:lnTo>
                    <a:lnTo>
                      <a:pt x="216" y="28"/>
                    </a:lnTo>
                    <a:lnTo>
                      <a:pt x="210" y="20"/>
                    </a:lnTo>
                    <a:lnTo>
                      <a:pt x="204" y="16"/>
                    </a:lnTo>
                    <a:lnTo>
                      <a:pt x="200" y="14"/>
                    </a:lnTo>
                    <a:lnTo>
                      <a:pt x="194" y="14"/>
                    </a:lnTo>
                    <a:lnTo>
                      <a:pt x="186" y="14"/>
                    </a:lnTo>
                    <a:lnTo>
                      <a:pt x="182" y="12"/>
                    </a:lnTo>
                    <a:lnTo>
                      <a:pt x="180" y="8"/>
                    </a:lnTo>
                    <a:lnTo>
                      <a:pt x="180" y="8"/>
                    </a:lnTo>
                    <a:lnTo>
                      <a:pt x="176" y="6"/>
                    </a:lnTo>
                    <a:lnTo>
                      <a:pt x="174" y="4"/>
                    </a:lnTo>
                    <a:lnTo>
                      <a:pt x="168" y="6"/>
                    </a:lnTo>
                    <a:lnTo>
                      <a:pt x="164" y="8"/>
                    </a:lnTo>
                    <a:lnTo>
                      <a:pt x="160" y="6"/>
                    </a:lnTo>
                    <a:lnTo>
                      <a:pt x="156" y="4"/>
                    </a:lnTo>
                    <a:lnTo>
                      <a:pt x="156" y="4"/>
                    </a:lnTo>
                    <a:lnTo>
                      <a:pt x="150" y="0"/>
                    </a:lnTo>
                    <a:lnTo>
                      <a:pt x="148" y="2"/>
                    </a:lnTo>
                    <a:lnTo>
                      <a:pt x="146" y="2"/>
                    </a:lnTo>
                    <a:lnTo>
                      <a:pt x="142" y="4"/>
                    </a:lnTo>
                    <a:lnTo>
                      <a:pt x="136" y="4"/>
                    </a:lnTo>
                    <a:lnTo>
                      <a:pt x="126" y="2"/>
                    </a:lnTo>
                    <a:lnTo>
                      <a:pt x="126" y="2"/>
                    </a:lnTo>
                    <a:lnTo>
                      <a:pt x="118" y="0"/>
                    </a:lnTo>
                    <a:lnTo>
                      <a:pt x="112" y="0"/>
                    </a:lnTo>
                    <a:lnTo>
                      <a:pt x="108" y="2"/>
                    </a:lnTo>
                    <a:lnTo>
                      <a:pt x="104" y="4"/>
                    </a:lnTo>
                    <a:lnTo>
                      <a:pt x="98" y="8"/>
                    </a:lnTo>
                    <a:lnTo>
                      <a:pt x="92" y="10"/>
                    </a:lnTo>
                    <a:lnTo>
                      <a:pt x="86" y="10"/>
                    </a:lnTo>
                    <a:lnTo>
                      <a:pt x="86" y="10"/>
                    </a:lnTo>
                    <a:lnTo>
                      <a:pt x="68" y="14"/>
                    </a:lnTo>
                    <a:lnTo>
                      <a:pt x="56" y="18"/>
                    </a:lnTo>
                    <a:lnTo>
                      <a:pt x="44" y="22"/>
                    </a:lnTo>
                    <a:lnTo>
                      <a:pt x="36" y="28"/>
                    </a:lnTo>
                    <a:lnTo>
                      <a:pt x="28" y="34"/>
                    </a:lnTo>
                    <a:lnTo>
                      <a:pt x="24" y="42"/>
                    </a:lnTo>
                    <a:lnTo>
                      <a:pt x="22" y="48"/>
                    </a:lnTo>
                    <a:lnTo>
                      <a:pt x="24" y="54"/>
                    </a:lnTo>
                    <a:lnTo>
                      <a:pt x="24" y="54"/>
                    </a:lnTo>
                    <a:lnTo>
                      <a:pt x="24" y="58"/>
                    </a:lnTo>
                    <a:lnTo>
                      <a:pt x="22" y="60"/>
                    </a:lnTo>
                    <a:lnTo>
                      <a:pt x="14" y="62"/>
                    </a:lnTo>
                    <a:lnTo>
                      <a:pt x="4" y="64"/>
                    </a:lnTo>
                    <a:lnTo>
                      <a:pt x="2" y="66"/>
                    </a:lnTo>
                    <a:lnTo>
                      <a:pt x="0" y="68"/>
                    </a:lnTo>
                    <a:lnTo>
                      <a:pt x="0" y="68"/>
                    </a:lnTo>
                    <a:lnTo>
                      <a:pt x="2" y="70"/>
                    </a:lnTo>
                    <a:lnTo>
                      <a:pt x="4" y="72"/>
                    </a:lnTo>
                    <a:lnTo>
                      <a:pt x="8" y="72"/>
                    </a:lnTo>
                    <a:lnTo>
                      <a:pt x="14" y="72"/>
                    </a:lnTo>
                    <a:lnTo>
                      <a:pt x="16" y="72"/>
                    </a:lnTo>
                    <a:lnTo>
                      <a:pt x="18" y="72"/>
                    </a:lnTo>
                    <a:lnTo>
                      <a:pt x="18" y="72"/>
                    </a:lnTo>
                    <a:lnTo>
                      <a:pt x="18" y="74"/>
                    </a:lnTo>
                    <a:lnTo>
                      <a:pt x="20" y="74"/>
                    </a:lnTo>
                    <a:lnTo>
                      <a:pt x="24" y="72"/>
                    </a:lnTo>
                    <a:lnTo>
                      <a:pt x="30" y="68"/>
                    </a:lnTo>
                    <a:lnTo>
                      <a:pt x="38" y="68"/>
                    </a:lnTo>
                    <a:lnTo>
                      <a:pt x="38" y="68"/>
                    </a:lnTo>
                    <a:lnTo>
                      <a:pt x="40" y="62"/>
                    </a:lnTo>
                    <a:lnTo>
                      <a:pt x="42" y="58"/>
                    </a:lnTo>
                    <a:lnTo>
                      <a:pt x="52" y="54"/>
                    </a:lnTo>
                    <a:lnTo>
                      <a:pt x="62" y="48"/>
                    </a:lnTo>
                    <a:lnTo>
                      <a:pt x="70" y="44"/>
                    </a:lnTo>
                    <a:lnTo>
                      <a:pt x="76" y="40"/>
                    </a:lnTo>
                    <a:lnTo>
                      <a:pt x="76" y="40"/>
                    </a:lnTo>
                    <a:lnTo>
                      <a:pt x="84" y="34"/>
                    </a:lnTo>
                    <a:lnTo>
                      <a:pt x="92" y="30"/>
                    </a:lnTo>
                    <a:lnTo>
                      <a:pt x="100" y="28"/>
                    </a:lnTo>
                    <a:lnTo>
                      <a:pt x="108" y="28"/>
                    </a:lnTo>
                    <a:lnTo>
                      <a:pt x="124" y="28"/>
                    </a:lnTo>
                    <a:lnTo>
                      <a:pt x="132" y="32"/>
                    </a:lnTo>
                    <a:lnTo>
                      <a:pt x="132" y="32"/>
                    </a:lnTo>
                    <a:lnTo>
                      <a:pt x="134" y="34"/>
                    </a:lnTo>
                    <a:lnTo>
                      <a:pt x="132" y="36"/>
                    </a:lnTo>
                    <a:lnTo>
                      <a:pt x="124" y="38"/>
                    </a:lnTo>
                    <a:lnTo>
                      <a:pt x="116" y="42"/>
                    </a:lnTo>
                    <a:lnTo>
                      <a:pt x="116" y="44"/>
                    </a:lnTo>
                    <a:lnTo>
                      <a:pt x="118" y="46"/>
                    </a:lnTo>
                    <a:lnTo>
                      <a:pt x="118" y="46"/>
                    </a:lnTo>
                    <a:lnTo>
                      <a:pt x="126" y="52"/>
                    </a:lnTo>
                    <a:lnTo>
                      <a:pt x="134" y="56"/>
                    </a:lnTo>
                    <a:lnTo>
                      <a:pt x="146" y="58"/>
                    </a:lnTo>
                    <a:lnTo>
                      <a:pt x="164" y="58"/>
                    </a:lnTo>
                    <a:lnTo>
                      <a:pt x="164" y="58"/>
                    </a:lnTo>
                    <a:lnTo>
                      <a:pt x="174" y="58"/>
                    </a:lnTo>
                    <a:lnTo>
                      <a:pt x="180" y="60"/>
                    </a:lnTo>
                    <a:lnTo>
                      <a:pt x="186" y="62"/>
                    </a:lnTo>
                    <a:lnTo>
                      <a:pt x="190" y="66"/>
                    </a:lnTo>
                    <a:lnTo>
                      <a:pt x="200" y="74"/>
                    </a:lnTo>
                    <a:lnTo>
                      <a:pt x="206" y="78"/>
                    </a:lnTo>
                    <a:lnTo>
                      <a:pt x="214" y="80"/>
                    </a:lnTo>
                    <a:lnTo>
                      <a:pt x="214" y="80"/>
                    </a:lnTo>
                    <a:lnTo>
                      <a:pt x="222" y="84"/>
                    </a:lnTo>
                    <a:lnTo>
                      <a:pt x="230" y="84"/>
                    </a:lnTo>
                    <a:lnTo>
                      <a:pt x="242" y="84"/>
                    </a:lnTo>
                    <a:lnTo>
                      <a:pt x="246" y="84"/>
                    </a:lnTo>
                    <a:lnTo>
                      <a:pt x="250" y="86"/>
                    </a:lnTo>
                    <a:lnTo>
                      <a:pt x="252" y="88"/>
                    </a:lnTo>
                    <a:lnTo>
                      <a:pt x="256" y="94"/>
                    </a:lnTo>
                    <a:lnTo>
                      <a:pt x="256" y="94"/>
                    </a:lnTo>
                    <a:lnTo>
                      <a:pt x="260" y="106"/>
                    </a:lnTo>
                    <a:lnTo>
                      <a:pt x="266" y="116"/>
                    </a:lnTo>
                    <a:lnTo>
                      <a:pt x="268" y="120"/>
                    </a:lnTo>
                    <a:lnTo>
                      <a:pt x="274" y="124"/>
                    </a:lnTo>
                    <a:lnTo>
                      <a:pt x="280" y="126"/>
                    </a:lnTo>
                    <a:lnTo>
                      <a:pt x="288" y="128"/>
                    </a:lnTo>
                    <a:lnTo>
                      <a:pt x="288" y="128"/>
                    </a:lnTo>
                    <a:lnTo>
                      <a:pt x="304" y="128"/>
                    </a:lnTo>
                    <a:lnTo>
                      <a:pt x="310" y="130"/>
                    </a:lnTo>
                    <a:lnTo>
                      <a:pt x="316" y="134"/>
                    </a:lnTo>
                    <a:lnTo>
                      <a:pt x="318" y="136"/>
                    </a:lnTo>
                    <a:lnTo>
                      <a:pt x="318" y="140"/>
                    </a:lnTo>
                    <a:lnTo>
                      <a:pt x="316" y="144"/>
                    </a:lnTo>
                    <a:lnTo>
                      <a:pt x="310" y="150"/>
                    </a:lnTo>
                    <a:lnTo>
                      <a:pt x="310" y="150"/>
                    </a:lnTo>
                    <a:lnTo>
                      <a:pt x="298" y="158"/>
                    </a:lnTo>
                    <a:lnTo>
                      <a:pt x="292" y="162"/>
                    </a:lnTo>
                    <a:lnTo>
                      <a:pt x="290" y="166"/>
                    </a:lnTo>
                    <a:lnTo>
                      <a:pt x="290" y="168"/>
                    </a:lnTo>
                    <a:lnTo>
                      <a:pt x="296" y="170"/>
                    </a:lnTo>
                    <a:lnTo>
                      <a:pt x="328" y="166"/>
                    </a:lnTo>
                    <a:lnTo>
                      <a:pt x="328" y="166"/>
                    </a:lnTo>
                    <a:lnTo>
                      <a:pt x="348" y="164"/>
                    </a:lnTo>
                    <a:lnTo>
                      <a:pt x="360" y="166"/>
                    </a:lnTo>
                    <a:lnTo>
                      <a:pt x="370" y="166"/>
                    </a:lnTo>
                    <a:lnTo>
                      <a:pt x="376" y="168"/>
                    </a:lnTo>
                    <a:lnTo>
                      <a:pt x="382" y="170"/>
                    </a:lnTo>
                    <a:lnTo>
                      <a:pt x="386" y="172"/>
                    </a:lnTo>
                    <a:lnTo>
                      <a:pt x="392" y="170"/>
                    </a:lnTo>
                    <a:lnTo>
                      <a:pt x="400" y="166"/>
                    </a:lnTo>
                    <a:lnTo>
                      <a:pt x="400" y="166"/>
                    </a:lnTo>
                    <a:close/>
                  </a:path>
                </a:pathLst>
              </a:custGeom>
              <a:grpFill/>
              <a:ln w="6350">
                <a:noFill/>
                <a:round/>
                <a:headEnd/>
                <a:tailEnd/>
              </a:ln>
            </p:spPr>
            <p:txBody>
              <a:bodyPr/>
              <a:lstStyle/>
              <a:p>
                <a:endParaRPr lang="en-US" b="1"/>
              </a:p>
            </p:txBody>
          </p:sp>
          <p:sp>
            <p:nvSpPr>
              <p:cNvPr id="207" name="Freeform 6084">
                <a:extLst>
                  <a:ext uri="{FF2B5EF4-FFF2-40B4-BE49-F238E27FC236}">
                    <a16:creationId xmlns:a16="http://schemas.microsoft.com/office/drawing/2014/main" id="{2EDF26E8-6B1C-47C2-9FE0-3296852C8F4A}"/>
                  </a:ext>
                </a:extLst>
              </p:cNvPr>
              <p:cNvSpPr>
                <a:spLocks/>
              </p:cNvSpPr>
              <p:nvPr/>
            </p:nvSpPr>
            <p:spPr bwMode="auto">
              <a:xfrm>
                <a:off x="2791460" y="3296603"/>
                <a:ext cx="5080" cy="5080"/>
              </a:xfrm>
              <a:custGeom>
                <a:avLst/>
                <a:gdLst/>
                <a:ahLst/>
                <a:cxnLst>
                  <a:cxn ang="0">
                    <a:pos x="0" y="6"/>
                  </a:cxn>
                  <a:cxn ang="0">
                    <a:pos x="0" y="6"/>
                  </a:cxn>
                  <a:cxn ang="0">
                    <a:pos x="0" y="8"/>
                  </a:cxn>
                  <a:cxn ang="0">
                    <a:pos x="4" y="6"/>
                  </a:cxn>
                  <a:cxn ang="0">
                    <a:pos x="6" y="4"/>
                  </a:cxn>
                  <a:cxn ang="0">
                    <a:pos x="8" y="2"/>
                  </a:cxn>
                  <a:cxn ang="0">
                    <a:pos x="8" y="2"/>
                  </a:cxn>
                  <a:cxn ang="0">
                    <a:pos x="6" y="0"/>
                  </a:cxn>
                  <a:cxn ang="0">
                    <a:pos x="2" y="2"/>
                  </a:cxn>
                  <a:cxn ang="0">
                    <a:pos x="0" y="4"/>
                  </a:cxn>
                  <a:cxn ang="0">
                    <a:pos x="0" y="6"/>
                  </a:cxn>
                  <a:cxn ang="0">
                    <a:pos x="0" y="6"/>
                  </a:cxn>
                </a:cxnLst>
                <a:rect l="0" t="0" r="r" b="b"/>
                <a:pathLst>
                  <a:path w="8" h="8">
                    <a:moveTo>
                      <a:pt x="0" y="6"/>
                    </a:moveTo>
                    <a:lnTo>
                      <a:pt x="0" y="6"/>
                    </a:lnTo>
                    <a:lnTo>
                      <a:pt x="0" y="8"/>
                    </a:lnTo>
                    <a:lnTo>
                      <a:pt x="4" y="6"/>
                    </a:lnTo>
                    <a:lnTo>
                      <a:pt x="6" y="4"/>
                    </a:lnTo>
                    <a:lnTo>
                      <a:pt x="8" y="2"/>
                    </a:lnTo>
                    <a:lnTo>
                      <a:pt x="8" y="2"/>
                    </a:lnTo>
                    <a:lnTo>
                      <a:pt x="6" y="0"/>
                    </a:lnTo>
                    <a:lnTo>
                      <a:pt x="2" y="2"/>
                    </a:lnTo>
                    <a:lnTo>
                      <a:pt x="0" y="4"/>
                    </a:lnTo>
                    <a:lnTo>
                      <a:pt x="0" y="6"/>
                    </a:lnTo>
                    <a:lnTo>
                      <a:pt x="0" y="6"/>
                    </a:lnTo>
                    <a:close/>
                  </a:path>
                </a:pathLst>
              </a:custGeom>
              <a:grpFill/>
              <a:ln w="6350">
                <a:noFill/>
                <a:round/>
                <a:headEnd/>
                <a:tailEnd/>
              </a:ln>
            </p:spPr>
            <p:txBody>
              <a:bodyPr/>
              <a:lstStyle/>
              <a:p>
                <a:endParaRPr lang="en-US" b="1"/>
              </a:p>
            </p:txBody>
          </p:sp>
          <p:sp>
            <p:nvSpPr>
              <p:cNvPr id="208" name="Freeform 6086">
                <a:extLst>
                  <a:ext uri="{FF2B5EF4-FFF2-40B4-BE49-F238E27FC236}">
                    <a16:creationId xmlns:a16="http://schemas.microsoft.com/office/drawing/2014/main" id="{1BEBC0F2-F750-440C-97B0-98BE1B74EB2E}"/>
                  </a:ext>
                </a:extLst>
              </p:cNvPr>
              <p:cNvSpPr>
                <a:spLocks noEditPoints="1"/>
              </p:cNvSpPr>
              <p:nvPr/>
            </p:nvSpPr>
            <p:spPr bwMode="auto">
              <a:xfrm>
                <a:off x="93979" y="1296353"/>
                <a:ext cx="2874010" cy="2354580"/>
              </a:xfrm>
              <a:custGeom>
                <a:avLst/>
                <a:gdLst/>
                <a:ahLst/>
                <a:cxnLst>
                  <a:cxn ang="0">
                    <a:pos x="3400" y="3516"/>
                  </a:cxn>
                  <a:cxn ang="0">
                    <a:pos x="3292" y="3276"/>
                  </a:cxn>
                  <a:cxn ang="0">
                    <a:pos x="3246" y="3102"/>
                  </a:cxn>
                  <a:cxn ang="0">
                    <a:pos x="3116" y="3080"/>
                  </a:cxn>
                  <a:cxn ang="0">
                    <a:pos x="2830" y="2916"/>
                  </a:cxn>
                  <a:cxn ang="0">
                    <a:pos x="3078" y="2572"/>
                  </a:cxn>
                  <a:cxn ang="0">
                    <a:pos x="3134" y="2554"/>
                  </a:cxn>
                  <a:cxn ang="0">
                    <a:pos x="3436" y="2646"/>
                  </a:cxn>
                  <a:cxn ang="0">
                    <a:pos x="3526" y="2642"/>
                  </a:cxn>
                  <a:cxn ang="0">
                    <a:pos x="3686" y="2282"/>
                  </a:cxn>
                  <a:cxn ang="0">
                    <a:pos x="3698" y="2162"/>
                  </a:cxn>
                  <a:cxn ang="0">
                    <a:pos x="3748" y="2092"/>
                  </a:cxn>
                  <a:cxn ang="0">
                    <a:pos x="3924" y="1928"/>
                  </a:cxn>
                  <a:cxn ang="0">
                    <a:pos x="4006" y="1782"/>
                  </a:cxn>
                  <a:cxn ang="0">
                    <a:pos x="4138" y="1824"/>
                  </a:cxn>
                  <a:cxn ang="0">
                    <a:pos x="4150" y="1496"/>
                  </a:cxn>
                  <a:cxn ang="0">
                    <a:pos x="4522" y="1296"/>
                  </a:cxn>
                  <a:cxn ang="0">
                    <a:pos x="4314" y="1090"/>
                  </a:cxn>
                  <a:cxn ang="0">
                    <a:pos x="4060" y="934"/>
                  </a:cxn>
                  <a:cxn ang="0">
                    <a:pos x="3720" y="680"/>
                  </a:cxn>
                  <a:cxn ang="0">
                    <a:pos x="3570" y="1166"/>
                  </a:cxn>
                  <a:cxn ang="0">
                    <a:pos x="3346" y="1132"/>
                  </a:cxn>
                  <a:cxn ang="0">
                    <a:pos x="3060" y="648"/>
                  </a:cxn>
                  <a:cxn ang="0">
                    <a:pos x="3304" y="420"/>
                  </a:cxn>
                  <a:cxn ang="0">
                    <a:pos x="3452" y="258"/>
                  </a:cxn>
                  <a:cxn ang="0">
                    <a:pos x="3282" y="322"/>
                  </a:cxn>
                  <a:cxn ang="0">
                    <a:pos x="3048" y="164"/>
                  </a:cxn>
                  <a:cxn ang="0">
                    <a:pos x="2954" y="232"/>
                  </a:cxn>
                  <a:cxn ang="0">
                    <a:pos x="2726" y="298"/>
                  </a:cxn>
                  <a:cxn ang="0">
                    <a:pos x="2330" y="286"/>
                  </a:cxn>
                  <a:cxn ang="0">
                    <a:pos x="1732" y="136"/>
                  </a:cxn>
                  <a:cxn ang="0">
                    <a:pos x="1406" y="178"/>
                  </a:cxn>
                  <a:cxn ang="0">
                    <a:pos x="636" y="94"/>
                  </a:cxn>
                  <a:cxn ang="0">
                    <a:pos x="54" y="266"/>
                  </a:cxn>
                  <a:cxn ang="0">
                    <a:pos x="28" y="440"/>
                  </a:cxn>
                  <a:cxn ang="0">
                    <a:pos x="270" y="598"/>
                  </a:cxn>
                  <a:cxn ang="0">
                    <a:pos x="246" y="900"/>
                  </a:cxn>
                  <a:cxn ang="0">
                    <a:pos x="218" y="1124"/>
                  </a:cxn>
                  <a:cxn ang="0">
                    <a:pos x="548" y="956"/>
                  </a:cxn>
                  <a:cxn ang="0">
                    <a:pos x="648" y="882"/>
                  </a:cxn>
                  <a:cxn ang="0">
                    <a:pos x="1136" y="842"/>
                  </a:cxn>
                  <a:cxn ang="0">
                    <a:pos x="1412" y="1020"/>
                  </a:cxn>
                  <a:cxn ang="0">
                    <a:pos x="1524" y="1162"/>
                  </a:cxn>
                  <a:cxn ang="0">
                    <a:pos x="1646" y="1306"/>
                  </a:cxn>
                  <a:cxn ang="0">
                    <a:pos x="1750" y="1434"/>
                  </a:cxn>
                  <a:cxn ang="0">
                    <a:pos x="1840" y="1570"/>
                  </a:cxn>
                  <a:cxn ang="0">
                    <a:pos x="1838" y="2170"/>
                  </a:cxn>
                  <a:cxn ang="0">
                    <a:pos x="2146" y="2682"/>
                  </a:cxn>
                  <a:cxn ang="0">
                    <a:pos x="2168" y="2564"/>
                  </a:cxn>
                  <a:cxn ang="0">
                    <a:pos x="2530" y="2998"/>
                  </a:cxn>
                  <a:cxn ang="0">
                    <a:pos x="3202" y="3400"/>
                  </a:cxn>
                  <a:cxn ang="0">
                    <a:pos x="3330" y="3570"/>
                  </a:cxn>
                  <a:cxn ang="0">
                    <a:pos x="3432" y="3656"/>
                  </a:cxn>
                  <a:cxn ang="0">
                    <a:pos x="3562" y="3616"/>
                  </a:cxn>
                  <a:cxn ang="0">
                    <a:pos x="3408" y="1922"/>
                  </a:cxn>
                  <a:cxn ang="0">
                    <a:pos x="3590" y="1870"/>
                  </a:cxn>
                  <a:cxn ang="0">
                    <a:pos x="3578" y="1812"/>
                  </a:cxn>
                  <a:cxn ang="0">
                    <a:pos x="3344" y="1588"/>
                  </a:cxn>
                  <a:cxn ang="0">
                    <a:pos x="3548" y="1750"/>
                  </a:cxn>
                  <a:cxn ang="0">
                    <a:pos x="3418" y="1798"/>
                  </a:cxn>
                  <a:cxn ang="0">
                    <a:pos x="3294" y="1766"/>
                  </a:cxn>
                  <a:cxn ang="0">
                    <a:pos x="3244" y="1726"/>
                  </a:cxn>
                  <a:cxn ang="0">
                    <a:pos x="3258" y="1654"/>
                  </a:cxn>
                </a:cxnLst>
                <a:rect l="0" t="0" r="r" b="b"/>
                <a:pathLst>
                  <a:path w="4526" h="3708">
                    <a:moveTo>
                      <a:pt x="3654" y="3626"/>
                    </a:moveTo>
                    <a:lnTo>
                      <a:pt x="3654" y="3626"/>
                    </a:lnTo>
                    <a:lnTo>
                      <a:pt x="3654" y="3626"/>
                    </a:lnTo>
                    <a:lnTo>
                      <a:pt x="3654" y="3626"/>
                    </a:lnTo>
                    <a:lnTo>
                      <a:pt x="3642" y="3614"/>
                    </a:lnTo>
                    <a:lnTo>
                      <a:pt x="3628" y="3600"/>
                    </a:lnTo>
                    <a:lnTo>
                      <a:pt x="3622" y="3596"/>
                    </a:lnTo>
                    <a:lnTo>
                      <a:pt x="3614" y="3592"/>
                    </a:lnTo>
                    <a:lnTo>
                      <a:pt x="3606" y="3590"/>
                    </a:lnTo>
                    <a:lnTo>
                      <a:pt x="3598" y="3588"/>
                    </a:lnTo>
                    <a:lnTo>
                      <a:pt x="3598" y="3588"/>
                    </a:lnTo>
                    <a:lnTo>
                      <a:pt x="3588" y="3590"/>
                    </a:lnTo>
                    <a:lnTo>
                      <a:pt x="3588" y="3588"/>
                    </a:lnTo>
                    <a:lnTo>
                      <a:pt x="3588" y="3588"/>
                    </a:lnTo>
                    <a:lnTo>
                      <a:pt x="3588" y="3586"/>
                    </a:lnTo>
                    <a:lnTo>
                      <a:pt x="3586" y="3584"/>
                    </a:lnTo>
                    <a:lnTo>
                      <a:pt x="3574" y="3582"/>
                    </a:lnTo>
                    <a:lnTo>
                      <a:pt x="3574" y="3582"/>
                    </a:lnTo>
                    <a:lnTo>
                      <a:pt x="3562" y="3582"/>
                    </a:lnTo>
                    <a:lnTo>
                      <a:pt x="3560" y="3582"/>
                    </a:lnTo>
                    <a:lnTo>
                      <a:pt x="3560" y="3584"/>
                    </a:lnTo>
                    <a:lnTo>
                      <a:pt x="3556" y="3590"/>
                    </a:lnTo>
                    <a:lnTo>
                      <a:pt x="3552" y="3594"/>
                    </a:lnTo>
                    <a:lnTo>
                      <a:pt x="3546" y="3598"/>
                    </a:lnTo>
                    <a:lnTo>
                      <a:pt x="3546" y="3598"/>
                    </a:lnTo>
                    <a:lnTo>
                      <a:pt x="3524" y="3608"/>
                    </a:lnTo>
                    <a:lnTo>
                      <a:pt x="3518" y="3612"/>
                    </a:lnTo>
                    <a:lnTo>
                      <a:pt x="3514" y="3616"/>
                    </a:lnTo>
                    <a:lnTo>
                      <a:pt x="3496" y="3622"/>
                    </a:lnTo>
                    <a:lnTo>
                      <a:pt x="3496" y="3622"/>
                    </a:lnTo>
                    <a:lnTo>
                      <a:pt x="3492" y="3622"/>
                    </a:lnTo>
                    <a:lnTo>
                      <a:pt x="3488" y="3620"/>
                    </a:lnTo>
                    <a:lnTo>
                      <a:pt x="3480" y="3612"/>
                    </a:lnTo>
                    <a:lnTo>
                      <a:pt x="3480" y="3612"/>
                    </a:lnTo>
                    <a:lnTo>
                      <a:pt x="3476" y="3608"/>
                    </a:lnTo>
                    <a:lnTo>
                      <a:pt x="3474" y="3604"/>
                    </a:lnTo>
                    <a:lnTo>
                      <a:pt x="3474" y="3604"/>
                    </a:lnTo>
                    <a:lnTo>
                      <a:pt x="3472" y="3602"/>
                    </a:lnTo>
                    <a:lnTo>
                      <a:pt x="3470" y="3602"/>
                    </a:lnTo>
                    <a:lnTo>
                      <a:pt x="3468" y="3604"/>
                    </a:lnTo>
                    <a:lnTo>
                      <a:pt x="3470" y="3610"/>
                    </a:lnTo>
                    <a:lnTo>
                      <a:pt x="3470" y="3610"/>
                    </a:lnTo>
                    <a:lnTo>
                      <a:pt x="3470" y="3610"/>
                    </a:lnTo>
                    <a:lnTo>
                      <a:pt x="3468" y="3612"/>
                    </a:lnTo>
                    <a:lnTo>
                      <a:pt x="3464" y="3612"/>
                    </a:lnTo>
                    <a:lnTo>
                      <a:pt x="3460" y="3610"/>
                    </a:lnTo>
                    <a:lnTo>
                      <a:pt x="3456" y="3608"/>
                    </a:lnTo>
                    <a:lnTo>
                      <a:pt x="3456" y="3608"/>
                    </a:lnTo>
                    <a:lnTo>
                      <a:pt x="3458" y="3604"/>
                    </a:lnTo>
                    <a:lnTo>
                      <a:pt x="3460" y="3604"/>
                    </a:lnTo>
                    <a:lnTo>
                      <a:pt x="3460" y="3602"/>
                    </a:lnTo>
                    <a:lnTo>
                      <a:pt x="3460" y="3600"/>
                    </a:lnTo>
                    <a:lnTo>
                      <a:pt x="3460" y="3600"/>
                    </a:lnTo>
                    <a:lnTo>
                      <a:pt x="3458" y="3600"/>
                    </a:lnTo>
                    <a:lnTo>
                      <a:pt x="3454" y="3600"/>
                    </a:lnTo>
                    <a:lnTo>
                      <a:pt x="3452" y="3600"/>
                    </a:lnTo>
                    <a:lnTo>
                      <a:pt x="3452" y="3596"/>
                    </a:lnTo>
                    <a:lnTo>
                      <a:pt x="3452" y="3596"/>
                    </a:lnTo>
                    <a:lnTo>
                      <a:pt x="3452" y="3590"/>
                    </a:lnTo>
                    <a:lnTo>
                      <a:pt x="3450" y="3588"/>
                    </a:lnTo>
                    <a:lnTo>
                      <a:pt x="3444" y="3584"/>
                    </a:lnTo>
                    <a:lnTo>
                      <a:pt x="3444" y="3584"/>
                    </a:lnTo>
                    <a:lnTo>
                      <a:pt x="3440" y="3578"/>
                    </a:lnTo>
                    <a:lnTo>
                      <a:pt x="3432" y="3568"/>
                    </a:lnTo>
                    <a:lnTo>
                      <a:pt x="3422" y="3558"/>
                    </a:lnTo>
                    <a:lnTo>
                      <a:pt x="3412" y="3544"/>
                    </a:lnTo>
                    <a:lnTo>
                      <a:pt x="3412" y="3544"/>
                    </a:lnTo>
                    <a:lnTo>
                      <a:pt x="3406" y="3534"/>
                    </a:lnTo>
                    <a:lnTo>
                      <a:pt x="3404" y="3528"/>
                    </a:lnTo>
                    <a:lnTo>
                      <a:pt x="3404" y="3522"/>
                    </a:lnTo>
                    <a:lnTo>
                      <a:pt x="3400" y="3516"/>
                    </a:lnTo>
                    <a:lnTo>
                      <a:pt x="3400" y="3516"/>
                    </a:lnTo>
                    <a:lnTo>
                      <a:pt x="3396" y="3512"/>
                    </a:lnTo>
                    <a:lnTo>
                      <a:pt x="3392" y="3504"/>
                    </a:lnTo>
                    <a:lnTo>
                      <a:pt x="3392" y="3504"/>
                    </a:lnTo>
                    <a:lnTo>
                      <a:pt x="3392" y="3498"/>
                    </a:lnTo>
                    <a:lnTo>
                      <a:pt x="3392" y="3492"/>
                    </a:lnTo>
                    <a:lnTo>
                      <a:pt x="3396" y="3486"/>
                    </a:lnTo>
                    <a:lnTo>
                      <a:pt x="3398" y="3484"/>
                    </a:lnTo>
                    <a:lnTo>
                      <a:pt x="3398" y="3484"/>
                    </a:lnTo>
                    <a:lnTo>
                      <a:pt x="3400" y="3482"/>
                    </a:lnTo>
                    <a:lnTo>
                      <a:pt x="3400" y="3478"/>
                    </a:lnTo>
                    <a:lnTo>
                      <a:pt x="3398" y="3474"/>
                    </a:lnTo>
                    <a:lnTo>
                      <a:pt x="3396" y="3472"/>
                    </a:lnTo>
                    <a:lnTo>
                      <a:pt x="3396" y="3472"/>
                    </a:lnTo>
                    <a:lnTo>
                      <a:pt x="3396" y="3470"/>
                    </a:lnTo>
                    <a:lnTo>
                      <a:pt x="3394" y="3470"/>
                    </a:lnTo>
                    <a:lnTo>
                      <a:pt x="3396" y="3464"/>
                    </a:lnTo>
                    <a:lnTo>
                      <a:pt x="3400" y="3452"/>
                    </a:lnTo>
                    <a:lnTo>
                      <a:pt x="3400" y="3452"/>
                    </a:lnTo>
                    <a:lnTo>
                      <a:pt x="3400" y="3446"/>
                    </a:lnTo>
                    <a:lnTo>
                      <a:pt x="3402" y="3444"/>
                    </a:lnTo>
                    <a:lnTo>
                      <a:pt x="3404" y="3444"/>
                    </a:lnTo>
                    <a:lnTo>
                      <a:pt x="3404" y="3444"/>
                    </a:lnTo>
                    <a:lnTo>
                      <a:pt x="3408" y="3444"/>
                    </a:lnTo>
                    <a:lnTo>
                      <a:pt x="3406" y="3438"/>
                    </a:lnTo>
                    <a:lnTo>
                      <a:pt x="3406" y="3438"/>
                    </a:lnTo>
                    <a:lnTo>
                      <a:pt x="3406" y="3424"/>
                    </a:lnTo>
                    <a:lnTo>
                      <a:pt x="3404" y="3404"/>
                    </a:lnTo>
                    <a:lnTo>
                      <a:pt x="3404" y="3404"/>
                    </a:lnTo>
                    <a:lnTo>
                      <a:pt x="3402" y="3396"/>
                    </a:lnTo>
                    <a:lnTo>
                      <a:pt x="3404" y="3392"/>
                    </a:lnTo>
                    <a:lnTo>
                      <a:pt x="3406" y="3386"/>
                    </a:lnTo>
                    <a:lnTo>
                      <a:pt x="3408" y="3378"/>
                    </a:lnTo>
                    <a:lnTo>
                      <a:pt x="3408" y="3378"/>
                    </a:lnTo>
                    <a:lnTo>
                      <a:pt x="3410" y="3368"/>
                    </a:lnTo>
                    <a:lnTo>
                      <a:pt x="3414" y="3358"/>
                    </a:lnTo>
                    <a:lnTo>
                      <a:pt x="3418" y="3350"/>
                    </a:lnTo>
                    <a:lnTo>
                      <a:pt x="3418" y="3346"/>
                    </a:lnTo>
                    <a:lnTo>
                      <a:pt x="3418" y="3342"/>
                    </a:lnTo>
                    <a:lnTo>
                      <a:pt x="3418" y="3342"/>
                    </a:lnTo>
                    <a:lnTo>
                      <a:pt x="3416" y="3334"/>
                    </a:lnTo>
                    <a:lnTo>
                      <a:pt x="3416" y="3328"/>
                    </a:lnTo>
                    <a:lnTo>
                      <a:pt x="3418" y="3324"/>
                    </a:lnTo>
                    <a:lnTo>
                      <a:pt x="3420" y="3318"/>
                    </a:lnTo>
                    <a:lnTo>
                      <a:pt x="3420" y="3318"/>
                    </a:lnTo>
                    <a:lnTo>
                      <a:pt x="3420" y="3314"/>
                    </a:lnTo>
                    <a:lnTo>
                      <a:pt x="3418" y="3310"/>
                    </a:lnTo>
                    <a:lnTo>
                      <a:pt x="3412" y="3304"/>
                    </a:lnTo>
                    <a:lnTo>
                      <a:pt x="3406" y="3300"/>
                    </a:lnTo>
                    <a:lnTo>
                      <a:pt x="3406" y="3300"/>
                    </a:lnTo>
                    <a:lnTo>
                      <a:pt x="3388" y="3290"/>
                    </a:lnTo>
                    <a:lnTo>
                      <a:pt x="3380" y="3280"/>
                    </a:lnTo>
                    <a:lnTo>
                      <a:pt x="3380" y="3280"/>
                    </a:lnTo>
                    <a:lnTo>
                      <a:pt x="3372" y="3274"/>
                    </a:lnTo>
                    <a:lnTo>
                      <a:pt x="3360" y="3270"/>
                    </a:lnTo>
                    <a:lnTo>
                      <a:pt x="3350" y="3268"/>
                    </a:lnTo>
                    <a:lnTo>
                      <a:pt x="3344" y="3268"/>
                    </a:lnTo>
                    <a:lnTo>
                      <a:pt x="3344" y="3268"/>
                    </a:lnTo>
                    <a:lnTo>
                      <a:pt x="3340" y="3270"/>
                    </a:lnTo>
                    <a:lnTo>
                      <a:pt x="3334" y="3270"/>
                    </a:lnTo>
                    <a:lnTo>
                      <a:pt x="3326" y="3270"/>
                    </a:lnTo>
                    <a:lnTo>
                      <a:pt x="3320" y="3268"/>
                    </a:lnTo>
                    <a:lnTo>
                      <a:pt x="3320" y="3268"/>
                    </a:lnTo>
                    <a:lnTo>
                      <a:pt x="3308" y="3264"/>
                    </a:lnTo>
                    <a:lnTo>
                      <a:pt x="3306" y="3264"/>
                    </a:lnTo>
                    <a:lnTo>
                      <a:pt x="3308" y="3266"/>
                    </a:lnTo>
                    <a:lnTo>
                      <a:pt x="3308" y="3266"/>
                    </a:lnTo>
                    <a:lnTo>
                      <a:pt x="3308" y="3268"/>
                    </a:lnTo>
                    <a:lnTo>
                      <a:pt x="3308" y="3270"/>
                    </a:lnTo>
                    <a:lnTo>
                      <a:pt x="3304" y="3272"/>
                    </a:lnTo>
                    <a:lnTo>
                      <a:pt x="3292" y="3276"/>
                    </a:lnTo>
                    <a:lnTo>
                      <a:pt x="3292" y="3276"/>
                    </a:lnTo>
                    <a:lnTo>
                      <a:pt x="3278" y="3278"/>
                    </a:lnTo>
                    <a:lnTo>
                      <a:pt x="3266" y="3276"/>
                    </a:lnTo>
                    <a:lnTo>
                      <a:pt x="3258" y="3274"/>
                    </a:lnTo>
                    <a:lnTo>
                      <a:pt x="3248" y="3274"/>
                    </a:lnTo>
                    <a:lnTo>
                      <a:pt x="3248" y="3274"/>
                    </a:lnTo>
                    <a:lnTo>
                      <a:pt x="3244" y="3276"/>
                    </a:lnTo>
                    <a:lnTo>
                      <a:pt x="3242" y="3274"/>
                    </a:lnTo>
                    <a:lnTo>
                      <a:pt x="3240" y="3272"/>
                    </a:lnTo>
                    <a:lnTo>
                      <a:pt x="3238" y="3270"/>
                    </a:lnTo>
                    <a:lnTo>
                      <a:pt x="3238" y="3270"/>
                    </a:lnTo>
                    <a:lnTo>
                      <a:pt x="3236" y="3270"/>
                    </a:lnTo>
                    <a:lnTo>
                      <a:pt x="3232" y="3272"/>
                    </a:lnTo>
                    <a:lnTo>
                      <a:pt x="3226" y="3276"/>
                    </a:lnTo>
                    <a:lnTo>
                      <a:pt x="3222" y="3282"/>
                    </a:lnTo>
                    <a:lnTo>
                      <a:pt x="3218" y="3282"/>
                    </a:lnTo>
                    <a:lnTo>
                      <a:pt x="3216" y="3280"/>
                    </a:lnTo>
                    <a:lnTo>
                      <a:pt x="3216" y="3280"/>
                    </a:lnTo>
                    <a:lnTo>
                      <a:pt x="3206" y="3272"/>
                    </a:lnTo>
                    <a:lnTo>
                      <a:pt x="3202" y="3268"/>
                    </a:lnTo>
                    <a:lnTo>
                      <a:pt x="3200" y="3268"/>
                    </a:lnTo>
                    <a:lnTo>
                      <a:pt x="3202" y="3270"/>
                    </a:lnTo>
                    <a:lnTo>
                      <a:pt x="3202" y="3270"/>
                    </a:lnTo>
                    <a:lnTo>
                      <a:pt x="3204" y="3274"/>
                    </a:lnTo>
                    <a:lnTo>
                      <a:pt x="3202" y="3280"/>
                    </a:lnTo>
                    <a:lnTo>
                      <a:pt x="3202" y="3280"/>
                    </a:lnTo>
                    <a:lnTo>
                      <a:pt x="3200" y="3282"/>
                    </a:lnTo>
                    <a:lnTo>
                      <a:pt x="3198" y="3280"/>
                    </a:lnTo>
                    <a:lnTo>
                      <a:pt x="3194" y="3274"/>
                    </a:lnTo>
                    <a:lnTo>
                      <a:pt x="3188" y="3270"/>
                    </a:lnTo>
                    <a:lnTo>
                      <a:pt x="3188" y="3270"/>
                    </a:lnTo>
                    <a:lnTo>
                      <a:pt x="3188" y="3268"/>
                    </a:lnTo>
                    <a:lnTo>
                      <a:pt x="3190" y="3264"/>
                    </a:lnTo>
                    <a:lnTo>
                      <a:pt x="3196" y="3256"/>
                    </a:lnTo>
                    <a:lnTo>
                      <a:pt x="3202" y="3250"/>
                    </a:lnTo>
                    <a:lnTo>
                      <a:pt x="3208" y="3242"/>
                    </a:lnTo>
                    <a:lnTo>
                      <a:pt x="3208" y="3242"/>
                    </a:lnTo>
                    <a:lnTo>
                      <a:pt x="3212" y="3236"/>
                    </a:lnTo>
                    <a:lnTo>
                      <a:pt x="3214" y="3228"/>
                    </a:lnTo>
                    <a:lnTo>
                      <a:pt x="3216" y="3206"/>
                    </a:lnTo>
                    <a:lnTo>
                      <a:pt x="3218" y="3182"/>
                    </a:lnTo>
                    <a:lnTo>
                      <a:pt x="3222" y="3160"/>
                    </a:lnTo>
                    <a:lnTo>
                      <a:pt x="3222" y="3160"/>
                    </a:lnTo>
                    <a:lnTo>
                      <a:pt x="3222" y="3154"/>
                    </a:lnTo>
                    <a:lnTo>
                      <a:pt x="3220" y="3150"/>
                    </a:lnTo>
                    <a:lnTo>
                      <a:pt x="3218" y="3148"/>
                    </a:lnTo>
                    <a:lnTo>
                      <a:pt x="3216" y="3148"/>
                    </a:lnTo>
                    <a:lnTo>
                      <a:pt x="3216" y="3148"/>
                    </a:lnTo>
                    <a:lnTo>
                      <a:pt x="3214" y="3150"/>
                    </a:lnTo>
                    <a:lnTo>
                      <a:pt x="3212" y="3150"/>
                    </a:lnTo>
                    <a:lnTo>
                      <a:pt x="3212" y="3144"/>
                    </a:lnTo>
                    <a:lnTo>
                      <a:pt x="3212" y="3144"/>
                    </a:lnTo>
                    <a:lnTo>
                      <a:pt x="3220" y="3128"/>
                    </a:lnTo>
                    <a:lnTo>
                      <a:pt x="3220" y="3128"/>
                    </a:lnTo>
                    <a:lnTo>
                      <a:pt x="3222" y="3124"/>
                    </a:lnTo>
                    <a:lnTo>
                      <a:pt x="3224" y="3124"/>
                    </a:lnTo>
                    <a:lnTo>
                      <a:pt x="3224" y="3128"/>
                    </a:lnTo>
                    <a:lnTo>
                      <a:pt x="3222" y="3134"/>
                    </a:lnTo>
                    <a:lnTo>
                      <a:pt x="3222" y="3134"/>
                    </a:lnTo>
                    <a:lnTo>
                      <a:pt x="3222" y="3140"/>
                    </a:lnTo>
                    <a:lnTo>
                      <a:pt x="3224" y="3144"/>
                    </a:lnTo>
                    <a:lnTo>
                      <a:pt x="3226" y="3148"/>
                    </a:lnTo>
                    <a:lnTo>
                      <a:pt x="3230" y="3154"/>
                    </a:lnTo>
                    <a:lnTo>
                      <a:pt x="3230" y="3154"/>
                    </a:lnTo>
                    <a:lnTo>
                      <a:pt x="3232" y="3156"/>
                    </a:lnTo>
                    <a:lnTo>
                      <a:pt x="3232" y="3152"/>
                    </a:lnTo>
                    <a:lnTo>
                      <a:pt x="3236" y="3138"/>
                    </a:lnTo>
                    <a:lnTo>
                      <a:pt x="3242" y="3118"/>
                    </a:lnTo>
                    <a:lnTo>
                      <a:pt x="3244" y="3104"/>
                    </a:lnTo>
                    <a:lnTo>
                      <a:pt x="3244" y="3104"/>
                    </a:lnTo>
                    <a:lnTo>
                      <a:pt x="3246" y="3102"/>
                    </a:lnTo>
                    <a:lnTo>
                      <a:pt x="3244" y="3102"/>
                    </a:lnTo>
                    <a:lnTo>
                      <a:pt x="3240" y="3102"/>
                    </a:lnTo>
                    <a:lnTo>
                      <a:pt x="3238" y="3102"/>
                    </a:lnTo>
                    <a:lnTo>
                      <a:pt x="3242" y="3098"/>
                    </a:lnTo>
                    <a:lnTo>
                      <a:pt x="3242" y="3098"/>
                    </a:lnTo>
                    <a:lnTo>
                      <a:pt x="3250" y="3088"/>
                    </a:lnTo>
                    <a:lnTo>
                      <a:pt x="3248" y="3086"/>
                    </a:lnTo>
                    <a:lnTo>
                      <a:pt x="3244" y="3088"/>
                    </a:lnTo>
                    <a:lnTo>
                      <a:pt x="3244" y="3088"/>
                    </a:lnTo>
                    <a:lnTo>
                      <a:pt x="3238" y="3090"/>
                    </a:lnTo>
                    <a:lnTo>
                      <a:pt x="3236" y="3088"/>
                    </a:lnTo>
                    <a:lnTo>
                      <a:pt x="3236" y="3084"/>
                    </a:lnTo>
                    <a:lnTo>
                      <a:pt x="3242" y="3078"/>
                    </a:lnTo>
                    <a:lnTo>
                      <a:pt x="3242" y="3078"/>
                    </a:lnTo>
                    <a:lnTo>
                      <a:pt x="3246" y="3076"/>
                    </a:lnTo>
                    <a:lnTo>
                      <a:pt x="3248" y="3072"/>
                    </a:lnTo>
                    <a:lnTo>
                      <a:pt x="3248" y="3064"/>
                    </a:lnTo>
                    <a:lnTo>
                      <a:pt x="3252" y="3050"/>
                    </a:lnTo>
                    <a:lnTo>
                      <a:pt x="3256" y="3040"/>
                    </a:lnTo>
                    <a:lnTo>
                      <a:pt x="3264" y="3030"/>
                    </a:lnTo>
                    <a:lnTo>
                      <a:pt x="3264" y="3030"/>
                    </a:lnTo>
                    <a:lnTo>
                      <a:pt x="3274" y="3016"/>
                    </a:lnTo>
                    <a:lnTo>
                      <a:pt x="3276" y="3010"/>
                    </a:lnTo>
                    <a:lnTo>
                      <a:pt x="3274" y="3006"/>
                    </a:lnTo>
                    <a:lnTo>
                      <a:pt x="3272" y="3002"/>
                    </a:lnTo>
                    <a:lnTo>
                      <a:pt x="3272" y="3002"/>
                    </a:lnTo>
                    <a:lnTo>
                      <a:pt x="3272" y="2996"/>
                    </a:lnTo>
                    <a:lnTo>
                      <a:pt x="3272" y="2994"/>
                    </a:lnTo>
                    <a:lnTo>
                      <a:pt x="3268" y="2992"/>
                    </a:lnTo>
                    <a:lnTo>
                      <a:pt x="3266" y="2988"/>
                    </a:lnTo>
                    <a:lnTo>
                      <a:pt x="3266" y="2988"/>
                    </a:lnTo>
                    <a:lnTo>
                      <a:pt x="3264" y="2986"/>
                    </a:lnTo>
                    <a:lnTo>
                      <a:pt x="3260" y="2986"/>
                    </a:lnTo>
                    <a:lnTo>
                      <a:pt x="3256" y="2986"/>
                    </a:lnTo>
                    <a:lnTo>
                      <a:pt x="3252" y="2988"/>
                    </a:lnTo>
                    <a:lnTo>
                      <a:pt x="3252" y="2988"/>
                    </a:lnTo>
                    <a:lnTo>
                      <a:pt x="3254" y="2990"/>
                    </a:lnTo>
                    <a:lnTo>
                      <a:pt x="3254" y="2990"/>
                    </a:lnTo>
                    <a:lnTo>
                      <a:pt x="3260" y="2990"/>
                    </a:lnTo>
                    <a:lnTo>
                      <a:pt x="3260" y="2992"/>
                    </a:lnTo>
                    <a:lnTo>
                      <a:pt x="3256" y="2994"/>
                    </a:lnTo>
                    <a:lnTo>
                      <a:pt x="3256" y="2994"/>
                    </a:lnTo>
                    <a:lnTo>
                      <a:pt x="3254" y="2994"/>
                    </a:lnTo>
                    <a:lnTo>
                      <a:pt x="3250" y="2994"/>
                    </a:lnTo>
                    <a:lnTo>
                      <a:pt x="3242" y="2990"/>
                    </a:lnTo>
                    <a:lnTo>
                      <a:pt x="3230" y="2988"/>
                    </a:lnTo>
                    <a:lnTo>
                      <a:pt x="3222" y="2986"/>
                    </a:lnTo>
                    <a:lnTo>
                      <a:pt x="3214" y="2986"/>
                    </a:lnTo>
                    <a:lnTo>
                      <a:pt x="3214" y="2986"/>
                    </a:lnTo>
                    <a:lnTo>
                      <a:pt x="3202" y="2990"/>
                    </a:lnTo>
                    <a:lnTo>
                      <a:pt x="3196" y="2992"/>
                    </a:lnTo>
                    <a:lnTo>
                      <a:pt x="3190" y="2996"/>
                    </a:lnTo>
                    <a:lnTo>
                      <a:pt x="3180" y="2998"/>
                    </a:lnTo>
                    <a:lnTo>
                      <a:pt x="3180" y="2998"/>
                    </a:lnTo>
                    <a:lnTo>
                      <a:pt x="3162" y="3000"/>
                    </a:lnTo>
                    <a:lnTo>
                      <a:pt x="3146" y="3004"/>
                    </a:lnTo>
                    <a:lnTo>
                      <a:pt x="3140" y="3008"/>
                    </a:lnTo>
                    <a:lnTo>
                      <a:pt x="3134" y="3012"/>
                    </a:lnTo>
                    <a:lnTo>
                      <a:pt x="3130" y="3016"/>
                    </a:lnTo>
                    <a:lnTo>
                      <a:pt x="3130" y="3020"/>
                    </a:lnTo>
                    <a:lnTo>
                      <a:pt x="3130" y="3020"/>
                    </a:lnTo>
                    <a:lnTo>
                      <a:pt x="3128" y="3028"/>
                    </a:lnTo>
                    <a:lnTo>
                      <a:pt x="3126" y="3034"/>
                    </a:lnTo>
                    <a:lnTo>
                      <a:pt x="3124" y="3040"/>
                    </a:lnTo>
                    <a:lnTo>
                      <a:pt x="3124" y="3056"/>
                    </a:lnTo>
                    <a:lnTo>
                      <a:pt x="3124" y="3056"/>
                    </a:lnTo>
                    <a:lnTo>
                      <a:pt x="3126" y="3068"/>
                    </a:lnTo>
                    <a:lnTo>
                      <a:pt x="3124" y="3070"/>
                    </a:lnTo>
                    <a:lnTo>
                      <a:pt x="3122" y="3072"/>
                    </a:lnTo>
                    <a:lnTo>
                      <a:pt x="3118" y="3076"/>
                    </a:lnTo>
                    <a:lnTo>
                      <a:pt x="3116" y="3080"/>
                    </a:lnTo>
                    <a:lnTo>
                      <a:pt x="3116" y="3088"/>
                    </a:lnTo>
                    <a:lnTo>
                      <a:pt x="3116" y="3088"/>
                    </a:lnTo>
                    <a:lnTo>
                      <a:pt x="3114" y="3096"/>
                    </a:lnTo>
                    <a:lnTo>
                      <a:pt x="3112" y="3102"/>
                    </a:lnTo>
                    <a:lnTo>
                      <a:pt x="3108" y="3108"/>
                    </a:lnTo>
                    <a:lnTo>
                      <a:pt x="3104" y="3112"/>
                    </a:lnTo>
                    <a:lnTo>
                      <a:pt x="3094" y="3118"/>
                    </a:lnTo>
                    <a:lnTo>
                      <a:pt x="3086" y="3122"/>
                    </a:lnTo>
                    <a:lnTo>
                      <a:pt x="3086" y="3122"/>
                    </a:lnTo>
                    <a:lnTo>
                      <a:pt x="3084" y="3126"/>
                    </a:lnTo>
                    <a:lnTo>
                      <a:pt x="3084" y="3126"/>
                    </a:lnTo>
                    <a:lnTo>
                      <a:pt x="3088" y="3128"/>
                    </a:lnTo>
                    <a:lnTo>
                      <a:pt x="3092" y="3132"/>
                    </a:lnTo>
                    <a:lnTo>
                      <a:pt x="3092" y="3134"/>
                    </a:lnTo>
                    <a:lnTo>
                      <a:pt x="3090" y="3138"/>
                    </a:lnTo>
                    <a:lnTo>
                      <a:pt x="3090" y="3138"/>
                    </a:lnTo>
                    <a:lnTo>
                      <a:pt x="3086" y="3142"/>
                    </a:lnTo>
                    <a:lnTo>
                      <a:pt x="3078" y="3144"/>
                    </a:lnTo>
                    <a:lnTo>
                      <a:pt x="3072" y="3144"/>
                    </a:lnTo>
                    <a:lnTo>
                      <a:pt x="3070" y="3142"/>
                    </a:lnTo>
                    <a:lnTo>
                      <a:pt x="3070" y="3140"/>
                    </a:lnTo>
                    <a:lnTo>
                      <a:pt x="3070" y="3140"/>
                    </a:lnTo>
                    <a:lnTo>
                      <a:pt x="3068" y="3134"/>
                    </a:lnTo>
                    <a:lnTo>
                      <a:pt x="3066" y="3132"/>
                    </a:lnTo>
                    <a:lnTo>
                      <a:pt x="3058" y="3132"/>
                    </a:lnTo>
                    <a:lnTo>
                      <a:pt x="3046" y="3132"/>
                    </a:lnTo>
                    <a:lnTo>
                      <a:pt x="3046" y="3132"/>
                    </a:lnTo>
                    <a:lnTo>
                      <a:pt x="3038" y="3134"/>
                    </a:lnTo>
                    <a:lnTo>
                      <a:pt x="3034" y="3138"/>
                    </a:lnTo>
                    <a:lnTo>
                      <a:pt x="3028" y="3142"/>
                    </a:lnTo>
                    <a:lnTo>
                      <a:pt x="3010" y="3144"/>
                    </a:lnTo>
                    <a:lnTo>
                      <a:pt x="3010" y="3144"/>
                    </a:lnTo>
                    <a:lnTo>
                      <a:pt x="2996" y="3146"/>
                    </a:lnTo>
                    <a:lnTo>
                      <a:pt x="2986" y="3152"/>
                    </a:lnTo>
                    <a:lnTo>
                      <a:pt x="2978" y="3156"/>
                    </a:lnTo>
                    <a:lnTo>
                      <a:pt x="2968" y="3160"/>
                    </a:lnTo>
                    <a:lnTo>
                      <a:pt x="2968" y="3160"/>
                    </a:lnTo>
                    <a:lnTo>
                      <a:pt x="2964" y="3160"/>
                    </a:lnTo>
                    <a:lnTo>
                      <a:pt x="2960" y="3158"/>
                    </a:lnTo>
                    <a:lnTo>
                      <a:pt x="2956" y="3148"/>
                    </a:lnTo>
                    <a:lnTo>
                      <a:pt x="2952" y="3144"/>
                    </a:lnTo>
                    <a:lnTo>
                      <a:pt x="2946" y="3138"/>
                    </a:lnTo>
                    <a:lnTo>
                      <a:pt x="2938" y="3134"/>
                    </a:lnTo>
                    <a:lnTo>
                      <a:pt x="2924" y="3130"/>
                    </a:lnTo>
                    <a:lnTo>
                      <a:pt x="2924" y="3130"/>
                    </a:lnTo>
                    <a:lnTo>
                      <a:pt x="2912" y="3126"/>
                    </a:lnTo>
                    <a:lnTo>
                      <a:pt x="2904" y="3120"/>
                    </a:lnTo>
                    <a:lnTo>
                      <a:pt x="2898" y="3112"/>
                    </a:lnTo>
                    <a:lnTo>
                      <a:pt x="2894" y="3102"/>
                    </a:lnTo>
                    <a:lnTo>
                      <a:pt x="2884" y="3076"/>
                    </a:lnTo>
                    <a:lnTo>
                      <a:pt x="2876" y="3062"/>
                    </a:lnTo>
                    <a:lnTo>
                      <a:pt x="2864" y="3046"/>
                    </a:lnTo>
                    <a:lnTo>
                      <a:pt x="2864" y="3046"/>
                    </a:lnTo>
                    <a:lnTo>
                      <a:pt x="2858" y="3036"/>
                    </a:lnTo>
                    <a:lnTo>
                      <a:pt x="2852" y="3028"/>
                    </a:lnTo>
                    <a:lnTo>
                      <a:pt x="2848" y="3010"/>
                    </a:lnTo>
                    <a:lnTo>
                      <a:pt x="2844" y="2998"/>
                    </a:lnTo>
                    <a:lnTo>
                      <a:pt x="2844" y="2994"/>
                    </a:lnTo>
                    <a:lnTo>
                      <a:pt x="2842" y="2992"/>
                    </a:lnTo>
                    <a:lnTo>
                      <a:pt x="2842" y="2992"/>
                    </a:lnTo>
                    <a:lnTo>
                      <a:pt x="2838" y="2990"/>
                    </a:lnTo>
                    <a:lnTo>
                      <a:pt x="2836" y="2988"/>
                    </a:lnTo>
                    <a:lnTo>
                      <a:pt x="2834" y="2976"/>
                    </a:lnTo>
                    <a:lnTo>
                      <a:pt x="2830" y="2948"/>
                    </a:lnTo>
                    <a:lnTo>
                      <a:pt x="2830" y="2948"/>
                    </a:lnTo>
                    <a:lnTo>
                      <a:pt x="2830" y="2938"/>
                    </a:lnTo>
                    <a:lnTo>
                      <a:pt x="2828" y="2934"/>
                    </a:lnTo>
                    <a:lnTo>
                      <a:pt x="2828" y="2932"/>
                    </a:lnTo>
                    <a:lnTo>
                      <a:pt x="2830" y="2926"/>
                    </a:lnTo>
                    <a:lnTo>
                      <a:pt x="2830" y="2926"/>
                    </a:lnTo>
                    <a:lnTo>
                      <a:pt x="2830" y="2916"/>
                    </a:lnTo>
                    <a:lnTo>
                      <a:pt x="2830" y="2906"/>
                    </a:lnTo>
                    <a:lnTo>
                      <a:pt x="2830" y="2886"/>
                    </a:lnTo>
                    <a:lnTo>
                      <a:pt x="2834" y="2854"/>
                    </a:lnTo>
                    <a:lnTo>
                      <a:pt x="2834" y="2854"/>
                    </a:lnTo>
                    <a:lnTo>
                      <a:pt x="2840" y="2820"/>
                    </a:lnTo>
                    <a:lnTo>
                      <a:pt x="2846" y="2800"/>
                    </a:lnTo>
                    <a:lnTo>
                      <a:pt x="2852" y="2784"/>
                    </a:lnTo>
                    <a:lnTo>
                      <a:pt x="2856" y="2766"/>
                    </a:lnTo>
                    <a:lnTo>
                      <a:pt x="2856" y="2766"/>
                    </a:lnTo>
                    <a:lnTo>
                      <a:pt x="2854" y="2748"/>
                    </a:lnTo>
                    <a:lnTo>
                      <a:pt x="2850" y="2728"/>
                    </a:lnTo>
                    <a:lnTo>
                      <a:pt x="2846" y="2710"/>
                    </a:lnTo>
                    <a:lnTo>
                      <a:pt x="2846" y="2696"/>
                    </a:lnTo>
                    <a:lnTo>
                      <a:pt x="2846" y="2696"/>
                    </a:lnTo>
                    <a:lnTo>
                      <a:pt x="2850" y="2686"/>
                    </a:lnTo>
                    <a:lnTo>
                      <a:pt x="2854" y="2678"/>
                    </a:lnTo>
                    <a:lnTo>
                      <a:pt x="2858" y="2672"/>
                    </a:lnTo>
                    <a:lnTo>
                      <a:pt x="2864" y="2662"/>
                    </a:lnTo>
                    <a:lnTo>
                      <a:pt x="2864" y="2662"/>
                    </a:lnTo>
                    <a:lnTo>
                      <a:pt x="2866" y="2658"/>
                    </a:lnTo>
                    <a:lnTo>
                      <a:pt x="2870" y="2654"/>
                    </a:lnTo>
                    <a:lnTo>
                      <a:pt x="2880" y="2646"/>
                    </a:lnTo>
                    <a:lnTo>
                      <a:pt x="2886" y="2642"/>
                    </a:lnTo>
                    <a:lnTo>
                      <a:pt x="2888" y="2640"/>
                    </a:lnTo>
                    <a:lnTo>
                      <a:pt x="2886" y="2638"/>
                    </a:lnTo>
                    <a:lnTo>
                      <a:pt x="2886" y="2638"/>
                    </a:lnTo>
                    <a:lnTo>
                      <a:pt x="2880" y="2628"/>
                    </a:lnTo>
                    <a:lnTo>
                      <a:pt x="2878" y="2626"/>
                    </a:lnTo>
                    <a:lnTo>
                      <a:pt x="2882" y="2628"/>
                    </a:lnTo>
                    <a:lnTo>
                      <a:pt x="2882" y="2628"/>
                    </a:lnTo>
                    <a:lnTo>
                      <a:pt x="2886" y="2628"/>
                    </a:lnTo>
                    <a:lnTo>
                      <a:pt x="2890" y="2628"/>
                    </a:lnTo>
                    <a:lnTo>
                      <a:pt x="2892" y="2626"/>
                    </a:lnTo>
                    <a:lnTo>
                      <a:pt x="2894" y="2628"/>
                    </a:lnTo>
                    <a:lnTo>
                      <a:pt x="2894" y="2628"/>
                    </a:lnTo>
                    <a:lnTo>
                      <a:pt x="2896" y="2628"/>
                    </a:lnTo>
                    <a:lnTo>
                      <a:pt x="2902" y="2628"/>
                    </a:lnTo>
                    <a:lnTo>
                      <a:pt x="2912" y="2624"/>
                    </a:lnTo>
                    <a:lnTo>
                      <a:pt x="2926" y="2616"/>
                    </a:lnTo>
                    <a:lnTo>
                      <a:pt x="2936" y="2606"/>
                    </a:lnTo>
                    <a:lnTo>
                      <a:pt x="2936" y="2606"/>
                    </a:lnTo>
                    <a:lnTo>
                      <a:pt x="2942" y="2600"/>
                    </a:lnTo>
                    <a:lnTo>
                      <a:pt x="2948" y="2594"/>
                    </a:lnTo>
                    <a:lnTo>
                      <a:pt x="2964" y="2584"/>
                    </a:lnTo>
                    <a:lnTo>
                      <a:pt x="2964" y="2584"/>
                    </a:lnTo>
                    <a:lnTo>
                      <a:pt x="2980" y="2572"/>
                    </a:lnTo>
                    <a:lnTo>
                      <a:pt x="2990" y="2570"/>
                    </a:lnTo>
                    <a:lnTo>
                      <a:pt x="3006" y="2568"/>
                    </a:lnTo>
                    <a:lnTo>
                      <a:pt x="3006" y="2568"/>
                    </a:lnTo>
                    <a:lnTo>
                      <a:pt x="3014" y="2568"/>
                    </a:lnTo>
                    <a:lnTo>
                      <a:pt x="3020" y="2570"/>
                    </a:lnTo>
                    <a:lnTo>
                      <a:pt x="3032" y="2574"/>
                    </a:lnTo>
                    <a:lnTo>
                      <a:pt x="3040" y="2580"/>
                    </a:lnTo>
                    <a:lnTo>
                      <a:pt x="3046" y="2580"/>
                    </a:lnTo>
                    <a:lnTo>
                      <a:pt x="3050" y="2580"/>
                    </a:lnTo>
                    <a:lnTo>
                      <a:pt x="3050" y="2580"/>
                    </a:lnTo>
                    <a:lnTo>
                      <a:pt x="3060" y="2578"/>
                    </a:lnTo>
                    <a:lnTo>
                      <a:pt x="3064" y="2580"/>
                    </a:lnTo>
                    <a:lnTo>
                      <a:pt x="3068" y="2582"/>
                    </a:lnTo>
                    <a:lnTo>
                      <a:pt x="3072" y="2580"/>
                    </a:lnTo>
                    <a:lnTo>
                      <a:pt x="3072" y="2580"/>
                    </a:lnTo>
                    <a:lnTo>
                      <a:pt x="3074" y="2578"/>
                    </a:lnTo>
                    <a:lnTo>
                      <a:pt x="3072" y="2578"/>
                    </a:lnTo>
                    <a:lnTo>
                      <a:pt x="3066" y="2576"/>
                    </a:lnTo>
                    <a:lnTo>
                      <a:pt x="3058" y="2572"/>
                    </a:lnTo>
                    <a:lnTo>
                      <a:pt x="3058" y="2572"/>
                    </a:lnTo>
                    <a:lnTo>
                      <a:pt x="3060" y="2568"/>
                    </a:lnTo>
                    <a:lnTo>
                      <a:pt x="3060" y="2568"/>
                    </a:lnTo>
                    <a:lnTo>
                      <a:pt x="3068" y="2566"/>
                    </a:lnTo>
                    <a:lnTo>
                      <a:pt x="3074" y="2568"/>
                    </a:lnTo>
                    <a:lnTo>
                      <a:pt x="3078" y="2572"/>
                    </a:lnTo>
                    <a:lnTo>
                      <a:pt x="3082" y="2578"/>
                    </a:lnTo>
                    <a:lnTo>
                      <a:pt x="3082" y="2578"/>
                    </a:lnTo>
                    <a:lnTo>
                      <a:pt x="3084" y="2580"/>
                    </a:lnTo>
                    <a:lnTo>
                      <a:pt x="3086" y="2582"/>
                    </a:lnTo>
                    <a:lnTo>
                      <a:pt x="3092" y="2584"/>
                    </a:lnTo>
                    <a:lnTo>
                      <a:pt x="3096" y="2586"/>
                    </a:lnTo>
                    <a:lnTo>
                      <a:pt x="3094" y="2588"/>
                    </a:lnTo>
                    <a:lnTo>
                      <a:pt x="3092" y="2590"/>
                    </a:lnTo>
                    <a:lnTo>
                      <a:pt x="3092" y="2590"/>
                    </a:lnTo>
                    <a:lnTo>
                      <a:pt x="3092" y="2594"/>
                    </a:lnTo>
                    <a:lnTo>
                      <a:pt x="3094" y="2596"/>
                    </a:lnTo>
                    <a:lnTo>
                      <a:pt x="3102" y="2600"/>
                    </a:lnTo>
                    <a:lnTo>
                      <a:pt x="3112" y="2600"/>
                    </a:lnTo>
                    <a:lnTo>
                      <a:pt x="3118" y="2600"/>
                    </a:lnTo>
                    <a:lnTo>
                      <a:pt x="3118" y="2600"/>
                    </a:lnTo>
                    <a:lnTo>
                      <a:pt x="3120" y="2596"/>
                    </a:lnTo>
                    <a:lnTo>
                      <a:pt x="3126" y="2594"/>
                    </a:lnTo>
                    <a:lnTo>
                      <a:pt x="3130" y="2594"/>
                    </a:lnTo>
                    <a:lnTo>
                      <a:pt x="3134" y="2600"/>
                    </a:lnTo>
                    <a:lnTo>
                      <a:pt x="3134" y="2600"/>
                    </a:lnTo>
                    <a:lnTo>
                      <a:pt x="3136" y="2602"/>
                    </a:lnTo>
                    <a:lnTo>
                      <a:pt x="3138" y="2604"/>
                    </a:lnTo>
                    <a:lnTo>
                      <a:pt x="3142" y="2602"/>
                    </a:lnTo>
                    <a:lnTo>
                      <a:pt x="3144" y="2596"/>
                    </a:lnTo>
                    <a:lnTo>
                      <a:pt x="3144" y="2592"/>
                    </a:lnTo>
                    <a:lnTo>
                      <a:pt x="3142" y="2588"/>
                    </a:lnTo>
                    <a:lnTo>
                      <a:pt x="3142" y="2588"/>
                    </a:lnTo>
                    <a:lnTo>
                      <a:pt x="3142" y="2584"/>
                    </a:lnTo>
                    <a:lnTo>
                      <a:pt x="3146" y="2584"/>
                    </a:lnTo>
                    <a:lnTo>
                      <a:pt x="3152" y="2586"/>
                    </a:lnTo>
                    <a:lnTo>
                      <a:pt x="3160" y="2594"/>
                    </a:lnTo>
                    <a:lnTo>
                      <a:pt x="3160" y="2594"/>
                    </a:lnTo>
                    <a:lnTo>
                      <a:pt x="3166" y="2602"/>
                    </a:lnTo>
                    <a:lnTo>
                      <a:pt x="3168" y="2608"/>
                    </a:lnTo>
                    <a:lnTo>
                      <a:pt x="3168" y="2610"/>
                    </a:lnTo>
                    <a:lnTo>
                      <a:pt x="3170" y="2610"/>
                    </a:lnTo>
                    <a:lnTo>
                      <a:pt x="3176" y="2606"/>
                    </a:lnTo>
                    <a:lnTo>
                      <a:pt x="3176" y="2606"/>
                    </a:lnTo>
                    <a:lnTo>
                      <a:pt x="3180" y="2602"/>
                    </a:lnTo>
                    <a:lnTo>
                      <a:pt x="3182" y="2600"/>
                    </a:lnTo>
                    <a:lnTo>
                      <a:pt x="3182" y="2596"/>
                    </a:lnTo>
                    <a:lnTo>
                      <a:pt x="3180" y="2594"/>
                    </a:lnTo>
                    <a:lnTo>
                      <a:pt x="3174" y="2590"/>
                    </a:lnTo>
                    <a:lnTo>
                      <a:pt x="3162" y="2584"/>
                    </a:lnTo>
                    <a:lnTo>
                      <a:pt x="3162" y="2584"/>
                    </a:lnTo>
                    <a:lnTo>
                      <a:pt x="3158" y="2580"/>
                    </a:lnTo>
                    <a:lnTo>
                      <a:pt x="3158" y="2578"/>
                    </a:lnTo>
                    <a:lnTo>
                      <a:pt x="3160" y="2576"/>
                    </a:lnTo>
                    <a:lnTo>
                      <a:pt x="3164" y="2574"/>
                    </a:lnTo>
                    <a:lnTo>
                      <a:pt x="3170" y="2568"/>
                    </a:lnTo>
                    <a:lnTo>
                      <a:pt x="3172" y="2564"/>
                    </a:lnTo>
                    <a:lnTo>
                      <a:pt x="3172" y="2560"/>
                    </a:lnTo>
                    <a:lnTo>
                      <a:pt x="3172" y="2560"/>
                    </a:lnTo>
                    <a:lnTo>
                      <a:pt x="3170" y="2556"/>
                    </a:lnTo>
                    <a:lnTo>
                      <a:pt x="3168" y="2556"/>
                    </a:lnTo>
                    <a:lnTo>
                      <a:pt x="3164" y="2558"/>
                    </a:lnTo>
                    <a:lnTo>
                      <a:pt x="3160" y="2562"/>
                    </a:lnTo>
                    <a:lnTo>
                      <a:pt x="3158" y="2562"/>
                    </a:lnTo>
                    <a:lnTo>
                      <a:pt x="3156" y="2562"/>
                    </a:lnTo>
                    <a:lnTo>
                      <a:pt x="3156" y="2562"/>
                    </a:lnTo>
                    <a:lnTo>
                      <a:pt x="3154" y="2560"/>
                    </a:lnTo>
                    <a:lnTo>
                      <a:pt x="3154" y="2558"/>
                    </a:lnTo>
                    <a:lnTo>
                      <a:pt x="3156" y="2556"/>
                    </a:lnTo>
                    <a:lnTo>
                      <a:pt x="3158" y="2552"/>
                    </a:lnTo>
                    <a:lnTo>
                      <a:pt x="3154" y="2550"/>
                    </a:lnTo>
                    <a:lnTo>
                      <a:pt x="3154" y="2550"/>
                    </a:lnTo>
                    <a:lnTo>
                      <a:pt x="3148" y="2550"/>
                    </a:lnTo>
                    <a:lnTo>
                      <a:pt x="3144" y="2554"/>
                    </a:lnTo>
                    <a:lnTo>
                      <a:pt x="3142" y="2556"/>
                    </a:lnTo>
                    <a:lnTo>
                      <a:pt x="3134" y="2554"/>
                    </a:lnTo>
                    <a:lnTo>
                      <a:pt x="3134" y="2554"/>
                    </a:lnTo>
                    <a:lnTo>
                      <a:pt x="3130" y="2550"/>
                    </a:lnTo>
                    <a:lnTo>
                      <a:pt x="3128" y="2548"/>
                    </a:lnTo>
                    <a:lnTo>
                      <a:pt x="3128" y="2544"/>
                    </a:lnTo>
                    <a:lnTo>
                      <a:pt x="3130" y="2540"/>
                    </a:lnTo>
                    <a:lnTo>
                      <a:pt x="3132" y="2538"/>
                    </a:lnTo>
                    <a:lnTo>
                      <a:pt x="3136" y="2536"/>
                    </a:lnTo>
                    <a:lnTo>
                      <a:pt x="3142" y="2536"/>
                    </a:lnTo>
                    <a:lnTo>
                      <a:pt x="3148" y="2538"/>
                    </a:lnTo>
                    <a:lnTo>
                      <a:pt x="3148" y="2538"/>
                    </a:lnTo>
                    <a:lnTo>
                      <a:pt x="3156" y="2544"/>
                    </a:lnTo>
                    <a:lnTo>
                      <a:pt x="3164" y="2546"/>
                    </a:lnTo>
                    <a:lnTo>
                      <a:pt x="3170" y="2544"/>
                    </a:lnTo>
                    <a:lnTo>
                      <a:pt x="3178" y="2538"/>
                    </a:lnTo>
                    <a:lnTo>
                      <a:pt x="3178" y="2538"/>
                    </a:lnTo>
                    <a:lnTo>
                      <a:pt x="3182" y="2536"/>
                    </a:lnTo>
                    <a:lnTo>
                      <a:pt x="3190" y="2536"/>
                    </a:lnTo>
                    <a:lnTo>
                      <a:pt x="3202" y="2536"/>
                    </a:lnTo>
                    <a:lnTo>
                      <a:pt x="3214" y="2538"/>
                    </a:lnTo>
                    <a:lnTo>
                      <a:pt x="3218" y="2538"/>
                    </a:lnTo>
                    <a:lnTo>
                      <a:pt x="3220" y="2536"/>
                    </a:lnTo>
                    <a:lnTo>
                      <a:pt x="3220" y="2536"/>
                    </a:lnTo>
                    <a:lnTo>
                      <a:pt x="3222" y="2522"/>
                    </a:lnTo>
                    <a:lnTo>
                      <a:pt x="3224" y="2520"/>
                    </a:lnTo>
                    <a:lnTo>
                      <a:pt x="3226" y="2522"/>
                    </a:lnTo>
                    <a:lnTo>
                      <a:pt x="3232" y="2534"/>
                    </a:lnTo>
                    <a:lnTo>
                      <a:pt x="3232" y="2534"/>
                    </a:lnTo>
                    <a:lnTo>
                      <a:pt x="3232" y="2538"/>
                    </a:lnTo>
                    <a:lnTo>
                      <a:pt x="3230" y="2540"/>
                    </a:lnTo>
                    <a:lnTo>
                      <a:pt x="3226" y="2544"/>
                    </a:lnTo>
                    <a:lnTo>
                      <a:pt x="3224" y="2546"/>
                    </a:lnTo>
                    <a:lnTo>
                      <a:pt x="3234" y="2544"/>
                    </a:lnTo>
                    <a:lnTo>
                      <a:pt x="3234" y="2544"/>
                    </a:lnTo>
                    <a:lnTo>
                      <a:pt x="3268" y="2536"/>
                    </a:lnTo>
                    <a:lnTo>
                      <a:pt x="3282" y="2536"/>
                    </a:lnTo>
                    <a:lnTo>
                      <a:pt x="3296" y="2538"/>
                    </a:lnTo>
                    <a:lnTo>
                      <a:pt x="3296" y="2538"/>
                    </a:lnTo>
                    <a:lnTo>
                      <a:pt x="3312" y="2544"/>
                    </a:lnTo>
                    <a:lnTo>
                      <a:pt x="3318" y="2546"/>
                    </a:lnTo>
                    <a:lnTo>
                      <a:pt x="3320" y="2552"/>
                    </a:lnTo>
                    <a:lnTo>
                      <a:pt x="3320" y="2552"/>
                    </a:lnTo>
                    <a:lnTo>
                      <a:pt x="3324" y="2556"/>
                    </a:lnTo>
                    <a:lnTo>
                      <a:pt x="3326" y="2556"/>
                    </a:lnTo>
                    <a:lnTo>
                      <a:pt x="3330" y="2560"/>
                    </a:lnTo>
                    <a:lnTo>
                      <a:pt x="3330" y="2566"/>
                    </a:lnTo>
                    <a:lnTo>
                      <a:pt x="3330" y="2566"/>
                    </a:lnTo>
                    <a:lnTo>
                      <a:pt x="3332" y="2570"/>
                    </a:lnTo>
                    <a:lnTo>
                      <a:pt x="3336" y="2572"/>
                    </a:lnTo>
                    <a:lnTo>
                      <a:pt x="3340" y="2570"/>
                    </a:lnTo>
                    <a:lnTo>
                      <a:pt x="3346" y="2570"/>
                    </a:lnTo>
                    <a:lnTo>
                      <a:pt x="3360" y="2564"/>
                    </a:lnTo>
                    <a:lnTo>
                      <a:pt x="3368" y="2562"/>
                    </a:lnTo>
                    <a:lnTo>
                      <a:pt x="3368" y="2562"/>
                    </a:lnTo>
                    <a:lnTo>
                      <a:pt x="3370" y="2560"/>
                    </a:lnTo>
                    <a:lnTo>
                      <a:pt x="3372" y="2560"/>
                    </a:lnTo>
                    <a:lnTo>
                      <a:pt x="3372" y="2556"/>
                    </a:lnTo>
                    <a:lnTo>
                      <a:pt x="3376" y="2552"/>
                    </a:lnTo>
                    <a:lnTo>
                      <a:pt x="3382" y="2552"/>
                    </a:lnTo>
                    <a:lnTo>
                      <a:pt x="3382" y="2552"/>
                    </a:lnTo>
                    <a:lnTo>
                      <a:pt x="3388" y="2554"/>
                    </a:lnTo>
                    <a:lnTo>
                      <a:pt x="3394" y="2558"/>
                    </a:lnTo>
                    <a:lnTo>
                      <a:pt x="3406" y="2574"/>
                    </a:lnTo>
                    <a:lnTo>
                      <a:pt x="3418" y="2592"/>
                    </a:lnTo>
                    <a:lnTo>
                      <a:pt x="3424" y="2596"/>
                    </a:lnTo>
                    <a:lnTo>
                      <a:pt x="3428" y="2598"/>
                    </a:lnTo>
                    <a:lnTo>
                      <a:pt x="3428" y="2598"/>
                    </a:lnTo>
                    <a:lnTo>
                      <a:pt x="3432" y="2600"/>
                    </a:lnTo>
                    <a:lnTo>
                      <a:pt x="3434" y="2604"/>
                    </a:lnTo>
                    <a:lnTo>
                      <a:pt x="3438" y="2616"/>
                    </a:lnTo>
                    <a:lnTo>
                      <a:pt x="3440" y="2630"/>
                    </a:lnTo>
                    <a:lnTo>
                      <a:pt x="3436" y="2646"/>
                    </a:lnTo>
                    <a:lnTo>
                      <a:pt x="3436" y="2646"/>
                    </a:lnTo>
                    <a:lnTo>
                      <a:pt x="3434" y="2658"/>
                    </a:lnTo>
                    <a:lnTo>
                      <a:pt x="3434" y="2670"/>
                    </a:lnTo>
                    <a:lnTo>
                      <a:pt x="3436" y="2676"/>
                    </a:lnTo>
                    <a:lnTo>
                      <a:pt x="3438" y="2678"/>
                    </a:lnTo>
                    <a:lnTo>
                      <a:pt x="3440" y="2676"/>
                    </a:lnTo>
                    <a:lnTo>
                      <a:pt x="3440" y="2676"/>
                    </a:lnTo>
                    <a:lnTo>
                      <a:pt x="3446" y="2672"/>
                    </a:lnTo>
                    <a:lnTo>
                      <a:pt x="3450" y="2670"/>
                    </a:lnTo>
                    <a:lnTo>
                      <a:pt x="3450" y="2670"/>
                    </a:lnTo>
                    <a:lnTo>
                      <a:pt x="3452" y="2672"/>
                    </a:lnTo>
                    <a:lnTo>
                      <a:pt x="3448" y="2678"/>
                    </a:lnTo>
                    <a:lnTo>
                      <a:pt x="3448" y="2678"/>
                    </a:lnTo>
                    <a:lnTo>
                      <a:pt x="3444" y="2682"/>
                    </a:lnTo>
                    <a:lnTo>
                      <a:pt x="3444" y="2688"/>
                    </a:lnTo>
                    <a:lnTo>
                      <a:pt x="3446" y="2698"/>
                    </a:lnTo>
                    <a:lnTo>
                      <a:pt x="3450" y="2710"/>
                    </a:lnTo>
                    <a:lnTo>
                      <a:pt x="3456" y="2718"/>
                    </a:lnTo>
                    <a:lnTo>
                      <a:pt x="3456" y="2718"/>
                    </a:lnTo>
                    <a:lnTo>
                      <a:pt x="3458" y="2720"/>
                    </a:lnTo>
                    <a:lnTo>
                      <a:pt x="3460" y="2720"/>
                    </a:lnTo>
                    <a:lnTo>
                      <a:pt x="3462" y="2720"/>
                    </a:lnTo>
                    <a:lnTo>
                      <a:pt x="3462" y="2718"/>
                    </a:lnTo>
                    <a:lnTo>
                      <a:pt x="3462" y="2720"/>
                    </a:lnTo>
                    <a:lnTo>
                      <a:pt x="3464" y="2726"/>
                    </a:lnTo>
                    <a:lnTo>
                      <a:pt x="3464" y="2726"/>
                    </a:lnTo>
                    <a:lnTo>
                      <a:pt x="3466" y="2734"/>
                    </a:lnTo>
                    <a:lnTo>
                      <a:pt x="3470" y="2738"/>
                    </a:lnTo>
                    <a:lnTo>
                      <a:pt x="3474" y="2742"/>
                    </a:lnTo>
                    <a:lnTo>
                      <a:pt x="3476" y="2754"/>
                    </a:lnTo>
                    <a:lnTo>
                      <a:pt x="3476" y="2754"/>
                    </a:lnTo>
                    <a:lnTo>
                      <a:pt x="3478" y="2760"/>
                    </a:lnTo>
                    <a:lnTo>
                      <a:pt x="3480" y="2764"/>
                    </a:lnTo>
                    <a:lnTo>
                      <a:pt x="3484" y="2768"/>
                    </a:lnTo>
                    <a:lnTo>
                      <a:pt x="3486" y="2768"/>
                    </a:lnTo>
                    <a:lnTo>
                      <a:pt x="3492" y="2772"/>
                    </a:lnTo>
                    <a:lnTo>
                      <a:pt x="3496" y="2776"/>
                    </a:lnTo>
                    <a:lnTo>
                      <a:pt x="3498" y="2782"/>
                    </a:lnTo>
                    <a:lnTo>
                      <a:pt x="3498" y="2782"/>
                    </a:lnTo>
                    <a:lnTo>
                      <a:pt x="3500" y="2792"/>
                    </a:lnTo>
                    <a:lnTo>
                      <a:pt x="3504" y="2796"/>
                    </a:lnTo>
                    <a:lnTo>
                      <a:pt x="3506" y="2796"/>
                    </a:lnTo>
                    <a:lnTo>
                      <a:pt x="3504" y="2798"/>
                    </a:lnTo>
                    <a:lnTo>
                      <a:pt x="3504" y="2798"/>
                    </a:lnTo>
                    <a:lnTo>
                      <a:pt x="3502" y="2804"/>
                    </a:lnTo>
                    <a:lnTo>
                      <a:pt x="3504" y="2808"/>
                    </a:lnTo>
                    <a:lnTo>
                      <a:pt x="3508" y="2808"/>
                    </a:lnTo>
                    <a:lnTo>
                      <a:pt x="3518" y="2806"/>
                    </a:lnTo>
                    <a:lnTo>
                      <a:pt x="3518" y="2806"/>
                    </a:lnTo>
                    <a:lnTo>
                      <a:pt x="3522" y="2806"/>
                    </a:lnTo>
                    <a:lnTo>
                      <a:pt x="3524" y="2806"/>
                    </a:lnTo>
                    <a:lnTo>
                      <a:pt x="3526" y="2810"/>
                    </a:lnTo>
                    <a:lnTo>
                      <a:pt x="3526" y="2810"/>
                    </a:lnTo>
                    <a:lnTo>
                      <a:pt x="3530" y="2804"/>
                    </a:lnTo>
                    <a:lnTo>
                      <a:pt x="3530" y="2804"/>
                    </a:lnTo>
                    <a:lnTo>
                      <a:pt x="3534" y="2796"/>
                    </a:lnTo>
                    <a:lnTo>
                      <a:pt x="3536" y="2790"/>
                    </a:lnTo>
                    <a:lnTo>
                      <a:pt x="3536" y="2786"/>
                    </a:lnTo>
                    <a:lnTo>
                      <a:pt x="3540" y="2778"/>
                    </a:lnTo>
                    <a:lnTo>
                      <a:pt x="3540" y="2778"/>
                    </a:lnTo>
                    <a:lnTo>
                      <a:pt x="3544" y="2768"/>
                    </a:lnTo>
                    <a:lnTo>
                      <a:pt x="3544" y="2758"/>
                    </a:lnTo>
                    <a:lnTo>
                      <a:pt x="3544" y="2746"/>
                    </a:lnTo>
                    <a:lnTo>
                      <a:pt x="3546" y="2732"/>
                    </a:lnTo>
                    <a:lnTo>
                      <a:pt x="3546" y="2732"/>
                    </a:lnTo>
                    <a:lnTo>
                      <a:pt x="3546" y="2722"/>
                    </a:lnTo>
                    <a:lnTo>
                      <a:pt x="3544" y="2712"/>
                    </a:lnTo>
                    <a:lnTo>
                      <a:pt x="3536" y="2686"/>
                    </a:lnTo>
                    <a:lnTo>
                      <a:pt x="3526" y="2662"/>
                    </a:lnTo>
                    <a:lnTo>
                      <a:pt x="3526" y="2650"/>
                    </a:lnTo>
                    <a:lnTo>
                      <a:pt x="3526" y="2642"/>
                    </a:lnTo>
                    <a:lnTo>
                      <a:pt x="3526" y="2642"/>
                    </a:lnTo>
                    <a:lnTo>
                      <a:pt x="3526" y="2636"/>
                    </a:lnTo>
                    <a:lnTo>
                      <a:pt x="3524" y="2630"/>
                    </a:lnTo>
                    <a:lnTo>
                      <a:pt x="3514" y="2610"/>
                    </a:lnTo>
                    <a:lnTo>
                      <a:pt x="3506" y="2598"/>
                    </a:lnTo>
                    <a:lnTo>
                      <a:pt x="3500" y="2582"/>
                    </a:lnTo>
                    <a:lnTo>
                      <a:pt x="3496" y="2564"/>
                    </a:lnTo>
                    <a:lnTo>
                      <a:pt x="3492" y="2542"/>
                    </a:lnTo>
                    <a:lnTo>
                      <a:pt x="3492" y="2542"/>
                    </a:lnTo>
                    <a:lnTo>
                      <a:pt x="3490" y="2520"/>
                    </a:lnTo>
                    <a:lnTo>
                      <a:pt x="3492" y="2500"/>
                    </a:lnTo>
                    <a:lnTo>
                      <a:pt x="3496" y="2484"/>
                    </a:lnTo>
                    <a:lnTo>
                      <a:pt x="3502" y="2470"/>
                    </a:lnTo>
                    <a:lnTo>
                      <a:pt x="3508" y="2458"/>
                    </a:lnTo>
                    <a:lnTo>
                      <a:pt x="3514" y="2448"/>
                    </a:lnTo>
                    <a:lnTo>
                      <a:pt x="3524" y="2438"/>
                    </a:lnTo>
                    <a:lnTo>
                      <a:pt x="3524" y="2438"/>
                    </a:lnTo>
                    <a:lnTo>
                      <a:pt x="3528" y="2434"/>
                    </a:lnTo>
                    <a:lnTo>
                      <a:pt x="3528" y="2432"/>
                    </a:lnTo>
                    <a:lnTo>
                      <a:pt x="3528" y="2428"/>
                    </a:lnTo>
                    <a:lnTo>
                      <a:pt x="3528" y="2426"/>
                    </a:lnTo>
                    <a:lnTo>
                      <a:pt x="3528" y="2426"/>
                    </a:lnTo>
                    <a:lnTo>
                      <a:pt x="3536" y="2424"/>
                    </a:lnTo>
                    <a:lnTo>
                      <a:pt x="3536" y="2424"/>
                    </a:lnTo>
                    <a:lnTo>
                      <a:pt x="3542" y="2424"/>
                    </a:lnTo>
                    <a:lnTo>
                      <a:pt x="3548" y="2420"/>
                    </a:lnTo>
                    <a:lnTo>
                      <a:pt x="3556" y="2412"/>
                    </a:lnTo>
                    <a:lnTo>
                      <a:pt x="3564" y="2402"/>
                    </a:lnTo>
                    <a:lnTo>
                      <a:pt x="3568" y="2400"/>
                    </a:lnTo>
                    <a:lnTo>
                      <a:pt x="3570" y="2398"/>
                    </a:lnTo>
                    <a:lnTo>
                      <a:pt x="3570" y="2398"/>
                    </a:lnTo>
                    <a:lnTo>
                      <a:pt x="3574" y="2398"/>
                    </a:lnTo>
                    <a:lnTo>
                      <a:pt x="3576" y="2394"/>
                    </a:lnTo>
                    <a:lnTo>
                      <a:pt x="3580" y="2384"/>
                    </a:lnTo>
                    <a:lnTo>
                      <a:pt x="3588" y="2370"/>
                    </a:lnTo>
                    <a:lnTo>
                      <a:pt x="3592" y="2362"/>
                    </a:lnTo>
                    <a:lnTo>
                      <a:pt x="3600" y="2356"/>
                    </a:lnTo>
                    <a:lnTo>
                      <a:pt x="3600" y="2356"/>
                    </a:lnTo>
                    <a:lnTo>
                      <a:pt x="3606" y="2352"/>
                    </a:lnTo>
                    <a:lnTo>
                      <a:pt x="3612" y="2350"/>
                    </a:lnTo>
                    <a:lnTo>
                      <a:pt x="3624" y="2350"/>
                    </a:lnTo>
                    <a:lnTo>
                      <a:pt x="3628" y="2350"/>
                    </a:lnTo>
                    <a:lnTo>
                      <a:pt x="3630" y="2350"/>
                    </a:lnTo>
                    <a:lnTo>
                      <a:pt x="3634" y="2346"/>
                    </a:lnTo>
                    <a:lnTo>
                      <a:pt x="3636" y="2342"/>
                    </a:lnTo>
                    <a:lnTo>
                      <a:pt x="3636" y="2342"/>
                    </a:lnTo>
                    <a:lnTo>
                      <a:pt x="3638" y="2334"/>
                    </a:lnTo>
                    <a:lnTo>
                      <a:pt x="3642" y="2328"/>
                    </a:lnTo>
                    <a:lnTo>
                      <a:pt x="3654" y="2318"/>
                    </a:lnTo>
                    <a:lnTo>
                      <a:pt x="3666" y="2310"/>
                    </a:lnTo>
                    <a:lnTo>
                      <a:pt x="3680" y="2306"/>
                    </a:lnTo>
                    <a:lnTo>
                      <a:pt x="3680" y="2306"/>
                    </a:lnTo>
                    <a:lnTo>
                      <a:pt x="3690" y="2304"/>
                    </a:lnTo>
                    <a:lnTo>
                      <a:pt x="3696" y="2300"/>
                    </a:lnTo>
                    <a:lnTo>
                      <a:pt x="3698" y="2294"/>
                    </a:lnTo>
                    <a:lnTo>
                      <a:pt x="3698" y="2292"/>
                    </a:lnTo>
                    <a:lnTo>
                      <a:pt x="3696" y="2290"/>
                    </a:lnTo>
                    <a:lnTo>
                      <a:pt x="3696" y="2290"/>
                    </a:lnTo>
                    <a:lnTo>
                      <a:pt x="3694" y="2290"/>
                    </a:lnTo>
                    <a:lnTo>
                      <a:pt x="3690" y="2290"/>
                    </a:lnTo>
                    <a:lnTo>
                      <a:pt x="3686" y="2294"/>
                    </a:lnTo>
                    <a:lnTo>
                      <a:pt x="3680" y="2296"/>
                    </a:lnTo>
                    <a:lnTo>
                      <a:pt x="3676" y="2298"/>
                    </a:lnTo>
                    <a:lnTo>
                      <a:pt x="3674" y="2296"/>
                    </a:lnTo>
                    <a:lnTo>
                      <a:pt x="3674" y="2296"/>
                    </a:lnTo>
                    <a:lnTo>
                      <a:pt x="3672" y="2294"/>
                    </a:lnTo>
                    <a:lnTo>
                      <a:pt x="3674" y="2292"/>
                    </a:lnTo>
                    <a:lnTo>
                      <a:pt x="3680" y="2290"/>
                    </a:lnTo>
                    <a:lnTo>
                      <a:pt x="3682" y="2288"/>
                    </a:lnTo>
                    <a:lnTo>
                      <a:pt x="3684" y="2286"/>
                    </a:lnTo>
                    <a:lnTo>
                      <a:pt x="3684" y="2286"/>
                    </a:lnTo>
                    <a:lnTo>
                      <a:pt x="3686" y="2282"/>
                    </a:lnTo>
                    <a:lnTo>
                      <a:pt x="3684" y="2278"/>
                    </a:lnTo>
                    <a:lnTo>
                      <a:pt x="3678" y="2272"/>
                    </a:lnTo>
                    <a:lnTo>
                      <a:pt x="3676" y="2268"/>
                    </a:lnTo>
                    <a:lnTo>
                      <a:pt x="3682" y="2268"/>
                    </a:lnTo>
                    <a:lnTo>
                      <a:pt x="3682" y="2268"/>
                    </a:lnTo>
                    <a:lnTo>
                      <a:pt x="3692" y="2272"/>
                    </a:lnTo>
                    <a:lnTo>
                      <a:pt x="3696" y="2274"/>
                    </a:lnTo>
                    <a:lnTo>
                      <a:pt x="3698" y="2276"/>
                    </a:lnTo>
                    <a:lnTo>
                      <a:pt x="3700" y="2274"/>
                    </a:lnTo>
                    <a:lnTo>
                      <a:pt x="3706" y="2270"/>
                    </a:lnTo>
                    <a:lnTo>
                      <a:pt x="3706" y="2270"/>
                    </a:lnTo>
                    <a:lnTo>
                      <a:pt x="3710" y="2264"/>
                    </a:lnTo>
                    <a:lnTo>
                      <a:pt x="3714" y="2262"/>
                    </a:lnTo>
                    <a:lnTo>
                      <a:pt x="3716" y="2260"/>
                    </a:lnTo>
                    <a:lnTo>
                      <a:pt x="3718" y="2254"/>
                    </a:lnTo>
                    <a:lnTo>
                      <a:pt x="3718" y="2254"/>
                    </a:lnTo>
                    <a:lnTo>
                      <a:pt x="3720" y="2246"/>
                    </a:lnTo>
                    <a:lnTo>
                      <a:pt x="3718" y="2242"/>
                    </a:lnTo>
                    <a:lnTo>
                      <a:pt x="3714" y="2240"/>
                    </a:lnTo>
                    <a:lnTo>
                      <a:pt x="3710" y="2244"/>
                    </a:lnTo>
                    <a:lnTo>
                      <a:pt x="3710" y="2244"/>
                    </a:lnTo>
                    <a:lnTo>
                      <a:pt x="3708" y="2244"/>
                    </a:lnTo>
                    <a:lnTo>
                      <a:pt x="3708" y="2242"/>
                    </a:lnTo>
                    <a:lnTo>
                      <a:pt x="3704" y="2240"/>
                    </a:lnTo>
                    <a:lnTo>
                      <a:pt x="3694" y="2240"/>
                    </a:lnTo>
                    <a:lnTo>
                      <a:pt x="3694" y="2240"/>
                    </a:lnTo>
                    <a:lnTo>
                      <a:pt x="3684" y="2242"/>
                    </a:lnTo>
                    <a:lnTo>
                      <a:pt x="3678" y="2240"/>
                    </a:lnTo>
                    <a:lnTo>
                      <a:pt x="3678" y="2236"/>
                    </a:lnTo>
                    <a:lnTo>
                      <a:pt x="3678" y="2230"/>
                    </a:lnTo>
                    <a:lnTo>
                      <a:pt x="3678" y="2230"/>
                    </a:lnTo>
                    <a:lnTo>
                      <a:pt x="3678" y="2228"/>
                    </a:lnTo>
                    <a:lnTo>
                      <a:pt x="3678" y="2228"/>
                    </a:lnTo>
                    <a:lnTo>
                      <a:pt x="3680" y="2232"/>
                    </a:lnTo>
                    <a:lnTo>
                      <a:pt x="3684" y="2236"/>
                    </a:lnTo>
                    <a:lnTo>
                      <a:pt x="3686" y="2236"/>
                    </a:lnTo>
                    <a:lnTo>
                      <a:pt x="3690" y="2236"/>
                    </a:lnTo>
                    <a:lnTo>
                      <a:pt x="3696" y="2234"/>
                    </a:lnTo>
                    <a:lnTo>
                      <a:pt x="3696" y="2234"/>
                    </a:lnTo>
                    <a:lnTo>
                      <a:pt x="3704" y="2230"/>
                    </a:lnTo>
                    <a:lnTo>
                      <a:pt x="3708" y="2230"/>
                    </a:lnTo>
                    <a:lnTo>
                      <a:pt x="3714" y="2232"/>
                    </a:lnTo>
                    <a:lnTo>
                      <a:pt x="3718" y="2236"/>
                    </a:lnTo>
                    <a:lnTo>
                      <a:pt x="3724" y="2244"/>
                    </a:lnTo>
                    <a:lnTo>
                      <a:pt x="3726" y="2248"/>
                    </a:lnTo>
                    <a:lnTo>
                      <a:pt x="3728" y="2248"/>
                    </a:lnTo>
                    <a:lnTo>
                      <a:pt x="3728" y="2248"/>
                    </a:lnTo>
                    <a:lnTo>
                      <a:pt x="3728" y="2246"/>
                    </a:lnTo>
                    <a:lnTo>
                      <a:pt x="3728" y="2244"/>
                    </a:lnTo>
                    <a:lnTo>
                      <a:pt x="3724" y="2236"/>
                    </a:lnTo>
                    <a:lnTo>
                      <a:pt x="3718" y="2222"/>
                    </a:lnTo>
                    <a:lnTo>
                      <a:pt x="3712" y="2198"/>
                    </a:lnTo>
                    <a:lnTo>
                      <a:pt x="3712" y="2198"/>
                    </a:lnTo>
                    <a:lnTo>
                      <a:pt x="3708" y="2188"/>
                    </a:lnTo>
                    <a:lnTo>
                      <a:pt x="3706" y="2186"/>
                    </a:lnTo>
                    <a:lnTo>
                      <a:pt x="3704" y="2186"/>
                    </a:lnTo>
                    <a:lnTo>
                      <a:pt x="3700" y="2188"/>
                    </a:lnTo>
                    <a:lnTo>
                      <a:pt x="3694" y="2190"/>
                    </a:lnTo>
                    <a:lnTo>
                      <a:pt x="3694" y="2190"/>
                    </a:lnTo>
                    <a:lnTo>
                      <a:pt x="3692" y="2190"/>
                    </a:lnTo>
                    <a:lnTo>
                      <a:pt x="3692" y="2190"/>
                    </a:lnTo>
                    <a:lnTo>
                      <a:pt x="3696" y="2186"/>
                    </a:lnTo>
                    <a:lnTo>
                      <a:pt x="3698" y="2180"/>
                    </a:lnTo>
                    <a:lnTo>
                      <a:pt x="3698" y="2176"/>
                    </a:lnTo>
                    <a:lnTo>
                      <a:pt x="3694" y="2174"/>
                    </a:lnTo>
                    <a:lnTo>
                      <a:pt x="3694" y="2174"/>
                    </a:lnTo>
                    <a:lnTo>
                      <a:pt x="3690" y="2170"/>
                    </a:lnTo>
                    <a:lnTo>
                      <a:pt x="3692" y="2170"/>
                    </a:lnTo>
                    <a:lnTo>
                      <a:pt x="3696" y="2168"/>
                    </a:lnTo>
                    <a:lnTo>
                      <a:pt x="3698" y="2166"/>
                    </a:lnTo>
                    <a:lnTo>
                      <a:pt x="3698" y="2162"/>
                    </a:lnTo>
                    <a:lnTo>
                      <a:pt x="3698" y="2156"/>
                    </a:lnTo>
                    <a:lnTo>
                      <a:pt x="3698" y="2156"/>
                    </a:lnTo>
                    <a:lnTo>
                      <a:pt x="3696" y="2144"/>
                    </a:lnTo>
                    <a:lnTo>
                      <a:pt x="3696" y="2140"/>
                    </a:lnTo>
                    <a:lnTo>
                      <a:pt x="3696" y="2136"/>
                    </a:lnTo>
                    <a:lnTo>
                      <a:pt x="3690" y="2130"/>
                    </a:lnTo>
                    <a:lnTo>
                      <a:pt x="3690" y="2130"/>
                    </a:lnTo>
                    <a:lnTo>
                      <a:pt x="3678" y="2118"/>
                    </a:lnTo>
                    <a:lnTo>
                      <a:pt x="3678" y="2118"/>
                    </a:lnTo>
                    <a:lnTo>
                      <a:pt x="3678" y="2118"/>
                    </a:lnTo>
                    <a:lnTo>
                      <a:pt x="3686" y="2122"/>
                    </a:lnTo>
                    <a:lnTo>
                      <a:pt x="3686" y="2122"/>
                    </a:lnTo>
                    <a:lnTo>
                      <a:pt x="3694" y="2126"/>
                    </a:lnTo>
                    <a:lnTo>
                      <a:pt x="3696" y="2124"/>
                    </a:lnTo>
                    <a:lnTo>
                      <a:pt x="3696" y="2124"/>
                    </a:lnTo>
                    <a:lnTo>
                      <a:pt x="3692" y="2108"/>
                    </a:lnTo>
                    <a:lnTo>
                      <a:pt x="3692" y="2108"/>
                    </a:lnTo>
                    <a:lnTo>
                      <a:pt x="3688" y="2092"/>
                    </a:lnTo>
                    <a:lnTo>
                      <a:pt x="3690" y="2076"/>
                    </a:lnTo>
                    <a:lnTo>
                      <a:pt x="3690" y="2076"/>
                    </a:lnTo>
                    <a:lnTo>
                      <a:pt x="3692" y="2064"/>
                    </a:lnTo>
                    <a:lnTo>
                      <a:pt x="3696" y="2058"/>
                    </a:lnTo>
                    <a:lnTo>
                      <a:pt x="3702" y="2054"/>
                    </a:lnTo>
                    <a:lnTo>
                      <a:pt x="3702" y="2054"/>
                    </a:lnTo>
                    <a:lnTo>
                      <a:pt x="3704" y="2050"/>
                    </a:lnTo>
                    <a:lnTo>
                      <a:pt x="3704" y="2052"/>
                    </a:lnTo>
                    <a:lnTo>
                      <a:pt x="3700" y="2058"/>
                    </a:lnTo>
                    <a:lnTo>
                      <a:pt x="3698" y="2064"/>
                    </a:lnTo>
                    <a:lnTo>
                      <a:pt x="3698" y="2064"/>
                    </a:lnTo>
                    <a:lnTo>
                      <a:pt x="3694" y="2076"/>
                    </a:lnTo>
                    <a:lnTo>
                      <a:pt x="3694" y="2082"/>
                    </a:lnTo>
                    <a:lnTo>
                      <a:pt x="3696" y="2086"/>
                    </a:lnTo>
                    <a:lnTo>
                      <a:pt x="3696" y="2086"/>
                    </a:lnTo>
                    <a:lnTo>
                      <a:pt x="3696" y="2088"/>
                    </a:lnTo>
                    <a:lnTo>
                      <a:pt x="3696" y="2090"/>
                    </a:lnTo>
                    <a:lnTo>
                      <a:pt x="3694" y="2094"/>
                    </a:lnTo>
                    <a:lnTo>
                      <a:pt x="3696" y="2098"/>
                    </a:lnTo>
                    <a:lnTo>
                      <a:pt x="3696" y="2098"/>
                    </a:lnTo>
                    <a:lnTo>
                      <a:pt x="3698" y="2104"/>
                    </a:lnTo>
                    <a:lnTo>
                      <a:pt x="3696" y="2106"/>
                    </a:lnTo>
                    <a:lnTo>
                      <a:pt x="3696" y="2110"/>
                    </a:lnTo>
                    <a:lnTo>
                      <a:pt x="3700" y="2114"/>
                    </a:lnTo>
                    <a:lnTo>
                      <a:pt x="3700" y="2114"/>
                    </a:lnTo>
                    <a:lnTo>
                      <a:pt x="3706" y="2116"/>
                    </a:lnTo>
                    <a:lnTo>
                      <a:pt x="3708" y="2116"/>
                    </a:lnTo>
                    <a:lnTo>
                      <a:pt x="3710" y="2116"/>
                    </a:lnTo>
                    <a:lnTo>
                      <a:pt x="3712" y="2120"/>
                    </a:lnTo>
                    <a:lnTo>
                      <a:pt x="3712" y="2120"/>
                    </a:lnTo>
                    <a:lnTo>
                      <a:pt x="3712" y="2126"/>
                    </a:lnTo>
                    <a:lnTo>
                      <a:pt x="3712" y="2130"/>
                    </a:lnTo>
                    <a:lnTo>
                      <a:pt x="3712" y="2134"/>
                    </a:lnTo>
                    <a:lnTo>
                      <a:pt x="3716" y="2136"/>
                    </a:lnTo>
                    <a:lnTo>
                      <a:pt x="3716" y="2136"/>
                    </a:lnTo>
                    <a:lnTo>
                      <a:pt x="3718" y="2138"/>
                    </a:lnTo>
                    <a:lnTo>
                      <a:pt x="3716" y="2142"/>
                    </a:lnTo>
                    <a:lnTo>
                      <a:pt x="3710" y="2154"/>
                    </a:lnTo>
                    <a:lnTo>
                      <a:pt x="3706" y="2166"/>
                    </a:lnTo>
                    <a:lnTo>
                      <a:pt x="3706" y="2172"/>
                    </a:lnTo>
                    <a:lnTo>
                      <a:pt x="3710" y="2176"/>
                    </a:lnTo>
                    <a:lnTo>
                      <a:pt x="3710" y="2176"/>
                    </a:lnTo>
                    <a:lnTo>
                      <a:pt x="3712" y="2176"/>
                    </a:lnTo>
                    <a:lnTo>
                      <a:pt x="3714" y="2172"/>
                    </a:lnTo>
                    <a:lnTo>
                      <a:pt x="3720" y="2158"/>
                    </a:lnTo>
                    <a:lnTo>
                      <a:pt x="3728" y="2138"/>
                    </a:lnTo>
                    <a:lnTo>
                      <a:pt x="3738" y="2122"/>
                    </a:lnTo>
                    <a:lnTo>
                      <a:pt x="3738" y="2122"/>
                    </a:lnTo>
                    <a:lnTo>
                      <a:pt x="3744" y="2114"/>
                    </a:lnTo>
                    <a:lnTo>
                      <a:pt x="3746" y="2108"/>
                    </a:lnTo>
                    <a:lnTo>
                      <a:pt x="3748" y="2102"/>
                    </a:lnTo>
                    <a:lnTo>
                      <a:pt x="3748" y="2096"/>
                    </a:lnTo>
                    <a:lnTo>
                      <a:pt x="3748" y="2092"/>
                    </a:lnTo>
                    <a:lnTo>
                      <a:pt x="3746" y="2088"/>
                    </a:lnTo>
                    <a:lnTo>
                      <a:pt x="3744" y="2086"/>
                    </a:lnTo>
                    <a:lnTo>
                      <a:pt x="3740" y="2086"/>
                    </a:lnTo>
                    <a:lnTo>
                      <a:pt x="3740" y="2086"/>
                    </a:lnTo>
                    <a:lnTo>
                      <a:pt x="3738" y="2084"/>
                    </a:lnTo>
                    <a:lnTo>
                      <a:pt x="3736" y="2082"/>
                    </a:lnTo>
                    <a:lnTo>
                      <a:pt x="3732" y="2074"/>
                    </a:lnTo>
                    <a:lnTo>
                      <a:pt x="3726" y="2054"/>
                    </a:lnTo>
                    <a:lnTo>
                      <a:pt x="3726" y="2054"/>
                    </a:lnTo>
                    <a:lnTo>
                      <a:pt x="3724" y="2044"/>
                    </a:lnTo>
                    <a:lnTo>
                      <a:pt x="3726" y="2036"/>
                    </a:lnTo>
                    <a:lnTo>
                      <a:pt x="3730" y="2030"/>
                    </a:lnTo>
                    <a:lnTo>
                      <a:pt x="3738" y="2024"/>
                    </a:lnTo>
                    <a:lnTo>
                      <a:pt x="3738" y="2024"/>
                    </a:lnTo>
                    <a:lnTo>
                      <a:pt x="3742" y="2024"/>
                    </a:lnTo>
                    <a:lnTo>
                      <a:pt x="3736" y="2030"/>
                    </a:lnTo>
                    <a:lnTo>
                      <a:pt x="3732" y="2034"/>
                    </a:lnTo>
                    <a:lnTo>
                      <a:pt x="3730" y="2040"/>
                    </a:lnTo>
                    <a:lnTo>
                      <a:pt x="3730" y="2046"/>
                    </a:lnTo>
                    <a:lnTo>
                      <a:pt x="3732" y="2054"/>
                    </a:lnTo>
                    <a:lnTo>
                      <a:pt x="3732" y="2054"/>
                    </a:lnTo>
                    <a:lnTo>
                      <a:pt x="3738" y="2060"/>
                    </a:lnTo>
                    <a:lnTo>
                      <a:pt x="3742" y="2062"/>
                    </a:lnTo>
                    <a:lnTo>
                      <a:pt x="3748" y="2064"/>
                    </a:lnTo>
                    <a:lnTo>
                      <a:pt x="3750" y="2066"/>
                    </a:lnTo>
                    <a:lnTo>
                      <a:pt x="3750" y="2072"/>
                    </a:lnTo>
                    <a:lnTo>
                      <a:pt x="3750" y="2072"/>
                    </a:lnTo>
                    <a:lnTo>
                      <a:pt x="3750" y="2078"/>
                    </a:lnTo>
                    <a:lnTo>
                      <a:pt x="3752" y="2078"/>
                    </a:lnTo>
                    <a:lnTo>
                      <a:pt x="3754" y="2078"/>
                    </a:lnTo>
                    <a:lnTo>
                      <a:pt x="3758" y="2074"/>
                    </a:lnTo>
                    <a:lnTo>
                      <a:pt x="3766" y="2062"/>
                    </a:lnTo>
                    <a:lnTo>
                      <a:pt x="3774" y="2048"/>
                    </a:lnTo>
                    <a:lnTo>
                      <a:pt x="3774" y="2048"/>
                    </a:lnTo>
                    <a:lnTo>
                      <a:pt x="3784" y="2030"/>
                    </a:lnTo>
                    <a:lnTo>
                      <a:pt x="3790" y="2014"/>
                    </a:lnTo>
                    <a:lnTo>
                      <a:pt x="3790" y="2008"/>
                    </a:lnTo>
                    <a:lnTo>
                      <a:pt x="3790" y="2002"/>
                    </a:lnTo>
                    <a:lnTo>
                      <a:pt x="3790" y="2000"/>
                    </a:lnTo>
                    <a:lnTo>
                      <a:pt x="3786" y="1998"/>
                    </a:lnTo>
                    <a:lnTo>
                      <a:pt x="3786" y="1998"/>
                    </a:lnTo>
                    <a:lnTo>
                      <a:pt x="3778" y="1996"/>
                    </a:lnTo>
                    <a:lnTo>
                      <a:pt x="3776" y="1996"/>
                    </a:lnTo>
                    <a:lnTo>
                      <a:pt x="3776" y="1994"/>
                    </a:lnTo>
                    <a:lnTo>
                      <a:pt x="3778" y="1988"/>
                    </a:lnTo>
                    <a:lnTo>
                      <a:pt x="3784" y="1980"/>
                    </a:lnTo>
                    <a:lnTo>
                      <a:pt x="3784" y="1980"/>
                    </a:lnTo>
                    <a:lnTo>
                      <a:pt x="3796" y="1972"/>
                    </a:lnTo>
                    <a:lnTo>
                      <a:pt x="3808" y="1962"/>
                    </a:lnTo>
                    <a:lnTo>
                      <a:pt x="3824" y="1956"/>
                    </a:lnTo>
                    <a:lnTo>
                      <a:pt x="3838" y="1950"/>
                    </a:lnTo>
                    <a:lnTo>
                      <a:pt x="3838" y="1950"/>
                    </a:lnTo>
                    <a:lnTo>
                      <a:pt x="3854" y="1948"/>
                    </a:lnTo>
                    <a:lnTo>
                      <a:pt x="3870" y="1946"/>
                    </a:lnTo>
                    <a:lnTo>
                      <a:pt x="3886" y="1944"/>
                    </a:lnTo>
                    <a:lnTo>
                      <a:pt x="3890" y="1944"/>
                    </a:lnTo>
                    <a:lnTo>
                      <a:pt x="3892" y="1940"/>
                    </a:lnTo>
                    <a:lnTo>
                      <a:pt x="3892" y="1940"/>
                    </a:lnTo>
                    <a:lnTo>
                      <a:pt x="3894" y="1926"/>
                    </a:lnTo>
                    <a:lnTo>
                      <a:pt x="3896" y="1924"/>
                    </a:lnTo>
                    <a:lnTo>
                      <a:pt x="3898" y="1928"/>
                    </a:lnTo>
                    <a:lnTo>
                      <a:pt x="3898" y="1928"/>
                    </a:lnTo>
                    <a:lnTo>
                      <a:pt x="3900" y="1936"/>
                    </a:lnTo>
                    <a:lnTo>
                      <a:pt x="3904" y="1940"/>
                    </a:lnTo>
                    <a:lnTo>
                      <a:pt x="3906" y="1940"/>
                    </a:lnTo>
                    <a:lnTo>
                      <a:pt x="3908" y="1940"/>
                    </a:lnTo>
                    <a:lnTo>
                      <a:pt x="3914" y="1932"/>
                    </a:lnTo>
                    <a:lnTo>
                      <a:pt x="3914" y="1932"/>
                    </a:lnTo>
                    <a:lnTo>
                      <a:pt x="3920" y="1928"/>
                    </a:lnTo>
                    <a:lnTo>
                      <a:pt x="3922" y="1926"/>
                    </a:lnTo>
                    <a:lnTo>
                      <a:pt x="3924" y="1928"/>
                    </a:lnTo>
                    <a:lnTo>
                      <a:pt x="3924" y="1930"/>
                    </a:lnTo>
                    <a:lnTo>
                      <a:pt x="3924" y="1936"/>
                    </a:lnTo>
                    <a:lnTo>
                      <a:pt x="3926" y="1936"/>
                    </a:lnTo>
                    <a:lnTo>
                      <a:pt x="3928" y="1934"/>
                    </a:lnTo>
                    <a:lnTo>
                      <a:pt x="3928" y="1934"/>
                    </a:lnTo>
                    <a:lnTo>
                      <a:pt x="3932" y="1932"/>
                    </a:lnTo>
                    <a:lnTo>
                      <a:pt x="3936" y="1930"/>
                    </a:lnTo>
                    <a:lnTo>
                      <a:pt x="3946" y="1930"/>
                    </a:lnTo>
                    <a:lnTo>
                      <a:pt x="3952" y="1928"/>
                    </a:lnTo>
                    <a:lnTo>
                      <a:pt x="3952" y="1924"/>
                    </a:lnTo>
                    <a:lnTo>
                      <a:pt x="3952" y="1920"/>
                    </a:lnTo>
                    <a:lnTo>
                      <a:pt x="3952" y="1920"/>
                    </a:lnTo>
                    <a:lnTo>
                      <a:pt x="3948" y="1906"/>
                    </a:lnTo>
                    <a:lnTo>
                      <a:pt x="3946" y="1904"/>
                    </a:lnTo>
                    <a:lnTo>
                      <a:pt x="3942" y="1904"/>
                    </a:lnTo>
                    <a:lnTo>
                      <a:pt x="3942" y="1904"/>
                    </a:lnTo>
                    <a:lnTo>
                      <a:pt x="3940" y="1904"/>
                    </a:lnTo>
                    <a:lnTo>
                      <a:pt x="3942" y="1906"/>
                    </a:lnTo>
                    <a:lnTo>
                      <a:pt x="3946" y="1908"/>
                    </a:lnTo>
                    <a:lnTo>
                      <a:pt x="3948" y="1914"/>
                    </a:lnTo>
                    <a:lnTo>
                      <a:pt x="3948" y="1914"/>
                    </a:lnTo>
                    <a:lnTo>
                      <a:pt x="3944" y="1920"/>
                    </a:lnTo>
                    <a:lnTo>
                      <a:pt x="3940" y="1924"/>
                    </a:lnTo>
                    <a:lnTo>
                      <a:pt x="3936" y="1926"/>
                    </a:lnTo>
                    <a:lnTo>
                      <a:pt x="3932" y="1926"/>
                    </a:lnTo>
                    <a:lnTo>
                      <a:pt x="3930" y="1922"/>
                    </a:lnTo>
                    <a:lnTo>
                      <a:pt x="3928" y="1918"/>
                    </a:lnTo>
                    <a:lnTo>
                      <a:pt x="3928" y="1918"/>
                    </a:lnTo>
                    <a:lnTo>
                      <a:pt x="3924" y="1908"/>
                    </a:lnTo>
                    <a:lnTo>
                      <a:pt x="3924" y="1902"/>
                    </a:lnTo>
                    <a:lnTo>
                      <a:pt x="3920" y="1896"/>
                    </a:lnTo>
                    <a:lnTo>
                      <a:pt x="3912" y="1894"/>
                    </a:lnTo>
                    <a:lnTo>
                      <a:pt x="3912" y="1894"/>
                    </a:lnTo>
                    <a:lnTo>
                      <a:pt x="3910" y="1894"/>
                    </a:lnTo>
                    <a:lnTo>
                      <a:pt x="3910" y="1892"/>
                    </a:lnTo>
                    <a:lnTo>
                      <a:pt x="3918" y="1884"/>
                    </a:lnTo>
                    <a:lnTo>
                      <a:pt x="3926" y="1876"/>
                    </a:lnTo>
                    <a:lnTo>
                      <a:pt x="3926" y="1874"/>
                    </a:lnTo>
                    <a:lnTo>
                      <a:pt x="3924" y="1872"/>
                    </a:lnTo>
                    <a:lnTo>
                      <a:pt x="3924" y="1872"/>
                    </a:lnTo>
                    <a:lnTo>
                      <a:pt x="3922" y="1868"/>
                    </a:lnTo>
                    <a:lnTo>
                      <a:pt x="3920" y="1864"/>
                    </a:lnTo>
                    <a:lnTo>
                      <a:pt x="3922" y="1850"/>
                    </a:lnTo>
                    <a:lnTo>
                      <a:pt x="3928" y="1836"/>
                    </a:lnTo>
                    <a:lnTo>
                      <a:pt x="3936" y="1826"/>
                    </a:lnTo>
                    <a:lnTo>
                      <a:pt x="3936" y="1826"/>
                    </a:lnTo>
                    <a:lnTo>
                      <a:pt x="3940" y="1820"/>
                    </a:lnTo>
                    <a:lnTo>
                      <a:pt x="3940" y="1816"/>
                    </a:lnTo>
                    <a:lnTo>
                      <a:pt x="3940" y="1814"/>
                    </a:lnTo>
                    <a:lnTo>
                      <a:pt x="3942" y="1810"/>
                    </a:lnTo>
                    <a:lnTo>
                      <a:pt x="3942" y="1810"/>
                    </a:lnTo>
                    <a:lnTo>
                      <a:pt x="3944" y="1808"/>
                    </a:lnTo>
                    <a:lnTo>
                      <a:pt x="3946" y="1808"/>
                    </a:lnTo>
                    <a:lnTo>
                      <a:pt x="3948" y="1812"/>
                    </a:lnTo>
                    <a:lnTo>
                      <a:pt x="3952" y="1814"/>
                    </a:lnTo>
                    <a:lnTo>
                      <a:pt x="3954" y="1814"/>
                    </a:lnTo>
                    <a:lnTo>
                      <a:pt x="3958" y="1812"/>
                    </a:lnTo>
                    <a:lnTo>
                      <a:pt x="3958" y="1812"/>
                    </a:lnTo>
                    <a:lnTo>
                      <a:pt x="3966" y="1806"/>
                    </a:lnTo>
                    <a:lnTo>
                      <a:pt x="3970" y="1802"/>
                    </a:lnTo>
                    <a:lnTo>
                      <a:pt x="3974" y="1800"/>
                    </a:lnTo>
                    <a:lnTo>
                      <a:pt x="3976" y="1800"/>
                    </a:lnTo>
                    <a:lnTo>
                      <a:pt x="3976" y="1800"/>
                    </a:lnTo>
                    <a:lnTo>
                      <a:pt x="3982" y="1798"/>
                    </a:lnTo>
                    <a:lnTo>
                      <a:pt x="3984" y="1796"/>
                    </a:lnTo>
                    <a:lnTo>
                      <a:pt x="3988" y="1786"/>
                    </a:lnTo>
                    <a:lnTo>
                      <a:pt x="3992" y="1778"/>
                    </a:lnTo>
                    <a:lnTo>
                      <a:pt x="3996" y="1776"/>
                    </a:lnTo>
                    <a:lnTo>
                      <a:pt x="4000" y="1778"/>
                    </a:lnTo>
                    <a:lnTo>
                      <a:pt x="4000" y="1778"/>
                    </a:lnTo>
                    <a:lnTo>
                      <a:pt x="4006" y="1782"/>
                    </a:lnTo>
                    <a:lnTo>
                      <a:pt x="4008" y="1780"/>
                    </a:lnTo>
                    <a:lnTo>
                      <a:pt x="4010" y="1780"/>
                    </a:lnTo>
                    <a:lnTo>
                      <a:pt x="4012" y="1776"/>
                    </a:lnTo>
                    <a:lnTo>
                      <a:pt x="4016" y="1772"/>
                    </a:lnTo>
                    <a:lnTo>
                      <a:pt x="4016" y="1772"/>
                    </a:lnTo>
                    <a:lnTo>
                      <a:pt x="4022" y="1772"/>
                    </a:lnTo>
                    <a:lnTo>
                      <a:pt x="4024" y="1774"/>
                    </a:lnTo>
                    <a:lnTo>
                      <a:pt x="4028" y="1776"/>
                    </a:lnTo>
                    <a:lnTo>
                      <a:pt x="4036" y="1772"/>
                    </a:lnTo>
                    <a:lnTo>
                      <a:pt x="4036" y="1772"/>
                    </a:lnTo>
                    <a:lnTo>
                      <a:pt x="4044" y="1766"/>
                    </a:lnTo>
                    <a:lnTo>
                      <a:pt x="4052" y="1764"/>
                    </a:lnTo>
                    <a:lnTo>
                      <a:pt x="4060" y="1762"/>
                    </a:lnTo>
                    <a:lnTo>
                      <a:pt x="4066" y="1756"/>
                    </a:lnTo>
                    <a:lnTo>
                      <a:pt x="4066" y="1756"/>
                    </a:lnTo>
                    <a:lnTo>
                      <a:pt x="4070" y="1752"/>
                    </a:lnTo>
                    <a:lnTo>
                      <a:pt x="4070" y="1748"/>
                    </a:lnTo>
                    <a:lnTo>
                      <a:pt x="4068" y="1746"/>
                    </a:lnTo>
                    <a:lnTo>
                      <a:pt x="4066" y="1742"/>
                    </a:lnTo>
                    <a:lnTo>
                      <a:pt x="4066" y="1742"/>
                    </a:lnTo>
                    <a:lnTo>
                      <a:pt x="4064" y="1736"/>
                    </a:lnTo>
                    <a:lnTo>
                      <a:pt x="4062" y="1734"/>
                    </a:lnTo>
                    <a:lnTo>
                      <a:pt x="4054" y="1730"/>
                    </a:lnTo>
                    <a:lnTo>
                      <a:pt x="4054" y="1730"/>
                    </a:lnTo>
                    <a:lnTo>
                      <a:pt x="4052" y="1726"/>
                    </a:lnTo>
                    <a:lnTo>
                      <a:pt x="4050" y="1718"/>
                    </a:lnTo>
                    <a:lnTo>
                      <a:pt x="4050" y="1704"/>
                    </a:lnTo>
                    <a:lnTo>
                      <a:pt x="4050" y="1704"/>
                    </a:lnTo>
                    <a:lnTo>
                      <a:pt x="4052" y="1706"/>
                    </a:lnTo>
                    <a:lnTo>
                      <a:pt x="4054" y="1708"/>
                    </a:lnTo>
                    <a:lnTo>
                      <a:pt x="4054" y="1716"/>
                    </a:lnTo>
                    <a:lnTo>
                      <a:pt x="4054" y="1716"/>
                    </a:lnTo>
                    <a:lnTo>
                      <a:pt x="4054" y="1720"/>
                    </a:lnTo>
                    <a:lnTo>
                      <a:pt x="4056" y="1724"/>
                    </a:lnTo>
                    <a:lnTo>
                      <a:pt x="4060" y="1728"/>
                    </a:lnTo>
                    <a:lnTo>
                      <a:pt x="4066" y="1730"/>
                    </a:lnTo>
                    <a:lnTo>
                      <a:pt x="4066" y="1730"/>
                    </a:lnTo>
                    <a:lnTo>
                      <a:pt x="4078" y="1734"/>
                    </a:lnTo>
                    <a:lnTo>
                      <a:pt x="4088" y="1734"/>
                    </a:lnTo>
                    <a:lnTo>
                      <a:pt x="4096" y="1734"/>
                    </a:lnTo>
                    <a:lnTo>
                      <a:pt x="4106" y="1732"/>
                    </a:lnTo>
                    <a:lnTo>
                      <a:pt x="4122" y="1724"/>
                    </a:lnTo>
                    <a:lnTo>
                      <a:pt x="4144" y="1714"/>
                    </a:lnTo>
                    <a:lnTo>
                      <a:pt x="4144" y="1714"/>
                    </a:lnTo>
                    <a:lnTo>
                      <a:pt x="4152" y="1708"/>
                    </a:lnTo>
                    <a:lnTo>
                      <a:pt x="4156" y="1708"/>
                    </a:lnTo>
                    <a:lnTo>
                      <a:pt x="4156" y="1708"/>
                    </a:lnTo>
                    <a:lnTo>
                      <a:pt x="4158" y="1712"/>
                    </a:lnTo>
                    <a:lnTo>
                      <a:pt x="4160" y="1714"/>
                    </a:lnTo>
                    <a:lnTo>
                      <a:pt x="4164" y="1718"/>
                    </a:lnTo>
                    <a:lnTo>
                      <a:pt x="4172" y="1718"/>
                    </a:lnTo>
                    <a:lnTo>
                      <a:pt x="4188" y="1716"/>
                    </a:lnTo>
                    <a:lnTo>
                      <a:pt x="4188" y="1716"/>
                    </a:lnTo>
                    <a:lnTo>
                      <a:pt x="4202" y="1716"/>
                    </a:lnTo>
                    <a:lnTo>
                      <a:pt x="4194" y="1720"/>
                    </a:lnTo>
                    <a:lnTo>
                      <a:pt x="4172" y="1728"/>
                    </a:lnTo>
                    <a:lnTo>
                      <a:pt x="4148" y="1740"/>
                    </a:lnTo>
                    <a:lnTo>
                      <a:pt x="4148" y="1740"/>
                    </a:lnTo>
                    <a:lnTo>
                      <a:pt x="4136" y="1746"/>
                    </a:lnTo>
                    <a:lnTo>
                      <a:pt x="4126" y="1754"/>
                    </a:lnTo>
                    <a:lnTo>
                      <a:pt x="4118" y="1762"/>
                    </a:lnTo>
                    <a:lnTo>
                      <a:pt x="4110" y="1770"/>
                    </a:lnTo>
                    <a:lnTo>
                      <a:pt x="4106" y="1780"/>
                    </a:lnTo>
                    <a:lnTo>
                      <a:pt x="4104" y="1790"/>
                    </a:lnTo>
                    <a:lnTo>
                      <a:pt x="4106" y="1802"/>
                    </a:lnTo>
                    <a:lnTo>
                      <a:pt x="4110" y="1812"/>
                    </a:lnTo>
                    <a:lnTo>
                      <a:pt x="4110" y="1812"/>
                    </a:lnTo>
                    <a:lnTo>
                      <a:pt x="4116" y="1822"/>
                    </a:lnTo>
                    <a:lnTo>
                      <a:pt x="4124" y="1826"/>
                    </a:lnTo>
                    <a:lnTo>
                      <a:pt x="4130" y="1828"/>
                    </a:lnTo>
                    <a:lnTo>
                      <a:pt x="4138" y="1824"/>
                    </a:lnTo>
                    <a:lnTo>
                      <a:pt x="4146" y="1818"/>
                    </a:lnTo>
                    <a:lnTo>
                      <a:pt x="4154" y="1810"/>
                    </a:lnTo>
                    <a:lnTo>
                      <a:pt x="4174" y="1786"/>
                    </a:lnTo>
                    <a:lnTo>
                      <a:pt x="4174" y="1786"/>
                    </a:lnTo>
                    <a:lnTo>
                      <a:pt x="4182" y="1776"/>
                    </a:lnTo>
                    <a:lnTo>
                      <a:pt x="4190" y="1770"/>
                    </a:lnTo>
                    <a:lnTo>
                      <a:pt x="4196" y="1768"/>
                    </a:lnTo>
                    <a:lnTo>
                      <a:pt x="4202" y="1768"/>
                    </a:lnTo>
                    <a:lnTo>
                      <a:pt x="4208" y="1768"/>
                    </a:lnTo>
                    <a:lnTo>
                      <a:pt x="4216" y="1766"/>
                    </a:lnTo>
                    <a:lnTo>
                      <a:pt x="4224" y="1764"/>
                    </a:lnTo>
                    <a:lnTo>
                      <a:pt x="4238" y="1756"/>
                    </a:lnTo>
                    <a:lnTo>
                      <a:pt x="4238" y="1756"/>
                    </a:lnTo>
                    <a:lnTo>
                      <a:pt x="4252" y="1748"/>
                    </a:lnTo>
                    <a:lnTo>
                      <a:pt x="4266" y="1742"/>
                    </a:lnTo>
                    <a:lnTo>
                      <a:pt x="4290" y="1734"/>
                    </a:lnTo>
                    <a:lnTo>
                      <a:pt x="4300" y="1730"/>
                    </a:lnTo>
                    <a:lnTo>
                      <a:pt x="4306" y="1728"/>
                    </a:lnTo>
                    <a:lnTo>
                      <a:pt x="4308" y="1724"/>
                    </a:lnTo>
                    <a:lnTo>
                      <a:pt x="4304" y="1720"/>
                    </a:lnTo>
                    <a:lnTo>
                      <a:pt x="4304" y="1720"/>
                    </a:lnTo>
                    <a:lnTo>
                      <a:pt x="4284" y="1700"/>
                    </a:lnTo>
                    <a:lnTo>
                      <a:pt x="4280" y="1698"/>
                    </a:lnTo>
                    <a:lnTo>
                      <a:pt x="4276" y="1696"/>
                    </a:lnTo>
                    <a:lnTo>
                      <a:pt x="4270" y="1696"/>
                    </a:lnTo>
                    <a:lnTo>
                      <a:pt x="4264" y="1698"/>
                    </a:lnTo>
                    <a:lnTo>
                      <a:pt x="4264" y="1698"/>
                    </a:lnTo>
                    <a:lnTo>
                      <a:pt x="4258" y="1700"/>
                    </a:lnTo>
                    <a:lnTo>
                      <a:pt x="4246" y="1700"/>
                    </a:lnTo>
                    <a:lnTo>
                      <a:pt x="4236" y="1700"/>
                    </a:lnTo>
                    <a:lnTo>
                      <a:pt x="4224" y="1696"/>
                    </a:lnTo>
                    <a:lnTo>
                      <a:pt x="4212" y="1694"/>
                    </a:lnTo>
                    <a:lnTo>
                      <a:pt x="4204" y="1690"/>
                    </a:lnTo>
                    <a:lnTo>
                      <a:pt x="4198" y="1684"/>
                    </a:lnTo>
                    <a:lnTo>
                      <a:pt x="4196" y="1682"/>
                    </a:lnTo>
                    <a:lnTo>
                      <a:pt x="4196" y="1680"/>
                    </a:lnTo>
                    <a:lnTo>
                      <a:pt x="4196" y="1680"/>
                    </a:lnTo>
                    <a:lnTo>
                      <a:pt x="4196" y="1676"/>
                    </a:lnTo>
                    <a:lnTo>
                      <a:pt x="4194" y="1674"/>
                    </a:lnTo>
                    <a:lnTo>
                      <a:pt x="4186" y="1672"/>
                    </a:lnTo>
                    <a:lnTo>
                      <a:pt x="4178" y="1668"/>
                    </a:lnTo>
                    <a:lnTo>
                      <a:pt x="4172" y="1664"/>
                    </a:lnTo>
                    <a:lnTo>
                      <a:pt x="4166" y="1654"/>
                    </a:lnTo>
                    <a:lnTo>
                      <a:pt x="4160" y="1640"/>
                    </a:lnTo>
                    <a:lnTo>
                      <a:pt x="4160" y="1640"/>
                    </a:lnTo>
                    <a:lnTo>
                      <a:pt x="4156" y="1624"/>
                    </a:lnTo>
                    <a:lnTo>
                      <a:pt x="4156" y="1610"/>
                    </a:lnTo>
                    <a:lnTo>
                      <a:pt x="4158" y="1598"/>
                    </a:lnTo>
                    <a:lnTo>
                      <a:pt x="4160" y="1588"/>
                    </a:lnTo>
                    <a:lnTo>
                      <a:pt x="4162" y="1580"/>
                    </a:lnTo>
                    <a:lnTo>
                      <a:pt x="4162" y="1576"/>
                    </a:lnTo>
                    <a:lnTo>
                      <a:pt x="4158" y="1574"/>
                    </a:lnTo>
                    <a:lnTo>
                      <a:pt x="4148" y="1576"/>
                    </a:lnTo>
                    <a:lnTo>
                      <a:pt x="4148" y="1576"/>
                    </a:lnTo>
                    <a:lnTo>
                      <a:pt x="4134" y="1578"/>
                    </a:lnTo>
                    <a:lnTo>
                      <a:pt x="4126" y="1580"/>
                    </a:lnTo>
                    <a:lnTo>
                      <a:pt x="4124" y="1578"/>
                    </a:lnTo>
                    <a:lnTo>
                      <a:pt x="4126" y="1574"/>
                    </a:lnTo>
                    <a:lnTo>
                      <a:pt x="4140" y="1564"/>
                    </a:lnTo>
                    <a:lnTo>
                      <a:pt x="4164" y="1550"/>
                    </a:lnTo>
                    <a:lnTo>
                      <a:pt x="4164" y="1550"/>
                    </a:lnTo>
                    <a:lnTo>
                      <a:pt x="4178" y="1538"/>
                    </a:lnTo>
                    <a:lnTo>
                      <a:pt x="4182" y="1532"/>
                    </a:lnTo>
                    <a:lnTo>
                      <a:pt x="4184" y="1528"/>
                    </a:lnTo>
                    <a:lnTo>
                      <a:pt x="4184" y="1522"/>
                    </a:lnTo>
                    <a:lnTo>
                      <a:pt x="4180" y="1516"/>
                    </a:lnTo>
                    <a:lnTo>
                      <a:pt x="4174" y="1508"/>
                    </a:lnTo>
                    <a:lnTo>
                      <a:pt x="4166" y="1502"/>
                    </a:lnTo>
                    <a:lnTo>
                      <a:pt x="4166" y="1502"/>
                    </a:lnTo>
                    <a:lnTo>
                      <a:pt x="4160" y="1498"/>
                    </a:lnTo>
                    <a:lnTo>
                      <a:pt x="4150" y="1496"/>
                    </a:lnTo>
                    <a:lnTo>
                      <a:pt x="4140" y="1496"/>
                    </a:lnTo>
                    <a:lnTo>
                      <a:pt x="4130" y="1496"/>
                    </a:lnTo>
                    <a:lnTo>
                      <a:pt x="4102" y="1500"/>
                    </a:lnTo>
                    <a:lnTo>
                      <a:pt x="4074" y="1508"/>
                    </a:lnTo>
                    <a:lnTo>
                      <a:pt x="4044" y="1518"/>
                    </a:lnTo>
                    <a:lnTo>
                      <a:pt x="4018" y="1532"/>
                    </a:lnTo>
                    <a:lnTo>
                      <a:pt x="3996" y="1546"/>
                    </a:lnTo>
                    <a:lnTo>
                      <a:pt x="3988" y="1554"/>
                    </a:lnTo>
                    <a:lnTo>
                      <a:pt x="3982" y="1560"/>
                    </a:lnTo>
                    <a:lnTo>
                      <a:pt x="3982" y="1560"/>
                    </a:lnTo>
                    <a:lnTo>
                      <a:pt x="3964" y="1584"/>
                    </a:lnTo>
                    <a:lnTo>
                      <a:pt x="3948" y="1602"/>
                    </a:lnTo>
                    <a:lnTo>
                      <a:pt x="3934" y="1616"/>
                    </a:lnTo>
                    <a:lnTo>
                      <a:pt x="3922" y="1626"/>
                    </a:lnTo>
                    <a:lnTo>
                      <a:pt x="3914" y="1634"/>
                    </a:lnTo>
                    <a:lnTo>
                      <a:pt x="3908" y="1636"/>
                    </a:lnTo>
                    <a:lnTo>
                      <a:pt x="3908" y="1636"/>
                    </a:lnTo>
                    <a:lnTo>
                      <a:pt x="3908" y="1634"/>
                    </a:lnTo>
                    <a:lnTo>
                      <a:pt x="3914" y="1628"/>
                    </a:lnTo>
                    <a:lnTo>
                      <a:pt x="3914" y="1628"/>
                    </a:lnTo>
                    <a:lnTo>
                      <a:pt x="3924" y="1616"/>
                    </a:lnTo>
                    <a:lnTo>
                      <a:pt x="3936" y="1600"/>
                    </a:lnTo>
                    <a:lnTo>
                      <a:pt x="3964" y="1560"/>
                    </a:lnTo>
                    <a:lnTo>
                      <a:pt x="3978" y="1542"/>
                    </a:lnTo>
                    <a:lnTo>
                      <a:pt x="3994" y="1524"/>
                    </a:lnTo>
                    <a:lnTo>
                      <a:pt x="4010" y="1510"/>
                    </a:lnTo>
                    <a:lnTo>
                      <a:pt x="4020" y="1504"/>
                    </a:lnTo>
                    <a:lnTo>
                      <a:pt x="4030" y="1500"/>
                    </a:lnTo>
                    <a:lnTo>
                      <a:pt x="4030" y="1500"/>
                    </a:lnTo>
                    <a:lnTo>
                      <a:pt x="4040" y="1496"/>
                    </a:lnTo>
                    <a:lnTo>
                      <a:pt x="4050" y="1490"/>
                    </a:lnTo>
                    <a:lnTo>
                      <a:pt x="4056" y="1486"/>
                    </a:lnTo>
                    <a:lnTo>
                      <a:pt x="4060" y="1482"/>
                    </a:lnTo>
                    <a:lnTo>
                      <a:pt x="4066" y="1472"/>
                    </a:lnTo>
                    <a:lnTo>
                      <a:pt x="4068" y="1464"/>
                    </a:lnTo>
                    <a:lnTo>
                      <a:pt x="4072" y="1456"/>
                    </a:lnTo>
                    <a:lnTo>
                      <a:pt x="4076" y="1452"/>
                    </a:lnTo>
                    <a:lnTo>
                      <a:pt x="4082" y="1448"/>
                    </a:lnTo>
                    <a:lnTo>
                      <a:pt x="4090" y="1444"/>
                    </a:lnTo>
                    <a:lnTo>
                      <a:pt x="4102" y="1440"/>
                    </a:lnTo>
                    <a:lnTo>
                      <a:pt x="4136" y="1432"/>
                    </a:lnTo>
                    <a:lnTo>
                      <a:pt x="4136" y="1432"/>
                    </a:lnTo>
                    <a:lnTo>
                      <a:pt x="4160" y="1430"/>
                    </a:lnTo>
                    <a:lnTo>
                      <a:pt x="4182" y="1428"/>
                    </a:lnTo>
                    <a:lnTo>
                      <a:pt x="4202" y="1430"/>
                    </a:lnTo>
                    <a:lnTo>
                      <a:pt x="4220" y="1432"/>
                    </a:lnTo>
                    <a:lnTo>
                      <a:pt x="4252" y="1436"/>
                    </a:lnTo>
                    <a:lnTo>
                      <a:pt x="4278" y="1442"/>
                    </a:lnTo>
                    <a:lnTo>
                      <a:pt x="4304" y="1446"/>
                    </a:lnTo>
                    <a:lnTo>
                      <a:pt x="4316" y="1444"/>
                    </a:lnTo>
                    <a:lnTo>
                      <a:pt x="4330" y="1442"/>
                    </a:lnTo>
                    <a:lnTo>
                      <a:pt x="4342" y="1438"/>
                    </a:lnTo>
                    <a:lnTo>
                      <a:pt x="4356" y="1430"/>
                    </a:lnTo>
                    <a:lnTo>
                      <a:pt x="4370" y="1420"/>
                    </a:lnTo>
                    <a:lnTo>
                      <a:pt x="4386" y="1406"/>
                    </a:lnTo>
                    <a:lnTo>
                      <a:pt x="4386" y="1406"/>
                    </a:lnTo>
                    <a:lnTo>
                      <a:pt x="4414" y="1382"/>
                    </a:lnTo>
                    <a:lnTo>
                      <a:pt x="4434" y="1368"/>
                    </a:lnTo>
                    <a:lnTo>
                      <a:pt x="4448" y="1362"/>
                    </a:lnTo>
                    <a:lnTo>
                      <a:pt x="4458" y="1362"/>
                    </a:lnTo>
                    <a:lnTo>
                      <a:pt x="4470" y="1366"/>
                    </a:lnTo>
                    <a:lnTo>
                      <a:pt x="4474" y="1366"/>
                    </a:lnTo>
                    <a:lnTo>
                      <a:pt x="4482" y="1358"/>
                    </a:lnTo>
                    <a:lnTo>
                      <a:pt x="4482" y="1358"/>
                    </a:lnTo>
                    <a:lnTo>
                      <a:pt x="4492" y="1348"/>
                    </a:lnTo>
                    <a:lnTo>
                      <a:pt x="4502" y="1342"/>
                    </a:lnTo>
                    <a:lnTo>
                      <a:pt x="4518" y="1330"/>
                    </a:lnTo>
                    <a:lnTo>
                      <a:pt x="4524" y="1324"/>
                    </a:lnTo>
                    <a:lnTo>
                      <a:pt x="4526" y="1316"/>
                    </a:lnTo>
                    <a:lnTo>
                      <a:pt x="4526" y="1308"/>
                    </a:lnTo>
                    <a:lnTo>
                      <a:pt x="4522" y="1296"/>
                    </a:lnTo>
                    <a:lnTo>
                      <a:pt x="4522" y="1296"/>
                    </a:lnTo>
                    <a:lnTo>
                      <a:pt x="4518" y="1284"/>
                    </a:lnTo>
                    <a:lnTo>
                      <a:pt x="4518" y="1278"/>
                    </a:lnTo>
                    <a:lnTo>
                      <a:pt x="4518" y="1274"/>
                    </a:lnTo>
                    <a:lnTo>
                      <a:pt x="4522" y="1270"/>
                    </a:lnTo>
                    <a:lnTo>
                      <a:pt x="4524" y="1268"/>
                    </a:lnTo>
                    <a:lnTo>
                      <a:pt x="4526" y="1264"/>
                    </a:lnTo>
                    <a:lnTo>
                      <a:pt x="4524" y="1258"/>
                    </a:lnTo>
                    <a:lnTo>
                      <a:pt x="4522" y="1248"/>
                    </a:lnTo>
                    <a:lnTo>
                      <a:pt x="4522" y="1248"/>
                    </a:lnTo>
                    <a:lnTo>
                      <a:pt x="4516" y="1238"/>
                    </a:lnTo>
                    <a:lnTo>
                      <a:pt x="4510" y="1234"/>
                    </a:lnTo>
                    <a:lnTo>
                      <a:pt x="4502" y="1232"/>
                    </a:lnTo>
                    <a:lnTo>
                      <a:pt x="4496" y="1230"/>
                    </a:lnTo>
                    <a:lnTo>
                      <a:pt x="4488" y="1230"/>
                    </a:lnTo>
                    <a:lnTo>
                      <a:pt x="4480" y="1228"/>
                    </a:lnTo>
                    <a:lnTo>
                      <a:pt x="4472" y="1222"/>
                    </a:lnTo>
                    <a:lnTo>
                      <a:pt x="4464" y="1214"/>
                    </a:lnTo>
                    <a:lnTo>
                      <a:pt x="4464" y="1214"/>
                    </a:lnTo>
                    <a:lnTo>
                      <a:pt x="4454" y="1204"/>
                    </a:lnTo>
                    <a:lnTo>
                      <a:pt x="4446" y="1198"/>
                    </a:lnTo>
                    <a:lnTo>
                      <a:pt x="4436" y="1198"/>
                    </a:lnTo>
                    <a:lnTo>
                      <a:pt x="4428" y="1200"/>
                    </a:lnTo>
                    <a:lnTo>
                      <a:pt x="4416" y="1204"/>
                    </a:lnTo>
                    <a:lnTo>
                      <a:pt x="4406" y="1212"/>
                    </a:lnTo>
                    <a:lnTo>
                      <a:pt x="4376" y="1234"/>
                    </a:lnTo>
                    <a:lnTo>
                      <a:pt x="4376" y="1234"/>
                    </a:lnTo>
                    <a:lnTo>
                      <a:pt x="4362" y="1242"/>
                    </a:lnTo>
                    <a:lnTo>
                      <a:pt x="4352" y="1246"/>
                    </a:lnTo>
                    <a:lnTo>
                      <a:pt x="4344" y="1246"/>
                    </a:lnTo>
                    <a:lnTo>
                      <a:pt x="4342" y="1242"/>
                    </a:lnTo>
                    <a:lnTo>
                      <a:pt x="4342" y="1238"/>
                    </a:lnTo>
                    <a:lnTo>
                      <a:pt x="4346" y="1230"/>
                    </a:lnTo>
                    <a:lnTo>
                      <a:pt x="4354" y="1226"/>
                    </a:lnTo>
                    <a:lnTo>
                      <a:pt x="4364" y="1220"/>
                    </a:lnTo>
                    <a:lnTo>
                      <a:pt x="4364" y="1220"/>
                    </a:lnTo>
                    <a:lnTo>
                      <a:pt x="4376" y="1218"/>
                    </a:lnTo>
                    <a:lnTo>
                      <a:pt x="4386" y="1214"/>
                    </a:lnTo>
                    <a:lnTo>
                      <a:pt x="4400" y="1204"/>
                    </a:lnTo>
                    <a:lnTo>
                      <a:pt x="4414" y="1196"/>
                    </a:lnTo>
                    <a:lnTo>
                      <a:pt x="4424" y="1192"/>
                    </a:lnTo>
                    <a:lnTo>
                      <a:pt x="4438" y="1190"/>
                    </a:lnTo>
                    <a:lnTo>
                      <a:pt x="4438" y="1190"/>
                    </a:lnTo>
                    <a:lnTo>
                      <a:pt x="4450" y="1186"/>
                    </a:lnTo>
                    <a:lnTo>
                      <a:pt x="4456" y="1184"/>
                    </a:lnTo>
                    <a:lnTo>
                      <a:pt x="4458" y="1178"/>
                    </a:lnTo>
                    <a:lnTo>
                      <a:pt x="4456" y="1174"/>
                    </a:lnTo>
                    <a:lnTo>
                      <a:pt x="4450" y="1170"/>
                    </a:lnTo>
                    <a:lnTo>
                      <a:pt x="4442" y="1166"/>
                    </a:lnTo>
                    <a:lnTo>
                      <a:pt x="4432" y="1162"/>
                    </a:lnTo>
                    <a:lnTo>
                      <a:pt x="4418" y="1160"/>
                    </a:lnTo>
                    <a:lnTo>
                      <a:pt x="4418" y="1160"/>
                    </a:lnTo>
                    <a:lnTo>
                      <a:pt x="4406" y="1158"/>
                    </a:lnTo>
                    <a:lnTo>
                      <a:pt x="4400" y="1154"/>
                    </a:lnTo>
                    <a:lnTo>
                      <a:pt x="4396" y="1150"/>
                    </a:lnTo>
                    <a:lnTo>
                      <a:pt x="4394" y="1146"/>
                    </a:lnTo>
                    <a:lnTo>
                      <a:pt x="4392" y="1142"/>
                    </a:lnTo>
                    <a:lnTo>
                      <a:pt x="4388" y="1138"/>
                    </a:lnTo>
                    <a:lnTo>
                      <a:pt x="4378" y="1136"/>
                    </a:lnTo>
                    <a:lnTo>
                      <a:pt x="4364" y="1132"/>
                    </a:lnTo>
                    <a:lnTo>
                      <a:pt x="4364" y="1132"/>
                    </a:lnTo>
                    <a:lnTo>
                      <a:pt x="4350" y="1130"/>
                    </a:lnTo>
                    <a:lnTo>
                      <a:pt x="4342" y="1126"/>
                    </a:lnTo>
                    <a:lnTo>
                      <a:pt x="4340" y="1122"/>
                    </a:lnTo>
                    <a:lnTo>
                      <a:pt x="4338" y="1116"/>
                    </a:lnTo>
                    <a:lnTo>
                      <a:pt x="4340" y="1112"/>
                    </a:lnTo>
                    <a:lnTo>
                      <a:pt x="4338" y="1106"/>
                    </a:lnTo>
                    <a:lnTo>
                      <a:pt x="4334" y="1102"/>
                    </a:lnTo>
                    <a:lnTo>
                      <a:pt x="4324" y="1096"/>
                    </a:lnTo>
                    <a:lnTo>
                      <a:pt x="4324" y="1096"/>
                    </a:lnTo>
                    <a:lnTo>
                      <a:pt x="4314" y="1090"/>
                    </a:lnTo>
                    <a:lnTo>
                      <a:pt x="4304" y="1084"/>
                    </a:lnTo>
                    <a:lnTo>
                      <a:pt x="4296" y="1078"/>
                    </a:lnTo>
                    <a:lnTo>
                      <a:pt x="4290" y="1070"/>
                    </a:lnTo>
                    <a:lnTo>
                      <a:pt x="4286" y="1062"/>
                    </a:lnTo>
                    <a:lnTo>
                      <a:pt x="4286" y="1052"/>
                    </a:lnTo>
                    <a:lnTo>
                      <a:pt x="4288" y="1042"/>
                    </a:lnTo>
                    <a:lnTo>
                      <a:pt x="4294" y="1030"/>
                    </a:lnTo>
                    <a:lnTo>
                      <a:pt x="4294" y="1030"/>
                    </a:lnTo>
                    <a:lnTo>
                      <a:pt x="4298" y="1024"/>
                    </a:lnTo>
                    <a:lnTo>
                      <a:pt x="4298" y="1020"/>
                    </a:lnTo>
                    <a:lnTo>
                      <a:pt x="4298" y="1016"/>
                    </a:lnTo>
                    <a:lnTo>
                      <a:pt x="4296" y="1012"/>
                    </a:lnTo>
                    <a:lnTo>
                      <a:pt x="4290" y="1008"/>
                    </a:lnTo>
                    <a:lnTo>
                      <a:pt x="4282" y="1004"/>
                    </a:lnTo>
                    <a:lnTo>
                      <a:pt x="4274" y="1002"/>
                    </a:lnTo>
                    <a:lnTo>
                      <a:pt x="4268" y="998"/>
                    </a:lnTo>
                    <a:lnTo>
                      <a:pt x="4266" y="996"/>
                    </a:lnTo>
                    <a:lnTo>
                      <a:pt x="4266" y="994"/>
                    </a:lnTo>
                    <a:lnTo>
                      <a:pt x="4266" y="990"/>
                    </a:lnTo>
                    <a:lnTo>
                      <a:pt x="4270" y="986"/>
                    </a:lnTo>
                    <a:lnTo>
                      <a:pt x="4270" y="986"/>
                    </a:lnTo>
                    <a:lnTo>
                      <a:pt x="4274" y="978"/>
                    </a:lnTo>
                    <a:lnTo>
                      <a:pt x="4274" y="970"/>
                    </a:lnTo>
                    <a:lnTo>
                      <a:pt x="4270" y="966"/>
                    </a:lnTo>
                    <a:lnTo>
                      <a:pt x="4264" y="960"/>
                    </a:lnTo>
                    <a:lnTo>
                      <a:pt x="4258" y="954"/>
                    </a:lnTo>
                    <a:lnTo>
                      <a:pt x="4252" y="948"/>
                    </a:lnTo>
                    <a:lnTo>
                      <a:pt x="4246" y="940"/>
                    </a:lnTo>
                    <a:lnTo>
                      <a:pt x="4244" y="928"/>
                    </a:lnTo>
                    <a:lnTo>
                      <a:pt x="4244" y="928"/>
                    </a:lnTo>
                    <a:lnTo>
                      <a:pt x="4240" y="912"/>
                    </a:lnTo>
                    <a:lnTo>
                      <a:pt x="4238" y="908"/>
                    </a:lnTo>
                    <a:lnTo>
                      <a:pt x="4236" y="906"/>
                    </a:lnTo>
                    <a:lnTo>
                      <a:pt x="4230" y="902"/>
                    </a:lnTo>
                    <a:lnTo>
                      <a:pt x="4228" y="898"/>
                    </a:lnTo>
                    <a:lnTo>
                      <a:pt x="4226" y="890"/>
                    </a:lnTo>
                    <a:lnTo>
                      <a:pt x="4226" y="890"/>
                    </a:lnTo>
                    <a:lnTo>
                      <a:pt x="4222" y="882"/>
                    </a:lnTo>
                    <a:lnTo>
                      <a:pt x="4218" y="878"/>
                    </a:lnTo>
                    <a:lnTo>
                      <a:pt x="4210" y="872"/>
                    </a:lnTo>
                    <a:lnTo>
                      <a:pt x="4206" y="868"/>
                    </a:lnTo>
                    <a:lnTo>
                      <a:pt x="4200" y="862"/>
                    </a:lnTo>
                    <a:lnTo>
                      <a:pt x="4194" y="852"/>
                    </a:lnTo>
                    <a:lnTo>
                      <a:pt x="4186" y="838"/>
                    </a:lnTo>
                    <a:lnTo>
                      <a:pt x="4186" y="838"/>
                    </a:lnTo>
                    <a:lnTo>
                      <a:pt x="4180" y="824"/>
                    </a:lnTo>
                    <a:lnTo>
                      <a:pt x="4174" y="816"/>
                    </a:lnTo>
                    <a:lnTo>
                      <a:pt x="4168" y="812"/>
                    </a:lnTo>
                    <a:lnTo>
                      <a:pt x="4164" y="812"/>
                    </a:lnTo>
                    <a:lnTo>
                      <a:pt x="4158" y="814"/>
                    </a:lnTo>
                    <a:lnTo>
                      <a:pt x="4154" y="820"/>
                    </a:lnTo>
                    <a:lnTo>
                      <a:pt x="4140" y="836"/>
                    </a:lnTo>
                    <a:lnTo>
                      <a:pt x="4140" y="836"/>
                    </a:lnTo>
                    <a:lnTo>
                      <a:pt x="4132" y="848"/>
                    </a:lnTo>
                    <a:lnTo>
                      <a:pt x="4128" y="860"/>
                    </a:lnTo>
                    <a:lnTo>
                      <a:pt x="4124" y="884"/>
                    </a:lnTo>
                    <a:lnTo>
                      <a:pt x="4120" y="896"/>
                    </a:lnTo>
                    <a:lnTo>
                      <a:pt x="4116" y="904"/>
                    </a:lnTo>
                    <a:lnTo>
                      <a:pt x="4114" y="906"/>
                    </a:lnTo>
                    <a:lnTo>
                      <a:pt x="4110" y="908"/>
                    </a:lnTo>
                    <a:lnTo>
                      <a:pt x="4106" y="908"/>
                    </a:lnTo>
                    <a:lnTo>
                      <a:pt x="4100" y="906"/>
                    </a:lnTo>
                    <a:lnTo>
                      <a:pt x="4100" y="906"/>
                    </a:lnTo>
                    <a:lnTo>
                      <a:pt x="4090" y="904"/>
                    </a:lnTo>
                    <a:lnTo>
                      <a:pt x="4086" y="906"/>
                    </a:lnTo>
                    <a:lnTo>
                      <a:pt x="4084" y="908"/>
                    </a:lnTo>
                    <a:lnTo>
                      <a:pt x="4084" y="912"/>
                    </a:lnTo>
                    <a:lnTo>
                      <a:pt x="4082" y="916"/>
                    </a:lnTo>
                    <a:lnTo>
                      <a:pt x="4080" y="922"/>
                    </a:lnTo>
                    <a:lnTo>
                      <a:pt x="4074" y="928"/>
                    </a:lnTo>
                    <a:lnTo>
                      <a:pt x="4060" y="934"/>
                    </a:lnTo>
                    <a:lnTo>
                      <a:pt x="4060" y="934"/>
                    </a:lnTo>
                    <a:lnTo>
                      <a:pt x="4048" y="936"/>
                    </a:lnTo>
                    <a:lnTo>
                      <a:pt x="4038" y="934"/>
                    </a:lnTo>
                    <a:lnTo>
                      <a:pt x="4030" y="930"/>
                    </a:lnTo>
                    <a:lnTo>
                      <a:pt x="4024" y="922"/>
                    </a:lnTo>
                    <a:lnTo>
                      <a:pt x="4018" y="914"/>
                    </a:lnTo>
                    <a:lnTo>
                      <a:pt x="4010" y="908"/>
                    </a:lnTo>
                    <a:lnTo>
                      <a:pt x="4002" y="902"/>
                    </a:lnTo>
                    <a:lnTo>
                      <a:pt x="3988" y="900"/>
                    </a:lnTo>
                    <a:lnTo>
                      <a:pt x="3988" y="900"/>
                    </a:lnTo>
                    <a:lnTo>
                      <a:pt x="3976" y="900"/>
                    </a:lnTo>
                    <a:lnTo>
                      <a:pt x="3972" y="900"/>
                    </a:lnTo>
                    <a:lnTo>
                      <a:pt x="3970" y="896"/>
                    </a:lnTo>
                    <a:lnTo>
                      <a:pt x="3972" y="892"/>
                    </a:lnTo>
                    <a:lnTo>
                      <a:pt x="3974" y="888"/>
                    </a:lnTo>
                    <a:lnTo>
                      <a:pt x="3976" y="884"/>
                    </a:lnTo>
                    <a:lnTo>
                      <a:pt x="3974" y="880"/>
                    </a:lnTo>
                    <a:lnTo>
                      <a:pt x="3968" y="874"/>
                    </a:lnTo>
                    <a:lnTo>
                      <a:pt x="3968" y="874"/>
                    </a:lnTo>
                    <a:lnTo>
                      <a:pt x="3962" y="870"/>
                    </a:lnTo>
                    <a:lnTo>
                      <a:pt x="3960" y="866"/>
                    </a:lnTo>
                    <a:lnTo>
                      <a:pt x="3962" y="864"/>
                    </a:lnTo>
                    <a:lnTo>
                      <a:pt x="3964" y="860"/>
                    </a:lnTo>
                    <a:lnTo>
                      <a:pt x="3966" y="856"/>
                    </a:lnTo>
                    <a:lnTo>
                      <a:pt x="3968" y="850"/>
                    </a:lnTo>
                    <a:lnTo>
                      <a:pt x="3968" y="844"/>
                    </a:lnTo>
                    <a:lnTo>
                      <a:pt x="3964" y="836"/>
                    </a:lnTo>
                    <a:lnTo>
                      <a:pt x="3964" y="836"/>
                    </a:lnTo>
                    <a:lnTo>
                      <a:pt x="3960" y="824"/>
                    </a:lnTo>
                    <a:lnTo>
                      <a:pt x="3958" y="814"/>
                    </a:lnTo>
                    <a:lnTo>
                      <a:pt x="3962" y="802"/>
                    </a:lnTo>
                    <a:lnTo>
                      <a:pt x="3966" y="794"/>
                    </a:lnTo>
                    <a:lnTo>
                      <a:pt x="3974" y="776"/>
                    </a:lnTo>
                    <a:lnTo>
                      <a:pt x="3974" y="770"/>
                    </a:lnTo>
                    <a:lnTo>
                      <a:pt x="3972" y="764"/>
                    </a:lnTo>
                    <a:lnTo>
                      <a:pt x="3972" y="764"/>
                    </a:lnTo>
                    <a:lnTo>
                      <a:pt x="3968" y="758"/>
                    </a:lnTo>
                    <a:lnTo>
                      <a:pt x="3964" y="758"/>
                    </a:lnTo>
                    <a:lnTo>
                      <a:pt x="3960" y="760"/>
                    </a:lnTo>
                    <a:lnTo>
                      <a:pt x="3958" y="764"/>
                    </a:lnTo>
                    <a:lnTo>
                      <a:pt x="3954" y="770"/>
                    </a:lnTo>
                    <a:lnTo>
                      <a:pt x="3952" y="772"/>
                    </a:lnTo>
                    <a:lnTo>
                      <a:pt x="3950" y="770"/>
                    </a:lnTo>
                    <a:lnTo>
                      <a:pt x="3950" y="770"/>
                    </a:lnTo>
                    <a:lnTo>
                      <a:pt x="3944" y="766"/>
                    </a:lnTo>
                    <a:lnTo>
                      <a:pt x="3936" y="762"/>
                    </a:lnTo>
                    <a:lnTo>
                      <a:pt x="3914" y="756"/>
                    </a:lnTo>
                    <a:lnTo>
                      <a:pt x="3902" y="752"/>
                    </a:lnTo>
                    <a:lnTo>
                      <a:pt x="3894" y="748"/>
                    </a:lnTo>
                    <a:lnTo>
                      <a:pt x="3888" y="742"/>
                    </a:lnTo>
                    <a:lnTo>
                      <a:pt x="3886" y="740"/>
                    </a:lnTo>
                    <a:lnTo>
                      <a:pt x="3886" y="736"/>
                    </a:lnTo>
                    <a:lnTo>
                      <a:pt x="3886" y="736"/>
                    </a:lnTo>
                    <a:lnTo>
                      <a:pt x="3886" y="728"/>
                    </a:lnTo>
                    <a:lnTo>
                      <a:pt x="3882" y="722"/>
                    </a:lnTo>
                    <a:lnTo>
                      <a:pt x="3878" y="716"/>
                    </a:lnTo>
                    <a:lnTo>
                      <a:pt x="3870" y="710"/>
                    </a:lnTo>
                    <a:lnTo>
                      <a:pt x="3826" y="680"/>
                    </a:lnTo>
                    <a:lnTo>
                      <a:pt x="3826" y="680"/>
                    </a:lnTo>
                    <a:lnTo>
                      <a:pt x="3806" y="668"/>
                    </a:lnTo>
                    <a:lnTo>
                      <a:pt x="3800" y="668"/>
                    </a:lnTo>
                    <a:lnTo>
                      <a:pt x="3796" y="666"/>
                    </a:lnTo>
                    <a:lnTo>
                      <a:pt x="3790" y="668"/>
                    </a:lnTo>
                    <a:lnTo>
                      <a:pt x="3788" y="670"/>
                    </a:lnTo>
                    <a:lnTo>
                      <a:pt x="3780" y="678"/>
                    </a:lnTo>
                    <a:lnTo>
                      <a:pt x="3774" y="680"/>
                    </a:lnTo>
                    <a:lnTo>
                      <a:pt x="3768" y="684"/>
                    </a:lnTo>
                    <a:lnTo>
                      <a:pt x="3760" y="684"/>
                    </a:lnTo>
                    <a:lnTo>
                      <a:pt x="3750" y="686"/>
                    </a:lnTo>
                    <a:lnTo>
                      <a:pt x="3736" y="684"/>
                    </a:lnTo>
                    <a:lnTo>
                      <a:pt x="3720" y="680"/>
                    </a:lnTo>
                    <a:lnTo>
                      <a:pt x="3700" y="674"/>
                    </a:lnTo>
                    <a:lnTo>
                      <a:pt x="3676" y="664"/>
                    </a:lnTo>
                    <a:lnTo>
                      <a:pt x="3676" y="664"/>
                    </a:lnTo>
                    <a:lnTo>
                      <a:pt x="3666" y="662"/>
                    </a:lnTo>
                    <a:lnTo>
                      <a:pt x="3656" y="660"/>
                    </a:lnTo>
                    <a:lnTo>
                      <a:pt x="3648" y="660"/>
                    </a:lnTo>
                    <a:lnTo>
                      <a:pt x="3642" y="662"/>
                    </a:lnTo>
                    <a:lnTo>
                      <a:pt x="3636" y="664"/>
                    </a:lnTo>
                    <a:lnTo>
                      <a:pt x="3632" y="668"/>
                    </a:lnTo>
                    <a:lnTo>
                      <a:pt x="3626" y="678"/>
                    </a:lnTo>
                    <a:lnTo>
                      <a:pt x="3622" y="690"/>
                    </a:lnTo>
                    <a:lnTo>
                      <a:pt x="3622" y="702"/>
                    </a:lnTo>
                    <a:lnTo>
                      <a:pt x="3626" y="712"/>
                    </a:lnTo>
                    <a:lnTo>
                      <a:pt x="3630" y="720"/>
                    </a:lnTo>
                    <a:lnTo>
                      <a:pt x="3630" y="720"/>
                    </a:lnTo>
                    <a:lnTo>
                      <a:pt x="3634" y="726"/>
                    </a:lnTo>
                    <a:lnTo>
                      <a:pt x="3636" y="732"/>
                    </a:lnTo>
                    <a:lnTo>
                      <a:pt x="3638" y="738"/>
                    </a:lnTo>
                    <a:lnTo>
                      <a:pt x="3638" y="746"/>
                    </a:lnTo>
                    <a:lnTo>
                      <a:pt x="3634" y="760"/>
                    </a:lnTo>
                    <a:lnTo>
                      <a:pt x="3626" y="772"/>
                    </a:lnTo>
                    <a:lnTo>
                      <a:pt x="3626" y="772"/>
                    </a:lnTo>
                    <a:lnTo>
                      <a:pt x="3622" y="776"/>
                    </a:lnTo>
                    <a:lnTo>
                      <a:pt x="3622" y="780"/>
                    </a:lnTo>
                    <a:lnTo>
                      <a:pt x="3624" y="782"/>
                    </a:lnTo>
                    <a:lnTo>
                      <a:pt x="3626" y="786"/>
                    </a:lnTo>
                    <a:lnTo>
                      <a:pt x="3634" y="794"/>
                    </a:lnTo>
                    <a:lnTo>
                      <a:pt x="3640" y="802"/>
                    </a:lnTo>
                    <a:lnTo>
                      <a:pt x="3644" y="814"/>
                    </a:lnTo>
                    <a:lnTo>
                      <a:pt x="3644" y="814"/>
                    </a:lnTo>
                    <a:lnTo>
                      <a:pt x="3648" y="824"/>
                    </a:lnTo>
                    <a:lnTo>
                      <a:pt x="3650" y="832"/>
                    </a:lnTo>
                    <a:lnTo>
                      <a:pt x="3650" y="840"/>
                    </a:lnTo>
                    <a:lnTo>
                      <a:pt x="3648" y="844"/>
                    </a:lnTo>
                    <a:lnTo>
                      <a:pt x="3642" y="854"/>
                    </a:lnTo>
                    <a:lnTo>
                      <a:pt x="3636" y="870"/>
                    </a:lnTo>
                    <a:lnTo>
                      <a:pt x="3636" y="870"/>
                    </a:lnTo>
                    <a:lnTo>
                      <a:pt x="3634" y="878"/>
                    </a:lnTo>
                    <a:lnTo>
                      <a:pt x="3630" y="882"/>
                    </a:lnTo>
                    <a:lnTo>
                      <a:pt x="3620" y="888"/>
                    </a:lnTo>
                    <a:lnTo>
                      <a:pt x="3616" y="890"/>
                    </a:lnTo>
                    <a:lnTo>
                      <a:pt x="3612" y="894"/>
                    </a:lnTo>
                    <a:lnTo>
                      <a:pt x="3610" y="900"/>
                    </a:lnTo>
                    <a:lnTo>
                      <a:pt x="3606" y="910"/>
                    </a:lnTo>
                    <a:lnTo>
                      <a:pt x="3606" y="910"/>
                    </a:lnTo>
                    <a:lnTo>
                      <a:pt x="3606" y="916"/>
                    </a:lnTo>
                    <a:lnTo>
                      <a:pt x="3608" y="920"/>
                    </a:lnTo>
                    <a:lnTo>
                      <a:pt x="3614" y="926"/>
                    </a:lnTo>
                    <a:lnTo>
                      <a:pt x="3622" y="932"/>
                    </a:lnTo>
                    <a:lnTo>
                      <a:pt x="3634" y="940"/>
                    </a:lnTo>
                    <a:lnTo>
                      <a:pt x="3648" y="950"/>
                    </a:lnTo>
                    <a:lnTo>
                      <a:pt x="3660" y="964"/>
                    </a:lnTo>
                    <a:lnTo>
                      <a:pt x="3666" y="972"/>
                    </a:lnTo>
                    <a:lnTo>
                      <a:pt x="3672" y="984"/>
                    </a:lnTo>
                    <a:lnTo>
                      <a:pt x="3678" y="996"/>
                    </a:lnTo>
                    <a:lnTo>
                      <a:pt x="3684" y="1010"/>
                    </a:lnTo>
                    <a:lnTo>
                      <a:pt x="3684" y="1010"/>
                    </a:lnTo>
                    <a:lnTo>
                      <a:pt x="3686" y="1026"/>
                    </a:lnTo>
                    <a:lnTo>
                      <a:pt x="3688" y="1040"/>
                    </a:lnTo>
                    <a:lnTo>
                      <a:pt x="3688" y="1052"/>
                    </a:lnTo>
                    <a:lnTo>
                      <a:pt x="3684" y="1066"/>
                    </a:lnTo>
                    <a:lnTo>
                      <a:pt x="3680" y="1078"/>
                    </a:lnTo>
                    <a:lnTo>
                      <a:pt x="3674" y="1088"/>
                    </a:lnTo>
                    <a:lnTo>
                      <a:pt x="3668" y="1100"/>
                    </a:lnTo>
                    <a:lnTo>
                      <a:pt x="3660" y="1108"/>
                    </a:lnTo>
                    <a:lnTo>
                      <a:pt x="3642" y="1126"/>
                    </a:lnTo>
                    <a:lnTo>
                      <a:pt x="3624" y="1140"/>
                    </a:lnTo>
                    <a:lnTo>
                      <a:pt x="3604" y="1150"/>
                    </a:lnTo>
                    <a:lnTo>
                      <a:pt x="3584" y="1158"/>
                    </a:lnTo>
                    <a:lnTo>
                      <a:pt x="3584" y="1158"/>
                    </a:lnTo>
                    <a:lnTo>
                      <a:pt x="3570" y="1166"/>
                    </a:lnTo>
                    <a:lnTo>
                      <a:pt x="3562" y="1172"/>
                    </a:lnTo>
                    <a:lnTo>
                      <a:pt x="3562" y="1174"/>
                    </a:lnTo>
                    <a:lnTo>
                      <a:pt x="3562" y="1176"/>
                    </a:lnTo>
                    <a:lnTo>
                      <a:pt x="3566" y="1184"/>
                    </a:lnTo>
                    <a:lnTo>
                      <a:pt x="3572" y="1190"/>
                    </a:lnTo>
                    <a:lnTo>
                      <a:pt x="3578" y="1200"/>
                    </a:lnTo>
                    <a:lnTo>
                      <a:pt x="3582" y="1212"/>
                    </a:lnTo>
                    <a:lnTo>
                      <a:pt x="3584" y="1220"/>
                    </a:lnTo>
                    <a:lnTo>
                      <a:pt x="3584" y="1228"/>
                    </a:lnTo>
                    <a:lnTo>
                      <a:pt x="3584" y="1228"/>
                    </a:lnTo>
                    <a:lnTo>
                      <a:pt x="3586" y="1244"/>
                    </a:lnTo>
                    <a:lnTo>
                      <a:pt x="3588" y="1260"/>
                    </a:lnTo>
                    <a:lnTo>
                      <a:pt x="3598" y="1290"/>
                    </a:lnTo>
                    <a:lnTo>
                      <a:pt x="3602" y="1302"/>
                    </a:lnTo>
                    <a:lnTo>
                      <a:pt x="3604" y="1314"/>
                    </a:lnTo>
                    <a:lnTo>
                      <a:pt x="3604" y="1324"/>
                    </a:lnTo>
                    <a:lnTo>
                      <a:pt x="3600" y="1328"/>
                    </a:lnTo>
                    <a:lnTo>
                      <a:pt x="3598" y="1330"/>
                    </a:lnTo>
                    <a:lnTo>
                      <a:pt x="3598" y="1330"/>
                    </a:lnTo>
                    <a:lnTo>
                      <a:pt x="3594" y="1334"/>
                    </a:lnTo>
                    <a:lnTo>
                      <a:pt x="3592" y="1336"/>
                    </a:lnTo>
                    <a:lnTo>
                      <a:pt x="3590" y="1344"/>
                    </a:lnTo>
                    <a:lnTo>
                      <a:pt x="3592" y="1352"/>
                    </a:lnTo>
                    <a:lnTo>
                      <a:pt x="3594" y="1358"/>
                    </a:lnTo>
                    <a:lnTo>
                      <a:pt x="3596" y="1362"/>
                    </a:lnTo>
                    <a:lnTo>
                      <a:pt x="3594" y="1366"/>
                    </a:lnTo>
                    <a:lnTo>
                      <a:pt x="3590" y="1364"/>
                    </a:lnTo>
                    <a:lnTo>
                      <a:pt x="3580" y="1358"/>
                    </a:lnTo>
                    <a:lnTo>
                      <a:pt x="3580" y="1358"/>
                    </a:lnTo>
                    <a:lnTo>
                      <a:pt x="3570" y="1354"/>
                    </a:lnTo>
                    <a:lnTo>
                      <a:pt x="3568" y="1354"/>
                    </a:lnTo>
                    <a:lnTo>
                      <a:pt x="3566" y="1356"/>
                    </a:lnTo>
                    <a:lnTo>
                      <a:pt x="3562" y="1362"/>
                    </a:lnTo>
                    <a:lnTo>
                      <a:pt x="3562" y="1370"/>
                    </a:lnTo>
                    <a:lnTo>
                      <a:pt x="3562" y="1376"/>
                    </a:lnTo>
                    <a:lnTo>
                      <a:pt x="3560" y="1382"/>
                    </a:lnTo>
                    <a:lnTo>
                      <a:pt x="3558" y="1384"/>
                    </a:lnTo>
                    <a:lnTo>
                      <a:pt x="3554" y="1384"/>
                    </a:lnTo>
                    <a:lnTo>
                      <a:pt x="3546" y="1380"/>
                    </a:lnTo>
                    <a:lnTo>
                      <a:pt x="3546" y="1380"/>
                    </a:lnTo>
                    <a:lnTo>
                      <a:pt x="3536" y="1372"/>
                    </a:lnTo>
                    <a:lnTo>
                      <a:pt x="3530" y="1366"/>
                    </a:lnTo>
                    <a:lnTo>
                      <a:pt x="3522" y="1352"/>
                    </a:lnTo>
                    <a:lnTo>
                      <a:pt x="3516" y="1342"/>
                    </a:lnTo>
                    <a:lnTo>
                      <a:pt x="3508" y="1332"/>
                    </a:lnTo>
                    <a:lnTo>
                      <a:pt x="3494" y="1316"/>
                    </a:lnTo>
                    <a:lnTo>
                      <a:pt x="3474" y="1298"/>
                    </a:lnTo>
                    <a:lnTo>
                      <a:pt x="3474" y="1298"/>
                    </a:lnTo>
                    <a:lnTo>
                      <a:pt x="3464" y="1286"/>
                    </a:lnTo>
                    <a:lnTo>
                      <a:pt x="3458" y="1276"/>
                    </a:lnTo>
                    <a:lnTo>
                      <a:pt x="3456" y="1266"/>
                    </a:lnTo>
                    <a:lnTo>
                      <a:pt x="3456" y="1254"/>
                    </a:lnTo>
                    <a:lnTo>
                      <a:pt x="3456" y="1234"/>
                    </a:lnTo>
                    <a:lnTo>
                      <a:pt x="3456" y="1222"/>
                    </a:lnTo>
                    <a:lnTo>
                      <a:pt x="3454" y="1210"/>
                    </a:lnTo>
                    <a:lnTo>
                      <a:pt x="3454" y="1210"/>
                    </a:lnTo>
                    <a:lnTo>
                      <a:pt x="3450" y="1194"/>
                    </a:lnTo>
                    <a:lnTo>
                      <a:pt x="3450" y="1182"/>
                    </a:lnTo>
                    <a:lnTo>
                      <a:pt x="3454" y="1172"/>
                    </a:lnTo>
                    <a:lnTo>
                      <a:pt x="3456" y="1162"/>
                    </a:lnTo>
                    <a:lnTo>
                      <a:pt x="3458" y="1154"/>
                    </a:lnTo>
                    <a:lnTo>
                      <a:pt x="3456" y="1148"/>
                    </a:lnTo>
                    <a:lnTo>
                      <a:pt x="3452" y="1142"/>
                    </a:lnTo>
                    <a:lnTo>
                      <a:pt x="3440" y="1138"/>
                    </a:lnTo>
                    <a:lnTo>
                      <a:pt x="3440" y="1138"/>
                    </a:lnTo>
                    <a:lnTo>
                      <a:pt x="3414" y="1134"/>
                    </a:lnTo>
                    <a:lnTo>
                      <a:pt x="3394" y="1130"/>
                    </a:lnTo>
                    <a:lnTo>
                      <a:pt x="3378" y="1130"/>
                    </a:lnTo>
                    <a:lnTo>
                      <a:pt x="3368" y="1130"/>
                    </a:lnTo>
                    <a:lnTo>
                      <a:pt x="3354" y="1132"/>
                    </a:lnTo>
                    <a:lnTo>
                      <a:pt x="3346" y="1132"/>
                    </a:lnTo>
                    <a:lnTo>
                      <a:pt x="3340" y="1130"/>
                    </a:lnTo>
                    <a:lnTo>
                      <a:pt x="3340" y="1130"/>
                    </a:lnTo>
                    <a:lnTo>
                      <a:pt x="3334" y="1128"/>
                    </a:lnTo>
                    <a:lnTo>
                      <a:pt x="3330" y="1124"/>
                    </a:lnTo>
                    <a:lnTo>
                      <a:pt x="3322" y="1116"/>
                    </a:lnTo>
                    <a:lnTo>
                      <a:pt x="3316" y="1110"/>
                    </a:lnTo>
                    <a:lnTo>
                      <a:pt x="3306" y="1104"/>
                    </a:lnTo>
                    <a:lnTo>
                      <a:pt x="3290" y="1098"/>
                    </a:lnTo>
                    <a:lnTo>
                      <a:pt x="3268" y="1092"/>
                    </a:lnTo>
                    <a:lnTo>
                      <a:pt x="3268" y="1092"/>
                    </a:lnTo>
                    <a:lnTo>
                      <a:pt x="3246" y="1084"/>
                    </a:lnTo>
                    <a:lnTo>
                      <a:pt x="3236" y="1078"/>
                    </a:lnTo>
                    <a:lnTo>
                      <a:pt x="3232" y="1072"/>
                    </a:lnTo>
                    <a:lnTo>
                      <a:pt x="3230" y="1066"/>
                    </a:lnTo>
                    <a:lnTo>
                      <a:pt x="3226" y="1058"/>
                    </a:lnTo>
                    <a:lnTo>
                      <a:pt x="3216" y="1048"/>
                    </a:lnTo>
                    <a:lnTo>
                      <a:pt x="3198" y="1036"/>
                    </a:lnTo>
                    <a:lnTo>
                      <a:pt x="3166" y="1022"/>
                    </a:lnTo>
                    <a:lnTo>
                      <a:pt x="3166" y="1022"/>
                    </a:lnTo>
                    <a:lnTo>
                      <a:pt x="3146" y="1016"/>
                    </a:lnTo>
                    <a:lnTo>
                      <a:pt x="3130" y="1012"/>
                    </a:lnTo>
                    <a:lnTo>
                      <a:pt x="3114" y="1010"/>
                    </a:lnTo>
                    <a:lnTo>
                      <a:pt x="3102" y="1010"/>
                    </a:lnTo>
                    <a:lnTo>
                      <a:pt x="3090" y="1012"/>
                    </a:lnTo>
                    <a:lnTo>
                      <a:pt x="3080" y="1014"/>
                    </a:lnTo>
                    <a:lnTo>
                      <a:pt x="3064" y="1020"/>
                    </a:lnTo>
                    <a:lnTo>
                      <a:pt x="3052" y="1026"/>
                    </a:lnTo>
                    <a:lnTo>
                      <a:pt x="3046" y="1028"/>
                    </a:lnTo>
                    <a:lnTo>
                      <a:pt x="3044" y="1026"/>
                    </a:lnTo>
                    <a:lnTo>
                      <a:pt x="3042" y="1022"/>
                    </a:lnTo>
                    <a:lnTo>
                      <a:pt x="3040" y="1008"/>
                    </a:lnTo>
                    <a:lnTo>
                      <a:pt x="3040" y="1008"/>
                    </a:lnTo>
                    <a:lnTo>
                      <a:pt x="3040" y="992"/>
                    </a:lnTo>
                    <a:lnTo>
                      <a:pt x="3038" y="978"/>
                    </a:lnTo>
                    <a:lnTo>
                      <a:pt x="3032" y="962"/>
                    </a:lnTo>
                    <a:lnTo>
                      <a:pt x="3026" y="948"/>
                    </a:lnTo>
                    <a:lnTo>
                      <a:pt x="3024" y="938"/>
                    </a:lnTo>
                    <a:lnTo>
                      <a:pt x="3020" y="928"/>
                    </a:lnTo>
                    <a:lnTo>
                      <a:pt x="3020" y="928"/>
                    </a:lnTo>
                    <a:lnTo>
                      <a:pt x="3018" y="922"/>
                    </a:lnTo>
                    <a:lnTo>
                      <a:pt x="3016" y="918"/>
                    </a:lnTo>
                    <a:lnTo>
                      <a:pt x="3012" y="914"/>
                    </a:lnTo>
                    <a:lnTo>
                      <a:pt x="3008" y="914"/>
                    </a:lnTo>
                    <a:lnTo>
                      <a:pt x="2998" y="912"/>
                    </a:lnTo>
                    <a:lnTo>
                      <a:pt x="2986" y="912"/>
                    </a:lnTo>
                    <a:lnTo>
                      <a:pt x="2974" y="910"/>
                    </a:lnTo>
                    <a:lnTo>
                      <a:pt x="2968" y="908"/>
                    </a:lnTo>
                    <a:lnTo>
                      <a:pt x="2962" y="904"/>
                    </a:lnTo>
                    <a:lnTo>
                      <a:pt x="2958" y="898"/>
                    </a:lnTo>
                    <a:lnTo>
                      <a:pt x="2954" y="890"/>
                    </a:lnTo>
                    <a:lnTo>
                      <a:pt x="2950" y="882"/>
                    </a:lnTo>
                    <a:lnTo>
                      <a:pt x="2948" y="868"/>
                    </a:lnTo>
                    <a:lnTo>
                      <a:pt x="2948" y="868"/>
                    </a:lnTo>
                    <a:lnTo>
                      <a:pt x="2948" y="854"/>
                    </a:lnTo>
                    <a:lnTo>
                      <a:pt x="2948" y="840"/>
                    </a:lnTo>
                    <a:lnTo>
                      <a:pt x="2952" y="824"/>
                    </a:lnTo>
                    <a:lnTo>
                      <a:pt x="2956" y="808"/>
                    </a:lnTo>
                    <a:lnTo>
                      <a:pt x="2968" y="778"/>
                    </a:lnTo>
                    <a:lnTo>
                      <a:pt x="2982" y="750"/>
                    </a:lnTo>
                    <a:lnTo>
                      <a:pt x="2998" y="724"/>
                    </a:lnTo>
                    <a:lnTo>
                      <a:pt x="3014" y="706"/>
                    </a:lnTo>
                    <a:lnTo>
                      <a:pt x="3026" y="692"/>
                    </a:lnTo>
                    <a:lnTo>
                      <a:pt x="3030" y="690"/>
                    </a:lnTo>
                    <a:lnTo>
                      <a:pt x="3034" y="690"/>
                    </a:lnTo>
                    <a:lnTo>
                      <a:pt x="3034" y="690"/>
                    </a:lnTo>
                    <a:lnTo>
                      <a:pt x="3038" y="688"/>
                    </a:lnTo>
                    <a:lnTo>
                      <a:pt x="3042" y="684"/>
                    </a:lnTo>
                    <a:lnTo>
                      <a:pt x="3044" y="670"/>
                    </a:lnTo>
                    <a:lnTo>
                      <a:pt x="3048" y="662"/>
                    </a:lnTo>
                    <a:lnTo>
                      <a:pt x="3052" y="654"/>
                    </a:lnTo>
                    <a:lnTo>
                      <a:pt x="3060" y="648"/>
                    </a:lnTo>
                    <a:lnTo>
                      <a:pt x="3070" y="646"/>
                    </a:lnTo>
                    <a:lnTo>
                      <a:pt x="3070" y="646"/>
                    </a:lnTo>
                    <a:lnTo>
                      <a:pt x="3096" y="644"/>
                    </a:lnTo>
                    <a:lnTo>
                      <a:pt x="3106" y="640"/>
                    </a:lnTo>
                    <a:lnTo>
                      <a:pt x="3116" y="636"/>
                    </a:lnTo>
                    <a:lnTo>
                      <a:pt x="3120" y="630"/>
                    </a:lnTo>
                    <a:lnTo>
                      <a:pt x="3120" y="624"/>
                    </a:lnTo>
                    <a:lnTo>
                      <a:pt x="3116" y="614"/>
                    </a:lnTo>
                    <a:lnTo>
                      <a:pt x="3106" y="604"/>
                    </a:lnTo>
                    <a:lnTo>
                      <a:pt x="3106" y="604"/>
                    </a:lnTo>
                    <a:lnTo>
                      <a:pt x="3098" y="596"/>
                    </a:lnTo>
                    <a:lnTo>
                      <a:pt x="3098" y="594"/>
                    </a:lnTo>
                    <a:lnTo>
                      <a:pt x="3098" y="592"/>
                    </a:lnTo>
                    <a:lnTo>
                      <a:pt x="3104" y="590"/>
                    </a:lnTo>
                    <a:lnTo>
                      <a:pt x="3112" y="590"/>
                    </a:lnTo>
                    <a:lnTo>
                      <a:pt x="3124" y="590"/>
                    </a:lnTo>
                    <a:lnTo>
                      <a:pt x="3136" y="586"/>
                    </a:lnTo>
                    <a:lnTo>
                      <a:pt x="3140" y="584"/>
                    </a:lnTo>
                    <a:lnTo>
                      <a:pt x="3144" y="580"/>
                    </a:lnTo>
                    <a:lnTo>
                      <a:pt x="3148" y="576"/>
                    </a:lnTo>
                    <a:lnTo>
                      <a:pt x="3150" y="568"/>
                    </a:lnTo>
                    <a:lnTo>
                      <a:pt x="3150" y="568"/>
                    </a:lnTo>
                    <a:lnTo>
                      <a:pt x="3152" y="562"/>
                    </a:lnTo>
                    <a:lnTo>
                      <a:pt x="3154" y="558"/>
                    </a:lnTo>
                    <a:lnTo>
                      <a:pt x="3156" y="556"/>
                    </a:lnTo>
                    <a:lnTo>
                      <a:pt x="3158" y="556"/>
                    </a:lnTo>
                    <a:lnTo>
                      <a:pt x="3166" y="560"/>
                    </a:lnTo>
                    <a:lnTo>
                      <a:pt x="3176" y="566"/>
                    </a:lnTo>
                    <a:lnTo>
                      <a:pt x="3188" y="570"/>
                    </a:lnTo>
                    <a:lnTo>
                      <a:pt x="3194" y="572"/>
                    </a:lnTo>
                    <a:lnTo>
                      <a:pt x="3200" y="570"/>
                    </a:lnTo>
                    <a:lnTo>
                      <a:pt x="3206" y="568"/>
                    </a:lnTo>
                    <a:lnTo>
                      <a:pt x="3214" y="562"/>
                    </a:lnTo>
                    <a:lnTo>
                      <a:pt x="3220" y="554"/>
                    </a:lnTo>
                    <a:lnTo>
                      <a:pt x="3228" y="542"/>
                    </a:lnTo>
                    <a:lnTo>
                      <a:pt x="3228" y="542"/>
                    </a:lnTo>
                    <a:lnTo>
                      <a:pt x="3242" y="520"/>
                    </a:lnTo>
                    <a:lnTo>
                      <a:pt x="3252" y="506"/>
                    </a:lnTo>
                    <a:lnTo>
                      <a:pt x="3258" y="496"/>
                    </a:lnTo>
                    <a:lnTo>
                      <a:pt x="3260" y="492"/>
                    </a:lnTo>
                    <a:lnTo>
                      <a:pt x="3258" y="490"/>
                    </a:lnTo>
                    <a:lnTo>
                      <a:pt x="3256" y="488"/>
                    </a:lnTo>
                    <a:lnTo>
                      <a:pt x="3244" y="486"/>
                    </a:lnTo>
                    <a:lnTo>
                      <a:pt x="3228" y="484"/>
                    </a:lnTo>
                    <a:lnTo>
                      <a:pt x="3204" y="478"/>
                    </a:lnTo>
                    <a:lnTo>
                      <a:pt x="3204" y="478"/>
                    </a:lnTo>
                    <a:lnTo>
                      <a:pt x="3186" y="474"/>
                    </a:lnTo>
                    <a:lnTo>
                      <a:pt x="3176" y="470"/>
                    </a:lnTo>
                    <a:lnTo>
                      <a:pt x="3170" y="464"/>
                    </a:lnTo>
                    <a:lnTo>
                      <a:pt x="3164" y="460"/>
                    </a:lnTo>
                    <a:lnTo>
                      <a:pt x="3154" y="450"/>
                    </a:lnTo>
                    <a:lnTo>
                      <a:pt x="3144" y="444"/>
                    </a:lnTo>
                    <a:lnTo>
                      <a:pt x="3132" y="438"/>
                    </a:lnTo>
                    <a:lnTo>
                      <a:pt x="3132" y="438"/>
                    </a:lnTo>
                    <a:lnTo>
                      <a:pt x="3140" y="438"/>
                    </a:lnTo>
                    <a:lnTo>
                      <a:pt x="3148" y="438"/>
                    </a:lnTo>
                    <a:lnTo>
                      <a:pt x="3158" y="440"/>
                    </a:lnTo>
                    <a:lnTo>
                      <a:pt x="3166" y="442"/>
                    </a:lnTo>
                    <a:lnTo>
                      <a:pt x="3184" y="452"/>
                    </a:lnTo>
                    <a:lnTo>
                      <a:pt x="3202" y="462"/>
                    </a:lnTo>
                    <a:lnTo>
                      <a:pt x="3220" y="470"/>
                    </a:lnTo>
                    <a:lnTo>
                      <a:pt x="3230" y="472"/>
                    </a:lnTo>
                    <a:lnTo>
                      <a:pt x="3238" y="474"/>
                    </a:lnTo>
                    <a:lnTo>
                      <a:pt x="3246" y="474"/>
                    </a:lnTo>
                    <a:lnTo>
                      <a:pt x="3254" y="472"/>
                    </a:lnTo>
                    <a:lnTo>
                      <a:pt x="3262" y="466"/>
                    </a:lnTo>
                    <a:lnTo>
                      <a:pt x="3270" y="460"/>
                    </a:lnTo>
                    <a:lnTo>
                      <a:pt x="3270" y="460"/>
                    </a:lnTo>
                    <a:lnTo>
                      <a:pt x="3296" y="434"/>
                    </a:lnTo>
                    <a:lnTo>
                      <a:pt x="3302" y="426"/>
                    </a:lnTo>
                    <a:lnTo>
                      <a:pt x="3304" y="420"/>
                    </a:lnTo>
                    <a:lnTo>
                      <a:pt x="3304" y="416"/>
                    </a:lnTo>
                    <a:lnTo>
                      <a:pt x="3298" y="412"/>
                    </a:lnTo>
                    <a:lnTo>
                      <a:pt x="3278" y="402"/>
                    </a:lnTo>
                    <a:lnTo>
                      <a:pt x="3278" y="402"/>
                    </a:lnTo>
                    <a:lnTo>
                      <a:pt x="3270" y="394"/>
                    </a:lnTo>
                    <a:lnTo>
                      <a:pt x="3270" y="392"/>
                    </a:lnTo>
                    <a:lnTo>
                      <a:pt x="3270" y="390"/>
                    </a:lnTo>
                    <a:lnTo>
                      <a:pt x="3278" y="388"/>
                    </a:lnTo>
                    <a:lnTo>
                      <a:pt x="3288" y="388"/>
                    </a:lnTo>
                    <a:lnTo>
                      <a:pt x="3302" y="388"/>
                    </a:lnTo>
                    <a:lnTo>
                      <a:pt x="3316" y="390"/>
                    </a:lnTo>
                    <a:lnTo>
                      <a:pt x="3328" y="394"/>
                    </a:lnTo>
                    <a:lnTo>
                      <a:pt x="3336" y="400"/>
                    </a:lnTo>
                    <a:lnTo>
                      <a:pt x="3336" y="400"/>
                    </a:lnTo>
                    <a:lnTo>
                      <a:pt x="3346" y="410"/>
                    </a:lnTo>
                    <a:lnTo>
                      <a:pt x="3356" y="418"/>
                    </a:lnTo>
                    <a:lnTo>
                      <a:pt x="3366" y="426"/>
                    </a:lnTo>
                    <a:lnTo>
                      <a:pt x="3374" y="438"/>
                    </a:lnTo>
                    <a:lnTo>
                      <a:pt x="3374" y="438"/>
                    </a:lnTo>
                    <a:lnTo>
                      <a:pt x="3380" y="448"/>
                    </a:lnTo>
                    <a:lnTo>
                      <a:pt x="3388" y="452"/>
                    </a:lnTo>
                    <a:lnTo>
                      <a:pt x="3398" y="454"/>
                    </a:lnTo>
                    <a:lnTo>
                      <a:pt x="3410" y="452"/>
                    </a:lnTo>
                    <a:lnTo>
                      <a:pt x="3410" y="452"/>
                    </a:lnTo>
                    <a:lnTo>
                      <a:pt x="3412" y="450"/>
                    </a:lnTo>
                    <a:lnTo>
                      <a:pt x="3414" y="448"/>
                    </a:lnTo>
                    <a:lnTo>
                      <a:pt x="3412" y="444"/>
                    </a:lnTo>
                    <a:lnTo>
                      <a:pt x="3398" y="436"/>
                    </a:lnTo>
                    <a:lnTo>
                      <a:pt x="3392" y="432"/>
                    </a:lnTo>
                    <a:lnTo>
                      <a:pt x="3386" y="426"/>
                    </a:lnTo>
                    <a:lnTo>
                      <a:pt x="3384" y="424"/>
                    </a:lnTo>
                    <a:lnTo>
                      <a:pt x="3384" y="422"/>
                    </a:lnTo>
                    <a:lnTo>
                      <a:pt x="3386" y="418"/>
                    </a:lnTo>
                    <a:lnTo>
                      <a:pt x="3390" y="416"/>
                    </a:lnTo>
                    <a:lnTo>
                      <a:pt x="3390" y="416"/>
                    </a:lnTo>
                    <a:lnTo>
                      <a:pt x="3398" y="412"/>
                    </a:lnTo>
                    <a:lnTo>
                      <a:pt x="3404" y="406"/>
                    </a:lnTo>
                    <a:lnTo>
                      <a:pt x="3414" y="396"/>
                    </a:lnTo>
                    <a:lnTo>
                      <a:pt x="3426" y="388"/>
                    </a:lnTo>
                    <a:lnTo>
                      <a:pt x="3432" y="386"/>
                    </a:lnTo>
                    <a:lnTo>
                      <a:pt x="3438" y="386"/>
                    </a:lnTo>
                    <a:lnTo>
                      <a:pt x="3438" y="386"/>
                    </a:lnTo>
                    <a:lnTo>
                      <a:pt x="3444" y="386"/>
                    </a:lnTo>
                    <a:lnTo>
                      <a:pt x="3450" y="384"/>
                    </a:lnTo>
                    <a:lnTo>
                      <a:pt x="3456" y="380"/>
                    </a:lnTo>
                    <a:lnTo>
                      <a:pt x="3460" y="374"/>
                    </a:lnTo>
                    <a:lnTo>
                      <a:pt x="3468" y="364"/>
                    </a:lnTo>
                    <a:lnTo>
                      <a:pt x="3474" y="360"/>
                    </a:lnTo>
                    <a:lnTo>
                      <a:pt x="3478" y="360"/>
                    </a:lnTo>
                    <a:lnTo>
                      <a:pt x="3478" y="360"/>
                    </a:lnTo>
                    <a:lnTo>
                      <a:pt x="3484" y="358"/>
                    </a:lnTo>
                    <a:lnTo>
                      <a:pt x="3490" y="354"/>
                    </a:lnTo>
                    <a:lnTo>
                      <a:pt x="3492" y="348"/>
                    </a:lnTo>
                    <a:lnTo>
                      <a:pt x="3494" y="342"/>
                    </a:lnTo>
                    <a:lnTo>
                      <a:pt x="3492" y="334"/>
                    </a:lnTo>
                    <a:lnTo>
                      <a:pt x="3488" y="324"/>
                    </a:lnTo>
                    <a:lnTo>
                      <a:pt x="3482" y="316"/>
                    </a:lnTo>
                    <a:lnTo>
                      <a:pt x="3472" y="306"/>
                    </a:lnTo>
                    <a:lnTo>
                      <a:pt x="3472" y="306"/>
                    </a:lnTo>
                    <a:lnTo>
                      <a:pt x="3464" y="298"/>
                    </a:lnTo>
                    <a:lnTo>
                      <a:pt x="3460" y="292"/>
                    </a:lnTo>
                    <a:lnTo>
                      <a:pt x="3460" y="288"/>
                    </a:lnTo>
                    <a:lnTo>
                      <a:pt x="3462" y="284"/>
                    </a:lnTo>
                    <a:lnTo>
                      <a:pt x="3464" y="282"/>
                    </a:lnTo>
                    <a:lnTo>
                      <a:pt x="3466" y="278"/>
                    </a:lnTo>
                    <a:lnTo>
                      <a:pt x="3464" y="272"/>
                    </a:lnTo>
                    <a:lnTo>
                      <a:pt x="3458" y="266"/>
                    </a:lnTo>
                    <a:lnTo>
                      <a:pt x="3458" y="266"/>
                    </a:lnTo>
                    <a:lnTo>
                      <a:pt x="3452" y="260"/>
                    </a:lnTo>
                    <a:lnTo>
                      <a:pt x="3452" y="258"/>
                    </a:lnTo>
                    <a:lnTo>
                      <a:pt x="3452" y="258"/>
                    </a:lnTo>
                    <a:lnTo>
                      <a:pt x="3458" y="256"/>
                    </a:lnTo>
                    <a:lnTo>
                      <a:pt x="3466" y="256"/>
                    </a:lnTo>
                    <a:lnTo>
                      <a:pt x="3476" y="256"/>
                    </a:lnTo>
                    <a:lnTo>
                      <a:pt x="3484" y="254"/>
                    </a:lnTo>
                    <a:lnTo>
                      <a:pt x="3492" y="250"/>
                    </a:lnTo>
                    <a:lnTo>
                      <a:pt x="3494" y="248"/>
                    </a:lnTo>
                    <a:lnTo>
                      <a:pt x="3496" y="242"/>
                    </a:lnTo>
                    <a:lnTo>
                      <a:pt x="3496" y="242"/>
                    </a:lnTo>
                    <a:lnTo>
                      <a:pt x="3498" y="234"/>
                    </a:lnTo>
                    <a:lnTo>
                      <a:pt x="3496" y="230"/>
                    </a:lnTo>
                    <a:lnTo>
                      <a:pt x="3492" y="228"/>
                    </a:lnTo>
                    <a:lnTo>
                      <a:pt x="3488" y="226"/>
                    </a:lnTo>
                    <a:lnTo>
                      <a:pt x="3486" y="224"/>
                    </a:lnTo>
                    <a:lnTo>
                      <a:pt x="3484" y="222"/>
                    </a:lnTo>
                    <a:lnTo>
                      <a:pt x="3484" y="220"/>
                    </a:lnTo>
                    <a:lnTo>
                      <a:pt x="3490" y="214"/>
                    </a:lnTo>
                    <a:lnTo>
                      <a:pt x="3490" y="214"/>
                    </a:lnTo>
                    <a:lnTo>
                      <a:pt x="3492" y="206"/>
                    </a:lnTo>
                    <a:lnTo>
                      <a:pt x="3492" y="204"/>
                    </a:lnTo>
                    <a:lnTo>
                      <a:pt x="3486" y="202"/>
                    </a:lnTo>
                    <a:lnTo>
                      <a:pt x="3480" y="200"/>
                    </a:lnTo>
                    <a:lnTo>
                      <a:pt x="3472" y="198"/>
                    </a:lnTo>
                    <a:lnTo>
                      <a:pt x="3464" y="196"/>
                    </a:lnTo>
                    <a:lnTo>
                      <a:pt x="3458" y="192"/>
                    </a:lnTo>
                    <a:lnTo>
                      <a:pt x="3454" y="182"/>
                    </a:lnTo>
                    <a:lnTo>
                      <a:pt x="3454" y="182"/>
                    </a:lnTo>
                    <a:lnTo>
                      <a:pt x="3452" y="174"/>
                    </a:lnTo>
                    <a:lnTo>
                      <a:pt x="3446" y="170"/>
                    </a:lnTo>
                    <a:lnTo>
                      <a:pt x="3438" y="168"/>
                    </a:lnTo>
                    <a:lnTo>
                      <a:pt x="3428" y="168"/>
                    </a:lnTo>
                    <a:lnTo>
                      <a:pt x="3404" y="166"/>
                    </a:lnTo>
                    <a:lnTo>
                      <a:pt x="3392" y="164"/>
                    </a:lnTo>
                    <a:lnTo>
                      <a:pt x="3378" y="160"/>
                    </a:lnTo>
                    <a:lnTo>
                      <a:pt x="3378" y="160"/>
                    </a:lnTo>
                    <a:lnTo>
                      <a:pt x="3360" y="152"/>
                    </a:lnTo>
                    <a:lnTo>
                      <a:pt x="3356" y="152"/>
                    </a:lnTo>
                    <a:lnTo>
                      <a:pt x="3354" y="152"/>
                    </a:lnTo>
                    <a:lnTo>
                      <a:pt x="3348" y="156"/>
                    </a:lnTo>
                    <a:lnTo>
                      <a:pt x="3344" y="158"/>
                    </a:lnTo>
                    <a:lnTo>
                      <a:pt x="3334" y="158"/>
                    </a:lnTo>
                    <a:lnTo>
                      <a:pt x="3334" y="158"/>
                    </a:lnTo>
                    <a:lnTo>
                      <a:pt x="3326" y="160"/>
                    </a:lnTo>
                    <a:lnTo>
                      <a:pt x="3320" y="164"/>
                    </a:lnTo>
                    <a:lnTo>
                      <a:pt x="3318" y="172"/>
                    </a:lnTo>
                    <a:lnTo>
                      <a:pt x="3318" y="180"/>
                    </a:lnTo>
                    <a:lnTo>
                      <a:pt x="3322" y="190"/>
                    </a:lnTo>
                    <a:lnTo>
                      <a:pt x="3326" y="198"/>
                    </a:lnTo>
                    <a:lnTo>
                      <a:pt x="3330" y="206"/>
                    </a:lnTo>
                    <a:lnTo>
                      <a:pt x="3338" y="210"/>
                    </a:lnTo>
                    <a:lnTo>
                      <a:pt x="3338" y="210"/>
                    </a:lnTo>
                    <a:lnTo>
                      <a:pt x="3342" y="212"/>
                    </a:lnTo>
                    <a:lnTo>
                      <a:pt x="3346" y="216"/>
                    </a:lnTo>
                    <a:lnTo>
                      <a:pt x="3346" y="222"/>
                    </a:lnTo>
                    <a:lnTo>
                      <a:pt x="3344" y="226"/>
                    </a:lnTo>
                    <a:lnTo>
                      <a:pt x="3342" y="230"/>
                    </a:lnTo>
                    <a:lnTo>
                      <a:pt x="3338" y="232"/>
                    </a:lnTo>
                    <a:lnTo>
                      <a:pt x="3332" y="234"/>
                    </a:lnTo>
                    <a:lnTo>
                      <a:pt x="3326" y="234"/>
                    </a:lnTo>
                    <a:lnTo>
                      <a:pt x="3326" y="234"/>
                    </a:lnTo>
                    <a:lnTo>
                      <a:pt x="3322" y="236"/>
                    </a:lnTo>
                    <a:lnTo>
                      <a:pt x="3320" y="240"/>
                    </a:lnTo>
                    <a:lnTo>
                      <a:pt x="3318" y="256"/>
                    </a:lnTo>
                    <a:lnTo>
                      <a:pt x="3318" y="266"/>
                    </a:lnTo>
                    <a:lnTo>
                      <a:pt x="3316" y="278"/>
                    </a:lnTo>
                    <a:lnTo>
                      <a:pt x="3310" y="288"/>
                    </a:lnTo>
                    <a:lnTo>
                      <a:pt x="3300" y="296"/>
                    </a:lnTo>
                    <a:lnTo>
                      <a:pt x="3300" y="296"/>
                    </a:lnTo>
                    <a:lnTo>
                      <a:pt x="3292" y="302"/>
                    </a:lnTo>
                    <a:lnTo>
                      <a:pt x="3286" y="310"/>
                    </a:lnTo>
                    <a:lnTo>
                      <a:pt x="3284" y="316"/>
                    </a:lnTo>
                    <a:lnTo>
                      <a:pt x="3282" y="322"/>
                    </a:lnTo>
                    <a:lnTo>
                      <a:pt x="3280" y="328"/>
                    </a:lnTo>
                    <a:lnTo>
                      <a:pt x="3278" y="332"/>
                    </a:lnTo>
                    <a:lnTo>
                      <a:pt x="3274" y="338"/>
                    </a:lnTo>
                    <a:lnTo>
                      <a:pt x="3264" y="342"/>
                    </a:lnTo>
                    <a:lnTo>
                      <a:pt x="3264" y="342"/>
                    </a:lnTo>
                    <a:lnTo>
                      <a:pt x="3250" y="344"/>
                    </a:lnTo>
                    <a:lnTo>
                      <a:pt x="3246" y="344"/>
                    </a:lnTo>
                    <a:lnTo>
                      <a:pt x="3244" y="340"/>
                    </a:lnTo>
                    <a:lnTo>
                      <a:pt x="3238" y="330"/>
                    </a:lnTo>
                    <a:lnTo>
                      <a:pt x="3232" y="322"/>
                    </a:lnTo>
                    <a:lnTo>
                      <a:pt x="3222" y="312"/>
                    </a:lnTo>
                    <a:lnTo>
                      <a:pt x="3222" y="312"/>
                    </a:lnTo>
                    <a:lnTo>
                      <a:pt x="3214" y="304"/>
                    </a:lnTo>
                    <a:lnTo>
                      <a:pt x="3210" y="298"/>
                    </a:lnTo>
                    <a:lnTo>
                      <a:pt x="3212" y="292"/>
                    </a:lnTo>
                    <a:lnTo>
                      <a:pt x="3216" y="288"/>
                    </a:lnTo>
                    <a:lnTo>
                      <a:pt x="3226" y="280"/>
                    </a:lnTo>
                    <a:lnTo>
                      <a:pt x="3232" y="276"/>
                    </a:lnTo>
                    <a:lnTo>
                      <a:pt x="3234" y="270"/>
                    </a:lnTo>
                    <a:lnTo>
                      <a:pt x="3234" y="270"/>
                    </a:lnTo>
                    <a:lnTo>
                      <a:pt x="3232" y="260"/>
                    </a:lnTo>
                    <a:lnTo>
                      <a:pt x="3228" y="248"/>
                    </a:lnTo>
                    <a:lnTo>
                      <a:pt x="3220" y="234"/>
                    </a:lnTo>
                    <a:lnTo>
                      <a:pt x="3212" y="220"/>
                    </a:lnTo>
                    <a:lnTo>
                      <a:pt x="3200" y="210"/>
                    </a:lnTo>
                    <a:lnTo>
                      <a:pt x="3190" y="202"/>
                    </a:lnTo>
                    <a:lnTo>
                      <a:pt x="3184" y="200"/>
                    </a:lnTo>
                    <a:lnTo>
                      <a:pt x="3178" y="200"/>
                    </a:lnTo>
                    <a:lnTo>
                      <a:pt x="3172" y="202"/>
                    </a:lnTo>
                    <a:lnTo>
                      <a:pt x="3168" y="206"/>
                    </a:lnTo>
                    <a:lnTo>
                      <a:pt x="3168" y="206"/>
                    </a:lnTo>
                    <a:lnTo>
                      <a:pt x="3158" y="216"/>
                    </a:lnTo>
                    <a:lnTo>
                      <a:pt x="3154" y="230"/>
                    </a:lnTo>
                    <a:lnTo>
                      <a:pt x="3148" y="254"/>
                    </a:lnTo>
                    <a:lnTo>
                      <a:pt x="3146" y="262"/>
                    </a:lnTo>
                    <a:lnTo>
                      <a:pt x="3142" y="268"/>
                    </a:lnTo>
                    <a:lnTo>
                      <a:pt x="3140" y="268"/>
                    </a:lnTo>
                    <a:lnTo>
                      <a:pt x="3138" y="268"/>
                    </a:lnTo>
                    <a:lnTo>
                      <a:pt x="3130" y="260"/>
                    </a:lnTo>
                    <a:lnTo>
                      <a:pt x="3130" y="260"/>
                    </a:lnTo>
                    <a:lnTo>
                      <a:pt x="3124" y="252"/>
                    </a:lnTo>
                    <a:lnTo>
                      <a:pt x="3122" y="246"/>
                    </a:lnTo>
                    <a:lnTo>
                      <a:pt x="3122" y="242"/>
                    </a:lnTo>
                    <a:lnTo>
                      <a:pt x="3124" y="238"/>
                    </a:lnTo>
                    <a:lnTo>
                      <a:pt x="3126" y="236"/>
                    </a:lnTo>
                    <a:lnTo>
                      <a:pt x="3128" y="232"/>
                    </a:lnTo>
                    <a:lnTo>
                      <a:pt x="3124" y="226"/>
                    </a:lnTo>
                    <a:lnTo>
                      <a:pt x="3118" y="216"/>
                    </a:lnTo>
                    <a:lnTo>
                      <a:pt x="3118" y="216"/>
                    </a:lnTo>
                    <a:lnTo>
                      <a:pt x="3112" y="208"/>
                    </a:lnTo>
                    <a:lnTo>
                      <a:pt x="3110" y="204"/>
                    </a:lnTo>
                    <a:lnTo>
                      <a:pt x="3110" y="202"/>
                    </a:lnTo>
                    <a:lnTo>
                      <a:pt x="3114" y="198"/>
                    </a:lnTo>
                    <a:lnTo>
                      <a:pt x="3120" y="194"/>
                    </a:lnTo>
                    <a:lnTo>
                      <a:pt x="3126" y="192"/>
                    </a:lnTo>
                    <a:lnTo>
                      <a:pt x="3128" y="190"/>
                    </a:lnTo>
                    <a:lnTo>
                      <a:pt x="3126" y="186"/>
                    </a:lnTo>
                    <a:lnTo>
                      <a:pt x="3116" y="180"/>
                    </a:lnTo>
                    <a:lnTo>
                      <a:pt x="3116" y="180"/>
                    </a:lnTo>
                    <a:lnTo>
                      <a:pt x="3104" y="174"/>
                    </a:lnTo>
                    <a:lnTo>
                      <a:pt x="3094" y="172"/>
                    </a:lnTo>
                    <a:lnTo>
                      <a:pt x="3088" y="172"/>
                    </a:lnTo>
                    <a:lnTo>
                      <a:pt x="3082" y="174"/>
                    </a:lnTo>
                    <a:lnTo>
                      <a:pt x="3076" y="176"/>
                    </a:lnTo>
                    <a:lnTo>
                      <a:pt x="3070" y="178"/>
                    </a:lnTo>
                    <a:lnTo>
                      <a:pt x="3064" y="176"/>
                    </a:lnTo>
                    <a:lnTo>
                      <a:pt x="3054" y="172"/>
                    </a:lnTo>
                    <a:lnTo>
                      <a:pt x="3054" y="172"/>
                    </a:lnTo>
                    <a:lnTo>
                      <a:pt x="3050" y="170"/>
                    </a:lnTo>
                    <a:lnTo>
                      <a:pt x="3048" y="168"/>
                    </a:lnTo>
                    <a:lnTo>
                      <a:pt x="3048" y="164"/>
                    </a:lnTo>
                    <a:lnTo>
                      <a:pt x="3048" y="162"/>
                    </a:lnTo>
                    <a:lnTo>
                      <a:pt x="3054" y="154"/>
                    </a:lnTo>
                    <a:lnTo>
                      <a:pt x="3062" y="148"/>
                    </a:lnTo>
                    <a:lnTo>
                      <a:pt x="3076" y="134"/>
                    </a:lnTo>
                    <a:lnTo>
                      <a:pt x="3080" y="130"/>
                    </a:lnTo>
                    <a:lnTo>
                      <a:pt x="3080" y="126"/>
                    </a:lnTo>
                    <a:lnTo>
                      <a:pt x="3078" y="124"/>
                    </a:lnTo>
                    <a:lnTo>
                      <a:pt x="3078" y="124"/>
                    </a:lnTo>
                    <a:lnTo>
                      <a:pt x="3064" y="114"/>
                    </a:lnTo>
                    <a:lnTo>
                      <a:pt x="3046" y="102"/>
                    </a:lnTo>
                    <a:lnTo>
                      <a:pt x="3038" y="94"/>
                    </a:lnTo>
                    <a:lnTo>
                      <a:pt x="3032" y="86"/>
                    </a:lnTo>
                    <a:lnTo>
                      <a:pt x="3028" y="78"/>
                    </a:lnTo>
                    <a:lnTo>
                      <a:pt x="3026" y="66"/>
                    </a:lnTo>
                    <a:lnTo>
                      <a:pt x="3026" y="66"/>
                    </a:lnTo>
                    <a:lnTo>
                      <a:pt x="3026" y="62"/>
                    </a:lnTo>
                    <a:lnTo>
                      <a:pt x="3026" y="56"/>
                    </a:lnTo>
                    <a:lnTo>
                      <a:pt x="3020" y="44"/>
                    </a:lnTo>
                    <a:lnTo>
                      <a:pt x="3010" y="34"/>
                    </a:lnTo>
                    <a:lnTo>
                      <a:pt x="2998" y="24"/>
                    </a:lnTo>
                    <a:lnTo>
                      <a:pt x="2986" y="14"/>
                    </a:lnTo>
                    <a:lnTo>
                      <a:pt x="2972" y="8"/>
                    </a:lnTo>
                    <a:lnTo>
                      <a:pt x="2960" y="2"/>
                    </a:lnTo>
                    <a:lnTo>
                      <a:pt x="2948" y="0"/>
                    </a:lnTo>
                    <a:lnTo>
                      <a:pt x="2948" y="0"/>
                    </a:lnTo>
                    <a:lnTo>
                      <a:pt x="2940" y="0"/>
                    </a:lnTo>
                    <a:lnTo>
                      <a:pt x="2936" y="2"/>
                    </a:lnTo>
                    <a:lnTo>
                      <a:pt x="2934" y="4"/>
                    </a:lnTo>
                    <a:lnTo>
                      <a:pt x="2932" y="8"/>
                    </a:lnTo>
                    <a:lnTo>
                      <a:pt x="2932" y="12"/>
                    </a:lnTo>
                    <a:lnTo>
                      <a:pt x="2928" y="16"/>
                    </a:lnTo>
                    <a:lnTo>
                      <a:pt x="2924" y="20"/>
                    </a:lnTo>
                    <a:lnTo>
                      <a:pt x="2916" y="22"/>
                    </a:lnTo>
                    <a:lnTo>
                      <a:pt x="2916" y="22"/>
                    </a:lnTo>
                    <a:lnTo>
                      <a:pt x="2908" y="26"/>
                    </a:lnTo>
                    <a:lnTo>
                      <a:pt x="2904" y="28"/>
                    </a:lnTo>
                    <a:lnTo>
                      <a:pt x="2902" y="30"/>
                    </a:lnTo>
                    <a:lnTo>
                      <a:pt x="2902" y="34"/>
                    </a:lnTo>
                    <a:lnTo>
                      <a:pt x="2902" y="38"/>
                    </a:lnTo>
                    <a:lnTo>
                      <a:pt x="2900" y="42"/>
                    </a:lnTo>
                    <a:lnTo>
                      <a:pt x="2894" y="46"/>
                    </a:lnTo>
                    <a:lnTo>
                      <a:pt x="2886" y="50"/>
                    </a:lnTo>
                    <a:lnTo>
                      <a:pt x="2886" y="50"/>
                    </a:lnTo>
                    <a:lnTo>
                      <a:pt x="2878" y="56"/>
                    </a:lnTo>
                    <a:lnTo>
                      <a:pt x="2876" y="62"/>
                    </a:lnTo>
                    <a:lnTo>
                      <a:pt x="2876" y="70"/>
                    </a:lnTo>
                    <a:lnTo>
                      <a:pt x="2878" y="80"/>
                    </a:lnTo>
                    <a:lnTo>
                      <a:pt x="2886" y="98"/>
                    </a:lnTo>
                    <a:lnTo>
                      <a:pt x="2888" y="106"/>
                    </a:lnTo>
                    <a:lnTo>
                      <a:pt x="2886" y="114"/>
                    </a:lnTo>
                    <a:lnTo>
                      <a:pt x="2886" y="114"/>
                    </a:lnTo>
                    <a:lnTo>
                      <a:pt x="2884" y="128"/>
                    </a:lnTo>
                    <a:lnTo>
                      <a:pt x="2884" y="136"/>
                    </a:lnTo>
                    <a:lnTo>
                      <a:pt x="2886" y="142"/>
                    </a:lnTo>
                    <a:lnTo>
                      <a:pt x="2890" y="150"/>
                    </a:lnTo>
                    <a:lnTo>
                      <a:pt x="2898" y="156"/>
                    </a:lnTo>
                    <a:lnTo>
                      <a:pt x="2910" y="162"/>
                    </a:lnTo>
                    <a:lnTo>
                      <a:pt x="2924" y="168"/>
                    </a:lnTo>
                    <a:lnTo>
                      <a:pt x="2924" y="168"/>
                    </a:lnTo>
                    <a:lnTo>
                      <a:pt x="2940" y="172"/>
                    </a:lnTo>
                    <a:lnTo>
                      <a:pt x="2954" y="180"/>
                    </a:lnTo>
                    <a:lnTo>
                      <a:pt x="2964" y="186"/>
                    </a:lnTo>
                    <a:lnTo>
                      <a:pt x="2970" y="194"/>
                    </a:lnTo>
                    <a:lnTo>
                      <a:pt x="2974" y="202"/>
                    </a:lnTo>
                    <a:lnTo>
                      <a:pt x="2974" y="208"/>
                    </a:lnTo>
                    <a:lnTo>
                      <a:pt x="2972" y="214"/>
                    </a:lnTo>
                    <a:lnTo>
                      <a:pt x="2966" y="218"/>
                    </a:lnTo>
                    <a:lnTo>
                      <a:pt x="2966" y="218"/>
                    </a:lnTo>
                    <a:lnTo>
                      <a:pt x="2958" y="222"/>
                    </a:lnTo>
                    <a:lnTo>
                      <a:pt x="2954" y="226"/>
                    </a:lnTo>
                    <a:lnTo>
                      <a:pt x="2954" y="232"/>
                    </a:lnTo>
                    <a:lnTo>
                      <a:pt x="2956" y="234"/>
                    </a:lnTo>
                    <a:lnTo>
                      <a:pt x="2960" y="238"/>
                    </a:lnTo>
                    <a:lnTo>
                      <a:pt x="2966" y="238"/>
                    </a:lnTo>
                    <a:lnTo>
                      <a:pt x="2972" y="236"/>
                    </a:lnTo>
                    <a:lnTo>
                      <a:pt x="2980" y="234"/>
                    </a:lnTo>
                    <a:lnTo>
                      <a:pt x="2980" y="234"/>
                    </a:lnTo>
                    <a:lnTo>
                      <a:pt x="2986" y="230"/>
                    </a:lnTo>
                    <a:lnTo>
                      <a:pt x="2992" y="230"/>
                    </a:lnTo>
                    <a:lnTo>
                      <a:pt x="2996" y="232"/>
                    </a:lnTo>
                    <a:lnTo>
                      <a:pt x="2996" y="238"/>
                    </a:lnTo>
                    <a:lnTo>
                      <a:pt x="2994" y="246"/>
                    </a:lnTo>
                    <a:lnTo>
                      <a:pt x="2988" y="254"/>
                    </a:lnTo>
                    <a:lnTo>
                      <a:pt x="2980" y="262"/>
                    </a:lnTo>
                    <a:lnTo>
                      <a:pt x="2968" y="272"/>
                    </a:lnTo>
                    <a:lnTo>
                      <a:pt x="2968" y="272"/>
                    </a:lnTo>
                    <a:lnTo>
                      <a:pt x="2956" y="280"/>
                    </a:lnTo>
                    <a:lnTo>
                      <a:pt x="2946" y="282"/>
                    </a:lnTo>
                    <a:lnTo>
                      <a:pt x="2940" y="284"/>
                    </a:lnTo>
                    <a:lnTo>
                      <a:pt x="2934" y="282"/>
                    </a:lnTo>
                    <a:lnTo>
                      <a:pt x="2930" y="280"/>
                    </a:lnTo>
                    <a:lnTo>
                      <a:pt x="2928" y="282"/>
                    </a:lnTo>
                    <a:lnTo>
                      <a:pt x="2926" y="284"/>
                    </a:lnTo>
                    <a:lnTo>
                      <a:pt x="2922" y="290"/>
                    </a:lnTo>
                    <a:lnTo>
                      <a:pt x="2922" y="290"/>
                    </a:lnTo>
                    <a:lnTo>
                      <a:pt x="2920" y="300"/>
                    </a:lnTo>
                    <a:lnTo>
                      <a:pt x="2924" y="312"/>
                    </a:lnTo>
                    <a:lnTo>
                      <a:pt x="2930" y="334"/>
                    </a:lnTo>
                    <a:lnTo>
                      <a:pt x="2934" y="342"/>
                    </a:lnTo>
                    <a:lnTo>
                      <a:pt x="2934" y="348"/>
                    </a:lnTo>
                    <a:lnTo>
                      <a:pt x="2934" y="350"/>
                    </a:lnTo>
                    <a:lnTo>
                      <a:pt x="2930" y="348"/>
                    </a:lnTo>
                    <a:lnTo>
                      <a:pt x="2922" y="344"/>
                    </a:lnTo>
                    <a:lnTo>
                      <a:pt x="2922" y="344"/>
                    </a:lnTo>
                    <a:lnTo>
                      <a:pt x="2902" y="330"/>
                    </a:lnTo>
                    <a:lnTo>
                      <a:pt x="2896" y="326"/>
                    </a:lnTo>
                    <a:lnTo>
                      <a:pt x="2892" y="320"/>
                    </a:lnTo>
                    <a:lnTo>
                      <a:pt x="2892" y="316"/>
                    </a:lnTo>
                    <a:lnTo>
                      <a:pt x="2892" y="312"/>
                    </a:lnTo>
                    <a:lnTo>
                      <a:pt x="2896" y="298"/>
                    </a:lnTo>
                    <a:lnTo>
                      <a:pt x="2896" y="298"/>
                    </a:lnTo>
                    <a:lnTo>
                      <a:pt x="2900" y="286"/>
                    </a:lnTo>
                    <a:lnTo>
                      <a:pt x="2902" y="280"/>
                    </a:lnTo>
                    <a:lnTo>
                      <a:pt x="2900" y="276"/>
                    </a:lnTo>
                    <a:lnTo>
                      <a:pt x="2898" y="272"/>
                    </a:lnTo>
                    <a:lnTo>
                      <a:pt x="2892" y="270"/>
                    </a:lnTo>
                    <a:lnTo>
                      <a:pt x="2886" y="270"/>
                    </a:lnTo>
                    <a:lnTo>
                      <a:pt x="2876" y="270"/>
                    </a:lnTo>
                    <a:lnTo>
                      <a:pt x="2876" y="270"/>
                    </a:lnTo>
                    <a:lnTo>
                      <a:pt x="2866" y="270"/>
                    </a:lnTo>
                    <a:lnTo>
                      <a:pt x="2858" y="268"/>
                    </a:lnTo>
                    <a:lnTo>
                      <a:pt x="2844" y="260"/>
                    </a:lnTo>
                    <a:lnTo>
                      <a:pt x="2838" y="256"/>
                    </a:lnTo>
                    <a:lnTo>
                      <a:pt x="2830" y="254"/>
                    </a:lnTo>
                    <a:lnTo>
                      <a:pt x="2820" y="254"/>
                    </a:lnTo>
                    <a:lnTo>
                      <a:pt x="2810" y="258"/>
                    </a:lnTo>
                    <a:lnTo>
                      <a:pt x="2810" y="258"/>
                    </a:lnTo>
                    <a:lnTo>
                      <a:pt x="2800" y="264"/>
                    </a:lnTo>
                    <a:lnTo>
                      <a:pt x="2796" y="272"/>
                    </a:lnTo>
                    <a:lnTo>
                      <a:pt x="2796" y="278"/>
                    </a:lnTo>
                    <a:lnTo>
                      <a:pt x="2796" y="286"/>
                    </a:lnTo>
                    <a:lnTo>
                      <a:pt x="2798" y="292"/>
                    </a:lnTo>
                    <a:lnTo>
                      <a:pt x="2798" y="298"/>
                    </a:lnTo>
                    <a:lnTo>
                      <a:pt x="2794" y="304"/>
                    </a:lnTo>
                    <a:lnTo>
                      <a:pt x="2786" y="308"/>
                    </a:lnTo>
                    <a:lnTo>
                      <a:pt x="2786" y="308"/>
                    </a:lnTo>
                    <a:lnTo>
                      <a:pt x="2778" y="310"/>
                    </a:lnTo>
                    <a:lnTo>
                      <a:pt x="2772" y="308"/>
                    </a:lnTo>
                    <a:lnTo>
                      <a:pt x="2760" y="302"/>
                    </a:lnTo>
                    <a:lnTo>
                      <a:pt x="2752" y="300"/>
                    </a:lnTo>
                    <a:lnTo>
                      <a:pt x="2742" y="298"/>
                    </a:lnTo>
                    <a:lnTo>
                      <a:pt x="2726" y="298"/>
                    </a:lnTo>
                    <a:lnTo>
                      <a:pt x="2708" y="302"/>
                    </a:lnTo>
                    <a:lnTo>
                      <a:pt x="2708" y="302"/>
                    </a:lnTo>
                    <a:lnTo>
                      <a:pt x="2680" y="306"/>
                    </a:lnTo>
                    <a:lnTo>
                      <a:pt x="2658" y="306"/>
                    </a:lnTo>
                    <a:lnTo>
                      <a:pt x="2640" y="302"/>
                    </a:lnTo>
                    <a:lnTo>
                      <a:pt x="2626" y="298"/>
                    </a:lnTo>
                    <a:lnTo>
                      <a:pt x="2606" y="286"/>
                    </a:lnTo>
                    <a:lnTo>
                      <a:pt x="2598" y="284"/>
                    </a:lnTo>
                    <a:lnTo>
                      <a:pt x="2590" y="286"/>
                    </a:lnTo>
                    <a:lnTo>
                      <a:pt x="2590" y="286"/>
                    </a:lnTo>
                    <a:lnTo>
                      <a:pt x="2580" y="288"/>
                    </a:lnTo>
                    <a:lnTo>
                      <a:pt x="2572" y="288"/>
                    </a:lnTo>
                    <a:lnTo>
                      <a:pt x="2564" y="286"/>
                    </a:lnTo>
                    <a:lnTo>
                      <a:pt x="2556" y="282"/>
                    </a:lnTo>
                    <a:lnTo>
                      <a:pt x="2544" y="272"/>
                    </a:lnTo>
                    <a:lnTo>
                      <a:pt x="2532" y="260"/>
                    </a:lnTo>
                    <a:lnTo>
                      <a:pt x="2520" y="246"/>
                    </a:lnTo>
                    <a:lnTo>
                      <a:pt x="2510" y="234"/>
                    </a:lnTo>
                    <a:lnTo>
                      <a:pt x="2504" y="230"/>
                    </a:lnTo>
                    <a:lnTo>
                      <a:pt x="2498" y="226"/>
                    </a:lnTo>
                    <a:lnTo>
                      <a:pt x="2492" y="224"/>
                    </a:lnTo>
                    <a:lnTo>
                      <a:pt x="2486" y="224"/>
                    </a:lnTo>
                    <a:lnTo>
                      <a:pt x="2486" y="224"/>
                    </a:lnTo>
                    <a:lnTo>
                      <a:pt x="2456" y="230"/>
                    </a:lnTo>
                    <a:lnTo>
                      <a:pt x="2438" y="234"/>
                    </a:lnTo>
                    <a:lnTo>
                      <a:pt x="2422" y="240"/>
                    </a:lnTo>
                    <a:lnTo>
                      <a:pt x="2408" y="246"/>
                    </a:lnTo>
                    <a:lnTo>
                      <a:pt x="2398" y="252"/>
                    </a:lnTo>
                    <a:lnTo>
                      <a:pt x="2394" y="256"/>
                    </a:lnTo>
                    <a:lnTo>
                      <a:pt x="2392" y="262"/>
                    </a:lnTo>
                    <a:lnTo>
                      <a:pt x="2392" y="266"/>
                    </a:lnTo>
                    <a:lnTo>
                      <a:pt x="2394" y="270"/>
                    </a:lnTo>
                    <a:lnTo>
                      <a:pt x="2394" y="270"/>
                    </a:lnTo>
                    <a:lnTo>
                      <a:pt x="2398" y="274"/>
                    </a:lnTo>
                    <a:lnTo>
                      <a:pt x="2400" y="278"/>
                    </a:lnTo>
                    <a:lnTo>
                      <a:pt x="2406" y="280"/>
                    </a:lnTo>
                    <a:lnTo>
                      <a:pt x="2410" y="280"/>
                    </a:lnTo>
                    <a:lnTo>
                      <a:pt x="2420" y="278"/>
                    </a:lnTo>
                    <a:lnTo>
                      <a:pt x="2432" y="274"/>
                    </a:lnTo>
                    <a:lnTo>
                      <a:pt x="2456" y="264"/>
                    </a:lnTo>
                    <a:lnTo>
                      <a:pt x="2464" y="262"/>
                    </a:lnTo>
                    <a:lnTo>
                      <a:pt x="2468" y="262"/>
                    </a:lnTo>
                    <a:lnTo>
                      <a:pt x="2472" y="264"/>
                    </a:lnTo>
                    <a:lnTo>
                      <a:pt x="2472" y="264"/>
                    </a:lnTo>
                    <a:lnTo>
                      <a:pt x="2474" y="266"/>
                    </a:lnTo>
                    <a:lnTo>
                      <a:pt x="2476" y="268"/>
                    </a:lnTo>
                    <a:lnTo>
                      <a:pt x="2472" y="272"/>
                    </a:lnTo>
                    <a:lnTo>
                      <a:pt x="2456" y="278"/>
                    </a:lnTo>
                    <a:lnTo>
                      <a:pt x="2436" y="286"/>
                    </a:lnTo>
                    <a:lnTo>
                      <a:pt x="2428" y="292"/>
                    </a:lnTo>
                    <a:lnTo>
                      <a:pt x="2422" y="298"/>
                    </a:lnTo>
                    <a:lnTo>
                      <a:pt x="2422" y="298"/>
                    </a:lnTo>
                    <a:lnTo>
                      <a:pt x="2422" y="304"/>
                    </a:lnTo>
                    <a:lnTo>
                      <a:pt x="2424" y="308"/>
                    </a:lnTo>
                    <a:lnTo>
                      <a:pt x="2428" y="320"/>
                    </a:lnTo>
                    <a:lnTo>
                      <a:pt x="2440" y="342"/>
                    </a:lnTo>
                    <a:lnTo>
                      <a:pt x="2444" y="350"/>
                    </a:lnTo>
                    <a:lnTo>
                      <a:pt x="2444" y="352"/>
                    </a:lnTo>
                    <a:lnTo>
                      <a:pt x="2444" y="354"/>
                    </a:lnTo>
                    <a:lnTo>
                      <a:pt x="2436" y="350"/>
                    </a:lnTo>
                    <a:lnTo>
                      <a:pt x="2418" y="340"/>
                    </a:lnTo>
                    <a:lnTo>
                      <a:pt x="2418" y="340"/>
                    </a:lnTo>
                    <a:lnTo>
                      <a:pt x="2398" y="326"/>
                    </a:lnTo>
                    <a:lnTo>
                      <a:pt x="2382" y="318"/>
                    </a:lnTo>
                    <a:lnTo>
                      <a:pt x="2364" y="310"/>
                    </a:lnTo>
                    <a:lnTo>
                      <a:pt x="2354" y="306"/>
                    </a:lnTo>
                    <a:lnTo>
                      <a:pt x="2348" y="302"/>
                    </a:lnTo>
                    <a:lnTo>
                      <a:pt x="2340" y="294"/>
                    </a:lnTo>
                    <a:lnTo>
                      <a:pt x="2340" y="294"/>
                    </a:lnTo>
                    <a:lnTo>
                      <a:pt x="2334" y="288"/>
                    </a:lnTo>
                    <a:lnTo>
                      <a:pt x="2330" y="286"/>
                    </a:lnTo>
                    <a:lnTo>
                      <a:pt x="2326" y="288"/>
                    </a:lnTo>
                    <a:lnTo>
                      <a:pt x="2320" y="290"/>
                    </a:lnTo>
                    <a:lnTo>
                      <a:pt x="2314" y="296"/>
                    </a:lnTo>
                    <a:lnTo>
                      <a:pt x="2304" y="300"/>
                    </a:lnTo>
                    <a:lnTo>
                      <a:pt x="2286" y="304"/>
                    </a:lnTo>
                    <a:lnTo>
                      <a:pt x="2262" y="308"/>
                    </a:lnTo>
                    <a:lnTo>
                      <a:pt x="2262" y="308"/>
                    </a:lnTo>
                    <a:lnTo>
                      <a:pt x="2206" y="308"/>
                    </a:lnTo>
                    <a:lnTo>
                      <a:pt x="2180" y="308"/>
                    </a:lnTo>
                    <a:lnTo>
                      <a:pt x="2156" y="306"/>
                    </a:lnTo>
                    <a:lnTo>
                      <a:pt x="2140" y="302"/>
                    </a:lnTo>
                    <a:lnTo>
                      <a:pt x="2128" y="298"/>
                    </a:lnTo>
                    <a:lnTo>
                      <a:pt x="2124" y="296"/>
                    </a:lnTo>
                    <a:lnTo>
                      <a:pt x="2124" y="292"/>
                    </a:lnTo>
                    <a:lnTo>
                      <a:pt x="2126" y="288"/>
                    </a:lnTo>
                    <a:lnTo>
                      <a:pt x="2130" y="284"/>
                    </a:lnTo>
                    <a:lnTo>
                      <a:pt x="2130" y="284"/>
                    </a:lnTo>
                    <a:lnTo>
                      <a:pt x="2142" y="278"/>
                    </a:lnTo>
                    <a:lnTo>
                      <a:pt x="2154" y="274"/>
                    </a:lnTo>
                    <a:lnTo>
                      <a:pt x="2172" y="272"/>
                    </a:lnTo>
                    <a:lnTo>
                      <a:pt x="2178" y="270"/>
                    </a:lnTo>
                    <a:lnTo>
                      <a:pt x="2180" y="268"/>
                    </a:lnTo>
                    <a:lnTo>
                      <a:pt x="2178" y="264"/>
                    </a:lnTo>
                    <a:lnTo>
                      <a:pt x="2170" y="256"/>
                    </a:lnTo>
                    <a:lnTo>
                      <a:pt x="2170" y="256"/>
                    </a:lnTo>
                    <a:lnTo>
                      <a:pt x="2154" y="240"/>
                    </a:lnTo>
                    <a:lnTo>
                      <a:pt x="2144" y="232"/>
                    </a:lnTo>
                    <a:lnTo>
                      <a:pt x="2134" y="228"/>
                    </a:lnTo>
                    <a:lnTo>
                      <a:pt x="2124" y="222"/>
                    </a:lnTo>
                    <a:lnTo>
                      <a:pt x="2110" y="220"/>
                    </a:lnTo>
                    <a:lnTo>
                      <a:pt x="2096" y="220"/>
                    </a:lnTo>
                    <a:lnTo>
                      <a:pt x="2080" y="220"/>
                    </a:lnTo>
                    <a:lnTo>
                      <a:pt x="2080" y="220"/>
                    </a:lnTo>
                    <a:lnTo>
                      <a:pt x="2064" y="222"/>
                    </a:lnTo>
                    <a:lnTo>
                      <a:pt x="2046" y="220"/>
                    </a:lnTo>
                    <a:lnTo>
                      <a:pt x="2030" y="218"/>
                    </a:lnTo>
                    <a:lnTo>
                      <a:pt x="2014" y="212"/>
                    </a:lnTo>
                    <a:lnTo>
                      <a:pt x="1982" y="202"/>
                    </a:lnTo>
                    <a:lnTo>
                      <a:pt x="1948" y="194"/>
                    </a:lnTo>
                    <a:lnTo>
                      <a:pt x="1948" y="194"/>
                    </a:lnTo>
                    <a:lnTo>
                      <a:pt x="1932" y="190"/>
                    </a:lnTo>
                    <a:lnTo>
                      <a:pt x="1918" y="184"/>
                    </a:lnTo>
                    <a:lnTo>
                      <a:pt x="1890" y="172"/>
                    </a:lnTo>
                    <a:lnTo>
                      <a:pt x="1876" y="166"/>
                    </a:lnTo>
                    <a:lnTo>
                      <a:pt x="1862" y="160"/>
                    </a:lnTo>
                    <a:lnTo>
                      <a:pt x="1848" y="158"/>
                    </a:lnTo>
                    <a:lnTo>
                      <a:pt x="1832" y="158"/>
                    </a:lnTo>
                    <a:lnTo>
                      <a:pt x="1832" y="158"/>
                    </a:lnTo>
                    <a:lnTo>
                      <a:pt x="1820" y="160"/>
                    </a:lnTo>
                    <a:lnTo>
                      <a:pt x="1812" y="164"/>
                    </a:lnTo>
                    <a:lnTo>
                      <a:pt x="1808" y="170"/>
                    </a:lnTo>
                    <a:lnTo>
                      <a:pt x="1806" y="176"/>
                    </a:lnTo>
                    <a:lnTo>
                      <a:pt x="1804" y="182"/>
                    </a:lnTo>
                    <a:lnTo>
                      <a:pt x="1800" y="186"/>
                    </a:lnTo>
                    <a:lnTo>
                      <a:pt x="1792" y="188"/>
                    </a:lnTo>
                    <a:lnTo>
                      <a:pt x="1780" y="188"/>
                    </a:lnTo>
                    <a:lnTo>
                      <a:pt x="1780" y="188"/>
                    </a:lnTo>
                    <a:lnTo>
                      <a:pt x="1774" y="186"/>
                    </a:lnTo>
                    <a:lnTo>
                      <a:pt x="1768" y="184"/>
                    </a:lnTo>
                    <a:lnTo>
                      <a:pt x="1764" y="180"/>
                    </a:lnTo>
                    <a:lnTo>
                      <a:pt x="1762" y="176"/>
                    </a:lnTo>
                    <a:lnTo>
                      <a:pt x="1760" y="166"/>
                    </a:lnTo>
                    <a:lnTo>
                      <a:pt x="1760" y="156"/>
                    </a:lnTo>
                    <a:lnTo>
                      <a:pt x="1760" y="146"/>
                    </a:lnTo>
                    <a:lnTo>
                      <a:pt x="1758" y="138"/>
                    </a:lnTo>
                    <a:lnTo>
                      <a:pt x="1756" y="136"/>
                    </a:lnTo>
                    <a:lnTo>
                      <a:pt x="1750" y="134"/>
                    </a:lnTo>
                    <a:lnTo>
                      <a:pt x="1744" y="134"/>
                    </a:lnTo>
                    <a:lnTo>
                      <a:pt x="1736" y="134"/>
                    </a:lnTo>
                    <a:lnTo>
                      <a:pt x="1736" y="134"/>
                    </a:lnTo>
                    <a:lnTo>
                      <a:pt x="1732" y="136"/>
                    </a:lnTo>
                    <a:lnTo>
                      <a:pt x="1730" y="140"/>
                    </a:lnTo>
                    <a:lnTo>
                      <a:pt x="1726" y="148"/>
                    </a:lnTo>
                    <a:lnTo>
                      <a:pt x="1724" y="172"/>
                    </a:lnTo>
                    <a:lnTo>
                      <a:pt x="1720" y="182"/>
                    </a:lnTo>
                    <a:lnTo>
                      <a:pt x="1718" y="186"/>
                    </a:lnTo>
                    <a:lnTo>
                      <a:pt x="1716" y="190"/>
                    </a:lnTo>
                    <a:lnTo>
                      <a:pt x="1712" y="190"/>
                    </a:lnTo>
                    <a:lnTo>
                      <a:pt x="1706" y="190"/>
                    </a:lnTo>
                    <a:lnTo>
                      <a:pt x="1698" y="188"/>
                    </a:lnTo>
                    <a:lnTo>
                      <a:pt x="1688" y="184"/>
                    </a:lnTo>
                    <a:lnTo>
                      <a:pt x="1688" y="184"/>
                    </a:lnTo>
                    <a:lnTo>
                      <a:pt x="1684" y="182"/>
                    </a:lnTo>
                    <a:lnTo>
                      <a:pt x="1678" y="176"/>
                    </a:lnTo>
                    <a:lnTo>
                      <a:pt x="1668" y="162"/>
                    </a:lnTo>
                    <a:lnTo>
                      <a:pt x="1650" y="132"/>
                    </a:lnTo>
                    <a:lnTo>
                      <a:pt x="1640" y="116"/>
                    </a:lnTo>
                    <a:lnTo>
                      <a:pt x="1630" y="106"/>
                    </a:lnTo>
                    <a:lnTo>
                      <a:pt x="1624" y="104"/>
                    </a:lnTo>
                    <a:lnTo>
                      <a:pt x="1620" y="102"/>
                    </a:lnTo>
                    <a:lnTo>
                      <a:pt x="1614" y="102"/>
                    </a:lnTo>
                    <a:lnTo>
                      <a:pt x="1608" y="106"/>
                    </a:lnTo>
                    <a:lnTo>
                      <a:pt x="1608" y="106"/>
                    </a:lnTo>
                    <a:lnTo>
                      <a:pt x="1600" y="114"/>
                    </a:lnTo>
                    <a:lnTo>
                      <a:pt x="1598" y="116"/>
                    </a:lnTo>
                    <a:lnTo>
                      <a:pt x="1600" y="118"/>
                    </a:lnTo>
                    <a:lnTo>
                      <a:pt x="1604" y="120"/>
                    </a:lnTo>
                    <a:lnTo>
                      <a:pt x="1610" y="122"/>
                    </a:lnTo>
                    <a:lnTo>
                      <a:pt x="1616" y="124"/>
                    </a:lnTo>
                    <a:lnTo>
                      <a:pt x="1616" y="126"/>
                    </a:lnTo>
                    <a:lnTo>
                      <a:pt x="1616" y="130"/>
                    </a:lnTo>
                    <a:lnTo>
                      <a:pt x="1610" y="138"/>
                    </a:lnTo>
                    <a:lnTo>
                      <a:pt x="1592" y="150"/>
                    </a:lnTo>
                    <a:lnTo>
                      <a:pt x="1592" y="150"/>
                    </a:lnTo>
                    <a:lnTo>
                      <a:pt x="1574" y="160"/>
                    </a:lnTo>
                    <a:lnTo>
                      <a:pt x="1572" y="160"/>
                    </a:lnTo>
                    <a:lnTo>
                      <a:pt x="1570" y="158"/>
                    </a:lnTo>
                    <a:lnTo>
                      <a:pt x="1568" y="156"/>
                    </a:lnTo>
                    <a:lnTo>
                      <a:pt x="1560" y="156"/>
                    </a:lnTo>
                    <a:lnTo>
                      <a:pt x="1546" y="160"/>
                    </a:lnTo>
                    <a:lnTo>
                      <a:pt x="1522" y="168"/>
                    </a:lnTo>
                    <a:lnTo>
                      <a:pt x="1522" y="168"/>
                    </a:lnTo>
                    <a:lnTo>
                      <a:pt x="1482" y="180"/>
                    </a:lnTo>
                    <a:lnTo>
                      <a:pt x="1476" y="182"/>
                    </a:lnTo>
                    <a:lnTo>
                      <a:pt x="1476" y="180"/>
                    </a:lnTo>
                    <a:lnTo>
                      <a:pt x="1476" y="180"/>
                    </a:lnTo>
                    <a:lnTo>
                      <a:pt x="1494" y="168"/>
                    </a:lnTo>
                    <a:lnTo>
                      <a:pt x="1526" y="152"/>
                    </a:lnTo>
                    <a:lnTo>
                      <a:pt x="1526" y="152"/>
                    </a:lnTo>
                    <a:lnTo>
                      <a:pt x="1552" y="140"/>
                    </a:lnTo>
                    <a:lnTo>
                      <a:pt x="1558" y="136"/>
                    </a:lnTo>
                    <a:lnTo>
                      <a:pt x="1560" y="132"/>
                    </a:lnTo>
                    <a:lnTo>
                      <a:pt x="1560" y="132"/>
                    </a:lnTo>
                    <a:lnTo>
                      <a:pt x="1556" y="132"/>
                    </a:lnTo>
                    <a:lnTo>
                      <a:pt x="1538" y="134"/>
                    </a:lnTo>
                    <a:lnTo>
                      <a:pt x="1538" y="134"/>
                    </a:lnTo>
                    <a:lnTo>
                      <a:pt x="1530" y="136"/>
                    </a:lnTo>
                    <a:lnTo>
                      <a:pt x="1522" y="134"/>
                    </a:lnTo>
                    <a:lnTo>
                      <a:pt x="1510" y="134"/>
                    </a:lnTo>
                    <a:lnTo>
                      <a:pt x="1506" y="134"/>
                    </a:lnTo>
                    <a:lnTo>
                      <a:pt x="1498" y="136"/>
                    </a:lnTo>
                    <a:lnTo>
                      <a:pt x="1488" y="140"/>
                    </a:lnTo>
                    <a:lnTo>
                      <a:pt x="1474" y="148"/>
                    </a:lnTo>
                    <a:lnTo>
                      <a:pt x="1474" y="148"/>
                    </a:lnTo>
                    <a:lnTo>
                      <a:pt x="1462" y="156"/>
                    </a:lnTo>
                    <a:lnTo>
                      <a:pt x="1454" y="160"/>
                    </a:lnTo>
                    <a:lnTo>
                      <a:pt x="1448" y="160"/>
                    </a:lnTo>
                    <a:lnTo>
                      <a:pt x="1442" y="162"/>
                    </a:lnTo>
                    <a:lnTo>
                      <a:pt x="1438" y="162"/>
                    </a:lnTo>
                    <a:lnTo>
                      <a:pt x="1432" y="164"/>
                    </a:lnTo>
                    <a:lnTo>
                      <a:pt x="1422" y="168"/>
                    </a:lnTo>
                    <a:lnTo>
                      <a:pt x="1406" y="178"/>
                    </a:lnTo>
                    <a:lnTo>
                      <a:pt x="1406" y="178"/>
                    </a:lnTo>
                    <a:lnTo>
                      <a:pt x="1378" y="198"/>
                    </a:lnTo>
                    <a:lnTo>
                      <a:pt x="1358" y="210"/>
                    </a:lnTo>
                    <a:lnTo>
                      <a:pt x="1352" y="214"/>
                    </a:lnTo>
                    <a:lnTo>
                      <a:pt x="1350" y="218"/>
                    </a:lnTo>
                    <a:lnTo>
                      <a:pt x="1350" y="224"/>
                    </a:lnTo>
                    <a:lnTo>
                      <a:pt x="1352" y="230"/>
                    </a:lnTo>
                    <a:lnTo>
                      <a:pt x="1352" y="230"/>
                    </a:lnTo>
                    <a:lnTo>
                      <a:pt x="1352" y="234"/>
                    </a:lnTo>
                    <a:lnTo>
                      <a:pt x="1352" y="236"/>
                    </a:lnTo>
                    <a:lnTo>
                      <a:pt x="1340" y="232"/>
                    </a:lnTo>
                    <a:lnTo>
                      <a:pt x="1332" y="230"/>
                    </a:lnTo>
                    <a:lnTo>
                      <a:pt x="1324" y="228"/>
                    </a:lnTo>
                    <a:lnTo>
                      <a:pt x="1316" y="230"/>
                    </a:lnTo>
                    <a:lnTo>
                      <a:pt x="1308" y="232"/>
                    </a:lnTo>
                    <a:lnTo>
                      <a:pt x="1308" y="232"/>
                    </a:lnTo>
                    <a:lnTo>
                      <a:pt x="1300" y="236"/>
                    </a:lnTo>
                    <a:lnTo>
                      <a:pt x="1296" y="236"/>
                    </a:lnTo>
                    <a:lnTo>
                      <a:pt x="1294" y="236"/>
                    </a:lnTo>
                    <a:lnTo>
                      <a:pt x="1290" y="232"/>
                    </a:lnTo>
                    <a:lnTo>
                      <a:pt x="1286" y="228"/>
                    </a:lnTo>
                    <a:lnTo>
                      <a:pt x="1280" y="226"/>
                    </a:lnTo>
                    <a:lnTo>
                      <a:pt x="1270" y="224"/>
                    </a:lnTo>
                    <a:lnTo>
                      <a:pt x="1258" y="222"/>
                    </a:lnTo>
                    <a:lnTo>
                      <a:pt x="1258" y="222"/>
                    </a:lnTo>
                    <a:lnTo>
                      <a:pt x="1236" y="220"/>
                    </a:lnTo>
                    <a:lnTo>
                      <a:pt x="1216" y="214"/>
                    </a:lnTo>
                    <a:lnTo>
                      <a:pt x="1198" y="206"/>
                    </a:lnTo>
                    <a:lnTo>
                      <a:pt x="1178" y="196"/>
                    </a:lnTo>
                    <a:lnTo>
                      <a:pt x="1160" y="186"/>
                    </a:lnTo>
                    <a:lnTo>
                      <a:pt x="1138" y="178"/>
                    </a:lnTo>
                    <a:lnTo>
                      <a:pt x="1114" y="172"/>
                    </a:lnTo>
                    <a:lnTo>
                      <a:pt x="1102" y="172"/>
                    </a:lnTo>
                    <a:lnTo>
                      <a:pt x="1088" y="172"/>
                    </a:lnTo>
                    <a:lnTo>
                      <a:pt x="1088" y="172"/>
                    </a:lnTo>
                    <a:lnTo>
                      <a:pt x="1074" y="170"/>
                    </a:lnTo>
                    <a:lnTo>
                      <a:pt x="1062" y="168"/>
                    </a:lnTo>
                    <a:lnTo>
                      <a:pt x="1052" y="162"/>
                    </a:lnTo>
                    <a:lnTo>
                      <a:pt x="1044" y="158"/>
                    </a:lnTo>
                    <a:lnTo>
                      <a:pt x="1036" y="152"/>
                    </a:lnTo>
                    <a:lnTo>
                      <a:pt x="1026" y="146"/>
                    </a:lnTo>
                    <a:lnTo>
                      <a:pt x="1014" y="142"/>
                    </a:lnTo>
                    <a:lnTo>
                      <a:pt x="998" y="140"/>
                    </a:lnTo>
                    <a:lnTo>
                      <a:pt x="998" y="140"/>
                    </a:lnTo>
                    <a:lnTo>
                      <a:pt x="982" y="138"/>
                    </a:lnTo>
                    <a:lnTo>
                      <a:pt x="970" y="140"/>
                    </a:lnTo>
                    <a:lnTo>
                      <a:pt x="950" y="144"/>
                    </a:lnTo>
                    <a:lnTo>
                      <a:pt x="940" y="146"/>
                    </a:lnTo>
                    <a:lnTo>
                      <a:pt x="932" y="146"/>
                    </a:lnTo>
                    <a:lnTo>
                      <a:pt x="922" y="146"/>
                    </a:lnTo>
                    <a:lnTo>
                      <a:pt x="912" y="142"/>
                    </a:lnTo>
                    <a:lnTo>
                      <a:pt x="912" y="142"/>
                    </a:lnTo>
                    <a:lnTo>
                      <a:pt x="898" y="138"/>
                    </a:lnTo>
                    <a:lnTo>
                      <a:pt x="884" y="134"/>
                    </a:lnTo>
                    <a:lnTo>
                      <a:pt x="852" y="132"/>
                    </a:lnTo>
                    <a:lnTo>
                      <a:pt x="816" y="128"/>
                    </a:lnTo>
                    <a:lnTo>
                      <a:pt x="798" y="122"/>
                    </a:lnTo>
                    <a:lnTo>
                      <a:pt x="778" y="116"/>
                    </a:lnTo>
                    <a:lnTo>
                      <a:pt x="778" y="116"/>
                    </a:lnTo>
                    <a:lnTo>
                      <a:pt x="758" y="110"/>
                    </a:lnTo>
                    <a:lnTo>
                      <a:pt x="744" y="108"/>
                    </a:lnTo>
                    <a:lnTo>
                      <a:pt x="732" y="108"/>
                    </a:lnTo>
                    <a:lnTo>
                      <a:pt x="722" y="110"/>
                    </a:lnTo>
                    <a:lnTo>
                      <a:pt x="710" y="114"/>
                    </a:lnTo>
                    <a:lnTo>
                      <a:pt x="698" y="116"/>
                    </a:lnTo>
                    <a:lnTo>
                      <a:pt x="682" y="114"/>
                    </a:lnTo>
                    <a:lnTo>
                      <a:pt x="664" y="110"/>
                    </a:lnTo>
                    <a:lnTo>
                      <a:pt x="664" y="110"/>
                    </a:lnTo>
                    <a:lnTo>
                      <a:pt x="648" y="104"/>
                    </a:lnTo>
                    <a:lnTo>
                      <a:pt x="640" y="98"/>
                    </a:lnTo>
                    <a:lnTo>
                      <a:pt x="636" y="94"/>
                    </a:lnTo>
                    <a:lnTo>
                      <a:pt x="636" y="90"/>
                    </a:lnTo>
                    <a:lnTo>
                      <a:pt x="634" y="86"/>
                    </a:lnTo>
                    <a:lnTo>
                      <a:pt x="630" y="82"/>
                    </a:lnTo>
                    <a:lnTo>
                      <a:pt x="622" y="82"/>
                    </a:lnTo>
                    <a:lnTo>
                      <a:pt x="604" y="80"/>
                    </a:lnTo>
                    <a:lnTo>
                      <a:pt x="604" y="80"/>
                    </a:lnTo>
                    <a:lnTo>
                      <a:pt x="572" y="82"/>
                    </a:lnTo>
                    <a:lnTo>
                      <a:pt x="556" y="82"/>
                    </a:lnTo>
                    <a:lnTo>
                      <a:pt x="552" y="82"/>
                    </a:lnTo>
                    <a:lnTo>
                      <a:pt x="548" y="80"/>
                    </a:lnTo>
                    <a:lnTo>
                      <a:pt x="540" y="72"/>
                    </a:lnTo>
                    <a:lnTo>
                      <a:pt x="540" y="72"/>
                    </a:lnTo>
                    <a:lnTo>
                      <a:pt x="534" y="66"/>
                    </a:lnTo>
                    <a:lnTo>
                      <a:pt x="528" y="66"/>
                    </a:lnTo>
                    <a:lnTo>
                      <a:pt x="524" y="66"/>
                    </a:lnTo>
                    <a:lnTo>
                      <a:pt x="518" y="68"/>
                    </a:lnTo>
                    <a:lnTo>
                      <a:pt x="510" y="70"/>
                    </a:lnTo>
                    <a:lnTo>
                      <a:pt x="506" y="70"/>
                    </a:lnTo>
                    <a:lnTo>
                      <a:pt x="500" y="66"/>
                    </a:lnTo>
                    <a:lnTo>
                      <a:pt x="500" y="66"/>
                    </a:lnTo>
                    <a:lnTo>
                      <a:pt x="488" y="56"/>
                    </a:lnTo>
                    <a:lnTo>
                      <a:pt x="482" y="52"/>
                    </a:lnTo>
                    <a:lnTo>
                      <a:pt x="474" y="50"/>
                    </a:lnTo>
                    <a:lnTo>
                      <a:pt x="466" y="50"/>
                    </a:lnTo>
                    <a:lnTo>
                      <a:pt x="456" y="52"/>
                    </a:lnTo>
                    <a:lnTo>
                      <a:pt x="444" y="58"/>
                    </a:lnTo>
                    <a:lnTo>
                      <a:pt x="432" y="68"/>
                    </a:lnTo>
                    <a:lnTo>
                      <a:pt x="432" y="68"/>
                    </a:lnTo>
                    <a:lnTo>
                      <a:pt x="418" y="78"/>
                    </a:lnTo>
                    <a:lnTo>
                      <a:pt x="404" y="82"/>
                    </a:lnTo>
                    <a:lnTo>
                      <a:pt x="392" y="84"/>
                    </a:lnTo>
                    <a:lnTo>
                      <a:pt x="378" y="84"/>
                    </a:lnTo>
                    <a:lnTo>
                      <a:pt x="364" y="84"/>
                    </a:lnTo>
                    <a:lnTo>
                      <a:pt x="348" y="86"/>
                    </a:lnTo>
                    <a:lnTo>
                      <a:pt x="330" y="94"/>
                    </a:lnTo>
                    <a:lnTo>
                      <a:pt x="310" y="106"/>
                    </a:lnTo>
                    <a:lnTo>
                      <a:pt x="310" y="106"/>
                    </a:lnTo>
                    <a:lnTo>
                      <a:pt x="300" y="114"/>
                    </a:lnTo>
                    <a:lnTo>
                      <a:pt x="290" y="120"/>
                    </a:lnTo>
                    <a:lnTo>
                      <a:pt x="282" y="122"/>
                    </a:lnTo>
                    <a:lnTo>
                      <a:pt x="274" y="124"/>
                    </a:lnTo>
                    <a:lnTo>
                      <a:pt x="260" y="126"/>
                    </a:lnTo>
                    <a:lnTo>
                      <a:pt x="250" y="124"/>
                    </a:lnTo>
                    <a:lnTo>
                      <a:pt x="240" y="124"/>
                    </a:lnTo>
                    <a:lnTo>
                      <a:pt x="236" y="124"/>
                    </a:lnTo>
                    <a:lnTo>
                      <a:pt x="230" y="126"/>
                    </a:lnTo>
                    <a:lnTo>
                      <a:pt x="226" y="130"/>
                    </a:lnTo>
                    <a:lnTo>
                      <a:pt x="222" y="134"/>
                    </a:lnTo>
                    <a:lnTo>
                      <a:pt x="212" y="152"/>
                    </a:lnTo>
                    <a:lnTo>
                      <a:pt x="212" y="152"/>
                    </a:lnTo>
                    <a:lnTo>
                      <a:pt x="202" y="172"/>
                    </a:lnTo>
                    <a:lnTo>
                      <a:pt x="192" y="188"/>
                    </a:lnTo>
                    <a:lnTo>
                      <a:pt x="182" y="202"/>
                    </a:lnTo>
                    <a:lnTo>
                      <a:pt x="172" y="212"/>
                    </a:lnTo>
                    <a:lnTo>
                      <a:pt x="158" y="220"/>
                    </a:lnTo>
                    <a:lnTo>
                      <a:pt x="142" y="224"/>
                    </a:lnTo>
                    <a:lnTo>
                      <a:pt x="122" y="228"/>
                    </a:lnTo>
                    <a:lnTo>
                      <a:pt x="96" y="228"/>
                    </a:lnTo>
                    <a:lnTo>
                      <a:pt x="96" y="228"/>
                    </a:lnTo>
                    <a:lnTo>
                      <a:pt x="84" y="230"/>
                    </a:lnTo>
                    <a:lnTo>
                      <a:pt x="78" y="232"/>
                    </a:lnTo>
                    <a:lnTo>
                      <a:pt x="74" y="236"/>
                    </a:lnTo>
                    <a:lnTo>
                      <a:pt x="74" y="240"/>
                    </a:lnTo>
                    <a:lnTo>
                      <a:pt x="74" y="244"/>
                    </a:lnTo>
                    <a:lnTo>
                      <a:pt x="72" y="250"/>
                    </a:lnTo>
                    <a:lnTo>
                      <a:pt x="66" y="254"/>
                    </a:lnTo>
                    <a:lnTo>
                      <a:pt x="58" y="258"/>
                    </a:lnTo>
                    <a:lnTo>
                      <a:pt x="58" y="258"/>
                    </a:lnTo>
                    <a:lnTo>
                      <a:pt x="54" y="260"/>
                    </a:lnTo>
                    <a:lnTo>
                      <a:pt x="52" y="262"/>
                    </a:lnTo>
                    <a:lnTo>
                      <a:pt x="54" y="266"/>
                    </a:lnTo>
                    <a:lnTo>
                      <a:pt x="58" y="268"/>
                    </a:lnTo>
                    <a:lnTo>
                      <a:pt x="72" y="274"/>
                    </a:lnTo>
                    <a:lnTo>
                      <a:pt x="92" y="282"/>
                    </a:lnTo>
                    <a:lnTo>
                      <a:pt x="114" y="292"/>
                    </a:lnTo>
                    <a:lnTo>
                      <a:pt x="136" y="304"/>
                    </a:lnTo>
                    <a:lnTo>
                      <a:pt x="156" y="318"/>
                    </a:lnTo>
                    <a:lnTo>
                      <a:pt x="162" y="326"/>
                    </a:lnTo>
                    <a:lnTo>
                      <a:pt x="168" y="334"/>
                    </a:lnTo>
                    <a:lnTo>
                      <a:pt x="168" y="334"/>
                    </a:lnTo>
                    <a:lnTo>
                      <a:pt x="172" y="342"/>
                    </a:lnTo>
                    <a:lnTo>
                      <a:pt x="176" y="346"/>
                    </a:lnTo>
                    <a:lnTo>
                      <a:pt x="186" y="354"/>
                    </a:lnTo>
                    <a:lnTo>
                      <a:pt x="196" y="356"/>
                    </a:lnTo>
                    <a:lnTo>
                      <a:pt x="206" y="356"/>
                    </a:lnTo>
                    <a:lnTo>
                      <a:pt x="212" y="356"/>
                    </a:lnTo>
                    <a:lnTo>
                      <a:pt x="218" y="356"/>
                    </a:lnTo>
                    <a:lnTo>
                      <a:pt x="220" y="356"/>
                    </a:lnTo>
                    <a:lnTo>
                      <a:pt x="222" y="358"/>
                    </a:lnTo>
                    <a:lnTo>
                      <a:pt x="220" y="364"/>
                    </a:lnTo>
                    <a:lnTo>
                      <a:pt x="220" y="364"/>
                    </a:lnTo>
                    <a:lnTo>
                      <a:pt x="220" y="372"/>
                    </a:lnTo>
                    <a:lnTo>
                      <a:pt x="220" y="376"/>
                    </a:lnTo>
                    <a:lnTo>
                      <a:pt x="224" y="378"/>
                    </a:lnTo>
                    <a:lnTo>
                      <a:pt x="228" y="380"/>
                    </a:lnTo>
                    <a:lnTo>
                      <a:pt x="232" y="380"/>
                    </a:lnTo>
                    <a:lnTo>
                      <a:pt x="236" y="382"/>
                    </a:lnTo>
                    <a:lnTo>
                      <a:pt x="240" y="386"/>
                    </a:lnTo>
                    <a:lnTo>
                      <a:pt x="242" y="392"/>
                    </a:lnTo>
                    <a:lnTo>
                      <a:pt x="242" y="392"/>
                    </a:lnTo>
                    <a:lnTo>
                      <a:pt x="244" y="400"/>
                    </a:lnTo>
                    <a:lnTo>
                      <a:pt x="248" y="402"/>
                    </a:lnTo>
                    <a:lnTo>
                      <a:pt x="254" y="404"/>
                    </a:lnTo>
                    <a:lnTo>
                      <a:pt x="260" y="402"/>
                    </a:lnTo>
                    <a:lnTo>
                      <a:pt x="266" y="402"/>
                    </a:lnTo>
                    <a:lnTo>
                      <a:pt x="270" y="402"/>
                    </a:lnTo>
                    <a:lnTo>
                      <a:pt x="274" y="404"/>
                    </a:lnTo>
                    <a:lnTo>
                      <a:pt x="276" y="410"/>
                    </a:lnTo>
                    <a:lnTo>
                      <a:pt x="276" y="410"/>
                    </a:lnTo>
                    <a:lnTo>
                      <a:pt x="274" y="418"/>
                    </a:lnTo>
                    <a:lnTo>
                      <a:pt x="272" y="418"/>
                    </a:lnTo>
                    <a:lnTo>
                      <a:pt x="270" y="418"/>
                    </a:lnTo>
                    <a:lnTo>
                      <a:pt x="266" y="416"/>
                    </a:lnTo>
                    <a:lnTo>
                      <a:pt x="262" y="416"/>
                    </a:lnTo>
                    <a:lnTo>
                      <a:pt x="258" y="418"/>
                    </a:lnTo>
                    <a:lnTo>
                      <a:pt x="252" y="424"/>
                    </a:lnTo>
                    <a:lnTo>
                      <a:pt x="252" y="424"/>
                    </a:lnTo>
                    <a:lnTo>
                      <a:pt x="250" y="426"/>
                    </a:lnTo>
                    <a:lnTo>
                      <a:pt x="248" y="426"/>
                    </a:lnTo>
                    <a:lnTo>
                      <a:pt x="240" y="422"/>
                    </a:lnTo>
                    <a:lnTo>
                      <a:pt x="234" y="420"/>
                    </a:lnTo>
                    <a:lnTo>
                      <a:pt x="224" y="420"/>
                    </a:lnTo>
                    <a:lnTo>
                      <a:pt x="212" y="420"/>
                    </a:lnTo>
                    <a:lnTo>
                      <a:pt x="194" y="422"/>
                    </a:lnTo>
                    <a:lnTo>
                      <a:pt x="194" y="422"/>
                    </a:lnTo>
                    <a:lnTo>
                      <a:pt x="186" y="422"/>
                    </a:lnTo>
                    <a:lnTo>
                      <a:pt x="180" y="420"/>
                    </a:lnTo>
                    <a:lnTo>
                      <a:pt x="176" y="418"/>
                    </a:lnTo>
                    <a:lnTo>
                      <a:pt x="174" y="416"/>
                    </a:lnTo>
                    <a:lnTo>
                      <a:pt x="174" y="408"/>
                    </a:lnTo>
                    <a:lnTo>
                      <a:pt x="176" y="398"/>
                    </a:lnTo>
                    <a:lnTo>
                      <a:pt x="176" y="390"/>
                    </a:lnTo>
                    <a:lnTo>
                      <a:pt x="174" y="388"/>
                    </a:lnTo>
                    <a:lnTo>
                      <a:pt x="172" y="384"/>
                    </a:lnTo>
                    <a:lnTo>
                      <a:pt x="168" y="384"/>
                    </a:lnTo>
                    <a:lnTo>
                      <a:pt x="162" y="384"/>
                    </a:lnTo>
                    <a:lnTo>
                      <a:pt x="140" y="388"/>
                    </a:lnTo>
                    <a:lnTo>
                      <a:pt x="140" y="388"/>
                    </a:lnTo>
                    <a:lnTo>
                      <a:pt x="116" y="396"/>
                    </a:lnTo>
                    <a:lnTo>
                      <a:pt x="92" y="406"/>
                    </a:lnTo>
                    <a:lnTo>
                      <a:pt x="56" y="424"/>
                    </a:lnTo>
                    <a:lnTo>
                      <a:pt x="28" y="440"/>
                    </a:lnTo>
                    <a:lnTo>
                      <a:pt x="18" y="444"/>
                    </a:lnTo>
                    <a:lnTo>
                      <a:pt x="10" y="446"/>
                    </a:lnTo>
                    <a:lnTo>
                      <a:pt x="10" y="446"/>
                    </a:lnTo>
                    <a:lnTo>
                      <a:pt x="4" y="448"/>
                    </a:lnTo>
                    <a:lnTo>
                      <a:pt x="0" y="452"/>
                    </a:lnTo>
                    <a:lnTo>
                      <a:pt x="0" y="456"/>
                    </a:lnTo>
                    <a:lnTo>
                      <a:pt x="2" y="460"/>
                    </a:lnTo>
                    <a:lnTo>
                      <a:pt x="8" y="466"/>
                    </a:lnTo>
                    <a:lnTo>
                      <a:pt x="16" y="470"/>
                    </a:lnTo>
                    <a:lnTo>
                      <a:pt x="28" y="472"/>
                    </a:lnTo>
                    <a:lnTo>
                      <a:pt x="42" y="474"/>
                    </a:lnTo>
                    <a:lnTo>
                      <a:pt x="42" y="474"/>
                    </a:lnTo>
                    <a:lnTo>
                      <a:pt x="54" y="474"/>
                    </a:lnTo>
                    <a:lnTo>
                      <a:pt x="60" y="478"/>
                    </a:lnTo>
                    <a:lnTo>
                      <a:pt x="58" y="480"/>
                    </a:lnTo>
                    <a:lnTo>
                      <a:pt x="56" y="484"/>
                    </a:lnTo>
                    <a:lnTo>
                      <a:pt x="52" y="488"/>
                    </a:lnTo>
                    <a:lnTo>
                      <a:pt x="50" y="492"/>
                    </a:lnTo>
                    <a:lnTo>
                      <a:pt x="50" y="498"/>
                    </a:lnTo>
                    <a:lnTo>
                      <a:pt x="56" y="502"/>
                    </a:lnTo>
                    <a:lnTo>
                      <a:pt x="56" y="502"/>
                    </a:lnTo>
                    <a:lnTo>
                      <a:pt x="64" y="506"/>
                    </a:lnTo>
                    <a:lnTo>
                      <a:pt x="66" y="512"/>
                    </a:lnTo>
                    <a:lnTo>
                      <a:pt x="68" y="520"/>
                    </a:lnTo>
                    <a:lnTo>
                      <a:pt x="70" y="524"/>
                    </a:lnTo>
                    <a:lnTo>
                      <a:pt x="74" y="528"/>
                    </a:lnTo>
                    <a:lnTo>
                      <a:pt x="82" y="532"/>
                    </a:lnTo>
                    <a:lnTo>
                      <a:pt x="94" y="534"/>
                    </a:lnTo>
                    <a:lnTo>
                      <a:pt x="94" y="534"/>
                    </a:lnTo>
                    <a:lnTo>
                      <a:pt x="110" y="534"/>
                    </a:lnTo>
                    <a:lnTo>
                      <a:pt x="122" y="534"/>
                    </a:lnTo>
                    <a:lnTo>
                      <a:pt x="144" y="528"/>
                    </a:lnTo>
                    <a:lnTo>
                      <a:pt x="154" y="526"/>
                    </a:lnTo>
                    <a:lnTo>
                      <a:pt x="166" y="526"/>
                    </a:lnTo>
                    <a:lnTo>
                      <a:pt x="176" y="528"/>
                    </a:lnTo>
                    <a:lnTo>
                      <a:pt x="190" y="534"/>
                    </a:lnTo>
                    <a:lnTo>
                      <a:pt x="190" y="534"/>
                    </a:lnTo>
                    <a:lnTo>
                      <a:pt x="198" y="536"/>
                    </a:lnTo>
                    <a:lnTo>
                      <a:pt x="204" y="538"/>
                    </a:lnTo>
                    <a:lnTo>
                      <a:pt x="210" y="538"/>
                    </a:lnTo>
                    <a:lnTo>
                      <a:pt x="218" y="536"/>
                    </a:lnTo>
                    <a:lnTo>
                      <a:pt x="230" y="530"/>
                    </a:lnTo>
                    <a:lnTo>
                      <a:pt x="242" y="522"/>
                    </a:lnTo>
                    <a:lnTo>
                      <a:pt x="254" y="512"/>
                    </a:lnTo>
                    <a:lnTo>
                      <a:pt x="266" y="506"/>
                    </a:lnTo>
                    <a:lnTo>
                      <a:pt x="270" y="506"/>
                    </a:lnTo>
                    <a:lnTo>
                      <a:pt x="276" y="506"/>
                    </a:lnTo>
                    <a:lnTo>
                      <a:pt x="280" y="508"/>
                    </a:lnTo>
                    <a:lnTo>
                      <a:pt x="286" y="510"/>
                    </a:lnTo>
                    <a:lnTo>
                      <a:pt x="286" y="510"/>
                    </a:lnTo>
                    <a:lnTo>
                      <a:pt x="290" y="516"/>
                    </a:lnTo>
                    <a:lnTo>
                      <a:pt x="290" y="518"/>
                    </a:lnTo>
                    <a:lnTo>
                      <a:pt x="290" y="522"/>
                    </a:lnTo>
                    <a:lnTo>
                      <a:pt x="288" y="524"/>
                    </a:lnTo>
                    <a:lnTo>
                      <a:pt x="282" y="526"/>
                    </a:lnTo>
                    <a:lnTo>
                      <a:pt x="272" y="528"/>
                    </a:lnTo>
                    <a:lnTo>
                      <a:pt x="264" y="530"/>
                    </a:lnTo>
                    <a:lnTo>
                      <a:pt x="260" y="534"/>
                    </a:lnTo>
                    <a:lnTo>
                      <a:pt x="260" y="536"/>
                    </a:lnTo>
                    <a:lnTo>
                      <a:pt x="262" y="538"/>
                    </a:lnTo>
                    <a:lnTo>
                      <a:pt x="274" y="544"/>
                    </a:lnTo>
                    <a:lnTo>
                      <a:pt x="274" y="544"/>
                    </a:lnTo>
                    <a:lnTo>
                      <a:pt x="280" y="550"/>
                    </a:lnTo>
                    <a:lnTo>
                      <a:pt x="286" y="554"/>
                    </a:lnTo>
                    <a:lnTo>
                      <a:pt x="290" y="558"/>
                    </a:lnTo>
                    <a:lnTo>
                      <a:pt x="292" y="564"/>
                    </a:lnTo>
                    <a:lnTo>
                      <a:pt x="292" y="570"/>
                    </a:lnTo>
                    <a:lnTo>
                      <a:pt x="292" y="574"/>
                    </a:lnTo>
                    <a:lnTo>
                      <a:pt x="288" y="584"/>
                    </a:lnTo>
                    <a:lnTo>
                      <a:pt x="280" y="592"/>
                    </a:lnTo>
                    <a:lnTo>
                      <a:pt x="270" y="598"/>
                    </a:lnTo>
                    <a:lnTo>
                      <a:pt x="258" y="600"/>
                    </a:lnTo>
                    <a:lnTo>
                      <a:pt x="244" y="598"/>
                    </a:lnTo>
                    <a:lnTo>
                      <a:pt x="244" y="598"/>
                    </a:lnTo>
                    <a:lnTo>
                      <a:pt x="240" y="598"/>
                    </a:lnTo>
                    <a:lnTo>
                      <a:pt x="234" y="598"/>
                    </a:lnTo>
                    <a:lnTo>
                      <a:pt x="226" y="602"/>
                    </a:lnTo>
                    <a:lnTo>
                      <a:pt x="220" y="610"/>
                    </a:lnTo>
                    <a:lnTo>
                      <a:pt x="214" y="618"/>
                    </a:lnTo>
                    <a:lnTo>
                      <a:pt x="210" y="624"/>
                    </a:lnTo>
                    <a:lnTo>
                      <a:pt x="202" y="630"/>
                    </a:lnTo>
                    <a:lnTo>
                      <a:pt x="198" y="630"/>
                    </a:lnTo>
                    <a:lnTo>
                      <a:pt x="192" y="630"/>
                    </a:lnTo>
                    <a:lnTo>
                      <a:pt x="186" y="628"/>
                    </a:lnTo>
                    <a:lnTo>
                      <a:pt x="180" y="624"/>
                    </a:lnTo>
                    <a:lnTo>
                      <a:pt x="180" y="624"/>
                    </a:lnTo>
                    <a:lnTo>
                      <a:pt x="172" y="620"/>
                    </a:lnTo>
                    <a:lnTo>
                      <a:pt x="166" y="618"/>
                    </a:lnTo>
                    <a:lnTo>
                      <a:pt x="160" y="618"/>
                    </a:lnTo>
                    <a:lnTo>
                      <a:pt x="154" y="620"/>
                    </a:lnTo>
                    <a:lnTo>
                      <a:pt x="144" y="626"/>
                    </a:lnTo>
                    <a:lnTo>
                      <a:pt x="136" y="636"/>
                    </a:lnTo>
                    <a:lnTo>
                      <a:pt x="124" y="658"/>
                    </a:lnTo>
                    <a:lnTo>
                      <a:pt x="118" y="666"/>
                    </a:lnTo>
                    <a:lnTo>
                      <a:pt x="112" y="672"/>
                    </a:lnTo>
                    <a:lnTo>
                      <a:pt x="112" y="672"/>
                    </a:lnTo>
                    <a:lnTo>
                      <a:pt x="106" y="674"/>
                    </a:lnTo>
                    <a:lnTo>
                      <a:pt x="102" y="678"/>
                    </a:lnTo>
                    <a:lnTo>
                      <a:pt x="96" y="690"/>
                    </a:lnTo>
                    <a:lnTo>
                      <a:pt x="92" y="702"/>
                    </a:lnTo>
                    <a:lnTo>
                      <a:pt x="88" y="708"/>
                    </a:lnTo>
                    <a:lnTo>
                      <a:pt x="82" y="712"/>
                    </a:lnTo>
                    <a:lnTo>
                      <a:pt x="82" y="712"/>
                    </a:lnTo>
                    <a:lnTo>
                      <a:pt x="76" y="716"/>
                    </a:lnTo>
                    <a:lnTo>
                      <a:pt x="74" y="720"/>
                    </a:lnTo>
                    <a:lnTo>
                      <a:pt x="74" y="726"/>
                    </a:lnTo>
                    <a:lnTo>
                      <a:pt x="76" y="730"/>
                    </a:lnTo>
                    <a:lnTo>
                      <a:pt x="88" y="740"/>
                    </a:lnTo>
                    <a:lnTo>
                      <a:pt x="108" y="756"/>
                    </a:lnTo>
                    <a:lnTo>
                      <a:pt x="108" y="756"/>
                    </a:lnTo>
                    <a:lnTo>
                      <a:pt x="116" y="764"/>
                    </a:lnTo>
                    <a:lnTo>
                      <a:pt x="118" y="772"/>
                    </a:lnTo>
                    <a:lnTo>
                      <a:pt x="118" y="778"/>
                    </a:lnTo>
                    <a:lnTo>
                      <a:pt x="116" y="784"/>
                    </a:lnTo>
                    <a:lnTo>
                      <a:pt x="114" y="790"/>
                    </a:lnTo>
                    <a:lnTo>
                      <a:pt x="112" y="794"/>
                    </a:lnTo>
                    <a:lnTo>
                      <a:pt x="112" y="800"/>
                    </a:lnTo>
                    <a:lnTo>
                      <a:pt x="116" y="804"/>
                    </a:lnTo>
                    <a:lnTo>
                      <a:pt x="116" y="804"/>
                    </a:lnTo>
                    <a:lnTo>
                      <a:pt x="132" y="818"/>
                    </a:lnTo>
                    <a:lnTo>
                      <a:pt x="148" y="834"/>
                    </a:lnTo>
                    <a:lnTo>
                      <a:pt x="158" y="840"/>
                    </a:lnTo>
                    <a:lnTo>
                      <a:pt x="168" y="844"/>
                    </a:lnTo>
                    <a:lnTo>
                      <a:pt x="180" y="844"/>
                    </a:lnTo>
                    <a:lnTo>
                      <a:pt x="194" y="840"/>
                    </a:lnTo>
                    <a:lnTo>
                      <a:pt x="194" y="840"/>
                    </a:lnTo>
                    <a:lnTo>
                      <a:pt x="208" y="836"/>
                    </a:lnTo>
                    <a:lnTo>
                      <a:pt x="218" y="834"/>
                    </a:lnTo>
                    <a:lnTo>
                      <a:pt x="228" y="836"/>
                    </a:lnTo>
                    <a:lnTo>
                      <a:pt x="234" y="838"/>
                    </a:lnTo>
                    <a:lnTo>
                      <a:pt x="240" y="842"/>
                    </a:lnTo>
                    <a:lnTo>
                      <a:pt x="242" y="848"/>
                    </a:lnTo>
                    <a:lnTo>
                      <a:pt x="242" y="858"/>
                    </a:lnTo>
                    <a:lnTo>
                      <a:pt x="238" y="868"/>
                    </a:lnTo>
                    <a:lnTo>
                      <a:pt x="238" y="868"/>
                    </a:lnTo>
                    <a:lnTo>
                      <a:pt x="236" y="878"/>
                    </a:lnTo>
                    <a:lnTo>
                      <a:pt x="236" y="884"/>
                    </a:lnTo>
                    <a:lnTo>
                      <a:pt x="238" y="888"/>
                    </a:lnTo>
                    <a:lnTo>
                      <a:pt x="242" y="890"/>
                    </a:lnTo>
                    <a:lnTo>
                      <a:pt x="244" y="892"/>
                    </a:lnTo>
                    <a:lnTo>
                      <a:pt x="246" y="896"/>
                    </a:lnTo>
                    <a:lnTo>
                      <a:pt x="246" y="900"/>
                    </a:lnTo>
                    <a:lnTo>
                      <a:pt x="244" y="908"/>
                    </a:lnTo>
                    <a:lnTo>
                      <a:pt x="244" y="908"/>
                    </a:lnTo>
                    <a:lnTo>
                      <a:pt x="242" y="918"/>
                    </a:lnTo>
                    <a:lnTo>
                      <a:pt x="244" y="922"/>
                    </a:lnTo>
                    <a:lnTo>
                      <a:pt x="248" y="924"/>
                    </a:lnTo>
                    <a:lnTo>
                      <a:pt x="254" y="924"/>
                    </a:lnTo>
                    <a:lnTo>
                      <a:pt x="262" y="920"/>
                    </a:lnTo>
                    <a:lnTo>
                      <a:pt x="270" y="916"/>
                    </a:lnTo>
                    <a:lnTo>
                      <a:pt x="284" y="904"/>
                    </a:lnTo>
                    <a:lnTo>
                      <a:pt x="284" y="904"/>
                    </a:lnTo>
                    <a:lnTo>
                      <a:pt x="292" y="900"/>
                    </a:lnTo>
                    <a:lnTo>
                      <a:pt x="300" y="898"/>
                    </a:lnTo>
                    <a:lnTo>
                      <a:pt x="308" y="898"/>
                    </a:lnTo>
                    <a:lnTo>
                      <a:pt x="316" y="902"/>
                    </a:lnTo>
                    <a:lnTo>
                      <a:pt x="326" y="906"/>
                    </a:lnTo>
                    <a:lnTo>
                      <a:pt x="336" y="912"/>
                    </a:lnTo>
                    <a:lnTo>
                      <a:pt x="352" y="926"/>
                    </a:lnTo>
                    <a:lnTo>
                      <a:pt x="352" y="926"/>
                    </a:lnTo>
                    <a:lnTo>
                      <a:pt x="358" y="930"/>
                    </a:lnTo>
                    <a:lnTo>
                      <a:pt x="362" y="932"/>
                    </a:lnTo>
                    <a:lnTo>
                      <a:pt x="366" y="930"/>
                    </a:lnTo>
                    <a:lnTo>
                      <a:pt x="370" y="926"/>
                    </a:lnTo>
                    <a:lnTo>
                      <a:pt x="376" y="918"/>
                    </a:lnTo>
                    <a:lnTo>
                      <a:pt x="380" y="916"/>
                    </a:lnTo>
                    <a:lnTo>
                      <a:pt x="386" y="918"/>
                    </a:lnTo>
                    <a:lnTo>
                      <a:pt x="386" y="918"/>
                    </a:lnTo>
                    <a:lnTo>
                      <a:pt x="392" y="920"/>
                    </a:lnTo>
                    <a:lnTo>
                      <a:pt x="402" y="918"/>
                    </a:lnTo>
                    <a:lnTo>
                      <a:pt x="420" y="912"/>
                    </a:lnTo>
                    <a:lnTo>
                      <a:pt x="432" y="908"/>
                    </a:lnTo>
                    <a:lnTo>
                      <a:pt x="432" y="908"/>
                    </a:lnTo>
                    <a:lnTo>
                      <a:pt x="432" y="910"/>
                    </a:lnTo>
                    <a:lnTo>
                      <a:pt x="430" y="916"/>
                    </a:lnTo>
                    <a:lnTo>
                      <a:pt x="430" y="916"/>
                    </a:lnTo>
                    <a:lnTo>
                      <a:pt x="418" y="932"/>
                    </a:lnTo>
                    <a:lnTo>
                      <a:pt x="412" y="946"/>
                    </a:lnTo>
                    <a:lnTo>
                      <a:pt x="410" y="962"/>
                    </a:lnTo>
                    <a:lnTo>
                      <a:pt x="410" y="978"/>
                    </a:lnTo>
                    <a:lnTo>
                      <a:pt x="410" y="978"/>
                    </a:lnTo>
                    <a:lnTo>
                      <a:pt x="408" y="986"/>
                    </a:lnTo>
                    <a:lnTo>
                      <a:pt x="406" y="990"/>
                    </a:lnTo>
                    <a:lnTo>
                      <a:pt x="402" y="992"/>
                    </a:lnTo>
                    <a:lnTo>
                      <a:pt x="396" y="994"/>
                    </a:lnTo>
                    <a:lnTo>
                      <a:pt x="392" y="998"/>
                    </a:lnTo>
                    <a:lnTo>
                      <a:pt x="386" y="1000"/>
                    </a:lnTo>
                    <a:lnTo>
                      <a:pt x="380" y="1008"/>
                    </a:lnTo>
                    <a:lnTo>
                      <a:pt x="374" y="1018"/>
                    </a:lnTo>
                    <a:lnTo>
                      <a:pt x="374" y="1018"/>
                    </a:lnTo>
                    <a:lnTo>
                      <a:pt x="368" y="1028"/>
                    </a:lnTo>
                    <a:lnTo>
                      <a:pt x="360" y="1036"/>
                    </a:lnTo>
                    <a:lnTo>
                      <a:pt x="352" y="1040"/>
                    </a:lnTo>
                    <a:lnTo>
                      <a:pt x="342" y="1044"/>
                    </a:lnTo>
                    <a:lnTo>
                      <a:pt x="332" y="1048"/>
                    </a:lnTo>
                    <a:lnTo>
                      <a:pt x="324" y="1054"/>
                    </a:lnTo>
                    <a:lnTo>
                      <a:pt x="314" y="1060"/>
                    </a:lnTo>
                    <a:lnTo>
                      <a:pt x="306" y="1072"/>
                    </a:lnTo>
                    <a:lnTo>
                      <a:pt x="306" y="1072"/>
                    </a:lnTo>
                    <a:lnTo>
                      <a:pt x="300" y="1082"/>
                    </a:lnTo>
                    <a:lnTo>
                      <a:pt x="296" y="1088"/>
                    </a:lnTo>
                    <a:lnTo>
                      <a:pt x="292" y="1090"/>
                    </a:lnTo>
                    <a:lnTo>
                      <a:pt x="288" y="1088"/>
                    </a:lnTo>
                    <a:lnTo>
                      <a:pt x="276" y="1086"/>
                    </a:lnTo>
                    <a:lnTo>
                      <a:pt x="268" y="1088"/>
                    </a:lnTo>
                    <a:lnTo>
                      <a:pt x="254" y="1090"/>
                    </a:lnTo>
                    <a:lnTo>
                      <a:pt x="254" y="1090"/>
                    </a:lnTo>
                    <a:lnTo>
                      <a:pt x="244" y="1096"/>
                    </a:lnTo>
                    <a:lnTo>
                      <a:pt x="236" y="1100"/>
                    </a:lnTo>
                    <a:lnTo>
                      <a:pt x="232" y="1104"/>
                    </a:lnTo>
                    <a:lnTo>
                      <a:pt x="228" y="1110"/>
                    </a:lnTo>
                    <a:lnTo>
                      <a:pt x="222" y="1118"/>
                    </a:lnTo>
                    <a:lnTo>
                      <a:pt x="218" y="1124"/>
                    </a:lnTo>
                    <a:lnTo>
                      <a:pt x="210" y="1128"/>
                    </a:lnTo>
                    <a:lnTo>
                      <a:pt x="210" y="1128"/>
                    </a:lnTo>
                    <a:lnTo>
                      <a:pt x="200" y="1132"/>
                    </a:lnTo>
                    <a:lnTo>
                      <a:pt x="194" y="1138"/>
                    </a:lnTo>
                    <a:lnTo>
                      <a:pt x="188" y="1144"/>
                    </a:lnTo>
                    <a:lnTo>
                      <a:pt x="186" y="1148"/>
                    </a:lnTo>
                    <a:lnTo>
                      <a:pt x="188" y="1152"/>
                    </a:lnTo>
                    <a:lnTo>
                      <a:pt x="192" y="1154"/>
                    </a:lnTo>
                    <a:lnTo>
                      <a:pt x="200" y="1154"/>
                    </a:lnTo>
                    <a:lnTo>
                      <a:pt x="212" y="1150"/>
                    </a:lnTo>
                    <a:lnTo>
                      <a:pt x="212" y="1150"/>
                    </a:lnTo>
                    <a:lnTo>
                      <a:pt x="224" y="1144"/>
                    </a:lnTo>
                    <a:lnTo>
                      <a:pt x="234" y="1138"/>
                    </a:lnTo>
                    <a:lnTo>
                      <a:pt x="248" y="1124"/>
                    </a:lnTo>
                    <a:lnTo>
                      <a:pt x="256" y="1116"/>
                    </a:lnTo>
                    <a:lnTo>
                      <a:pt x="258" y="1116"/>
                    </a:lnTo>
                    <a:lnTo>
                      <a:pt x="262" y="1120"/>
                    </a:lnTo>
                    <a:lnTo>
                      <a:pt x="262" y="1120"/>
                    </a:lnTo>
                    <a:lnTo>
                      <a:pt x="266" y="1124"/>
                    </a:lnTo>
                    <a:lnTo>
                      <a:pt x="270" y="1124"/>
                    </a:lnTo>
                    <a:lnTo>
                      <a:pt x="278" y="1122"/>
                    </a:lnTo>
                    <a:lnTo>
                      <a:pt x="282" y="1120"/>
                    </a:lnTo>
                    <a:lnTo>
                      <a:pt x="284" y="1120"/>
                    </a:lnTo>
                    <a:lnTo>
                      <a:pt x="288" y="1124"/>
                    </a:lnTo>
                    <a:lnTo>
                      <a:pt x="290" y="1128"/>
                    </a:lnTo>
                    <a:lnTo>
                      <a:pt x="290" y="1128"/>
                    </a:lnTo>
                    <a:lnTo>
                      <a:pt x="292" y="1136"/>
                    </a:lnTo>
                    <a:lnTo>
                      <a:pt x="296" y="1138"/>
                    </a:lnTo>
                    <a:lnTo>
                      <a:pt x="298" y="1140"/>
                    </a:lnTo>
                    <a:lnTo>
                      <a:pt x="302" y="1138"/>
                    </a:lnTo>
                    <a:lnTo>
                      <a:pt x="306" y="1136"/>
                    </a:lnTo>
                    <a:lnTo>
                      <a:pt x="308" y="1130"/>
                    </a:lnTo>
                    <a:lnTo>
                      <a:pt x="308" y="1126"/>
                    </a:lnTo>
                    <a:lnTo>
                      <a:pt x="306" y="1120"/>
                    </a:lnTo>
                    <a:lnTo>
                      <a:pt x="306" y="1120"/>
                    </a:lnTo>
                    <a:lnTo>
                      <a:pt x="306" y="1114"/>
                    </a:lnTo>
                    <a:lnTo>
                      <a:pt x="308" y="1110"/>
                    </a:lnTo>
                    <a:lnTo>
                      <a:pt x="312" y="1106"/>
                    </a:lnTo>
                    <a:lnTo>
                      <a:pt x="316" y="1102"/>
                    </a:lnTo>
                    <a:lnTo>
                      <a:pt x="322" y="1100"/>
                    </a:lnTo>
                    <a:lnTo>
                      <a:pt x="328" y="1100"/>
                    </a:lnTo>
                    <a:lnTo>
                      <a:pt x="332" y="1102"/>
                    </a:lnTo>
                    <a:lnTo>
                      <a:pt x="334" y="1108"/>
                    </a:lnTo>
                    <a:lnTo>
                      <a:pt x="334" y="1108"/>
                    </a:lnTo>
                    <a:lnTo>
                      <a:pt x="334" y="1110"/>
                    </a:lnTo>
                    <a:lnTo>
                      <a:pt x="336" y="1110"/>
                    </a:lnTo>
                    <a:lnTo>
                      <a:pt x="340" y="1110"/>
                    </a:lnTo>
                    <a:lnTo>
                      <a:pt x="354" y="1100"/>
                    </a:lnTo>
                    <a:lnTo>
                      <a:pt x="372" y="1088"/>
                    </a:lnTo>
                    <a:lnTo>
                      <a:pt x="380" y="1084"/>
                    </a:lnTo>
                    <a:lnTo>
                      <a:pt x="388" y="1082"/>
                    </a:lnTo>
                    <a:lnTo>
                      <a:pt x="388" y="1082"/>
                    </a:lnTo>
                    <a:lnTo>
                      <a:pt x="394" y="1082"/>
                    </a:lnTo>
                    <a:lnTo>
                      <a:pt x="396" y="1080"/>
                    </a:lnTo>
                    <a:lnTo>
                      <a:pt x="394" y="1074"/>
                    </a:lnTo>
                    <a:lnTo>
                      <a:pt x="394" y="1068"/>
                    </a:lnTo>
                    <a:lnTo>
                      <a:pt x="398" y="1062"/>
                    </a:lnTo>
                    <a:lnTo>
                      <a:pt x="408" y="1052"/>
                    </a:lnTo>
                    <a:lnTo>
                      <a:pt x="424" y="1042"/>
                    </a:lnTo>
                    <a:lnTo>
                      <a:pt x="424" y="1042"/>
                    </a:lnTo>
                    <a:lnTo>
                      <a:pt x="440" y="1032"/>
                    </a:lnTo>
                    <a:lnTo>
                      <a:pt x="452" y="1024"/>
                    </a:lnTo>
                    <a:lnTo>
                      <a:pt x="462" y="1016"/>
                    </a:lnTo>
                    <a:lnTo>
                      <a:pt x="468" y="1010"/>
                    </a:lnTo>
                    <a:lnTo>
                      <a:pt x="478" y="998"/>
                    </a:lnTo>
                    <a:lnTo>
                      <a:pt x="484" y="994"/>
                    </a:lnTo>
                    <a:lnTo>
                      <a:pt x="492" y="988"/>
                    </a:lnTo>
                    <a:lnTo>
                      <a:pt x="492" y="988"/>
                    </a:lnTo>
                    <a:lnTo>
                      <a:pt x="516" y="976"/>
                    </a:lnTo>
                    <a:lnTo>
                      <a:pt x="538" y="964"/>
                    </a:lnTo>
                    <a:lnTo>
                      <a:pt x="548" y="956"/>
                    </a:lnTo>
                    <a:lnTo>
                      <a:pt x="556" y="950"/>
                    </a:lnTo>
                    <a:lnTo>
                      <a:pt x="562" y="942"/>
                    </a:lnTo>
                    <a:lnTo>
                      <a:pt x="566" y="934"/>
                    </a:lnTo>
                    <a:lnTo>
                      <a:pt x="566" y="934"/>
                    </a:lnTo>
                    <a:lnTo>
                      <a:pt x="568" y="928"/>
                    </a:lnTo>
                    <a:lnTo>
                      <a:pt x="572" y="922"/>
                    </a:lnTo>
                    <a:lnTo>
                      <a:pt x="580" y="916"/>
                    </a:lnTo>
                    <a:lnTo>
                      <a:pt x="588" y="912"/>
                    </a:lnTo>
                    <a:lnTo>
                      <a:pt x="592" y="906"/>
                    </a:lnTo>
                    <a:lnTo>
                      <a:pt x="592" y="900"/>
                    </a:lnTo>
                    <a:lnTo>
                      <a:pt x="592" y="900"/>
                    </a:lnTo>
                    <a:lnTo>
                      <a:pt x="592" y="898"/>
                    </a:lnTo>
                    <a:lnTo>
                      <a:pt x="590" y="896"/>
                    </a:lnTo>
                    <a:lnTo>
                      <a:pt x="582" y="892"/>
                    </a:lnTo>
                    <a:lnTo>
                      <a:pt x="564" y="892"/>
                    </a:lnTo>
                    <a:lnTo>
                      <a:pt x="556" y="890"/>
                    </a:lnTo>
                    <a:lnTo>
                      <a:pt x="554" y="890"/>
                    </a:lnTo>
                    <a:lnTo>
                      <a:pt x="554" y="888"/>
                    </a:lnTo>
                    <a:lnTo>
                      <a:pt x="554" y="886"/>
                    </a:lnTo>
                    <a:lnTo>
                      <a:pt x="556" y="882"/>
                    </a:lnTo>
                    <a:lnTo>
                      <a:pt x="570" y="870"/>
                    </a:lnTo>
                    <a:lnTo>
                      <a:pt x="570" y="870"/>
                    </a:lnTo>
                    <a:lnTo>
                      <a:pt x="598" y="846"/>
                    </a:lnTo>
                    <a:lnTo>
                      <a:pt x="616" y="828"/>
                    </a:lnTo>
                    <a:lnTo>
                      <a:pt x="630" y="810"/>
                    </a:lnTo>
                    <a:lnTo>
                      <a:pt x="644" y="786"/>
                    </a:lnTo>
                    <a:lnTo>
                      <a:pt x="644" y="786"/>
                    </a:lnTo>
                    <a:lnTo>
                      <a:pt x="654" y="774"/>
                    </a:lnTo>
                    <a:lnTo>
                      <a:pt x="666" y="764"/>
                    </a:lnTo>
                    <a:lnTo>
                      <a:pt x="680" y="756"/>
                    </a:lnTo>
                    <a:lnTo>
                      <a:pt x="694" y="750"/>
                    </a:lnTo>
                    <a:lnTo>
                      <a:pt x="710" y="750"/>
                    </a:lnTo>
                    <a:lnTo>
                      <a:pt x="726" y="752"/>
                    </a:lnTo>
                    <a:lnTo>
                      <a:pt x="742" y="758"/>
                    </a:lnTo>
                    <a:lnTo>
                      <a:pt x="750" y="764"/>
                    </a:lnTo>
                    <a:lnTo>
                      <a:pt x="758" y="770"/>
                    </a:lnTo>
                    <a:lnTo>
                      <a:pt x="758" y="770"/>
                    </a:lnTo>
                    <a:lnTo>
                      <a:pt x="768" y="782"/>
                    </a:lnTo>
                    <a:lnTo>
                      <a:pt x="770" y="784"/>
                    </a:lnTo>
                    <a:lnTo>
                      <a:pt x="770" y="784"/>
                    </a:lnTo>
                    <a:lnTo>
                      <a:pt x="752" y="776"/>
                    </a:lnTo>
                    <a:lnTo>
                      <a:pt x="738" y="768"/>
                    </a:lnTo>
                    <a:lnTo>
                      <a:pt x="720" y="764"/>
                    </a:lnTo>
                    <a:lnTo>
                      <a:pt x="712" y="762"/>
                    </a:lnTo>
                    <a:lnTo>
                      <a:pt x="704" y="762"/>
                    </a:lnTo>
                    <a:lnTo>
                      <a:pt x="696" y="764"/>
                    </a:lnTo>
                    <a:lnTo>
                      <a:pt x="690" y="768"/>
                    </a:lnTo>
                    <a:lnTo>
                      <a:pt x="690" y="768"/>
                    </a:lnTo>
                    <a:lnTo>
                      <a:pt x="680" y="776"/>
                    </a:lnTo>
                    <a:lnTo>
                      <a:pt x="674" y="784"/>
                    </a:lnTo>
                    <a:lnTo>
                      <a:pt x="672" y="790"/>
                    </a:lnTo>
                    <a:lnTo>
                      <a:pt x="672" y="796"/>
                    </a:lnTo>
                    <a:lnTo>
                      <a:pt x="672" y="802"/>
                    </a:lnTo>
                    <a:lnTo>
                      <a:pt x="670" y="810"/>
                    </a:lnTo>
                    <a:lnTo>
                      <a:pt x="666" y="818"/>
                    </a:lnTo>
                    <a:lnTo>
                      <a:pt x="658" y="828"/>
                    </a:lnTo>
                    <a:lnTo>
                      <a:pt x="658" y="828"/>
                    </a:lnTo>
                    <a:lnTo>
                      <a:pt x="652" y="836"/>
                    </a:lnTo>
                    <a:lnTo>
                      <a:pt x="650" y="844"/>
                    </a:lnTo>
                    <a:lnTo>
                      <a:pt x="652" y="848"/>
                    </a:lnTo>
                    <a:lnTo>
                      <a:pt x="656" y="852"/>
                    </a:lnTo>
                    <a:lnTo>
                      <a:pt x="660" y="856"/>
                    </a:lnTo>
                    <a:lnTo>
                      <a:pt x="662" y="858"/>
                    </a:lnTo>
                    <a:lnTo>
                      <a:pt x="662" y="862"/>
                    </a:lnTo>
                    <a:lnTo>
                      <a:pt x="656" y="866"/>
                    </a:lnTo>
                    <a:lnTo>
                      <a:pt x="656" y="866"/>
                    </a:lnTo>
                    <a:lnTo>
                      <a:pt x="646" y="874"/>
                    </a:lnTo>
                    <a:lnTo>
                      <a:pt x="644" y="876"/>
                    </a:lnTo>
                    <a:lnTo>
                      <a:pt x="644" y="878"/>
                    </a:lnTo>
                    <a:lnTo>
                      <a:pt x="646" y="880"/>
                    </a:lnTo>
                    <a:lnTo>
                      <a:pt x="648" y="882"/>
                    </a:lnTo>
                    <a:lnTo>
                      <a:pt x="658" y="884"/>
                    </a:lnTo>
                    <a:lnTo>
                      <a:pt x="670" y="884"/>
                    </a:lnTo>
                    <a:lnTo>
                      <a:pt x="684" y="882"/>
                    </a:lnTo>
                    <a:lnTo>
                      <a:pt x="698" y="876"/>
                    </a:lnTo>
                    <a:lnTo>
                      <a:pt x="712" y="866"/>
                    </a:lnTo>
                    <a:lnTo>
                      <a:pt x="712" y="866"/>
                    </a:lnTo>
                    <a:lnTo>
                      <a:pt x="732" y="850"/>
                    </a:lnTo>
                    <a:lnTo>
                      <a:pt x="748" y="840"/>
                    </a:lnTo>
                    <a:lnTo>
                      <a:pt x="762" y="834"/>
                    </a:lnTo>
                    <a:lnTo>
                      <a:pt x="778" y="834"/>
                    </a:lnTo>
                    <a:lnTo>
                      <a:pt x="778" y="834"/>
                    </a:lnTo>
                    <a:lnTo>
                      <a:pt x="786" y="832"/>
                    </a:lnTo>
                    <a:lnTo>
                      <a:pt x="790" y="830"/>
                    </a:lnTo>
                    <a:lnTo>
                      <a:pt x="790" y="828"/>
                    </a:lnTo>
                    <a:lnTo>
                      <a:pt x="790" y="824"/>
                    </a:lnTo>
                    <a:lnTo>
                      <a:pt x="790" y="820"/>
                    </a:lnTo>
                    <a:lnTo>
                      <a:pt x="790" y="818"/>
                    </a:lnTo>
                    <a:lnTo>
                      <a:pt x="794" y="814"/>
                    </a:lnTo>
                    <a:lnTo>
                      <a:pt x="800" y="810"/>
                    </a:lnTo>
                    <a:lnTo>
                      <a:pt x="800" y="810"/>
                    </a:lnTo>
                    <a:lnTo>
                      <a:pt x="804" y="806"/>
                    </a:lnTo>
                    <a:lnTo>
                      <a:pt x="806" y="802"/>
                    </a:lnTo>
                    <a:lnTo>
                      <a:pt x="804" y="796"/>
                    </a:lnTo>
                    <a:lnTo>
                      <a:pt x="802" y="790"/>
                    </a:lnTo>
                    <a:lnTo>
                      <a:pt x="800" y="784"/>
                    </a:lnTo>
                    <a:lnTo>
                      <a:pt x="800" y="780"/>
                    </a:lnTo>
                    <a:lnTo>
                      <a:pt x="804" y="776"/>
                    </a:lnTo>
                    <a:lnTo>
                      <a:pt x="812" y="774"/>
                    </a:lnTo>
                    <a:lnTo>
                      <a:pt x="812" y="774"/>
                    </a:lnTo>
                    <a:lnTo>
                      <a:pt x="824" y="772"/>
                    </a:lnTo>
                    <a:lnTo>
                      <a:pt x="834" y="770"/>
                    </a:lnTo>
                    <a:lnTo>
                      <a:pt x="850" y="764"/>
                    </a:lnTo>
                    <a:lnTo>
                      <a:pt x="856" y="764"/>
                    </a:lnTo>
                    <a:lnTo>
                      <a:pt x="860" y="764"/>
                    </a:lnTo>
                    <a:lnTo>
                      <a:pt x="862" y="768"/>
                    </a:lnTo>
                    <a:lnTo>
                      <a:pt x="862" y="774"/>
                    </a:lnTo>
                    <a:lnTo>
                      <a:pt x="862" y="774"/>
                    </a:lnTo>
                    <a:lnTo>
                      <a:pt x="862" y="780"/>
                    </a:lnTo>
                    <a:lnTo>
                      <a:pt x="866" y="784"/>
                    </a:lnTo>
                    <a:lnTo>
                      <a:pt x="870" y="788"/>
                    </a:lnTo>
                    <a:lnTo>
                      <a:pt x="874" y="790"/>
                    </a:lnTo>
                    <a:lnTo>
                      <a:pt x="888" y="794"/>
                    </a:lnTo>
                    <a:lnTo>
                      <a:pt x="896" y="798"/>
                    </a:lnTo>
                    <a:lnTo>
                      <a:pt x="906" y="802"/>
                    </a:lnTo>
                    <a:lnTo>
                      <a:pt x="906" y="802"/>
                    </a:lnTo>
                    <a:lnTo>
                      <a:pt x="912" y="806"/>
                    </a:lnTo>
                    <a:lnTo>
                      <a:pt x="918" y="806"/>
                    </a:lnTo>
                    <a:lnTo>
                      <a:pt x="922" y="804"/>
                    </a:lnTo>
                    <a:lnTo>
                      <a:pt x="924" y="802"/>
                    </a:lnTo>
                    <a:lnTo>
                      <a:pt x="926" y="800"/>
                    </a:lnTo>
                    <a:lnTo>
                      <a:pt x="930" y="800"/>
                    </a:lnTo>
                    <a:lnTo>
                      <a:pt x="934" y="804"/>
                    </a:lnTo>
                    <a:lnTo>
                      <a:pt x="940" y="810"/>
                    </a:lnTo>
                    <a:lnTo>
                      <a:pt x="940" y="810"/>
                    </a:lnTo>
                    <a:lnTo>
                      <a:pt x="948" y="820"/>
                    </a:lnTo>
                    <a:lnTo>
                      <a:pt x="958" y="824"/>
                    </a:lnTo>
                    <a:lnTo>
                      <a:pt x="968" y="828"/>
                    </a:lnTo>
                    <a:lnTo>
                      <a:pt x="978" y="828"/>
                    </a:lnTo>
                    <a:lnTo>
                      <a:pt x="1002" y="826"/>
                    </a:lnTo>
                    <a:lnTo>
                      <a:pt x="1024" y="824"/>
                    </a:lnTo>
                    <a:lnTo>
                      <a:pt x="1024" y="824"/>
                    </a:lnTo>
                    <a:lnTo>
                      <a:pt x="1036" y="826"/>
                    </a:lnTo>
                    <a:lnTo>
                      <a:pt x="1050" y="830"/>
                    </a:lnTo>
                    <a:lnTo>
                      <a:pt x="1076" y="842"/>
                    </a:lnTo>
                    <a:lnTo>
                      <a:pt x="1090" y="846"/>
                    </a:lnTo>
                    <a:lnTo>
                      <a:pt x="1104" y="850"/>
                    </a:lnTo>
                    <a:lnTo>
                      <a:pt x="1116" y="850"/>
                    </a:lnTo>
                    <a:lnTo>
                      <a:pt x="1122" y="848"/>
                    </a:lnTo>
                    <a:lnTo>
                      <a:pt x="1126" y="846"/>
                    </a:lnTo>
                    <a:lnTo>
                      <a:pt x="1126" y="846"/>
                    </a:lnTo>
                    <a:lnTo>
                      <a:pt x="1136" y="842"/>
                    </a:lnTo>
                    <a:lnTo>
                      <a:pt x="1142" y="840"/>
                    </a:lnTo>
                    <a:lnTo>
                      <a:pt x="1146" y="840"/>
                    </a:lnTo>
                    <a:lnTo>
                      <a:pt x="1150" y="842"/>
                    </a:lnTo>
                    <a:lnTo>
                      <a:pt x="1150" y="846"/>
                    </a:lnTo>
                    <a:lnTo>
                      <a:pt x="1150" y="850"/>
                    </a:lnTo>
                    <a:lnTo>
                      <a:pt x="1146" y="854"/>
                    </a:lnTo>
                    <a:lnTo>
                      <a:pt x="1142" y="858"/>
                    </a:lnTo>
                    <a:lnTo>
                      <a:pt x="1142" y="858"/>
                    </a:lnTo>
                    <a:lnTo>
                      <a:pt x="1138" y="860"/>
                    </a:lnTo>
                    <a:lnTo>
                      <a:pt x="1140" y="864"/>
                    </a:lnTo>
                    <a:lnTo>
                      <a:pt x="1146" y="868"/>
                    </a:lnTo>
                    <a:lnTo>
                      <a:pt x="1154" y="874"/>
                    </a:lnTo>
                    <a:lnTo>
                      <a:pt x="1174" y="882"/>
                    </a:lnTo>
                    <a:lnTo>
                      <a:pt x="1192" y="892"/>
                    </a:lnTo>
                    <a:lnTo>
                      <a:pt x="1192" y="892"/>
                    </a:lnTo>
                    <a:lnTo>
                      <a:pt x="1206" y="900"/>
                    </a:lnTo>
                    <a:lnTo>
                      <a:pt x="1216" y="912"/>
                    </a:lnTo>
                    <a:lnTo>
                      <a:pt x="1228" y="924"/>
                    </a:lnTo>
                    <a:lnTo>
                      <a:pt x="1244" y="934"/>
                    </a:lnTo>
                    <a:lnTo>
                      <a:pt x="1244" y="934"/>
                    </a:lnTo>
                    <a:lnTo>
                      <a:pt x="1254" y="938"/>
                    </a:lnTo>
                    <a:lnTo>
                      <a:pt x="1264" y="940"/>
                    </a:lnTo>
                    <a:lnTo>
                      <a:pt x="1272" y="940"/>
                    </a:lnTo>
                    <a:lnTo>
                      <a:pt x="1278" y="940"/>
                    </a:lnTo>
                    <a:lnTo>
                      <a:pt x="1282" y="938"/>
                    </a:lnTo>
                    <a:lnTo>
                      <a:pt x="1284" y="934"/>
                    </a:lnTo>
                    <a:lnTo>
                      <a:pt x="1284" y="930"/>
                    </a:lnTo>
                    <a:lnTo>
                      <a:pt x="1280" y="924"/>
                    </a:lnTo>
                    <a:lnTo>
                      <a:pt x="1280" y="924"/>
                    </a:lnTo>
                    <a:lnTo>
                      <a:pt x="1272" y="912"/>
                    </a:lnTo>
                    <a:lnTo>
                      <a:pt x="1268" y="904"/>
                    </a:lnTo>
                    <a:lnTo>
                      <a:pt x="1268" y="902"/>
                    </a:lnTo>
                    <a:lnTo>
                      <a:pt x="1270" y="902"/>
                    </a:lnTo>
                    <a:lnTo>
                      <a:pt x="1282" y="912"/>
                    </a:lnTo>
                    <a:lnTo>
                      <a:pt x="1282" y="912"/>
                    </a:lnTo>
                    <a:lnTo>
                      <a:pt x="1298" y="928"/>
                    </a:lnTo>
                    <a:lnTo>
                      <a:pt x="1314" y="938"/>
                    </a:lnTo>
                    <a:lnTo>
                      <a:pt x="1320" y="940"/>
                    </a:lnTo>
                    <a:lnTo>
                      <a:pt x="1324" y="940"/>
                    </a:lnTo>
                    <a:lnTo>
                      <a:pt x="1326" y="938"/>
                    </a:lnTo>
                    <a:lnTo>
                      <a:pt x="1326" y="930"/>
                    </a:lnTo>
                    <a:lnTo>
                      <a:pt x="1326" y="930"/>
                    </a:lnTo>
                    <a:lnTo>
                      <a:pt x="1322" y="916"/>
                    </a:lnTo>
                    <a:lnTo>
                      <a:pt x="1322" y="908"/>
                    </a:lnTo>
                    <a:lnTo>
                      <a:pt x="1322" y="906"/>
                    </a:lnTo>
                    <a:lnTo>
                      <a:pt x="1324" y="908"/>
                    </a:lnTo>
                    <a:lnTo>
                      <a:pt x="1332" y="922"/>
                    </a:lnTo>
                    <a:lnTo>
                      <a:pt x="1332" y="922"/>
                    </a:lnTo>
                    <a:lnTo>
                      <a:pt x="1338" y="930"/>
                    </a:lnTo>
                    <a:lnTo>
                      <a:pt x="1344" y="934"/>
                    </a:lnTo>
                    <a:lnTo>
                      <a:pt x="1348" y="936"/>
                    </a:lnTo>
                    <a:lnTo>
                      <a:pt x="1354" y="938"/>
                    </a:lnTo>
                    <a:lnTo>
                      <a:pt x="1358" y="938"/>
                    </a:lnTo>
                    <a:lnTo>
                      <a:pt x="1362" y="940"/>
                    </a:lnTo>
                    <a:lnTo>
                      <a:pt x="1368" y="942"/>
                    </a:lnTo>
                    <a:lnTo>
                      <a:pt x="1372" y="950"/>
                    </a:lnTo>
                    <a:lnTo>
                      <a:pt x="1372" y="950"/>
                    </a:lnTo>
                    <a:lnTo>
                      <a:pt x="1378" y="966"/>
                    </a:lnTo>
                    <a:lnTo>
                      <a:pt x="1382" y="976"/>
                    </a:lnTo>
                    <a:lnTo>
                      <a:pt x="1384" y="982"/>
                    </a:lnTo>
                    <a:lnTo>
                      <a:pt x="1390" y="988"/>
                    </a:lnTo>
                    <a:lnTo>
                      <a:pt x="1390" y="988"/>
                    </a:lnTo>
                    <a:lnTo>
                      <a:pt x="1394" y="992"/>
                    </a:lnTo>
                    <a:lnTo>
                      <a:pt x="1394" y="996"/>
                    </a:lnTo>
                    <a:lnTo>
                      <a:pt x="1390" y="1002"/>
                    </a:lnTo>
                    <a:lnTo>
                      <a:pt x="1388" y="1006"/>
                    </a:lnTo>
                    <a:lnTo>
                      <a:pt x="1388" y="1008"/>
                    </a:lnTo>
                    <a:lnTo>
                      <a:pt x="1392" y="1012"/>
                    </a:lnTo>
                    <a:lnTo>
                      <a:pt x="1398" y="1014"/>
                    </a:lnTo>
                    <a:lnTo>
                      <a:pt x="1398" y="1014"/>
                    </a:lnTo>
                    <a:lnTo>
                      <a:pt x="1412" y="1020"/>
                    </a:lnTo>
                    <a:lnTo>
                      <a:pt x="1414" y="1024"/>
                    </a:lnTo>
                    <a:lnTo>
                      <a:pt x="1416" y="1026"/>
                    </a:lnTo>
                    <a:lnTo>
                      <a:pt x="1422" y="1036"/>
                    </a:lnTo>
                    <a:lnTo>
                      <a:pt x="1426" y="1042"/>
                    </a:lnTo>
                    <a:lnTo>
                      <a:pt x="1434" y="1052"/>
                    </a:lnTo>
                    <a:lnTo>
                      <a:pt x="1434" y="1052"/>
                    </a:lnTo>
                    <a:lnTo>
                      <a:pt x="1452" y="1064"/>
                    </a:lnTo>
                    <a:lnTo>
                      <a:pt x="1464" y="1070"/>
                    </a:lnTo>
                    <a:lnTo>
                      <a:pt x="1466" y="1074"/>
                    </a:lnTo>
                    <a:lnTo>
                      <a:pt x="1460" y="1076"/>
                    </a:lnTo>
                    <a:lnTo>
                      <a:pt x="1460" y="1076"/>
                    </a:lnTo>
                    <a:lnTo>
                      <a:pt x="1452" y="1080"/>
                    </a:lnTo>
                    <a:lnTo>
                      <a:pt x="1450" y="1086"/>
                    </a:lnTo>
                    <a:lnTo>
                      <a:pt x="1448" y="1092"/>
                    </a:lnTo>
                    <a:lnTo>
                      <a:pt x="1442" y="1100"/>
                    </a:lnTo>
                    <a:lnTo>
                      <a:pt x="1442" y="1100"/>
                    </a:lnTo>
                    <a:lnTo>
                      <a:pt x="1440" y="1104"/>
                    </a:lnTo>
                    <a:lnTo>
                      <a:pt x="1440" y="1108"/>
                    </a:lnTo>
                    <a:lnTo>
                      <a:pt x="1440" y="1112"/>
                    </a:lnTo>
                    <a:lnTo>
                      <a:pt x="1442" y="1114"/>
                    </a:lnTo>
                    <a:lnTo>
                      <a:pt x="1446" y="1116"/>
                    </a:lnTo>
                    <a:lnTo>
                      <a:pt x="1450" y="1114"/>
                    </a:lnTo>
                    <a:lnTo>
                      <a:pt x="1452" y="1112"/>
                    </a:lnTo>
                    <a:lnTo>
                      <a:pt x="1456" y="1106"/>
                    </a:lnTo>
                    <a:lnTo>
                      <a:pt x="1456" y="1106"/>
                    </a:lnTo>
                    <a:lnTo>
                      <a:pt x="1462" y="1092"/>
                    </a:lnTo>
                    <a:lnTo>
                      <a:pt x="1466" y="1088"/>
                    </a:lnTo>
                    <a:lnTo>
                      <a:pt x="1470" y="1084"/>
                    </a:lnTo>
                    <a:lnTo>
                      <a:pt x="1474" y="1082"/>
                    </a:lnTo>
                    <a:lnTo>
                      <a:pt x="1478" y="1084"/>
                    </a:lnTo>
                    <a:lnTo>
                      <a:pt x="1484" y="1088"/>
                    </a:lnTo>
                    <a:lnTo>
                      <a:pt x="1488" y="1094"/>
                    </a:lnTo>
                    <a:lnTo>
                      <a:pt x="1488" y="1094"/>
                    </a:lnTo>
                    <a:lnTo>
                      <a:pt x="1492" y="1104"/>
                    </a:lnTo>
                    <a:lnTo>
                      <a:pt x="1494" y="1112"/>
                    </a:lnTo>
                    <a:lnTo>
                      <a:pt x="1494" y="1118"/>
                    </a:lnTo>
                    <a:lnTo>
                      <a:pt x="1492" y="1124"/>
                    </a:lnTo>
                    <a:lnTo>
                      <a:pt x="1488" y="1134"/>
                    </a:lnTo>
                    <a:lnTo>
                      <a:pt x="1488" y="1138"/>
                    </a:lnTo>
                    <a:lnTo>
                      <a:pt x="1488" y="1144"/>
                    </a:lnTo>
                    <a:lnTo>
                      <a:pt x="1488" y="1144"/>
                    </a:lnTo>
                    <a:lnTo>
                      <a:pt x="1492" y="1152"/>
                    </a:lnTo>
                    <a:lnTo>
                      <a:pt x="1494" y="1160"/>
                    </a:lnTo>
                    <a:lnTo>
                      <a:pt x="1496" y="1164"/>
                    </a:lnTo>
                    <a:lnTo>
                      <a:pt x="1498" y="1164"/>
                    </a:lnTo>
                    <a:lnTo>
                      <a:pt x="1502" y="1162"/>
                    </a:lnTo>
                    <a:lnTo>
                      <a:pt x="1508" y="1158"/>
                    </a:lnTo>
                    <a:lnTo>
                      <a:pt x="1508" y="1158"/>
                    </a:lnTo>
                    <a:lnTo>
                      <a:pt x="1516" y="1150"/>
                    </a:lnTo>
                    <a:lnTo>
                      <a:pt x="1524" y="1142"/>
                    </a:lnTo>
                    <a:lnTo>
                      <a:pt x="1526" y="1138"/>
                    </a:lnTo>
                    <a:lnTo>
                      <a:pt x="1526" y="1132"/>
                    </a:lnTo>
                    <a:lnTo>
                      <a:pt x="1524" y="1118"/>
                    </a:lnTo>
                    <a:lnTo>
                      <a:pt x="1524" y="1118"/>
                    </a:lnTo>
                    <a:lnTo>
                      <a:pt x="1522" y="1106"/>
                    </a:lnTo>
                    <a:lnTo>
                      <a:pt x="1524" y="1098"/>
                    </a:lnTo>
                    <a:lnTo>
                      <a:pt x="1528" y="1094"/>
                    </a:lnTo>
                    <a:lnTo>
                      <a:pt x="1530" y="1090"/>
                    </a:lnTo>
                    <a:lnTo>
                      <a:pt x="1530" y="1090"/>
                    </a:lnTo>
                    <a:lnTo>
                      <a:pt x="1528" y="1098"/>
                    </a:lnTo>
                    <a:lnTo>
                      <a:pt x="1530" y="1106"/>
                    </a:lnTo>
                    <a:lnTo>
                      <a:pt x="1532" y="1118"/>
                    </a:lnTo>
                    <a:lnTo>
                      <a:pt x="1534" y="1130"/>
                    </a:lnTo>
                    <a:lnTo>
                      <a:pt x="1532" y="1136"/>
                    </a:lnTo>
                    <a:lnTo>
                      <a:pt x="1530" y="1140"/>
                    </a:lnTo>
                    <a:lnTo>
                      <a:pt x="1530" y="1140"/>
                    </a:lnTo>
                    <a:lnTo>
                      <a:pt x="1526" y="1142"/>
                    </a:lnTo>
                    <a:lnTo>
                      <a:pt x="1526" y="1146"/>
                    </a:lnTo>
                    <a:lnTo>
                      <a:pt x="1526" y="1152"/>
                    </a:lnTo>
                    <a:lnTo>
                      <a:pt x="1526" y="1160"/>
                    </a:lnTo>
                    <a:lnTo>
                      <a:pt x="1524" y="1162"/>
                    </a:lnTo>
                    <a:lnTo>
                      <a:pt x="1522" y="1166"/>
                    </a:lnTo>
                    <a:lnTo>
                      <a:pt x="1522" y="1166"/>
                    </a:lnTo>
                    <a:lnTo>
                      <a:pt x="1516" y="1172"/>
                    </a:lnTo>
                    <a:lnTo>
                      <a:pt x="1512" y="1178"/>
                    </a:lnTo>
                    <a:lnTo>
                      <a:pt x="1512" y="1182"/>
                    </a:lnTo>
                    <a:lnTo>
                      <a:pt x="1512" y="1186"/>
                    </a:lnTo>
                    <a:lnTo>
                      <a:pt x="1518" y="1192"/>
                    </a:lnTo>
                    <a:lnTo>
                      <a:pt x="1520" y="1194"/>
                    </a:lnTo>
                    <a:lnTo>
                      <a:pt x="1524" y="1198"/>
                    </a:lnTo>
                    <a:lnTo>
                      <a:pt x="1524" y="1198"/>
                    </a:lnTo>
                    <a:lnTo>
                      <a:pt x="1528" y="1210"/>
                    </a:lnTo>
                    <a:lnTo>
                      <a:pt x="1534" y="1222"/>
                    </a:lnTo>
                    <a:lnTo>
                      <a:pt x="1542" y="1232"/>
                    </a:lnTo>
                    <a:lnTo>
                      <a:pt x="1554" y="1244"/>
                    </a:lnTo>
                    <a:lnTo>
                      <a:pt x="1554" y="1244"/>
                    </a:lnTo>
                    <a:lnTo>
                      <a:pt x="1558" y="1246"/>
                    </a:lnTo>
                    <a:lnTo>
                      <a:pt x="1560" y="1244"/>
                    </a:lnTo>
                    <a:lnTo>
                      <a:pt x="1562" y="1236"/>
                    </a:lnTo>
                    <a:lnTo>
                      <a:pt x="1564" y="1230"/>
                    </a:lnTo>
                    <a:lnTo>
                      <a:pt x="1566" y="1224"/>
                    </a:lnTo>
                    <a:lnTo>
                      <a:pt x="1574" y="1218"/>
                    </a:lnTo>
                    <a:lnTo>
                      <a:pt x="1584" y="1216"/>
                    </a:lnTo>
                    <a:lnTo>
                      <a:pt x="1584" y="1216"/>
                    </a:lnTo>
                    <a:lnTo>
                      <a:pt x="1592" y="1216"/>
                    </a:lnTo>
                    <a:lnTo>
                      <a:pt x="1594" y="1216"/>
                    </a:lnTo>
                    <a:lnTo>
                      <a:pt x="1586" y="1222"/>
                    </a:lnTo>
                    <a:lnTo>
                      <a:pt x="1582" y="1228"/>
                    </a:lnTo>
                    <a:lnTo>
                      <a:pt x="1578" y="1234"/>
                    </a:lnTo>
                    <a:lnTo>
                      <a:pt x="1574" y="1240"/>
                    </a:lnTo>
                    <a:lnTo>
                      <a:pt x="1576" y="1248"/>
                    </a:lnTo>
                    <a:lnTo>
                      <a:pt x="1576" y="1248"/>
                    </a:lnTo>
                    <a:lnTo>
                      <a:pt x="1582" y="1258"/>
                    </a:lnTo>
                    <a:lnTo>
                      <a:pt x="1586" y="1260"/>
                    </a:lnTo>
                    <a:lnTo>
                      <a:pt x="1588" y="1262"/>
                    </a:lnTo>
                    <a:lnTo>
                      <a:pt x="1590" y="1274"/>
                    </a:lnTo>
                    <a:lnTo>
                      <a:pt x="1590" y="1274"/>
                    </a:lnTo>
                    <a:lnTo>
                      <a:pt x="1592" y="1280"/>
                    </a:lnTo>
                    <a:lnTo>
                      <a:pt x="1596" y="1280"/>
                    </a:lnTo>
                    <a:lnTo>
                      <a:pt x="1600" y="1280"/>
                    </a:lnTo>
                    <a:lnTo>
                      <a:pt x="1604" y="1278"/>
                    </a:lnTo>
                    <a:lnTo>
                      <a:pt x="1608" y="1278"/>
                    </a:lnTo>
                    <a:lnTo>
                      <a:pt x="1610" y="1278"/>
                    </a:lnTo>
                    <a:lnTo>
                      <a:pt x="1610" y="1280"/>
                    </a:lnTo>
                    <a:lnTo>
                      <a:pt x="1606" y="1290"/>
                    </a:lnTo>
                    <a:lnTo>
                      <a:pt x="1606" y="1290"/>
                    </a:lnTo>
                    <a:lnTo>
                      <a:pt x="1598" y="1306"/>
                    </a:lnTo>
                    <a:lnTo>
                      <a:pt x="1596" y="1318"/>
                    </a:lnTo>
                    <a:lnTo>
                      <a:pt x="1598" y="1322"/>
                    </a:lnTo>
                    <a:lnTo>
                      <a:pt x="1600" y="1322"/>
                    </a:lnTo>
                    <a:lnTo>
                      <a:pt x="1600" y="1322"/>
                    </a:lnTo>
                    <a:lnTo>
                      <a:pt x="1602" y="1322"/>
                    </a:lnTo>
                    <a:lnTo>
                      <a:pt x="1602" y="1324"/>
                    </a:lnTo>
                    <a:lnTo>
                      <a:pt x="1602" y="1330"/>
                    </a:lnTo>
                    <a:lnTo>
                      <a:pt x="1602" y="1336"/>
                    </a:lnTo>
                    <a:lnTo>
                      <a:pt x="1604" y="1340"/>
                    </a:lnTo>
                    <a:lnTo>
                      <a:pt x="1608" y="1342"/>
                    </a:lnTo>
                    <a:lnTo>
                      <a:pt x="1608" y="1342"/>
                    </a:lnTo>
                    <a:lnTo>
                      <a:pt x="1610" y="1342"/>
                    </a:lnTo>
                    <a:lnTo>
                      <a:pt x="1612" y="1340"/>
                    </a:lnTo>
                    <a:lnTo>
                      <a:pt x="1614" y="1330"/>
                    </a:lnTo>
                    <a:lnTo>
                      <a:pt x="1616" y="1320"/>
                    </a:lnTo>
                    <a:lnTo>
                      <a:pt x="1618" y="1316"/>
                    </a:lnTo>
                    <a:lnTo>
                      <a:pt x="1622" y="1314"/>
                    </a:lnTo>
                    <a:lnTo>
                      <a:pt x="1622" y="1314"/>
                    </a:lnTo>
                    <a:lnTo>
                      <a:pt x="1630" y="1310"/>
                    </a:lnTo>
                    <a:lnTo>
                      <a:pt x="1636" y="1304"/>
                    </a:lnTo>
                    <a:lnTo>
                      <a:pt x="1642" y="1300"/>
                    </a:lnTo>
                    <a:lnTo>
                      <a:pt x="1642" y="1300"/>
                    </a:lnTo>
                    <a:lnTo>
                      <a:pt x="1644" y="1304"/>
                    </a:lnTo>
                    <a:lnTo>
                      <a:pt x="1644" y="1304"/>
                    </a:lnTo>
                    <a:lnTo>
                      <a:pt x="1646" y="1306"/>
                    </a:lnTo>
                    <a:lnTo>
                      <a:pt x="1648" y="1308"/>
                    </a:lnTo>
                    <a:lnTo>
                      <a:pt x="1654" y="1308"/>
                    </a:lnTo>
                    <a:lnTo>
                      <a:pt x="1660" y="1308"/>
                    </a:lnTo>
                    <a:lnTo>
                      <a:pt x="1660" y="1310"/>
                    </a:lnTo>
                    <a:lnTo>
                      <a:pt x="1660" y="1314"/>
                    </a:lnTo>
                    <a:lnTo>
                      <a:pt x="1660" y="1314"/>
                    </a:lnTo>
                    <a:lnTo>
                      <a:pt x="1660" y="1318"/>
                    </a:lnTo>
                    <a:lnTo>
                      <a:pt x="1658" y="1318"/>
                    </a:lnTo>
                    <a:lnTo>
                      <a:pt x="1656" y="1316"/>
                    </a:lnTo>
                    <a:lnTo>
                      <a:pt x="1652" y="1314"/>
                    </a:lnTo>
                    <a:lnTo>
                      <a:pt x="1648" y="1312"/>
                    </a:lnTo>
                    <a:lnTo>
                      <a:pt x="1642" y="1314"/>
                    </a:lnTo>
                    <a:lnTo>
                      <a:pt x="1634" y="1318"/>
                    </a:lnTo>
                    <a:lnTo>
                      <a:pt x="1634" y="1318"/>
                    </a:lnTo>
                    <a:lnTo>
                      <a:pt x="1622" y="1330"/>
                    </a:lnTo>
                    <a:lnTo>
                      <a:pt x="1618" y="1336"/>
                    </a:lnTo>
                    <a:lnTo>
                      <a:pt x="1618" y="1342"/>
                    </a:lnTo>
                    <a:lnTo>
                      <a:pt x="1618" y="1350"/>
                    </a:lnTo>
                    <a:lnTo>
                      <a:pt x="1618" y="1350"/>
                    </a:lnTo>
                    <a:lnTo>
                      <a:pt x="1620" y="1356"/>
                    </a:lnTo>
                    <a:lnTo>
                      <a:pt x="1622" y="1358"/>
                    </a:lnTo>
                    <a:lnTo>
                      <a:pt x="1626" y="1360"/>
                    </a:lnTo>
                    <a:lnTo>
                      <a:pt x="1628" y="1362"/>
                    </a:lnTo>
                    <a:lnTo>
                      <a:pt x="1624" y="1366"/>
                    </a:lnTo>
                    <a:lnTo>
                      <a:pt x="1624" y="1366"/>
                    </a:lnTo>
                    <a:lnTo>
                      <a:pt x="1622" y="1368"/>
                    </a:lnTo>
                    <a:lnTo>
                      <a:pt x="1622" y="1370"/>
                    </a:lnTo>
                    <a:lnTo>
                      <a:pt x="1624" y="1372"/>
                    </a:lnTo>
                    <a:lnTo>
                      <a:pt x="1626" y="1374"/>
                    </a:lnTo>
                    <a:lnTo>
                      <a:pt x="1624" y="1376"/>
                    </a:lnTo>
                    <a:lnTo>
                      <a:pt x="1624" y="1376"/>
                    </a:lnTo>
                    <a:lnTo>
                      <a:pt x="1620" y="1378"/>
                    </a:lnTo>
                    <a:lnTo>
                      <a:pt x="1620" y="1382"/>
                    </a:lnTo>
                    <a:lnTo>
                      <a:pt x="1620" y="1384"/>
                    </a:lnTo>
                    <a:lnTo>
                      <a:pt x="1622" y="1386"/>
                    </a:lnTo>
                    <a:lnTo>
                      <a:pt x="1630" y="1392"/>
                    </a:lnTo>
                    <a:lnTo>
                      <a:pt x="1642" y="1396"/>
                    </a:lnTo>
                    <a:lnTo>
                      <a:pt x="1642" y="1396"/>
                    </a:lnTo>
                    <a:lnTo>
                      <a:pt x="1650" y="1398"/>
                    </a:lnTo>
                    <a:lnTo>
                      <a:pt x="1656" y="1396"/>
                    </a:lnTo>
                    <a:lnTo>
                      <a:pt x="1662" y="1394"/>
                    </a:lnTo>
                    <a:lnTo>
                      <a:pt x="1670" y="1394"/>
                    </a:lnTo>
                    <a:lnTo>
                      <a:pt x="1670" y="1394"/>
                    </a:lnTo>
                    <a:lnTo>
                      <a:pt x="1676" y="1396"/>
                    </a:lnTo>
                    <a:lnTo>
                      <a:pt x="1676" y="1398"/>
                    </a:lnTo>
                    <a:lnTo>
                      <a:pt x="1676" y="1400"/>
                    </a:lnTo>
                    <a:lnTo>
                      <a:pt x="1682" y="1400"/>
                    </a:lnTo>
                    <a:lnTo>
                      <a:pt x="1682" y="1400"/>
                    </a:lnTo>
                    <a:lnTo>
                      <a:pt x="1688" y="1402"/>
                    </a:lnTo>
                    <a:lnTo>
                      <a:pt x="1688" y="1404"/>
                    </a:lnTo>
                    <a:lnTo>
                      <a:pt x="1686" y="1412"/>
                    </a:lnTo>
                    <a:lnTo>
                      <a:pt x="1686" y="1416"/>
                    </a:lnTo>
                    <a:lnTo>
                      <a:pt x="1686" y="1420"/>
                    </a:lnTo>
                    <a:lnTo>
                      <a:pt x="1688" y="1422"/>
                    </a:lnTo>
                    <a:lnTo>
                      <a:pt x="1694" y="1420"/>
                    </a:lnTo>
                    <a:lnTo>
                      <a:pt x="1694" y="1420"/>
                    </a:lnTo>
                    <a:lnTo>
                      <a:pt x="1700" y="1420"/>
                    </a:lnTo>
                    <a:lnTo>
                      <a:pt x="1702" y="1422"/>
                    </a:lnTo>
                    <a:lnTo>
                      <a:pt x="1706" y="1424"/>
                    </a:lnTo>
                    <a:lnTo>
                      <a:pt x="1714" y="1422"/>
                    </a:lnTo>
                    <a:lnTo>
                      <a:pt x="1714" y="1422"/>
                    </a:lnTo>
                    <a:lnTo>
                      <a:pt x="1718" y="1422"/>
                    </a:lnTo>
                    <a:lnTo>
                      <a:pt x="1722" y="1422"/>
                    </a:lnTo>
                    <a:lnTo>
                      <a:pt x="1730" y="1426"/>
                    </a:lnTo>
                    <a:lnTo>
                      <a:pt x="1736" y="1430"/>
                    </a:lnTo>
                    <a:lnTo>
                      <a:pt x="1738" y="1430"/>
                    </a:lnTo>
                    <a:lnTo>
                      <a:pt x="1742" y="1428"/>
                    </a:lnTo>
                    <a:lnTo>
                      <a:pt x="1742" y="1428"/>
                    </a:lnTo>
                    <a:lnTo>
                      <a:pt x="1744" y="1428"/>
                    </a:lnTo>
                    <a:lnTo>
                      <a:pt x="1748" y="1430"/>
                    </a:lnTo>
                    <a:lnTo>
                      <a:pt x="1750" y="1434"/>
                    </a:lnTo>
                    <a:lnTo>
                      <a:pt x="1750" y="1442"/>
                    </a:lnTo>
                    <a:lnTo>
                      <a:pt x="1748" y="1444"/>
                    </a:lnTo>
                    <a:lnTo>
                      <a:pt x="1744" y="1446"/>
                    </a:lnTo>
                    <a:lnTo>
                      <a:pt x="1744" y="1446"/>
                    </a:lnTo>
                    <a:lnTo>
                      <a:pt x="1742" y="1448"/>
                    </a:lnTo>
                    <a:lnTo>
                      <a:pt x="1742" y="1450"/>
                    </a:lnTo>
                    <a:lnTo>
                      <a:pt x="1748" y="1458"/>
                    </a:lnTo>
                    <a:lnTo>
                      <a:pt x="1758" y="1464"/>
                    </a:lnTo>
                    <a:lnTo>
                      <a:pt x="1764" y="1464"/>
                    </a:lnTo>
                    <a:lnTo>
                      <a:pt x="1768" y="1464"/>
                    </a:lnTo>
                    <a:lnTo>
                      <a:pt x="1768" y="1464"/>
                    </a:lnTo>
                    <a:lnTo>
                      <a:pt x="1774" y="1458"/>
                    </a:lnTo>
                    <a:lnTo>
                      <a:pt x="1778" y="1454"/>
                    </a:lnTo>
                    <a:lnTo>
                      <a:pt x="1778" y="1452"/>
                    </a:lnTo>
                    <a:lnTo>
                      <a:pt x="1778" y="1454"/>
                    </a:lnTo>
                    <a:lnTo>
                      <a:pt x="1780" y="1460"/>
                    </a:lnTo>
                    <a:lnTo>
                      <a:pt x="1780" y="1460"/>
                    </a:lnTo>
                    <a:lnTo>
                      <a:pt x="1780" y="1468"/>
                    </a:lnTo>
                    <a:lnTo>
                      <a:pt x="1784" y="1470"/>
                    </a:lnTo>
                    <a:lnTo>
                      <a:pt x="1786" y="1470"/>
                    </a:lnTo>
                    <a:lnTo>
                      <a:pt x="1786" y="1474"/>
                    </a:lnTo>
                    <a:lnTo>
                      <a:pt x="1786" y="1474"/>
                    </a:lnTo>
                    <a:lnTo>
                      <a:pt x="1784" y="1476"/>
                    </a:lnTo>
                    <a:lnTo>
                      <a:pt x="1782" y="1476"/>
                    </a:lnTo>
                    <a:lnTo>
                      <a:pt x="1780" y="1472"/>
                    </a:lnTo>
                    <a:lnTo>
                      <a:pt x="1776" y="1468"/>
                    </a:lnTo>
                    <a:lnTo>
                      <a:pt x="1774" y="1468"/>
                    </a:lnTo>
                    <a:lnTo>
                      <a:pt x="1772" y="1470"/>
                    </a:lnTo>
                    <a:lnTo>
                      <a:pt x="1772" y="1470"/>
                    </a:lnTo>
                    <a:lnTo>
                      <a:pt x="1770" y="1472"/>
                    </a:lnTo>
                    <a:lnTo>
                      <a:pt x="1772" y="1476"/>
                    </a:lnTo>
                    <a:lnTo>
                      <a:pt x="1780" y="1484"/>
                    </a:lnTo>
                    <a:lnTo>
                      <a:pt x="1790" y="1486"/>
                    </a:lnTo>
                    <a:lnTo>
                      <a:pt x="1794" y="1486"/>
                    </a:lnTo>
                    <a:lnTo>
                      <a:pt x="1794" y="1484"/>
                    </a:lnTo>
                    <a:lnTo>
                      <a:pt x="1794" y="1484"/>
                    </a:lnTo>
                    <a:lnTo>
                      <a:pt x="1796" y="1478"/>
                    </a:lnTo>
                    <a:lnTo>
                      <a:pt x="1800" y="1474"/>
                    </a:lnTo>
                    <a:lnTo>
                      <a:pt x="1804" y="1474"/>
                    </a:lnTo>
                    <a:lnTo>
                      <a:pt x="1804" y="1478"/>
                    </a:lnTo>
                    <a:lnTo>
                      <a:pt x="1804" y="1478"/>
                    </a:lnTo>
                    <a:lnTo>
                      <a:pt x="1804" y="1486"/>
                    </a:lnTo>
                    <a:lnTo>
                      <a:pt x="1806" y="1492"/>
                    </a:lnTo>
                    <a:lnTo>
                      <a:pt x="1808" y="1498"/>
                    </a:lnTo>
                    <a:lnTo>
                      <a:pt x="1808" y="1504"/>
                    </a:lnTo>
                    <a:lnTo>
                      <a:pt x="1808" y="1504"/>
                    </a:lnTo>
                    <a:lnTo>
                      <a:pt x="1808" y="1510"/>
                    </a:lnTo>
                    <a:lnTo>
                      <a:pt x="1810" y="1512"/>
                    </a:lnTo>
                    <a:lnTo>
                      <a:pt x="1812" y="1510"/>
                    </a:lnTo>
                    <a:lnTo>
                      <a:pt x="1816" y="1506"/>
                    </a:lnTo>
                    <a:lnTo>
                      <a:pt x="1816" y="1506"/>
                    </a:lnTo>
                    <a:lnTo>
                      <a:pt x="1818" y="1504"/>
                    </a:lnTo>
                    <a:lnTo>
                      <a:pt x="1820" y="1506"/>
                    </a:lnTo>
                    <a:lnTo>
                      <a:pt x="1822" y="1508"/>
                    </a:lnTo>
                    <a:lnTo>
                      <a:pt x="1822" y="1508"/>
                    </a:lnTo>
                    <a:lnTo>
                      <a:pt x="1822" y="1516"/>
                    </a:lnTo>
                    <a:lnTo>
                      <a:pt x="1824" y="1520"/>
                    </a:lnTo>
                    <a:lnTo>
                      <a:pt x="1828" y="1526"/>
                    </a:lnTo>
                    <a:lnTo>
                      <a:pt x="1832" y="1528"/>
                    </a:lnTo>
                    <a:lnTo>
                      <a:pt x="1832" y="1530"/>
                    </a:lnTo>
                    <a:lnTo>
                      <a:pt x="1832" y="1534"/>
                    </a:lnTo>
                    <a:lnTo>
                      <a:pt x="1832" y="1534"/>
                    </a:lnTo>
                    <a:lnTo>
                      <a:pt x="1832" y="1538"/>
                    </a:lnTo>
                    <a:lnTo>
                      <a:pt x="1830" y="1538"/>
                    </a:lnTo>
                    <a:lnTo>
                      <a:pt x="1826" y="1540"/>
                    </a:lnTo>
                    <a:lnTo>
                      <a:pt x="1824" y="1540"/>
                    </a:lnTo>
                    <a:lnTo>
                      <a:pt x="1824" y="1542"/>
                    </a:lnTo>
                    <a:lnTo>
                      <a:pt x="1830" y="1550"/>
                    </a:lnTo>
                    <a:lnTo>
                      <a:pt x="1830" y="1550"/>
                    </a:lnTo>
                    <a:lnTo>
                      <a:pt x="1836" y="1562"/>
                    </a:lnTo>
                    <a:lnTo>
                      <a:pt x="1840" y="1570"/>
                    </a:lnTo>
                    <a:lnTo>
                      <a:pt x="1840" y="1582"/>
                    </a:lnTo>
                    <a:lnTo>
                      <a:pt x="1840" y="1600"/>
                    </a:lnTo>
                    <a:lnTo>
                      <a:pt x="1840" y="1600"/>
                    </a:lnTo>
                    <a:lnTo>
                      <a:pt x="1838" y="1608"/>
                    </a:lnTo>
                    <a:lnTo>
                      <a:pt x="1836" y="1610"/>
                    </a:lnTo>
                    <a:lnTo>
                      <a:pt x="1834" y="1608"/>
                    </a:lnTo>
                    <a:lnTo>
                      <a:pt x="1834" y="1604"/>
                    </a:lnTo>
                    <a:lnTo>
                      <a:pt x="1828" y="1570"/>
                    </a:lnTo>
                    <a:lnTo>
                      <a:pt x="1828" y="1570"/>
                    </a:lnTo>
                    <a:lnTo>
                      <a:pt x="1824" y="1564"/>
                    </a:lnTo>
                    <a:lnTo>
                      <a:pt x="1816" y="1560"/>
                    </a:lnTo>
                    <a:lnTo>
                      <a:pt x="1808" y="1558"/>
                    </a:lnTo>
                    <a:lnTo>
                      <a:pt x="1798" y="1556"/>
                    </a:lnTo>
                    <a:lnTo>
                      <a:pt x="1776" y="1554"/>
                    </a:lnTo>
                    <a:lnTo>
                      <a:pt x="1766" y="1552"/>
                    </a:lnTo>
                    <a:lnTo>
                      <a:pt x="1758" y="1548"/>
                    </a:lnTo>
                    <a:lnTo>
                      <a:pt x="1758" y="1548"/>
                    </a:lnTo>
                    <a:lnTo>
                      <a:pt x="1752" y="1546"/>
                    </a:lnTo>
                    <a:lnTo>
                      <a:pt x="1746" y="1546"/>
                    </a:lnTo>
                    <a:lnTo>
                      <a:pt x="1744" y="1548"/>
                    </a:lnTo>
                    <a:lnTo>
                      <a:pt x="1742" y="1552"/>
                    </a:lnTo>
                    <a:lnTo>
                      <a:pt x="1744" y="1556"/>
                    </a:lnTo>
                    <a:lnTo>
                      <a:pt x="1746" y="1564"/>
                    </a:lnTo>
                    <a:lnTo>
                      <a:pt x="1754" y="1578"/>
                    </a:lnTo>
                    <a:lnTo>
                      <a:pt x="1754" y="1578"/>
                    </a:lnTo>
                    <a:lnTo>
                      <a:pt x="1758" y="1586"/>
                    </a:lnTo>
                    <a:lnTo>
                      <a:pt x="1764" y="1598"/>
                    </a:lnTo>
                    <a:lnTo>
                      <a:pt x="1770" y="1626"/>
                    </a:lnTo>
                    <a:lnTo>
                      <a:pt x="1774" y="1658"/>
                    </a:lnTo>
                    <a:lnTo>
                      <a:pt x="1774" y="1690"/>
                    </a:lnTo>
                    <a:lnTo>
                      <a:pt x="1774" y="1690"/>
                    </a:lnTo>
                    <a:lnTo>
                      <a:pt x="1774" y="1726"/>
                    </a:lnTo>
                    <a:lnTo>
                      <a:pt x="1770" y="1768"/>
                    </a:lnTo>
                    <a:lnTo>
                      <a:pt x="1766" y="1810"/>
                    </a:lnTo>
                    <a:lnTo>
                      <a:pt x="1762" y="1828"/>
                    </a:lnTo>
                    <a:lnTo>
                      <a:pt x="1756" y="1842"/>
                    </a:lnTo>
                    <a:lnTo>
                      <a:pt x="1756" y="1842"/>
                    </a:lnTo>
                    <a:lnTo>
                      <a:pt x="1754" y="1854"/>
                    </a:lnTo>
                    <a:lnTo>
                      <a:pt x="1754" y="1870"/>
                    </a:lnTo>
                    <a:lnTo>
                      <a:pt x="1756" y="1886"/>
                    </a:lnTo>
                    <a:lnTo>
                      <a:pt x="1760" y="1904"/>
                    </a:lnTo>
                    <a:lnTo>
                      <a:pt x="1764" y="1920"/>
                    </a:lnTo>
                    <a:lnTo>
                      <a:pt x="1766" y="1938"/>
                    </a:lnTo>
                    <a:lnTo>
                      <a:pt x="1766" y="1956"/>
                    </a:lnTo>
                    <a:lnTo>
                      <a:pt x="1762" y="1972"/>
                    </a:lnTo>
                    <a:lnTo>
                      <a:pt x="1762" y="1972"/>
                    </a:lnTo>
                    <a:lnTo>
                      <a:pt x="1760" y="1986"/>
                    </a:lnTo>
                    <a:lnTo>
                      <a:pt x="1758" y="1996"/>
                    </a:lnTo>
                    <a:lnTo>
                      <a:pt x="1762" y="2006"/>
                    </a:lnTo>
                    <a:lnTo>
                      <a:pt x="1766" y="2012"/>
                    </a:lnTo>
                    <a:lnTo>
                      <a:pt x="1774" y="2030"/>
                    </a:lnTo>
                    <a:lnTo>
                      <a:pt x="1778" y="2042"/>
                    </a:lnTo>
                    <a:lnTo>
                      <a:pt x="1780" y="2056"/>
                    </a:lnTo>
                    <a:lnTo>
                      <a:pt x="1780" y="2056"/>
                    </a:lnTo>
                    <a:lnTo>
                      <a:pt x="1784" y="2072"/>
                    </a:lnTo>
                    <a:lnTo>
                      <a:pt x="1786" y="2082"/>
                    </a:lnTo>
                    <a:lnTo>
                      <a:pt x="1792" y="2090"/>
                    </a:lnTo>
                    <a:lnTo>
                      <a:pt x="1798" y="2096"/>
                    </a:lnTo>
                    <a:lnTo>
                      <a:pt x="1808" y="2104"/>
                    </a:lnTo>
                    <a:lnTo>
                      <a:pt x="1812" y="2110"/>
                    </a:lnTo>
                    <a:lnTo>
                      <a:pt x="1814" y="2118"/>
                    </a:lnTo>
                    <a:lnTo>
                      <a:pt x="1814" y="2118"/>
                    </a:lnTo>
                    <a:lnTo>
                      <a:pt x="1816" y="2124"/>
                    </a:lnTo>
                    <a:lnTo>
                      <a:pt x="1818" y="2128"/>
                    </a:lnTo>
                    <a:lnTo>
                      <a:pt x="1824" y="2132"/>
                    </a:lnTo>
                    <a:lnTo>
                      <a:pt x="1828" y="2136"/>
                    </a:lnTo>
                    <a:lnTo>
                      <a:pt x="1832" y="2140"/>
                    </a:lnTo>
                    <a:lnTo>
                      <a:pt x="1834" y="2146"/>
                    </a:lnTo>
                    <a:lnTo>
                      <a:pt x="1836" y="2158"/>
                    </a:lnTo>
                    <a:lnTo>
                      <a:pt x="1836" y="2158"/>
                    </a:lnTo>
                    <a:lnTo>
                      <a:pt x="1838" y="2170"/>
                    </a:lnTo>
                    <a:lnTo>
                      <a:pt x="1842" y="2178"/>
                    </a:lnTo>
                    <a:lnTo>
                      <a:pt x="1846" y="2182"/>
                    </a:lnTo>
                    <a:lnTo>
                      <a:pt x="1852" y="2186"/>
                    </a:lnTo>
                    <a:lnTo>
                      <a:pt x="1856" y="2188"/>
                    </a:lnTo>
                    <a:lnTo>
                      <a:pt x="1860" y="2190"/>
                    </a:lnTo>
                    <a:lnTo>
                      <a:pt x="1862" y="2194"/>
                    </a:lnTo>
                    <a:lnTo>
                      <a:pt x="1860" y="2200"/>
                    </a:lnTo>
                    <a:lnTo>
                      <a:pt x="1860" y="2200"/>
                    </a:lnTo>
                    <a:lnTo>
                      <a:pt x="1858" y="2208"/>
                    </a:lnTo>
                    <a:lnTo>
                      <a:pt x="1858" y="2214"/>
                    </a:lnTo>
                    <a:lnTo>
                      <a:pt x="1860" y="2218"/>
                    </a:lnTo>
                    <a:lnTo>
                      <a:pt x="1862" y="2224"/>
                    </a:lnTo>
                    <a:lnTo>
                      <a:pt x="1872" y="2238"/>
                    </a:lnTo>
                    <a:lnTo>
                      <a:pt x="1890" y="2260"/>
                    </a:lnTo>
                    <a:lnTo>
                      <a:pt x="1890" y="2260"/>
                    </a:lnTo>
                    <a:lnTo>
                      <a:pt x="1900" y="2272"/>
                    </a:lnTo>
                    <a:lnTo>
                      <a:pt x="1904" y="2282"/>
                    </a:lnTo>
                    <a:lnTo>
                      <a:pt x="1908" y="2292"/>
                    </a:lnTo>
                    <a:lnTo>
                      <a:pt x="1908" y="2298"/>
                    </a:lnTo>
                    <a:lnTo>
                      <a:pt x="1910" y="2310"/>
                    </a:lnTo>
                    <a:lnTo>
                      <a:pt x="1912" y="2314"/>
                    </a:lnTo>
                    <a:lnTo>
                      <a:pt x="1916" y="2318"/>
                    </a:lnTo>
                    <a:lnTo>
                      <a:pt x="1916" y="2318"/>
                    </a:lnTo>
                    <a:lnTo>
                      <a:pt x="1920" y="2322"/>
                    </a:lnTo>
                    <a:lnTo>
                      <a:pt x="1926" y="2324"/>
                    </a:lnTo>
                    <a:lnTo>
                      <a:pt x="1940" y="2326"/>
                    </a:lnTo>
                    <a:lnTo>
                      <a:pt x="1948" y="2328"/>
                    </a:lnTo>
                    <a:lnTo>
                      <a:pt x="1958" y="2332"/>
                    </a:lnTo>
                    <a:lnTo>
                      <a:pt x="1968" y="2336"/>
                    </a:lnTo>
                    <a:lnTo>
                      <a:pt x="1978" y="2344"/>
                    </a:lnTo>
                    <a:lnTo>
                      <a:pt x="1978" y="2344"/>
                    </a:lnTo>
                    <a:lnTo>
                      <a:pt x="1986" y="2352"/>
                    </a:lnTo>
                    <a:lnTo>
                      <a:pt x="1994" y="2358"/>
                    </a:lnTo>
                    <a:lnTo>
                      <a:pt x="2006" y="2360"/>
                    </a:lnTo>
                    <a:lnTo>
                      <a:pt x="2016" y="2364"/>
                    </a:lnTo>
                    <a:lnTo>
                      <a:pt x="2022" y="2368"/>
                    </a:lnTo>
                    <a:lnTo>
                      <a:pt x="2030" y="2374"/>
                    </a:lnTo>
                    <a:lnTo>
                      <a:pt x="2030" y="2374"/>
                    </a:lnTo>
                    <a:lnTo>
                      <a:pt x="2036" y="2382"/>
                    </a:lnTo>
                    <a:lnTo>
                      <a:pt x="2040" y="2388"/>
                    </a:lnTo>
                    <a:lnTo>
                      <a:pt x="2046" y="2400"/>
                    </a:lnTo>
                    <a:lnTo>
                      <a:pt x="2048" y="2410"/>
                    </a:lnTo>
                    <a:lnTo>
                      <a:pt x="2052" y="2424"/>
                    </a:lnTo>
                    <a:lnTo>
                      <a:pt x="2052" y="2424"/>
                    </a:lnTo>
                    <a:lnTo>
                      <a:pt x="2052" y="2424"/>
                    </a:lnTo>
                    <a:lnTo>
                      <a:pt x="2052" y="2424"/>
                    </a:lnTo>
                    <a:lnTo>
                      <a:pt x="2066" y="2454"/>
                    </a:lnTo>
                    <a:lnTo>
                      <a:pt x="2078" y="2480"/>
                    </a:lnTo>
                    <a:lnTo>
                      <a:pt x="2092" y="2520"/>
                    </a:lnTo>
                    <a:lnTo>
                      <a:pt x="2100" y="2548"/>
                    </a:lnTo>
                    <a:lnTo>
                      <a:pt x="2106" y="2560"/>
                    </a:lnTo>
                    <a:lnTo>
                      <a:pt x="2112" y="2568"/>
                    </a:lnTo>
                    <a:lnTo>
                      <a:pt x="2112" y="2568"/>
                    </a:lnTo>
                    <a:lnTo>
                      <a:pt x="2120" y="2578"/>
                    </a:lnTo>
                    <a:lnTo>
                      <a:pt x="2130" y="2586"/>
                    </a:lnTo>
                    <a:lnTo>
                      <a:pt x="2150" y="2604"/>
                    </a:lnTo>
                    <a:lnTo>
                      <a:pt x="2160" y="2614"/>
                    </a:lnTo>
                    <a:lnTo>
                      <a:pt x="2166" y="2624"/>
                    </a:lnTo>
                    <a:lnTo>
                      <a:pt x="2170" y="2636"/>
                    </a:lnTo>
                    <a:lnTo>
                      <a:pt x="2170" y="2650"/>
                    </a:lnTo>
                    <a:lnTo>
                      <a:pt x="2170" y="2650"/>
                    </a:lnTo>
                    <a:lnTo>
                      <a:pt x="2170" y="2656"/>
                    </a:lnTo>
                    <a:lnTo>
                      <a:pt x="2168" y="2662"/>
                    </a:lnTo>
                    <a:lnTo>
                      <a:pt x="2164" y="2664"/>
                    </a:lnTo>
                    <a:lnTo>
                      <a:pt x="2162" y="2668"/>
                    </a:lnTo>
                    <a:lnTo>
                      <a:pt x="2154" y="2668"/>
                    </a:lnTo>
                    <a:lnTo>
                      <a:pt x="2148" y="2668"/>
                    </a:lnTo>
                    <a:lnTo>
                      <a:pt x="2142" y="2668"/>
                    </a:lnTo>
                    <a:lnTo>
                      <a:pt x="2138" y="2668"/>
                    </a:lnTo>
                    <a:lnTo>
                      <a:pt x="2140" y="2672"/>
                    </a:lnTo>
                    <a:lnTo>
                      <a:pt x="2146" y="2682"/>
                    </a:lnTo>
                    <a:lnTo>
                      <a:pt x="2146" y="2682"/>
                    </a:lnTo>
                    <a:lnTo>
                      <a:pt x="2156" y="2692"/>
                    </a:lnTo>
                    <a:lnTo>
                      <a:pt x="2166" y="2700"/>
                    </a:lnTo>
                    <a:lnTo>
                      <a:pt x="2188" y="2716"/>
                    </a:lnTo>
                    <a:lnTo>
                      <a:pt x="2212" y="2730"/>
                    </a:lnTo>
                    <a:lnTo>
                      <a:pt x="2226" y="2738"/>
                    </a:lnTo>
                    <a:lnTo>
                      <a:pt x="2238" y="2748"/>
                    </a:lnTo>
                    <a:lnTo>
                      <a:pt x="2238" y="2748"/>
                    </a:lnTo>
                    <a:lnTo>
                      <a:pt x="2244" y="2754"/>
                    </a:lnTo>
                    <a:lnTo>
                      <a:pt x="2248" y="2758"/>
                    </a:lnTo>
                    <a:lnTo>
                      <a:pt x="2250" y="2764"/>
                    </a:lnTo>
                    <a:lnTo>
                      <a:pt x="2252" y="2770"/>
                    </a:lnTo>
                    <a:lnTo>
                      <a:pt x="2250" y="2782"/>
                    </a:lnTo>
                    <a:lnTo>
                      <a:pt x="2250" y="2794"/>
                    </a:lnTo>
                    <a:lnTo>
                      <a:pt x="2248" y="2808"/>
                    </a:lnTo>
                    <a:lnTo>
                      <a:pt x="2250" y="2814"/>
                    </a:lnTo>
                    <a:lnTo>
                      <a:pt x="2252" y="2820"/>
                    </a:lnTo>
                    <a:lnTo>
                      <a:pt x="2256" y="2828"/>
                    </a:lnTo>
                    <a:lnTo>
                      <a:pt x="2262" y="2834"/>
                    </a:lnTo>
                    <a:lnTo>
                      <a:pt x="2270" y="2842"/>
                    </a:lnTo>
                    <a:lnTo>
                      <a:pt x="2280" y="2850"/>
                    </a:lnTo>
                    <a:lnTo>
                      <a:pt x="2280" y="2850"/>
                    </a:lnTo>
                    <a:lnTo>
                      <a:pt x="2300" y="2866"/>
                    </a:lnTo>
                    <a:lnTo>
                      <a:pt x="2316" y="2882"/>
                    </a:lnTo>
                    <a:lnTo>
                      <a:pt x="2326" y="2894"/>
                    </a:lnTo>
                    <a:lnTo>
                      <a:pt x="2332" y="2906"/>
                    </a:lnTo>
                    <a:lnTo>
                      <a:pt x="2336" y="2914"/>
                    </a:lnTo>
                    <a:lnTo>
                      <a:pt x="2340" y="2918"/>
                    </a:lnTo>
                    <a:lnTo>
                      <a:pt x="2344" y="2920"/>
                    </a:lnTo>
                    <a:lnTo>
                      <a:pt x="2350" y="2916"/>
                    </a:lnTo>
                    <a:lnTo>
                      <a:pt x="2350" y="2916"/>
                    </a:lnTo>
                    <a:lnTo>
                      <a:pt x="2358" y="2910"/>
                    </a:lnTo>
                    <a:lnTo>
                      <a:pt x="2362" y="2906"/>
                    </a:lnTo>
                    <a:lnTo>
                      <a:pt x="2364" y="2900"/>
                    </a:lnTo>
                    <a:lnTo>
                      <a:pt x="2364" y="2896"/>
                    </a:lnTo>
                    <a:lnTo>
                      <a:pt x="2358" y="2884"/>
                    </a:lnTo>
                    <a:lnTo>
                      <a:pt x="2346" y="2864"/>
                    </a:lnTo>
                    <a:lnTo>
                      <a:pt x="2346" y="2864"/>
                    </a:lnTo>
                    <a:lnTo>
                      <a:pt x="2340" y="2856"/>
                    </a:lnTo>
                    <a:lnTo>
                      <a:pt x="2336" y="2850"/>
                    </a:lnTo>
                    <a:lnTo>
                      <a:pt x="2332" y="2850"/>
                    </a:lnTo>
                    <a:lnTo>
                      <a:pt x="2330" y="2850"/>
                    </a:lnTo>
                    <a:lnTo>
                      <a:pt x="2324" y="2854"/>
                    </a:lnTo>
                    <a:lnTo>
                      <a:pt x="2320" y="2854"/>
                    </a:lnTo>
                    <a:lnTo>
                      <a:pt x="2316" y="2850"/>
                    </a:lnTo>
                    <a:lnTo>
                      <a:pt x="2316" y="2850"/>
                    </a:lnTo>
                    <a:lnTo>
                      <a:pt x="2312" y="2846"/>
                    </a:lnTo>
                    <a:lnTo>
                      <a:pt x="2310" y="2842"/>
                    </a:lnTo>
                    <a:lnTo>
                      <a:pt x="2310" y="2832"/>
                    </a:lnTo>
                    <a:lnTo>
                      <a:pt x="2310" y="2826"/>
                    </a:lnTo>
                    <a:lnTo>
                      <a:pt x="2310" y="2820"/>
                    </a:lnTo>
                    <a:lnTo>
                      <a:pt x="2306" y="2810"/>
                    </a:lnTo>
                    <a:lnTo>
                      <a:pt x="2300" y="2798"/>
                    </a:lnTo>
                    <a:lnTo>
                      <a:pt x="2300" y="2798"/>
                    </a:lnTo>
                    <a:lnTo>
                      <a:pt x="2290" y="2776"/>
                    </a:lnTo>
                    <a:lnTo>
                      <a:pt x="2286" y="2762"/>
                    </a:lnTo>
                    <a:lnTo>
                      <a:pt x="2282" y="2748"/>
                    </a:lnTo>
                    <a:lnTo>
                      <a:pt x="2276" y="2730"/>
                    </a:lnTo>
                    <a:lnTo>
                      <a:pt x="2276" y="2730"/>
                    </a:lnTo>
                    <a:lnTo>
                      <a:pt x="2270" y="2718"/>
                    </a:lnTo>
                    <a:lnTo>
                      <a:pt x="2264" y="2708"/>
                    </a:lnTo>
                    <a:lnTo>
                      <a:pt x="2250" y="2690"/>
                    </a:lnTo>
                    <a:lnTo>
                      <a:pt x="2236" y="2672"/>
                    </a:lnTo>
                    <a:lnTo>
                      <a:pt x="2230" y="2662"/>
                    </a:lnTo>
                    <a:lnTo>
                      <a:pt x="2224" y="2648"/>
                    </a:lnTo>
                    <a:lnTo>
                      <a:pt x="2224" y="2648"/>
                    </a:lnTo>
                    <a:lnTo>
                      <a:pt x="2220" y="2636"/>
                    </a:lnTo>
                    <a:lnTo>
                      <a:pt x="2214" y="2624"/>
                    </a:lnTo>
                    <a:lnTo>
                      <a:pt x="2198" y="2604"/>
                    </a:lnTo>
                    <a:lnTo>
                      <a:pt x="2182" y="2584"/>
                    </a:lnTo>
                    <a:lnTo>
                      <a:pt x="2168" y="2564"/>
                    </a:lnTo>
                    <a:lnTo>
                      <a:pt x="2168" y="2564"/>
                    </a:lnTo>
                    <a:lnTo>
                      <a:pt x="2160" y="2550"/>
                    </a:lnTo>
                    <a:lnTo>
                      <a:pt x="2154" y="2534"/>
                    </a:lnTo>
                    <a:lnTo>
                      <a:pt x="2148" y="2516"/>
                    </a:lnTo>
                    <a:lnTo>
                      <a:pt x="2144" y="2498"/>
                    </a:lnTo>
                    <a:lnTo>
                      <a:pt x="2142" y="2482"/>
                    </a:lnTo>
                    <a:lnTo>
                      <a:pt x="2142" y="2470"/>
                    </a:lnTo>
                    <a:lnTo>
                      <a:pt x="2144" y="2466"/>
                    </a:lnTo>
                    <a:lnTo>
                      <a:pt x="2146" y="2464"/>
                    </a:lnTo>
                    <a:lnTo>
                      <a:pt x="2148" y="2464"/>
                    </a:lnTo>
                    <a:lnTo>
                      <a:pt x="2154" y="2466"/>
                    </a:lnTo>
                    <a:lnTo>
                      <a:pt x="2154" y="2466"/>
                    </a:lnTo>
                    <a:lnTo>
                      <a:pt x="2168" y="2474"/>
                    </a:lnTo>
                    <a:lnTo>
                      <a:pt x="2172" y="2476"/>
                    </a:lnTo>
                    <a:lnTo>
                      <a:pt x="2178" y="2474"/>
                    </a:lnTo>
                    <a:lnTo>
                      <a:pt x="2186" y="2478"/>
                    </a:lnTo>
                    <a:lnTo>
                      <a:pt x="2186" y="2478"/>
                    </a:lnTo>
                    <a:lnTo>
                      <a:pt x="2198" y="2484"/>
                    </a:lnTo>
                    <a:lnTo>
                      <a:pt x="2202" y="2488"/>
                    </a:lnTo>
                    <a:lnTo>
                      <a:pt x="2206" y="2492"/>
                    </a:lnTo>
                    <a:lnTo>
                      <a:pt x="2214" y="2508"/>
                    </a:lnTo>
                    <a:lnTo>
                      <a:pt x="2222" y="2536"/>
                    </a:lnTo>
                    <a:lnTo>
                      <a:pt x="2222" y="2536"/>
                    </a:lnTo>
                    <a:lnTo>
                      <a:pt x="2228" y="2556"/>
                    </a:lnTo>
                    <a:lnTo>
                      <a:pt x="2236" y="2574"/>
                    </a:lnTo>
                    <a:lnTo>
                      <a:pt x="2244" y="2594"/>
                    </a:lnTo>
                    <a:lnTo>
                      <a:pt x="2254" y="2612"/>
                    </a:lnTo>
                    <a:lnTo>
                      <a:pt x="2264" y="2628"/>
                    </a:lnTo>
                    <a:lnTo>
                      <a:pt x="2276" y="2642"/>
                    </a:lnTo>
                    <a:lnTo>
                      <a:pt x="2288" y="2654"/>
                    </a:lnTo>
                    <a:lnTo>
                      <a:pt x="2300" y="2664"/>
                    </a:lnTo>
                    <a:lnTo>
                      <a:pt x="2300" y="2664"/>
                    </a:lnTo>
                    <a:lnTo>
                      <a:pt x="2308" y="2672"/>
                    </a:lnTo>
                    <a:lnTo>
                      <a:pt x="2314" y="2678"/>
                    </a:lnTo>
                    <a:lnTo>
                      <a:pt x="2320" y="2694"/>
                    </a:lnTo>
                    <a:lnTo>
                      <a:pt x="2324" y="2700"/>
                    </a:lnTo>
                    <a:lnTo>
                      <a:pt x="2328" y="2706"/>
                    </a:lnTo>
                    <a:lnTo>
                      <a:pt x="2338" y="2714"/>
                    </a:lnTo>
                    <a:lnTo>
                      <a:pt x="2352" y="2722"/>
                    </a:lnTo>
                    <a:lnTo>
                      <a:pt x="2352" y="2722"/>
                    </a:lnTo>
                    <a:lnTo>
                      <a:pt x="2360" y="2724"/>
                    </a:lnTo>
                    <a:lnTo>
                      <a:pt x="2364" y="2728"/>
                    </a:lnTo>
                    <a:lnTo>
                      <a:pt x="2368" y="2732"/>
                    </a:lnTo>
                    <a:lnTo>
                      <a:pt x="2370" y="2736"/>
                    </a:lnTo>
                    <a:lnTo>
                      <a:pt x="2368" y="2746"/>
                    </a:lnTo>
                    <a:lnTo>
                      <a:pt x="2366" y="2754"/>
                    </a:lnTo>
                    <a:lnTo>
                      <a:pt x="2364" y="2764"/>
                    </a:lnTo>
                    <a:lnTo>
                      <a:pt x="2362" y="2772"/>
                    </a:lnTo>
                    <a:lnTo>
                      <a:pt x="2364" y="2776"/>
                    </a:lnTo>
                    <a:lnTo>
                      <a:pt x="2368" y="2782"/>
                    </a:lnTo>
                    <a:lnTo>
                      <a:pt x="2372" y="2786"/>
                    </a:lnTo>
                    <a:lnTo>
                      <a:pt x="2380" y="2790"/>
                    </a:lnTo>
                    <a:lnTo>
                      <a:pt x="2380" y="2790"/>
                    </a:lnTo>
                    <a:lnTo>
                      <a:pt x="2394" y="2798"/>
                    </a:lnTo>
                    <a:lnTo>
                      <a:pt x="2402" y="2804"/>
                    </a:lnTo>
                    <a:lnTo>
                      <a:pt x="2408" y="2810"/>
                    </a:lnTo>
                    <a:lnTo>
                      <a:pt x="2410" y="2816"/>
                    </a:lnTo>
                    <a:lnTo>
                      <a:pt x="2422" y="2834"/>
                    </a:lnTo>
                    <a:lnTo>
                      <a:pt x="2432" y="2848"/>
                    </a:lnTo>
                    <a:lnTo>
                      <a:pt x="2450" y="2864"/>
                    </a:lnTo>
                    <a:lnTo>
                      <a:pt x="2450" y="2864"/>
                    </a:lnTo>
                    <a:lnTo>
                      <a:pt x="2476" y="2890"/>
                    </a:lnTo>
                    <a:lnTo>
                      <a:pt x="2494" y="2912"/>
                    </a:lnTo>
                    <a:lnTo>
                      <a:pt x="2504" y="2928"/>
                    </a:lnTo>
                    <a:lnTo>
                      <a:pt x="2512" y="2942"/>
                    </a:lnTo>
                    <a:lnTo>
                      <a:pt x="2516" y="2954"/>
                    </a:lnTo>
                    <a:lnTo>
                      <a:pt x="2518" y="2964"/>
                    </a:lnTo>
                    <a:lnTo>
                      <a:pt x="2522" y="2976"/>
                    </a:lnTo>
                    <a:lnTo>
                      <a:pt x="2526" y="2988"/>
                    </a:lnTo>
                    <a:lnTo>
                      <a:pt x="2526" y="2988"/>
                    </a:lnTo>
                    <a:lnTo>
                      <a:pt x="2530" y="2998"/>
                    </a:lnTo>
                    <a:lnTo>
                      <a:pt x="2530" y="3010"/>
                    </a:lnTo>
                    <a:lnTo>
                      <a:pt x="2528" y="3020"/>
                    </a:lnTo>
                    <a:lnTo>
                      <a:pt x="2524" y="3028"/>
                    </a:lnTo>
                    <a:lnTo>
                      <a:pt x="2518" y="3038"/>
                    </a:lnTo>
                    <a:lnTo>
                      <a:pt x="2516" y="3050"/>
                    </a:lnTo>
                    <a:lnTo>
                      <a:pt x="2516" y="3060"/>
                    </a:lnTo>
                    <a:lnTo>
                      <a:pt x="2520" y="3072"/>
                    </a:lnTo>
                    <a:lnTo>
                      <a:pt x="2520" y="3072"/>
                    </a:lnTo>
                    <a:lnTo>
                      <a:pt x="2528" y="3084"/>
                    </a:lnTo>
                    <a:lnTo>
                      <a:pt x="2534" y="3094"/>
                    </a:lnTo>
                    <a:lnTo>
                      <a:pt x="2550" y="3106"/>
                    </a:lnTo>
                    <a:lnTo>
                      <a:pt x="2570" y="3120"/>
                    </a:lnTo>
                    <a:lnTo>
                      <a:pt x="2580" y="3130"/>
                    </a:lnTo>
                    <a:lnTo>
                      <a:pt x="2594" y="3140"/>
                    </a:lnTo>
                    <a:lnTo>
                      <a:pt x="2594" y="3140"/>
                    </a:lnTo>
                    <a:lnTo>
                      <a:pt x="2606" y="3152"/>
                    </a:lnTo>
                    <a:lnTo>
                      <a:pt x="2618" y="3158"/>
                    </a:lnTo>
                    <a:lnTo>
                      <a:pt x="2628" y="3162"/>
                    </a:lnTo>
                    <a:lnTo>
                      <a:pt x="2638" y="3164"/>
                    </a:lnTo>
                    <a:lnTo>
                      <a:pt x="2648" y="3168"/>
                    </a:lnTo>
                    <a:lnTo>
                      <a:pt x="2658" y="3170"/>
                    </a:lnTo>
                    <a:lnTo>
                      <a:pt x="2668" y="3176"/>
                    </a:lnTo>
                    <a:lnTo>
                      <a:pt x="2680" y="3186"/>
                    </a:lnTo>
                    <a:lnTo>
                      <a:pt x="2680" y="3186"/>
                    </a:lnTo>
                    <a:lnTo>
                      <a:pt x="2694" y="3198"/>
                    </a:lnTo>
                    <a:lnTo>
                      <a:pt x="2714" y="3210"/>
                    </a:lnTo>
                    <a:lnTo>
                      <a:pt x="2736" y="3224"/>
                    </a:lnTo>
                    <a:lnTo>
                      <a:pt x="2762" y="3236"/>
                    </a:lnTo>
                    <a:lnTo>
                      <a:pt x="2814" y="3260"/>
                    </a:lnTo>
                    <a:lnTo>
                      <a:pt x="2862" y="3278"/>
                    </a:lnTo>
                    <a:lnTo>
                      <a:pt x="2862" y="3278"/>
                    </a:lnTo>
                    <a:lnTo>
                      <a:pt x="2880" y="3282"/>
                    </a:lnTo>
                    <a:lnTo>
                      <a:pt x="2894" y="3282"/>
                    </a:lnTo>
                    <a:lnTo>
                      <a:pt x="2906" y="3278"/>
                    </a:lnTo>
                    <a:lnTo>
                      <a:pt x="2916" y="3272"/>
                    </a:lnTo>
                    <a:lnTo>
                      <a:pt x="2926" y="3266"/>
                    </a:lnTo>
                    <a:lnTo>
                      <a:pt x="2938" y="3260"/>
                    </a:lnTo>
                    <a:lnTo>
                      <a:pt x="2950" y="3258"/>
                    </a:lnTo>
                    <a:lnTo>
                      <a:pt x="2968" y="3260"/>
                    </a:lnTo>
                    <a:lnTo>
                      <a:pt x="2968" y="3260"/>
                    </a:lnTo>
                    <a:lnTo>
                      <a:pt x="2984" y="3264"/>
                    </a:lnTo>
                    <a:lnTo>
                      <a:pt x="2996" y="3272"/>
                    </a:lnTo>
                    <a:lnTo>
                      <a:pt x="3006" y="3280"/>
                    </a:lnTo>
                    <a:lnTo>
                      <a:pt x="3014" y="3290"/>
                    </a:lnTo>
                    <a:lnTo>
                      <a:pt x="3032" y="3314"/>
                    </a:lnTo>
                    <a:lnTo>
                      <a:pt x="3042" y="3326"/>
                    </a:lnTo>
                    <a:lnTo>
                      <a:pt x="3054" y="3338"/>
                    </a:lnTo>
                    <a:lnTo>
                      <a:pt x="3054" y="3338"/>
                    </a:lnTo>
                    <a:lnTo>
                      <a:pt x="3072" y="3356"/>
                    </a:lnTo>
                    <a:lnTo>
                      <a:pt x="3086" y="3364"/>
                    </a:lnTo>
                    <a:lnTo>
                      <a:pt x="3094" y="3368"/>
                    </a:lnTo>
                    <a:lnTo>
                      <a:pt x="3104" y="3368"/>
                    </a:lnTo>
                    <a:lnTo>
                      <a:pt x="3104" y="3368"/>
                    </a:lnTo>
                    <a:lnTo>
                      <a:pt x="3116" y="3368"/>
                    </a:lnTo>
                    <a:lnTo>
                      <a:pt x="3124" y="3370"/>
                    </a:lnTo>
                    <a:lnTo>
                      <a:pt x="3140" y="3376"/>
                    </a:lnTo>
                    <a:lnTo>
                      <a:pt x="3140" y="3376"/>
                    </a:lnTo>
                    <a:lnTo>
                      <a:pt x="3146" y="3382"/>
                    </a:lnTo>
                    <a:lnTo>
                      <a:pt x="3150" y="3386"/>
                    </a:lnTo>
                    <a:lnTo>
                      <a:pt x="3152" y="3388"/>
                    </a:lnTo>
                    <a:lnTo>
                      <a:pt x="3160" y="3390"/>
                    </a:lnTo>
                    <a:lnTo>
                      <a:pt x="3160" y="3390"/>
                    </a:lnTo>
                    <a:lnTo>
                      <a:pt x="3174" y="3392"/>
                    </a:lnTo>
                    <a:lnTo>
                      <a:pt x="3186" y="3398"/>
                    </a:lnTo>
                    <a:lnTo>
                      <a:pt x="3196" y="3404"/>
                    </a:lnTo>
                    <a:lnTo>
                      <a:pt x="3204" y="3406"/>
                    </a:lnTo>
                    <a:lnTo>
                      <a:pt x="3204" y="3406"/>
                    </a:lnTo>
                    <a:lnTo>
                      <a:pt x="3204" y="3406"/>
                    </a:lnTo>
                    <a:lnTo>
                      <a:pt x="3204" y="3404"/>
                    </a:lnTo>
                    <a:lnTo>
                      <a:pt x="3202" y="3402"/>
                    </a:lnTo>
                    <a:lnTo>
                      <a:pt x="3202" y="3400"/>
                    </a:lnTo>
                    <a:lnTo>
                      <a:pt x="3210" y="3404"/>
                    </a:lnTo>
                    <a:lnTo>
                      <a:pt x="3210" y="3404"/>
                    </a:lnTo>
                    <a:lnTo>
                      <a:pt x="3212" y="3406"/>
                    </a:lnTo>
                    <a:lnTo>
                      <a:pt x="3218" y="3406"/>
                    </a:lnTo>
                    <a:lnTo>
                      <a:pt x="3226" y="3406"/>
                    </a:lnTo>
                    <a:lnTo>
                      <a:pt x="3234" y="3404"/>
                    </a:lnTo>
                    <a:lnTo>
                      <a:pt x="3236" y="3402"/>
                    </a:lnTo>
                    <a:lnTo>
                      <a:pt x="3234" y="3400"/>
                    </a:lnTo>
                    <a:lnTo>
                      <a:pt x="3234" y="3400"/>
                    </a:lnTo>
                    <a:lnTo>
                      <a:pt x="3230" y="3398"/>
                    </a:lnTo>
                    <a:lnTo>
                      <a:pt x="3230" y="3396"/>
                    </a:lnTo>
                    <a:lnTo>
                      <a:pt x="3230" y="3394"/>
                    </a:lnTo>
                    <a:lnTo>
                      <a:pt x="3232" y="3394"/>
                    </a:lnTo>
                    <a:lnTo>
                      <a:pt x="3232" y="3394"/>
                    </a:lnTo>
                    <a:lnTo>
                      <a:pt x="3236" y="3396"/>
                    </a:lnTo>
                    <a:lnTo>
                      <a:pt x="3238" y="3396"/>
                    </a:lnTo>
                    <a:lnTo>
                      <a:pt x="3240" y="3392"/>
                    </a:lnTo>
                    <a:lnTo>
                      <a:pt x="3240" y="3392"/>
                    </a:lnTo>
                    <a:lnTo>
                      <a:pt x="3242" y="3398"/>
                    </a:lnTo>
                    <a:lnTo>
                      <a:pt x="3242" y="3398"/>
                    </a:lnTo>
                    <a:lnTo>
                      <a:pt x="3248" y="3406"/>
                    </a:lnTo>
                    <a:lnTo>
                      <a:pt x="3252" y="3410"/>
                    </a:lnTo>
                    <a:lnTo>
                      <a:pt x="3254" y="3412"/>
                    </a:lnTo>
                    <a:lnTo>
                      <a:pt x="3252" y="3416"/>
                    </a:lnTo>
                    <a:lnTo>
                      <a:pt x="3252" y="3416"/>
                    </a:lnTo>
                    <a:lnTo>
                      <a:pt x="3250" y="3418"/>
                    </a:lnTo>
                    <a:lnTo>
                      <a:pt x="3250" y="3418"/>
                    </a:lnTo>
                    <a:lnTo>
                      <a:pt x="3246" y="3416"/>
                    </a:lnTo>
                    <a:lnTo>
                      <a:pt x="3244" y="3412"/>
                    </a:lnTo>
                    <a:lnTo>
                      <a:pt x="3242" y="3412"/>
                    </a:lnTo>
                    <a:lnTo>
                      <a:pt x="3240" y="3414"/>
                    </a:lnTo>
                    <a:lnTo>
                      <a:pt x="3240" y="3414"/>
                    </a:lnTo>
                    <a:lnTo>
                      <a:pt x="3238" y="3418"/>
                    </a:lnTo>
                    <a:lnTo>
                      <a:pt x="3242" y="3422"/>
                    </a:lnTo>
                    <a:lnTo>
                      <a:pt x="3246" y="3426"/>
                    </a:lnTo>
                    <a:lnTo>
                      <a:pt x="3252" y="3434"/>
                    </a:lnTo>
                    <a:lnTo>
                      <a:pt x="3252" y="3434"/>
                    </a:lnTo>
                    <a:lnTo>
                      <a:pt x="3258" y="3442"/>
                    </a:lnTo>
                    <a:lnTo>
                      <a:pt x="3266" y="3448"/>
                    </a:lnTo>
                    <a:lnTo>
                      <a:pt x="3274" y="3454"/>
                    </a:lnTo>
                    <a:lnTo>
                      <a:pt x="3278" y="3460"/>
                    </a:lnTo>
                    <a:lnTo>
                      <a:pt x="3282" y="3466"/>
                    </a:lnTo>
                    <a:lnTo>
                      <a:pt x="3282" y="3466"/>
                    </a:lnTo>
                    <a:lnTo>
                      <a:pt x="3288" y="3478"/>
                    </a:lnTo>
                    <a:lnTo>
                      <a:pt x="3294" y="3486"/>
                    </a:lnTo>
                    <a:lnTo>
                      <a:pt x="3304" y="3494"/>
                    </a:lnTo>
                    <a:lnTo>
                      <a:pt x="3316" y="3506"/>
                    </a:lnTo>
                    <a:lnTo>
                      <a:pt x="3316" y="3506"/>
                    </a:lnTo>
                    <a:lnTo>
                      <a:pt x="3318" y="3510"/>
                    </a:lnTo>
                    <a:lnTo>
                      <a:pt x="3318" y="3512"/>
                    </a:lnTo>
                    <a:lnTo>
                      <a:pt x="3314" y="3514"/>
                    </a:lnTo>
                    <a:lnTo>
                      <a:pt x="3310" y="3518"/>
                    </a:lnTo>
                    <a:lnTo>
                      <a:pt x="3310" y="3518"/>
                    </a:lnTo>
                    <a:lnTo>
                      <a:pt x="3310" y="3520"/>
                    </a:lnTo>
                    <a:lnTo>
                      <a:pt x="3310" y="3520"/>
                    </a:lnTo>
                    <a:lnTo>
                      <a:pt x="3316" y="3522"/>
                    </a:lnTo>
                    <a:lnTo>
                      <a:pt x="3318" y="3522"/>
                    </a:lnTo>
                    <a:lnTo>
                      <a:pt x="3318" y="3522"/>
                    </a:lnTo>
                    <a:lnTo>
                      <a:pt x="3318" y="3528"/>
                    </a:lnTo>
                    <a:lnTo>
                      <a:pt x="3318" y="3528"/>
                    </a:lnTo>
                    <a:lnTo>
                      <a:pt x="3318" y="3534"/>
                    </a:lnTo>
                    <a:lnTo>
                      <a:pt x="3316" y="3534"/>
                    </a:lnTo>
                    <a:lnTo>
                      <a:pt x="3314" y="3536"/>
                    </a:lnTo>
                    <a:lnTo>
                      <a:pt x="3312" y="3540"/>
                    </a:lnTo>
                    <a:lnTo>
                      <a:pt x="3312" y="3540"/>
                    </a:lnTo>
                    <a:lnTo>
                      <a:pt x="3312" y="3550"/>
                    </a:lnTo>
                    <a:lnTo>
                      <a:pt x="3314" y="3558"/>
                    </a:lnTo>
                    <a:lnTo>
                      <a:pt x="3318" y="3564"/>
                    </a:lnTo>
                    <a:lnTo>
                      <a:pt x="3322" y="3566"/>
                    </a:lnTo>
                    <a:lnTo>
                      <a:pt x="3322" y="3566"/>
                    </a:lnTo>
                    <a:lnTo>
                      <a:pt x="3330" y="3570"/>
                    </a:lnTo>
                    <a:lnTo>
                      <a:pt x="3334" y="3574"/>
                    </a:lnTo>
                    <a:lnTo>
                      <a:pt x="3338" y="3578"/>
                    </a:lnTo>
                    <a:lnTo>
                      <a:pt x="3338" y="3578"/>
                    </a:lnTo>
                    <a:lnTo>
                      <a:pt x="3340" y="3582"/>
                    </a:lnTo>
                    <a:lnTo>
                      <a:pt x="3342" y="3580"/>
                    </a:lnTo>
                    <a:lnTo>
                      <a:pt x="3348" y="3574"/>
                    </a:lnTo>
                    <a:lnTo>
                      <a:pt x="3348" y="3574"/>
                    </a:lnTo>
                    <a:lnTo>
                      <a:pt x="3350" y="3572"/>
                    </a:lnTo>
                    <a:lnTo>
                      <a:pt x="3350" y="3570"/>
                    </a:lnTo>
                    <a:lnTo>
                      <a:pt x="3348" y="3566"/>
                    </a:lnTo>
                    <a:lnTo>
                      <a:pt x="3338" y="3558"/>
                    </a:lnTo>
                    <a:lnTo>
                      <a:pt x="3338" y="3558"/>
                    </a:lnTo>
                    <a:lnTo>
                      <a:pt x="3336" y="3554"/>
                    </a:lnTo>
                    <a:lnTo>
                      <a:pt x="3336" y="3552"/>
                    </a:lnTo>
                    <a:lnTo>
                      <a:pt x="3336" y="3550"/>
                    </a:lnTo>
                    <a:lnTo>
                      <a:pt x="3338" y="3552"/>
                    </a:lnTo>
                    <a:lnTo>
                      <a:pt x="3338" y="3552"/>
                    </a:lnTo>
                    <a:lnTo>
                      <a:pt x="3342" y="3554"/>
                    </a:lnTo>
                    <a:lnTo>
                      <a:pt x="3348" y="3558"/>
                    </a:lnTo>
                    <a:lnTo>
                      <a:pt x="3354" y="3562"/>
                    </a:lnTo>
                    <a:lnTo>
                      <a:pt x="3358" y="3566"/>
                    </a:lnTo>
                    <a:lnTo>
                      <a:pt x="3358" y="3566"/>
                    </a:lnTo>
                    <a:lnTo>
                      <a:pt x="3358" y="3576"/>
                    </a:lnTo>
                    <a:lnTo>
                      <a:pt x="3360" y="3578"/>
                    </a:lnTo>
                    <a:lnTo>
                      <a:pt x="3362" y="3582"/>
                    </a:lnTo>
                    <a:lnTo>
                      <a:pt x="3362" y="3582"/>
                    </a:lnTo>
                    <a:lnTo>
                      <a:pt x="3366" y="3584"/>
                    </a:lnTo>
                    <a:lnTo>
                      <a:pt x="3368" y="3586"/>
                    </a:lnTo>
                    <a:lnTo>
                      <a:pt x="3374" y="3586"/>
                    </a:lnTo>
                    <a:lnTo>
                      <a:pt x="3384" y="3592"/>
                    </a:lnTo>
                    <a:lnTo>
                      <a:pt x="3384" y="3592"/>
                    </a:lnTo>
                    <a:lnTo>
                      <a:pt x="3398" y="3604"/>
                    </a:lnTo>
                    <a:lnTo>
                      <a:pt x="3402" y="3608"/>
                    </a:lnTo>
                    <a:lnTo>
                      <a:pt x="3402" y="3612"/>
                    </a:lnTo>
                    <a:lnTo>
                      <a:pt x="3402" y="3612"/>
                    </a:lnTo>
                    <a:lnTo>
                      <a:pt x="3402" y="3620"/>
                    </a:lnTo>
                    <a:lnTo>
                      <a:pt x="3400" y="3624"/>
                    </a:lnTo>
                    <a:lnTo>
                      <a:pt x="3398" y="3626"/>
                    </a:lnTo>
                    <a:lnTo>
                      <a:pt x="3398" y="3626"/>
                    </a:lnTo>
                    <a:lnTo>
                      <a:pt x="3398" y="3628"/>
                    </a:lnTo>
                    <a:lnTo>
                      <a:pt x="3396" y="3630"/>
                    </a:lnTo>
                    <a:lnTo>
                      <a:pt x="3400" y="3634"/>
                    </a:lnTo>
                    <a:lnTo>
                      <a:pt x="3404" y="3636"/>
                    </a:lnTo>
                    <a:lnTo>
                      <a:pt x="3408" y="3638"/>
                    </a:lnTo>
                    <a:lnTo>
                      <a:pt x="3408" y="3638"/>
                    </a:lnTo>
                    <a:lnTo>
                      <a:pt x="3410" y="3640"/>
                    </a:lnTo>
                    <a:lnTo>
                      <a:pt x="3414" y="3640"/>
                    </a:lnTo>
                    <a:lnTo>
                      <a:pt x="3414" y="3642"/>
                    </a:lnTo>
                    <a:lnTo>
                      <a:pt x="3416" y="3640"/>
                    </a:lnTo>
                    <a:lnTo>
                      <a:pt x="3416" y="3640"/>
                    </a:lnTo>
                    <a:lnTo>
                      <a:pt x="3416" y="3636"/>
                    </a:lnTo>
                    <a:lnTo>
                      <a:pt x="3414" y="3634"/>
                    </a:lnTo>
                    <a:lnTo>
                      <a:pt x="3410" y="3630"/>
                    </a:lnTo>
                    <a:lnTo>
                      <a:pt x="3406" y="3626"/>
                    </a:lnTo>
                    <a:lnTo>
                      <a:pt x="3408" y="3626"/>
                    </a:lnTo>
                    <a:lnTo>
                      <a:pt x="3410" y="3624"/>
                    </a:lnTo>
                    <a:lnTo>
                      <a:pt x="3410" y="3624"/>
                    </a:lnTo>
                    <a:lnTo>
                      <a:pt x="3414" y="3622"/>
                    </a:lnTo>
                    <a:lnTo>
                      <a:pt x="3414" y="3624"/>
                    </a:lnTo>
                    <a:lnTo>
                      <a:pt x="3416" y="3628"/>
                    </a:lnTo>
                    <a:lnTo>
                      <a:pt x="3418" y="3630"/>
                    </a:lnTo>
                    <a:lnTo>
                      <a:pt x="3418" y="3630"/>
                    </a:lnTo>
                    <a:lnTo>
                      <a:pt x="3420" y="3630"/>
                    </a:lnTo>
                    <a:lnTo>
                      <a:pt x="3422" y="3632"/>
                    </a:lnTo>
                    <a:lnTo>
                      <a:pt x="3422" y="3636"/>
                    </a:lnTo>
                    <a:lnTo>
                      <a:pt x="3422" y="3642"/>
                    </a:lnTo>
                    <a:lnTo>
                      <a:pt x="3422" y="3646"/>
                    </a:lnTo>
                    <a:lnTo>
                      <a:pt x="3422" y="3646"/>
                    </a:lnTo>
                    <a:lnTo>
                      <a:pt x="3428" y="3654"/>
                    </a:lnTo>
                    <a:lnTo>
                      <a:pt x="3430" y="3656"/>
                    </a:lnTo>
                    <a:lnTo>
                      <a:pt x="3432" y="3656"/>
                    </a:lnTo>
                    <a:lnTo>
                      <a:pt x="3432" y="3656"/>
                    </a:lnTo>
                    <a:lnTo>
                      <a:pt x="3434" y="3648"/>
                    </a:lnTo>
                    <a:lnTo>
                      <a:pt x="3436" y="3646"/>
                    </a:lnTo>
                    <a:lnTo>
                      <a:pt x="3440" y="3644"/>
                    </a:lnTo>
                    <a:lnTo>
                      <a:pt x="3440" y="3644"/>
                    </a:lnTo>
                    <a:lnTo>
                      <a:pt x="3452" y="3646"/>
                    </a:lnTo>
                    <a:lnTo>
                      <a:pt x="3464" y="3650"/>
                    </a:lnTo>
                    <a:lnTo>
                      <a:pt x="3472" y="3652"/>
                    </a:lnTo>
                    <a:lnTo>
                      <a:pt x="3476" y="3654"/>
                    </a:lnTo>
                    <a:lnTo>
                      <a:pt x="3476" y="3654"/>
                    </a:lnTo>
                    <a:lnTo>
                      <a:pt x="3478" y="3652"/>
                    </a:lnTo>
                    <a:lnTo>
                      <a:pt x="3480" y="3654"/>
                    </a:lnTo>
                    <a:lnTo>
                      <a:pt x="3482" y="3662"/>
                    </a:lnTo>
                    <a:lnTo>
                      <a:pt x="3482" y="3662"/>
                    </a:lnTo>
                    <a:lnTo>
                      <a:pt x="3484" y="3666"/>
                    </a:lnTo>
                    <a:lnTo>
                      <a:pt x="3484" y="3670"/>
                    </a:lnTo>
                    <a:lnTo>
                      <a:pt x="3486" y="3672"/>
                    </a:lnTo>
                    <a:lnTo>
                      <a:pt x="3490" y="3676"/>
                    </a:lnTo>
                    <a:lnTo>
                      <a:pt x="3490" y="3676"/>
                    </a:lnTo>
                    <a:lnTo>
                      <a:pt x="3496" y="3678"/>
                    </a:lnTo>
                    <a:lnTo>
                      <a:pt x="3498" y="3678"/>
                    </a:lnTo>
                    <a:lnTo>
                      <a:pt x="3498" y="3674"/>
                    </a:lnTo>
                    <a:lnTo>
                      <a:pt x="3498" y="3674"/>
                    </a:lnTo>
                    <a:lnTo>
                      <a:pt x="3500" y="3668"/>
                    </a:lnTo>
                    <a:lnTo>
                      <a:pt x="3502" y="3666"/>
                    </a:lnTo>
                    <a:lnTo>
                      <a:pt x="3504" y="3666"/>
                    </a:lnTo>
                    <a:lnTo>
                      <a:pt x="3504" y="3668"/>
                    </a:lnTo>
                    <a:lnTo>
                      <a:pt x="3504" y="3668"/>
                    </a:lnTo>
                    <a:lnTo>
                      <a:pt x="3504" y="3672"/>
                    </a:lnTo>
                    <a:lnTo>
                      <a:pt x="3508" y="3680"/>
                    </a:lnTo>
                    <a:lnTo>
                      <a:pt x="3510" y="3686"/>
                    </a:lnTo>
                    <a:lnTo>
                      <a:pt x="3510" y="3694"/>
                    </a:lnTo>
                    <a:lnTo>
                      <a:pt x="3510" y="3694"/>
                    </a:lnTo>
                    <a:lnTo>
                      <a:pt x="3510" y="3696"/>
                    </a:lnTo>
                    <a:lnTo>
                      <a:pt x="3510" y="3698"/>
                    </a:lnTo>
                    <a:lnTo>
                      <a:pt x="3516" y="3698"/>
                    </a:lnTo>
                    <a:lnTo>
                      <a:pt x="3528" y="3696"/>
                    </a:lnTo>
                    <a:lnTo>
                      <a:pt x="3528" y="3696"/>
                    </a:lnTo>
                    <a:lnTo>
                      <a:pt x="3530" y="3696"/>
                    </a:lnTo>
                    <a:lnTo>
                      <a:pt x="3532" y="3696"/>
                    </a:lnTo>
                    <a:lnTo>
                      <a:pt x="3532" y="3692"/>
                    </a:lnTo>
                    <a:lnTo>
                      <a:pt x="3532" y="3690"/>
                    </a:lnTo>
                    <a:lnTo>
                      <a:pt x="3538" y="3688"/>
                    </a:lnTo>
                    <a:lnTo>
                      <a:pt x="3538" y="3688"/>
                    </a:lnTo>
                    <a:lnTo>
                      <a:pt x="3544" y="3688"/>
                    </a:lnTo>
                    <a:lnTo>
                      <a:pt x="3546" y="3686"/>
                    </a:lnTo>
                    <a:lnTo>
                      <a:pt x="3548" y="3684"/>
                    </a:lnTo>
                    <a:lnTo>
                      <a:pt x="3546" y="3680"/>
                    </a:lnTo>
                    <a:lnTo>
                      <a:pt x="3542" y="3672"/>
                    </a:lnTo>
                    <a:lnTo>
                      <a:pt x="3542" y="3672"/>
                    </a:lnTo>
                    <a:lnTo>
                      <a:pt x="3536" y="3664"/>
                    </a:lnTo>
                    <a:lnTo>
                      <a:pt x="3534" y="3660"/>
                    </a:lnTo>
                    <a:lnTo>
                      <a:pt x="3534" y="3658"/>
                    </a:lnTo>
                    <a:lnTo>
                      <a:pt x="3532" y="3658"/>
                    </a:lnTo>
                    <a:lnTo>
                      <a:pt x="3532" y="3658"/>
                    </a:lnTo>
                    <a:lnTo>
                      <a:pt x="3530" y="3658"/>
                    </a:lnTo>
                    <a:lnTo>
                      <a:pt x="3528" y="3656"/>
                    </a:lnTo>
                    <a:lnTo>
                      <a:pt x="3526" y="3652"/>
                    </a:lnTo>
                    <a:lnTo>
                      <a:pt x="3528" y="3648"/>
                    </a:lnTo>
                    <a:lnTo>
                      <a:pt x="3530" y="3646"/>
                    </a:lnTo>
                    <a:lnTo>
                      <a:pt x="3532" y="3646"/>
                    </a:lnTo>
                    <a:lnTo>
                      <a:pt x="3532" y="3646"/>
                    </a:lnTo>
                    <a:lnTo>
                      <a:pt x="3538" y="3644"/>
                    </a:lnTo>
                    <a:lnTo>
                      <a:pt x="3544" y="3642"/>
                    </a:lnTo>
                    <a:lnTo>
                      <a:pt x="3550" y="3636"/>
                    </a:lnTo>
                    <a:lnTo>
                      <a:pt x="3556" y="3628"/>
                    </a:lnTo>
                    <a:lnTo>
                      <a:pt x="3556" y="3628"/>
                    </a:lnTo>
                    <a:lnTo>
                      <a:pt x="3558" y="3624"/>
                    </a:lnTo>
                    <a:lnTo>
                      <a:pt x="3558" y="3622"/>
                    </a:lnTo>
                    <a:lnTo>
                      <a:pt x="3558" y="3618"/>
                    </a:lnTo>
                    <a:lnTo>
                      <a:pt x="3562" y="3616"/>
                    </a:lnTo>
                    <a:lnTo>
                      <a:pt x="3562" y="3616"/>
                    </a:lnTo>
                    <a:lnTo>
                      <a:pt x="3566" y="3614"/>
                    </a:lnTo>
                    <a:lnTo>
                      <a:pt x="3568" y="3612"/>
                    </a:lnTo>
                    <a:lnTo>
                      <a:pt x="3570" y="3610"/>
                    </a:lnTo>
                    <a:lnTo>
                      <a:pt x="3576" y="3610"/>
                    </a:lnTo>
                    <a:lnTo>
                      <a:pt x="3576" y="3610"/>
                    </a:lnTo>
                    <a:lnTo>
                      <a:pt x="3586" y="3612"/>
                    </a:lnTo>
                    <a:lnTo>
                      <a:pt x="3598" y="3620"/>
                    </a:lnTo>
                    <a:lnTo>
                      <a:pt x="3606" y="3626"/>
                    </a:lnTo>
                    <a:lnTo>
                      <a:pt x="3608" y="3630"/>
                    </a:lnTo>
                    <a:lnTo>
                      <a:pt x="3608" y="3632"/>
                    </a:lnTo>
                    <a:lnTo>
                      <a:pt x="3608" y="3632"/>
                    </a:lnTo>
                    <a:lnTo>
                      <a:pt x="3606" y="3636"/>
                    </a:lnTo>
                    <a:lnTo>
                      <a:pt x="3608" y="3638"/>
                    </a:lnTo>
                    <a:lnTo>
                      <a:pt x="3610" y="3640"/>
                    </a:lnTo>
                    <a:lnTo>
                      <a:pt x="3612" y="3640"/>
                    </a:lnTo>
                    <a:lnTo>
                      <a:pt x="3612" y="3640"/>
                    </a:lnTo>
                    <a:lnTo>
                      <a:pt x="3616" y="3638"/>
                    </a:lnTo>
                    <a:lnTo>
                      <a:pt x="3616" y="3638"/>
                    </a:lnTo>
                    <a:lnTo>
                      <a:pt x="3618" y="3638"/>
                    </a:lnTo>
                    <a:lnTo>
                      <a:pt x="3620" y="3638"/>
                    </a:lnTo>
                    <a:lnTo>
                      <a:pt x="3620" y="3638"/>
                    </a:lnTo>
                    <a:lnTo>
                      <a:pt x="3622" y="3638"/>
                    </a:lnTo>
                    <a:lnTo>
                      <a:pt x="3620" y="3640"/>
                    </a:lnTo>
                    <a:lnTo>
                      <a:pt x="3618" y="3648"/>
                    </a:lnTo>
                    <a:lnTo>
                      <a:pt x="3614" y="3658"/>
                    </a:lnTo>
                    <a:lnTo>
                      <a:pt x="3612" y="3662"/>
                    </a:lnTo>
                    <a:lnTo>
                      <a:pt x="3614" y="3666"/>
                    </a:lnTo>
                    <a:lnTo>
                      <a:pt x="3614" y="3666"/>
                    </a:lnTo>
                    <a:lnTo>
                      <a:pt x="3622" y="3682"/>
                    </a:lnTo>
                    <a:lnTo>
                      <a:pt x="3626" y="3690"/>
                    </a:lnTo>
                    <a:lnTo>
                      <a:pt x="3632" y="3696"/>
                    </a:lnTo>
                    <a:lnTo>
                      <a:pt x="3632" y="3696"/>
                    </a:lnTo>
                    <a:lnTo>
                      <a:pt x="3636" y="3700"/>
                    </a:lnTo>
                    <a:lnTo>
                      <a:pt x="3638" y="3702"/>
                    </a:lnTo>
                    <a:lnTo>
                      <a:pt x="3640" y="3704"/>
                    </a:lnTo>
                    <a:lnTo>
                      <a:pt x="3640" y="3708"/>
                    </a:lnTo>
                    <a:lnTo>
                      <a:pt x="3672" y="3654"/>
                    </a:lnTo>
                    <a:lnTo>
                      <a:pt x="3672" y="3654"/>
                    </a:lnTo>
                    <a:lnTo>
                      <a:pt x="3654" y="3626"/>
                    </a:lnTo>
                    <a:lnTo>
                      <a:pt x="3654" y="3626"/>
                    </a:lnTo>
                    <a:close/>
                    <a:moveTo>
                      <a:pt x="3590" y="1870"/>
                    </a:moveTo>
                    <a:lnTo>
                      <a:pt x="3590" y="1870"/>
                    </a:lnTo>
                    <a:lnTo>
                      <a:pt x="3570" y="1886"/>
                    </a:lnTo>
                    <a:lnTo>
                      <a:pt x="3558" y="1894"/>
                    </a:lnTo>
                    <a:lnTo>
                      <a:pt x="3546" y="1900"/>
                    </a:lnTo>
                    <a:lnTo>
                      <a:pt x="3546" y="1900"/>
                    </a:lnTo>
                    <a:lnTo>
                      <a:pt x="3536" y="1904"/>
                    </a:lnTo>
                    <a:lnTo>
                      <a:pt x="3524" y="1910"/>
                    </a:lnTo>
                    <a:lnTo>
                      <a:pt x="3508" y="1920"/>
                    </a:lnTo>
                    <a:lnTo>
                      <a:pt x="3488" y="1932"/>
                    </a:lnTo>
                    <a:lnTo>
                      <a:pt x="3488" y="1932"/>
                    </a:lnTo>
                    <a:lnTo>
                      <a:pt x="3466" y="1938"/>
                    </a:lnTo>
                    <a:lnTo>
                      <a:pt x="3448" y="1942"/>
                    </a:lnTo>
                    <a:lnTo>
                      <a:pt x="3434" y="1942"/>
                    </a:lnTo>
                    <a:lnTo>
                      <a:pt x="3426" y="1940"/>
                    </a:lnTo>
                    <a:lnTo>
                      <a:pt x="3426" y="1940"/>
                    </a:lnTo>
                    <a:lnTo>
                      <a:pt x="3424" y="1938"/>
                    </a:lnTo>
                    <a:lnTo>
                      <a:pt x="3424" y="1938"/>
                    </a:lnTo>
                    <a:lnTo>
                      <a:pt x="3430" y="1936"/>
                    </a:lnTo>
                    <a:lnTo>
                      <a:pt x="3434" y="1936"/>
                    </a:lnTo>
                    <a:lnTo>
                      <a:pt x="3434" y="1934"/>
                    </a:lnTo>
                    <a:lnTo>
                      <a:pt x="3434" y="1934"/>
                    </a:lnTo>
                    <a:lnTo>
                      <a:pt x="3434" y="1934"/>
                    </a:lnTo>
                    <a:lnTo>
                      <a:pt x="3426" y="1932"/>
                    </a:lnTo>
                    <a:lnTo>
                      <a:pt x="3418" y="1930"/>
                    </a:lnTo>
                    <a:lnTo>
                      <a:pt x="3410" y="1930"/>
                    </a:lnTo>
                    <a:lnTo>
                      <a:pt x="3408" y="1928"/>
                    </a:lnTo>
                    <a:lnTo>
                      <a:pt x="3406" y="1926"/>
                    </a:lnTo>
                    <a:lnTo>
                      <a:pt x="3406" y="1926"/>
                    </a:lnTo>
                    <a:lnTo>
                      <a:pt x="3408" y="1922"/>
                    </a:lnTo>
                    <a:lnTo>
                      <a:pt x="3410" y="1916"/>
                    </a:lnTo>
                    <a:lnTo>
                      <a:pt x="3414" y="1910"/>
                    </a:lnTo>
                    <a:lnTo>
                      <a:pt x="3416" y="1900"/>
                    </a:lnTo>
                    <a:lnTo>
                      <a:pt x="3416" y="1900"/>
                    </a:lnTo>
                    <a:lnTo>
                      <a:pt x="3420" y="1892"/>
                    </a:lnTo>
                    <a:lnTo>
                      <a:pt x="3422" y="1890"/>
                    </a:lnTo>
                    <a:lnTo>
                      <a:pt x="3426" y="1886"/>
                    </a:lnTo>
                    <a:lnTo>
                      <a:pt x="3430" y="1880"/>
                    </a:lnTo>
                    <a:lnTo>
                      <a:pt x="3430" y="1880"/>
                    </a:lnTo>
                    <a:lnTo>
                      <a:pt x="3434" y="1872"/>
                    </a:lnTo>
                    <a:lnTo>
                      <a:pt x="3436" y="1870"/>
                    </a:lnTo>
                    <a:lnTo>
                      <a:pt x="3438" y="1872"/>
                    </a:lnTo>
                    <a:lnTo>
                      <a:pt x="3440" y="1880"/>
                    </a:lnTo>
                    <a:lnTo>
                      <a:pt x="3440" y="1880"/>
                    </a:lnTo>
                    <a:lnTo>
                      <a:pt x="3446" y="1882"/>
                    </a:lnTo>
                    <a:lnTo>
                      <a:pt x="3448" y="1884"/>
                    </a:lnTo>
                    <a:lnTo>
                      <a:pt x="3450" y="1886"/>
                    </a:lnTo>
                    <a:lnTo>
                      <a:pt x="3448" y="1888"/>
                    </a:lnTo>
                    <a:lnTo>
                      <a:pt x="3442" y="1892"/>
                    </a:lnTo>
                    <a:lnTo>
                      <a:pt x="3432" y="1894"/>
                    </a:lnTo>
                    <a:lnTo>
                      <a:pt x="3432" y="1894"/>
                    </a:lnTo>
                    <a:lnTo>
                      <a:pt x="3426" y="1894"/>
                    </a:lnTo>
                    <a:lnTo>
                      <a:pt x="3424" y="1896"/>
                    </a:lnTo>
                    <a:lnTo>
                      <a:pt x="3422" y="1898"/>
                    </a:lnTo>
                    <a:lnTo>
                      <a:pt x="3422" y="1902"/>
                    </a:lnTo>
                    <a:lnTo>
                      <a:pt x="3422" y="1904"/>
                    </a:lnTo>
                    <a:lnTo>
                      <a:pt x="3424" y="1906"/>
                    </a:lnTo>
                    <a:lnTo>
                      <a:pt x="3428" y="1908"/>
                    </a:lnTo>
                    <a:lnTo>
                      <a:pt x="3432" y="1908"/>
                    </a:lnTo>
                    <a:lnTo>
                      <a:pt x="3432" y="1908"/>
                    </a:lnTo>
                    <a:lnTo>
                      <a:pt x="3438" y="1908"/>
                    </a:lnTo>
                    <a:lnTo>
                      <a:pt x="3442" y="1910"/>
                    </a:lnTo>
                    <a:lnTo>
                      <a:pt x="3444" y="1912"/>
                    </a:lnTo>
                    <a:lnTo>
                      <a:pt x="3446" y="1910"/>
                    </a:lnTo>
                    <a:lnTo>
                      <a:pt x="3446" y="1910"/>
                    </a:lnTo>
                    <a:lnTo>
                      <a:pt x="3450" y="1904"/>
                    </a:lnTo>
                    <a:lnTo>
                      <a:pt x="3456" y="1900"/>
                    </a:lnTo>
                    <a:lnTo>
                      <a:pt x="3466" y="1896"/>
                    </a:lnTo>
                    <a:lnTo>
                      <a:pt x="3466" y="1896"/>
                    </a:lnTo>
                    <a:lnTo>
                      <a:pt x="3470" y="1892"/>
                    </a:lnTo>
                    <a:lnTo>
                      <a:pt x="3474" y="1888"/>
                    </a:lnTo>
                    <a:lnTo>
                      <a:pt x="3482" y="1880"/>
                    </a:lnTo>
                    <a:lnTo>
                      <a:pt x="3488" y="1876"/>
                    </a:lnTo>
                    <a:lnTo>
                      <a:pt x="3496" y="1874"/>
                    </a:lnTo>
                    <a:lnTo>
                      <a:pt x="3504" y="1874"/>
                    </a:lnTo>
                    <a:lnTo>
                      <a:pt x="3518" y="1876"/>
                    </a:lnTo>
                    <a:lnTo>
                      <a:pt x="3518" y="1876"/>
                    </a:lnTo>
                    <a:lnTo>
                      <a:pt x="3534" y="1880"/>
                    </a:lnTo>
                    <a:lnTo>
                      <a:pt x="3538" y="1880"/>
                    </a:lnTo>
                    <a:lnTo>
                      <a:pt x="3536" y="1878"/>
                    </a:lnTo>
                    <a:lnTo>
                      <a:pt x="3532" y="1876"/>
                    </a:lnTo>
                    <a:lnTo>
                      <a:pt x="3532" y="1872"/>
                    </a:lnTo>
                    <a:lnTo>
                      <a:pt x="3532" y="1870"/>
                    </a:lnTo>
                    <a:lnTo>
                      <a:pt x="3532" y="1870"/>
                    </a:lnTo>
                    <a:lnTo>
                      <a:pt x="3536" y="1866"/>
                    </a:lnTo>
                    <a:lnTo>
                      <a:pt x="3540" y="1864"/>
                    </a:lnTo>
                    <a:lnTo>
                      <a:pt x="3560" y="1862"/>
                    </a:lnTo>
                    <a:lnTo>
                      <a:pt x="3560" y="1862"/>
                    </a:lnTo>
                    <a:lnTo>
                      <a:pt x="3580" y="1860"/>
                    </a:lnTo>
                    <a:lnTo>
                      <a:pt x="3584" y="1860"/>
                    </a:lnTo>
                    <a:lnTo>
                      <a:pt x="3586" y="1858"/>
                    </a:lnTo>
                    <a:lnTo>
                      <a:pt x="3586" y="1858"/>
                    </a:lnTo>
                    <a:lnTo>
                      <a:pt x="3586" y="1854"/>
                    </a:lnTo>
                    <a:lnTo>
                      <a:pt x="3586" y="1852"/>
                    </a:lnTo>
                    <a:lnTo>
                      <a:pt x="3588" y="1850"/>
                    </a:lnTo>
                    <a:lnTo>
                      <a:pt x="3588" y="1850"/>
                    </a:lnTo>
                    <a:lnTo>
                      <a:pt x="3590" y="1850"/>
                    </a:lnTo>
                    <a:lnTo>
                      <a:pt x="3592" y="1852"/>
                    </a:lnTo>
                    <a:lnTo>
                      <a:pt x="3594" y="1858"/>
                    </a:lnTo>
                    <a:lnTo>
                      <a:pt x="3592" y="1864"/>
                    </a:lnTo>
                    <a:lnTo>
                      <a:pt x="3590" y="1870"/>
                    </a:lnTo>
                    <a:lnTo>
                      <a:pt x="3590" y="1870"/>
                    </a:lnTo>
                    <a:close/>
                    <a:moveTo>
                      <a:pt x="3578" y="1812"/>
                    </a:moveTo>
                    <a:lnTo>
                      <a:pt x="3578" y="1812"/>
                    </a:lnTo>
                    <a:lnTo>
                      <a:pt x="3586" y="1806"/>
                    </a:lnTo>
                    <a:lnTo>
                      <a:pt x="3596" y="1804"/>
                    </a:lnTo>
                    <a:lnTo>
                      <a:pt x="3624" y="1798"/>
                    </a:lnTo>
                    <a:lnTo>
                      <a:pt x="3624" y="1798"/>
                    </a:lnTo>
                    <a:lnTo>
                      <a:pt x="3636" y="1796"/>
                    </a:lnTo>
                    <a:lnTo>
                      <a:pt x="3642" y="1794"/>
                    </a:lnTo>
                    <a:lnTo>
                      <a:pt x="3656" y="1802"/>
                    </a:lnTo>
                    <a:lnTo>
                      <a:pt x="3656" y="1802"/>
                    </a:lnTo>
                    <a:lnTo>
                      <a:pt x="3662" y="1804"/>
                    </a:lnTo>
                    <a:lnTo>
                      <a:pt x="3664" y="1804"/>
                    </a:lnTo>
                    <a:lnTo>
                      <a:pt x="3668" y="1804"/>
                    </a:lnTo>
                    <a:lnTo>
                      <a:pt x="3668" y="1802"/>
                    </a:lnTo>
                    <a:lnTo>
                      <a:pt x="3672" y="1794"/>
                    </a:lnTo>
                    <a:lnTo>
                      <a:pt x="3674" y="1790"/>
                    </a:lnTo>
                    <a:lnTo>
                      <a:pt x="3678" y="1788"/>
                    </a:lnTo>
                    <a:lnTo>
                      <a:pt x="3678" y="1788"/>
                    </a:lnTo>
                    <a:lnTo>
                      <a:pt x="3686" y="1782"/>
                    </a:lnTo>
                    <a:lnTo>
                      <a:pt x="3696" y="1778"/>
                    </a:lnTo>
                    <a:lnTo>
                      <a:pt x="3706" y="1776"/>
                    </a:lnTo>
                    <a:lnTo>
                      <a:pt x="3716" y="1770"/>
                    </a:lnTo>
                    <a:lnTo>
                      <a:pt x="3716" y="1770"/>
                    </a:lnTo>
                    <a:lnTo>
                      <a:pt x="3714" y="1774"/>
                    </a:lnTo>
                    <a:lnTo>
                      <a:pt x="3712" y="1778"/>
                    </a:lnTo>
                    <a:lnTo>
                      <a:pt x="3708" y="1782"/>
                    </a:lnTo>
                    <a:lnTo>
                      <a:pt x="3702" y="1784"/>
                    </a:lnTo>
                    <a:lnTo>
                      <a:pt x="3702" y="1784"/>
                    </a:lnTo>
                    <a:lnTo>
                      <a:pt x="3698" y="1786"/>
                    </a:lnTo>
                    <a:lnTo>
                      <a:pt x="3694" y="1790"/>
                    </a:lnTo>
                    <a:lnTo>
                      <a:pt x="3696" y="1794"/>
                    </a:lnTo>
                    <a:lnTo>
                      <a:pt x="3698" y="1798"/>
                    </a:lnTo>
                    <a:lnTo>
                      <a:pt x="3698" y="1798"/>
                    </a:lnTo>
                    <a:lnTo>
                      <a:pt x="3702" y="1800"/>
                    </a:lnTo>
                    <a:lnTo>
                      <a:pt x="3702" y="1802"/>
                    </a:lnTo>
                    <a:lnTo>
                      <a:pt x="3700" y="1806"/>
                    </a:lnTo>
                    <a:lnTo>
                      <a:pt x="3700" y="1814"/>
                    </a:lnTo>
                    <a:lnTo>
                      <a:pt x="3700" y="1814"/>
                    </a:lnTo>
                    <a:lnTo>
                      <a:pt x="3700" y="1820"/>
                    </a:lnTo>
                    <a:lnTo>
                      <a:pt x="3696" y="1822"/>
                    </a:lnTo>
                    <a:lnTo>
                      <a:pt x="3690" y="1826"/>
                    </a:lnTo>
                    <a:lnTo>
                      <a:pt x="3684" y="1830"/>
                    </a:lnTo>
                    <a:lnTo>
                      <a:pt x="3684" y="1830"/>
                    </a:lnTo>
                    <a:lnTo>
                      <a:pt x="3680" y="1834"/>
                    </a:lnTo>
                    <a:lnTo>
                      <a:pt x="3676" y="1836"/>
                    </a:lnTo>
                    <a:lnTo>
                      <a:pt x="3662" y="1838"/>
                    </a:lnTo>
                    <a:lnTo>
                      <a:pt x="3648" y="1838"/>
                    </a:lnTo>
                    <a:lnTo>
                      <a:pt x="3638" y="1834"/>
                    </a:lnTo>
                    <a:lnTo>
                      <a:pt x="3638" y="1834"/>
                    </a:lnTo>
                    <a:lnTo>
                      <a:pt x="3628" y="1832"/>
                    </a:lnTo>
                    <a:lnTo>
                      <a:pt x="3616" y="1830"/>
                    </a:lnTo>
                    <a:lnTo>
                      <a:pt x="3604" y="1832"/>
                    </a:lnTo>
                    <a:lnTo>
                      <a:pt x="3594" y="1834"/>
                    </a:lnTo>
                    <a:lnTo>
                      <a:pt x="3594" y="1834"/>
                    </a:lnTo>
                    <a:lnTo>
                      <a:pt x="3588" y="1838"/>
                    </a:lnTo>
                    <a:lnTo>
                      <a:pt x="3582" y="1840"/>
                    </a:lnTo>
                    <a:lnTo>
                      <a:pt x="3574" y="1842"/>
                    </a:lnTo>
                    <a:lnTo>
                      <a:pt x="3574" y="1842"/>
                    </a:lnTo>
                    <a:lnTo>
                      <a:pt x="3568" y="1842"/>
                    </a:lnTo>
                    <a:lnTo>
                      <a:pt x="3562" y="1842"/>
                    </a:lnTo>
                    <a:lnTo>
                      <a:pt x="3560" y="1840"/>
                    </a:lnTo>
                    <a:lnTo>
                      <a:pt x="3558" y="1838"/>
                    </a:lnTo>
                    <a:lnTo>
                      <a:pt x="3558" y="1834"/>
                    </a:lnTo>
                    <a:lnTo>
                      <a:pt x="3560" y="1828"/>
                    </a:lnTo>
                    <a:lnTo>
                      <a:pt x="3560" y="1828"/>
                    </a:lnTo>
                    <a:lnTo>
                      <a:pt x="3564" y="1820"/>
                    </a:lnTo>
                    <a:lnTo>
                      <a:pt x="3570" y="1818"/>
                    </a:lnTo>
                    <a:lnTo>
                      <a:pt x="3574" y="1816"/>
                    </a:lnTo>
                    <a:lnTo>
                      <a:pt x="3578" y="1812"/>
                    </a:lnTo>
                    <a:lnTo>
                      <a:pt x="3578" y="1812"/>
                    </a:lnTo>
                    <a:close/>
                    <a:moveTo>
                      <a:pt x="3092" y="1606"/>
                    </a:moveTo>
                    <a:lnTo>
                      <a:pt x="3092" y="1606"/>
                    </a:lnTo>
                    <a:lnTo>
                      <a:pt x="3104" y="1594"/>
                    </a:lnTo>
                    <a:lnTo>
                      <a:pt x="3118" y="1586"/>
                    </a:lnTo>
                    <a:lnTo>
                      <a:pt x="3158" y="1566"/>
                    </a:lnTo>
                    <a:lnTo>
                      <a:pt x="3158" y="1566"/>
                    </a:lnTo>
                    <a:lnTo>
                      <a:pt x="3164" y="1564"/>
                    </a:lnTo>
                    <a:lnTo>
                      <a:pt x="3164" y="1564"/>
                    </a:lnTo>
                    <a:lnTo>
                      <a:pt x="3168" y="1560"/>
                    </a:lnTo>
                    <a:lnTo>
                      <a:pt x="3172" y="1556"/>
                    </a:lnTo>
                    <a:lnTo>
                      <a:pt x="3176" y="1544"/>
                    </a:lnTo>
                    <a:lnTo>
                      <a:pt x="3176" y="1544"/>
                    </a:lnTo>
                    <a:lnTo>
                      <a:pt x="3180" y="1538"/>
                    </a:lnTo>
                    <a:lnTo>
                      <a:pt x="3184" y="1534"/>
                    </a:lnTo>
                    <a:lnTo>
                      <a:pt x="3188" y="1534"/>
                    </a:lnTo>
                    <a:lnTo>
                      <a:pt x="3190" y="1536"/>
                    </a:lnTo>
                    <a:lnTo>
                      <a:pt x="3190" y="1538"/>
                    </a:lnTo>
                    <a:lnTo>
                      <a:pt x="3190" y="1542"/>
                    </a:lnTo>
                    <a:lnTo>
                      <a:pt x="3190" y="1542"/>
                    </a:lnTo>
                    <a:lnTo>
                      <a:pt x="3188" y="1548"/>
                    </a:lnTo>
                    <a:lnTo>
                      <a:pt x="3192" y="1544"/>
                    </a:lnTo>
                    <a:lnTo>
                      <a:pt x="3196" y="1536"/>
                    </a:lnTo>
                    <a:lnTo>
                      <a:pt x="3200" y="1524"/>
                    </a:lnTo>
                    <a:lnTo>
                      <a:pt x="3200" y="1524"/>
                    </a:lnTo>
                    <a:lnTo>
                      <a:pt x="3204" y="1516"/>
                    </a:lnTo>
                    <a:lnTo>
                      <a:pt x="3206" y="1516"/>
                    </a:lnTo>
                    <a:lnTo>
                      <a:pt x="3208" y="1516"/>
                    </a:lnTo>
                    <a:lnTo>
                      <a:pt x="3208" y="1522"/>
                    </a:lnTo>
                    <a:lnTo>
                      <a:pt x="3206" y="1532"/>
                    </a:lnTo>
                    <a:lnTo>
                      <a:pt x="3206" y="1532"/>
                    </a:lnTo>
                    <a:lnTo>
                      <a:pt x="3204" y="1538"/>
                    </a:lnTo>
                    <a:lnTo>
                      <a:pt x="3204" y="1540"/>
                    </a:lnTo>
                    <a:lnTo>
                      <a:pt x="3204" y="1540"/>
                    </a:lnTo>
                    <a:lnTo>
                      <a:pt x="3216" y="1532"/>
                    </a:lnTo>
                    <a:lnTo>
                      <a:pt x="3216" y="1532"/>
                    </a:lnTo>
                    <a:lnTo>
                      <a:pt x="3218" y="1530"/>
                    </a:lnTo>
                    <a:lnTo>
                      <a:pt x="3220" y="1526"/>
                    </a:lnTo>
                    <a:lnTo>
                      <a:pt x="3218" y="1520"/>
                    </a:lnTo>
                    <a:lnTo>
                      <a:pt x="3216" y="1514"/>
                    </a:lnTo>
                    <a:lnTo>
                      <a:pt x="3216" y="1512"/>
                    </a:lnTo>
                    <a:lnTo>
                      <a:pt x="3216" y="1510"/>
                    </a:lnTo>
                    <a:lnTo>
                      <a:pt x="3216" y="1510"/>
                    </a:lnTo>
                    <a:lnTo>
                      <a:pt x="3220" y="1508"/>
                    </a:lnTo>
                    <a:lnTo>
                      <a:pt x="3224" y="1510"/>
                    </a:lnTo>
                    <a:lnTo>
                      <a:pt x="3236" y="1514"/>
                    </a:lnTo>
                    <a:lnTo>
                      <a:pt x="3248" y="1520"/>
                    </a:lnTo>
                    <a:lnTo>
                      <a:pt x="3254" y="1522"/>
                    </a:lnTo>
                    <a:lnTo>
                      <a:pt x="3260" y="1522"/>
                    </a:lnTo>
                    <a:lnTo>
                      <a:pt x="3260" y="1522"/>
                    </a:lnTo>
                    <a:lnTo>
                      <a:pt x="3268" y="1522"/>
                    </a:lnTo>
                    <a:lnTo>
                      <a:pt x="3272" y="1522"/>
                    </a:lnTo>
                    <a:lnTo>
                      <a:pt x="3276" y="1522"/>
                    </a:lnTo>
                    <a:lnTo>
                      <a:pt x="3284" y="1522"/>
                    </a:lnTo>
                    <a:lnTo>
                      <a:pt x="3284" y="1522"/>
                    </a:lnTo>
                    <a:lnTo>
                      <a:pt x="3288" y="1524"/>
                    </a:lnTo>
                    <a:lnTo>
                      <a:pt x="3292" y="1528"/>
                    </a:lnTo>
                    <a:lnTo>
                      <a:pt x="3296" y="1542"/>
                    </a:lnTo>
                    <a:lnTo>
                      <a:pt x="3298" y="1550"/>
                    </a:lnTo>
                    <a:lnTo>
                      <a:pt x="3302" y="1558"/>
                    </a:lnTo>
                    <a:lnTo>
                      <a:pt x="3308" y="1566"/>
                    </a:lnTo>
                    <a:lnTo>
                      <a:pt x="3314" y="1570"/>
                    </a:lnTo>
                    <a:lnTo>
                      <a:pt x="3314" y="1570"/>
                    </a:lnTo>
                    <a:lnTo>
                      <a:pt x="3320" y="1572"/>
                    </a:lnTo>
                    <a:lnTo>
                      <a:pt x="3328" y="1572"/>
                    </a:lnTo>
                    <a:lnTo>
                      <a:pt x="3340" y="1570"/>
                    </a:lnTo>
                    <a:lnTo>
                      <a:pt x="3344" y="1570"/>
                    </a:lnTo>
                    <a:lnTo>
                      <a:pt x="3348" y="1570"/>
                    </a:lnTo>
                    <a:lnTo>
                      <a:pt x="3348" y="1574"/>
                    </a:lnTo>
                    <a:lnTo>
                      <a:pt x="3346" y="1580"/>
                    </a:lnTo>
                    <a:lnTo>
                      <a:pt x="3346" y="1580"/>
                    </a:lnTo>
                    <a:lnTo>
                      <a:pt x="3344" y="1588"/>
                    </a:lnTo>
                    <a:lnTo>
                      <a:pt x="3346" y="1594"/>
                    </a:lnTo>
                    <a:lnTo>
                      <a:pt x="3358" y="1604"/>
                    </a:lnTo>
                    <a:lnTo>
                      <a:pt x="3358" y="1604"/>
                    </a:lnTo>
                    <a:lnTo>
                      <a:pt x="3360" y="1606"/>
                    </a:lnTo>
                    <a:lnTo>
                      <a:pt x="3360" y="1610"/>
                    </a:lnTo>
                    <a:lnTo>
                      <a:pt x="3358" y="1618"/>
                    </a:lnTo>
                    <a:lnTo>
                      <a:pt x="3354" y="1624"/>
                    </a:lnTo>
                    <a:lnTo>
                      <a:pt x="3354" y="1626"/>
                    </a:lnTo>
                    <a:lnTo>
                      <a:pt x="3356" y="1630"/>
                    </a:lnTo>
                    <a:lnTo>
                      <a:pt x="3356" y="1630"/>
                    </a:lnTo>
                    <a:lnTo>
                      <a:pt x="3362" y="1630"/>
                    </a:lnTo>
                    <a:lnTo>
                      <a:pt x="3364" y="1630"/>
                    </a:lnTo>
                    <a:lnTo>
                      <a:pt x="3366" y="1630"/>
                    </a:lnTo>
                    <a:lnTo>
                      <a:pt x="3368" y="1632"/>
                    </a:lnTo>
                    <a:lnTo>
                      <a:pt x="3368" y="1632"/>
                    </a:lnTo>
                    <a:lnTo>
                      <a:pt x="3370" y="1634"/>
                    </a:lnTo>
                    <a:lnTo>
                      <a:pt x="3368" y="1636"/>
                    </a:lnTo>
                    <a:lnTo>
                      <a:pt x="3364" y="1640"/>
                    </a:lnTo>
                    <a:lnTo>
                      <a:pt x="3362" y="1642"/>
                    </a:lnTo>
                    <a:lnTo>
                      <a:pt x="3362" y="1648"/>
                    </a:lnTo>
                    <a:lnTo>
                      <a:pt x="3362" y="1648"/>
                    </a:lnTo>
                    <a:lnTo>
                      <a:pt x="3362" y="1652"/>
                    </a:lnTo>
                    <a:lnTo>
                      <a:pt x="3364" y="1654"/>
                    </a:lnTo>
                    <a:lnTo>
                      <a:pt x="3372" y="1652"/>
                    </a:lnTo>
                    <a:lnTo>
                      <a:pt x="3380" y="1652"/>
                    </a:lnTo>
                    <a:lnTo>
                      <a:pt x="3382" y="1652"/>
                    </a:lnTo>
                    <a:lnTo>
                      <a:pt x="3382" y="1656"/>
                    </a:lnTo>
                    <a:lnTo>
                      <a:pt x="3382" y="1656"/>
                    </a:lnTo>
                    <a:lnTo>
                      <a:pt x="3382" y="1662"/>
                    </a:lnTo>
                    <a:lnTo>
                      <a:pt x="3386" y="1664"/>
                    </a:lnTo>
                    <a:lnTo>
                      <a:pt x="3392" y="1666"/>
                    </a:lnTo>
                    <a:lnTo>
                      <a:pt x="3402" y="1668"/>
                    </a:lnTo>
                    <a:lnTo>
                      <a:pt x="3402" y="1668"/>
                    </a:lnTo>
                    <a:lnTo>
                      <a:pt x="3416" y="1672"/>
                    </a:lnTo>
                    <a:lnTo>
                      <a:pt x="3430" y="1674"/>
                    </a:lnTo>
                    <a:lnTo>
                      <a:pt x="3446" y="1674"/>
                    </a:lnTo>
                    <a:lnTo>
                      <a:pt x="3460" y="1676"/>
                    </a:lnTo>
                    <a:lnTo>
                      <a:pt x="3460" y="1676"/>
                    </a:lnTo>
                    <a:lnTo>
                      <a:pt x="3470" y="1676"/>
                    </a:lnTo>
                    <a:lnTo>
                      <a:pt x="3478" y="1676"/>
                    </a:lnTo>
                    <a:lnTo>
                      <a:pt x="3484" y="1678"/>
                    </a:lnTo>
                    <a:lnTo>
                      <a:pt x="3484" y="1678"/>
                    </a:lnTo>
                    <a:lnTo>
                      <a:pt x="3484" y="1680"/>
                    </a:lnTo>
                    <a:lnTo>
                      <a:pt x="3484" y="1680"/>
                    </a:lnTo>
                    <a:lnTo>
                      <a:pt x="3484" y="1682"/>
                    </a:lnTo>
                    <a:lnTo>
                      <a:pt x="3484" y="1684"/>
                    </a:lnTo>
                    <a:lnTo>
                      <a:pt x="3490" y="1686"/>
                    </a:lnTo>
                    <a:lnTo>
                      <a:pt x="3508" y="1686"/>
                    </a:lnTo>
                    <a:lnTo>
                      <a:pt x="3508" y="1686"/>
                    </a:lnTo>
                    <a:lnTo>
                      <a:pt x="3514" y="1688"/>
                    </a:lnTo>
                    <a:lnTo>
                      <a:pt x="3518" y="1692"/>
                    </a:lnTo>
                    <a:lnTo>
                      <a:pt x="3526" y="1704"/>
                    </a:lnTo>
                    <a:lnTo>
                      <a:pt x="3532" y="1716"/>
                    </a:lnTo>
                    <a:lnTo>
                      <a:pt x="3534" y="1718"/>
                    </a:lnTo>
                    <a:lnTo>
                      <a:pt x="3536" y="1718"/>
                    </a:lnTo>
                    <a:lnTo>
                      <a:pt x="3536" y="1718"/>
                    </a:lnTo>
                    <a:lnTo>
                      <a:pt x="3540" y="1716"/>
                    </a:lnTo>
                    <a:lnTo>
                      <a:pt x="3542" y="1716"/>
                    </a:lnTo>
                    <a:lnTo>
                      <a:pt x="3544" y="1720"/>
                    </a:lnTo>
                    <a:lnTo>
                      <a:pt x="3544" y="1726"/>
                    </a:lnTo>
                    <a:lnTo>
                      <a:pt x="3544" y="1726"/>
                    </a:lnTo>
                    <a:lnTo>
                      <a:pt x="3544" y="1730"/>
                    </a:lnTo>
                    <a:lnTo>
                      <a:pt x="3546" y="1734"/>
                    </a:lnTo>
                    <a:lnTo>
                      <a:pt x="3552" y="1742"/>
                    </a:lnTo>
                    <a:lnTo>
                      <a:pt x="3556" y="1748"/>
                    </a:lnTo>
                    <a:lnTo>
                      <a:pt x="3560" y="1756"/>
                    </a:lnTo>
                    <a:lnTo>
                      <a:pt x="3560" y="1756"/>
                    </a:lnTo>
                    <a:lnTo>
                      <a:pt x="3558" y="1758"/>
                    </a:lnTo>
                    <a:lnTo>
                      <a:pt x="3558" y="1758"/>
                    </a:lnTo>
                    <a:lnTo>
                      <a:pt x="3554" y="1754"/>
                    </a:lnTo>
                    <a:lnTo>
                      <a:pt x="3548" y="1750"/>
                    </a:lnTo>
                    <a:lnTo>
                      <a:pt x="3546" y="1750"/>
                    </a:lnTo>
                    <a:lnTo>
                      <a:pt x="3544" y="1750"/>
                    </a:lnTo>
                    <a:lnTo>
                      <a:pt x="3544" y="1750"/>
                    </a:lnTo>
                    <a:lnTo>
                      <a:pt x="3542" y="1752"/>
                    </a:lnTo>
                    <a:lnTo>
                      <a:pt x="3542" y="1754"/>
                    </a:lnTo>
                    <a:lnTo>
                      <a:pt x="3546" y="1760"/>
                    </a:lnTo>
                    <a:lnTo>
                      <a:pt x="3548" y="1766"/>
                    </a:lnTo>
                    <a:lnTo>
                      <a:pt x="3546" y="1768"/>
                    </a:lnTo>
                    <a:lnTo>
                      <a:pt x="3544" y="1770"/>
                    </a:lnTo>
                    <a:lnTo>
                      <a:pt x="3544" y="1770"/>
                    </a:lnTo>
                    <a:lnTo>
                      <a:pt x="3542" y="1772"/>
                    </a:lnTo>
                    <a:lnTo>
                      <a:pt x="3538" y="1770"/>
                    </a:lnTo>
                    <a:lnTo>
                      <a:pt x="3530" y="1764"/>
                    </a:lnTo>
                    <a:lnTo>
                      <a:pt x="3520" y="1760"/>
                    </a:lnTo>
                    <a:lnTo>
                      <a:pt x="3516" y="1758"/>
                    </a:lnTo>
                    <a:lnTo>
                      <a:pt x="3512" y="1760"/>
                    </a:lnTo>
                    <a:lnTo>
                      <a:pt x="3512" y="1760"/>
                    </a:lnTo>
                    <a:lnTo>
                      <a:pt x="3508" y="1762"/>
                    </a:lnTo>
                    <a:lnTo>
                      <a:pt x="3508" y="1758"/>
                    </a:lnTo>
                    <a:lnTo>
                      <a:pt x="3508" y="1754"/>
                    </a:lnTo>
                    <a:lnTo>
                      <a:pt x="3508" y="1754"/>
                    </a:lnTo>
                    <a:lnTo>
                      <a:pt x="3504" y="1754"/>
                    </a:lnTo>
                    <a:lnTo>
                      <a:pt x="3504" y="1754"/>
                    </a:lnTo>
                    <a:lnTo>
                      <a:pt x="3502" y="1754"/>
                    </a:lnTo>
                    <a:lnTo>
                      <a:pt x="3502" y="1754"/>
                    </a:lnTo>
                    <a:lnTo>
                      <a:pt x="3504" y="1750"/>
                    </a:lnTo>
                    <a:lnTo>
                      <a:pt x="3506" y="1746"/>
                    </a:lnTo>
                    <a:lnTo>
                      <a:pt x="3504" y="1744"/>
                    </a:lnTo>
                    <a:lnTo>
                      <a:pt x="3502" y="1742"/>
                    </a:lnTo>
                    <a:lnTo>
                      <a:pt x="3502" y="1742"/>
                    </a:lnTo>
                    <a:lnTo>
                      <a:pt x="3498" y="1742"/>
                    </a:lnTo>
                    <a:lnTo>
                      <a:pt x="3496" y="1740"/>
                    </a:lnTo>
                    <a:lnTo>
                      <a:pt x="3494" y="1734"/>
                    </a:lnTo>
                    <a:lnTo>
                      <a:pt x="3494" y="1728"/>
                    </a:lnTo>
                    <a:lnTo>
                      <a:pt x="3492" y="1728"/>
                    </a:lnTo>
                    <a:lnTo>
                      <a:pt x="3490" y="1726"/>
                    </a:lnTo>
                    <a:lnTo>
                      <a:pt x="3490" y="1726"/>
                    </a:lnTo>
                    <a:lnTo>
                      <a:pt x="3486" y="1726"/>
                    </a:lnTo>
                    <a:lnTo>
                      <a:pt x="3482" y="1726"/>
                    </a:lnTo>
                    <a:lnTo>
                      <a:pt x="3480" y="1724"/>
                    </a:lnTo>
                    <a:lnTo>
                      <a:pt x="3478" y="1726"/>
                    </a:lnTo>
                    <a:lnTo>
                      <a:pt x="3478" y="1726"/>
                    </a:lnTo>
                    <a:lnTo>
                      <a:pt x="3480" y="1730"/>
                    </a:lnTo>
                    <a:lnTo>
                      <a:pt x="3484" y="1736"/>
                    </a:lnTo>
                    <a:lnTo>
                      <a:pt x="3490" y="1744"/>
                    </a:lnTo>
                    <a:lnTo>
                      <a:pt x="3496" y="1756"/>
                    </a:lnTo>
                    <a:lnTo>
                      <a:pt x="3496" y="1756"/>
                    </a:lnTo>
                    <a:lnTo>
                      <a:pt x="3496" y="1762"/>
                    </a:lnTo>
                    <a:lnTo>
                      <a:pt x="3494" y="1766"/>
                    </a:lnTo>
                    <a:lnTo>
                      <a:pt x="3486" y="1776"/>
                    </a:lnTo>
                    <a:lnTo>
                      <a:pt x="3482" y="1782"/>
                    </a:lnTo>
                    <a:lnTo>
                      <a:pt x="3480" y="1788"/>
                    </a:lnTo>
                    <a:lnTo>
                      <a:pt x="3476" y="1796"/>
                    </a:lnTo>
                    <a:lnTo>
                      <a:pt x="3476" y="1806"/>
                    </a:lnTo>
                    <a:lnTo>
                      <a:pt x="3476" y="1806"/>
                    </a:lnTo>
                    <a:lnTo>
                      <a:pt x="3476" y="1826"/>
                    </a:lnTo>
                    <a:lnTo>
                      <a:pt x="3476" y="1832"/>
                    </a:lnTo>
                    <a:lnTo>
                      <a:pt x="3472" y="1838"/>
                    </a:lnTo>
                    <a:lnTo>
                      <a:pt x="3468" y="1842"/>
                    </a:lnTo>
                    <a:lnTo>
                      <a:pt x="3464" y="1844"/>
                    </a:lnTo>
                    <a:lnTo>
                      <a:pt x="3448" y="1852"/>
                    </a:lnTo>
                    <a:lnTo>
                      <a:pt x="3448" y="1852"/>
                    </a:lnTo>
                    <a:lnTo>
                      <a:pt x="3446" y="1846"/>
                    </a:lnTo>
                    <a:lnTo>
                      <a:pt x="3444" y="1838"/>
                    </a:lnTo>
                    <a:lnTo>
                      <a:pt x="3440" y="1818"/>
                    </a:lnTo>
                    <a:lnTo>
                      <a:pt x="3438" y="1808"/>
                    </a:lnTo>
                    <a:lnTo>
                      <a:pt x="3434" y="1802"/>
                    </a:lnTo>
                    <a:lnTo>
                      <a:pt x="3428" y="1796"/>
                    </a:lnTo>
                    <a:lnTo>
                      <a:pt x="3424" y="1796"/>
                    </a:lnTo>
                    <a:lnTo>
                      <a:pt x="3424" y="1796"/>
                    </a:lnTo>
                    <a:lnTo>
                      <a:pt x="3418" y="1798"/>
                    </a:lnTo>
                    <a:lnTo>
                      <a:pt x="3414" y="1800"/>
                    </a:lnTo>
                    <a:lnTo>
                      <a:pt x="3408" y="1808"/>
                    </a:lnTo>
                    <a:lnTo>
                      <a:pt x="3404" y="1816"/>
                    </a:lnTo>
                    <a:lnTo>
                      <a:pt x="3400" y="1818"/>
                    </a:lnTo>
                    <a:lnTo>
                      <a:pt x="3398" y="1820"/>
                    </a:lnTo>
                    <a:lnTo>
                      <a:pt x="3398" y="1820"/>
                    </a:lnTo>
                    <a:lnTo>
                      <a:pt x="3394" y="1818"/>
                    </a:lnTo>
                    <a:lnTo>
                      <a:pt x="3392" y="1816"/>
                    </a:lnTo>
                    <a:lnTo>
                      <a:pt x="3388" y="1810"/>
                    </a:lnTo>
                    <a:lnTo>
                      <a:pt x="3390" y="1802"/>
                    </a:lnTo>
                    <a:lnTo>
                      <a:pt x="3392" y="1798"/>
                    </a:lnTo>
                    <a:lnTo>
                      <a:pt x="3394" y="1796"/>
                    </a:lnTo>
                    <a:lnTo>
                      <a:pt x="3394" y="1796"/>
                    </a:lnTo>
                    <a:lnTo>
                      <a:pt x="3400" y="1790"/>
                    </a:lnTo>
                    <a:lnTo>
                      <a:pt x="3406" y="1784"/>
                    </a:lnTo>
                    <a:lnTo>
                      <a:pt x="3410" y="1776"/>
                    </a:lnTo>
                    <a:lnTo>
                      <a:pt x="3412" y="1764"/>
                    </a:lnTo>
                    <a:lnTo>
                      <a:pt x="3412" y="1764"/>
                    </a:lnTo>
                    <a:lnTo>
                      <a:pt x="3412" y="1758"/>
                    </a:lnTo>
                    <a:lnTo>
                      <a:pt x="3412" y="1754"/>
                    </a:lnTo>
                    <a:lnTo>
                      <a:pt x="3410" y="1746"/>
                    </a:lnTo>
                    <a:lnTo>
                      <a:pt x="3408" y="1740"/>
                    </a:lnTo>
                    <a:lnTo>
                      <a:pt x="3408" y="1738"/>
                    </a:lnTo>
                    <a:lnTo>
                      <a:pt x="3410" y="1738"/>
                    </a:lnTo>
                    <a:lnTo>
                      <a:pt x="3410" y="1738"/>
                    </a:lnTo>
                    <a:lnTo>
                      <a:pt x="3414" y="1736"/>
                    </a:lnTo>
                    <a:lnTo>
                      <a:pt x="3414" y="1734"/>
                    </a:lnTo>
                    <a:lnTo>
                      <a:pt x="3410" y="1728"/>
                    </a:lnTo>
                    <a:lnTo>
                      <a:pt x="3402" y="1722"/>
                    </a:lnTo>
                    <a:lnTo>
                      <a:pt x="3392" y="1716"/>
                    </a:lnTo>
                    <a:lnTo>
                      <a:pt x="3392" y="1716"/>
                    </a:lnTo>
                    <a:lnTo>
                      <a:pt x="3382" y="1712"/>
                    </a:lnTo>
                    <a:lnTo>
                      <a:pt x="3380" y="1708"/>
                    </a:lnTo>
                    <a:lnTo>
                      <a:pt x="3378" y="1706"/>
                    </a:lnTo>
                    <a:lnTo>
                      <a:pt x="3372" y="1704"/>
                    </a:lnTo>
                    <a:lnTo>
                      <a:pt x="3372" y="1704"/>
                    </a:lnTo>
                    <a:lnTo>
                      <a:pt x="3366" y="1702"/>
                    </a:lnTo>
                    <a:lnTo>
                      <a:pt x="3362" y="1698"/>
                    </a:lnTo>
                    <a:lnTo>
                      <a:pt x="3358" y="1696"/>
                    </a:lnTo>
                    <a:lnTo>
                      <a:pt x="3356" y="1696"/>
                    </a:lnTo>
                    <a:lnTo>
                      <a:pt x="3352" y="1698"/>
                    </a:lnTo>
                    <a:lnTo>
                      <a:pt x="3346" y="1702"/>
                    </a:lnTo>
                    <a:lnTo>
                      <a:pt x="3346" y="1702"/>
                    </a:lnTo>
                    <a:lnTo>
                      <a:pt x="3342" y="1706"/>
                    </a:lnTo>
                    <a:lnTo>
                      <a:pt x="3340" y="1710"/>
                    </a:lnTo>
                    <a:lnTo>
                      <a:pt x="3342" y="1712"/>
                    </a:lnTo>
                    <a:lnTo>
                      <a:pt x="3344" y="1714"/>
                    </a:lnTo>
                    <a:lnTo>
                      <a:pt x="3346" y="1718"/>
                    </a:lnTo>
                    <a:lnTo>
                      <a:pt x="3340" y="1720"/>
                    </a:lnTo>
                    <a:lnTo>
                      <a:pt x="3340" y="1720"/>
                    </a:lnTo>
                    <a:lnTo>
                      <a:pt x="3334" y="1722"/>
                    </a:lnTo>
                    <a:lnTo>
                      <a:pt x="3330" y="1726"/>
                    </a:lnTo>
                    <a:lnTo>
                      <a:pt x="3328" y="1732"/>
                    </a:lnTo>
                    <a:lnTo>
                      <a:pt x="3328" y="1738"/>
                    </a:lnTo>
                    <a:lnTo>
                      <a:pt x="3326" y="1748"/>
                    </a:lnTo>
                    <a:lnTo>
                      <a:pt x="3324" y="1752"/>
                    </a:lnTo>
                    <a:lnTo>
                      <a:pt x="3322" y="1752"/>
                    </a:lnTo>
                    <a:lnTo>
                      <a:pt x="3322" y="1752"/>
                    </a:lnTo>
                    <a:lnTo>
                      <a:pt x="3320" y="1752"/>
                    </a:lnTo>
                    <a:lnTo>
                      <a:pt x="3318" y="1748"/>
                    </a:lnTo>
                    <a:lnTo>
                      <a:pt x="3318" y="1738"/>
                    </a:lnTo>
                    <a:lnTo>
                      <a:pt x="3318" y="1734"/>
                    </a:lnTo>
                    <a:lnTo>
                      <a:pt x="3316" y="1734"/>
                    </a:lnTo>
                    <a:lnTo>
                      <a:pt x="3314" y="1736"/>
                    </a:lnTo>
                    <a:lnTo>
                      <a:pt x="3308" y="1744"/>
                    </a:lnTo>
                    <a:lnTo>
                      <a:pt x="3308" y="1744"/>
                    </a:lnTo>
                    <a:lnTo>
                      <a:pt x="3300" y="1752"/>
                    </a:lnTo>
                    <a:lnTo>
                      <a:pt x="3296" y="1754"/>
                    </a:lnTo>
                    <a:lnTo>
                      <a:pt x="3294" y="1756"/>
                    </a:lnTo>
                    <a:lnTo>
                      <a:pt x="3294" y="1766"/>
                    </a:lnTo>
                    <a:lnTo>
                      <a:pt x="3294" y="1766"/>
                    </a:lnTo>
                    <a:lnTo>
                      <a:pt x="3296" y="1772"/>
                    </a:lnTo>
                    <a:lnTo>
                      <a:pt x="3294" y="1778"/>
                    </a:lnTo>
                    <a:lnTo>
                      <a:pt x="3290" y="1786"/>
                    </a:lnTo>
                    <a:lnTo>
                      <a:pt x="3286" y="1792"/>
                    </a:lnTo>
                    <a:lnTo>
                      <a:pt x="3286" y="1796"/>
                    </a:lnTo>
                    <a:lnTo>
                      <a:pt x="3286" y="1800"/>
                    </a:lnTo>
                    <a:lnTo>
                      <a:pt x="3286" y="1800"/>
                    </a:lnTo>
                    <a:lnTo>
                      <a:pt x="3288" y="1808"/>
                    </a:lnTo>
                    <a:lnTo>
                      <a:pt x="3286" y="1812"/>
                    </a:lnTo>
                    <a:lnTo>
                      <a:pt x="3284" y="1818"/>
                    </a:lnTo>
                    <a:lnTo>
                      <a:pt x="3286" y="1828"/>
                    </a:lnTo>
                    <a:lnTo>
                      <a:pt x="3286" y="1828"/>
                    </a:lnTo>
                    <a:lnTo>
                      <a:pt x="3292" y="1840"/>
                    </a:lnTo>
                    <a:lnTo>
                      <a:pt x="3294" y="1852"/>
                    </a:lnTo>
                    <a:lnTo>
                      <a:pt x="3296" y="1862"/>
                    </a:lnTo>
                    <a:lnTo>
                      <a:pt x="3294" y="1872"/>
                    </a:lnTo>
                    <a:lnTo>
                      <a:pt x="3294" y="1880"/>
                    </a:lnTo>
                    <a:lnTo>
                      <a:pt x="3290" y="1890"/>
                    </a:lnTo>
                    <a:lnTo>
                      <a:pt x="3282" y="1908"/>
                    </a:lnTo>
                    <a:lnTo>
                      <a:pt x="3282" y="1908"/>
                    </a:lnTo>
                    <a:lnTo>
                      <a:pt x="3276" y="1916"/>
                    </a:lnTo>
                    <a:lnTo>
                      <a:pt x="3270" y="1922"/>
                    </a:lnTo>
                    <a:lnTo>
                      <a:pt x="3264" y="1928"/>
                    </a:lnTo>
                    <a:lnTo>
                      <a:pt x="3258" y="1930"/>
                    </a:lnTo>
                    <a:lnTo>
                      <a:pt x="3252" y="1930"/>
                    </a:lnTo>
                    <a:lnTo>
                      <a:pt x="3246" y="1926"/>
                    </a:lnTo>
                    <a:lnTo>
                      <a:pt x="3242" y="1922"/>
                    </a:lnTo>
                    <a:lnTo>
                      <a:pt x="3236" y="1914"/>
                    </a:lnTo>
                    <a:lnTo>
                      <a:pt x="3236" y="1914"/>
                    </a:lnTo>
                    <a:lnTo>
                      <a:pt x="3232" y="1904"/>
                    </a:lnTo>
                    <a:lnTo>
                      <a:pt x="3230" y="1898"/>
                    </a:lnTo>
                    <a:lnTo>
                      <a:pt x="3230" y="1884"/>
                    </a:lnTo>
                    <a:lnTo>
                      <a:pt x="3230" y="1872"/>
                    </a:lnTo>
                    <a:lnTo>
                      <a:pt x="3230" y="1864"/>
                    </a:lnTo>
                    <a:lnTo>
                      <a:pt x="3230" y="1856"/>
                    </a:lnTo>
                    <a:lnTo>
                      <a:pt x="3230" y="1856"/>
                    </a:lnTo>
                    <a:lnTo>
                      <a:pt x="3228" y="1842"/>
                    </a:lnTo>
                    <a:lnTo>
                      <a:pt x="3228" y="1834"/>
                    </a:lnTo>
                    <a:lnTo>
                      <a:pt x="3232" y="1824"/>
                    </a:lnTo>
                    <a:lnTo>
                      <a:pt x="3234" y="1810"/>
                    </a:lnTo>
                    <a:lnTo>
                      <a:pt x="3234" y="1810"/>
                    </a:lnTo>
                    <a:lnTo>
                      <a:pt x="3234" y="1802"/>
                    </a:lnTo>
                    <a:lnTo>
                      <a:pt x="3236" y="1796"/>
                    </a:lnTo>
                    <a:lnTo>
                      <a:pt x="3238" y="1792"/>
                    </a:lnTo>
                    <a:lnTo>
                      <a:pt x="3240" y="1792"/>
                    </a:lnTo>
                    <a:lnTo>
                      <a:pt x="3242" y="1790"/>
                    </a:lnTo>
                    <a:lnTo>
                      <a:pt x="3242" y="1784"/>
                    </a:lnTo>
                    <a:lnTo>
                      <a:pt x="3242" y="1784"/>
                    </a:lnTo>
                    <a:lnTo>
                      <a:pt x="3240" y="1780"/>
                    </a:lnTo>
                    <a:lnTo>
                      <a:pt x="3242" y="1776"/>
                    </a:lnTo>
                    <a:lnTo>
                      <a:pt x="3246" y="1764"/>
                    </a:lnTo>
                    <a:lnTo>
                      <a:pt x="3248" y="1754"/>
                    </a:lnTo>
                    <a:lnTo>
                      <a:pt x="3248" y="1752"/>
                    </a:lnTo>
                    <a:lnTo>
                      <a:pt x="3246" y="1748"/>
                    </a:lnTo>
                    <a:lnTo>
                      <a:pt x="3246" y="1748"/>
                    </a:lnTo>
                    <a:lnTo>
                      <a:pt x="3240" y="1748"/>
                    </a:lnTo>
                    <a:lnTo>
                      <a:pt x="3238" y="1752"/>
                    </a:lnTo>
                    <a:lnTo>
                      <a:pt x="3234" y="1758"/>
                    </a:lnTo>
                    <a:lnTo>
                      <a:pt x="3228" y="1764"/>
                    </a:lnTo>
                    <a:lnTo>
                      <a:pt x="3228" y="1764"/>
                    </a:lnTo>
                    <a:lnTo>
                      <a:pt x="3226" y="1766"/>
                    </a:lnTo>
                    <a:lnTo>
                      <a:pt x="3224" y="1766"/>
                    </a:lnTo>
                    <a:lnTo>
                      <a:pt x="3224" y="1758"/>
                    </a:lnTo>
                    <a:lnTo>
                      <a:pt x="3226" y="1750"/>
                    </a:lnTo>
                    <a:lnTo>
                      <a:pt x="3230" y="1746"/>
                    </a:lnTo>
                    <a:lnTo>
                      <a:pt x="3232" y="1742"/>
                    </a:lnTo>
                    <a:lnTo>
                      <a:pt x="3232" y="1742"/>
                    </a:lnTo>
                    <a:lnTo>
                      <a:pt x="3236" y="1740"/>
                    </a:lnTo>
                    <a:lnTo>
                      <a:pt x="3238" y="1736"/>
                    </a:lnTo>
                    <a:lnTo>
                      <a:pt x="3240" y="1732"/>
                    </a:lnTo>
                    <a:lnTo>
                      <a:pt x="3244" y="1726"/>
                    </a:lnTo>
                    <a:lnTo>
                      <a:pt x="3244" y="1726"/>
                    </a:lnTo>
                    <a:lnTo>
                      <a:pt x="3252" y="1714"/>
                    </a:lnTo>
                    <a:lnTo>
                      <a:pt x="3258" y="1700"/>
                    </a:lnTo>
                    <a:lnTo>
                      <a:pt x="3264" y="1692"/>
                    </a:lnTo>
                    <a:lnTo>
                      <a:pt x="3266" y="1690"/>
                    </a:lnTo>
                    <a:lnTo>
                      <a:pt x="3266" y="1692"/>
                    </a:lnTo>
                    <a:lnTo>
                      <a:pt x="3266" y="1692"/>
                    </a:lnTo>
                    <a:lnTo>
                      <a:pt x="3268" y="1696"/>
                    </a:lnTo>
                    <a:lnTo>
                      <a:pt x="3270" y="1696"/>
                    </a:lnTo>
                    <a:lnTo>
                      <a:pt x="3274" y="1694"/>
                    </a:lnTo>
                    <a:lnTo>
                      <a:pt x="3278" y="1692"/>
                    </a:lnTo>
                    <a:lnTo>
                      <a:pt x="3280" y="1692"/>
                    </a:lnTo>
                    <a:lnTo>
                      <a:pt x="3278" y="1698"/>
                    </a:lnTo>
                    <a:lnTo>
                      <a:pt x="3278" y="1698"/>
                    </a:lnTo>
                    <a:lnTo>
                      <a:pt x="3278" y="1702"/>
                    </a:lnTo>
                    <a:lnTo>
                      <a:pt x="3278" y="1702"/>
                    </a:lnTo>
                    <a:lnTo>
                      <a:pt x="3284" y="1696"/>
                    </a:lnTo>
                    <a:lnTo>
                      <a:pt x="3292" y="1688"/>
                    </a:lnTo>
                    <a:lnTo>
                      <a:pt x="3296" y="1686"/>
                    </a:lnTo>
                    <a:lnTo>
                      <a:pt x="3300" y="1684"/>
                    </a:lnTo>
                    <a:lnTo>
                      <a:pt x="3300" y="1684"/>
                    </a:lnTo>
                    <a:lnTo>
                      <a:pt x="3310" y="1684"/>
                    </a:lnTo>
                    <a:lnTo>
                      <a:pt x="3314" y="1684"/>
                    </a:lnTo>
                    <a:lnTo>
                      <a:pt x="3320" y="1678"/>
                    </a:lnTo>
                    <a:lnTo>
                      <a:pt x="3324" y="1676"/>
                    </a:lnTo>
                    <a:lnTo>
                      <a:pt x="3328" y="1678"/>
                    </a:lnTo>
                    <a:lnTo>
                      <a:pt x="3336" y="1680"/>
                    </a:lnTo>
                    <a:lnTo>
                      <a:pt x="3346" y="1686"/>
                    </a:lnTo>
                    <a:lnTo>
                      <a:pt x="3346" y="1686"/>
                    </a:lnTo>
                    <a:lnTo>
                      <a:pt x="3352" y="1690"/>
                    </a:lnTo>
                    <a:lnTo>
                      <a:pt x="3354" y="1690"/>
                    </a:lnTo>
                    <a:lnTo>
                      <a:pt x="3356" y="1688"/>
                    </a:lnTo>
                    <a:lnTo>
                      <a:pt x="3358" y="1686"/>
                    </a:lnTo>
                    <a:lnTo>
                      <a:pt x="3358" y="1682"/>
                    </a:lnTo>
                    <a:lnTo>
                      <a:pt x="3360" y="1680"/>
                    </a:lnTo>
                    <a:lnTo>
                      <a:pt x="3362" y="1680"/>
                    </a:lnTo>
                    <a:lnTo>
                      <a:pt x="3362" y="1680"/>
                    </a:lnTo>
                    <a:lnTo>
                      <a:pt x="3370" y="1684"/>
                    </a:lnTo>
                    <a:lnTo>
                      <a:pt x="3380" y="1686"/>
                    </a:lnTo>
                    <a:lnTo>
                      <a:pt x="3386" y="1684"/>
                    </a:lnTo>
                    <a:lnTo>
                      <a:pt x="3388" y="1682"/>
                    </a:lnTo>
                    <a:lnTo>
                      <a:pt x="3388" y="1678"/>
                    </a:lnTo>
                    <a:lnTo>
                      <a:pt x="3388" y="1678"/>
                    </a:lnTo>
                    <a:lnTo>
                      <a:pt x="3384" y="1674"/>
                    </a:lnTo>
                    <a:lnTo>
                      <a:pt x="3380" y="1672"/>
                    </a:lnTo>
                    <a:lnTo>
                      <a:pt x="3376" y="1670"/>
                    </a:lnTo>
                    <a:lnTo>
                      <a:pt x="3374" y="1662"/>
                    </a:lnTo>
                    <a:lnTo>
                      <a:pt x="3374" y="1662"/>
                    </a:lnTo>
                    <a:lnTo>
                      <a:pt x="3374" y="1658"/>
                    </a:lnTo>
                    <a:lnTo>
                      <a:pt x="3372" y="1658"/>
                    </a:lnTo>
                    <a:lnTo>
                      <a:pt x="3368" y="1658"/>
                    </a:lnTo>
                    <a:lnTo>
                      <a:pt x="3360" y="1658"/>
                    </a:lnTo>
                    <a:lnTo>
                      <a:pt x="3348" y="1654"/>
                    </a:lnTo>
                    <a:lnTo>
                      <a:pt x="3348" y="1654"/>
                    </a:lnTo>
                    <a:lnTo>
                      <a:pt x="3346" y="1652"/>
                    </a:lnTo>
                    <a:lnTo>
                      <a:pt x="3344" y="1650"/>
                    </a:lnTo>
                    <a:lnTo>
                      <a:pt x="3344" y="1644"/>
                    </a:lnTo>
                    <a:lnTo>
                      <a:pt x="3346" y="1638"/>
                    </a:lnTo>
                    <a:lnTo>
                      <a:pt x="3344" y="1638"/>
                    </a:lnTo>
                    <a:lnTo>
                      <a:pt x="3340" y="1640"/>
                    </a:lnTo>
                    <a:lnTo>
                      <a:pt x="3340" y="1640"/>
                    </a:lnTo>
                    <a:lnTo>
                      <a:pt x="3330" y="1642"/>
                    </a:lnTo>
                    <a:lnTo>
                      <a:pt x="3314" y="1644"/>
                    </a:lnTo>
                    <a:lnTo>
                      <a:pt x="3300" y="1646"/>
                    </a:lnTo>
                    <a:lnTo>
                      <a:pt x="3294" y="1648"/>
                    </a:lnTo>
                    <a:lnTo>
                      <a:pt x="3288" y="1652"/>
                    </a:lnTo>
                    <a:lnTo>
                      <a:pt x="3288" y="1652"/>
                    </a:lnTo>
                    <a:lnTo>
                      <a:pt x="3280" y="1656"/>
                    </a:lnTo>
                    <a:lnTo>
                      <a:pt x="3274" y="1656"/>
                    </a:lnTo>
                    <a:lnTo>
                      <a:pt x="3268" y="1656"/>
                    </a:lnTo>
                    <a:lnTo>
                      <a:pt x="3258" y="1654"/>
                    </a:lnTo>
                    <a:lnTo>
                      <a:pt x="3258" y="1654"/>
                    </a:lnTo>
                    <a:lnTo>
                      <a:pt x="3252" y="1654"/>
                    </a:lnTo>
                    <a:lnTo>
                      <a:pt x="3250" y="1652"/>
                    </a:lnTo>
                    <a:lnTo>
                      <a:pt x="3244" y="1646"/>
                    </a:lnTo>
                    <a:lnTo>
                      <a:pt x="3238" y="1636"/>
                    </a:lnTo>
                    <a:lnTo>
                      <a:pt x="3234" y="1632"/>
                    </a:lnTo>
                    <a:lnTo>
                      <a:pt x="3228" y="1630"/>
                    </a:lnTo>
                    <a:lnTo>
                      <a:pt x="3228" y="1630"/>
                    </a:lnTo>
                    <a:lnTo>
                      <a:pt x="3222" y="1628"/>
                    </a:lnTo>
                    <a:lnTo>
                      <a:pt x="3218" y="1628"/>
                    </a:lnTo>
                    <a:lnTo>
                      <a:pt x="3210" y="1632"/>
                    </a:lnTo>
                    <a:lnTo>
                      <a:pt x="3208" y="1634"/>
                    </a:lnTo>
                    <a:lnTo>
                      <a:pt x="3206" y="1634"/>
                    </a:lnTo>
                    <a:lnTo>
                      <a:pt x="3206" y="1632"/>
                    </a:lnTo>
                    <a:lnTo>
                      <a:pt x="3204" y="1628"/>
                    </a:lnTo>
                    <a:lnTo>
                      <a:pt x="3204" y="1628"/>
                    </a:lnTo>
                    <a:lnTo>
                      <a:pt x="3202" y="1618"/>
                    </a:lnTo>
                    <a:lnTo>
                      <a:pt x="3200" y="1616"/>
                    </a:lnTo>
                    <a:lnTo>
                      <a:pt x="3198" y="1614"/>
                    </a:lnTo>
                    <a:lnTo>
                      <a:pt x="3190" y="1618"/>
                    </a:lnTo>
                    <a:lnTo>
                      <a:pt x="3180" y="1628"/>
                    </a:lnTo>
                    <a:lnTo>
                      <a:pt x="3180" y="1628"/>
                    </a:lnTo>
                    <a:lnTo>
                      <a:pt x="3176" y="1632"/>
                    </a:lnTo>
                    <a:lnTo>
                      <a:pt x="3170" y="1634"/>
                    </a:lnTo>
                    <a:lnTo>
                      <a:pt x="3164" y="1636"/>
                    </a:lnTo>
                    <a:lnTo>
                      <a:pt x="3156" y="1636"/>
                    </a:lnTo>
                    <a:lnTo>
                      <a:pt x="3150" y="1638"/>
                    </a:lnTo>
                    <a:lnTo>
                      <a:pt x="3144" y="1642"/>
                    </a:lnTo>
                    <a:lnTo>
                      <a:pt x="3144" y="1642"/>
                    </a:lnTo>
                    <a:lnTo>
                      <a:pt x="3134" y="1648"/>
                    </a:lnTo>
                    <a:lnTo>
                      <a:pt x="3126" y="1650"/>
                    </a:lnTo>
                    <a:lnTo>
                      <a:pt x="3118" y="1648"/>
                    </a:lnTo>
                    <a:lnTo>
                      <a:pt x="3110" y="1648"/>
                    </a:lnTo>
                    <a:lnTo>
                      <a:pt x="3110" y="1648"/>
                    </a:lnTo>
                    <a:lnTo>
                      <a:pt x="3106" y="1650"/>
                    </a:lnTo>
                    <a:lnTo>
                      <a:pt x="3104" y="1648"/>
                    </a:lnTo>
                    <a:lnTo>
                      <a:pt x="3108" y="1640"/>
                    </a:lnTo>
                    <a:lnTo>
                      <a:pt x="3112" y="1632"/>
                    </a:lnTo>
                    <a:lnTo>
                      <a:pt x="3110" y="1630"/>
                    </a:lnTo>
                    <a:lnTo>
                      <a:pt x="3108" y="1628"/>
                    </a:lnTo>
                    <a:lnTo>
                      <a:pt x="3108" y="1628"/>
                    </a:lnTo>
                    <a:lnTo>
                      <a:pt x="3104" y="1628"/>
                    </a:lnTo>
                    <a:lnTo>
                      <a:pt x="3098" y="1630"/>
                    </a:lnTo>
                    <a:lnTo>
                      <a:pt x="3086" y="1636"/>
                    </a:lnTo>
                    <a:lnTo>
                      <a:pt x="3074" y="1642"/>
                    </a:lnTo>
                    <a:lnTo>
                      <a:pt x="3068" y="1642"/>
                    </a:lnTo>
                    <a:lnTo>
                      <a:pt x="3062" y="1642"/>
                    </a:lnTo>
                    <a:lnTo>
                      <a:pt x="3062" y="1642"/>
                    </a:lnTo>
                    <a:lnTo>
                      <a:pt x="3058" y="1640"/>
                    </a:lnTo>
                    <a:lnTo>
                      <a:pt x="3058" y="1638"/>
                    </a:lnTo>
                    <a:lnTo>
                      <a:pt x="3060" y="1636"/>
                    </a:lnTo>
                    <a:lnTo>
                      <a:pt x="3064" y="1632"/>
                    </a:lnTo>
                    <a:lnTo>
                      <a:pt x="3076" y="1620"/>
                    </a:lnTo>
                    <a:lnTo>
                      <a:pt x="3092" y="1606"/>
                    </a:lnTo>
                    <a:lnTo>
                      <a:pt x="3092" y="1606"/>
                    </a:lnTo>
                    <a:close/>
                  </a:path>
                </a:pathLst>
              </a:custGeom>
              <a:grpFill/>
              <a:ln w="6350">
                <a:noFill/>
                <a:round/>
                <a:headEnd/>
                <a:tailEnd/>
              </a:ln>
            </p:spPr>
            <p:txBody>
              <a:bodyPr/>
              <a:lstStyle/>
              <a:p>
                <a:endParaRPr lang="en-US" b="1"/>
              </a:p>
            </p:txBody>
          </p:sp>
          <p:sp>
            <p:nvSpPr>
              <p:cNvPr id="209" name="Freeform 6087">
                <a:extLst>
                  <a:ext uri="{FF2B5EF4-FFF2-40B4-BE49-F238E27FC236}">
                    <a16:creationId xmlns:a16="http://schemas.microsoft.com/office/drawing/2014/main" id="{F37BDFFB-81AC-4DB7-B75A-22CD533C41BF}"/>
                  </a:ext>
                </a:extLst>
              </p:cNvPr>
              <p:cNvSpPr>
                <a:spLocks/>
              </p:cNvSpPr>
              <p:nvPr/>
            </p:nvSpPr>
            <p:spPr bwMode="auto">
              <a:xfrm>
                <a:off x="1927860" y="823913"/>
                <a:ext cx="304800" cy="171450"/>
              </a:xfrm>
              <a:custGeom>
                <a:avLst/>
                <a:gdLst/>
                <a:ahLst/>
                <a:cxnLst>
                  <a:cxn ang="0">
                    <a:pos x="78" y="174"/>
                  </a:cxn>
                  <a:cxn ang="0">
                    <a:pos x="110" y="166"/>
                  </a:cxn>
                  <a:cxn ang="0">
                    <a:pos x="110" y="174"/>
                  </a:cxn>
                  <a:cxn ang="0">
                    <a:pos x="176" y="164"/>
                  </a:cxn>
                  <a:cxn ang="0">
                    <a:pos x="174" y="172"/>
                  </a:cxn>
                  <a:cxn ang="0">
                    <a:pos x="118" y="192"/>
                  </a:cxn>
                  <a:cxn ang="0">
                    <a:pos x="108" y="204"/>
                  </a:cxn>
                  <a:cxn ang="0">
                    <a:pos x="148" y="238"/>
                  </a:cxn>
                  <a:cxn ang="0">
                    <a:pos x="224" y="268"/>
                  </a:cxn>
                  <a:cxn ang="0">
                    <a:pos x="260" y="262"/>
                  </a:cxn>
                  <a:cxn ang="0">
                    <a:pos x="268" y="252"/>
                  </a:cxn>
                  <a:cxn ang="0">
                    <a:pos x="288" y="260"/>
                  </a:cxn>
                  <a:cxn ang="0">
                    <a:pos x="282" y="242"/>
                  </a:cxn>
                  <a:cxn ang="0">
                    <a:pos x="296" y="246"/>
                  </a:cxn>
                  <a:cxn ang="0">
                    <a:pos x="322" y="266"/>
                  </a:cxn>
                  <a:cxn ang="0">
                    <a:pos x="328" y="246"/>
                  </a:cxn>
                  <a:cxn ang="0">
                    <a:pos x="340" y="234"/>
                  </a:cxn>
                  <a:cxn ang="0">
                    <a:pos x="364" y="230"/>
                  </a:cxn>
                  <a:cxn ang="0">
                    <a:pos x="426" y="192"/>
                  </a:cxn>
                  <a:cxn ang="0">
                    <a:pos x="480" y="174"/>
                  </a:cxn>
                  <a:cxn ang="0">
                    <a:pos x="472" y="166"/>
                  </a:cxn>
                  <a:cxn ang="0">
                    <a:pos x="438" y="146"/>
                  </a:cxn>
                  <a:cxn ang="0">
                    <a:pos x="400" y="146"/>
                  </a:cxn>
                  <a:cxn ang="0">
                    <a:pos x="390" y="142"/>
                  </a:cxn>
                  <a:cxn ang="0">
                    <a:pos x="400" y="122"/>
                  </a:cxn>
                  <a:cxn ang="0">
                    <a:pos x="382" y="108"/>
                  </a:cxn>
                  <a:cxn ang="0">
                    <a:pos x="376" y="86"/>
                  </a:cxn>
                  <a:cxn ang="0">
                    <a:pos x="352" y="78"/>
                  </a:cxn>
                  <a:cxn ang="0">
                    <a:pos x="328" y="90"/>
                  </a:cxn>
                  <a:cxn ang="0">
                    <a:pos x="326" y="102"/>
                  </a:cxn>
                  <a:cxn ang="0">
                    <a:pos x="306" y="92"/>
                  </a:cxn>
                  <a:cxn ang="0">
                    <a:pos x="306" y="74"/>
                  </a:cxn>
                  <a:cxn ang="0">
                    <a:pos x="274" y="68"/>
                  </a:cxn>
                  <a:cxn ang="0">
                    <a:pos x="192" y="20"/>
                  </a:cxn>
                  <a:cxn ang="0">
                    <a:pos x="134" y="0"/>
                  </a:cxn>
                  <a:cxn ang="0">
                    <a:pos x="100" y="4"/>
                  </a:cxn>
                  <a:cxn ang="0">
                    <a:pos x="112" y="20"/>
                  </a:cxn>
                  <a:cxn ang="0">
                    <a:pos x="98" y="28"/>
                  </a:cxn>
                  <a:cxn ang="0">
                    <a:pos x="66" y="32"/>
                  </a:cxn>
                  <a:cxn ang="0">
                    <a:pos x="54" y="54"/>
                  </a:cxn>
                  <a:cxn ang="0">
                    <a:pos x="26" y="76"/>
                  </a:cxn>
                  <a:cxn ang="0">
                    <a:pos x="18" y="92"/>
                  </a:cxn>
                  <a:cxn ang="0">
                    <a:pos x="50" y="100"/>
                  </a:cxn>
                  <a:cxn ang="0">
                    <a:pos x="90" y="104"/>
                  </a:cxn>
                  <a:cxn ang="0">
                    <a:pos x="72" y="112"/>
                  </a:cxn>
                  <a:cxn ang="0">
                    <a:pos x="4" y="106"/>
                  </a:cxn>
                  <a:cxn ang="0">
                    <a:pos x="2" y="116"/>
                  </a:cxn>
                  <a:cxn ang="0">
                    <a:pos x="32" y="148"/>
                  </a:cxn>
                </a:cxnLst>
                <a:rect l="0" t="0" r="r" b="b"/>
                <a:pathLst>
                  <a:path w="480" h="270">
                    <a:moveTo>
                      <a:pt x="54" y="164"/>
                    </a:moveTo>
                    <a:lnTo>
                      <a:pt x="54" y="164"/>
                    </a:lnTo>
                    <a:lnTo>
                      <a:pt x="66" y="172"/>
                    </a:lnTo>
                    <a:lnTo>
                      <a:pt x="78" y="174"/>
                    </a:lnTo>
                    <a:lnTo>
                      <a:pt x="88" y="172"/>
                    </a:lnTo>
                    <a:lnTo>
                      <a:pt x="98" y="170"/>
                    </a:lnTo>
                    <a:lnTo>
                      <a:pt x="108" y="164"/>
                    </a:lnTo>
                    <a:lnTo>
                      <a:pt x="110" y="166"/>
                    </a:lnTo>
                    <a:lnTo>
                      <a:pt x="108" y="170"/>
                    </a:lnTo>
                    <a:lnTo>
                      <a:pt x="108" y="170"/>
                    </a:lnTo>
                    <a:lnTo>
                      <a:pt x="108" y="172"/>
                    </a:lnTo>
                    <a:lnTo>
                      <a:pt x="110" y="174"/>
                    </a:lnTo>
                    <a:lnTo>
                      <a:pt x="116" y="176"/>
                    </a:lnTo>
                    <a:lnTo>
                      <a:pt x="142" y="168"/>
                    </a:lnTo>
                    <a:lnTo>
                      <a:pt x="168" y="162"/>
                    </a:lnTo>
                    <a:lnTo>
                      <a:pt x="176" y="164"/>
                    </a:lnTo>
                    <a:lnTo>
                      <a:pt x="176" y="164"/>
                    </a:lnTo>
                    <a:lnTo>
                      <a:pt x="176" y="168"/>
                    </a:lnTo>
                    <a:lnTo>
                      <a:pt x="176" y="168"/>
                    </a:lnTo>
                    <a:lnTo>
                      <a:pt x="174" y="172"/>
                    </a:lnTo>
                    <a:lnTo>
                      <a:pt x="170" y="174"/>
                    </a:lnTo>
                    <a:lnTo>
                      <a:pt x="158" y="180"/>
                    </a:lnTo>
                    <a:lnTo>
                      <a:pt x="130" y="188"/>
                    </a:lnTo>
                    <a:lnTo>
                      <a:pt x="118" y="192"/>
                    </a:lnTo>
                    <a:lnTo>
                      <a:pt x="108" y="196"/>
                    </a:lnTo>
                    <a:lnTo>
                      <a:pt x="104" y="200"/>
                    </a:lnTo>
                    <a:lnTo>
                      <a:pt x="106" y="202"/>
                    </a:lnTo>
                    <a:lnTo>
                      <a:pt x="108" y="204"/>
                    </a:lnTo>
                    <a:lnTo>
                      <a:pt x="108" y="204"/>
                    </a:lnTo>
                    <a:lnTo>
                      <a:pt x="122" y="214"/>
                    </a:lnTo>
                    <a:lnTo>
                      <a:pt x="134" y="226"/>
                    </a:lnTo>
                    <a:lnTo>
                      <a:pt x="148" y="238"/>
                    </a:lnTo>
                    <a:lnTo>
                      <a:pt x="166" y="250"/>
                    </a:lnTo>
                    <a:lnTo>
                      <a:pt x="166" y="250"/>
                    </a:lnTo>
                    <a:lnTo>
                      <a:pt x="194" y="260"/>
                    </a:lnTo>
                    <a:lnTo>
                      <a:pt x="224" y="268"/>
                    </a:lnTo>
                    <a:lnTo>
                      <a:pt x="238" y="270"/>
                    </a:lnTo>
                    <a:lnTo>
                      <a:pt x="250" y="270"/>
                    </a:lnTo>
                    <a:lnTo>
                      <a:pt x="258" y="266"/>
                    </a:lnTo>
                    <a:lnTo>
                      <a:pt x="260" y="262"/>
                    </a:lnTo>
                    <a:lnTo>
                      <a:pt x="262" y="260"/>
                    </a:lnTo>
                    <a:lnTo>
                      <a:pt x="262" y="260"/>
                    </a:lnTo>
                    <a:lnTo>
                      <a:pt x="262" y="254"/>
                    </a:lnTo>
                    <a:lnTo>
                      <a:pt x="268" y="252"/>
                    </a:lnTo>
                    <a:lnTo>
                      <a:pt x="274" y="254"/>
                    </a:lnTo>
                    <a:lnTo>
                      <a:pt x="280" y="256"/>
                    </a:lnTo>
                    <a:lnTo>
                      <a:pt x="284" y="258"/>
                    </a:lnTo>
                    <a:lnTo>
                      <a:pt x="288" y="260"/>
                    </a:lnTo>
                    <a:lnTo>
                      <a:pt x="290" y="258"/>
                    </a:lnTo>
                    <a:lnTo>
                      <a:pt x="286" y="250"/>
                    </a:lnTo>
                    <a:lnTo>
                      <a:pt x="286" y="250"/>
                    </a:lnTo>
                    <a:lnTo>
                      <a:pt x="282" y="242"/>
                    </a:lnTo>
                    <a:lnTo>
                      <a:pt x="280" y="236"/>
                    </a:lnTo>
                    <a:lnTo>
                      <a:pt x="282" y="236"/>
                    </a:lnTo>
                    <a:lnTo>
                      <a:pt x="284" y="236"/>
                    </a:lnTo>
                    <a:lnTo>
                      <a:pt x="296" y="246"/>
                    </a:lnTo>
                    <a:lnTo>
                      <a:pt x="314" y="260"/>
                    </a:lnTo>
                    <a:lnTo>
                      <a:pt x="314" y="260"/>
                    </a:lnTo>
                    <a:lnTo>
                      <a:pt x="320" y="266"/>
                    </a:lnTo>
                    <a:lnTo>
                      <a:pt x="322" y="266"/>
                    </a:lnTo>
                    <a:lnTo>
                      <a:pt x="324" y="266"/>
                    </a:lnTo>
                    <a:lnTo>
                      <a:pt x="326" y="262"/>
                    </a:lnTo>
                    <a:lnTo>
                      <a:pt x="328" y="254"/>
                    </a:lnTo>
                    <a:lnTo>
                      <a:pt x="328" y="246"/>
                    </a:lnTo>
                    <a:lnTo>
                      <a:pt x="330" y="240"/>
                    </a:lnTo>
                    <a:lnTo>
                      <a:pt x="334" y="236"/>
                    </a:lnTo>
                    <a:lnTo>
                      <a:pt x="336" y="234"/>
                    </a:lnTo>
                    <a:lnTo>
                      <a:pt x="340" y="234"/>
                    </a:lnTo>
                    <a:lnTo>
                      <a:pt x="340" y="234"/>
                    </a:lnTo>
                    <a:lnTo>
                      <a:pt x="348" y="236"/>
                    </a:lnTo>
                    <a:lnTo>
                      <a:pt x="356" y="234"/>
                    </a:lnTo>
                    <a:lnTo>
                      <a:pt x="364" y="230"/>
                    </a:lnTo>
                    <a:lnTo>
                      <a:pt x="374" y="226"/>
                    </a:lnTo>
                    <a:lnTo>
                      <a:pt x="414" y="198"/>
                    </a:lnTo>
                    <a:lnTo>
                      <a:pt x="414" y="198"/>
                    </a:lnTo>
                    <a:lnTo>
                      <a:pt x="426" y="192"/>
                    </a:lnTo>
                    <a:lnTo>
                      <a:pt x="440" y="186"/>
                    </a:lnTo>
                    <a:lnTo>
                      <a:pt x="466" y="180"/>
                    </a:lnTo>
                    <a:lnTo>
                      <a:pt x="474" y="176"/>
                    </a:lnTo>
                    <a:lnTo>
                      <a:pt x="480" y="174"/>
                    </a:lnTo>
                    <a:lnTo>
                      <a:pt x="480" y="172"/>
                    </a:lnTo>
                    <a:lnTo>
                      <a:pt x="480" y="170"/>
                    </a:lnTo>
                    <a:lnTo>
                      <a:pt x="472" y="166"/>
                    </a:lnTo>
                    <a:lnTo>
                      <a:pt x="472" y="166"/>
                    </a:lnTo>
                    <a:lnTo>
                      <a:pt x="464" y="162"/>
                    </a:lnTo>
                    <a:lnTo>
                      <a:pt x="456" y="156"/>
                    </a:lnTo>
                    <a:lnTo>
                      <a:pt x="444" y="148"/>
                    </a:lnTo>
                    <a:lnTo>
                      <a:pt x="438" y="146"/>
                    </a:lnTo>
                    <a:lnTo>
                      <a:pt x="430" y="144"/>
                    </a:lnTo>
                    <a:lnTo>
                      <a:pt x="418" y="144"/>
                    </a:lnTo>
                    <a:lnTo>
                      <a:pt x="400" y="146"/>
                    </a:lnTo>
                    <a:lnTo>
                      <a:pt x="400" y="146"/>
                    </a:lnTo>
                    <a:lnTo>
                      <a:pt x="388" y="148"/>
                    </a:lnTo>
                    <a:lnTo>
                      <a:pt x="384" y="148"/>
                    </a:lnTo>
                    <a:lnTo>
                      <a:pt x="386" y="146"/>
                    </a:lnTo>
                    <a:lnTo>
                      <a:pt x="390" y="142"/>
                    </a:lnTo>
                    <a:lnTo>
                      <a:pt x="396" y="136"/>
                    </a:lnTo>
                    <a:lnTo>
                      <a:pt x="400" y="130"/>
                    </a:lnTo>
                    <a:lnTo>
                      <a:pt x="400" y="126"/>
                    </a:lnTo>
                    <a:lnTo>
                      <a:pt x="400" y="122"/>
                    </a:lnTo>
                    <a:lnTo>
                      <a:pt x="396" y="118"/>
                    </a:lnTo>
                    <a:lnTo>
                      <a:pt x="392" y="114"/>
                    </a:lnTo>
                    <a:lnTo>
                      <a:pt x="392" y="114"/>
                    </a:lnTo>
                    <a:lnTo>
                      <a:pt x="382" y="108"/>
                    </a:lnTo>
                    <a:lnTo>
                      <a:pt x="376" y="100"/>
                    </a:lnTo>
                    <a:lnTo>
                      <a:pt x="376" y="96"/>
                    </a:lnTo>
                    <a:lnTo>
                      <a:pt x="376" y="90"/>
                    </a:lnTo>
                    <a:lnTo>
                      <a:pt x="376" y="86"/>
                    </a:lnTo>
                    <a:lnTo>
                      <a:pt x="372" y="82"/>
                    </a:lnTo>
                    <a:lnTo>
                      <a:pt x="366" y="80"/>
                    </a:lnTo>
                    <a:lnTo>
                      <a:pt x="352" y="78"/>
                    </a:lnTo>
                    <a:lnTo>
                      <a:pt x="352" y="78"/>
                    </a:lnTo>
                    <a:lnTo>
                      <a:pt x="338" y="76"/>
                    </a:lnTo>
                    <a:lnTo>
                      <a:pt x="330" y="80"/>
                    </a:lnTo>
                    <a:lnTo>
                      <a:pt x="328" y="84"/>
                    </a:lnTo>
                    <a:lnTo>
                      <a:pt x="328" y="90"/>
                    </a:lnTo>
                    <a:lnTo>
                      <a:pt x="330" y="96"/>
                    </a:lnTo>
                    <a:lnTo>
                      <a:pt x="328" y="100"/>
                    </a:lnTo>
                    <a:lnTo>
                      <a:pt x="328" y="102"/>
                    </a:lnTo>
                    <a:lnTo>
                      <a:pt x="326" y="102"/>
                    </a:lnTo>
                    <a:lnTo>
                      <a:pt x="318" y="100"/>
                    </a:lnTo>
                    <a:lnTo>
                      <a:pt x="318" y="100"/>
                    </a:lnTo>
                    <a:lnTo>
                      <a:pt x="310" y="96"/>
                    </a:lnTo>
                    <a:lnTo>
                      <a:pt x="306" y="92"/>
                    </a:lnTo>
                    <a:lnTo>
                      <a:pt x="306" y="86"/>
                    </a:lnTo>
                    <a:lnTo>
                      <a:pt x="308" y="82"/>
                    </a:lnTo>
                    <a:lnTo>
                      <a:pt x="308" y="78"/>
                    </a:lnTo>
                    <a:lnTo>
                      <a:pt x="306" y="74"/>
                    </a:lnTo>
                    <a:lnTo>
                      <a:pt x="298" y="70"/>
                    </a:lnTo>
                    <a:lnTo>
                      <a:pt x="284" y="70"/>
                    </a:lnTo>
                    <a:lnTo>
                      <a:pt x="284" y="70"/>
                    </a:lnTo>
                    <a:lnTo>
                      <a:pt x="274" y="68"/>
                    </a:lnTo>
                    <a:lnTo>
                      <a:pt x="266" y="66"/>
                    </a:lnTo>
                    <a:lnTo>
                      <a:pt x="248" y="56"/>
                    </a:lnTo>
                    <a:lnTo>
                      <a:pt x="212" y="32"/>
                    </a:lnTo>
                    <a:lnTo>
                      <a:pt x="192" y="20"/>
                    </a:lnTo>
                    <a:lnTo>
                      <a:pt x="170" y="10"/>
                    </a:lnTo>
                    <a:lnTo>
                      <a:pt x="158" y="6"/>
                    </a:lnTo>
                    <a:lnTo>
                      <a:pt x="146" y="2"/>
                    </a:lnTo>
                    <a:lnTo>
                      <a:pt x="134" y="0"/>
                    </a:lnTo>
                    <a:lnTo>
                      <a:pt x="118" y="0"/>
                    </a:lnTo>
                    <a:lnTo>
                      <a:pt x="118" y="0"/>
                    </a:lnTo>
                    <a:lnTo>
                      <a:pt x="104" y="2"/>
                    </a:lnTo>
                    <a:lnTo>
                      <a:pt x="100" y="4"/>
                    </a:lnTo>
                    <a:lnTo>
                      <a:pt x="100" y="6"/>
                    </a:lnTo>
                    <a:lnTo>
                      <a:pt x="102" y="10"/>
                    </a:lnTo>
                    <a:lnTo>
                      <a:pt x="108" y="14"/>
                    </a:lnTo>
                    <a:lnTo>
                      <a:pt x="112" y="20"/>
                    </a:lnTo>
                    <a:lnTo>
                      <a:pt x="114" y="24"/>
                    </a:lnTo>
                    <a:lnTo>
                      <a:pt x="114" y="24"/>
                    </a:lnTo>
                    <a:lnTo>
                      <a:pt x="110" y="26"/>
                    </a:lnTo>
                    <a:lnTo>
                      <a:pt x="98" y="28"/>
                    </a:lnTo>
                    <a:lnTo>
                      <a:pt x="98" y="28"/>
                    </a:lnTo>
                    <a:lnTo>
                      <a:pt x="82" y="28"/>
                    </a:lnTo>
                    <a:lnTo>
                      <a:pt x="70" y="30"/>
                    </a:lnTo>
                    <a:lnTo>
                      <a:pt x="66" y="32"/>
                    </a:lnTo>
                    <a:lnTo>
                      <a:pt x="64" y="36"/>
                    </a:lnTo>
                    <a:lnTo>
                      <a:pt x="58" y="48"/>
                    </a:lnTo>
                    <a:lnTo>
                      <a:pt x="58" y="48"/>
                    </a:lnTo>
                    <a:lnTo>
                      <a:pt x="54" y="54"/>
                    </a:lnTo>
                    <a:lnTo>
                      <a:pt x="52" y="58"/>
                    </a:lnTo>
                    <a:lnTo>
                      <a:pt x="42" y="64"/>
                    </a:lnTo>
                    <a:lnTo>
                      <a:pt x="32" y="72"/>
                    </a:lnTo>
                    <a:lnTo>
                      <a:pt x="26" y="76"/>
                    </a:lnTo>
                    <a:lnTo>
                      <a:pt x="20" y="84"/>
                    </a:lnTo>
                    <a:lnTo>
                      <a:pt x="20" y="84"/>
                    </a:lnTo>
                    <a:lnTo>
                      <a:pt x="18" y="88"/>
                    </a:lnTo>
                    <a:lnTo>
                      <a:pt x="18" y="92"/>
                    </a:lnTo>
                    <a:lnTo>
                      <a:pt x="20" y="94"/>
                    </a:lnTo>
                    <a:lnTo>
                      <a:pt x="24" y="96"/>
                    </a:lnTo>
                    <a:lnTo>
                      <a:pt x="34" y="98"/>
                    </a:lnTo>
                    <a:lnTo>
                      <a:pt x="50" y="100"/>
                    </a:lnTo>
                    <a:lnTo>
                      <a:pt x="78" y="102"/>
                    </a:lnTo>
                    <a:lnTo>
                      <a:pt x="86" y="102"/>
                    </a:lnTo>
                    <a:lnTo>
                      <a:pt x="88" y="102"/>
                    </a:lnTo>
                    <a:lnTo>
                      <a:pt x="90" y="104"/>
                    </a:lnTo>
                    <a:lnTo>
                      <a:pt x="90" y="104"/>
                    </a:lnTo>
                    <a:lnTo>
                      <a:pt x="86" y="108"/>
                    </a:lnTo>
                    <a:lnTo>
                      <a:pt x="82" y="110"/>
                    </a:lnTo>
                    <a:lnTo>
                      <a:pt x="72" y="112"/>
                    </a:lnTo>
                    <a:lnTo>
                      <a:pt x="58" y="112"/>
                    </a:lnTo>
                    <a:lnTo>
                      <a:pt x="42" y="110"/>
                    </a:lnTo>
                    <a:lnTo>
                      <a:pt x="14" y="106"/>
                    </a:lnTo>
                    <a:lnTo>
                      <a:pt x="4" y="106"/>
                    </a:lnTo>
                    <a:lnTo>
                      <a:pt x="2" y="108"/>
                    </a:lnTo>
                    <a:lnTo>
                      <a:pt x="0" y="110"/>
                    </a:lnTo>
                    <a:lnTo>
                      <a:pt x="0" y="110"/>
                    </a:lnTo>
                    <a:lnTo>
                      <a:pt x="2" y="116"/>
                    </a:lnTo>
                    <a:lnTo>
                      <a:pt x="4" y="122"/>
                    </a:lnTo>
                    <a:lnTo>
                      <a:pt x="8" y="128"/>
                    </a:lnTo>
                    <a:lnTo>
                      <a:pt x="14" y="134"/>
                    </a:lnTo>
                    <a:lnTo>
                      <a:pt x="32" y="148"/>
                    </a:lnTo>
                    <a:lnTo>
                      <a:pt x="54" y="164"/>
                    </a:lnTo>
                    <a:lnTo>
                      <a:pt x="54" y="164"/>
                    </a:lnTo>
                    <a:close/>
                  </a:path>
                </a:pathLst>
              </a:custGeom>
              <a:grpFill/>
              <a:ln w="6350">
                <a:noFill/>
                <a:round/>
                <a:headEnd/>
                <a:tailEnd/>
              </a:ln>
            </p:spPr>
            <p:txBody>
              <a:bodyPr/>
              <a:lstStyle/>
              <a:p>
                <a:endParaRPr lang="en-US" b="1"/>
              </a:p>
            </p:txBody>
          </p:sp>
          <p:sp>
            <p:nvSpPr>
              <p:cNvPr id="210" name="Freeform 6088">
                <a:extLst>
                  <a:ext uri="{FF2B5EF4-FFF2-40B4-BE49-F238E27FC236}">
                    <a16:creationId xmlns:a16="http://schemas.microsoft.com/office/drawing/2014/main" id="{323B1FDA-6E04-452C-90B4-E4C0E6085102}"/>
                  </a:ext>
                </a:extLst>
              </p:cNvPr>
              <p:cNvSpPr>
                <a:spLocks/>
              </p:cNvSpPr>
              <p:nvPr/>
            </p:nvSpPr>
            <p:spPr bwMode="auto">
              <a:xfrm>
                <a:off x="2100580" y="1206183"/>
                <a:ext cx="734060" cy="539750"/>
              </a:xfrm>
              <a:custGeom>
                <a:avLst/>
                <a:gdLst/>
                <a:ahLst/>
                <a:cxnLst>
                  <a:cxn ang="0">
                    <a:pos x="1088" y="504"/>
                  </a:cxn>
                  <a:cxn ang="0">
                    <a:pos x="1060" y="480"/>
                  </a:cxn>
                  <a:cxn ang="0">
                    <a:pos x="960" y="426"/>
                  </a:cxn>
                  <a:cxn ang="0">
                    <a:pos x="890" y="396"/>
                  </a:cxn>
                  <a:cxn ang="0">
                    <a:pos x="890" y="348"/>
                  </a:cxn>
                  <a:cxn ang="0">
                    <a:pos x="926" y="328"/>
                  </a:cxn>
                  <a:cxn ang="0">
                    <a:pos x="926" y="298"/>
                  </a:cxn>
                  <a:cxn ang="0">
                    <a:pos x="846" y="276"/>
                  </a:cxn>
                  <a:cxn ang="0">
                    <a:pos x="844" y="232"/>
                  </a:cxn>
                  <a:cxn ang="0">
                    <a:pos x="782" y="204"/>
                  </a:cxn>
                  <a:cxn ang="0">
                    <a:pos x="706" y="174"/>
                  </a:cxn>
                  <a:cxn ang="0">
                    <a:pos x="642" y="134"/>
                  </a:cxn>
                  <a:cxn ang="0">
                    <a:pos x="560" y="98"/>
                  </a:cxn>
                  <a:cxn ang="0">
                    <a:pos x="462" y="112"/>
                  </a:cxn>
                  <a:cxn ang="0">
                    <a:pos x="404" y="110"/>
                  </a:cxn>
                  <a:cxn ang="0">
                    <a:pos x="388" y="90"/>
                  </a:cxn>
                  <a:cxn ang="0">
                    <a:pos x="352" y="18"/>
                  </a:cxn>
                  <a:cxn ang="0">
                    <a:pos x="200" y="50"/>
                  </a:cxn>
                  <a:cxn ang="0">
                    <a:pos x="174" y="84"/>
                  </a:cxn>
                  <a:cxn ang="0">
                    <a:pos x="168" y="138"/>
                  </a:cxn>
                  <a:cxn ang="0">
                    <a:pos x="222" y="180"/>
                  </a:cxn>
                  <a:cxn ang="0">
                    <a:pos x="150" y="122"/>
                  </a:cxn>
                  <a:cxn ang="0">
                    <a:pos x="188" y="26"/>
                  </a:cxn>
                  <a:cxn ang="0">
                    <a:pos x="116" y="8"/>
                  </a:cxn>
                  <a:cxn ang="0">
                    <a:pos x="18" y="90"/>
                  </a:cxn>
                  <a:cxn ang="0">
                    <a:pos x="58" y="196"/>
                  </a:cxn>
                  <a:cxn ang="0">
                    <a:pos x="40" y="216"/>
                  </a:cxn>
                  <a:cxn ang="0">
                    <a:pos x="118" y="270"/>
                  </a:cxn>
                  <a:cxn ang="0">
                    <a:pos x="234" y="288"/>
                  </a:cxn>
                  <a:cxn ang="0">
                    <a:pos x="336" y="290"/>
                  </a:cxn>
                  <a:cxn ang="0">
                    <a:pos x="358" y="284"/>
                  </a:cxn>
                  <a:cxn ang="0">
                    <a:pos x="462" y="284"/>
                  </a:cxn>
                  <a:cxn ang="0">
                    <a:pos x="498" y="274"/>
                  </a:cxn>
                  <a:cxn ang="0">
                    <a:pos x="580" y="338"/>
                  </a:cxn>
                  <a:cxn ang="0">
                    <a:pos x="538" y="376"/>
                  </a:cxn>
                  <a:cxn ang="0">
                    <a:pos x="654" y="402"/>
                  </a:cxn>
                  <a:cxn ang="0">
                    <a:pos x="712" y="474"/>
                  </a:cxn>
                  <a:cxn ang="0">
                    <a:pos x="640" y="558"/>
                  </a:cxn>
                  <a:cxn ang="0">
                    <a:pos x="628" y="608"/>
                  </a:cxn>
                  <a:cxn ang="0">
                    <a:pos x="510" y="624"/>
                  </a:cxn>
                  <a:cxn ang="0">
                    <a:pos x="514" y="688"/>
                  </a:cxn>
                  <a:cxn ang="0">
                    <a:pos x="616" y="688"/>
                  </a:cxn>
                  <a:cxn ang="0">
                    <a:pos x="656" y="674"/>
                  </a:cxn>
                  <a:cxn ang="0">
                    <a:pos x="736" y="724"/>
                  </a:cxn>
                  <a:cxn ang="0">
                    <a:pos x="732" y="752"/>
                  </a:cxn>
                  <a:cxn ang="0">
                    <a:pos x="854" y="818"/>
                  </a:cxn>
                  <a:cxn ang="0">
                    <a:pos x="966" y="822"/>
                  </a:cxn>
                  <a:cxn ang="0">
                    <a:pos x="854" y="724"/>
                  </a:cxn>
                  <a:cxn ang="0">
                    <a:pos x="908" y="744"/>
                  </a:cxn>
                  <a:cxn ang="0">
                    <a:pos x="1012" y="814"/>
                  </a:cxn>
                  <a:cxn ang="0">
                    <a:pos x="1018" y="766"/>
                  </a:cxn>
                  <a:cxn ang="0">
                    <a:pos x="1022" y="724"/>
                  </a:cxn>
                  <a:cxn ang="0">
                    <a:pos x="1000" y="694"/>
                  </a:cxn>
                  <a:cxn ang="0">
                    <a:pos x="942" y="632"/>
                  </a:cxn>
                  <a:cxn ang="0">
                    <a:pos x="890" y="586"/>
                  </a:cxn>
                  <a:cxn ang="0">
                    <a:pos x="902" y="544"/>
                  </a:cxn>
                  <a:cxn ang="0">
                    <a:pos x="942" y="544"/>
                  </a:cxn>
                  <a:cxn ang="0">
                    <a:pos x="990" y="580"/>
                  </a:cxn>
                  <a:cxn ang="0">
                    <a:pos x="1070" y="648"/>
                  </a:cxn>
                  <a:cxn ang="0">
                    <a:pos x="1102" y="596"/>
                  </a:cxn>
                  <a:cxn ang="0">
                    <a:pos x="1128" y="568"/>
                  </a:cxn>
                  <a:cxn ang="0">
                    <a:pos x="1148" y="514"/>
                  </a:cxn>
                </a:cxnLst>
                <a:rect l="0" t="0" r="r" b="b"/>
                <a:pathLst>
                  <a:path w="1156" h="850">
                    <a:moveTo>
                      <a:pt x="1148" y="514"/>
                    </a:moveTo>
                    <a:lnTo>
                      <a:pt x="1148" y="514"/>
                    </a:lnTo>
                    <a:lnTo>
                      <a:pt x="1144" y="506"/>
                    </a:lnTo>
                    <a:lnTo>
                      <a:pt x="1138" y="502"/>
                    </a:lnTo>
                    <a:lnTo>
                      <a:pt x="1134" y="500"/>
                    </a:lnTo>
                    <a:lnTo>
                      <a:pt x="1128" y="498"/>
                    </a:lnTo>
                    <a:lnTo>
                      <a:pt x="1116" y="498"/>
                    </a:lnTo>
                    <a:lnTo>
                      <a:pt x="1106" y="502"/>
                    </a:lnTo>
                    <a:lnTo>
                      <a:pt x="1096" y="506"/>
                    </a:lnTo>
                    <a:lnTo>
                      <a:pt x="1090" y="508"/>
                    </a:lnTo>
                    <a:lnTo>
                      <a:pt x="1088" y="506"/>
                    </a:lnTo>
                    <a:lnTo>
                      <a:pt x="1088" y="504"/>
                    </a:lnTo>
                    <a:lnTo>
                      <a:pt x="1090" y="496"/>
                    </a:lnTo>
                    <a:lnTo>
                      <a:pt x="1090" y="496"/>
                    </a:lnTo>
                    <a:lnTo>
                      <a:pt x="1092" y="486"/>
                    </a:lnTo>
                    <a:lnTo>
                      <a:pt x="1090" y="482"/>
                    </a:lnTo>
                    <a:lnTo>
                      <a:pt x="1088" y="480"/>
                    </a:lnTo>
                    <a:lnTo>
                      <a:pt x="1084" y="480"/>
                    </a:lnTo>
                    <a:lnTo>
                      <a:pt x="1076" y="482"/>
                    </a:lnTo>
                    <a:lnTo>
                      <a:pt x="1062" y="486"/>
                    </a:lnTo>
                    <a:lnTo>
                      <a:pt x="1060" y="486"/>
                    </a:lnTo>
                    <a:lnTo>
                      <a:pt x="1058" y="486"/>
                    </a:lnTo>
                    <a:lnTo>
                      <a:pt x="1060" y="480"/>
                    </a:lnTo>
                    <a:lnTo>
                      <a:pt x="1060" y="480"/>
                    </a:lnTo>
                    <a:lnTo>
                      <a:pt x="1062" y="472"/>
                    </a:lnTo>
                    <a:lnTo>
                      <a:pt x="1062" y="466"/>
                    </a:lnTo>
                    <a:lnTo>
                      <a:pt x="1060" y="462"/>
                    </a:lnTo>
                    <a:lnTo>
                      <a:pt x="1056" y="458"/>
                    </a:lnTo>
                    <a:lnTo>
                      <a:pt x="1042" y="450"/>
                    </a:lnTo>
                    <a:lnTo>
                      <a:pt x="1022" y="436"/>
                    </a:lnTo>
                    <a:lnTo>
                      <a:pt x="1022" y="436"/>
                    </a:lnTo>
                    <a:lnTo>
                      <a:pt x="1010" y="430"/>
                    </a:lnTo>
                    <a:lnTo>
                      <a:pt x="996" y="428"/>
                    </a:lnTo>
                    <a:lnTo>
                      <a:pt x="984" y="426"/>
                    </a:lnTo>
                    <a:lnTo>
                      <a:pt x="970" y="426"/>
                    </a:lnTo>
                    <a:lnTo>
                      <a:pt x="960" y="426"/>
                    </a:lnTo>
                    <a:lnTo>
                      <a:pt x="950" y="424"/>
                    </a:lnTo>
                    <a:lnTo>
                      <a:pt x="944" y="420"/>
                    </a:lnTo>
                    <a:lnTo>
                      <a:pt x="942" y="416"/>
                    </a:lnTo>
                    <a:lnTo>
                      <a:pt x="940" y="410"/>
                    </a:lnTo>
                    <a:lnTo>
                      <a:pt x="940" y="410"/>
                    </a:lnTo>
                    <a:lnTo>
                      <a:pt x="938" y="406"/>
                    </a:lnTo>
                    <a:lnTo>
                      <a:pt x="936" y="402"/>
                    </a:lnTo>
                    <a:lnTo>
                      <a:pt x="930" y="400"/>
                    </a:lnTo>
                    <a:lnTo>
                      <a:pt x="926" y="398"/>
                    </a:lnTo>
                    <a:lnTo>
                      <a:pt x="914" y="396"/>
                    </a:lnTo>
                    <a:lnTo>
                      <a:pt x="900" y="396"/>
                    </a:lnTo>
                    <a:lnTo>
                      <a:pt x="890" y="396"/>
                    </a:lnTo>
                    <a:lnTo>
                      <a:pt x="882" y="394"/>
                    </a:lnTo>
                    <a:lnTo>
                      <a:pt x="882" y="394"/>
                    </a:lnTo>
                    <a:lnTo>
                      <a:pt x="882" y="392"/>
                    </a:lnTo>
                    <a:lnTo>
                      <a:pt x="890" y="384"/>
                    </a:lnTo>
                    <a:lnTo>
                      <a:pt x="890" y="384"/>
                    </a:lnTo>
                    <a:lnTo>
                      <a:pt x="896" y="380"/>
                    </a:lnTo>
                    <a:lnTo>
                      <a:pt x="900" y="376"/>
                    </a:lnTo>
                    <a:lnTo>
                      <a:pt x="902" y="372"/>
                    </a:lnTo>
                    <a:lnTo>
                      <a:pt x="902" y="366"/>
                    </a:lnTo>
                    <a:lnTo>
                      <a:pt x="900" y="360"/>
                    </a:lnTo>
                    <a:lnTo>
                      <a:pt x="894" y="352"/>
                    </a:lnTo>
                    <a:lnTo>
                      <a:pt x="890" y="348"/>
                    </a:lnTo>
                    <a:lnTo>
                      <a:pt x="888" y="344"/>
                    </a:lnTo>
                    <a:lnTo>
                      <a:pt x="890" y="344"/>
                    </a:lnTo>
                    <a:lnTo>
                      <a:pt x="902" y="346"/>
                    </a:lnTo>
                    <a:lnTo>
                      <a:pt x="902" y="346"/>
                    </a:lnTo>
                    <a:lnTo>
                      <a:pt x="916" y="348"/>
                    </a:lnTo>
                    <a:lnTo>
                      <a:pt x="928" y="348"/>
                    </a:lnTo>
                    <a:lnTo>
                      <a:pt x="938" y="346"/>
                    </a:lnTo>
                    <a:lnTo>
                      <a:pt x="942" y="342"/>
                    </a:lnTo>
                    <a:lnTo>
                      <a:pt x="944" y="340"/>
                    </a:lnTo>
                    <a:lnTo>
                      <a:pt x="944" y="338"/>
                    </a:lnTo>
                    <a:lnTo>
                      <a:pt x="938" y="334"/>
                    </a:lnTo>
                    <a:lnTo>
                      <a:pt x="926" y="328"/>
                    </a:lnTo>
                    <a:lnTo>
                      <a:pt x="906" y="324"/>
                    </a:lnTo>
                    <a:lnTo>
                      <a:pt x="906" y="324"/>
                    </a:lnTo>
                    <a:lnTo>
                      <a:pt x="876" y="318"/>
                    </a:lnTo>
                    <a:lnTo>
                      <a:pt x="876" y="318"/>
                    </a:lnTo>
                    <a:lnTo>
                      <a:pt x="876" y="318"/>
                    </a:lnTo>
                    <a:lnTo>
                      <a:pt x="880" y="316"/>
                    </a:lnTo>
                    <a:lnTo>
                      <a:pt x="900" y="312"/>
                    </a:lnTo>
                    <a:lnTo>
                      <a:pt x="910" y="308"/>
                    </a:lnTo>
                    <a:lnTo>
                      <a:pt x="920" y="304"/>
                    </a:lnTo>
                    <a:lnTo>
                      <a:pt x="920" y="304"/>
                    </a:lnTo>
                    <a:lnTo>
                      <a:pt x="924" y="300"/>
                    </a:lnTo>
                    <a:lnTo>
                      <a:pt x="926" y="298"/>
                    </a:lnTo>
                    <a:lnTo>
                      <a:pt x="926" y="294"/>
                    </a:lnTo>
                    <a:lnTo>
                      <a:pt x="926" y="290"/>
                    </a:lnTo>
                    <a:lnTo>
                      <a:pt x="922" y="284"/>
                    </a:lnTo>
                    <a:lnTo>
                      <a:pt x="914" y="278"/>
                    </a:lnTo>
                    <a:lnTo>
                      <a:pt x="904" y="272"/>
                    </a:lnTo>
                    <a:lnTo>
                      <a:pt x="894" y="268"/>
                    </a:lnTo>
                    <a:lnTo>
                      <a:pt x="886" y="268"/>
                    </a:lnTo>
                    <a:lnTo>
                      <a:pt x="880" y="270"/>
                    </a:lnTo>
                    <a:lnTo>
                      <a:pt x="880" y="270"/>
                    </a:lnTo>
                    <a:lnTo>
                      <a:pt x="872" y="274"/>
                    </a:lnTo>
                    <a:lnTo>
                      <a:pt x="864" y="276"/>
                    </a:lnTo>
                    <a:lnTo>
                      <a:pt x="846" y="276"/>
                    </a:lnTo>
                    <a:lnTo>
                      <a:pt x="842" y="276"/>
                    </a:lnTo>
                    <a:lnTo>
                      <a:pt x="840" y="274"/>
                    </a:lnTo>
                    <a:lnTo>
                      <a:pt x="842" y="270"/>
                    </a:lnTo>
                    <a:lnTo>
                      <a:pt x="852" y="266"/>
                    </a:lnTo>
                    <a:lnTo>
                      <a:pt x="852" y="266"/>
                    </a:lnTo>
                    <a:lnTo>
                      <a:pt x="874" y="258"/>
                    </a:lnTo>
                    <a:lnTo>
                      <a:pt x="880" y="254"/>
                    </a:lnTo>
                    <a:lnTo>
                      <a:pt x="882" y="252"/>
                    </a:lnTo>
                    <a:lnTo>
                      <a:pt x="878" y="248"/>
                    </a:lnTo>
                    <a:lnTo>
                      <a:pt x="872" y="244"/>
                    </a:lnTo>
                    <a:lnTo>
                      <a:pt x="844" y="232"/>
                    </a:lnTo>
                    <a:lnTo>
                      <a:pt x="844" y="232"/>
                    </a:lnTo>
                    <a:lnTo>
                      <a:pt x="826" y="226"/>
                    </a:lnTo>
                    <a:lnTo>
                      <a:pt x="812" y="226"/>
                    </a:lnTo>
                    <a:lnTo>
                      <a:pt x="802" y="228"/>
                    </a:lnTo>
                    <a:lnTo>
                      <a:pt x="794" y="230"/>
                    </a:lnTo>
                    <a:lnTo>
                      <a:pt x="790" y="232"/>
                    </a:lnTo>
                    <a:lnTo>
                      <a:pt x="786" y="232"/>
                    </a:lnTo>
                    <a:lnTo>
                      <a:pt x="786" y="230"/>
                    </a:lnTo>
                    <a:lnTo>
                      <a:pt x="786" y="220"/>
                    </a:lnTo>
                    <a:lnTo>
                      <a:pt x="786" y="220"/>
                    </a:lnTo>
                    <a:lnTo>
                      <a:pt x="788" y="210"/>
                    </a:lnTo>
                    <a:lnTo>
                      <a:pt x="784" y="206"/>
                    </a:lnTo>
                    <a:lnTo>
                      <a:pt x="782" y="204"/>
                    </a:lnTo>
                    <a:lnTo>
                      <a:pt x="776" y="204"/>
                    </a:lnTo>
                    <a:lnTo>
                      <a:pt x="768" y="206"/>
                    </a:lnTo>
                    <a:lnTo>
                      <a:pt x="764" y="204"/>
                    </a:lnTo>
                    <a:lnTo>
                      <a:pt x="762" y="198"/>
                    </a:lnTo>
                    <a:lnTo>
                      <a:pt x="762" y="198"/>
                    </a:lnTo>
                    <a:lnTo>
                      <a:pt x="762" y="190"/>
                    </a:lnTo>
                    <a:lnTo>
                      <a:pt x="756" y="184"/>
                    </a:lnTo>
                    <a:lnTo>
                      <a:pt x="748" y="178"/>
                    </a:lnTo>
                    <a:lnTo>
                      <a:pt x="738" y="174"/>
                    </a:lnTo>
                    <a:lnTo>
                      <a:pt x="728" y="170"/>
                    </a:lnTo>
                    <a:lnTo>
                      <a:pt x="716" y="170"/>
                    </a:lnTo>
                    <a:lnTo>
                      <a:pt x="706" y="174"/>
                    </a:lnTo>
                    <a:lnTo>
                      <a:pt x="696" y="182"/>
                    </a:lnTo>
                    <a:lnTo>
                      <a:pt x="696" y="182"/>
                    </a:lnTo>
                    <a:lnTo>
                      <a:pt x="686" y="190"/>
                    </a:lnTo>
                    <a:lnTo>
                      <a:pt x="680" y="192"/>
                    </a:lnTo>
                    <a:lnTo>
                      <a:pt x="674" y="190"/>
                    </a:lnTo>
                    <a:lnTo>
                      <a:pt x="670" y="186"/>
                    </a:lnTo>
                    <a:lnTo>
                      <a:pt x="666" y="178"/>
                    </a:lnTo>
                    <a:lnTo>
                      <a:pt x="662" y="168"/>
                    </a:lnTo>
                    <a:lnTo>
                      <a:pt x="652" y="148"/>
                    </a:lnTo>
                    <a:lnTo>
                      <a:pt x="652" y="148"/>
                    </a:lnTo>
                    <a:lnTo>
                      <a:pt x="648" y="138"/>
                    </a:lnTo>
                    <a:lnTo>
                      <a:pt x="642" y="134"/>
                    </a:lnTo>
                    <a:lnTo>
                      <a:pt x="638" y="134"/>
                    </a:lnTo>
                    <a:lnTo>
                      <a:pt x="632" y="134"/>
                    </a:lnTo>
                    <a:lnTo>
                      <a:pt x="628" y="134"/>
                    </a:lnTo>
                    <a:lnTo>
                      <a:pt x="622" y="134"/>
                    </a:lnTo>
                    <a:lnTo>
                      <a:pt x="616" y="128"/>
                    </a:lnTo>
                    <a:lnTo>
                      <a:pt x="610" y="120"/>
                    </a:lnTo>
                    <a:lnTo>
                      <a:pt x="610" y="120"/>
                    </a:lnTo>
                    <a:lnTo>
                      <a:pt x="602" y="110"/>
                    </a:lnTo>
                    <a:lnTo>
                      <a:pt x="594" y="104"/>
                    </a:lnTo>
                    <a:lnTo>
                      <a:pt x="586" y="100"/>
                    </a:lnTo>
                    <a:lnTo>
                      <a:pt x="578" y="100"/>
                    </a:lnTo>
                    <a:lnTo>
                      <a:pt x="560" y="98"/>
                    </a:lnTo>
                    <a:lnTo>
                      <a:pt x="552" y="98"/>
                    </a:lnTo>
                    <a:lnTo>
                      <a:pt x="546" y="94"/>
                    </a:lnTo>
                    <a:lnTo>
                      <a:pt x="546" y="94"/>
                    </a:lnTo>
                    <a:lnTo>
                      <a:pt x="528" y="88"/>
                    </a:lnTo>
                    <a:lnTo>
                      <a:pt x="518" y="84"/>
                    </a:lnTo>
                    <a:lnTo>
                      <a:pt x="506" y="82"/>
                    </a:lnTo>
                    <a:lnTo>
                      <a:pt x="494" y="84"/>
                    </a:lnTo>
                    <a:lnTo>
                      <a:pt x="484" y="88"/>
                    </a:lnTo>
                    <a:lnTo>
                      <a:pt x="474" y="94"/>
                    </a:lnTo>
                    <a:lnTo>
                      <a:pt x="466" y="106"/>
                    </a:lnTo>
                    <a:lnTo>
                      <a:pt x="466" y="106"/>
                    </a:lnTo>
                    <a:lnTo>
                      <a:pt x="462" y="112"/>
                    </a:lnTo>
                    <a:lnTo>
                      <a:pt x="460" y="116"/>
                    </a:lnTo>
                    <a:lnTo>
                      <a:pt x="456" y="118"/>
                    </a:lnTo>
                    <a:lnTo>
                      <a:pt x="452" y="118"/>
                    </a:lnTo>
                    <a:lnTo>
                      <a:pt x="444" y="116"/>
                    </a:lnTo>
                    <a:lnTo>
                      <a:pt x="436" y="112"/>
                    </a:lnTo>
                    <a:lnTo>
                      <a:pt x="428" y="106"/>
                    </a:lnTo>
                    <a:lnTo>
                      <a:pt x="420" y="104"/>
                    </a:lnTo>
                    <a:lnTo>
                      <a:pt x="416" y="102"/>
                    </a:lnTo>
                    <a:lnTo>
                      <a:pt x="412" y="104"/>
                    </a:lnTo>
                    <a:lnTo>
                      <a:pt x="408" y="106"/>
                    </a:lnTo>
                    <a:lnTo>
                      <a:pt x="404" y="110"/>
                    </a:lnTo>
                    <a:lnTo>
                      <a:pt x="404" y="110"/>
                    </a:lnTo>
                    <a:lnTo>
                      <a:pt x="396" y="118"/>
                    </a:lnTo>
                    <a:lnTo>
                      <a:pt x="388" y="124"/>
                    </a:lnTo>
                    <a:lnTo>
                      <a:pt x="380" y="130"/>
                    </a:lnTo>
                    <a:lnTo>
                      <a:pt x="376" y="132"/>
                    </a:lnTo>
                    <a:lnTo>
                      <a:pt x="372" y="132"/>
                    </a:lnTo>
                    <a:lnTo>
                      <a:pt x="370" y="130"/>
                    </a:lnTo>
                    <a:lnTo>
                      <a:pt x="372" y="126"/>
                    </a:lnTo>
                    <a:lnTo>
                      <a:pt x="376" y="118"/>
                    </a:lnTo>
                    <a:lnTo>
                      <a:pt x="376" y="118"/>
                    </a:lnTo>
                    <a:lnTo>
                      <a:pt x="382" y="110"/>
                    </a:lnTo>
                    <a:lnTo>
                      <a:pt x="386" y="100"/>
                    </a:lnTo>
                    <a:lnTo>
                      <a:pt x="388" y="90"/>
                    </a:lnTo>
                    <a:lnTo>
                      <a:pt x="388" y="82"/>
                    </a:lnTo>
                    <a:lnTo>
                      <a:pt x="386" y="72"/>
                    </a:lnTo>
                    <a:lnTo>
                      <a:pt x="382" y="64"/>
                    </a:lnTo>
                    <a:lnTo>
                      <a:pt x="376" y="58"/>
                    </a:lnTo>
                    <a:lnTo>
                      <a:pt x="368" y="54"/>
                    </a:lnTo>
                    <a:lnTo>
                      <a:pt x="368" y="54"/>
                    </a:lnTo>
                    <a:lnTo>
                      <a:pt x="360" y="50"/>
                    </a:lnTo>
                    <a:lnTo>
                      <a:pt x="356" y="44"/>
                    </a:lnTo>
                    <a:lnTo>
                      <a:pt x="356" y="38"/>
                    </a:lnTo>
                    <a:lnTo>
                      <a:pt x="354" y="32"/>
                    </a:lnTo>
                    <a:lnTo>
                      <a:pt x="354" y="24"/>
                    </a:lnTo>
                    <a:lnTo>
                      <a:pt x="352" y="18"/>
                    </a:lnTo>
                    <a:lnTo>
                      <a:pt x="346" y="14"/>
                    </a:lnTo>
                    <a:lnTo>
                      <a:pt x="338" y="12"/>
                    </a:lnTo>
                    <a:lnTo>
                      <a:pt x="338" y="12"/>
                    </a:lnTo>
                    <a:lnTo>
                      <a:pt x="326" y="10"/>
                    </a:lnTo>
                    <a:lnTo>
                      <a:pt x="306" y="12"/>
                    </a:lnTo>
                    <a:lnTo>
                      <a:pt x="282" y="14"/>
                    </a:lnTo>
                    <a:lnTo>
                      <a:pt x="260" y="18"/>
                    </a:lnTo>
                    <a:lnTo>
                      <a:pt x="236" y="24"/>
                    </a:lnTo>
                    <a:lnTo>
                      <a:pt x="218" y="32"/>
                    </a:lnTo>
                    <a:lnTo>
                      <a:pt x="210" y="38"/>
                    </a:lnTo>
                    <a:lnTo>
                      <a:pt x="204" y="44"/>
                    </a:lnTo>
                    <a:lnTo>
                      <a:pt x="200" y="50"/>
                    </a:lnTo>
                    <a:lnTo>
                      <a:pt x="198" y="56"/>
                    </a:lnTo>
                    <a:lnTo>
                      <a:pt x="198" y="56"/>
                    </a:lnTo>
                    <a:lnTo>
                      <a:pt x="198" y="62"/>
                    </a:lnTo>
                    <a:lnTo>
                      <a:pt x="196" y="66"/>
                    </a:lnTo>
                    <a:lnTo>
                      <a:pt x="194" y="68"/>
                    </a:lnTo>
                    <a:lnTo>
                      <a:pt x="192" y="70"/>
                    </a:lnTo>
                    <a:lnTo>
                      <a:pt x="186" y="72"/>
                    </a:lnTo>
                    <a:lnTo>
                      <a:pt x="178" y="70"/>
                    </a:lnTo>
                    <a:lnTo>
                      <a:pt x="174" y="72"/>
                    </a:lnTo>
                    <a:lnTo>
                      <a:pt x="172" y="72"/>
                    </a:lnTo>
                    <a:lnTo>
                      <a:pt x="172" y="74"/>
                    </a:lnTo>
                    <a:lnTo>
                      <a:pt x="174" y="84"/>
                    </a:lnTo>
                    <a:lnTo>
                      <a:pt x="182" y="100"/>
                    </a:lnTo>
                    <a:lnTo>
                      <a:pt x="182" y="100"/>
                    </a:lnTo>
                    <a:lnTo>
                      <a:pt x="188" y="116"/>
                    </a:lnTo>
                    <a:lnTo>
                      <a:pt x="188" y="122"/>
                    </a:lnTo>
                    <a:lnTo>
                      <a:pt x="188" y="126"/>
                    </a:lnTo>
                    <a:lnTo>
                      <a:pt x="188" y="130"/>
                    </a:lnTo>
                    <a:lnTo>
                      <a:pt x="184" y="130"/>
                    </a:lnTo>
                    <a:lnTo>
                      <a:pt x="180" y="132"/>
                    </a:lnTo>
                    <a:lnTo>
                      <a:pt x="174" y="132"/>
                    </a:lnTo>
                    <a:lnTo>
                      <a:pt x="168" y="134"/>
                    </a:lnTo>
                    <a:lnTo>
                      <a:pt x="168" y="136"/>
                    </a:lnTo>
                    <a:lnTo>
                      <a:pt x="168" y="138"/>
                    </a:lnTo>
                    <a:lnTo>
                      <a:pt x="174" y="148"/>
                    </a:lnTo>
                    <a:lnTo>
                      <a:pt x="174" y="148"/>
                    </a:lnTo>
                    <a:lnTo>
                      <a:pt x="184" y="158"/>
                    </a:lnTo>
                    <a:lnTo>
                      <a:pt x="192" y="164"/>
                    </a:lnTo>
                    <a:lnTo>
                      <a:pt x="200" y="166"/>
                    </a:lnTo>
                    <a:lnTo>
                      <a:pt x="208" y="166"/>
                    </a:lnTo>
                    <a:lnTo>
                      <a:pt x="212" y="164"/>
                    </a:lnTo>
                    <a:lnTo>
                      <a:pt x="218" y="166"/>
                    </a:lnTo>
                    <a:lnTo>
                      <a:pt x="220" y="168"/>
                    </a:lnTo>
                    <a:lnTo>
                      <a:pt x="222" y="176"/>
                    </a:lnTo>
                    <a:lnTo>
                      <a:pt x="222" y="176"/>
                    </a:lnTo>
                    <a:lnTo>
                      <a:pt x="222" y="180"/>
                    </a:lnTo>
                    <a:lnTo>
                      <a:pt x="220" y="182"/>
                    </a:lnTo>
                    <a:lnTo>
                      <a:pt x="216" y="184"/>
                    </a:lnTo>
                    <a:lnTo>
                      <a:pt x="210" y="184"/>
                    </a:lnTo>
                    <a:lnTo>
                      <a:pt x="196" y="180"/>
                    </a:lnTo>
                    <a:lnTo>
                      <a:pt x="180" y="174"/>
                    </a:lnTo>
                    <a:lnTo>
                      <a:pt x="164" y="164"/>
                    </a:lnTo>
                    <a:lnTo>
                      <a:pt x="152" y="150"/>
                    </a:lnTo>
                    <a:lnTo>
                      <a:pt x="148" y="144"/>
                    </a:lnTo>
                    <a:lnTo>
                      <a:pt x="146" y="136"/>
                    </a:lnTo>
                    <a:lnTo>
                      <a:pt x="146" y="130"/>
                    </a:lnTo>
                    <a:lnTo>
                      <a:pt x="150" y="122"/>
                    </a:lnTo>
                    <a:lnTo>
                      <a:pt x="150" y="122"/>
                    </a:lnTo>
                    <a:lnTo>
                      <a:pt x="154" y="110"/>
                    </a:lnTo>
                    <a:lnTo>
                      <a:pt x="152" y="102"/>
                    </a:lnTo>
                    <a:lnTo>
                      <a:pt x="150" y="98"/>
                    </a:lnTo>
                    <a:lnTo>
                      <a:pt x="144" y="94"/>
                    </a:lnTo>
                    <a:lnTo>
                      <a:pt x="142" y="90"/>
                    </a:lnTo>
                    <a:lnTo>
                      <a:pt x="140" y="84"/>
                    </a:lnTo>
                    <a:lnTo>
                      <a:pt x="144" y="74"/>
                    </a:lnTo>
                    <a:lnTo>
                      <a:pt x="154" y="60"/>
                    </a:lnTo>
                    <a:lnTo>
                      <a:pt x="154" y="60"/>
                    </a:lnTo>
                    <a:lnTo>
                      <a:pt x="168" y="44"/>
                    </a:lnTo>
                    <a:lnTo>
                      <a:pt x="180" y="34"/>
                    </a:lnTo>
                    <a:lnTo>
                      <a:pt x="188" y="26"/>
                    </a:lnTo>
                    <a:lnTo>
                      <a:pt x="198" y="22"/>
                    </a:lnTo>
                    <a:lnTo>
                      <a:pt x="208" y="16"/>
                    </a:lnTo>
                    <a:lnTo>
                      <a:pt x="212" y="14"/>
                    </a:lnTo>
                    <a:lnTo>
                      <a:pt x="212" y="10"/>
                    </a:lnTo>
                    <a:lnTo>
                      <a:pt x="212" y="10"/>
                    </a:lnTo>
                    <a:lnTo>
                      <a:pt x="212" y="8"/>
                    </a:lnTo>
                    <a:lnTo>
                      <a:pt x="210" y="6"/>
                    </a:lnTo>
                    <a:lnTo>
                      <a:pt x="200" y="2"/>
                    </a:lnTo>
                    <a:lnTo>
                      <a:pt x="184" y="0"/>
                    </a:lnTo>
                    <a:lnTo>
                      <a:pt x="164" y="0"/>
                    </a:lnTo>
                    <a:lnTo>
                      <a:pt x="140" y="2"/>
                    </a:lnTo>
                    <a:lnTo>
                      <a:pt x="116" y="8"/>
                    </a:lnTo>
                    <a:lnTo>
                      <a:pt x="92" y="16"/>
                    </a:lnTo>
                    <a:lnTo>
                      <a:pt x="70" y="26"/>
                    </a:lnTo>
                    <a:lnTo>
                      <a:pt x="70" y="26"/>
                    </a:lnTo>
                    <a:lnTo>
                      <a:pt x="52" y="38"/>
                    </a:lnTo>
                    <a:lnTo>
                      <a:pt x="40" y="48"/>
                    </a:lnTo>
                    <a:lnTo>
                      <a:pt x="34" y="56"/>
                    </a:lnTo>
                    <a:lnTo>
                      <a:pt x="32" y="62"/>
                    </a:lnTo>
                    <a:lnTo>
                      <a:pt x="30" y="72"/>
                    </a:lnTo>
                    <a:lnTo>
                      <a:pt x="28" y="76"/>
                    </a:lnTo>
                    <a:lnTo>
                      <a:pt x="24" y="82"/>
                    </a:lnTo>
                    <a:lnTo>
                      <a:pt x="24" y="82"/>
                    </a:lnTo>
                    <a:lnTo>
                      <a:pt x="18" y="90"/>
                    </a:lnTo>
                    <a:lnTo>
                      <a:pt x="14" y="96"/>
                    </a:lnTo>
                    <a:lnTo>
                      <a:pt x="8" y="112"/>
                    </a:lnTo>
                    <a:lnTo>
                      <a:pt x="4" y="132"/>
                    </a:lnTo>
                    <a:lnTo>
                      <a:pt x="2" y="156"/>
                    </a:lnTo>
                    <a:lnTo>
                      <a:pt x="2" y="156"/>
                    </a:lnTo>
                    <a:lnTo>
                      <a:pt x="0" y="168"/>
                    </a:lnTo>
                    <a:lnTo>
                      <a:pt x="0" y="178"/>
                    </a:lnTo>
                    <a:lnTo>
                      <a:pt x="2" y="184"/>
                    </a:lnTo>
                    <a:lnTo>
                      <a:pt x="8" y="188"/>
                    </a:lnTo>
                    <a:lnTo>
                      <a:pt x="14" y="192"/>
                    </a:lnTo>
                    <a:lnTo>
                      <a:pt x="26" y="194"/>
                    </a:lnTo>
                    <a:lnTo>
                      <a:pt x="58" y="196"/>
                    </a:lnTo>
                    <a:lnTo>
                      <a:pt x="58" y="196"/>
                    </a:lnTo>
                    <a:lnTo>
                      <a:pt x="76" y="200"/>
                    </a:lnTo>
                    <a:lnTo>
                      <a:pt x="90" y="202"/>
                    </a:lnTo>
                    <a:lnTo>
                      <a:pt x="100" y="208"/>
                    </a:lnTo>
                    <a:lnTo>
                      <a:pt x="106" y="212"/>
                    </a:lnTo>
                    <a:lnTo>
                      <a:pt x="106" y="216"/>
                    </a:lnTo>
                    <a:lnTo>
                      <a:pt x="102" y="218"/>
                    </a:lnTo>
                    <a:lnTo>
                      <a:pt x="94" y="220"/>
                    </a:lnTo>
                    <a:lnTo>
                      <a:pt x="78" y="218"/>
                    </a:lnTo>
                    <a:lnTo>
                      <a:pt x="78" y="218"/>
                    </a:lnTo>
                    <a:lnTo>
                      <a:pt x="50" y="216"/>
                    </a:lnTo>
                    <a:lnTo>
                      <a:pt x="40" y="216"/>
                    </a:lnTo>
                    <a:lnTo>
                      <a:pt x="32" y="218"/>
                    </a:lnTo>
                    <a:lnTo>
                      <a:pt x="32" y="220"/>
                    </a:lnTo>
                    <a:lnTo>
                      <a:pt x="30" y="222"/>
                    </a:lnTo>
                    <a:lnTo>
                      <a:pt x="32" y="228"/>
                    </a:lnTo>
                    <a:lnTo>
                      <a:pt x="40" y="238"/>
                    </a:lnTo>
                    <a:lnTo>
                      <a:pt x="52" y="250"/>
                    </a:lnTo>
                    <a:lnTo>
                      <a:pt x="52" y="250"/>
                    </a:lnTo>
                    <a:lnTo>
                      <a:pt x="68" y="262"/>
                    </a:lnTo>
                    <a:lnTo>
                      <a:pt x="82" y="268"/>
                    </a:lnTo>
                    <a:lnTo>
                      <a:pt x="94" y="270"/>
                    </a:lnTo>
                    <a:lnTo>
                      <a:pt x="106" y="270"/>
                    </a:lnTo>
                    <a:lnTo>
                      <a:pt x="118" y="270"/>
                    </a:lnTo>
                    <a:lnTo>
                      <a:pt x="130" y="270"/>
                    </a:lnTo>
                    <a:lnTo>
                      <a:pt x="142" y="272"/>
                    </a:lnTo>
                    <a:lnTo>
                      <a:pt x="152" y="278"/>
                    </a:lnTo>
                    <a:lnTo>
                      <a:pt x="152" y="278"/>
                    </a:lnTo>
                    <a:lnTo>
                      <a:pt x="162" y="284"/>
                    </a:lnTo>
                    <a:lnTo>
                      <a:pt x="174" y="288"/>
                    </a:lnTo>
                    <a:lnTo>
                      <a:pt x="184" y="290"/>
                    </a:lnTo>
                    <a:lnTo>
                      <a:pt x="194" y="288"/>
                    </a:lnTo>
                    <a:lnTo>
                      <a:pt x="208" y="286"/>
                    </a:lnTo>
                    <a:lnTo>
                      <a:pt x="218" y="286"/>
                    </a:lnTo>
                    <a:lnTo>
                      <a:pt x="218" y="286"/>
                    </a:lnTo>
                    <a:lnTo>
                      <a:pt x="234" y="288"/>
                    </a:lnTo>
                    <a:lnTo>
                      <a:pt x="244" y="290"/>
                    </a:lnTo>
                    <a:lnTo>
                      <a:pt x="260" y="290"/>
                    </a:lnTo>
                    <a:lnTo>
                      <a:pt x="268" y="290"/>
                    </a:lnTo>
                    <a:lnTo>
                      <a:pt x="276" y="290"/>
                    </a:lnTo>
                    <a:lnTo>
                      <a:pt x="288" y="292"/>
                    </a:lnTo>
                    <a:lnTo>
                      <a:pt x="304" y="296"/>
                    </a:lnTo>
                    <a:lnTo>
                      <a:pt x="304" y="296"/>
                    </a:lnTo>
                    <a:lnTo>
                      <a:pt x="316" y="300"/>
                    </a:lnTo>
                    <a:lnTo>
                      <a:pt x="324" y="298"/>
                    </a:lnTo>
                    <a:lnTo>
                      <a:pt x="328" y="296"/>
                    </a:lnTo>
                    <a:lnTo>
                      <a:pt x="332" y="292"/>
                    </a:lnTo>
                    <a:lnTo>
                      <a:pt x="336" y="290"/>
                    </a:lnTo>
                    <a:lnTo>
                      <a:pt x="340" y="290"/>
                    </a:lnTo>
                    <a:lnTo>
                      <a:pt x="346" y="292"/>
                    </a:lnTo>
                    <a:lnTo>
                      <a:pt x="356" y="298"/>
                    </a:lnTo>
                    <a:lnTo>
                      <a:pt x="356" y="298"/>
                    </a:lnTo>
                    <a:lnTo>
                      <a:pt x="374" y="312"/>
                    </a:lnTo>
                    <a:lnTo>
                      <a:pt x="378" y="314"/>
                    </a:lnTo>
                    <a:lnTo>
                      <a:pt x="380" y="312"/>
                    </a:lnTo>
                    <a:lnTo>
                      <a:pt x="378" y="310"/>
                    </a:lnTo>
                    <a:lnTo>
                      <a:pt x="376" y="306"/>
                    </a:lnTo>
                    <a:lnTo>
                      <a:pt x="362" y="292"/>
                    </a:lnTo>
                    <a:lnTo>
                      <a:pt x="362" y="292"/>
                    </a:lnTo>
                    <a:lnTo>
                      <a:pt x="358" y="284"/>
                    </a:lnTo>
                    <a:lnTo>
                      <a:pt x="358" y="282"/>
                    </a:lnTo>
                    <a:lnTo>
                      <a:pt x="360" y="282"/>
                    </a:lnTo>
                    <a:lnTo>
                      <a:pt x="368" y="282"/>
                    </a:lnTo>
                    <a:lnTo>
                      <a:pt x="380" y="284"/>
                    </a:lnTo>
                    <a:lnTo>
                      <a:pt x="410" y="290"/>
                    </a:lnTo>
                    <a:lnTo>
                      <a:pt x="444" y="296"/>
                    </a:lnTo>
                    <a:lnTo>
                      <a:pt x="444" y="296"/>
                    </a:lnTo>
                    <a:lnTo>
                      <a:pt x="450" y="296"/>
                    </a:lnTo>
                    <a:lnTo>
                      <a:pt x="454" y="296"/>
                    </a:lnTo>
                    <a:lnTo>
                      <a:pt x="458" y="294"/>
                    </a:lnTo>
                    <a:lnTo>
                      <a:pt x="460" y="290"/>
                    </a:lnTo>
                    <a:lnTo>
                      <a:pt x="462" y="284"/>
                    </a:lnTo>
                    <a:lnTo>
                      <a:pt x="460" y="274"/>
                    </a:lnTo>
                    <a:lnTo>
                      <a:pt x="456" y="260"/>
                    </a:lnTo>
                    <a:lnTo>
                      <a:pt x="456" y="260"/>
                    </a:lnTo>
                    <a:lnTo>
                      <a:pt x="458" y="260"/>
                    </a:lnTo>
                    <a:lnTo>
                      <a:pt x="464" y="264"/>
                    </a:lnTo>
                    <a:lnTo>
                      <a:pt x="464" y="264"/>
                    </a:lnTo>
                    <a:lnTo>
                      <a:pt x="472" y="270"/>
                    </a:lnTo>
                    <a:lnTo>
                      <a:pt x="478" y="272"/>
                    </a:lnTo>
                    <a:lnTo>
                      <a:pt x="484" y="272"/>
                    </a:lnTo>
                    <a:lnTo>
                      <a:pt x="490" y="272"/>
                    </a:lnTo>
                    <a:lnTo>
                      <a:pt x="494" y="272"/>
                    </a:lnTo>
                    <a:lnTo>
                      <a:pt x="498" y="274"/>
                    </a:lnTo>
                    <a:lnTo>
                      <a:pt x="500" y="278"/>
                    </a:lnTo>
                    <a:lnTo>
                      <a:pt x="502" y="286"/>
                    </a:lnTo>
                    <a:lnTo>
                      <a:pt x="502" y="286"/>
                    </a:lnTo>
                    <a:lnTo>
                      <a:pt x="502" y="294"/>
                    </a:lnTo>
                    <a:lnTo>
                      <a:pt x="504" y="302"/>
                    </a:lnTo>
                    <a:lnTo>
                      <a:pt x="508" y="306"/>
                    </a:lnTo>
                    <a:lnTo>
                      <a:pt x="512" y="310"/>
                    </a:lnTo>
                    <a:lnTo>
                      <a:pt x="528" y="318"/>
                    </a:lnTo>
                    <a:lnTo>
                      <a:pt x="556" y="326"/>
                    </a:lnTo>
                    <a:lnTo>
                      <a:pt x="556" y="326"/>
                    </a:lnTo>
                    <a:lnTo>
                      <a:pt x="570" y="332"/>
                    </a:lnTo>
                    <a:lnTo>
                      <a:pt x="580" y="338"/>
                    </a:lnTo>
                    <a:lnTo>
                      <a:pt x="584" y="344"/>
                    </a:lnTo>
                    <a:lnTo>
                      <a:pt x="584" y="348"/>
                    </a:lnTo>
                    <a:lnTo>
                      <a:pt x="580" y="352"/>
                    </a:lnTo>
                    <a:lnTo>
                      <a:pt x="574" y="356"/>
                    </a:lnTo>
                    <a:lnTo>
                      <a:pt x="568" y="356"/>
                    </a:lnTo>
                    <a:lnTo>
                      <a:pt x="558" y="356"/>
                    </a:lnTo>
                    <a:lnTo>
                      <a:pt x="558" y="356"/>
                    </a:lnTo>
                    <a:lnTo>
                      <a:pt x="550" y="358"/>
                    </a:lnTo>
                    <a:lnTo>
                      <a:pt x="542" y="360"/>
                    </a:lnTo>
                    <a:lnTo>
                      <a:pt x="538" y="366"/>
                    </a:lnTo>
                    <a:lnTo>
                      <a:pt x="538" y="370"/>
                    </a:lnTo>
                    <a:lnTo>
                      <a:pt x="538" y="376"/>
                    </a:lnTo>
                    <a:lnTo>
                      <a:pt x="544" y="378"/>
                    </a:lnTo>
                    <a:lnTo>
                      <a:pt x="550" y="380"/>
                    </a:lnTo>
                    <a:lnTo>
                      <a:pt x="562" y="378"/>
                    </a:lnTo>
                    <a:lnTo>
                      <a:pt x="562" y="378"/>
                    </a:lnTo>
                    <a:lnTo>
                      <a:pt x="576" y="374"/>
                    </a:lnTo>
                    <a:lnTo>
                      <a:pt x="590" y="374"/>
                    </a:lnTo>
                    <a:lnTo>
                      <a:pt x="606" y="376"/>
                    </a:lnTo>
                    <a:lnTo>
                      <a:pt x="618" y="380"/>
                    </a:lnTo>
                    <a:lnTo>
                      <a:pt x="630" y="384"/>
                    </a:lnTo>
                    <a:lnTo>
                      <a:pt x="640" y="390"/>
                    </a:lnTo>
                    <a:lnTo>
                      <a:pt x="648" y="396"/>
                    </a:lnTo>
                    <a:lnTo>
                      <a:pt x="654" y="402"/>
                    </a:lnTo>
                    <a:lnTo>
                      <a:pt x="654" y="402"/>
                    </a:lnTo>
                    <a:lnTo>
                      <a:pt x="656" y="406"/>
                    </a:lnTo>
                    <a:lnTo>
                      <a:pt x="662" y="408"/>
                    </a:lnTo>
                    <a:lnTo>
                      <a:pt x="674" y="414"/>
                    </a:lnTo>
                    <a:lnTo>
                      <a:pt x="682" y="416"/>
                    </a:lnTo>
                    <a:lnTo>
                      <a:pt x="688" y="420"/>
                    </a:lnTo>
                    <a:lnTo>
                      <a:pt x="692" y="428"/>
                    </a:lnTo>
                    <a:lnTo>
                      <a:pt x="696" y="438"/>
                    </a:lnTo>
                    <a:lnTo>
                      <a:pt x="696" y="438"/>
                    </a:lnTo>
                    <a:lnTo>
                      <a:pt x="698" y="450"/>
                    </a:lnTo>
                    <a:lnTo>
                      <a:pt x="704" y="460"/>
                    </a:lnTo>
                    <a:lnTo>
                      <a:pt x="712" y="474"/>
                    </a:lnTo>
                    <a:lnTo>
                      <a:pt x="716" y="480"/>
                    </a:lnTo>
                    <a:lnTo>
                      <a:pt x="718" y="486"/>
                    </a:lnTo>
                    <a:lnTo>
                      <a:pt x="716" y="490"/>
                    </a:lnTo>
                    <a:lnTo>
                      <a:pt x="710" y="494"/>
                    </a:lnTo>
                    <a:lnTo>
                      <a:pt x="710" y="494"/>
                    </a:lnTo>
                    <a:lnTo>
                      <a:pt x="696" y="504"/>
                    </a:lnTo>
                    <a:lnTo>
                      <a:pt x="682" y="518"/>
                    </a:lnTo>
                    <a:lnTo>
                      <a:pt x="668" y="532"/>
                    </a:lnTo>
                    <a:lnTo>
                      <a:pt x="648" y="548"/>
                    </a:lnTo>
                    <a:lnTo>
                      <a:pt x="648" y="548"/>
                    </a:lnTo>
                    <a:lnTo>
                      <a:pt x="644" y="554"/>
                    </a:lnTo>
                    <a:lnTo>
                      <a:pt x="640" y="558"/>
                    </a:lnTo>
                    <a:lnTo>
                      <a:pt x="640" y="564"/>
                    </a:lnTo>
                    <a:lnTo>
                      <a:pt x="642" y="570"/>
                    </a:lnTo>
                    <a:lnTo>
                      <a:pt x="646" y="580"/>
                    </a:lnTo>
                    <a:lnTo>
                      <a:pt x="654" y="590"/>
                    </a:lnTo>
                    <a:lnTo>
                      <a:pt x="666" y="604"/>
                    </a:lnTo>
                    <a:lnTo>
                      <a:pt x="666" y="606"/>
                    </a:lnTo>
                    <a:lnTo>
                      <a:pt x="666" y="608"/>
                    </a:lnTo>
                    <a:lnTo>
                      <a:pt x="656" y="606"/>
                    </a:lnTo>
                    <a:lnTo>
                      <a:pt x="656" y="606"/>
                    </a:lnTo>
                    <a:lnTo>
                      <a:pt x="646" y="602"/>
                    </a:lnTo>
                    <a:lnTo>
                      <a:pt x="636" y="604"/>
                    </a:lnTo>
                    <a:lnTo>
                      <a:pt x="628" y="608"/>
                    </a:lnTo>
                    <a:lnTo>
                      <a:pt x="620" y="612"/>
                    </a:lnTo>
                    <a:lnTo>
                      <a:pt x="608" y="616"/>
                    </a:lnTo>
                    <a:lnTo>
                      <a:pt x="594" y="620"/>
                    </a:lnTo>
                    <a:lnTo>
                      <a:pt x="576" y="620"/>
                    </a:lnTo>
                    <a:lnTo>
                      <a:pt x="552" y="614"/>
                    </a:lnTo>
                    <a:lnTo>
                      <a:pt x="552" y="614"/>
                    </a:lnTo>
                    <a:lnTo>
                      <a:pt x="528" y="610"/>
                    </a:lnTo>
                    <a:lnTo>
                      <a:pt x="516" y="608"/>
                    </a:lnTo>
                    <a:lnTo>
                      <a:pt x="510" y="608"/>
                    </a:lnTo>
                    <a:lnTo>
                      <a:pt x="510" y="612"/>
                    </a:lnTo>
                    <a:lnTo>
                      <a:pt x="510" y="616"/>
                    </a:lnTo>
                    <a:lnTo>
                      <a:pt x="510" y="624"/>
                    </a:lnTo>
                    <a:lnTo>
                      <a:pt x="504" y="630"/>
                    </a:lnTo>
                    <a:lnTo>
                      <a:pt x="494" y="638"/>
                    </a:lnTo>
                    <a:lnTo>
                      <a:pt x="494" y="638"/>
                    </a:lnTo>
                    <a:lnTo>
                      <a:pt x="488" y="642"/>
                    </a:lnTo>
                    <a:lnTo>
                      <a:pt x="484" y="648"/>
                    </a:lnTo>
                    <a:lnTo>
                      <a:pt x="482" y="652"/>
                    </a:lnTo>
                    <a:lnTo>
                      <a:pt x="480" y="658"/>
                    </a:lnTo>
                    <a:lnTo>
                      <a:pt x="482" y="664"/>
                    </a:lnTo>
                    <a:lnTo>
                      <a:pt x="484" y="668"/>
                    </a:lnTo>
                    <a:lnTo>
                      <a:pt x="494" y="678"/>
                    </a:lnTo>
                    <a:lnTo>
                      <a:pt x="506" y="686"/>
                    </a:lnTo>
                    <a:lnTo>
                      <a:pt x="514" y="688"/>
                    </a:lnTo>
                    <a:lnTo>
                      <a:pt x="522" y="690"/>
                    </a:lnTo>
                    <a:lnTo>
                      <a:pt x="532" y="690"/>
                    </a:lnTo>
                    <a:lnTo>
                      <a:pt x="542" y="690"/>
                    </a:lnTo>
                    <a:lnTo>
                      <a:pt x="552" y="686"/>
                    </a:lnTo>
                    <a:lnTo>
                      <a:pt x="562" y="682"/>
                    </a:lnTo>
                    <a:lnTo>
                      <a:pt x="562" y="682"/>
                    </a:lnTo>
                    <a:lnTo>
                      <a:pt x="580" y="676"/>
                    </a:lnTo>
                    <a:lnTo>
                      <a:pt x="592" y="674"/>
                    </a:lnTo>
                    <a:lnTo>
                      <a:pt x="602" y="676"/>
                    </a:lnTo>
                    <a:lnTo>
                      <a:pt x="608" y="680"/>
                    </a:lnTo>
                    <a:lnTo>
                      <a:pt x="612" y="684"/>
                    </a:lnTo>
                    <a:lnTo>
                      <a:pt x="616" y="688"/>
                    </a:lnTo>
                    <a:lnTo>
                      <a:pt x="622" y="686"/>
                    </a:lnTo>
                    <a:lnTo>
                      <a:pt x="628" y="680"/>
                    </a:lnTo>
                    <a:lnTo>
                      <a:pt x="628" y="680"/>
                    </a:lnTo>
                    <a:lnTo>
                      <a:pt x="634" y="674"/>
                    </a:lnTo>
                    <a:lnTo>
                      <a:pt x="640" y="674"/>
                    </a:lnTo>
                    <a:lnTo>
                      <a:pt x="642" y="676"/>
                    </a:lnTo>
                    <a:lnTo>
                      <a:pt x="644" y="680"/>
                    </a:lnTo>
                    <a:lnTo>
                      <a:pt x="646" y="688"/>
                    </a:lnTo>
                    <a:lnTo>
                      <a:pt x="648" y="690"/>
                    </a:lnTo>
                    <a:lnTo>
                      <a:pt x="650" y="686"/>
                    </a:lnTo>
                    <a:lnTo>
                      <a:pt x="650" y="686"/>
                    </a:lnTo>
                    <a:lnTo>
                      <a:pt x="656" y="674"/>
                    </a:lnTo>
                    <a:lnTo>
                      <a:pt x="658" y="672"/>
                    </a:lnTo>
                    <a:lnTo>
                      <a:pt x="662" y="672"/>
                    </a:lnTo>
                    <a:lnTo>
                      <a:pt x="666" y="674"/>
                    </a:lnTo>
                    <a:lnTo>
                      <a:pt x="672" y="680"/>
                    </a:lnTo>
                    <a:lnTo>
                      <a:pt x="696" y="706"/>
                    </a:lnTo>
                    <a:lnTo>
                      <a:pt x="696" y="706"/>
                    </a:lnTo>
                    <a:lnTo>
                      <a:pt x="708" y="720"/>
                    </a:lnTo>
                    <a:lnTo>
                      <a:pt x="718" y="726"/>
                    </a:lnTo>
                    <a:lnTo>
                      <a:pt x="724" y="728"/>
                    </a:lnTo>
                    <a:lnTo>
                      <a:pt x="728" y="728"/>
                    </a:lnTo>
                    <a:lnTo>
                      <a:pt x="732" y="726"/>
                    </a:lnTo>
                    <a:lnTo>
                      <a:pt x="736" y="724"/>
                    </a:lnTo>
                    <a:lnTo>
                      <a:pt x="742" y="726"/>
                    </a:lnTo>
                    <a:lnTo>
                      <a:pt x="750" y="732"/>
                    </a:lnTo>
                    <a:lnTo>
                      <a:pt x="750" y="732"/>
                    </a:lnTo>
                    <a:lnTo>
                      <a:pt x="756" y="738"/>
                    </a:lnTo>
                    <a:lnTo>
                      <a:pt x="756" y="740"/>
                    </a:lnTo>
                    <a:lnTo>
                      <a:pt x="754" y="742"/>
                    </a:lnTo>
                    <a:lnTo>
                      <a:pt x="750" y="744"/>
                    </a:lnTo>
                    <a:lnTo>
                      <a:pt x="742" y="744"/>
                    </a:lnTo>
                    <a:lnTo>
                      <a:pt x="734" y="746"/>
                    </a:lnTo>
                    <a:lnTo>
                      <a:pt x="732" y="748"/>
                    </a:lnTo>
                    <a:lnTo>
                      <a:pt x="732" y="750"/>
                    </a:lnTo>
                    <a:lnTo>
                      <a:pt x="732" y="752"/>
                    </a:lnTo>
                    <a:lnTo>
                      <a:pt x="734" y="756"/>
                    </a:lnTo>
                    <a:lnTo>
                      <a:pt x="744" y="768"/>
                    </a:lnTo>
                    <a:lnTo>
                      <a:pt x="744" y="768"/>
                    </a:lnTo>
                    <a:lnTo>
                      <a:pt x="754" y="776"/>
                    </a:lnTo>
                    <a:lnTo>
                      <a:pt x="766" y="780"/>
                    </a:lnTo>
                    <a:lnTo>
                      <a:pt x="792" y="788"/>
                    </a:lnTo>
                    <a:lnTo>
                      <a:pt x="816" y="794"/>
                    </a:lnTo>
                    <a:lnTo>
                      <a:pt x="826" y="798"/>
                    </a:lnTo>
                    <a:lnTo>
                      <a:pt x="834" y="804"/>
                    </a:lnTo>
                    <a:lnTo>
                      <a:pt x="834" y="804"/>
                    </a:lnTo>
                    <a:lnTo>
                      <a:pt x="842" y="812"/>
                    </a:lnTo>
                    <a:lnTo>
                      <a:pt x="854" y="818"/>
                    </a:lnTo>
                    <a:lnTo>
                      <a:pt x="868" y="824"/>
                    </a:lnTo>
                    <a:lnTo>
                      <a:pt x="882" y="828"/>
                    </a:lnTo>
                    <a:lnTo>
                      <a:pt x="916" y="836"/>
                    </a:lnTo>
                    <a:lnTo>
                      <a:pt x="948" y="846"/>
                    </a:lnTo>
                    <a:lnTo>
                      <a:pt x="948" y="846"/>
                    </a:lnTo>
                    <a:lnTo>
                      <a:pt x="962" y="850"/>
                    </a:lnTo>
                    <a:lnTo>
                      <a:pt x="970" y="850"/>
                    </a:lnTo>
                    <a:lnTo>
                      <a:pt x="972" y="848"/>
                    </a:lnTo>
                    <a:lnTo>
                      <a:pt x="974" y="846"/>
                    </a:lnTo>
                    <a:lnTo>
                      <a:pt x="974" y="840"/>
                    </a:lnTo>
                    <a:lnTo>
                      <a:pt x="972" y="832"/>
                    </a:lnTo>
                    <a:lnTo>
                      <a:pt x="966" y="822"/>
                    </a:lnTo>
                    <a:lnTo>
                      <a:pt x="958" y="812"/>
                    </a:lnTo>
                    <a:lnTo>
                      <a:pt x="948" y="802"/>
                    </a:lnTo>
                    <a:lnTo>
                      <a:pt x="948" y="802"/>
                    </a:lnTo>
                    <a:lnTo>
                      <a:pt x="936" y="792"/>
                    </a:lnTo>
                    <a:lnTo>
                      <a:pt x="920" y="780"/>
                    </a:lnTo>
                    <a:lnTo>
                      <a:pt x="888" y="758"/>
                    </a:lnTo>
                    <a:lnTo>
                      <a:pt x="872" y="748"/>
                    </a:lnTo>
                    <a:lnTo>
                      <a:pt x="862" y="738"/>
                    </a:lnTo>
                    <a:lnTo>
                      <a:pt x="854" y="732"/>
                    </a:lnTo>
                    <a:lnTo>
                      <a:pt x="854" y="728"/>
                    </a:lnTo>
                    <a:lnTo>
                      <a:pt x="854" y="724"/>
                    </a:lnTo>
                    <a:lnTo>
                      <a:pt x="854" y="724"/>
                    </a:lnTo>
                    <a:lnTo>
                      <a:pt x="854" y="724"/>
                    </a:lnTo>
                    <a:lnTo>
                      <a:pt x="858" y="722"/>
                    </a:lnTo>
                    <a:lnTo>
                      <a:pt x="864" y="724"/>
                    </a:lnTo>
                    <a:lnTo>
                      <a:pt x="880" y="736"/>
                    </a:lnTo>
                    <a:lnTo>
                      <a:pt x="894" y="748"/>
                    </a:lnTo>
                    <a:lnTo>
                      <a:pt x="900" y="748"/>
                    </a:lnTo>
                    <a:lnTo>
                      <a:pt x="902" y="748"/>
                    </a:lnTo>
                    <a:lnTo>
                      <a:pt x="902" y="746"/>
                    </a:lnTo>
                    <a:lnTo>
                      <a:pt x="902" y="746"/>
                    </a:lnTo>
                    <a:lnTo>
                      <a:pt x="902" y="742"/>
                    </a:lnTo>
                    <a:lnTo>
                      <a:pt x="904" y="742"/>
                    </a:lnTo>
                    <a:lnTo>
                      <a:pt x="908" y="744"/>
                    </a:lnTo>
                    <a:lnTo>
                      <a:pt x="924" y="754"/>
                    </a:lnTo>
                    <a:lnTo>
                      <a:pt x="932" y="762"/>
                    </a:lnTo>
                    <a:lnTo>
                      <a:pt x="944" y="770"/>
                    </a:lnTo>
                    <a:lnTo>
                      <a:pt x="956" y="776"/>
                    </a:lnTo>
                    <a:lnTo>
                      <a:pt x="968" y="778"/>
                    </a:lnTo>
                    <a:lnTo>
                      <a:pt x="968" y="778"/>
                    </a:lnTo>
                    <a:lnTo>
                      <a:pt x="980" y="782"/>
                    </a:lnTo>
                    <a:lnTo>
                      <a:pt x="990" y="788"/>
                    </a:lnTo>
                    <a:lnTo>
                      <a:pt x="998" y="798"/>
                    </a:lnTo>
                    <a:lnTo>
                      <a:pt x="1004" y="806"/>
                    </a:lnTo>
                    <a:lnTo>
                      <a:pt x="1010" y="812"/>
                    </a:lnTo>
                    <a:lnTo>
                      <a:pt x="1012" y="814"/>
                    </a:lnTo>
                    <a:lnTo>
                      <a:pt x="1014" y="812"/>
                    </a:lnTo>
                    <a:lnTo>
                      <a:pt x="1012" y="802"/>
                    </a:lnTo>
                    <a:lnTo>
                      <a:pt x="1012" y="802"/>
                    </a:lnTo>
                    <a:lnTo>
                      <a:pt x="1012" y="792"/>
                    </a:lnTo>
                    <a:lnTo>
                      <a:pt x="1012" y="788"/>
                    </a:lnTo>
                    <a:lnTo>
                      <a:pt x="1014" y="788"/>
                    </a:lnTo>
                    <a:lnTo>
                      <a:pt x="1016" y="788"/>
                    </a:lnTo>
                    <a:lnTo>
                      <a:pt x="1018" y="788"/>
                    </a:lnTo>
                    <a:lnTo>
                      <a:pt x="1020" y="786"/>
                    </a:lnTo>
                    <a:lnTo>
                      <a:pt x="1020" y="780"/>
                    </a:lnTo>
                    <a:lnTo>
                      <a:pt x="1018" y="766"/>
                    </a:lnTo>
                    <a:lnTo>
                      <a:pt x="1018" y="766"/>
                    </a:lnTo>
                    <a:lnTo>
                      <a:pt x="1016" y="750"/>
                    </a:lnTo>
                    <a:lnTo>
                      <a:pt x="1018" y="752"/>
                    </a:lnTo>
                    <a:lnTo>
                      <a:pt x="1020" y="754"/>
                    </a:lnTo>
                    <a:lnTo>
                      <a:pt x="1022" y="758"/>
                    </a:lnTo>
                    <a:lnTo>
                      <a:pt x="1026" y="760"/>
                    </a:lnTo>
                    <a:lnTo>
                      <a:pt x="1028" y="756"/>
                    </a:lnTo>
                    <a:lnTo>
                      <a:pt x="1032" y="746"/>
                    </a:lnTo>
                    <a:lnTo>
                      <a:pt x="1032" y="746"/>
                    </a:lnTo>
                    <a:lnTo>
                      <a:pt x="1032" y="734"/>
                    </a:lnTo>
                    <a:lnTo>
                      <a:pt x="1030" y="728"/>
                    </a:lnTo>
                    <a:lnTo>
                      <a:pt x="1026" y="724"/>
                    </a:lnTo>
                    <a:lnTo>
                      <a:pt x="1022" y="724"/>
                    </a:lnTo>
                    <a:lnTo>
                      <a:pt x="1018" y="722"/>
                    </a:lnTo>
                    <a:lnTo>
                      <a:pt x="1014" y="722"/>
                    </a:lnTo>
                    <a:lnTo>
                      <a:pt x="1014" y="720"/>
                    </a:lnTo>
                    <a:lnTo>
                      <a:pt x="1018" y="714"/>
                    </a:lnTo>
                    <a:lnTo>
                      <a:pt x="1018" y="714"/>
                    </a:lnTo>
                    <a:lnTo>
                      <a:pt x="1022" y="708"/>
                    </a:lnTo>
                    <a:lnTo>
                      <a:pt x="1020" y="704"/>
                    </a:lnTo>
                    <a:lnTo>
                      <a:pt x="1016" y="702"/>
                    </a:lnTo>
                    <a:lnTo>
                      <a:pt x="1012" y="700"/>
                    </a:lnTo>
                    <a:lnTo>
                      <a:pt x="1006" y="700"/>
                    </a:lnTo>
                    <a:lnTo>
                      <a:pt x="1000" y="698"/>
                    </a:lnTo>
                    <a:lnTo>
                      <a:pt x="1000" y="694"/>
                    </a:lnTo>
                    <a:lnTo>
                      <a:pt x="1002" y="688"/>
                    </a:lnTo>
                    <a:lnTo>
                      <a:pt x="1002" y="688"/>
                    </a:lnTo>
                    <a:lnTo>
                      <a:pt x="1006" y="682"/>
                    </a:lnTo>
                    <a:lnTo>
                      <a:pt x="1010" y="676"/>
                    </a:lnTo>
                    <a:lnTo>
                      <a:pt x="1008" y="672"/>
                    </a:lnTo>
                    <a:lnTo>
                      <a:pt x="1006" y="668"/>
                    </a:lnTo>
                    <a:lnTo>
                      <a:pt x="1000" y="664"/>
                    </a:lnTo>
                    <a:lnTo>
                      <a:pt x="992" y="660"/>
                    </a:lnTo>
                    <a:lnTo>
                      <a:pt x="966" y="648"/>
                    </a:lnTo>
                    <a:lnTo>
                      <a:pt x="966" y="648"/>
                    </a:lnTo>
                    <a:lnTo>
                      <a:pt x="952" y="642"/>
                    </a:lnTo>
                    <a:lnTo>
                      <a:pt x="942" y="632"/>
                    </a:lnTo>
                    <a:lnTo>
                      <a:pt x="936" y="622"/>
                    </a:lnTo>
                    <a:lnTo>
                      <a:pt x="930" y="612"/>
                    </a:lnTo>
                    <a:lnTo>
                      <a:pt x="928" y="602"/>
                    </a:lnTo>
                    <a:lnTo>
                      <a:pt x="924" y="596"/>
                    </a:lnTo>
                    <a:lnTo>
                      <a:pt x="918" y="592"/>
                    </a:lnTo>
                    <a:lnTo>
                      <a:pt x="912" y="592"/>
                    </a:lnTo>
                    <a:lnTo>
                      <a:pt x="912" y="592"/>
                    </a:lnTo>
                    <a:lnTo>
                      <a:pt x="904" y="594"/>
                    </a:lnTo>
                    <a:lnTo>
                      <a:pt x="896" y="594"/>
                    </a:lnTo>
                    <a:lnTo>
                      <a:pt x="892" y="592"/>
                    </a:lnTo>
                    <a:lnTo>
                      <a:pt x="890" y="590"/>
                    </a:lnTo>
                    <a:lnTo>
                      <a:pt x="890" y="586"/>
                    </a:lnTo>
                    <a:lnTo>
                      <a:pt x="894" y="584"/>
                    </a:lnTo>
                    <a:lnTo>
                      <a:pt x="900" y="580"/>
                    </a:lnTo>
                    <a:lnTo>
                      <a:pt x="908" y="578"/>
                    </a:lnTo>
                    <a:lnTo>
                      <a:pt x="908" y="578"/>
                    </a:lnTo>
                    <a:lnTo>
                      <a:pt x="912" y="576"/>
                    </a:lnTo>
                    <a:lnTo>
                      <a:pt x="916" y="576"/>
                    </a:lnTo>
                    <a:lnTo>
                      <a:pt x="916" y="572"/>
                    </a:lnTo>
                    <a:lnTo>
                      <a:pt x="916" y="570"/>
                    </a:lnTo>
                    <a:lnTo>
                      <a:pt x="914" y="564"/>
                    </a:lnTo>
                    <a:lnTo>
                      <a:pt x="910" y="556"/>
                    </a:lnTo>
                    <a:lnTo>
                      <a:pt x="902" y="546"/>
                    </a:lnTo>
                    <a:lnTo>
                      <a:pt x="902" y="544"/>
                    </a:lnTo>
                    <a:lnTo>
                      <a:pt x="904" y="544"/>
                    </a:lnTo>
                    <a:lnTo>
                      <a:pt x="910" y="546"/>
                    </a:lnTo>
                    <a:lnTo>
                      <a:pt x="910" y="546"/>
                    </a:lnTo>
                    <a:lnTo>
                      <a:pt x="918" y="548"/>
                    </a:lnTo>
                    <a:lnTo>
                      <a:pt x="924" y="546"/>
                    </a:lnTo>
                    <a:lnTo>
                      <a:pt x="928" y="542"/>
                    </a:lnTo>
                    <a:lnTo>
                      <a:pt x="930" y="538"/>
                    </a:lnTo>
                    <a:lnTo>
                      <a:pt x="932" y="536"/>
                    </a:lnTo>
                    <a:lnTo>
                      <a:pt x="934" y="534"/>
                    </a:lnTo>
                    <a:lnTo>
                      <a:pt x="938" y="536"/>
                    </a:lnTo>
                    <a:lnTo>
                      <a:pt x="942" y="544"/>
                    </a:lnTo>
                    <a:lnTo>
                      <a:pt x="942" y="544"/>
                    </a:lnTo>
                    <a:lnTo>
                      <a:pt x="950" y="552"/>
                    </a:lnTo>
                    <a:lnTo>
                      <a:pt x="954" y="556"/>
                    </a:lnTo>
                    <a:lnTo>
                      <a:pt x="958" y="558"/>
                    </a:lnTo>
                    <a:lnTo>
                      <a:pt x="962" y="558"/>
                    </a:lnTo>
                    <a:lnTo>
                      <a:pt x="968" y="560"/>
                    </a:lnTo>
                    <a:lnTo>
                      <a:pt x="972" y="562"/>
                    </a:lnTo>
                    <a:lnTo>
                      <a:pt x="974" y="568"/>
                    </a:lnTo>
                    <a:lnTo>
                      <a:pt x="974" y="568"/>
                    </a:lnTo>
                    <a:lnTo>
                      <a:pt x="976" y="574"/>
                    </a:lnTo>
                    <a:lnTo>
                      <a:pt x="980" y="576"/>
                    </a:lnTo>
                    <a:lnTo>
                      <a:pt x="986" y="580"/>
                    </a:lnTo>
                    <a:lnTo>
                      <a:pt x="990" y="580"/>
                    </a:lnTo>
                    <a:lnTo>
                      <a:pt x="992" y="582"/>
                    </a:lnTo>
                    <a:lnTo>
                      <a:pt x="994" y="586"/>
                    </a:lnTo>
                    <a:lnTo>
                      <a:pt x="994" y="592"/>
                    </a:lnTo>
                    <a:lnTo>
                      <a:pt x="994" y="592"/>
                    </a:lnTo>
                    <a:lnTo>
                      <a:pt x="994" y="596"/>
                    </a:lnTo>
                    <a:lnTo>
                      <a:pt x="996" y="600"/>
                    </a:lnTo>
                    <a:lnTo>
                      <a:pt x="1008" y="614"/>
                    </a:lnTo>
                    <a:lnTo>
                      <a:pt x="1022" y="626"/>
                    </a:lnTo>
                    <a:lnTo>
                      <a:pt x="1040" y="638"/>
                    </a:lnTo>
                    <a:lnTo>
                      <a:pt x="1056" y="646"/>
                    </a:lnTo>
                    <a:lnTo>
                      <a:pt x="1064" y="648"/>
                    </a:lnTo>
                    <a:lnTo>
                      <a:pt x="1070" y="648"/>
                    </a:lnTo>
                    <a:lnTo>
                      <a:pt x="1074" y="646"/>
                    </a:lnTo>
                    <a:lnTo>
                      <a:pt x="1078" y="642"/>
                    </a:lnTo>
                    <a:lnTo>
                      <a:pt x="1080" y="636"/>
                    </a:lnTo>
                    <a:lnTo>
                      <a:pt x="1078" y="628"/>
                    </a:lnTo>
                    <a:lnTo>
                      <a:pt x="1078" y="628"/>
                    </a:lnTo>
                    <a:lnTo>
                      <a:pt x="1078" y="618"/>
                    </a:lnTo>
                    <a:lnTo>
                      <a:pt x="1078" y="612"/>
                    </a:lnTo>
                    <a:lnTo>
                      <a:pt x="1080" y="606"/>
                    </a:lnTo>
                    <a:lnTo>
                      <a:pt x="1082" y="602"/>
                    </a:lnTo>
                    <a:lnTo>
                      <a:pt x="1086" y="600"/>
                    </a:lnTo>
                    <a:lnTo>
                      <a:pt x="1092" y="598"/>
                    </a:lnTo>
                    <a:lnTo>
                      <a:pt x="1102" y="596"/>
                    </a:lnTo>
                    <a:lnTo>
                      <a:pt x="1118" y="598"/>
                    </a:lnTo>
                    <a:lnTo>
                      <a:pt x="1122" y="596"/>
                    </a:lnTo>
                    <a:lnTo>
                      <a:pt x="1122" y="596"/>
                    </a:lnTo>
                    <a:lnTo>
                      <a:pt x="1122" y="592"/>
                    </a:lnTo>
                    <a:lnTo>
                      <a:pt x="1122" y="588"/>
                    </a:lnTo>
                    <a:lnTo>
                      <a:pt x="1122" y="588"/>
                    </a:lnTo>
                    <a:lnTo>
                      <a:pt x="1118" y="582"/>
                    </a:lnTo>
                    <a:lnTo>
                      <a:pt x="1118" y="576"/>
                    </a:lnTo>
                    <a:lnTo>
                      <a:pt x="1120" y="574"/>
                    </a:lnTo>
                    <a:lnTo>
                      <a:pt x="1122" y="574"/>
                    </a:lnTo>
                    <a:lnTo>
                      <a:pt x="1128" y="570"/>
                    </a:lnTo>
                    <a:lnTo>
                      <a:pt x="1128" y="568"/>
                    </a:lnTo>
                    <a:lnTo>
                      <a:pt x="1126" y="564"/>
                    </a:lnTo>
                    <a:lnTo>
                      <a:pt x="1126" y="564"/>
                    </a:lnTo>
                    <a:lnTo>
                      <a:pt x="1126" y="560"/>
                    </a:lnTo>
                    <a:lnTo>
                      <a:pt x="1126" y="558"/>
                    </a:lnTo>
                    <a:lnTo>
                      <a:pt x="1130" y="554"/>
                    </a:lnTo>
                    <a:lnTo>
                      <a:pt x="1144" y="548"/>
                    </a:lnTo>
                    <a:lnTo>
                      <a:pt x="1150" y="544"/>
                    </a:lnTo>
                    <a:lnTo>
                      <a:pt x="1154" y="536"/>
                    </a:lnTo>
                    <a:lnTo>
                      <a:pt x="1156" y="532"/>
                    </a:lnTo>
                    <a:lnTo>
                      <a:pt x="1154" y="528"/>
                    </a:lnTo>
                    <a:lnTo>
                      <a:pt x="1148" y="514"/>
                    </a:lnTo>
                    <a:lnTo>
                      <a:pt x="1148" y="514"/>
                    </a:lnTo>
                    <a:close/>
                  </a:path>
                </a:pathLst>
              </a:custGeom>
              <a:grpFill/>
              <a:ln w="6350">
                <a:noFill/>
                <a:round/>
                <a:headEnd/>
                <a:tailEnd/>
              </a:ln>
            </p:spPr>
            <p:txBody>
              <a:bodyPr/>
              <a:lstStyle/>
              <a:p>
                <a:endParaRPr lang="en-US" b="1"/>
              </a:p>
            </p:txBody>
          </p:sp>
          <p:sp>
            <p:nvSpPr>
              <p:cNvPr id="211" name="Freeform 6089">
                <a:extLst>
                  <a:ext uri="{FF2B5EF4-FFF2-40B4-BE49-F238E27FC236}">
                    <a16:creationId xmlns:a16="http://schemas.microsoft.com/office/drawing/2014/main" id="{A217545A-5D3E-432C-B9B7-DF44506F2A5C}"/>
                  </a:ext>
                </a:extLst>
              </p:cNvPr>
              <p:cNvSpPr>
                <a:spLocks/>
              </p:cNvSpPr>
              <p:nvPr/>
            </p:nvSpPr>
            <p:spPr bwMode="auto">
              <a:xfrm>
                <a:off x="2731770" y="1751013"/>
                <a:ext cx="20320" cy="15240"/>
              </a:xfrm>
              <a:custGeom>
                <a:avLst/>
                <a:gdLst/>
                <a:ahLst/>
                <a:cxnLst>
                  <a:cxn ang="0">
                    <a:pos x="6" y="0"/>
                  </a:cxn>
                  <a:cxn ang="0">
                    <a:pos x="6" y="0"/>
                  </a:cxn>
                  <a:cxn ang="0">
                    <a:pos x="2" y="4"/>
                  </a:cxn>
                  <a:cxn ang="0">
                    <a:pos x="0" y="8"/>
                  </a:cxn>
                  <a:cxn ang="0">
                    <a:pos x="2" y="12"/>
                  </a:cxn>
                  <a:cxn ang="0">
                    <a:pos x="8" y="18"/>
                  </a:cxn>
                  <a:cxn ang="0">
                    <a:pos x="14" y="22"/>
                  </a:cxn>
                  <a:cxn ang="0">
                    <a:pos x="20" y="24"/>
                  </a:cxn>
                  <a:cxn ang="0">
                    <a:pos x="26" y="24"/>
                  </a:cxn>
                  <a:cxn ang="0">
                    <a:pos x="30" y="22"/>
                  </a:cxn>
                  <a:cxn ang="0">
                    <a:pos x="30" y="22"/>
                  </a:cxn>
                  <a:cxn ang="0">
                    <a:pos x="32" y="16"/>
                  </a:cxn>
                  <a:cxn ang="0">
                    <a:pos x="32" y="12"/>
                  </a:cxn>
                  <a:cxn ang="0">
                    <a:pos x="32" y="8"/>
                  </a:cxn>
                  <a:cxn ang="0">
                    <a:pos x="28" y="4"/>
                  </a:cxn>
                  <a:cxn ang="0">
                    <a:pos x="24" y="2"/>
                  </a:cxn>
                  <a:cxn ang="0">
                    <a:pos x="20" y="0"/>
                  </a:cxn>
                  <a:cxn ang="0">
                    <a:pos x="14" y="0"/>
                  </a:cxn>
                  <a:cxn ang="0">
                    <a:pos x="6" y="0"/>
                  </a:cxn>
                  <a:cxn ang="0">
                    <a:pos x="6" y="0"/>
                  </a:cxn>
                </a:cxnLst>
                <a:rect l="0" t="0" r="r" b="b"/>
                <a:pathLst>
                  <a:path w="32" h="24">
                    <a:moveTo>
                      <a:pt x="6" y="0"/>
                    </a:moveTo>
                    <a:lnTo>
                      <a:pt x="6" y="0"/>
                    </a:lnTo>
                    <a:lnTo>
                      <a:pt x="2" y="4"/>
                    </a:lnTo>
                    <a:lnTo>
                      <a:pt x="0" y="8"/>
                    </a:lnTo>
                    <a:lnTo>
                      <a:pt x="2" y="12"/>
                    </a:lnTo>
                    <a:lnTo>
                      <a:pt x="8" y="18"/>
                    </a:lnTo>
                    <a:lnTo>
                      <a:pt x="14" y="22"/>
                    </a:lnTo>
                    <a:lnTo>
                      <a:pt x="20" y="24"/>
                    </a:lnTo>
                    <a:lnTo>
                      <a:pt x="26" y="24"/>
                    </a:lnTo>
                    <a:lnTo>
                      <a:pt x="30" y="22"/>
                    </a:lnTo>
                    <a:lnTo>
                      <a:pt x="30" y="22"/>
                    </a:lnTo>
                    <a:lnTo>
                      <a:pt x="32" y="16"/>
                    </a:lnTo>
                    <a:lnTo>
                      <a:pt x="32" y="12"/>
                    </a:lnTo>
                    <a:lnTo>
                      <a:pt x="32" y="8"/>
                    </a:lnTo>
                    <a:lnTo>
                      <a:pt x="28" y="4"/>
                    </a:lnTo>
                    <a:lnTo>
                      <a:pt x="24" y="2"/>
                    </a:lnTo>
                    <a:lnTo>
                      <a:pt x="20" y="0"/>
                    </a:lnTo>
                    <a:lnTo>
                      <a:pt x="14" y="0"/>
                    </a:lnTo>
                    <a:lnTo>
                      <a:pt x="6" y="0"/>
                    </a:lnTo>
                    <a:lnTo>
                      <a:pt x="6" y="0"/>
                    </a:lnTo>
                    <a:close/>
                  </a:path>
                </a:pathLst>
              </a:custGeom>
              <a:grpFill/>
              <a:ln w="6350">
                <a:noFill/>
                <a:round/>
                <a:headEnd/>
                <a:tailEnd/>
              </a:ln>
            </p:spPr>
            <p:txBody>
              <a:bodyPr/>
              <a:lstStyle/>
              <a:p>
                <a:endParaRPr lang="en-US" b="1"/>
              </a:p>
            </p:txBody>
          </p:sp>
          <p:sp>
            <p:nvSpPr>
              <p:cNvPr id="212" name="Freeform 6091">
                <a:extLst>
                  <a:ext uri="{FF2B5EF4-FFF2-40B4-BE49-F238E27FC236}">
                    <a16:creationId xmlns:a16="http://schemas.microsoft.com/office/drawing/2014/main" id="{119EF27C-EBCA-429B-AC6C-58F8E4259914}"/>
                  </a:ext>
                </a:extLst>
              </p:cNvPr>
              <p:cNvSpPr>
                <a:spLocks/>
              </p:cNvSpPr>
              <p:nvPr/>
            </p:nvSpPr>
            <p:spPr bwMode="auto">
              <a:xfrm>
                <a:off x="2656840" y="1799273"/>
                <a:ext cx="13970" cy="15240"/>
              </a:xfrm>
              <a:custGeom>
                <a:avLst/>
                <a:gdLst/>
                <a:ahLst/>
                <a:cxnLst>
                  <a:cxn ang="0">
                    <a:pos x="4" y="24"/>
                  </a:cxn>
                  <a:cxn ang="0">
                    <a:pos x="4" y="24"/>
                  </a:cxn>
                  <a:cxn ang="0">
                    <a:pos x="12" y="22"/>
                  </a:cxn>
                  <a:cxn ang="0">
                    <a:pos x="20" y="16"/>
                  </a:cxn>
                  <a:cxn ang="0">
                    <a:pos x="22" y="12"/>
                  </a:cxn>
                  <a:cxn ang="0">
                    <a:pos x="22" y="10"/>
                  </a:cxn>
                  <a:cxn ang="0">
                    <a:pos x="22" y="6"/>
                  </a:cxn>
                  <a:cxn ang="0">
                    <a:pos x="18" y="2"/>
                  </a:cxn>
                  <a:cxn ang="0">
                    <a:pos x="18" y="2"/>
                  </a:cxn>
                  <a:cxn ang="0">
                    <a:pos x="14" y="0"/>
                  </a:cxn>
                  <a:cxn ang="0">
                    <a:pos x="10" y="2"/>
                  </a:cxn>
                  <a:cxn ang="0">
                    <a:pos x="6" y="4"/>
                  </a:cxn>
                  <a:cxn ang="0">
                    <a:pos x="2" y="10"/>
                  </a:cxn>
                  <a:cxn ang="0">
                    <a:pos x="0" y="14"/>
                  </a:cxn>
                  <a:cxn ang="0">
                    <a:pos x="0" y="18"/>
                  </a:cxn>
                  <a:cxn ang="0">
                    <a:pos x="2" y="22"/>
                  </a:cxn>
                  <a:cxn ang="0">
                    <a:pos x="4" y="24"/>
                  </a:cxn>
                  <a:cxn ang="0">
                    <a:pos x="4" y="24"/>
                  </a:cxn>
                </a:cxnLst>
                <a:rect l="0" t="0" r="r" b="b"/>
                <a:pathLst>
                  <a:path w="22" h="24">
                    <a:moveTo>
                      <a:pt x="4" y="24"/>
                    </a:moveTo>
                    <a:lnTo>
                      <a:pt x="4" y="24"/>
                    </a:lnTo>
                    <a:lnTo>
                      <a:pt x="12" y="22"/>
                    </a:lnTo>
                    <a:lnTo>
                      <a:pt x="20" y="16"/>
                    </a:lnTo>
                    <a:lnTo>
                      <a:pt x="22" y="12"/>
                    </a:lnTo>
                    <a:lnTo>
                      <a:pt x="22" y="10"/>
                    </a:lnTo>
                    <a:lnTo>
                      <a:pt x="22" y="6"/>
                    </a:lnTo>
                    <a:lnTo>
                      <a:pt x="18" y="2"/>
                    </a:lnTo>
                    <a:lnTo>
                      <a:pt x="18" y="2"/>
                    </a:lnTo>
                    <a:lnTo>
                      <a:pt x="14" y="0"/>
                    </a:lnTo>
                    <a:lnTo>
                      <a:pt x="10" y="2"/>
                    </a:lnTo>
                    <a:lnTo>
                      <a:pt x="6" y="4"/>
                    </a:lnTo>
                    <a:lnTo>
                      <a:pt x="2" y="10"/>
                    </a:lnTo>
                    <a:lnTo>
                      <a:pt x="0" y="14"/>
                    </a:lnTo>
                    <a:lnTo>
                      <a:pt x="0" y="18"/>
                    </a:lnTo>
                    <a:lnTo>
                      <a:pt x="2" y="22"/>
                    </a:lnTo>
                    <a:lnTo>
                      <a:pt x="4" y="24"/>
                    </a:lnTo>
                    <a:lnTo>
                      <a:pt x="4" y="24"/>
                    </a:lnTo>
                    <a:close/>
                  </a:path>
                </a:pathLst>
              </a:custGeom>
              <a:grpFill/>
              <a:ln w="6350">
                <a:noFill/>
                <a:round/>
                <a:headEnd/>
                <a:tailEnd/>
              </a:ln>
            </p:spPr>
            <p:txBody>
              <a:bodyPr/>
              <a:lstStyle/>
              <a:p>
                <a:endParaRPr lang="en-US" b="1"/>
              </a:p>
            </p:txBody>
          </p:sp>
          <p:sp>
            <p:nvSpPr>
              <p:cNvPr id="213" name="Freeform 6092">
                <a:extLst>
                  <a:ext uri="{FF2B5EF4-FFF2-40B4-BE49-F238E27FC236}">
                    <a16:creationId xmlns:a16="http://schemas.microsoft.com/office/drawing/2014/main" id="{D3333B09-F6AE-4D6F-A75A-761D019762E4}"/>
                  </a:ext>
                </a:extLst>
              </p:cNvPr>
              <p:cNvSpPr>
                <a:spLocks/>
              </p:cNvSpPr>
              <p:nvPr/>
            </p:nvSpPr>
            <p:spPr bwMode="auto">
              <a:xfrm>
                <a:off x="2352040" y="1724343"/>
                <a:ext cx="22860" cy="34290"/>
              </a:xfrm>
              <a:custGeom>
                <a:avLst/>
                <a:gdLst/>
                <a:ahLst/>
                <a:cxnLst>
                  <a:cxn ang="0">
                    <a:pos x="20" y="54"/>
                  </a:cxn>
                  <a:cxn ang="0">
                    <a:pos x="20" y="54"/>
                  </a:cxn>
                  <a:cxn ang="0">
                    <a:pos x="26" y="50"/>
                  </a:cxn>
                  <a:cxn ang="0">
                    <a:pos x="30" y="42"/>
                  </a:cxn>
                  <a:cxn ang="0">
                    <a:pos x="34" y="32"/>
                  </a:cxn>
                  <a:cxn ang="0">
                    <a:pos x="36" y="22"/>
                  </a:cxn>
                  <a:cxn ang="0">
                    <a:pos x="36" y="12"/>
                  </a:cxn>
                  <a:cxn ang="0">
                    <a:pos x="34" y="4"/>
                  </a:cxn>
                  <a:cxn ang="0">
                    <a:pos x="32" y="2"/>
                  </a:cxn>
                  <a:cxn ang="0">
                    <a:pos x="28" y="0"/>
                  </a:cxn>
                  <a:cxn ang="0">
                    <a:pos x="24" y="0"/>
                  </a:cxn>
                  <a:cxn ang="0">
                    <a:pos x="18" y="0"/>
                  </a:cxn>
                  <a:cxn ang="0">
                    <a:pos x="18" y="0"/>
                  </a:cxn>
                  <a:cxn ang="0">
                    <a:pos x="14" y="2"/>
                  </a:cxn>
                  <a:cxn ang="0">
                    <a:pos x="8" y="6"/>
                  </a:cxn>
                  <a:cxn ang="0">
                    <a:pos x="4" y="12"/>
                  </a:cxn>
                  <a:cxn ang="0">
                    <a:pos x="0" y="22"/>
                  </a:cxn>
                  <a:cxn ang="0">
                    <a:pos x="2" y="32"/>
                  </a:cxn>
                  <a:cxn ang="0">
                    <a:pos x="4" y="40"/>
                  </a:cxn>
                  <a:cxn ang="0">
                    <a:pos x="8" y="48"/>
                  </a:cxn>
                  <a:cxn ang="0">
                    <a:pos x="14" y="52"/>
                  </a:cxn>
                  <a:cxn ang="0">
                    <a:pos x="20" y="54"/>
                  </a:cxn>
                  <a:cxn ang="0">
                    <a:pos x="20" y="54"/>
                  </a:cxn>
                </a:cxnLst>
                <a:rect l="0" t="0" r="r" b="b"/>
                <a:pathLst>
                  <a:path w="36" h="54">
                    <a:moveTo>
                      <a:pt x="20" y="54"/>
                    </a:moveTo>
                    <a:lnTo>
                      <a:pt x="20" y="54"/>
                    </a:lnTo>
                    <a:lnTo>
                      <a:pt x="26" y="50"/>
                    </a:lnTo>
                    <a:lnTo>
                      <a:pt x="30" y="42"/>
                    </a:lnTo>
                    <a:lnTo>
                      <a:pt x="34" y="32"/>
                    </a:lnTo>
                    <a:lnTo>
                      <a:pt x="36" y="22"/>
                    </a:lnTo>
                    <a:lnTo>
                      <a:pt x="36" y="12"/>
                    </a:lnTo>
                    <a:lnTo>
                      <a:pt x="34" y="4"/>
                    </a:lnTo>
                    <a:lnTo>
                      <a:pt x="32" y="2"/>
                    </a:lnTo>
                    <a:lnTo>
                      <a:pt x="28" y="0"/>
                    </a:lnTo>
                    <a:lnTo>
                      <a:pt x="24" y="0"/>
                    </a:lnTo>
                    <a:lnTo>
                      <a:pt x="18" y="0"/>
                    </a:lnTo>
                    <a:lnTo>
                      <a:pt x="18" y="0"/>
                    </a:lnTo>
                    <a:lnTo>
                      <a:pt x="14" y="2"/>
                    </a:lnTo>
                    <a:lnTo>
                      <a:pt x="8" y="6"/>
                    </a:lnTo>
                    <a:lnTo>
                      <a:pt x="4" y="12"/>
                    </a:lnTo>
                    <a:lnTo>
                      <a:pt x="0" y="22"/>
                    </a:lnTo>
                    <a:lnTo>
                      <a:pt x="2" y="32"/>
                    </a:lnTo>
                    <a:lnTo>
                      <a:pt x="4" y="40"/>
                    </a:lnTo>
                    <a:lnTo>
                      <a:pt x="8" y="48"/>
                    </a:lnTo>
                    <a:lnTo>
                      <a:pt x="14" y="52"/>
                    </a:lnTo>
                    <a:lnTo>
                      <a:pt x="20" y="54"/>
                    </a:lnTo>
                    <a:lnTo>
                      <a:pt x="20" y="54"/>
                    </a:lnTo>
                    <a:close/>
                  </a:path>
                </a:pathLst>
              </a:custGeom>
              <a:grpFill/>
              <a:ln w="6350">
                <a:noFill/>
                <a:round/>
                <a:headEnd/>
                <a:tailEnd/>
              </a:ln>
            </p:spPr>
            <p:txBody>
              <a:bodyPr/>
              <a:lstStyle/>
              <a:p>
                <a:endParaRPr lang="en-US" b="1"/>
              </a:p>
            </p:txBody>
          </p:sp>
          <p:sp>
            <p:nvSpPr>
              <p:cNvPr id="214" name="Freeform 6094">
                <a:extLst>
                  <a:ext uri="{FF2B5EF4-FFF2-40B4-BE49-F238E27FC236}">
                    <a16:creationId xmlns:a16="http://schemas.microsoft.com/office/drawing/2014/main" id="{A47237BD-2E43-4EDD-B656-CA74C91F8F9C}"/>
                  </a:ext>
                </a:extLst>
              </p:cNvPr>
              <p:cNvSpPr>
                <a:spLocks/>
              </p:cNvSpPr>
              <p:nvPr/>
            </p:nvSpPr>
            <p:spPr bwMode="auto">
              <a:xfrm>
                <a:off x="2428240" y="1463993"/>
                <a:ext cx="59690" cy="48260"/>
              </a:xfrm>
              <a:custGeom>
                <a:avLst/>
                <a:gdLst/>
                <a:ahLst/>
                <a:cxnLst>
                  <a:cxn ang="0">
                    <a:pos x="8" y="26"/>
                  </a:cxn>
                  <a:cxn ang="0">
                    <a:pos x="8" y="26"/>
                  </a:cxn>
                  <a:cxn ang="0">
                    <a:pos x="4" y="36"/>
                  </a:cxn>
                  <a:cxn ang="0">
                    <a:pos x="0" y="46"/>
                  </a:cxn>
                  <a:cxn ang="0">
                    <a:pos x="0" y="56"/>
                  </a:cxn>
                  <a:cxn ang="0">
                    <a:pos x="2" y="64"/>
                  </a:cxn>
                  <a:cxn ang="0">
                    <a:pos x="8" y="70"/>
                  </a:cxn>
                  <a:cxn ang="0">
                    <a:pos x="18" y="74"/>
                  </a:cxn>
                  <a:cxn ang="0">
                    <a:pos x="34" y="76"/>
                  </a:cxn>
                  <a:cxn ang="0">
                    <a:pos x="54" y="76"/>
                  </a:cxn>
                  <a:cxn ang="0">
                    <a:pos x="54" y="76"/>
                  </a:cxn>
                  <a:cxn ang="0">
                    <a:pos x="72" y="74"/>
                  </a:cxn>
                  <a:cxn ang="0">
                    <a:pos x="84" y="70"/>
                  </a:cxn>
                  <a:cxn ang="0">
                    <a:pos x="90" y="64"/>
                  </a:cxn>
                  <a:cxn ang="0">
                    <a:pos x="94" y="58"/>
                  </a:cxn>
                  <a:cxn ang="0">
                    <a:pos x="92" y="50"/>
                  </a:cxn>
                  <a:cxn ang="0">
                    <a:pos x="92" y="40"/>
                  </a:cxn>
                  <a:cxn ang="0">
                    <a:pos x="90" y="32"/>
                  </a:cxn>
                  <a:cxn ang="0">
                    <a:pos x="92" y="22"/>
                  </a:cxn>
                  <a:cxn ang="0">
                    <a:pos x="92" y="22"/>
                  </a:cxn>
                  <a:cxn ang="0">
                    <a:pos x="92" y="18"/>
                  </a:cxn>
                  <a:cxn ang="0">
                    <a:pos x="90" y="14"/>
                  </a:cxn>
                  <a:cxn ang="0">
                    <a:pos x="88" y="10"/>
                  </a:cxn>
                  <a:cxn ang="0">
                    <a:pos x="84" y="6"/>
                  </a:cxn>
                  <a:cxn ang="0">
                    <a:pos x="74" y="2"/>
                  </a:cxn>
                  <a:cxn ang="0">
                    <a:pos x="60" y="0"/>
                  </a:cxn>
                  <a:cxn ang="0">
                    <a:pos x="46" y="2"/>
                  </a:cxn>
                  <a:cxn ang="0">
                    <a:pos x="32" y="6"/>
                  </a:cxn>
                  <a:cxn ang="0">
                    <a:pos x="18" y="14"/>
                  </a:cxn>
                  <a:cxn ang="0">
                    <a:pos x="14" y="20"/>
                  </a:cxn>
                  <a:cxn ang="0">
                    <a:pos x="8" y="26"/>
                  </a:cxn>
                  <a:cxn ang="0">
                    <a:pos x="8" y="26"/>
                  </a:cxn>
                </a:cxnLst>
                <a:rect l="0" t="0" r="r" b="b"/>
                <a:pathLst>
                  <a:path w="94" h="76">
                    <a:moveTo>
                      <a:pt x="8" y="26"/>
                    </a:moveTo>
                    <a:lnTo>
                      <a:pt x="8" y="26"/>
                    </a:lnTo>
                    <a:lnTo>
                      <a:pt x="4" y="36"/>
                    </a:lnTo>
                    <a:lnTo>
                      <a:pt x="0" y="46"/>
                    </a:lnTo>
                    <a:lnTo>
                      <a:pt x="0" y="56"/>
                    </a:lnTo>
                    <a:lnTo>
                      <a:pt x="2" y="64"/>
                    </a:lnTo>
                    <a:lnTo>
                      <a:pt x="8" y="70"/>
                    </a:lnTo>
                    <a:lnTo>
                      <a:pt x="18" y="74"/>
                    </a:lnTo>
                    <a:lnTo>
                      <a:pt x="34" y="76"/>
                    </a:lnTo>
                    <a:lnTo>
                      <a:pt x="54" y="76"/>
                    </a:lnTo>
                    <a:lnTo>
                      <a:pt x="54" y="76"/>
                    </a:lnTo>
                    <a:lnTo>
                      <a:pt x="72" y="74"/>
                    </a:lnTo>
                    <a:lnTo>
                      <a:pt x="84" y="70"/>
                    </a:lnTo>
                    <a:lnTo>
                      <a:pt x="90" y="64"/>
                    </a:lnTo>
                    <a:lnTo>
                      <a:pt x="94" y="58"/>
                    </a:lnTo>
                    <a:lnTo>
                      <a:pt x="92" y="50"/>
                    </a:lnTo>
                    <a:lnTo>
                      <a:pt x="92" y="40"/>
                    </a:lnTo>
                    <a:lnTo>
                      <a:pt x="90" y="32"/>
                    </a:lnTo>
                    <a:lnTo>
                      <a:pt x="92" y="22"/>
                    </a:lnTo>
                    <a:lnTo>
                      <a:pt x="92" y="22"/>
                    </a:lnTo>
                    <a:lnTo>
                      <a:pt x="92" y="18"/>
                    </a:lnTo>
                    <a:lnTo>
                      <a:pt x="90" y="14"/>
                    </a:lnTo>
                    <a:lnTo>
                      <a:pt x="88" y="10"/>
                    </a:lnTo>
                    <a:lnTo>
                      <a:pt x="84" y="6"/>
                    </a:lnTo>
                    <a:lnTo>
                      <a:pt x="74" y="2"/>
                    </a:lnTo>
                    <a:lnTo>
                      <a:pt x="60" y="0"/>
                    </a:lnTo>
                    <a:lnTo>
                      <a:pt x="46" y="2"/>
                    </a:lnTo>
                    <a:lnTo>
                      <a:pt x="32" y="6"/>
                    </a:lnTo>
                    <a:lnTo>
                      <a:pt x="18" y="14"/>
                    </a:lnTo>
                    <a:lnTo>
                      <a:pt x="14" y="20"/>
                    </a:lnTo>
                    <a:lnTo>
                      <a:pt x="8" y="26"/>
                    </a:lnTo>
                    <a:lnTo>
                      <a:pt x="8" y="26"/>
                    </a:lnTo>
                    <a:close/>
                  </a:path>
                </a:pathLst>
              </a:custGeom>
              <a:grpFill/>
              <a:ln w="6350">
                <a:noFill/>
                <a:round/>
                <a:headEnd/>
                <a:tailEnd/>
              </a:ln>
            </p:spPr>
            <p:txBody>
              <a:bodyPr/>
              <a:lstStyle/>
              <a:p>
                <a:endParaRPr lang="en-US" b="1"/>
              </a:p>
            </p:txBody>
          </p:sp>
          <p:sp>
            <p:nvSpPr>
              <p:cNvPr id="215" name="Freeform 6098">
                <a:extLst>
                  <a:ext uri="{FF2B5EF4-FFF2-40B4-BE49-F238E27FC236}">
                    <a16:creationId xmlns:a16="http://schemas.microsoft.com/office/drawing/2014/main" id="{833EC9B8-D9A9-4587-8366-BF9D92DB4DFC}"/>
                  </a:ext>
                </a:extLst>
              </p:cNvPr>
              <p:cNvSpPr>
                <a:spLocks/>
              </p:cNvSpPr>
              <p:nvPr/>
            </p:nvSpPr>
            <p:spPr bwMode="auto">
              <a:xfrm>
                <a:off x="1668780" y="1211263"/>
                <a:ext cx="63500" cy="43180"/>
              </a:xfrm>
              <a:custGeom>
                <a:avLst/>
                <a:gdLst/>
                <a:ahLst/>
                <a:cxnLst>
                  <a:cxn ang="0">
                    <a:pos x="46" y="2"/>
                  </a:cxn>
                  <a:cxn ang="0">
                    <a:pos x="46" y="2"/>
                  </a:cxn>
                  <a:cxn ang="0">
                    <a:pos x="32" y="4"/>
                  </a:cxn>
                  <a:cxn ang="0">
                    <a:pos x="20" y="6"/>
                  </a:cxn>
                  <a:cxn ang="0">
                    <a:pos x="10" y="10"/>
                  </a:cxn>
                  <a:cxn ang="0">
                    <a:pos x="4" y="12"/>
                  </a:cxn>
                  <a:cxn ang="0">
                    <a:pos x="0" y="16"/>
                  </a:cxn>
                  <a:cxn ang="0">
                    <a:pos x="0" y="20"/>
                  </a:cxn>
                  <a:cxn ang="0">
                    <a:pos x="2" y="22"/>
                  </a:cxn>
                  <a:cxn ang="0">
                    <a:pos x="8" y="24"/>
                  </a:cxn>
                  <a:cxn ang="0">
                    <a:pos x="8" y="24"/>
                  </a:cxn>
                  <a:cxn ang="0">
                    <a:pos x="20" y="28"/>
                  </a:cxn>
                  <a:cxn ang="0">
                    <a:pos x="28" y="32"/>
                  </a:cxn>
                  <a:cxn ang="0">
                    <a:pos x="32" y="36"/>
                  </a:cxn>
                  <a:cxn ang="0">
                    <a:pos x="34" y="40"/>
                  </a:cxn>
                  <a:cxn ang="0">
                    <a:pos x="34" y="40"/>
                  </a:cxn>
                  <a:cxn ang="0">
                    <a:pos x="38" y="46"/>
                  </a:cxn>
                  <a:cxn ang="0">
                    <a:pos x="44" y="50"/>
                  </a:cxn>
                  <a:cxn ang="0">
                    <a:pos x="54" y="56"/>
                  </a:cxn>
                  <a:cxn ang="0">
                    <a:pos x="64" y="66"/>
                  </a:cxn>
                  <a:cxn ang="0">
                    <a:pos x="64" y="66"/>
                  </a:cxn>
                  <a:cxn ang="0">
                    <a:pos x="68" y="68"/>
                  </a:cxn>
                  <a:cxn ang="0">
                    <a:pos x="70" y="68"/>
                  </a:cxn>
                  <a:cxn ang="0">
                    <a:pos x="70" y="66"/>
                  </a:cxn>
                  <a:cxn ang="0">
                    <a:pos x="70" y="66"/>
                  </a:cxn>
                  <a:cxn ang="0">
                    <a:pos x="70" y="62"/>
                  </a:cxn>
                  <a:cxn ang="0">
                    <a:pos x="74" y="60"/>
                  </a:cxn>
                  <a:cxn ang="0">
                    <a:pos x="80" y="56"/>
                  </a:cxn>
                  <a:cxn ang="0">
                    <a:pos x="86" y="48"/>
                  </a:cxn>
                  <a:cxn ang="0">
                    <a:pos x="86" y="48"/>
                  </a:cxn>
                  <a:cxn ang="0">
                    <a:pos x="100" y="26"/>
                  </a:cxn>
                  <a:cxn ang="0">
                    <a:pos x="100" y="20"/>
                  </a:cxn>
                  <a:cxn ang="0">
                    <a:pos x="100" y="16"/>
                  </a:cxn>
                  <a:cxn ang="0">
                    <a:pos x="98" y="14"/>
                  </a:cxn>
                  <a:cxn ang="0">
                    <a:pos x="94" y="10"/>
                  </a:cxn>
                  <a:cxn ang="0">
                    <a:pos x="94" y="10"/>
                  </a:cxn>
                  <a:cxn ang="0">
                    <a:pos x="86" y="6"/>
                  </a:cxn>
                  <a:cxn ang="0">
                    <a:pos x="80" y="2"/>
                  </a:cxn>
                  <a:cxn ang="0">
                    <a:pos x="70" y="0"/>
                  </a:cxn>
                  <a:cxn ang="0">
                    <a:pos x="46" y="2"/>
                  </a:cxn>
                  <a:cxn ang="0">
                    <a:pos x="46" y="2"/>
                  </a:cxn>
                </a:cxnLst>
                <a:rect l="0" t="0" r="r" b="b"/>
                <a:pathLst>
                  <a:path w="100" h="68">
                    <a:moveTo>
                      <a:pt x="46" y="2"/>
                    </a:moveTo>
                    <a:lnTo>
                      <a:pt x="46" y="2"/>
                    </a:lnTo>
                    <a:lnTo>
                      <a:pt x="32" y="4"/>
                    </a:lnTo>
                    <a:lnTo>
                      <a:pt x="20" y="6"/>
                    </a:lnTo>
                    <a:lnTo>
                      <a:pt x="10" y="10"/>
                    </a:lnTo>
                    <a:lnTo>
                      <a:pt x="4" y="12"/>
                    </a:lnTo>
                    <a:lnTo>
                      <a:pt x="0" y="16"/>
                    </a:lnTo>
                    <a:lnTo>
                      <a:pt x="0" y="20"/>
                    </a:lnTo>
                    <a:lnTo>
                      <a:pt x="2" y="22"/>
                    </a:lnTo>
                    <a:lnTo>
                      <a:pt x="8" y="24"/>
                    </a:lnTo>
                    <a:lnTo>
                      <a:pt x="8" y="24"/>
                    </a:lnTo>
                    <a:lnTo>
                      <a:pt x="20" y="28"/>
                    </a:lnTo>
                    <a:lnTo>
                      <a:pt x="28" y="32"/>
                    </a:lnTo>
                    <a:lnTo>
                      <a:pt x="32" y="36"/>
                    </a:lnTo>
                    <a:lnTo>
                      <a:pt x="34" y="40"/>
                    </a:lnTo>
                    <a:lnTo>
                      <a:pt x="34" y="40"/>
                    </a:lnTo>
                    <a:lnTo>
                      <a:pt x="38" y="46"/>
                    </a:lnTo>
                    <a:lnTo>
                      <a:pt x="44" y="50"/>
                    </a:lnTo>
                    <a:lnTo>
                      <a:pt x="54" y="56"/>
                    </a:lnTo>
                    <a:lnTo>
                      <a:pt x="64" y="66"/>
                    </a:lnTo>
                    <a:lnTo>
                      <a:pt x="64" y="66"/>
                    </a:lnTo>
                    <a:lnTo>
                      <a:pt x="68" y="68"/>
                    </a:lnTo>
                    <a:lnTo>
                      <a:pt x="70" y="68"/>
                    </a:lnTo>
                    <a:lnTo>
                      <a:pt x="70" y="66"/>
                    </a:lnTo>
                    <a:lnTo>
                      <a:pt x="70" y="66"/>
                    </a:lnTo>
                    <a:lnTo>
                      <a:pt x="70" y="62"/>
                    </a:lnTo>
                    <a:lnTo>
                      <a:pt x="74" y="60"/>
                    </a:lnTo>
                    <a:lnTo>
                      <a:pt x="80" y="56"/>
                    </a:lnTo>
                    <a:lnTo>
                      <a:pt x="86" y="48"/>
                    </a:lnTo>
                    <a:lnTo>
                      <a:pt x="86" y="48"/>
                    </a:lnTo>
                    <a:lnTo>
                      <a:pt x="100" y="26"/>
                    </a:lnTo>
                    <a:lnTo>
                      <a:pt x="100" y="20"/>
                    </a:lnTo>
                    <a:lnTo>
                      <a:pt x="100" y="16"/>
                    </a:lnTo>
                    <a:lnTo>
                      <a:pt x="98" y="14"/>
                    </a:lnTo>
                    <a:lnTo>
                      <a:pt x="94" y="10"/>
                    </a:lnTo>
                    <a:lnTo>
                      <a:pt x="94" y="10"/>
                    </a:lnTo>
                    <a:lnTo>
                      <a:pt x="86" y="6"/>
                    </a:lnTo>
                    <a:lnTo>
                      <a:pt x="80" y="2"/>
                    </a:lnTo>
                    <a:lnTo>
                      <a:pt x="70" y="0"/>
                    </a:lnTo>
                    <a:lnTo>
                      <a:pt x="46" y="2"/>
                    </a:lnTo>
                    <a:lnTo>
                      <a:pt x="46" y="2"/>
                    </a:lnTo>
                    <a:close/>
                  </a:path>
                </a:pathLst>
              </a:custGeom>
              <a:grpFill/>
              <a:ln w="6350">
                <a:noFill/>
                <a:round/>
                <a:headEnd/>
                <a:tailEnd/>
              </a:ln>
            </p:spPr>
            <p:txBody>
              <a:bodyPr/>
              <a:lstStyle/>
              <a:p>
                <a:endParaRPr lang="en-US" b="1"/>
              </a:p>
            </p:txBody>
          </p:sp>
          <p:sp>
            <p:nvSpPr>
              <p:cNvPr id="216" name="Freeform 6099">
                <a:extLst>
                  <a:ext uri="{FF2B5EF4-FFF2-40B4-BE49-F238E27FC236}">
                    <a16:creationId xmlns:a16="http://schemas.microsoft.com/office/drawing/2014/main" id="{0BE43874-3E27-408B-9613-3BD5E6A761EE}"/>
                  </a:ext>
                </a:extLst>
              </p:cNvPr>
              <p:cNvSpPr>
                <a:spLocks/>
              </p:cNvSpPr>
              <p:nvPr/>
            </p:nvSpPr>
            <p:spPr bwMode="auto">
              <a:xfrm>
                <a:off x="1733550" y="1088073"/>
                <a:ext cx="48260" cy="10160"/>
              </a:xfrm>
              <a:custGeom>
                <a:avLst/>
                <a:gdLst/>
                <a:ahLst/>
                <a:cxnLst>
                  <a:cxn ang="0">
                    <a:pos x="76" y="2"/>
                  </a:cxn>
                  <a:cxn ang="0">
                    <a:pos x="76" y="2"/>
                  </a:cxn>
                  <a:cxn ang="0">
                    <a:pos x="68" y="0"/>
                  </a:cxn>
                  <a:cxn ang="0">
                    <a:pos x="56" y="0"/>
                  </a:cxn>
                  <a:cxn ang="0">
                    <a:pos x="30" y="2"/>
                  </a:cxn>
                  <a:cxn ang="0">
                    <a:pos x="16" y="6"/>
                  </a:cxn>
                  <a:cxn ang="0">
                    <a:pos x="6" y="8"/>
                  </a:cxn>
                  <a:cxn ang="0">
                    <a:pos x="0" y="12"/>
                  </a:cxn>
                  <a:cxn ang="0">
                    <a:pos x="0" y="14"/>
                  </a:cxn>
                  <a:cxn ang="0">
                    <a:pos x="2" y="16"/>
                  </a:cxn>
                  <a:cxn ang="0">
                    <a:pos x="2" y="16"/>
                  </a:cxn>
                  <a:cxn ang="0">
                    <a:pos x="8" y="16"/>
                  </a:cxn>
                  <a:cxn ang="0">
                    <a:pos x="20" y="16"/>
                  </a:cxn>
                  <a:cxn ang="0">
                    <a:pos x="48" y="14"/>
                  </a:cxn>
                  <a:cxn ang="0">
                    <a:pos x="70" y="8"/>
                  </a:cxn>
                  <a:cxn ang="0">
                    <a:pos x="76" y="4"/>
                  </a:cxn>
                  <a:cxn ang="0">
                    <a:pos x="76" y="2"/>
                  </a:cxn>
                  <a:cxn ang="0">
                    <a:pos x="76" y="2"/>
                  </a:cxn>
                  <a:cxn ang="0">
                    <a:pos x="76" y="2"/>
                  </a:cxn>
                </a:cxnLst>
                <a:rect l="0" t="0" r="r" b="b"/>
                <a:pathLst>
                  <a:path w="76" h="16">
                    <a:moveTo>
                      <a:pt x="76" y="2"/>
                    </a:moveTo>
                    <a:lnTo>
                      <a:pt x="76" y="2"/>
                    </a:lnTo>
                    <a:lnTo>
                      <a:pt x="68" y="0"/>
                    </a:lnTo>
                    <a:lnTo>
                      <a:pt x="56" y="0"/>
                    </a:lnTo>
                    <a:lnTo>
                      <a:pt x="30" y="2"/>
                    </a:lnTo>
                    <a:lnTo>
                      <a:pt x="16" y="6"/>
                    </a:lnTo>
                    <a:lnTo>
                      <a:pt x="6" y="8"/>
                    </a:lnTo>
                    <a:lnTo>
                      <a:pt x="0" y="12"/>
                    </a:lnTo>
                    <a:lnTo>
                      <a:pt x="0" y="14"/>
                    </a:lnTo>
                    <a:lnTo>
                      <a:pt x="2" y="16"/>
                    </a:lnTo>
                    <a:lnTo>
                      <a:pt x="2" y="16"/>
                    </a:lnTo>
                    <a:lnTo>
                      <a:pt x="8" y="16"/>
                    </a:lnTo>
                    <a:lnTo>
                      <a:pt x="20" y="16"/>
                    </a:lnTo>
                    <a:lnTo>
                      <a:pt x="48" y="14"/>
                    </a:lnTo>
                    <a:lnTo>
                      <a:pt x="70" y="8"/>
                    </a:lnTo>
                    <a:lnTo>
                      <a:pt x="76" y="4"/>
                    </a:lnTo>
                    <a:lnTo>
                      <a:pt x="76" y="2"/>
                    </a:lnTo>
                    <a:lnTo>
                      <a:pt x="76" y="2"/>
                    </a:lnTo>
                    <a:lnTo>
                      <a:pt x="76" y="2"/>
                    </a:lnTo>
                    <a:close/>
                  </a:path>
                </a:pathLst>
              </a:custGeom>
              <a:grpFill/>
              <a:ln w="6350">
                <a:noFill/>
                <a:round/>
                <a:headEnd/>
                <a:tailEnd/>
              </a:ln>
            </p:spPr>
            <p:txBody>
              <a:bodyPr/>
              <a:lstStyle/>
              <a:p>
                <a:endParaRPr lang="en-US" b="1"/>
              </a:p>
            </p:txBody>
          </p:sp>
          <p:sp>
            <p:nvSpPr>
              <p:cNvPr id="217" name="Freeform 6100">
                <a:extLst>
                  <a:ext uri="{FF2B5EF4-FFF2-40B4-BE49-F238E27FC236}">
                    <a16:creationId xmlns:a16="http://schemas.microsoft.com/office/drawing/2014/main" id="{1EFAC515-F6E9-4C7D-80E3-581A612F88F4}"/>
                  </a:ext>
                </a:extLst>
              </p:cNvPr>
              <p:cNvSpPr>
                <a:spLocks/>
              </p:cNvSpPr>
              <p:nvPr/>
            </p:nvSpPr>
            <p:spPr bwMode="auto">
              <a:xfrm>
                <a:off x="1723390" y="1129983"/>
                <a:ext cx="30480" cy="20320"/>
              </a:xfrm>
              <a:custGeom>
                <a:avLst/>
                <a:gdLst/>
                <a:ahLst/>
                <a:cxnLst>
                  <a:cxn ang="0">
                    <a:pos x="0" y="20"/>
                  </a:cxn>
                  <a:cxn ang="0">
                    <a:pos x="0" y="20"/>
                  </a:cxn>
                  <a:cxn ang="0">
                    <a:pos x="0" y="22"/>
                  </a:cxn>
                  <a:cxn ang="0">
                    <a:pos x="2" y="26"/>
                  </a:cxn>
                  <a:cxn ang="0">
                    <a:pos x="8" y="30"/>
                  </a:cxn>
                  <a:cxn ang="0">
                    <a:pos x="16" y="32"/>
                  </a:cxn>
                  <a:cxn ang="0">
                    <a:pos x="26" y="32"/>
                  </a:cxn>
                  <a:cxn ang="0">
                    <a:pos x="34" y="30"/>
                  </a:cxn>
                  <a:cxn ang="0">
                    <a:pos x="42" y="28"/>
                  </a:cxn>
                  <a:cxn ang="0">
                    <a:pos x="46" y="22"/>
                  </a:cxn>
                  <a:cxn ang="0">
                    <a:pos x="48" y="20"/>
                  </a:cxn>
                  <a:cxn ang="0">
                    <a:pos x="48" y="18"/>
                  </a:cxn>
                  <a:cxn ang="0">
                    <a:pos x="48" y="18"/>
                  </a:cxn>
                  <a:cxn ang="0">
                    <a:pos x="44" y="12"/>
                  </a:cxn>
                  <a:cxn ang="0">
                    <a:pos x="38" y="6"/>
                  </a:cxn>
                  <a:cxn ang="0">
                    <a:pos x="30" y="2"/>
                  </a:cxn>
                  <a:cxn ang="0">
                    <a:pos x="22" y="0"/>
                  </a:cxn>
                  <a:cxn ang="0">
                    <a:pos x="14" y="0"/>
                  </a:cxn>
                  <a:cxn ang="0">
                    <a:pos x="6" y="2"/>
                  </a:cxn>
                  <a:cxn ang="0">
                    <a:pos x="2" y="8"/>
                  </a:cxn>
                  <a:cxn ang="0">
                    <a:pos x="0" y="20"/>
                  </a:cxn>
                  <a:cxn ang="0">
                    <a:pos x="0" y="20"/>
                  </a:cxn>
                </a:cxnLst>
                <a:rect l="0" t="0" r="r" b="b"/>
                <a:pathLst>
                  <a:path w="48" h="32">
                    <a:moveTo>
                      <a:pt x="0" y="20"/>
                    </a:moveTo>
                    <a:lnTo>
                      <a:pt x="0" y="20"/>
                    </a:lnTo>
                    <a:lnTo>
                      <a:pt x="0" y="22"/>
                    </a:lnTo>
                    <a:lnTo>
                      <a:pt x="2" y="26"/>
                    </a:lnTo>
                    <a:lnTo>
                      <a:pt x="8" y="30"/>
                    </a:lnTo>
                    <a:lnTo>
                      <a:pt x="16" y="32"/>
                    </a:lnTo>
                    <a:lnTo>
                      <a:pt x="26" y="32"/>
                    </a:lnTo>
                    <a:lnTo>
                      <a:pt x="34" y="30"/>
                    </a:lnTo>
                    <a:lnTo>
                      <a:pt x="42" y="28"/>
                    </a:lnTo>
                    <a:lnTo>
                      <a:pt x="46" y="22"/>
                    </a:lnTo>
                    <a:lnTo>
                      <a:pt x="48" y="20"/>
                    </a:lnTo>
                    <a:lnTo>
                      <a:pt x="48" y="18"/>
                    </a:lnTo>
                    <a:lnTo>
                      <a:pt x="48" y="18"/>
                    </a:lnTo>
                    <a:lnTo>
                      <a:pt x="44" y="12"/>
                    </a:lnTo>
                    <a:lnTo>
                      <a:pt x="38" y="6"/>
                    </a:lnTo>
                    <a:lnTo>
                      <a:pt x="30" y="2"/>
                    </a:lnTo>
                    <a:lnTo>
                      <a:pt x="22" y="0"/>
                    </a:lnTo>
                    <a:lnTo>
                      <a:pt x="14" y="0"/>
                    </a:lnTo>
                    <a:lnTo>
                      <a:pt x="6" y="2"/>
                    </a:lnTo>
                    <a:lnTo>
                      <a:pt x="2" y="8"/>
                    </a:lnTo>
                    <a:lnTo>
                      <a:pt x="0" y="20"/>
                    </a:lnTo>
                    <a:lnTo>
                      <a:pt x="0" y="20"/>
                    </a:lnTo>
                    <a:close/>
                  </a:path>
                </a:pathLst>
              </a:custGeom>
              <a:grpFill/>
              <a:ln w="6350">
                <a:noFill/>
                <a:round/>
                <a:headEnd/>
                <a:tailEnd/>
              </a:ln>
            </p:spPr>
            <p:txBody>
              <a:bodyPr/>
              <a:lstStyle/>
              <a:p>
                <a:endParaRPr lang="en-US" b="1"/>
              </a:p>
            </p:txBody>
          </p:sp>
          <p:sp>
            <p:nvSpPr>
              <p:cNvPr id="218" name="Freeform 6101">
                <a:extLst>
                  <a:ext uri="{FF2B5EF4-FFF2-40B4-BE49-F238E27FC236}">
                    <a16:creationId xmlns:a16="http://schemas.microsoft.com/office/drawing/2014/main" id="{A70378E4-0E33-482B-87F8-5A33A8CF12D3}"/>
                  </a:ext>
                </a:extLst>
              </p:cNvPr>
              <p:cNvSpPr>
                <a:spLocks/>
              </p:cNvSpPr>
              <p:nvPr/>
            </p:nvSpPr>
            <p:spPr bwMode="auto">
              <a:xfrm>
                <a:off x="1728470" y="1065213"/>
                <a:ext cx="44450" cy="21590"/>
              </a:xfrm>
              <a:custGeom>
                <a:avLst/>
                <a:gdLst/>
                <a:ahLst/>
                <a:cxnLst>
                  <a:cxn ang="0">
                    <a:pos x="62" y="18"/>
                  </a:cxn>
                  <a:cxn ang="0">
                    <a:pos x="62" y="18"/>
                  </a:cxn>
                  <a:cxn ang="0">
                    <a:pos x="52" y="16"/>
                  </a:cxn>
                  <a:cxn ang="0">
                    <a:pos x="44" y="14"/>
                  </a:cxn>
                  <a:cxn ang="0">
                    <a:pos x="34" y="6"/>
                  </a:cxn>
                  <a:cxn ang="0">
                    <a:pos x="30" y="2"/>
                  </a:cxn>
                  <a:cxn ang="0">
                    <a:pos x="24" y="0"/>
                  </a:cxn>
                  <a:cxn ang="0">
                    <a:pos x="18" y="2"/>
                  </a:cxn>
                  <a:cxn ang="0">
                    <a:pos x="8" y="6"/>
                  </a:cxn>
                  <a:cxn ang="0">
                    <a:pos x="8" y="6"/>
                  </a:cxn>
                  <a:cxn ang="0">
                    <a:pos x="2" y="8"/>
                  </a:cxn>
                  <a:cxn ang="0">
                    <a:pos x="0" y="12"/>
                  </a:cxn>
                  <a:cxn ang="0">
                    <a:pos x="2" y="18"/>
                  </a:cxn>
                  <a:cxn ang="0">
                    <a:pos x="8" y="28"/>
                  </a:cxn>
                  <a:cxn ang="0">
                    <a:pos x="8" y="28"/>
                  </a:cxn>
                  <a:cxn ang="0">
                    <a:pos x="12" y="30"/>
                  </a:cxn>
                  <a:cxn ang="0">
                    <a:pos x="16" y="32"/>
                  </a:cxn>
                  <a:cxn ang="0">
                    <a:pos x="26" y="34"/>
                  </a:cxn>
                  <a:cxn ang="0">
                    <a:pos x="40" y="32"/>
                  </a:cxn>
                  <a:cxn ang="0">
                    <a:pos x="52" y="30"/>
                  </a:cxn>
                  <a:cxn ang="0">
                    <a:pos x="62" y="28"/>
                  </a:cxn>
                  <a:cxn ang="0">
                    <a:pos x="68" y="24"/>
                  </a:cxn>
                  <a:cxn ang="0">
                    <a:pos x="70" y="22"/>
                  </a:cxn>
                  <a:cxn ang="0">
                    <a:pos x="70" y="20"/>
                  </a:cxn>
                  <a:cxn ang="0">
                    <a:pos x="62" y="18"/>
                  </a:cxn>
                  <a:cxn ang="0">
                    <a:pos x="62" y="18"/>
                  </a:cxn>
                </a:cxnLst>
                <a:rect l="0" t="0" r="r" b="b"/>
                <a:pathLst>
                  <a:path w="70" h="34">
                    <a:moveTo>
                      <a:pt x="62" y="18"/>
                    </a:moveTo>
                    <a:lnTo>
                      <a:pt x="62" y="18"/>
                    </a:lnTo>
                    <a:lnTo>
                      <a:pt x="52" y="16"/>
                    </a:lnTo>
                    <a:lnTo>
                      <a:pt x="44" y="14"/>
                    </a:lnTo>
                    <a:lnTo>
                      <a:pt x="34" y="6"/>
                    </a:lnTo>
                    <a:lnTo>
                      <a:pt x="30" y="2"/>
                    </a:lnTo>
                    <a:lnTo>
                      <a:pt x="24" y="0"/>
                    </a:lnTo>
                    <a:lnTo>
                      <a:pt x="18" y="2"/>
                    </a:lnTo>
                    <a:lnTo>
                      <a:pt x="8" y="6"/>
                    </a:lnTo>
                    <a:lnTo>
                      <a:pt x="8" y="6"/>
                    </a:lnTo>
                    <a:lnTo>
                      <a:pt x="2" y="8"/>
                    </a:lnTo>
                    <a:lnTo>
                      <a:pt x="0" y="12"/>
                    </a:lnTo>
                    <a:lnTo>
                      <a:pt x="2" y="18"/>
                    </a:lnTo>
                    <a:lnTo>
                      <a:pt x="8" y="28"/>
                    </a:lnTo>
                    <a:lnTo>
                      <a:pt x="8" y="28"/>
                    </a:lnTo>
                    <a:lnTo>
                      <a:pt x="12" y="30"/>
                    </a:lnTo>
                    <a:lnTo>
                      <a:pt x="16" y="32"/>
                    </a:lnTo>
                    <a:lnTo>
                      <a:pt x="26" y="34"/>
                    </a:lnTo>
                    <a:lnTo>
                      <a:pt x="40" y="32"/>
                    </a:lnTo>
                    <a:lnTo>
                      <a:pt x="52" y="30"/>
                    </a:lnTo>
                    <a:lnTo>
                      <a:pt x="62" y="28"/>
                    </a:lnTo>
                    <a:lnTo>
                      <a:pt x="68" y="24"/>
                    </a:lnTo>
                    <a:lnTo>
                      <a:pt x="70" y="22"/>
                    </a:lnTo>
                    <a:lnTo>
                      <a:pt x="70" y="20"/>
                    </a:lnTo>
                    <a:lnTo>
                      <a:pt x="62" y="18"/>
                    </a:lnTo>
                    <a:lnTo>
                      <a:pt x="62" y="18"/>
                    </a:lnTo>
                    <a:close/>
                  </a:path>
                </a:pathLst>
              </a:custGeom>
              <a:grpFill/>
              <a:ln w="6350">
                <a:noFill/>
                <a:round/>
                <a:headEnd/>
                <a:tailEnd/>
              </a:ln>
            </p:spPr>
            <p:txBody>
              <a:bodyPr/>
              <a:lstStyle/>
              <a:p>
                <a:endParaRPr lang="en-US" b="1"/>
              </a:p>
            </p:txBody>
          </p:sp>
          <p:sp>
            <p:nvSpPr>
              <p:cNvPr id="219" name="Freeform 6102">
                <a:extLst>
                  <a:ext uri="{FF2B5EF4-FFF2-40B4-BE49-F238E27FC236}">
                    <a16:creationId xmlns:a16="http://schemas.microsoft.com/office/drawing/2014/main" id="{A415CAE8-903F-4411-975F-E1495A549608}"/>
                  </a:ext>
                </a:extLst>
              </p:cNvPr>
              <p:cNvSpPr>
                <a:spLocks/>
              </p:cNvSpPr>
              <p:nvPr/>
            </p:nvSpPr>
            <p:spPr bwMode="auto">
              <a:xfrm>
                <a:off x="1922780" y="1048703"/>
                <a:ext cx="449580" cy="129540"/>
              </a:xfrm>
              <a:custGeom>
                <a:avLst/>
                <a:gdLst/>
                <a:ahLst/>
                <a:cxnLst>
                  <a:cxn ang="0">
                    <a:pos x="342" y="198"/>
                  </a:cxn>
                  <a:cxn ang="0">
                    <a:pos x="406" y="202"/>
                  </a:cxn>
                  <a:cxn ang="0">
                    <a:pos x="530" y="198"/>
                  </a:cxn>
                  <a:cxn ang="0">
                    <a:pos x="560" y="176"/>
                  </a:cxn>
                  <a:cxn ang="0">
                    <a:pos x="566" y="188"/>
                  </a:cxn>
                  <a:cxn ang="0">
                    <a:pos x="624" y="200"/>
                  </a:cxn>
                  <a:cxn ang="0">
                    <a:pos x="680" y="190"/>
                  </a:cxn>
                  <a:cxn ang="0">
                    <a:pos x="688" y="174"/>
                  </a:cxn>
                  <a:cxn ang="0">
                    <a:pos x="708" y="168"/>
                  </a:cxn>
                  <a:cxn ang="0">
                    <a:pos x="694" y="158"/>
                  </a:cxn>
                  <a:cxn ang="0">
                    <a:pos x="700" y="144"/>
                  </a:cxn>
                  <a:cxn ang="0">
                    <a:pos x="700" y="126"/>
                  </a:cxn>
                  <a:cxn ang="0">
                    <a:pos x="672" y="110"/>
                  </a:cxn>
                  <a:cxn ang="0">
                    <a:pos x="642" y="104"/>
                  </a:cxn>
                  <a:cxn ang="0">
                    <a:pos x="600" y="96"/>
                  </a:cxn>
                  <a:cxn ang="0">
                    <a:pos x="480" y="110"/>
                  </a:cxn>
                  <a:cxn ang="0">
                    <a:pos x="442" y="126"/>
                  </a:cxn>
                  <a:cxn ang="0">
                    <a:pos x="416" y="122"/>
                  </a:cxn>
                  <a:cxn ang="0">
                    <a:pos x="374" y="120"/>
                  </a:cxn>
                  <a:cxn ang="0">
                    <a:pos x="346" y="114"/>
                  </a:cxn>
                  <a:cxn ang="0">
                    <a:pos x="330" y="110"/>
                  </a:cxn>
                  <a:cxn ang="0">
                    <a:pos x="324" y="124"/>
                  </a:cxn>
                  <a:cxn ang="0">
                    <a:pos x="310" y="116"/>
                  </a:cxn>
                  <a:cxn ang="0">
                    <a:pos x="310" y="102"/>
                  </a:cxn>
                  <a:cxn ang="0">
                    <a:pos x="294" y="84"/>
                  </a:cxn>
                  <a:cxn ang="0">
                    <a:pos x="268" y="84"/>
                  </a:cxn>
                  <a:cxn ang="0">
                    <a:pos x="262" y="76"/>
                  </a:cxn>
                  <a:cxn ang="0">
                    <a:pos x="308" y="74"/>
                  </a:cxn>
                  <a:cxn ang="0">
                    <a:pos x="316" y="66"/>
                  </a:cxn>
                  <a:cxn ang="0">
                    <a:pos x="278" y="52"/>
                  </a:cxn>
                  <a:cxn ang="0">
                    <a:pos x="240" y="34"/>
                  </a:cxn>
                  <a:cxn ang="0">
                    <a:pos x="182" y="36"/>
                  </a:cxn>
                  <a:cxn ang="0">
                    <a:pos x="154" y="30"/>
                  </a:cxn>
                  <a:cxn ang="0">
                    <a:pos x="124" y="10"/>
                  </a:cxn>
                  <a:cxn ang="0">
                    <a:pos x="78" y="6"/>
                  </a:cxn>
                  <a:cxn ang="0">
                    <a:pos x="10" y="0"/>
                  </a:cxn>
                  <a:cxn ang="0">
                    <a:pos x="2" y="12"/>
                  </a:cxn>
                  <a:cxn ang="0">
                    <a:pos x="18" y="32"/>
                  </a:cxn>
                  <a:cxn ang="0">
                    <a:pos x="58" y="52"/>
                  </a:cxn>
                  <a:cxn ang="0">
                    <a:pos x="66" y="66"/>
                  </a:cxn>
                  <a:cxn ang="0">
                    <a:pos x="112" y="66"/>
                  </a:cxn>
                  <a:cxn ang="0">
                    <a:pos x="160" y="60"/>
                  </a:cxn>
                  <a:cxn ang="0">
                    <a:pos x="186" y="84"/>
                  </a:cxn>
                  <a:cxn ang="0">
                    <a:pos x="202" y="98"/>
                  </a:cxn>
                  <a:cxn ang="0">
                    <a:pos x="194" y="120"/>
                  </a:cxn>
                  <a:cxn ang="0">
                    <a:pos x="186" y="142"/>
                  </a:cxn>
                  <a:cxn ang="0">
                    <a:pos x="198" y="154"/>
                  </a:cxn>
                  <a:cxn ang="0">
                    <a:pos x="206" y="182"/>
                  </a:cxn>
                  <a:cxn ang="0">
                    <a:pos x="232" y="190"/>
                  </a:cxn>
                  <a:cxn ang="0">
                    <a:pos x="250" y="186"/>
                  </a:cxn>
                  <a:cxn ang="0">
                    <a:pos x="282" y="198"/>
                  </a:cxn>
                  <a:cxn ang="0">
                    <a:pos x="326" y="188"/>
                  </a:cxn>
                  <a:cxn ang="0">
                    <a:pos x="342" y="188"/>
                  </a:cxn>
                </a:cxnLst>
                <a:rect l="0" t="0" r="r" b="b"/>
                <a:pathLst>
                  <a:path w="708" h="204">
                    <a:moveTo>
                      <a:pt x="342" y="188"/>
                    </a:moveTo>
                    <a:lnTo>
                      <a:pt x="342" y="188"/>
                    </a:lnTo>
                    <a:lnTo>
                      <a:pt x="342" y="196"/>
                    </a:lnTo>
                    <a:lnTo>
                      <a:pt x="342" y="198"/>
                    </a:lnTo>
                    <a:lnTo>
                      <a:pt x="344" y="200"/>
                    </a:lnTo>
                    <a:lnTo>
                      <a:pt x="352" y="202"/>
                    </a:lnTo>
                    <a:lnTo>
                      <a:pt x="364" y="204"/>
                    </a:lnTo>
                    <a:lnTo>
                      <a:pt x="406" y="202"/>
                    </a:lnTo>
                    <a:lnTo>
                      <a:pt x="472" y="202"/>
                    </a:lnTo>
                    <a:lnTo>
                      <a:pt x="472" y="202"/>
                    </a:lnTo>
                    <a:lnTo>
                      <a:pt x="506" y="202"/>
                    </a:lnTo>
                    <a:lnTo>
                      <a:pt x="530" y="198"/>
                    </a:lnTo>
                    <a:lnTo>
                      <a:pt x="546" y="192"/>
                    </a:lnTo>
                    <a:lnTo>
                      <a:pt x="554" y="186"/>
                    </a:lnTo>
                    <a:lnTo>
                      <a:pt x="558" y="180"/>
                    </a:lnTo>
                    <a:lnTo>
                      <a:pt x="560" y="176"/>
                    </a:lnTo>
                    <a:lnTo>
                      <a:pt x="562" y="178"/>
                    </a:lnTo>
                    <a:lnTo>
                      <a:pt x="562" y="184"/>
                    </a:lnTo>
                    <a:lnTo>
                      <a:pt x="562" y="184"/>
                    </a:lnTo>
                    <a:lnTo>
                      <a:pt x="566" y="188"/>
                    </a:lnTo>
                    <a:lnTo>
                      <a:pt x="570" y="190"/>
                    </a:lnTo>
                    <a:lnTo>
                      <a:pt x="584" y="196"/>
                    </a:lnTo>
                    <a:lnTo>
                      <a:pt x="604" y="200"/>
                    </a:lnTo>
                    <a:lnTo>
                      <a:pt x="624" y="200"/>
                    </a:lnTo>
                    <a:lnTo>
                      <a:pt x="646" y="200"/>
                    </a:lnTo>
                    <a:lnTo>
                      <a:pt x="664" y="198"/>
                    </a:lnTo>
                    <a:lnTo>
                      <a:pt x="676" y="192"/>
                    </a:lnTo>
                    <a:lnTo>
                      <a:pt x="680" y="190"/>
                    </a:lnTo>
                    <a:lnTo>
                      <a:pt x="682" y="186"/>
                    </a:lnTo>
                    <a:lnTo>
                      <a:pt x="682" y="186"/>
                    </a:lnTo>
                    <a:lnTo>
                      <a:pt x="684" y="178"/>
                    </a:lnTo>
                    <a:lnTo>
                      <a:pt x="688" y="174"/>
                    </a:lnTo>
                    <a:lnTo>
                      <a:pt x="694" y="172"/>
                    </a:lnTo>
                    <a:lnTo>
                      <a:pt x="700" y="170"/>
                    </a:lnTo>
                    <a:lnTo>
                      <a:pt x="706" y="168"/>
                    </a:lnTo>
                    <a:lnTo>
                      <a:pt x="708" y="168"/>
                    </a:lnTo>
                    <a:lnTo>
                      <a:pt x="708" y="166"/>
                    </a:lnTo>
                    <a:lnTo>
                      <a:pt x="700" y="162"/>
                    </a:lnTo>
                    <a:lnTo>
                      <a:pt x="700" y="162"/>
                    </a:lnTo>
                    <a:lnTo>
                      <a:pt x="694" y="158"/>
                    </a:lnTo>
                    <a:lnTo>
                      <a:pt x="690" y="154"/>
                    </a:lnTo>
                    <a:lnTo>
                      <a:pt x="692" y="152"/>
                    </a:lnTo>
                    <a:lnTo>
                      <a:pt x="696" y="148"/>
                    </a:lnTo>
                    <a:lnTo>
                      <a:pt x="700" y="144"/>
                    </a:lnTo>
                    <a:lnTo>
                      <a:pt x="702" y="140"/>
                    </a:lnTo>
                    <a:lnTo>
                      <a:pt x="704" y="134"/>
                    </a:lnTo>
                    <a:lnTo>
                      <a:pt x="700" y="126"/>
                    </a:lnTo>
                    <a:lnTo>
                      <a:pt x="700" y="126"/>
                    </a:lnTo>
                    <a:lnTo>
                      <a:pt x="694" y="118"/>
                    </a:lnTo>
                    <a:lnTo>
                      <a:pt x="688" y="114"/>
                    </a:lnTo>
                    <a:lnTo>
                      <a:pt x="680" y="112"/>
                    </a:lnTo>
                    <a:lnTo>
                      <a:pt x="672" y="110"/>
                    </a:lnTo>
                    <a:lnTo>
                      <a:pt x="654" y="110"/>
                    </a:lnTo>
                    <a:lnTo>
                      <a:pt x="648" y="108"/>
                    </a:lnTo>
                    <a:lnTo>
                      <a:pt x="642" y="104"/>
                    </a:lnTo>
                    <a:lnTo>
                      <a:pt x="642" y="104"/>
                    </a:lnTo>
                    <a:lnTo>
                      <a:pt x="636" y="98"/>
                    </a:lnTo>
                    <a:lnTo>
                      <a:pt x="626" y="96"/>
                    </a:lnTo>
                    <a:lnTo>
                      <a:pt x="614" y="94"/>
                    </a:lnTo>
                    <a:lnTo>
                      <a:pt x="600" y="96"/>
                    </a:lnTo>
                    <a:lnTo>
                      <a:pt x="560" y="98"/>
                    </a:lnTo>
                    <a:lnTo>
                      <a:pt x="506" y="106"/>
                    </a:lnTo>
                    <a:lnTo>
                      <a:pt x="506" y="106"/>
                    </a:lnTo>
                    <a:lnTo>
                      <a:pt x="480" y="110"/>
                    </a:lnTo>
                    <a:lnTo>
                      <a:pt x="464" y="114"/>
                    </a:lnTo>
                    <a:lnTo>
                      <a:pt x="454" y="120"/>
                    </a:lnTo>
                    <a:lnTo>
                      <a:pt x="446" y="124"/>
                    </a:lnTo>
                    <a:lnTo>
                      <a:pt x="442" y="126"/>
                    </a:lnTo>
                    <a:lnTo>
                      <a:pt x="438" y="128"/>
                    </a:lnTo>
                    <a:lnTo>
                      <a:pt x="430" y="126"/>
                    </a:lnTo>
                    <a:lnTo>
                      <a:pt x="416" y="122"/>
                    </a:lnTo>
                    <a:lnTo>
                      <a:pt x="416" y="122"/>
                    </a:lnTo>
                    <a:lnTo>
                      <a:pt x="402" y="118"/>
                    </a:lnTo>
                    <a:lnTo>
                      <a:pt x="390" y="118"/>
                    </a:lnTo>
                    <a:lnTo>
                      <a:pt x="382" y="118"/>
                    </a:lnTo>
                    <a:lnTo>
                      <a:pt x="374" y="120"/>
                    </a:lnTo>
                    <a:lnTo>
                      <a:pt x="368" y="122"/>
                    </a:lnTo>
                    <a:lnTo>
                      <a:pt x="362" y="122"/>
                    </a:lnTo>
                    <a:lnTo>
                      <a:pt x="354" y="120"/>
                    </a:lnTo>
                    <a:lnTo>
                      <a:pt x="346" y="114"/>
                    </a:lnTo>
                    <a:lnTo>
                      <a:pt x="346" y="114"/>
                    </a:lnTo>
                    <a:lnTo>
                      <a:pt x="338" y="110"/>
                    </a:lnTo>
                    <a:lnTo>
                      <a:pt x="332" y="108"/>
                    </a:lnTo>
                    <a:lnTo>
                      <a:pt x="330" y="110"/>
                    </a:lnTo>
                    <a:lnTo>
                      <a:pt x="328" y="114"/>
                    </a:lnTo>
                    <a:lnTo>
                      <a:pt x="328" y="118"/>
                    </a:lnTo>
                    <a:lnTo>
                      <a:pt x="326" y="122"/>
                    </a:lnTo>
                    <a:lnTo>
                      <a:pt x="324" y="124"/>
                    </a:lnTo>
                    <a:lnTo>
                      <a:pt x="318" y="122"/>
                    </a:lnTo>
                    <a:lnTo>
                      <a:pt x="318" y="122"/>
                    </a:lnTo>
                    <a:lnTo>
                      <a:pt x="312" y="118"/>
                    </a:lnTo>
                    <a:lnTo>
                      <a:pt x="310" y="116"/>
                    </a:lnTo>
                    <a:lnTo>
                      <a:pt x="310" y="112"/>
                    </a:lnTo>
                    <a:lnTo>
                      <a:pt x="310" y="110"/>
                    </a:lnTo>
                    <a:lnTo>
                      <a:pt x="312" y="106"/>
                    </a:lnTo>
                    <a:lnTo>
                      <a:pt x="310" y="102"/>
                    </a:lnTo>
                    <a:lnTo>
                      <a:pt x="308" y="96"/>
                    </a:lnTo>
                    <a:lnTo>
                      <a:pt x="300" y="90"/>
                    </a:lnTo>
                    <a:lnTo>
                      <a:pt x="300" y="90"/>
                    </a:lnTo>
                    <a:lnTo>
                      <a:pt x="294" y="84"/>
                    </a:lnTo>
                    <a:lnTo>
                      <a:pt x="286" y="82"/>
                    </a:lnTo>
                    <a:lnTo>
                      <a:pt x="280" y="82"/>
                    </a:lnTo>
                    <a:lnTo>
                      <a:pt x="276" y="82"/>
                    </a:lnTo>
                    <a:lnTo>
                      <a:pt x="268" y="84"/>
                    </a:lnTo>
                    <a:lnTo>
                      <a:pt x="266" y="82"/>
                    </a:lnTo>
                    <a:lnTo>
                      <a:pt x="264" y="78"/>
                    </a:lnTo>
                    <a:lnTo>
                      <a:pt x="264" y="78"/>
                    </a:lnTo>
                    <a:lnTo>
                      <a:pt x="262" y="76"/>
                    </a:lnTo>
                    <a:lnTo>
                      <a:pt x="264" y="74"/>
                    </a:lnTo>
                    <a:lnTo>
                      <a:pt x="270" y="72"/>
                    </a:lnTo>
                    <a:lnTo>
                      <a:pt x="290" y="72"/>
                    </a:lnTo>
                    <a:lnTo>
                      <a:pt x="308" y="74"/>
                    </a:lnTo>
                    <a:lnTo>
                      <a:pt x="314" y="72"/>
                    </a:lnTo>
                    <a:lnTo>
                      <a:pt x="316" y="70"/>
                    </a:lnTo>
                    <a:lnTo>
                      <a:pt x="316" y="66"/>
                    </a:lnTo>
                    <a:lnTo>
                      <a:pt x="316" y="66"/>
                    </a:lnTo>
                    <a:lnTo>
                      <a:pt x="314" y="62"/>
                    </a:lnTo>
                    <a:lnTo>
                      <a:pt x="308" y="58"/>
                    </a:lnTo>
                    <a:lnTo>
                      <a:pt x="296" y="56"/>
                    </a:lnTo>
                    <a:lnTo>
                      <a:pt x="278" y="52"/>
                    </a:lnTo>
                    <a:lnTo>
                      <a:pt x="268" y="48"/>
                    </a:lnTo>
                    <a:lnTo>
                      <a:pt x="258" y="44"/>
                    </a:lnTo>
                    <a:lnTo>
                      <a:pt x="258" y="44"/>
                    </a:lnTo>
                    <a:lnTo>
                      <a:pt x="240" y="34"/>
                    </a:lnTo>
                    <a:lnTo>
                      <a:pt x="232" y="32"/>
                    </a:lnTo>
                    <a:lnTo>
                      <a:pt x="224" y="30"/>
                    </a:lnTo>
                    <a:lnTo>
                      <a:pt x="204" y="32"/>
                    </a:lnTo>
                    <a:lnTo>
                      <a:pt x="182" y="36"/>
                    </a:lnTo>
                    <a:lnTo>
                      <a:pt x="182" y="36"/>
                    </a:lnTo>
                    <a:lnTo>
                      <a:pt x="170" y="36"/>
                    </a:lnTo>
                    <a:lnTo>
                      <a:pt x="162" y="34"/>
                    </a:lnTo>
                    <a:lnTo>
                      <a:pt x="154" y="30"/>
                    </a:lnTo>
                    <a:lnTo>
                      <a:pt x="148" y="24"/>
                    </a:lnTo>
                    <a:lnTo>
                      <a:pt x="136" y="14"/>
                    </a:lnTo>
                    <a:lnTo>
                      <a:pt x="130" y="10"/>
                    </a:lnTo>
                    <a:lnTo>
                      <a:pt x="124" y="10"/>
                    </a:lnTo>
                    <a:lnTo>
                      <a:pt x="124" y="10"/>
                    </a:lnTo>
                    <a:lnTo>
                      <a:pt x="114" y="10"/>
                    </a:lnTo>
                    <a:lnTo>
                      <a:pt x="104" y="10"/>
                    </a:lnTo>
                    <a:lnTo>
                      <a:pt x="78" y="6"/>
                    </a:lnTo>
                    <a:lnTo>
                      <a:pt x="48" y="2"/>
                    </a:lnTo>
                    <a:lnTo>
                      <a:pt x="14" y="0"/>
                    </a:lnTo>
                    <a:lnTo>
                      <a:pt x="14" y="0"/>
                    </a:lnTo>
                    <a:lnTo>
                      <a:pt x="10" y="0"/>
                    </a:lnTo>
                    <a:lnTo>
                      <a:pt x="4" y="2"/>
                    </a:lnTo>
                    <a:lnTo>
                      <a:pt x="2" y="4"/>
                    </a:lnTo>
                    <a:lnTo>
                      <a:pt x="0" y="8"/>
                    </a:lnTo>
                    <a:lnTo>
                      <a:pt x="2" y="12"/>
                    </a:lnTo>
                    <a:lnTo>
                      <a:pt x="4" y="18"/>
                    </a:lnTo>
                    <a:lnTo>
                      <a:pt x="10" y="24"/>
                    </a:lnTo>
                    <a:lnTo>
                      <a:pt x="18" y="32"/>
                    </a:lnTo>
                    <a:lnTo>
                      <a:pt x="18" y="32"/>
                    </a:lnTo>
                    <a:lnTo>
                      <a:pt x="26" y="38"/>
                    </a:lnTo>
                    <a:lnTo>
                      <a:pt x="36" y="42"/>
                    </a:lnTo>
                    <a:lnTo>
                      <a:pt x="50" y="48"/>
                    </a:lnTo>
                    <a:lnTo>
                      <a:pt x="58" y="52"/>
                    </a:lnTo>
                    <a:lnTo>
                      <a:pt x="62" y="56"/>
                    </a:lnTo>
                    <a:lnTo>
                      <a:pt x="62" y="60"/>
                    </a:lnTo>
                    <a:lnTo>
                      <a:pt x="62" y="60"/>
                    </a:lnTo>
                    <a:lnTo>
                      <a:pt x="66" y="66"/>
                    </a:lnTo>
                    <a:lnTo>
                      <a:pt x="70" y="68"/>
                    </a:lnTo>
                    <a:lnTo>
                      <a:pt x="78" y="70"/>
                    </a:lnTo>
                    <a:lnTo>
                      <a:pt x="88" y="70"/>
                    </a:lnTo>
                    <a:lnTo>
                      <a:pt x="112" y="66"/>
                    </a:lnTo>
                    <a:lnTo>
                      <a:pt x="138" y="60"/>
                    </a:lnTo>
                    <a:lnTo>
                      <a:pt x="138" y="60"/>
                    </a:lnTo>
                    <a:lnTo>
                      <a:pt x="150" y="60"/>
                    </a:lnTo>
                    <a:lnTo>
                      <a:pt x="160" y="60"/>
                    </a:lnTo>
                    <a:lnTo>
                      <a:pt x="166" y="62"/>
                    </a:lnTo>
                    <a:lnTo>
                      <a:pt x="170" y="66"/>
                    </a:lnTo>
                    <a:lnTo>
                      <a:pt x="180" y="78"/>
                    </a:lnTo>
                    <a:lnTo>
                      <a:pt x="186" y="84"/>
                    </a:lnTo>
                    <a:lnTo>
                      <a:pt x="194" y="90"/>
                    </a:lnTo>
                    <a:lnTo>
                      <a:pt x="194" y="90"/>
                    </a:lnTo>
                    <a:lnTo>
                      <a:pt x="198" y="94"/>
                    </a:lnTo>
                    <a:lnTo>
                      <a:pt x="202" y="98"/>
                    </a:lnTo>
                    <a:lnTo>
                      <a:pt x="202" y="102"/>
                    </a:lnTo>
                    <a:lnTo>
                      <a:pt x="202" y="106"/>
                    </a:lnTo>
                    <a:lnTo>
                      <a:pt x="200" y="114"/>
                    </a:lnTo>
                    <a:lnTo>
                      <a:pt x="194" y="120"/>
                    </a:lnTo>
                    <a:lnTo>
                      <a:pt x="190" y="128"/>
                    </a:lnTo>
                    <a:lnTo>
                      <a:pt x="186" y="134"/>
                    </a:lnTo>
                    <a:lnTo>
                      <a:pt x="184" y="140"/>
                    </a:lnTo>
                    <a:lnTo>
                      <a:pt x="186" y="142"/>
                    </a:lnTo>
                    <a:lnTo>
                      <a:pt x="190" y="144"/>
                    </a:lnTo>
                    <a:lnTo>
                      <a:pt x="190" y="144"/>
                    </a:lnTo>
                    <a:lnTo>
                      <a:pt x="196" y="150"/>
                    </a:lnTo>
                    <a:lnTo>
                      <a:pt x="198" y="154"/>
                    </a:lnTo>
                    <a:lnTo>
                      <a:pt x="200" y="164"/>
                    </a:lnTo>
                    <a:lnTo>
                      <a:pt x="200" y="170"/>
                    </a:lnTo>
                    <a:lnTo>
                      <a:pt x="202" y="176"/>
                    </a:lnTo>
                    <a:lnTo>
                      <a:pt x="206" y="182"/>
                    </a:lnTo>
                    <a:lnTo>
                      <a:pt x="216" y="186"/>
                    </a:lnTo>
                    <a:lnTo>
                      <a:pt x="216" y="186"/>
                    </a:lnTo>
                    <a:lnTo>
                      <a:pt x="224" y="190"/>
                    </a:lnTo>
                    <a:lnTo>
                      <a:pt x="232" y="190"/>
                    </a:lnTo>
                    <a:lnTo>
                      <a:pt x="236" y="190"/>
                    </a:lnTo>
                    <a:lnTo>
                      <a:pt x="240" y="188"/>
                    </a:lnTo>
                    <a:lnTo>
                      <a:pt x="244" y="186"/>
                    </a:lnTo>
                    <a:lnTo>
                      <a:pt x="250" y="186"/>
                    </a:lnTo>
                    <a:lnTo>
                      <a:pt x="260" y="188"/>
                    </a:lnTo>
                    <a:lnTo>
                      <a:pt x="274" y="194"/>
                    </a:lnTo>
                    <a:lnTo>
                      <a:pt x="274" y="194"/>
                    </a:lnTo>
                    <a:lnTo>
                      <a:pt x="282" y="198"/>
                    </a:lnTo>
                    <a:lnTo>
                      <a:pt x="290" y="198"/>
                    </a:lnTo>
                    <a:lnTo>
                      <a:pt x="304" y="198"/>
                    </a:lnTo>
                    <a:lnTo>
                      <a:pt x="316" y="194"/>
                    </a:lnTo>
                    <a:lnTo>
                      <a:pt x="326" y="188"/>
                    </a:lnTo>
                    <a:lnTo>
                      <a:pt x="340" y="180"/>
                    </a:lnTo>
                    <a:lnTo>
                      <a:pt x="342" y="180"/>
                    </a:lnTo>
                    <a:lnTo>
                      <a:pt x="342" y="180"/>
                    </a:lnTo>
                    <a:lnTo>
                      <a:pt x="342" y="188"/>
                    </a:lnTo>
                    <a:lnTo>
                      <a:pt x="342" y="188"/>
                    </a:lnTo>
                    <a:close/>
                  </a:path>
                </a:pathLst>
              </a:custGeom>
              <a:grpFill/>
              <a:ln w="6350">
                <a:noFill/>
                <a:round/>
                <a:headEnd/>
                <a:tailEnd/>
              </a:ln>
            </p:spPr>
            <p:txBody>
              <a:bodyPr/>
              <a:lstStyle/>
              <a:p>
                <a:endParaRPr lang="en-US" b="1"/>
              </a:p>
            </p:txBody>
          </p:sp>
          <p:sp>
            <p:nvSpPr>
              <p:cNvPr id="220" name="Freeform 6103">
                <a:extLst>
                  <a:ext uri="{FF2B5EF4-FFF2-40B4-BE49-F238E27FC236}">
                    <a16:creationId xmlns:a16="http://schemas.microsoft.com/office/drawing/2014/main" id="{9D604D7A-5965-4ADF-A0AF-3CC6AF8D85A1}"/>
                  </a:ext>
                </a:extLst>
              </p:cNvPr>
              <p:cNvSpPr>
                <a:spLocks/>
              </p:cNvSpPr>
              <p:nvPr/>
            </p:nvSpPr>
            <p:spPr bwMode="auto">
              <a:xfrm>
                <a:off x="1936750" y="1119823"/>
                <a:ext cx="81280" cy="49530"/>
              </a:xfrm>
              <a:custGeom>
                <a:avLst/>
                <a:gdLst/>
                <a:ahLst/>
                <a:cxnLst>
                  <a:cxn ang="0">
                    <a:pos x="94" y="78"/>
                  </a:cxn>
                  <a:cxn ang="0">
                    <a:pos x="94" y="78"/>
                  </a:cxn>
                  <a:cxn ang="0">
                    <a:pos x="110" y="76"/>
                  </a:cxn>
                  <a:cxn ang="0">
                    <a:pos x="120" y="72"/>
                  </a:cxn>
                  <a:cxn ang="0">
                    <a:pos x="126" y="66"/>
                  </a:cxn>
                  <a:cxn ang="0">
                    <a:pos x="128" y="58"/>
                  </a:cxn>
                  <a:cxn ang="0">
                    <a:pos x="126" y="48"/>
                  </a:cxn>
                  <a:cxn ang="0">
                    <a:pos x="120" y="38"/>
                  </a:cxn>
                  <a:cxn ang="0">
                    <a:pos x="114" y="28"/>
                  </a:cxn>
                  <a:cxn ang="0">
                    <a:pos x="104" y="16"/>
                  </a:cxn>
                  <a:cxn ang="0">
                    <a:pos x="104" y="16"/>
                  </a:cxn>
                  <a:cxn ang="0">
                    <a:pos x="92" y="8"/>
                  </a:cxn>
                  <a:cxn ang="0">
                    <a:pos x="80" y="2"/>
                  </a:cxn>
                  <a:cxn ang="0">
                    <a:pos x="68" y="0"/>
                  </a:cxn>
                  <a:cxn ang="0">
                    <a:pos x="58" y="0"/>
                  </a:cxn>
                  <a:cxn ang="0">
                    <a:pos x="46" y="2"/>
                  </a:cxn>
                  <a:cxn ang="0">
                    <a:pos x="34" y="8"/>
                  </a:cxn>
                  <a:cxn ang="0">
                    <a:pos x="24" y="14"/>
                  </a:cxn>
                  <a:cxn ang="0">
                    <a:pos x="16" y="24"/>
                  </a:cxn>
                  <a:cxn ang="0">
                    <a:pos x="16" y="24"/>
                  </a:cxn>
                  <a:cxn ang="0">
                    <a:pos x="6" y="36"/>
                  </a:cxn>
                  <a:cxn ang="0">
                    <a:pos x="2" y="42"/>
                  </a:cxn>
                  <a:cxn ang="0">
                    <a:pos x="0" y="48"/>
                  </a:cxn>
                  <a:cxn ang="0">
                    <a:pos x="0" y="52"/>
                  </a:cxn>
                  <a:cxn ang="0">
                    <a:pos x="4" y="56"/>
                  </a:cxn>
                  <a:cxn ang="0">
                    <a:pos x="10" y="58"/>
                  </a:cxn>
                  <a:cxn ang="0">
                    <a:pos x="22" y="60"/>
                  </a:cxn>
                  <a:cxn ang="0">
                    <a:pos x="22" y="60"/>
                  </a:cxn>
                  <a:cxn ang="0">
                    <a:pos x="32" y="62"/>
                  </a:cxn>
                  <a:cxn ang="0">
                    <a:pos x="40" y="64"/>
                  </a:cxn>
                  <a:cxn ang="0">
                    <a:pos x="54" y="70"/>
                  </a:cxn>
                  <a:cxn ang="0">
                    <a:pos x="68" y="76"/>
                  </a:cxn>
                  <a:cxn ang="0">
                    <a:pos x="80" y="76"/>
                  </a:cxn>
                  <a:cxn ang="0">
                    <a:pos x="94" y="78"/>
                  </a:cxn>
                  <a:cxn ang="0">
                    <a:pos x="94" y="78"/>
                  </a:cxn>
                </a:cxnLst>
                <a:rect l="0" t="0" r="r" b="b"/>
                <a:pathLst>
                  <a:path w="128" h="78">
                    <a:moveTo>
                      <a:pt x="94" y="78"/>
                    </a:moveTo>
                    <a:lnTo>
                      <a:pt x="94" y="78"/>
                    </a:lnTo>
                    <a:lnTo>
                      <a:pt x="110" y="76"/>
                    </a:lnTo>
                    <a:lnTo>
                      <a:pt x="120" y="72"/>
                    </a:lnTo>
                    <a:lnTo>
                      <a:pt x="126" y="66"/>
                    </a:lnTo>
                    <a:lnTo>
                      <a:pt x="128" y="58"/>
                    </a:lnTo>
                    <a:lnTo>
                      <a:pt x="126" y="48"/>
                    </a:lnTo>
                    <a:lnTo>
                      <a:pt x="120" y="38"/>
                    </a:lnTo>
                    <a:lnTo>
                      <a:pt x="114" y="28"/>
                    </a:lnTo>
                    <a:lnTo>
                      <a:pt x="104" y="16"/>
                    </a:lnTo>
                    <a:lnTo>
                      <a:pt x="104" y="16"/>
                    </a:lnTo>
                    <a:lnTo>
                      <a:pt x="92" y="8"/>
                    </a:lnTo>
                    <a:lnTo>
                      <a:pt x="80" y="2"/>
                    </a:lnTo>
                    <a:lnTo>
                      <a:pt x="68" y="0"/>
                    </a:lnTo>
                    <a:lnTo>
                      <a:pt x="58" y="0"/>
                    </a:lnTo>
                    <a:lnTo>
                      <a:pt x="46" y="2"/>
                    </a:lnTo>
                    <a:lnTo>
                      <a:pt x="34" y="8"/>
                    </a:lnTo>
                    <a:lnTo>
                      <a:pt x="24" y="14"/>
                    </a:lnTo>
                    <a:lnTo>
                      <a:pt x="16" y="24"/>
                    </a:lnTo>
                    <a:lnTo>
                      <a:pt x="16" y="24"/>
                    </a:lnTo>
                    <a:lnTo>
                      <a:pt x="6" y="36"/>
                    </a:lnTo>
                    <a:lnTo>
                      <a:pt x="2" y="42"/>
                    </a:lnTo>
                    <a:lnTo>
                      <a:pt x="0" y="48"/>
                    </a:lnTo>
                    <a:lnTo>
                      <a:pt x="0" y="52"/>
                    </a:lnTo>
                    <a:lnTo>
                      <a:pt x="4" y="56"/>
                    </a:lnTo>
                    <a:lnTo>
                      <a:pt x="10" y="58"/>
                    </a:lnTo>
                    <a:lnTo>
                      <a:pt x="22" y="60"/>
                    </a:lnTo>
                    <a:lnTo>
                      <a:pt x="22" y="60"/>
                    </a:lnTo>
                    <a:lnTo>
                      <a:pt x="32" y="62"/>
                    </a:lnTo>
                    <a:lnTo>
                      <a:pt x="40" y="64"/>
                    </a:lnTo>
                    <a:lnTo>
                      <a:pt x="54" y="70"/>
                    </a:lnTo>
                    <a:lnTo>
                      <a:pt x="68" y="76"/>
                    </a:lnTo>
                    <a:lnTo>
                      <a:pt x="80" y="76"/>
                    </a:lnTo>
                    <a:lnTo>
                      <a:pt x="94" y="78"/>
                    </a:lnTo>
                    <a:lnTo>
                      <a:pt x="94" y="78"/>
                    </a:lnTo>
                    <a:close/>
                  </a:path>
                </a:pathLst>
              </a:custGeom>
              <a:grpFill/>
              <a:ln w="6350">
                <a:noFill/>
                <a:round/>
                <a:headEnd/>
                <a:tailEnd/>
              </a:ln>
            </p:spPr>
            <p:txBody>
              <a:bodyPr/>
              <a:lstStyle/>
              <a:p>
                <a:endParaRPr lang="en-US" b="1"/>
              </a:p>
            </p:txBody>
          </p:sp>
          <p:sp>
            <p:nvSpPr>
              <p:cNvPr id="221" name="Freeform 6104">
                <a:extLst>
                  <a:ext uri="{FF2B5EF4-FFF2-40B4-BE49-F238E27FC236}">
                    <a16:creationId xmlns:a16="http://schemas.microsoft.com/office/drawing/2014/main" id="{91B6ECBA-BCF6-4DF8-8956-FF3CC29B9F95}"/>
                  </a:ext>
                </a:extLst>
              </p:cNvPr>
              <p:cNvSpPr>
                <a:spLocks/>
              </p:cNvSpPr>
              <p:nvPr/>
            </p:nvSpPr>
            <p:spPr bwMode="auto">
              <a:xfrm>
                <a:off x="1940560" y="1010603"/>
                <a:ext cx="80010" cy="19050"/>
              </a:xfrm>
              <a:custGeom>
                <a:avLst/>
                <a:gdLst/>
                <a:ahLst/>
                <a:cxnLst>
                  <a:cxn ang="0">
                    <a:pos x="92" y="28"/>
                  </a:cxn>
                  <a:cxn ang="0">
                    <a:pos x="92" y="28"/>
                  </a:cxn>
                  <a:cxn ang="0">
                    <a:pos x="108" y="28"/>
                  </a:cxn>
                  <a:cxn ang="0">
                    <a:pos x="120" y="26"/>
                  </a:cxn>
                  <a:cxn ang="0">
                    <a:pos x="124" y="22"/>
                  </a:cxn>
                  <a:cxn ang="0">
                    <a:pos x="126" y="20"/>
                  </a:cxn>
                  <a:cxn ang="0">
                    <a:pos x="126" y="16"/>
                  </a:cxn>
                  <a:cxn ang="0">
                    <a:pos x="122" y="12"/>
                  </a:cxn>
                  <a:cxn ang="0">
                    <a:pos x="112" y="8"/>
                  </a:cxn>
                  <a:cxn ang="0">
                    <a:pos x="100" y="4"/>
                  </a:cxn>
                  <a:cxn ang="0">
                    <a:pos x="82" y="2"/>
                  </a:cxn>
                  <a:cxn ang="0">
                    <a:pos x="82" y="2"/>
                  </a:cxn>
                  <a:cxn ang="0">
                    <a:pos x="48" y="0"/>
                  </a:cxn>
                  <a:cxn ang="0">
                    <a:pos x="22" y="4"/>
                  </a:cxn>
                  <a:cxn ang="0">
                    <a:pos x="14" y="6"/>
                  </a:cxn>
                  <a:cxn ang="0">
                    <a:pos x="6" y="8"/>
                  </a:cxn>
                  <a:cxn ang="0">
                    <a:pos x="2" y="12"/>
                  </a:cxn>
                  <a:cxn ang="0">
                    <a:pos x="0" y="18"/>
                  </a:cxn>
                  <a:cxn ang="0">
                    <a:pos x="0" y="18"/>
                  </a:cxn>
                  <a:cxn ang="0">
                    <a:pos x="2" y="24"/>
                  </a:cxn>
                  <a:cxn ang="0">
                    <a:pos x="6" y="26"/>
                  </a:cxn>
                  <a:cxn ang="0">
                    <a:pos x="16" y="28"/>
                  </a:cxn>
                  <a:cxn ang="0">
                    <a:pos x="26" y="30"/>
                  </a:cxn>
                  <a:cxn ang="0">
                    <a:pos x="56" y="28"/>
                  </a:cxn>
                  <a:cxn ang="0">
                    <a:pos x="92" y="28"/>
                  </a:cxn>
                  <a:cxn ang="0">
                    <a:pos x="92" y="28"/>
                  </a:cxn>
                </a:cxnLst>
                <a:rect l="0" t="0" r="r" b="b"/>
                <a:pathLst>
                  <a:path w="126" h="30">
                    <a:moveTo>
                      <a:pt x="92" y="28"/>
                    </a:moveTo>
                    <a:lnTo>
                      <a:pt x="92" y="28"/>
                    </a:lnTo>
                    <a:lnTo>
                      <a:pt x="108" y="28"/>
                    </a:lnTo>
                    <a:lnTo>
                      <a:pt x="120" y="26"/>
                    </a:lnTo>
                    <a:lnTo>
                      <a:pt x="124" y="22"/>
                    </a:lnTo>
                    <a:lnTo>
                      <a:pt x="126" y="20"/>
                    </a:lnTo>
                    <a:lnTo>
                      <a:pt x="126" y="16"/>
                    </a:lnTo>
                    <a:lnTo>
                      <a:pt x="122" y="12"/>
                    </a:lnTo>
                    <a:lnTo>
                      <a:pt x="112" y="8"/>
                    </a:lnTo>
                    <a:lnTo>
                      <a:pt x="100" y="4"/>
                    </a:lnTo>
                    <a:lnTo>
                      <a:pt x="82" y="2"/>
                    </a:lnTo>
                    <a:lnTo>
                      <a:pt x="82" y="2"/>
                    </a:lnTo>
                    <a:lnTo>
                      <a:pt x="48" y="0"/>
                    </a:lnTo>
                    <a:lnTo>
                      <a:pt x="22" y="4"/>
                    </a:lnTo>
                    <a:lnTo>
                      <a:pt x="14" y="6"/>
                    </a:lnTo>
                    <a:lnTo>
                      <a:pt x="6" y="8"/>
                    </a:lnTo>
                    <a:lnTo>
                      <a:pt x="2" y="12"/>
                    </a:lnTo>
                    <a:lnTo>
                      <a:pt x="0" y="18"/>
                    </a:lnTo>
                    <a:lnTo>
                      <a:pt x="0" y="18"/>
                    </a:lnTo>
                    <a:lnTo>
                      <a:pt x="2" y="24"/>
                    </a:lnTo>
                    <a:lnTo>
                      <a:pt x="6" y="26"/>
                    </a:lnTo>
                    <a:lnTo>
                      <a:pt x="16" y="28"/>
                    </a:lnTo>
                    <a:lnTo>
                      <a:pt x="26" y="30"/>
                    </a:lnTo>
                    <a:lnTo>
                      <a:pt x="56" y="28"/>
                    </a:lnTo>
                    <a:lnTo>
                      <a:pt x="92" y="28"/>
                    </a:lnTo>
                    <a:lnTo>
                      <a:pt x="92" y="28"/>
                    </a:lnTo>
                    <a:close/>
                  </a:path>
                </a:pathLst>
              </a:custGeom>
              <a:grpFill/>
              <a:ln w="6350">
                <a:noFill/>
                <a:round/>
                <a:headEnd/>
                <a:tailEnd/>
              </a:ln>
            </p:spPr>
            <p:txBody>
              <a:bodyPr/>
              <a:lstStyle/>
              <a:p>
                <a:endParaRPr lang="en-US" b="1"/>
              </a:p>
            </p:txBody>
          </p:sp>
          <p:sp>
            <p:nvSpPr>
              <p:cNvPr id="222" name="Freeform 6105">
                <a:extLst>
                  <a:ext uri="{FF2B5EF4-FFF2-40B4-BE49-F238E27FC236}">
                    <a16:creationId xmlns:a16="http://schemas.microsoft.com/office/drawing/2014/main" id="{7E4C30C8-EE40-4DC0-8F13-2C32D2D29295}"/>
                  </a:ext>
                </a:extLst>
              </p:cNvPr>
              <p:cNvSpPr>
                <a:spLocks/>
              </p:cNvSpPr>
              <p:nvPr/>
            </p:nvSpPr>
            <p:spPr bwMode="auto">
              <a:xfrm>
                <a:off x="2194560" y="944563"/>
                <a:ext cx="34290" cy="12700"/>
              </a:xfrm>
              <a:custGeom>
                <a:avLst/>
                <a:gdLst/>
                <a:ahLst/>
                <a:cxnLst>
                  <a:cxn ang="0">
                    <a:pos x="54" y="4"/>
                  </a:cxn>
                  <a:cxn ang="0">
                    <a:pos x="54" y="4"/>
                  </a:cxn>
                  <a:cxn ang="0">
                    <a:pos x="54" y="2"/>
                  </a:cxn>
                  <a:cxn ang="0">
                    <a:pos x="50" y="0"/>
                  </a:cxn>
                  <a:cxn ang="0">
                    <a:pos x="36" y="0"/>
                  </a:cxn>
                  <a:cxn ang="0">
                    <a:pos x="18" y="6"/>
                  </a:cxn>
                  <a:cxn ang="0">
                    <a:pos x="8" y="10"/>
                  </a:cxn>
                  <a:cxn ang="0">
                    <a:pos x="2" y="14"/>
                  </a:cxn>
                  <a:cxn ang="0">
                    <a:pos x="2" y="14"/>
                  </a:cxn>
                  <a:cxn ang="0">
                    <a:pos x="0" y="18"/>
                  </a:cxn>
                  <a:cxn ang="0">
                    <a:pos x="4" y="20"/>
                  </a:cxn>
                  <a:cxn ang="0">
                    <a:pos x="20" y="18"/>
                  </a:cxn>
                  <a:cxn ang="0">
                    <a:pos x="42" y="12"/>
                  </a:cxn>
                  <a:cxn ang="0">
                    <a:pos x="50" y="8"/>
                  </a:cxn>
                  <a:cxn ang="0">
                    <a:pos x="54" y="4"/>
                  </a:cxn>
                  <a:cxn ang="0">
                    <a:pos x="54" y="4"/>
                  </a:cxn>
                </a:cxnLst>
                <a:rect l="0" t="0" r="r" b="b"/>
                <a:pathLst>
                  <a:path w="54" h="20">
                    <a:moveTo>
                      <a:pt x="54" y="4"/>
                    </a:moveTo>
                    <a:lnTo>
                      <a:pt x="54" y="4"/>
                    </a:lnTo>
                    <a:lnTo>
                      <a:pt x="54" y="2"/>
                    </a:lnTo>
                    <a:lnTo>
                      <a:pt x="50" y="0"/>
                    </a:lnTo>
                    <a:lnTo>
                      <a:pt x="36" y="0"/>
                    </a:lnTo>
                    <a:lnTo>
                      <a:pt x="18" y="6"/>
                    </a:lnTo>
                    <a:lnTo>
                      <a:pt x="8" y="10"/>
                    </a:lnTo>
                    <a:lnTo>
                      <a:pt x="2" y="14"/>
                    </a:lnTo>
                    <a:lnTo>
                      <a:pt x="2" y="14"/>
                    </a:lnTo>
                    <a:lnTo>
                      <a:pt x="0" y="18"/>
                    </a:lnTo>
                    <a:lnTo>
                      <a:pt x="4" y="20"/>
                    </a:lnTo>
                    <a:lnTo>
                      <a:pt x="20" y="18"/>
                    </a:lnTo>
                    <a:lnTo>
                      <a:pt x="42" y="12"/>
                    </a:lnTo>
                    <a:lnTo>
                      <a:pt x="50" y="8"/>
                    </a:lnTo>
                    <a:lnTo>
                      <a:pt x="54" y="4"/>
                    </a:lnTo>
                    <a:lnTo>
                      <a:pt x="54" y="4"/>
                    </a:lnTo>
                    <a:close/>
                  </a:path>
                </a:pathLst>
              </a:custGeom>
              <a:grpFill/>
              <a:ln w="6350">
                <a:noFill/>
                <a:round/>
                <a:headEnd/>
                <a:tailEnd/>
              </a:ln>
            </p:spPr>
            <p:txBody>
              <a:bodyPr/>
              <a:lstStyle/>
              <a:p>
                <a:endParaRPr lang="en-US" b="1"/>
              </a:p>
            </p:txBody>
          </p:sp>
          <p:sp>
            <p:nvSpPr>
              <p:cNvPr id="223" name="Freeform 6106">
                <a:extLst>
                  <a:ext uri="{FF2B5EF4-FFF2-40B4-BE49-F238E27FC236}">
                    <a16:creationId xmlns:a16="http://schemas.microsoft.com/office/drawing/2014/main" id="{9BE301F4-0696-49C1-8A33-2D27BB728C87}"/>
                  </a:ext>
                </a:extLst>
              </p:cNvPr>
              <p:cNvSpPr>
                <a:spLocks/>
              </p:cNvSpPr>
              <p:nvPr/>
            </p:nvSpPr>
            <p:spPr bwMode="auto">
              <a:xfrm>
                <a:off x="2057400" y="727393"/>
                <a:ext cx="784860" cy="367030"/>
              </a:xfrm>
              <a:custGeom>
                <a:avLst/>
                <a:gdLst/>
                <a:ahLst/>
                <a:cxnLst>
                  <a:cxn ang="0">
                    <a:pos x="68" y="162"/>
                  </a:cxn>
                  <a:cxn ang="0">
                    <a:pos x="122" y="204"/>
                  </a:cxn>
                  <a:cxn ang="0">
                    <a:pos x="246" y="182"/>
                  </a:cxn>
                  <a:cxn ang="0">
                    <a:pos x="202" y="210"/>
                  </a:cxn>
                  <a:cxn ang="0">
                    <a:pos x="334" y="210"/>
                  </a:cxn>
                  <a:cxn ang="0">
                    <a:pos x="494" y="186"/>
                  </a:cxn>
                  <a:cxn ang="0">
                    <a:pos x="540" y="190"/>
                  </a:cxn>
                  <a:cxn ang="0">
                    <a:pos x="450" y="222"/>
                  </a:cxn>
                  <a:cxn ang="0">
                    <a:pos x="402" y="274"/>
                  </a:cxn>
                  <a:cxn ang="0">
                    <a:pos x="402" y="298"/>
                  </a:cxn>
                  <a:cxn ang="0">
                    <a:pos x="246" y="240"/>
                  </a:cxn>
                  <a:cxn ang="0">
                    <a:pos x="226" y="284"/>
                  </a:cxn>
                  <a:cxn ang="0">
                    <a:pos x="296" y="336"/>
                  </a:cxn>
                  <a:cxn ang="0">
                    <a:pos x="336" y="356"/>
                  </a:cxn>
                  <a:cxn ang="0">
                    <a:pos x="298" y="364"/>
                  </a:cxn>
                  <a:cxn ang="0">
                    <a:pos x="168" y="410"/>
                  </a:cxn>
                  <a:cxn ang="0">
                    <a:pos x="226" y="422"/>
                  </a:cxn>
                  <a:cxn ang="0">
                    <a:pos x="256" y="440"/>
                  </a:cxn>
                  <a:cxn ang="0">
                    <a:pos x="330" y="460"/>
                  </a:cxn>
                  <a:cxn ang="0">
                    <a:pos x="342" y="464"/>
                  </a:cxn>
                  <a:cxn ang="0">
                    <a:pos x="238" y="460"/>
                  </a:cxn>
                  <a:cxn ang="0">
                    <a:pos x="140" y="450"/>
                  </a:cxn>
                  <a:cxn ang="0">
                    <a:pos x="160" y="502"/>
                  </a:cxn>
                  <a:cxn ang="0">
                    <a:pos x="92" y="546"/>
                  </a:cxn>
                  <a:cxn ang="0">
                    <a:pos x="146" y="562"/>
                  </a:cxn>
                  <a:cxn ang="0">
                    <a:pos x="244" y="562"/>
                  </a:cxn>
                  <a:cxn ang="0">
                    <a:pos x="322" y="552"/>
                  </a:cxn>
                  <a:cxn ang="0">
                    <a:pos x="438" y="548"/>
                  </a:cxn>
                  <a:cxn ang="0">
                    <a:pos x="462" y="578"/>
                  </a:cxn>
                  <a:cxn ang="0">
                    <a:pos x="560" y="538"/>
                  </a:cxn>
                  <a:cxn ang="0">
                    <a:pos x="518" y="514"/>
                  </a:cxn>
                  <a:cxn ang="0">
                    <a:pos x="550" y="472"/>
                  </a:cxn>
                  <a:cxn ang="0">
                    <a:pos x="550" y="432"/>
                  </a:cxn>
                  <a:cxn ang="0">
                    <a:pos x="668" y="402"/>
                  </a:cxn>
                  <a:cxn ang="0">
                    <a:pos x="684" y="372"/>
                  </a:cxn>
                  <a:cxn ang="0">
                    <a:pos x="686" y="348"/>
                  </a:cxn>
                  <a:cxn ang="0">
                    <a:pos x="658" y="326"/>
                  </a:cxn>
                  <a:cxn ang="0">
                    <a:pos x="588" y="318"/>
                  </a:cxn>
                  <a:cxn ang="0">
                    <a:pos x="752" y="284"/>
                  </a:cxn>
                  <a:cxn ang="0">
                    <a:pos x="832" y="278"/>
                  </a:cxn>
                  <a:cxn ang="0">
                    <a:pos x="1076" y="154"/>
                  </a:cxn>
                  <a:cxn ang="0">
                    <a:pos x="1000" y="142"/>
                  </a:cxn>
                  <a:cxn ang="0">
                    <a:pos x="1232" y="76"/>
                  </a:cxn>
                  <a:cxn ang="0">
                    <a:pos x="1168" y="54"/>
                  </a:cxn>
                  <a:cxn ang="0">
                    <a:pos x="1094" y="20"/>
                  </a:cxn>
                  <a:cxn ang="0">
                    <a:pos x="962" y="40"/>
                  </a:cxn>
                  <a:cxn ang="0">
                    <a:pos x="1006" y="20"/>
                  </a:cxn>
                  <a:cxn ang="0">
                    <a:pos x="858" y="2"/>
                  </a:cxn>
                  <a:cxn ang="0">
                    <a:pos x="690" y="10"/>
                  </a:cxn>
                  <a:cxn ang="0">
                    <a:pos x="500" y="14"/>
                  </a:cxn>
                  <a:cxn ang="0">
                    <a:pos x="412" y="24"/>
                  </a:cxn>
                  <a:cxn ang="0">
                    <a:pos x="392" y="42"/>
                  </a:cxn>
                  <a:cxn ang="0">
                    <a:pos x="340" y="70"/>
                  </a:cxn>
                  <a:cxn ang="0">
                    <a:pos x="264" y="52"/>
                  </a:cxn>
                  <a:cxn ang="0">
                    <a:pos x="224" y="76"/>
                  </a:cxn>
                  <a:cxn ang="0">
                    <a:pos x="248" y="98"/>
                  </a:cxn>
                  <a:cxn ang="0">
                    <a:pos x="130" y="92"/>
                  </a:cxn>
                  <a:cxn ang="0">
                    <a:pos x="50" y="104"/>
                  </a:cxn>
                  <a:cxn ang="0">
                    <a:pos x="12" y="144"/>
                  </a:cxn>
                </a:cxnLst>
                <a:rect l="0" t="0" r="r" b="b"/>
                <a:pathLst>
                  <a:path w="1236" h="578">
                    <a:moveTo>
                      <a:pt x="44" y="148"/>
                    </a:moveTo>
                    <a:lnTo>
                      <a:pt x="44" y="148"/>
                    </a:lnTo>
                    <a:lnTo>
                      <a:pt x="50" y="150"/>
                    </a:lnTo>
                    <a:lnTo>
                      <a:pt x="58" y="152"/>
                    </a:lnTo>
                    <a:lnTo>
                      <a:pt x="74" y="150"/>
                    </a:lnTo>
                    <a:lnTo>
                      <a:pt x="80" y="150"/>
                    </a:lnTo>
                    <a:lnTo>
                      <a:pt x="80" y="152"/>
                    </a:lnTo>
                    <a:lnTo>
                      <a:pt x="74" y="156"/>
                    </a:lnTo>
                    <a:lnTo>
                      <a:pt x="74" y="156"/>
                    </a:lnTo>
                    <a:lnTo>
                      <a:pt x="68" y="162"/>
                    </a:lnTo>
                    <a:lnTo>
                      <a:pt x="62" y="168"/>
                    </a:lnTo>
                    <a:lnTo>
                      <a:pt x="62" y="172"/>
                    </a:lnTo>
                    <a:lnTo>
                      <a:pt x="62" y="178"/>
                    </a:lnTo>
                    <a:lnTo>
                      <a:pt x="66" y="182"/>
                    </a:lnTo>
                    <a:lnTo>
                      <a:pt x="72" y="186"/>
                    </a:lnTo>
                    <a:lnTo>
                      <a:pt x="82" y="190"/>
                    </a:lnTo>
                    <a:lnTo>
                      <a:pt x="94" y="194"/>
                    </a:lnTo>
                    <a:lnTo>
                      <a:pt x="94" y="194"/>
                    </a:lnTo>
                    <a:lnTo>
                      <a:pt x="108" y="200"/>
                    </a:lnTo>
                    <a:lnTo>
                      <a:pt x="122" y="204"/>
                    </a:lnTo>
                    <a:lnTo>
                      <a:pt x="144" y="212"/>
                    </a:lnTo>
                    <a:lnTo>
                      <a:pt x="156" y="216"/>
                    </a:lnTo>
                    <a:lnTo>
                      <a:pt x="166" y="214"/>
                    </a:lnTo>
                    <a:lnTo>
                      <a:pt x="178" y="212"/>
                    </a:lnTo>
                    <a:lnTo>
                      <a:pt x="192" y="204"/>
                    </a:lnTo>
                    <a:lnTo>
                      <a:pt x="192" y="204"/>
                    </a:lnTo>
                    <a:lnTo>
                      <a:pt x="206" y="194"/>
                    </a:lnTo>
                    <a:lnTo>
                      <a:pt x="222" y="188"/>
                    </a:lnTo>
                    <a:lnTo>
                      <a:pt x="234" y="184"/>
                    </a:lnTo>
                    <a:lnTo>
                      <a:pt x="246" y="182"/>
                    </a:lnTo>
                    <a:lnTo>
                      <a:pt x="254" y="182"/>
                    </a:lnTo>
                    <a:lnTo>
                      <a:pt x="258" y="182"/>
                    </a:lnTo>
                    <a:lnTo>
                      <a:pt x="256" y="184"/>
                    </a:lnTo>
                    <a:lnTo>
                      <a:pt x="250" y="186"/>
                    </a:lnTo>
                    <a:lnTo>
                      <a:pt x="250" y="186"/>
                    </a:lnTo>
                    <a:lnTo>
                      <a:pt x="224" y="194"/>
                    </a:lnTo>
                    <a:lnTo>
                      <a:pt x="212" y="200"/>
                    </a:lnTo>
                    <a:lnTo>
                      <a:pt x="204" y="206"/>
                    </a:lnTo>
                    <a:lnTo>
                      <a:pt x="202" y="208"/>
                    </a:lnTo>
                    <a:lnTo>
                      <a:pt x="202" y="210"/>
                    </a:lnTo>
                    <a:lnTo>
                      <a:pt x="204" y="214"/>
                    </a:lnTo>
                    <a:lnTo>
                      <a:pt x="208" y="216"/>
                    </a:lnTo>
                    <a:lnTo>
                      <a:pt x="224" y="220"/>
                    </a:lnTo>
                    <a:lnTo>
                      <a:pt x="254" y="224"/>
                    </a:lnTo>
                    <a:lnTo>
                      <a:pt x="254" y="224"/>
                    </a:lnTo>
                    <a:lnTo>
                      <a:pt x="284" y="224"/>
                    </a:lnTo>
                    <a:lnTo>
                      <a:pt x="304" y="224"/>
                    </a:lnTo>
                    <a:lnTo>
                      <a:pt x="318" y="220"/>
                    </a:lnTo>
                    <a:lnTo>
                      <a:pt x="326" y="216"/>
                    </a:lnTo>
                    <a:lnTo>
                      <a:pt x="334" y="210"/>
                    </a:lnTo>
                    <a:lnTo>
                      <a:pt x="338" y="210"/>
                    </a:lnTo>
                    <a:lnTo>
                      <a:pt x="346" y="214"/>
                    </a:lnTo>
                    <a:lnTo>
                      <a:pt x="346" y="214"/>
                    </a:lnTo>
                    <a:lnTo>
                      <a:pt x="358" y="218"/>
                    </a:lnTo>
                    <a:lnTo>
                      <a:pt x="374" y="218"/>
                    </a:lnTo>
                    <a:lnTo>
                      <a:pt x="394" y="216"/>
                    </a:lnTo>
                    <a:lnTo>
                      <a:pt x="418" y="212"/>
                    </a:lnTo>
                    <a:lnTo>
                      <a:pt x="442" y="206"/>
                    </a:lnTo>
                    <a:lnTo>
                      <a:pt x="468" y="196"/>
                    </a:lnTo>
                    <a:lnTo>
                      <a:pt x="494" y="186"/>
                    </a:lnTo>
                    <a:lnTo>
                      <a:pt x="520" y="174"/>
                    </a:lnTo>
                    <a:lnTo>
                      <a:pt x="520" y="174"/>
                    </a:lnTo>
                    <a:lnTo>
                      <a:pt x="546" y="160"/>
                    </a:lnTo>
                    <a:lnTo>
                      <a:pt x="544" y="162"/>
                    </a:lnTo>
                    <a:lnTo>
                      <a:pt x="540" y="168"/>
                    </a:lnTo>
                    <a:lnTo>
                      <a:pt x="536" y="176"/>
                    </a:lnTo>
                    <a:lnTo>
                      <a:pt x="534" y="180"/>
                    </a:lnTo>
                    <a:lnTo>
                      <a:pt x="534" y="184"/>
                    </a:lnTo>
                    <a:lnTo>
                      <a:pt x="536" y="186"/>
                    </a:lnTo>
                    <a:lnTo>
                      <a:pt x="540" y="190"/>
                    </a:lnTo>
                    <a:lnTo>
                      <a:pt x="548" y="192"/>
                    </a:lnTo>
                    <a:lnTo>
                      <a:pt x="558" y="192"/>
                    </a:lnTo>
                    <a:lnTo>
                      <a:pt x="558" y="192"/>
                    </a:lnTo>
                    <a:lnTo>
                      <a:pt x="576" y="194"/>
                    </a:lnTo>
                    <a:lnTo>
                      <a:pt x="584" y="196"/>
                    </a:lnTo>
                    <a:lnTo>
                      <a:pt x="584" y="196"/>
                    </a:lnTo>
                    <a:lnTo>
                      <a:pt x="580" y="198"/>
                    </a:lnTo>
                    <a:lnTo>
                      <a:pt x="570" y="200"/>
                    </a:lnTo>
                    <a:lnTo>
                      <a:pt x="524" y="208"/>
                    </a:lnTo>
                    <a:lnTo>
                      <a:pt x="450" y="222"/>
                    </a:lnTo>
                    <a:lnTo>
                      <a:pt x="450" y="222"/>
                    </a:lnTo>
                    <a:lnTo>
                      <a:pt x="388" y="236"/>
                    </a:lnTo>
                    <a:lnTo>
                      <a:pt x="370" y="238"/>
                    </a:lnTo>
                    <a:lnTo>
                      <a:pt x="360" y="242"/>
                    </a:lnTo>
                    <a:lnTo>
                      <a:pt x="358" y="242"/>
                    </a:lnTo>
                    <a:lnTo>
                      <a:pt x="358" y="244"/>
                    </a:lnTo>
                    <a:lnTo>
                      <a:pt x="362" y="248"/>
                    </a:lnTo>
                    <a:lnTo>
                      <a:pt x="386" y="264"/>
                    </a:lnTo>
                    <a:lnTo>
                      <a:pt x="386" y="264"/>
                    </a:lnTo>
                    <a:lnTo>
                      <a:pt x="402" y="274"/>
                    </a:lnTo>
                    <a:lnTo>
                      <a:pt x="418" y="282"/>
                    </a:lnTo>
                    <a:lnTo>
                      <a:pt x="442" y="292"/>
                    </a:lnTo>
                    <a:lnTo>
                      <a:pt x="450" y="296"/>
                    </a:lnTo>
                    <a:lnTo>
                      <a:pt x="452" y="298"/>
                    </a:lnTo>
                    <a:lnTo>
                      <a:pt x="448" y="302"/>
                    </a:lnTo>
                    <a:lnTo>
                      <a:pt x="436" y="304"/>
                    </a:lnTo>
                    <a:lnTo>
                      <a:pt x="436" y="304"/>
                    </a:lnTo>
                    <a:lnTo>
                      <a:pt x="422" y="304"/>
                    </a:lnTo>
                    <a:lnTo>
                      <a:pt x="410" y="302"/>
                    </a:lnTo>
                    <a:lnTo>
                      <a:pt x="402" y="298"/>
                    </a:lnTo>
                    <a:lnTo>
                      <a:pt x="394" y="292"/>
                    </a:lnTo>
                    <a:lnTo>
                      <a:pt x="378" y="276"/>
                    </a:lnTo>
                    <a:lnTo>
                      <a:pt x="368" y="268"/>
                    </a:lnTo>
                    <a:lnTo>
                      <a:pt x="356" y="260"/>
                    </a:lnTo>
                    <a:lnTo>
                      <a:pt x="356" y="260"/>
                    </a:lnTo>
                    <a:lnTo>
                      <a:pt x="338" y="254"/>
                    </a:lnTo>
                    <a:lnTo>
                      <a:pt x="316" y="248"/>
                    </a:lnTo>
                    <a:lnTo>
                      <a:pt x="292" y="244"/>
                    </a:lnTo>
                    <a:lnTo>
                      <a:pt x="268" y="242"/>
                    </a:lnTo>
                    <a:lnTo>
                      <a:pt x="246" y="240"/>
                    </a:lnTo>
                    <a:lnTo>
                      <a:pt x="228" y="242"/>
                    </a:lnTo>
                    <a:lnTo>
                      <a:pt x="220" y="244"/>
                    </a:lnTo>
                    <a:lnTo>
                      <a:pt x="216" y="246"/>
                    </a:lnTo>
                    <a:lnTo>
                      <a:pt x="212" y="250"/>
                    </a:lnTo>
                    <a:lnTo>
                      <a:pt x="210" y="254"/>
                    </a:lnTo>
                    <a:lnTo>
                      <a:pt x="210" y="254"/>
                    </a:lnTo>
                    <a:lnTo>
                      <a:pt x="210" y="270"/>
                    </a:lnTo>
                    <a:lnTo>
                      <a:pt x="212" y="274"/>
                    </a:lnTo>
                    <a:lnTo>
                      <a:pt x="214" y="278"/>
                    </a:lnTo>
                    <a:lnTo>
                      <a:pt x="226" y="284"/>
                    </a:lnTo>
                    <a:lnTo>
                      <a:pt x="250" y="292"/>
                    </a:lnTo>
                    <a:lnTo>
                      <a:pt x="250" y="292"/>
                    </a:lnTo>
                    <a:lnTo>
                      <a:pt x="262" y="298"/>
                    </a:lnTo>
                    <a:lnTo>
                      <a:pt x="276" y="304"/>
                    </a:lnTo>
                    <a:lnTo>
                      <a:pt x="294" y="318"/>
                    </a:lnTo>
                    <a:lnTo>
                      <a:pt x="300" y="326"/>
                    </a:lnTo>
                    <a:lnTo>
                      <a:pt x="302" y="330"/>
                    </a:lnTo>
                    <a:lnTo>
                      <a:pt x="302" y="334"/>
                    </a:lnTo>
                    <a:lnTo>
                      <a:pt x="296" y="336"/>
                    </a:lnTo>
                    <a:lnTo>
                      <a:pt x="296" y="336"/>
                    </a:lnTo>
                    <a:lnTo>
                      <a:pt x="290" y="338"/>
                    </a:lnTo>
                    <a:lnTo>
                      <a:pt x="286" y="340"/>
                    </a:lnTo>
                    <a:lnTo>
                      <a:pt x="284" y="344"/>
                    </a:lnTo>
                    <a:lnTo>
                      <a:pt x="286" y="346"/>
                    </a:lnTo>
                    <a:lnTo>
                      <a:pt x="290" y="348"/>
                    </a:lnTo>
                    <a:lnTo>
                      <a:pt x="296" y="352"/>
                    </a:lnTo>
                    <a:lnTo>
                      <a:pt x="308" y="354"/>
                    </a:lnTo>
                    <a:lnTo>
                      <a:pt x="320" y="356"/>
                    </a:lnTo>
                    <a:lnTo>
                      <a:pt x="320" y="356"/>
                    </a:lnTo>
                    <a:lnTo>
                      <a:pt x="336" y="356"/>
                    </a:lnTo>
                    <a:lnTo>
                      <a:pt x="348" y="360"/>
                    </a:lnTo>
                    <a:lnTo>
                      <a:pt x="356" y="362"/>
                    </a:lnTo>
                    <a:lnTo>
                      <a:pt x="362" y="366"/>
                    </a:lnTo>
                    <a:lnTo>
                      <a:pt x="364" y="368"/>
                    </a:lnTo>
                    <a:lnTo>
                      <a:pt x="360" y="368"/>
                    </a:lnTo>
                    <a:lnTo>
                      <a:pt x="352" y="368"/>
                    </a:lnTo>
                    <a:lnTo>
                      <a:pt x="340" y="368"/>
                    </a:lnTo>
                    <a:lnTo>
                      <a:pt x="340" y="368"/>
                    </a:lnTo>
                    <a:lnTo>
                      <a:pt x="320" y="366"/>
                    </a:lnTo>
                    <a:lnTo>
                      <a:pt x="298" y="364"/>
                    </a:lnTo>
                    <a:lnTo>
                      <a:pt x="250" y="366"/>
                    </a:lnTo>
                    <a:lnTo>
                      <a:pt x="228" y="368"/>
                    </a:lnTo>
                    <a:lnTo>
                      <a:pt x="208" y="372"/>
                    </a:lnTo>
                    <a:lnTo>
                      <a:pt x="192" y="376"/>
                    </a:lnTo>
                    <a:lnTo>
                      <a:pt x="182" y="382"/>
                    </a:lnTo>
                    <a:lnTo>
                      <a:pt x="182" y="382"/>
                    </a:lnTo>
                    <a:lnTo>
                      <a:pt x="176" y="388"/>
                    </a:lnTo>
                    <a:lnTo>
                      <a:pt x="172" y="394"/>
                    </a:lnTo>
                    <a:lnTo>
                      <a:pt x="170" y="402"/>
                    </a:lnTo>
                    <a:lnTo>
                      <a:pt x="168" y="410"/>
                    </a:lnTo>
                    <a:lnTo>
                      <a:pt x="170" y="416"/>
                    </a:lnTo>
                    <a:lnTo>
                      <a:pt x="176" y="420"/>
                    </a:lnTo>
                    <a:lnTo>
                      <a:pt x="184" y="422"/>
                    </a:lnTo>
                    <a:lnTo>
                      <a:pt x="196" y="420"/>
                    </a:lnTo>
                    <a:lnTo>
                      <a:pt x="196" y="420"/>
                    </a:lnTo>
                    <a:lnTo>
                      <a:pt x="208" y="418"/>
                    </a:lnTo>
                    <a:lnTo>
                      <a:pt x="216" y="418"/>
                    </a:lnTo>
                    <a:lnTo>
                      <a:pt x="220" y="418"/>
                    </a:lnTo>
                    <a:lnTo>
                      <a:pt x="224" y="420"/>
                    </a:lnTo>
                    <a:lnTo>
                      <a:pt x="226" y="422"/>
                    </a:lnTo>
                    <a:lnTo>
                      <a:pt x="230" y="424"/>
                    </a:lnTo>
                    <a:lnTo>
                      <a:pt x="236" y="424"/>
                    </a:lnTo>
                    <a:lnTo>
                      <a:pt x="246" y="424"/>
                    </a:lnTo>
                    <a:lnTo>
                      <a:pt x="246" y="424"/>
                    </a:lnTo>
                    <a:lnTo>
                      <a:pt x="256" y="422"/>
                    </a:lnTo>
                    <a:lnTo>
                      <a:pt x="260" y="422"/>
                    </a:lnTo>
                    <a:lnTo>
                      <a:pt x="260" y="424"/>
                    </a:lnTo>
                    <a:lnTo>
                      <a:pt x="260" y="428"/>
                    </a:lnTo>
                    <a:lnTo>
                      <a:pt x="258" y="434"/>
                    </a:lnTo>
                    <a:lnTo>
                      <a:pt x="256" y="440"/>
                    </a:lnTo>
                    <a:lnTo>
                      <a:pt x="258" y="450"/>
                    </a:lnTo>
                    <a:lnTo>
                      <a:pt x="266" y="460"/>
                    </a:lnTo>
                    <a:lnTo>
                      <a:pt x="266" y="460"/>
                    </a:lnTo>
                    <a:lnTo>
                      <a:pt x="270" y="464"/>
                    </a:lnTo>
                    <a:lnTo>
                      <a:pt x="276" y="468"/>
                    </a:lnTo>
                    <a:lnTo>
                      <a:pt x="282" y="470"/>
                    </a:lnTo>
                    <a:lnTo>
                      <a:pt x="288" y="472"/>
                    </a:lnTo>
                    <a:lnTo>
                      <a:pt x="302" y="470"/>
                    </a:lnTo>
                    <a:lnTo>
                      <a:pt x="316" y="466"/>
                    </a:lnTo>
                    <a:lnTo>
                      <a:pt x="330" y="460"/>
                    </a:lnTo>
                    <a:lnTo>
                      <a:pt x="342" y="450"/>
                    </a:lnTo>
                    <a:lnTo>
                      <a:pt x="354" y="442"/>
                    </a:lnTo>
                    <a:lnTo>
                      <a:pt x="366" y="432"/>
                    </a:lnTo>
                    <a:lnTo>
                      <a:pt x="366" y="432"/>
                    </a:lnTo>
                    <a:lnTo>
                      <a:pt x="372" y="426"/>
                    </a:lnTo>
                    <a:lnTo>
                      <a:pt x="372" y="428"/>
                    </a:lnTo>
                    <a:lnTo>
                      <a:pt x="372" y="430"/>
                    </a:lnTo>
                    <a:lnTo>
                      <a:pt x="366" y="440"/>
                    </a:lnTo>
                    <a:lnTo>
                      <a:pt x="356" y="452"/>
                    </a:lnTo>
                    <a:lnTo>
                      <a:pt x="342" y="464"/>
                    </a:lnTo>
                    <a:lnTo>
                      <a:pt x="326" y="476"/>
                    </a:lnTo>
                    <a:lnTo>
                      <a:pt x="316" y="482"/>
                    </a:lnTo>
                    <a:lnTo>
                      <a:pt x="306" y="484"/>
                    </a:lnTo>
                    <a:lnTo>
                      <a:pt x="296" y="486"/>
                    </a:lnTo>
                    <a:lnTo>
                      <a:pt x="286" y="486"/>
                    </a:lnTo>
                    <a:lnTo>
                      <a:pt x="286" y="486"/>
                    </a:lnTo>
                    <a:lnTo>
                      <a:pt x="270" y="482"/>
                    </a:lnTo>
                    <a:lnTo>
                      <a:pt x="256" y="476"/>
                    </a:lnTo>
                    <a:lnTo>
                      <a:pt x="246" y="468"/>
                    </a:lnTo>
                    <a:lnTo>
                      <a:pt x="238" y="460"/>
                    </a:lnTo>
                    <a:lnTo>
                      <a:pt x="228" y="452"/>
                    </a:lnTo>
                    <a:lnTo>
                      <a:pt x="218" y="446"/>
                    </a:lnTo>
                    <a:lnTo>
                      <a:pt x="206" y="440"/>
                    </a:lnTo>
                    <a:lnTo>
                      <a:pt x="190" y="438"/>
                    </a:lnTo>
                    <a:lnTo>
                      <a:pt x="190" y="438"/>
                    </a:lnTo>
                    <a:lnTo>
                      <a:pt x="160" y="440"/>
                    </a:lnTo>
                    <a:lnTo>
                      <a:pt x="150" y="440"/>
                    </a:lnTo>
                    <a:lnTo>
                      <a:pt x="144" y="444"/>
                    </a:lnTo>
                    <a:lnTo>
                      <a:pt x="140" y="446"/>
                    </a:lnTo>
                    <a:lnTo>
                      <a:pt x="140" y="450"/>
                    </a:lnTo>
                    <a:lnTo>
                      <a:pt x="144" y="456"/>
                    </a:lnTo>
                    <a:lnTo>
                      <a:pt x="150" y="462"/>
                    </a:lnTo>
                    <a:lnTo>
                      <a:pt x="150" y="462"/>
                    </a:lnTo>
                    <a:lnTo>
                      <a:pt x="166" y="476"/>
                    </a:lnTo>
                    <a:lnTo>
                      <a:pt x="182" y="490"/>
                    </a:lnTo>
                    <a:lnTo>
                      <a:pt x="184" y="494"/>
                    </a:lnTo>
                    <a:lnTo>
                      <a:pt x="184" y="496"/>
                    </a:lnTo>
                    <a:lnTo>
                      <a:pt x="182" y="498"/>
                    </a:lnTo>
                    <a:lnTo>
                      <a:pt x="174" y="500"/>
                    </a:lnTo>
                    <a:lnTo>
                      <a:pt x="160" y="502"/>
                    </a:lnTo>
                    <a:lnTo>
                      <a:pt x="160" y="502"/>
                    </a:lnTo>
                    <a:lnTo>
                      <a:pt x="142" y="502"/>
                    </a:lnTo>
                    <a:lnTo>
                      <a:pt x="124" y="506"/>
                    </a:lnTo>
                    <a:lnTo>
                      <a:pt x="110" y="512"/>
                    </a:lnTo>
                    <a:lnTo>
                      <a:pt x="98" y="518"/>
                    </a:lnTo>
                    <a:lnTo>
                      <a:pt x="90" y="526"/>
                    </a:lnTo>
                    <a:lnTo>
                      <a:pt x="88" y="534"/>
                    </a:lnTo>
                    <a:lnTo>
                      <a:pt x="88" y="538"/>
                    </a:lnTo>
                    <a:lnTo>
                      <a:pt x="88" y="542"/>
                    </a:lnTo>
                    <a:lnTo>
                      <a:pt x="92" y="546"/>
                    </a:lnTo>
                    <a:lnTo>
                      <a:pt x="96" y="550"/>
                    </a:lnTo>
                    <a:lnTo>
                      <a:pt x="96" y="550"/>
                    </a:lnTo>
                    <a:lnTo>
                      <a:pt x="100" y="552"/>
                    </a:lnTo>
                    <a:lnTo>
                      <a:pt x="104" y="552"/>
                    </a:lnTo>
                    <a:lnTo>
                      <a:pt x="114" y="552"/>
                    </a:lnTo>
                    <a:lnTo>
                      <a:pt x="124" y="552"/>
                    </a:lnTo>
                    <a:lnTo>
                      <a:pt x="130" y="554"/>
                    </a:lnTo>
                    <a:lnTo>
                      <a:pt x="138" y="558"/>
                    </a:lnTo>
                    <a:lnTo>
                      <a:pt x="138" y="558"/>
                    </a:lnTo>
                    <a:lnTo>
                      <a:pt x="146" y="562"/>
                    </a:lnTo>
                    <a:lnTo>
                      <a:pt x="154" y="566"/>
                    </a:lnTo>
                    <a:lnTo>
                      <a:pt x="162" y="566"/>
                    </a:lnTo>
                    <a:lnTo>
                      <a:pt x="170" y="564"/>
                    </a:lnTo>
                    <a:lnTo>
                      <a:pt x="186" y="560"/>
                    </a:lnTo>
                    <a:lnTo>
                      <a:pt x="200" y="552"/>
                    </a:lnTo>
                    <a:lnTo>
                      <a:pt x="200" y="552"/>
                    </a:lnTo>
                    <a:lnTo>
                      <a:pt x="206" y="552"/>
                    </a:lnTo>
                    <a:lnTo>
                      <a:pt x="212" y="552"/>
                    </a:lnTo>
                    <a:lnTo>
                      <a:pt x="226" y="556"/>
                    </a:lnTo>
                    <a:lnTo>
                      <a:pt x="244" y="562"/>
                    </a:lnTo>
                    <a:lnTo>
                      <a:pt x="256" y="566"/>
                    </a:lnTo>
                    <a:lnTo>
                      <a:pt x="272" y="566"/>
                    </a:lnTo>
                    <a:lnTo>
                      <a:pt x="272" y="566"/>
                    </a:lnTo>
                    <a:lnTo>
                      <a:pt x="286" y="566"/>
                    </a:lnTo>
                    <a:lnTo>
                      <a:pt x="294" y="564"/>
                    </a:lnTo>
                    <a:lnTo>
                      <a:pt x="298" y="560"/>
                    </a:lnTo>
                    <a:lnTo>
                      <a:pt x="302" y="556"/>
                    </a:lnTo>
                    <a:lnTo>
                      <a:pt x="306" y="554"/>
                    </a:lnTo>
                    <a:lnTo>
                      <a:pt x="312" y="552"/>
                    </a:lnTo>
                    <a:lnTo>
                      <a:pt x="322" y="552"/>
                    </a:lnTo>
                    <a:lnTo>
                      <a:pt x="336" y="558"/>
                    </a:lnTo>
                    <a:lnTo>
                      <a:pt x="336" y="558"/>
                    </a:lnTo>
                    <a:lnTo>
                      <a:pt x="346" y="560"/>
                    </a:lnTo>
                    <a:lnTo>
                      <a:pt x="356" y="560"/>
                    </a:lnTo>
                    <a:lnTo>
                      <a:pt x="376" y="560"/>
                    </a:lnTo>
                    <a:lnTo>
                      <a:pt x="394" y="556"/>
                    </a:lnTo>
                    <a:lnTo>
                      <a:pt x="412" y="552"/>
                    </a:lnTo>
                    <a:lnTo>
                      <a:pt x="426" y="548"/>
                    </a:lnTo>
                    <a:lnTo>
                      <a:pt x="436" y="548"/>
                    </a:lnTo>
                    <a:lnTo>
                      <a:pt x="438" y="548"/>
                    </a:lnTo>
                    <a:lnTo>
                      <a:pt x="440" y="550"/>
                    </a:lnTo>
                    <a:lnTo>
                      <a:pt x="442" y="554"/>
                    </a:lnTo>
                    <a:lnTo>
                      <a:pt x="440" y="560"/>
                    </a:lnTo>
                    <a:lnTo>
                      <a:pt x="440" y="560"/>
                    </a:lnTo>
                    <a:lnTo>
                      <a:pt x="438" y="564"/>
                    </a:lnTo>
                    <a:lnTo>
                      <a:pt x="438" y="570"/>
                    </a:lnTo>
                    <a:lnTo>
                      <a:pt x="440" y="572"/>
                    </a:lnTo>
                    <a:lnTo>
                      <a:pt x="442" y="576"/>
                    </a:lnTo>
                    <a:lnTo>
                      <a:pt x="450" y="578"/>
                    </a:lnTo>
                    <a:lnTo>
                      <a:pt x="462" y="578"/>
                    </a:lnTo>
                    <a:lnTo>
                      <a:pt x="474" y="574"/>
                    </a:lnTo>
                    <a:lnTo>
                      <a:pt x="486" y="570"/>
                    </a:lnTo>
                    <a:lnTo>
                      <a:pt x="510" y="558"/>
                    </a:lnTo>
                    <a:lnTo>
                      <a:pt x="510" y="558"/>
                    </a:lnTo>
                    <a:lnTo>
                      <a:pt x="518" y="552"/>
                    </a:lnTo>
                    <a:lnTo>
                      <a:pt x="528" y="552"/>
                    </a:lnTo>
                    <a:lnTo>
                      <a:pt x="544" y="550"/>
                    </a:lnTo>
                    <a:lnTo>
                      <a:pt x="550" y="550"/>
                    </a:lnTo>
                    <a:lnTo>
                      <a:pt x="556" y="546"/>
                    </a:lnTo>
                    <a:lnTo>
                      <a:pt x="560" y="538"/>
                    </a:lnTo>
                    <a:lnTo>
                      <a:pt x="562" y="526"/>
                    </a:lnTo>
                    <a:lnTo>
                      <a:pt x="562" y="526"/>
                    </a:lnTo>
                    <a:lnTo>
                      <a:pt x="562" y="520"/>
                    </a:lnTo>
                    <a:lnTo>
                      <a:pt x="560" y="518"/>
                    </a:lnTo>
                    <a:lnTo>
                      <a:pt x="558" y="514"/>
                    </a:lnTo>
                    <a:lnTo>
                      <a:pt x="556" y="514"/>
                    </a:lnTo>
                    <a:lnTo>
                      <a:pt x="546" y="512"/>
                    </a:lnTo>
                    <a:lnTo>
                      <a:pt x="536" y="512"/>
                    </a:lnTo>
                    <a:lnTo>
                      <a:pt x="526" y="514"/>
                    </a:lnTo>
                    <a:lnTo>
                      <a:pt x="518" y="514"/>
                    </a:lnTo>
                    <a:lnTo>
                      <a:pt x="512" y="512"/>
                    </a:lnTo>
                    <a:lnTo>
                      <a:pt x="510" y="510"/>
                    </a:lnTo>
                    <a:lnTo>
                      <a:pt x="508" y="506"/>
                    </a:lnTo>
                    <a:lnTo>
                      <a:pt x="508" y="506"/>
                    </a:lnTo>
                    <a:lnTo>
                      <a:pt x="510" y="500"/>
                    </a:lnTo>
                    <a:lnTo>
                      <a:pt x="512" y="494"/>
                    </a:lnTo>
                    <a:lnTo>
                      <a:pt x="514" y="490"/>
                    </a:lnTo>
                    <a:lnTo>
                      <a:pt x="520" y="488"/>
                    </a:lnTo>
                    <a:lnTo>
                      <a:pt x="532" y="482"/>
                    </a:lnTo>
                    <a:lnTo>
                      <a:pt x="550" y="472"/>
                    </a:lnTo>
                    <a:lnTo>
                      <a:pt x="550" y="472"/>
                    </a:lnTo>
                    <a:lnTo>
                      <a:pt x="554" y="468"/>
                    </a:lnTo>
                    <a:lnTo>
                      <a:pt x="556" y="464"/>
                    </a:lnTo>
                    <a:lnTo>
                      <a:pt x="556" y="460"/>
                    </a:lnTo>
                    <a:lnTo>
                      <a:pt x="556" y="456"/>
                    </a:lnTo>
                    <a:lnTo>
                      <a:pt x="552" y="448"/>
                    </a:lnTo>
                    <a:lnTo>
                      <a:pt x="548" y="442"/>
                    </a:lnTo>
                    <a:lnTo>
                      <a:pt x="546" y="436"/>
                    </a:lnTo>
                    <a:lnTo>
                      <a:pt x="548" y="434"/>
                    </a:lnTo>
                    <a:lnTo>
                      <a:pt x="550" y="432"/>
                    </a:lnTo>
                    <a:lnTo>
                      <a:pt x="560" y="430"/>
                    </a:lnTo>
                    <a:lnTo>
                      <a:pt x="582" y="434"/>
                    </a:lnTo>
                    <a:lnTo>
                      <a:pt x="582" y="434"/>
                    </a:lnTo>
                    <a:lnTo>
                      <a:pt x="602" y="436"/>
                    </a:lnTo>
                    <a:lnTo>
                      <a:pt x="620" y="434"/>
                    </a:lnTo>
                    <a:lnTo>
                      <a:pt x="636" y="430"/>
                    </a:lnTo>
                    <a:lnTo>
                      <a:pt x="650" y="424"/>
                    </a:lnTo>
                    <a:lnTo>
                      <a:pt x="660" y="418"/>
                    </a:lnTo>
                    <a:lnTo>
                      <a:pt x="666" y="410"/>
                    </a:lnTo>
                    <a:lnTo>
                      <a:pt x="668" y="402"/>
                    </a:lnTo>
                    <a:lnTo>
                      <a:pt x="668" y="400"/>
                    </a:lnTo>
                    <a:lnTo>
                      <a:pt x="666" y="396"/>
                    </a:lnTo>
                    <a:lnTo>
                      <a:pt x="666" y="396"/>
                    </a:lnTo>
                    <a:lnTo>
                      <a:pt x="664" y="394"/>
                    </a:lnTo>
                    <a:lnTo>
                      <a:pt x="664" y="392"/>
                    </a:lnTo>
                    <a:lnTo>
                      <a:pt x="666" y="388"/>
                    </a:lnTo>
                    <a:lnTo>
                      <a:pt x="680" y="382"/>
                    </a:lnTo>
                    <a:lnTo>
                      <a:pt x="684" y="378"/>
                    </a:lnTo>
                    <a:lnTo>
                      <a:pt x="684" y="376"/>
                    </a:lnTo>
                    <a:lnTo>
                      <a:pt x="684" y="372"/>
                    </a:lnTo>
                    <a:lnTo>
                      <a:pt x="678" y="366"/>
                    </a:lnTo>
                    <a:lnTo>
                      <a:pt x="662" y="356"/>
                    </a:lnTo>
                    <a:lnTo>
                      <a:pt x="662" y="356"/>
                    </a:lnTo>
                    <a:lnTo>
                      <a:pt x="648" y="350"/>
                    </a:lnTo>
                    <a:lnTo>
                      <a:pt x="644" y="348"/>
                    </a:lnTo>
                    <a:lnTo>
                      <a:pt x="644" y="346"/>
                    </a:lnTo>
                    <a:lnTo>
                      <a:pt x="650" y="346"/>
                    </a:lnTo>
                    <a:lnTo>
                      <a:pt x="662" y="348"/>
                    </a:lnTo>
                    <a:lnTo>
                      <a:pt x="674" y="348"/>
                    </a:lnTo>
                    <a:lnTo>
                      <a:pt x="686" y="348"/>
                    </a:lnTo>
                    <a:lnTo>
                      <a:pt x="690" y="348"/>
                    </a:lnTo>
                    <a:lnTo>
                      <a:pt x="694" y="346"/>
                    </a:lnTo>
                    <a:lnTo>
                      <a:pt x="696" y="344"/>
                    </a:lnTo>
                    <a:lnTo>
                      <a:pt x="694" y="340"/>
                    </a:lnTo>
                    <a:lnTo>
                      <a:pt x="694" y="340"/>
                    </a:lnTo>
                    <a:lnTo>
                      <a:pt x="690" y="332"/>
                    </a:lnTo>
                    <a:lnTo>
                      <a:pt x="684" y="328"/>
                    </a:lnTo>
                    <a:lnTo>
                      <a:pt x="680" y="324"/>
                    </a:lnTo>
                    <a:lnTo>
                      <a:pt x="674" y="324"/>
                    </a:lnTo>
                    <a:lnTo>
                      <a:pt x="658" y="326"/>
                    </a:lnTo>
                    <a:lnTo>
                      <a:pt x="638" y="328"/>
                    </a:lnTo>
                    <a:lnTo>
                      <a:pt x="638" y="328"/>
                    </a:lnTo>
                    <a:lnTo>
                      <a:pt x="614" y="328"/>
                    </a:lnTo>
                    <a:lnTo>
                      <a:pt x="592" y="328"/>
                    </a:lnTo>
                    <a:lnTo>
                      <a:pt x="584" y="328"/>
                    </a:lnTo>
                    <a:lnTo>
                      <a:pt x="578" y="326"/>
                    </a:lnTo>
                    <a:lnTo>
                      <a:pt x="576" y="324"/>
                    </a:lnTo>
                    <a:lnTo>
                      <a:pt x="580" y="320"/>
                    </a:lnTo>
                    <a:lnTo>
                      <a:pt x="580" y="320"/>
                    </a:lnTo>
                    <a:lnTo>
                      <a:pt x="588" y="318"/>
                    </a:lnTo>
                    <a:lnTo>
                      <a:pt x="602" y="314"/>
                    </a:lnTo>
                    <a:lnTo>
                      <a:pt x="644" y="312"/>
                    </a:lnTo>
                    <a:lnTo>
                      <a:pt x="692" y="310"/>
                    </a:lnTo>
                    <a:lnTo>
                      <a:pt x="730" y="306"/>
                    </a:lnTo>
                    <a:lnTo>
                      <a:pt x="730" y="306"/>
                    </a:lnTo>
                    <a:lnTo>
                      <a:pt x="742" y="304"/>
                    </a:lnTo>
                    <a:lnTo>
                      <a:pt x="750" y="300"/>
                    </a:lnTo>
                    <a:lnTo>
                      <a:pt x="752" y="296"/>
                    </a:lnTo>
                    <a:lnTo>
                      <a:pt x="752" y="290"/>
                    </a:lnTo>
                    <a:lnTo>
                      <a:pt x="752" y="284"/>
                    </a:lnTo>
                    <a:lnTo>
                      <a:pt x="754" y="284"/>
                    </a:lnTo>
                    <a:lnTo>
                      <a:pt x="762" y="286"/>
                    </a:lnTo>
                    <a:lnTo>
                      <a:pt x="762" y="286"/>
                    </a:lnTo>
                    <a:lnTo>
                      <a:pt x="770" y="290"/>
                    </a:lnTo>
                    <a:lnTo>
                      <a:pt x="780" y="292"/>
                    </a:lnTo>
                    <a:lnTo>
                      <a:pt x="790" y="294"/>
                    </a:lnTo>
                    <a:lnTo>
                      <a:pt x="800" y="292"/>
                    </a:lnTo>
                    <a:lnTo>
                      <a:pt x="812" y="290"/>
                    </a:lnTo>
                    <a:lnTo>
                      <a:pt x="822" y="286"/>
                    </a:lnTo>
                    <a:lnTo>
                      <a:pt x="832" y="278"/>
                    </a:lnTo>
                    <a:lnTo>
                      <a:pt x="842" y="270"/>
                    </a:lnTo>
                    <a:lnTo>
                      <a:pt x="842" y="270"/>
                    </a:lnTo>
                    <a:lnTo>
                      <a:pt x="852" y="260"/>
                    </a:lnTo>
                    <a:lnTo>
                      <a:pt x="866" y="248"/>
                    </a:lnTo>
                    <a:lnTo>
                      <a:pt x="882" y="238"/>
                    </a:lnTo>
                    <a:lnTo>
                      <a:pt x="902" y="228"/>
                    </a:lnTo>
                    <a:lnTo>
                      <a:pt x="954" y="204"/>
                    </a:lnTo>
                    <a:lnTo>
                      <a:pt x="1020" y="178"/>
                    </a:lnTo>
                    <a:lnTo>
                      <a:pt x="1020" y="178"/>
                    </a:lnTo>
                    <a:lnTo>
                      <a:pt x="1076" y="154"/>
                    </a:lnTo>
                    <a:lnTo>
                      <a:pt x="1092" y="146"/>
                    </a:lnTo>
                    <a:lnTo>
                      <a:pt x="1098" y="142"/>
                    </a:lnTo>
                    <a:lnTo>
                      <a:pt x="1098" y="140"/>
                    </a:lnTo>
                    <a:lnTo>
                      <a:pt x="1094" y="140"/>
                    </a:lnTo>
                    <a:lnTo>
                      <a:pt x="1084" y="140"/>
                    </a:lnTo>
                    <a:lnTo>
                      <a:pt x="1038" y="142"/>
                    </a:lnTo>
                    <a:lnTo>
                      <a:pt x="1038" y="142"/>
                    </a:lnTo>
                    <a:lnTo>
                      <a:pt x="1014" y="144"/>
                    </a:lnTo>
                    <a:lnTo>
                      <a:pt x="1002" y="144"/>
                    </a:lnTo>
                    <a:lnTo>
                      <a:pt x="1000" y="142"/>
                    </a:lnTo>
                    <a:lnTo>
                      <a:pt x="1000" y="142"/>
                    </a:lnTo>
                    <a:lnTo>
                      <a:pt x="1006" y="138"/>
                    </a:lnTo>
                    <a:lnTo>
                      <a:pt x="1034" y="130"/>
                    </a:lnTo>
                    <a:lnTo>
                      <a:pt x="1072" y="122"/>
                    </a:lnTo>
                    <a:lnTo>
                      <a:pt x="1072" y="122"/>
                    </a:lnTo>
                    <a:lnTo>
                      <a:pt x="1118" y="112"/>
                    </a:lnTo>
                    <a:lnTo>
                      <a:pt x="1172" y="100"/>
                    </a:lnTo>
                    <a:lnTo>
                      <a:pt x="1198" y="92"/>
                    </a:lnTo>
                    <a:lnTo>
                      <a:pt x="1218" y="84"/>
                    </a:lnTo>
                    <a:lnTo>
                      <a:pt x="1232" y="76"/>
                    </a:lnTo>
                    <a:lnTo>
                      <a:pt x="1236" y="72"/>
                    </a:lnTo>
                    <a:lnTo>
                      <a:pt x="1236" y="68"/>
                    </a:lnTo>
                    <a:lnTo>
                      <a:pt x="1236" y="68"/>
                    </a:lnTo>
                    <a:lnTo>
                      <a:pt x="1236" y="64"/>
                    </a:lnTo>
                    <a:lnTo>
                      <a:pt x="1234" y="62"/>
                    </a:lnTo>
                    <a:lnTo>
                      <a:pt x="1224" y="58"/>
                    </a:lnTo>
                    <a:lnTo>
                      <a:pt x="1210" y="58"/>
                    </a:lnTo>
                    <a:lnTo>
                      <a:pt x="1196" y="56"/>
                    </a:lnTo>
                    <a:lnTo>
                      <a:pt x="1182" y="56"/>
                    </a:lnTo>
                    <a:lnTo>
                      <a:pt x="1168" y="54"/>
                    </a:lnTo>
                    <a:lnTo>
                      <a:pt x="1160" y="50"/>
                    </a:lnTo>
                    <a:lnTo>
                      <a:pt x="1158" y="48"/>
                    </a:lnTo>
                    <a:lnTo>
                      <a:pt x="1156" y="44"/>
                    </a:lnTo>
                    <a:lnTo>
                      <a:pt x="1156" y="44"/>
                    </a:lnTo>
                    <a:lnTo>
                      <a:pt x="1156" y="40"/>
                    </a:lnTo>
                    <a:lnTo>
                      <a:pt x="1154" y="36"/>
                    </a:lnTo>
                    <a:lnTo>
                      <a:pt x="1146" y="30"/>
                    </a:lnTo>
                    <a:lnTo>
                      <a:pt x="1136" y="26"/>
                    </a:lnTo>
                    <a:lnTo>
                      <a:pt x="1122" y="24"/>
                    </a:lnTo>
                    <a:lnTo>
                      <a:pt x="1094" y="20"/>
                    </a:lnTo>
                    <a:lnTo>
                      <a:pt x="1078" y="20"/>
                    </a:lnTo>
                    <a:lnTo>
                      <a:pt x="1078" y="20"/>
                    </a:lnTo>
                    <a:lnTo>
                      <a:pt x="1062" y="22"/>
                    </a:lnTo>
                    <a:lnTo>
                      <a:pt x="1050" y="22"/>
                    </a:lnTo>
                    <a:lnTo>
                      <a:pt x="1038" y="22"/>
                    </a:lnTo>
                    <a:lnTo>
                      <a:pt x="1018" y="30"/>
                    </a:lnTo>
                    <a:lnTo>
                      <a:pt x="1018" y="30"/>
                    </a:lnTo>
                    <a:lnTo>
                      <a:pt x="1004" y="34"/>
                    </a:lnTo>
                    <a:lnTo>
                      <a:pt x="990" y="38"/>
                    </a:lnTo>
                    <a:lnTo>
                      <a:pt x="962" y="40"/>
                    </a:lnTo>
                    <a:lnTo>
                      <a:pt x="948" y="40"/>
                    </a:lnTo>
                    <a:lnTo>
                      <a:pt x="948" y="40"/>
                    </a:lnTo>
                    <a:lnTo>
                      <a:pt x="948" y="38"/>
                    </a:lnTo>
                    <a:lnTo>
                      <a:pt x="958" y="36"/>
                    </a:lnTo>
                    <a:lnTo>
                      <a:pt x="958" y="36"/>
                    </a:lnTo>
                    <a:lnTo>
                      <a:pt x="986" y="30"/>
                    </a:lnTo>
                    <a:lnTo>
                      <a:pt x="1004" y="24"/>
                    </a:lnTo>
                    <a:lnTo>
                      <a:pt x="1008" y="22"/>
                    </a:lnTo>
                    <a:lnTo>
                      <a:pt x="1008" y="20"/>
                    </a:lnTo>
                    <a:lnTo>
                      <a:pt x="1006" y="20"/>
                    </a:lnTo>
                    <a:lnTo>
                      <a:pt x="998" y="18"/>
                    </a:lnTo>
                    <a:lnTo>
                      <a:pt x="980" y="16"/>
                    </a:lnTo>
                    <a:lnTo>
                      <a:pt x="980" y="16"/>
                    </a:lnTo>
                    <a:lnTo>
                      <a:pt x="958" y="16"/>
                    </a:lnTo>
                    <a:lnTo>
                      <a:pt x="942" y="14"/>
                    </a:lnTo>
                    <a:lnTo>
                      <a:pt x="912" y="6"/>
                    </a:lnTo>
                    <a:lnTo>
                      <a:pt x="900" y="2"/>
                    </a:lnTo>
                    <a:lnTo>
                      <a:pt x="888" y="0"/>
                    </a:lnTo>
                    <a:lnTo>
                      <a:pt x="874" y="0"/>
                    </a:lnTo>
                    <a:lnTo>
                      <a:pt x="858" y="2"/>
                    </a:lnTo>
                    <a:lnTo>
                      <a:pt x="858" y="2"/>
                    </a:lnTo>
                    <a:lnTo>
                      <a:pt x="830" y="4"/>
                    </a:lnTo>
                    <a:lnTo>
                      <a:pt x="808" y="4"/>
                    </a:lnTo>
                    <a:lnTo>
                      <a:pt x="788" y="4"/>
                    </a:lnTo>
                    <a:lnTo>
                      <a:pt x="776" y="6"/>
                    </a:lnTo>
                    <a:lnTo>
                      <a:pt x="762" y="10"/>
                    </a:lnTo>
                    <a:lnTo>
                      <a:pt x="762" y="10"/>
                    </a:lnTo>
                    <a:lnTo>
                      <a:pt x="746" y="14"/>
                    </a:lnTo>
                    <a:lnTo>
                      <a:pt x="728" y="14"/>
                    </a:lnTo>
                    <a:lnTo>
                      <a:pt x="690" y="10"/>
                    </a:lnTo>
                    <a:lnTo>
                      <a:pt x="666" y="10"/>
                    </a:lnTo>
                    <a:lnTo>
                      <a:pt x="640" y="10"/>
                    </a:lnTo>
                    <a:lnTo>
                      <a:pt x="608" y="12"/>
                    </a:lnTo>
                    <a:lnTo>
                      <a:pt x="574" y="20"/>
                    </a:lnTo>
                    <a:lnTo>
                      <a:pt x="574" y="20"/>
                    </a:lnTo>
                    <a:lnTo>
                      <a:pt x="556" y="22"/>
                    </a:lnTo>
                    <a:lnTo>
                      <a:pt x="540" y="22"/>
                    </a:lnTo>
                    <a:lnTo>
                      <a:pt x="526" y="20"/>
                    </a:lnTo>
                    <a:lnTo>
                      <a:pt x="514" y="16"/>
                    </a:lnTo>
                    <a:lnTo>
                      <a:pt x="500" y="14"/>
                    </a:lnTo>
                    <a:lnTo>
                      <a:pt x="490" y="12"/>
                    </a:lnTo>
                    <a:lnTo>
                      <a:pt x="478" y="14"/>
                    </a:lnTo>
                    <a:lnTo>
                      <a:pt x="466" y="18"/>
                    </a:lnTo>
                    <a:lnTo>
                      <a:pt x="466" y="18"/>
                    </a:lnTo>
                    <a:lnTo>
                      <a:pt x="454" y="22"/>
                    </a:lnTo>
                    <a:lnTo>
                      <a:pt x="442" y="24"/>
                    </a:lnTo>
                    <a:lnTo>
                      <a:pt x="432" y="24"/>
                    </a:lnTo>
                    <a:lnTo>
                      <a:pt x="422" y="24"/>
                    </a:lnTo>
                    <a:lnTo>
                      <a:pt x="416" y="22"/>
                    </a:lnTo>
                    <a:lnTo>
                      <a:pt x="412" y="24"/>
                    </a:lnTo>
                    <a:lnTo>
                      <a:pt x="416" y="28"/>
                    </a:lnTo>
                    <a:lnTo>
                      <a:pt x="424" y="36"/>
                    </a:lnTo>
                    <a:lnTo>
                      <a:pt x="424" y="36"/>
                    </a:lnTo>
                    <a:lnTo>
                      <a:pt x="430" y="44"/>
                    </a:lnTo>
                    <a:lnTo>
                      <a:pt x="430" y="46"/>
                    </a:lnTo>
                    <a:lnTo>
                      <a:pt x="430" y="48"/>
                    </a:lnTo>
                    <a:lnTo>
                      <a:pt x="424" y="48"/>
                    </a:lnTo>
                    <a:lnTo>
                      <a:pt x="414" y="46"/>
                    </a:lnTo>
                    <a:lnTo>
                      <a:pt x="404" y="44"/>
                    </a:lnTo>
                    <a:lnTo>
                      <a:pt x="392" y="42"/>
                    </a:lnTo>
                    <a:lnTo>
                      <a:pt x="384" y="44"/>
                    </a:lnTo>
                    <a:lnTo>
                      <a:pt x="380" y="46"/>
                    </a:lnTo>
                    <a:lnTo>
                      <a:pt x="378" y="50"/>
                    </a:lnTo>
                    <a:lnTo>
                      <a:pt x="378" y="50"/>
                    </a:lnTo>
                    <a:lnTo>
                      <a:pt x="376" y="58"/>
                    </a:lnTo>
                    <a:lnTo>
                      <a:pt x="372" y="62"/>
                    </a:lnTo>
                    <a:lnTo>
                      <a:pt x="366" y="66"/>
                    </a:lnTo>
                    <a:lnTo>
                      <a:pt x="360" y="68"/>
                    </a:lnTo>
                    <a:lnTo>
                      <a:pt x="352" y="70"/>
                    </a:lnTo>
                    <a:lnTo>
                      <a:pt x="340" y="70"/>
                    </a:lnTo>
                    <a:lnTo>
                      <a:pt x="312" y="68"/>
                    </a:lnTo>
                    <a:lnTo>
                      <a:pt x="312" y="68"/>
                    </a:lnTo>
                    <a:lnTo>
                      <a:pt x="300" y="66"/>
                    </a:lnTo>
                    <a:lnTo>
                      <a:pt x="292" y="64"/>
                    </a:lnTo>
                    <a:lnTo>
                      <a:pt x="290" y="60"/>
                    </a:lnTo>
                    <a:lnTo>
                      <a:pt x="290" y="58"/>
                    </a:lnTo>
                    <a:lnTo>
                      <a:pt x="290" y="56"/>
                    </a:lnTo>
                    <a:lnTo>
                      <a:pt x="288" y="54"/>
                    </a:lnTo>
                    <a:lnTo>
                      <a:pt x="280" y="52"/>
                    </a:lnTo>
                    <a:lnTo>
                      <a:pt x="264" y="52"/>
                    </a:lnTo>
                    <a:lnTo>
                      <a:pt x="264" y="52"/>
                    </a:lnTo>
                    <a:lnTo>
                      <a:pt x="250" y="52"/>
                    </a:lnTo>
                    <a:lnTo>
                      <a:pt x="244" y="52"/>
                    </a:lnTo>
                    <a:lnTo>
                      <a:pt x="244" y="56"/>
                    </a:lnTo>
                    <a:lnTo>
                      <a:pt x="246" y="60"/>
                    </a:lnTo>
                    <a:lnTo>
                      <a:pt x="248" y="64"/>
                    </a:lnTo>
                    <a:lnTo>
                      <a:pt x="248" y="66"/>
                    </a:lnTo>
                    <a:lnTo>
                      <a:pt x="248" y="68"/>
                    </a:lnTo>
                    <a:lnTo>
                      <a:pt x="240" y="72"/>
                    </a:lnTo>
                    <a:lnTo>
                      <a:pt x="224" y="76"/>
                    </a:lnTo>
                    <a:lnTo>
                      <a:pt x="224" y="76"/>
                    </a:lnTo>
                    <a:lnTo>
                      <a:pt x="208" y="78"/>
                    </a:lnTo>
                    <a:lnTo>
                      <a:pt x="206" y="78"/>
                    </a:lnTo>
                    <a:lnTo>
                      <a:pt x="206" y="80"/>
                    </a:lnTo>
                    <a:lnTo>
                      <a:pt x="212" y="82"/>
                    </a:lnTo>
                    <a:lnTo>
                      <a:pt x="224" y="86"/>
                    </a:lnTo>
                    <a:lnTo>
                      <a:pt x="248" y="92"/>
                    </a:lnTo>
                    <a:lnTo>
                      <a:pt x="254" y="94"/>
                    </a:lnTo>
                    <a:lnTo>
                      <a:pt x="252" y="96"/>
                    </a:lnTo>
                    <a:lnTo>
                      <a:pt x="248" y="98"/>
                    </a:lnTo>
                    <a:lnTo>
                      <a:pt x="248" y="98"/>
                    </a:lnTo>
                    <a:lnTo>
                      <a:pt x="238" y="98"/>
                    </a:lnTo>
                    <a:lnTo>
                      <a:pt x="228" y="98"/>
                    </a:lnTo>
                    <a:lnTo>
                      <a:pt x="206" y="92"/>
                    </a:lnTo>
                    <a:lnTo>
                      <a:pt x="194" y="90"/>
                    </a:lnTo>
                    <a:lnTo>
                      <a:pt x="180" y="88"/>
                    </a:lnTo>
                    <a:lnTo>
                      <a:pt x="166" y="86"/>
                    </a:lnTo>
                    <a:lnTo>
                      <a:pt x="146" y="88"/>
                    </a:lnTo>
                    <a:lnTo>
                      <a:pt x="146" y="88"/>
                    </a:lnTo>
                    <a:lnTo>
                      <a:pt x="130" y="92"/>
                    </a:lnTo>
                    <a:lnTo>
                      <a:pt x="120" y="94"/>
                    </a:lnTo>
                    <a:lnTo>
                      <a:pt x="112" y="98"/>
                    </a:lnTo>
                    <a:lnTo>
                      <a:pt x="108" y="102"/>
                    </a:lnTo>
                    <a:lnTo>
                      <a:pt x="104" y="106"/>
                    </a:lnTo>
                    <a:lnTo>
                      <a:pt x="100" y="106"/>
                    </a:lnTo>
                    <a:lnTo>
                      <a:pt x="92" y="108"/>
                    </a:lnTo>
                    <a:lnTo>
                      <a:pt x="80" y="106"/>
                    </a:lnTo>
                    <a:lnTo>
                      <a:pt x="80" y="106"/>
                    </a:lnTo>
                    <a:lnTo>
                      <a:pt x="66" y="104"/>
                    </a:lnTo>
                    <a:lnTo>
                      <a:pt x="50" y="104"/>
                    </a:lnTo>
                    <a:lnTo>
                      <a:pt x="36" y="108"/>
                    </a:lnTo>
                    <a:lnTo>
                      <a:pt x="22" y="112"/>
                    </a:lnTo>
                    <a:lnTo>
                      <a:pt x="12" y="118"/>
                    </a:lnTo>
                    <a:lnTo>
                      <a:pt x="4" y="124"/>
                    </a:lnTo>
                    <a:lnTo>
                      <a:pt x="0" y="130"/>
                    </a:lnTo>
                    <a:lnTo>
                      <a:pt x="2" y="134"/>
                    </a:lnTo>
                    <a:lnTo>
                      <a:pt x="4" y="138"/>
                    </a:lnTo>
                    <a:lnTo>
                      <a:pt x="4" y="138"/>
                    </a:lnTo>
                    <a:lnTo>
                      <a:pt x="8" y="142"/>
                    </a:lnTo>
                    <a:lnTo>
                      <a:pt x="12" y="144"/>
                    </a:lnTo>
                    <a:lnTo>
                      <a:pt x="16" y="144"/>
                    </a:lnTo>
                    <a:lnTo>
                      <a:pt x="22" y="144"/>
                    </a:lnTo>
                    <a:lnTo>
                      <a:pt x="32" y="144"/>
                    </a:lnTo>
                    <a:lnTo>
                      <a:pt x="36" y="144"/>
                    </a:lnTo>
                    <a:lnTo>
                      <a:pt x="44" y="148"/>
                    </a:lnTo>
                    <a:lnTo>
                      <a:pt x="44" y="148"/>
                    </a:lnTo>
                    <a:close/>
                  </a:path>
                </a:pathLst>
              </a:custGeom>
              <a:grpFill/>
              <a:ln w="6350">
                <a:noFill/>
                <a:round/>
                <a:headEnd/>
                <a:tailEnd/>
              </a:ln>
            </p:spPr>
            <p:txBody>
              <a:bodyPr/>
              <a:lstStyle/>
              <a:p>
                <a:endParaRPr lang="en-US" b="1"/>
              </a:p>
            </p:txBody>
          </p:sp>
          <p:sp>
            <p:nvSpPr>
              <p:cNvPr id="224" name="Freeform 6107">
                <a:extLst>
                  <a:ext uri="{FF2B5EF4-FFF2-40B4-BE49-F238E27FC236}">
                    <a16:creationId xmlns:a16="http://schemas.microsoft.com/office/drawing/2014/main" id="{6A79098B-D17A-473C-A0A9-4DBF59D3B346}"/>
                  </a:ext>
                </a:extLst>
              </p:cNvPr>
              <p:cNvSpPr>
                <a:spLocks/>
              </p:cNvSpPr>
              <p:nvPr/>
            </p:nvSpPr>
            <p:spPr bwMode="auto">
              <a:xfrm>
                <a:off x="2335530" y="1211263"/>
                <a:ext cx="121920" cy="48260"/>
              </a:xfrm>
              <a:custGeom>
                <a:avLst/>
                <a:gdLst/>
                <a:ahLst/>
                <a:cxnLst>
                  <a:cxn ang="0">
                    <a:pos x="2" y="16"/>
                  </a:cxn>
                  <a:cxn ang="0">
                    <a:pos x="2" y="16"/>
                  </a:cxn>
                  <a:cxn ang="0">
                    <a:pos x="0" y="24"/>
                  </a:cxn>
                  <a:cxn ang="0">
                    <a:pos x="2" y="30"/>
                  </a:cxn>
                  <a:cxn ang="0">
                    <a:pos x="6" y="34"/>
                  </a:cxn>
                  <a:cxn ang="0">
                    <a:pos x="18" y="38"/>
                  </a:cxn>
                  <a:cxn ang="0">
                    <a:pos x="18" y="38"/>
                  </a:cxn>
                  <a:cxn ang="0">
                    <a:pos x="22" y="42"/>
                  </a:cxn>
                  <a:cxn ang="0">
                    <a:pos x="26" y="46"/>
                  </a:cxn>
                  <a:cxn ang="0">
                    <a:pos x="26" y="52"/>
                  </a:cxn>
                  <a:cxn ang="0">
                    <a:pos x="28" y="56"/>
                  </a:cxn>
                  <a:cxn ang="0">
                    <a:pos x="30" y="62"/>
                  </a:cxn>
                  <a:cxn ang="0">
                    <a:pos x="36" y="66"/>
                  </a:cxn>
                  <a:cxn ang="0">
                    <a:pos x="46" y="72"/>
                  </a:cxn>
                  <a:cxn ang="0">
                    <a:pos x="46" y="72"/>
                  </a:cxn>
                  <a:cxn ang="0">
                    <a:pos x="56" y="76"/>
                  </a:cxn>
                  <a:cxn ang="0">
                    <a:pos x="66" y="76"/>
                  </a:cxn>
                  <a:cxn ang="0">
                    <a:pos x="72" y="76"/>
                  </a:cxn>
                  <a:cxn ang="0">
                    <a:pos x="80" y="74"/>
                  </a:cxn>
                  <a:cxn ang="0">
                    <a:pos x="94" y="68"/>
                  </a:cxn>
                  <a:cxn ang="0">
                    <a:pos x="104" y="66"/>
                  </a:cxn>
                  <a:cxn ang="0">
                    <a:pos x="118" y="68"/>
                  </a:cxn>
                  <a:cxn ang="0">
                    <a:pos x="118" y="68"/>
                  </a:cxn>
                  <a:cxn ang="0">
                    <a:pos x="148" y="70"/>
                  </a:cxn>
                  <a:cxn ang="0">
                    <a:pos x="176" y="72"/>
                  </a:cxn>
                  <a:cxn ang="0">
                    <a:pos x="184" y="70"/>
                  </a:cxn>
                  <a:cxn ang="0">
                    <a:pos x="192" y="68"/>
                  </a:cxn>
                  <a:cxn ang="0">
                    <a:pos x="192" y="66"/>
                  </a:cxn>
                  <a:cxn ang="0">
                    <a:pos x="192" y="62"/>
                  </a:cxn>
                  <a:cxn ang="0">
                    <a:pos x="188" y="58"/>
                  </a:cxn>
                  <a:cxn ang="0">
                    <a:pos x="188" y="58"/>
                  </a:cxn>
                  <a:cxn ang="0">
                    <a:pos x="174" y="42"/>
                  </a:cxn>
                  <a:cxn ang="0">
                    <a:pos x="166" y="34"/>
                  </a:cxn>
                  <a:cxn ang="0">
                    <a:pos x="156" y="26"/>
                  </a:cxn>
                  <a:cxn ang="0">
                    <a:pos x="144" y="18"/>
                  </a:cxn>
                  <a:cxn ang="0">
                    <a:pos x="130" y="12"/>
                  </a:cxn>
                  <a:cxn ang="0">
                    <a:pos x="114" y="10"/>
                  </a:cxn>
                  <a:cxn ang="0">
                    <a:pos x="96" y="10"/>
                  </a:cxn>
                  <a:cxn ang="0">
                    <a:pos x="96" y="10"/>
                  </a:cxn>
                  <a:cxn ang="0">
                    <a:pos x="76" y="8"/>
                  </a:cxn>
                  <a:cxn ang="0">
                    <a:pos x="58" y="6"/>
                  </a:cxn>
                  <a:cxn ang="0">
                    <a:pos x="30" y="2"/>
                  </a:cxn>
                  <a:cxn ang="0">
                    <a:pos x="18" y="0"/>
                  </a:cxn>
                  <a:cxn ang="0">
                    <a:pos x="10" y="2"/>
                  </a:cxn>
                  <a:cxn ang="0">
                    <a:pos x="8" y="4"/>
                  </a:cxn>
                  <a:cxn ang="0">
                    <a:pos x="4" y="6"/>
                  </a:cxn>
                  <a:cxn ang="0">
                    <a:pos x="2" y="16"/>
                  </a:cxn>
                  <a:cxn ang="0">
                    <a:pos x="2" y="16"/>
                  </a:cxn>
                </a:cxnLst>
                <a:rect l="0" t="0" r="r" b="b"/>
                <a:pathLst>
                  <a:path w="192" h="76">
                    <a:moveTo>
                      <a:pt x="2" y="16"/>
                    </a:moveTo>
                    <a:lnTo>
                      <a:pt x="2" y="16"/>
                    </a:lnTo>
                    <a:lnTo>
                      <a:pt x="0" y="24"/>
                    </a:lnTo>
                    <a:lnTo>
                      <a:pt x="2" y="30"/>
                    </a:lnTo>
                    <a:lnTo>
                      <a:pt x="6" y="34"/>
                    </a:lnTo>
                    <a:lnTo>
                      <a:pt x="18" y="38"/>
                    </a:lnTo>
                    <a:lnTo>
                      <a:pt x="18" y="38"/>
                    </a:lnTo>
                    <a:lnTo>
                      <a:pt x="22" y="42"/>
                    </a:lnTo>
                    <a:lnTo>
                      <a:pt x="26" y="46"/>
                    </a:lnTo>
                    <a:lnTo>
                      <a:pt x="26" y="52"/>
                    </a:lnTo>
                    <a:lnTo>
                      <a:pt x="28" y="56"/>
                    </a:lnTo>
                    <a:lnTo>
                      <a:pt x="30" y="62"/>
                    </a:lnTo>
                    <a:lnTo>
                      <a:pt x="36" y="66"/>
                    </a:lnTo>
                    <a:lnTo>
                      <a:pt x="46" y="72"/>
                    </a:lnTo>
                    <a:lnTo>
                      <a:pt x="46" y="72"/>
                    </a:lnTo>
                    <a:lnTo>
                      <a:pt x="56" y="76"/>
                    </a:lnTo>
                    <a:lnTo>
                      <a:pt x="66" y="76"/>
                    </a:lnTo>
                    <a:lnTo>
                      <a:pt x="72" y="76"/>
                    </a:lnTo>
                    <a:lnTo>
                      <a:pt x="80" y="74"/>
                    </a:lnTo>
                    <a:lnTo>
                      <a:pt x="94" y="68"/>
                    </a:lnTo>
                    <a:lnTo>
                      <a:pt x="104" y="66"/>
                    </a:lnTo>
                    <a:lnTo>
                      <a:pt x="118" y="68"/>
                    </a:lnTo>
                    <a:lnTo>
                      <a:pt x="118" y="68"/>
                    </a:lnTo>
                    <a:lnTo>
                      <a:pt x="148" y="70"/>
                    </a:lnTo>
                    <a:lnTo>
                      <a:pt x="176" y="72"/>
                    </a:lnTo>
                    <a:lnTo>
                      <a:pt x="184" y="70"/>
                    </a:lnTo>
                    <a:lnTo>
                      <a:pt x="192" y="68"/>
                    </a:lnTo>
                    <a:lnTo>
                      <a:pt x="192" y="66"/>
                    </a:lnTo>
                    <a:lnTo>
                      <a:pt x="192" y="62"/>
                    </a:lnTo>
                    <a:lnTo>
                      <a:pt x="188" y="58"/>
                    </a:lnTo>
                    <a:lnTo>
                      <a:pt x="188" y="58"/>
                    </a:lnTo>
                    <a:lnTo>
                      <a:pt x="174" y="42"/>
                    </a:lnTo>
                    <a:lnTo>
                      <a:pt x="166" y="34"/>
                    </a:lnTo>
                    <a:lnTo>
                      <a:pt x="156" y="26"/>
                    </a:lnTo>
                    <a:lnTo>
                      <a:pt x="144" y="18"/>
                    </a:lnTo>
                    <a:lnTo>
                      <a:pt x="130" y="12"/>
                    </a:lnTo>
                    <a:lnTo>
                      <a:pt x="114" y="10"/>
                    </a:lnTo>
                    <a:lnTo>
                      <a:pt x="96" y="10"/>
                    </a:lnTo>
                    <a:lnTo>
                      <a:pt x="96" y="10"/>
                    </a:lnTo>
                    <a:lnTo>
                      <a:pt x="76" y="8"/>
                    </a:lnTo>
                    <a:lnTo>
                      <a:pt x="58" y="6"/>
                    </a:lnTo>
                    <a:lnTo>
                      <a:pt x="30" y="2"/>
                    </a:lnTo>
                    <a:lnTo>
                      <a:pt x="18" y="0"/>
                    </a:lnTo>
                    <a:lnTo>
                      <a:pt x="10" y="2"/>
                    </a:lnTo>
                    <a:lnTo>
                      <a:pt x="8" y="4"/>
                    </a:lnTo>
                    <a:lnTo>
                      <a:pt x="4" y="6"/>
                    </a:lnTo>
                    <a:lnTo>
                      <a:pt x="2" y="16"/>
                    </a:lnTo>
                    <a:lnTo>
                      <a:pt x="2" y="16"/>
                    </a:lnTo>
                    <a:close/>
                  </a:path>
                </a:pathLst>
              </a:custGeom>
              <a:grpFill/>
              <a:ln w="6350">
                <a:noFill/>
                <a:round/>
                <a:headEnd/>
                <a:tailEnd/>
              </a:ln>
            </p:spPr>
            <p:txBody>
              <a:bodyPr/>
              <a:lstStyle/>
              <a:p>
                <a:endParaRPr lang="en-US" b="1"/>
              </a:p>
            </p:txBody>
          </p:sp>
          <p:sp>
            <p:nvSpPr>
              <p:cNvPr id="225" name="Freeform 6108">
                <a:extLst>
                  <a:ext uri="{FF2B5EF4-FFF2-40B4-BE49-F238E27FC236}">
                    <a16:creationId xmlns:a16="http://schemas.microsoft.com/office/drawing/2014/main" id="{73E4ED40-77D4-4328-BF4B-B8B37D980805}"/>
                  </a:ext>
                </a:extLst>
              </p:cNvPr>
              <p:cNvSpPr>
                <a:spLocks/>
              </p:cNvSpPr>
              <p:nvPr/>
            </p:nvSpPr>
            <p:spPr bwMode="auto">
              <a:xfrm>
                <a:off x="1762760" y="1103313"/>
                <a:ext cx="29210" cy="11430"/>
              </a:xfrm>
              <a:custGeom>
                <a:avLst/>
                <a:gdLst/>
                <a:ahLst/>
                <a:cxnLst>
                  <a:cxn ang="0">
                    <a:pos x="2" y="18"/>
                  </a:cxn>
                  <a:cxn ang="0">
                    <a:pos x="2" y="18"/>
                  </a:cxn>
                  <a:cxn ang="0">
                    <a:pos x="8" y="18"/>
                  </a:cxn>
                  <a:cxn ang="0">
                    <a:pos x="14" y="18"/>
                  </a:cxn>
                  <a:cxn ang="0">
                    <a:pos x="30" y="12"/>
                  </a:cxn>
                  <a:cxn ang="0">
                    <a:pos x="42" y="4"/>
                  </a:cxn>
                  <a:cxn ang="0">
                    <a:pos x="46" y="2"/>
                  </a:cxn>
                  <a:cxn ang="0">
                    <a:pos x="44" y="0"/>
                  </a:cxn>
                  <a:cxn ang="0">
                    <a:pos x="44" y="0"/>
                  </a:cxn>
                  <a:cxn ang="0">
                    <a:pos x="32" y="2"/>
                  </a:cxn>
                  <a:cxn ang="0">
                    <a:pos x="16" y="6"/>
                  </a:cxn>
                  <a:cxn ang="0">
                    <a:pos x="2" y="14"/>
                  </a:cxn>
                  <a:cxn ang="0">
                    <a:pos x="0" y="16"/>
                  </a:cxn>
                  <a:cxn ang="0">
                    <a:pos x="2" y="18"/>
                  </a:cxn>
                  <a:cxn ang="0">
                    <a:pos x="2" y="18"/>
                  </a:cxn>
                </a:cxnLst>
                <a:rect l="0" t="0" r="r" b="b"/>
                <a:pathLst>
                  <a:path w="46" h="18">
                    <a:moveTo>
                      <a:pt x="2" y="18"/>
                    </a:moveTo>
                    <a:lnTo>
                      <a:pt x="2" y="18"/>
                    </a:lnTo>
                    <a:lnTo>
                      <a:pt x="8" y="18"/>
                    </a:lnTo>
                    <a:lnTo>
                      <a:pt x="14" y="18"/>
                    </a:lnTo>
                    <a:lnTo>
                      <a:pt x="30" y="12"/>
                    </a:lnTo>
                    <a:lnTo>
                      <a:pt x="42" y="4"/>
                    </a:lnTo>
                    <a:lnTo>
                      <a:pt x="46" y="2"/>
                    </a:lnTo>
                    <a:lnTo>
                      <a:pt x="44" y="0"/>
                    </a:lnTo>
                    <a:lnTo>
                      <a:pt x="44" y="0"/>
                    </a:lnTo>
                    <a:lnTo>
                      <a:pt x="32" y="2"/>
                    </a:lnTo>
                    <a:lnTo>
                      <a:pt x="16" y="6"/>
                    </a:lnTo>
                    <a:lnTo>
                      <a:pt x="2" y="14"/>
                    </a:lnTo>
                    <a:lnTo>
                      <a:pt x="0" y="16"/>
                    </a:lnTo>
                    <a:lnTo>
                      <a:pt x="2" y="18"/>
                    </a:lnTo>
                    <a:lnTo>
                      <a:pt x="2" y="18"/>
                    </a:lnTo>
                    <a:close/>
                  </a:path>
                </a:pathLst>
              </a:custGeom>
              <a:grpFill/>
              <a:ln w="6350">
                <a:noFill/>
                <a:round/>
                <a:headEnd/>
                <a:tailEnd/>
              </a:ln>
            </p:spPr>
            <p:txBody>
              <a:bodyPr/>
              <a:lstStyle/>
              <a:p>
                <a:endParaRPr lang="en-US" b="1"/>
              </a:p>
            </p:txBody>
          </p:sp>
          <p:sp>
            <p:nvSpPr>
              <p:cNvPr id="226" name="Freeform 6109">
                <a:extLst>
                  <a:ext uri="{FF2B5EF4-FFF2-40B4-BE49-F238E27FC236}">
                    <a16:creationId xmlns:a16="http://schemas.microsoft.com/office/drawing/2014/main" id="{6B439EF0-674E-4EB0-8D9F-CFF57B92A733}"/>
                  </a:ext>
                </a:extLst>
              </p:cNvPr>
              <p:cNvSpPr>
                <a:spLocks/>
              </p:cNvSpPr>
              <p:nvPr/>
            </p:nvSpPr>
            <p:spPr bwMode="auto">
              <a:xfrm>
                <a:off x="1954530" y="1190943"/>
                <a:ext cx="138430" cy="102870"/>
              </a:xfrm>
              <a:custGeom>
                <a:avLst/>
                <a:gdLst/>
                <a:ahLst/>
                <a:cxnLst>
                  <a:cxn ang="0">
                    <a:pos x="166" y="92"/>
                  </a:cxn>
                  <a:cxn ang="0">
                    <a:pos x="186" y="66"/>
                  </a:cxn>
                  <a:cxn ang="0">
                    <a:pos x="216" y="36"/>
                  </a:cxn>
                  <a:cxn ang="0">
                    <a:pos x="218" y="28"/>
                  </a:cxn>
                  <a:cxn ang="0">
                    <a:pos x="216" y="22"/>
                  </a:cxn>
                  <a:cxn ang="0">
                    <a:pos x="204" y="16"/>
                  </a:cxn>
                  <a:cxn ang="0">
                    <a:pos x="190" y="12"/>
                  </a:cxn>
                  <a:cxn ang="0">
                    <a:pos x="172" y="12"/>
                  </a:cxn>
                  <a:cxn ang="0">
                    <a:pos x="156" y="16"/>
                  </a:cxn>
                  <a:cxn ang="0">
                    <a:pos x="140" y="12"/>
                  </a:cxn>
                  <a:cxn ang="0">
                    <a:pos x="122" y="4"/>
                  </a:cxn>
                  <a:cxn ang="0">
                    <a:pos x="106" y="0"/>
                  </a:cxn>
                  <a:cxn ang="0">
                    <a:pos x="84" y="0"/>
                  </a:cxn>
                  <a:cxn ang="0">
                    <a:pos x="48" y="6"/>
                  </a:cxn>
                  <a:cxn ang="0">
                    <a:pos x="20" y="16"/>
                  </a:cxn>
                  <a:cxn ang="0">
                    <a:pos x="16" y="24"/>
                  </a:cxn>
                  <a:cxn ang="0">
                    <a:pos x="22" y="30"/>
                  </a:cxn>
                  <a:cxn ang="0">
                    <a:pos x="18" y="32"/>
                  </a:cxn>
                  <a:cxn ang="0">
                    <a:pos x="6" y="32"/>
                  </a:cxn>
                  <a:cxn ang="0">
                    <a:pos x="0" y="48"/>
                  </a:cxn>
                  <a:cxn ang="0">
                    <a:pos x="0" y="74"/>
                  </a:cxn>
                  <a:cxn ang="0">
                    <a:pos x="2" y="98"/>
                  </a:cxn>
                  <a:cxn ang="0">
                    <a:pos x="10" y="114"/>
                  </a:cxn>
                  <a:cxn ang="0">
                    <a:pos x="20" y="134"/>
                  </a:cxn>
                  <a:cxn ang="0">
                    <a:pos x="20" y="142"/>
                  </a:cxn>
                  <a:cxn ang="0">
                    <a:pos x="22" y="154"/>
                  </a:cxn>
                  <a:cxn ang="0">
                    <a:pos x="30" y="156"/>
                  </a:cxn>
                  <a:cxn ang="0">
                    <a:pos x="54" y="156"/>
                  </a:cxn>
                  <a:cxn ang="0">
                    <a:pos x="62" y="160"/>
                  </a:cxn>
                  <a:cxn ang="0">
                    <a:pos x="70" y="160"/>
                  </a:cxn>
                  <a:cxn ang="0">
                    <a:pos x="76" y="146"/>
                  </a:cxn>
                  <a:cxn ang="0">
                    <a:pos x="82" y="138"/>
                  </a:cxn>
                  <a:cxn ang="0">
                    <a:pos x="90" y="132"/>
                  </a:cxn>
                  <a:cxn ang="0">
                    <a:pos x="90" y="122"/>
                  </a:cxn>
                  <a:cxn ang="0">
                    <a:pos x="86" y="114"/>
                  </a:cxn>
                  <a:cxn ang="0">
                    <a:pos x="84" y="106"/>
                  </a:cxn>
                  <a:cxn ang="0">
                    <a:pos x="88" y="104"/>
                  </a:cxn>
                  <a:cxn ang="0">
                    <a:pos x="112" y="106"/>
                  </a:cxn>
                  <a:cxn ang="0">
                    <a:pos x="142" y="106"/>
                  </a:cxn>
                  <a:cxn ang="0">
                    <a:pos x="156" y="102"/>
                  </a:cxn>
                  <a:cxn ang="0">
                    <a:pos x="166" y="92"/>
                  </a:cxn>
                </a:cxnLst>
                <a:rect l="0" t="0" r="r" b="b"/>
                <a:pathLst>
                  <a:path w="218" h="162">
                    <a:moveTo>
                      <a:pt x="166" y="92"/>
                    </a:moveTo>
                    <a:lnTo>
                      <a:pt x="166" y="92"/>
                    </a:lnTo>
                    <a:lnTo>
                      <a:pt x="176" y="80"/>
                    </a:lnTo>
                    <a:lnTo>
                      <a:pt x="186" y="66"/>
                    </a:lnTo>
                    <a:lnTo>
                      <a:pt x="208" y="46"/>
                    </a:lnTo>
                    <a:lnTo>
                      <a:pt x="216" y="36"/>
                    </a:lnTo>
                    <a:lnTo>
                      <a:pt x="218" y="32"/>
                    </a:lnTo>
                    <a:lnTo>
                      <a:pt x="218" y="28"/>
                    </a:lnTo>
                    <a:lnTo>
                      <a:pt x="218" y="24"/>
                    </a:lnTo>
                    <a:lnTo>
                      <a:pt x="216" y="22"/>
                    </a:lnTo>
                    <a:lnTo>
                      <a:pt x="210" y="18"/>
                    </a:lnTo>
                    <a:lnTo>
                      <a:pt x="204" y="16"/>
                    </a:lnTo>
                    <a:lnTo>
                      <a:pt x="204" y="16"/>
                    </a:lnTo>
                    <a:lnTo>
                      <a:pt x="190" y="12"/>
                    </a:lnTo>
                    <a:lnTo>
                      <a:pt x="180" y="12"/>
                    </a:lnTo>
                    <a:lnTo>
                      <a:pt x="172" y="12"/>
                    </a:lnTo>
                    <a:lnTo>
                      <a:pt x="166" y="14"/>
                    </a:lnTo>
                    <a:lnTo>
                      <a:pt x="156" y="16"/>
                    </a:lnTo>
                    <a:lnTo>
                      <a:pt x="148" y="16"/>
                    </a:lnTo>
                    <a:lnTo>
                      <a:pt x="140" y="12"/>
                    </a:lnTo>
                    <a:lnTo>
                      <a:pt x="140" y="12"/>
                    </a:lnTo>
                    <a:lnTo>
                      <a:pt x="122" y="4"/>
                    </a:lnTo>
                    <a:lnTo>
                      <a:pt x="114" y="2"/>
                    </a:lnTo>
                    <a:lnTo>
                      <a:pt x="106" y="0"/>
                    </a:lnTo>
                    <a:lnTo>
                      <a:pt x="96" y="0"/>
                    </a:lnTo>
                    <a:lnTo>
                      <a:pt x="84" y="0"/>
                    </a:lnTo>
                    <a:lnTo>
                      <a:pt x="48" y="6"/>
                    </a:lnTo>
                    <a:lnTo>
                      <a:pt x="48" y="6"/>
                    </a:lnTo>
                    <a:lnTo>
                      <a:pt x="30" y="10"/>
                    </a:lnTo>
                    <a:lnTo>
                      <a:pt x="20" y="16"/>
                    </a:lnTo>
                    <a:lnTo>
                      <a:pt x="16" y="20"/>
                    </a:lnTo>
                    <a:lnTo>
                      <a:pt x="16" y="24"/>
                    </a:lnTo>
                    <a:lnTo>
                      <a:pt x="22" y="30"/>
                    </a:lnTo>
                    <a:lnTo>
                      <a:pt x="22" y="30"/>
                    </a:lnTo>
                    <a:lnTo>
                      <a:pt x="18" y="32"/>
                    </a:lnTo>
                    <a:lnTo>
                      <a:pt x="18" y="32"/>
                    </a:lnTo>
                    <a:lnTo>
                      <a:pt x="8" y="30"/>
                    </a:lnTo>
                    <a:lnTo>
                      <a:pt x="6" y="32"/>
                    </a:lnTo>
                    <a:lnTo>
                      <a:pt x="4" y="36"/>
                    </a:lnTo>
                    <a:lnTo>
                      <a:pt x="0" y="48"/>
                    </a:lnTo>
                    <a:lnTo>
                      <a:pt x="0" y="74"/>
                    </a:lnTo>
                    <a:lnTo>
                      <a:pt x="0" y="74"/>
                    </a:lnTo>
                    <a:lnTo>
                      <a:pt x="0" y="88"/>
                    </a:lnTo>
                    <a:lnTo>
                      <a:pt x="2" y="98"/>
                    </a:lnTo>
                    <a:lnTo>
                      <a:pt x="6" y="108"/>
                    </a:lnTo>
                    <a:lnTo>
                      <a:pt x="10" y="114"/>
                    </a:lnTo>
                    <a:lnTo>
                      <a:pt x="18" y="126"/>
                    </a:lnTo>
                    <a:lnTo>
                      <a:pt x="20" y="134"/>
                    </a:lnTo>
                    <a:lnTo>
                      <a:pt x="20" y="142"/>
                    </a:lnTo>
                    <a:lnTo>
                      <a:pt x="20" y="142"/>
                    </a:lnTo>
                    <a:lnTo>
                      <a:pt x="20" y="150"/>
                    </a:lnTo>
                    <a:lnTo>
                      <a:pt x="22" y="154"/>
                    </a:lnTo>
                    <a:lnTo>
                      <a:pt x="26" y="156"/>
                    </a:lnTo>
                    <a:lnTo>
                      <a:pt x="30" y="156"/>
                    </a:lnTo>
                    <a:lnTo>
                      <a:pt x="46" y="156"/>
                    </a:lnTo>
                    <a:lnTo>
                      <a:pt x="54" y="156"/>
                    </a:lnTo>
                    <a:lnTo>
                      <a:pt x="62" y="160"/>
                    </a:lnTo>
                    <a:lnTo>
                      <a:pt x="62" y="160"/>
                    </a:lnTo>
                    <a:lnTo>
                      <a:pt x="68" y="162"/>
                    </a:lnTo>
                    <a:lnTo>
                      <a:pt x="70" y="160"/>
                    </a:lnTo>
                    <a:lnTo>
                      <a:pt x="76" y="146"/>
                    </a:lnTo>
                    <a:lnTo>
                      <a:pt x="76" y="146"/>
                    </a:lnTo>
                    <a:lnTo>
                      <a:pt x="78" y="140"/>
                    </a:lnTo>
                    <a:lnTo>
                      <a:pt x="82" y="138"/>
                    </a:lnTo>
                    <a:lnTo>
                      <a:pt x="88" y="134"/>
                    </a:lnTo>
                    <a:lnTo>
                      <a:pt x="90" y="132"/>
                    </a:lnTo>
                    <a:lnTo>
                      <a:pt x="90" y="128"/>
                    </a:lnTo>
                    <a:lnTo>
                      <a:pt x="90" y="122"/>
                    </a:lnTo>
                    <a:lnTo>
                      <a:pt x="86" y="114"/>
                    </a:lnTo>
                    <a:lnTo>
                      <a:pt x="86" y="114"/>
                    </a:lnTo>
                    <a:lnTo>
                      <a:pt x="84" y="110"/>
                    </a:lnTo>
                    <a:lnTo>
                      <a:pt x="84" y="106"/>
                    </a:lnTo>
                    <a:lnTo>
                      <a:pt x="86" y="104"/>
                    </a:lnTo>
                    <a:lnTo>
                      <a:pt x="88" y="104"/>
                    </a:lnTo>
                    <a:lnTo>
                      <a:pt x="98" y="104"/>
                    </a:lnTo>
                    <a:lnTo>
                      <a:pt x="112" y="106"/>
                    </a:lnTo>
                    <a:lnTo>
                      <a:pt x="128" y="108"/>
                    </a:lnTo>
                    <a:lnTo>
                      <a:pt x="142" y="106"/>
                    </a:lnTo>
                    <a:lnTo>
                      <a:pt x="150" y="106"/>
                    </a:lnTo>
                    <a:lnTo>
                      <a:pt x="156" y="102"/>
                    </a:lnTo>
                    <a:lnTo>
                      <a:pt x="162" y="98"/>
                    </a:lnTo>
                    <a:lnTo>
                      <a:pt x="166" y="92"/>
                    </a:lnTo>
                    <a:lnTo>
                      <a:pt x="166" y="92"/>
                    </a:lnTo>
                    <a:close/>
                  </a:path>
                </a:pathLst>
              </a:custGeom>
              <a:grpFill/>
              <a:ln w="6350">
                <a:noFill/>
                <a:round/>
                <a:headEnd/>
                <a:tailEnd/>
              </a:ln>
            </p:spPr>
            <p:txBody>
              <a:bodyPr/>
              <a:lstStyle/>
              <a:p>
                <a:endParaRPr lang="en-US" b="1"/>
              </a:p>
            </p:txBody>
          </p:sp>
          <p:sp>
            <p:nvSpPr>
              <p:cNvPr id="227" name="Freeform 6110">
                <a:extLst>
                  <a:ext uri="{FF2B5EF4-FFF2-40B4-BE49-F238E27FC236}">
                    <a16:creationId xmlns:a16="http://schemas.microsoft.com/office/drawing/2014/main" id="{03EE6D1D-F5CD-470C-B76E-9146E6454704}"/>
                  </a:ext>
                </a:extLst>
              </p:cNvPr>
              <p:cNvSpPr>
                <a:spLocks/>
              </p:cNvSpPr>
              <p:nvPr/>
            </p:nvSpPr>
            <p:spPr bwMode="auto">
              <a:xfrm>
                <a:off x="2172970" y="1573213"/>
                <a:ext cx="176530" cy="121920"/>
              </a:xfrm>
              <a:custGeom>
                <a:avLst/>
                <a:gdLst/>
                <a:ahLst/>
                <a:cxnLst>
                  <a:cxn ang="0">
                    <a:pos x="272" y="132"/>
                  </a:cxn>
                  <a:cxn ang="0">
                    <a:pos x="258" y="122"/>
                  </a:cxn>
                  <a:cxn ang="0">
                    <a:pos x="250" y="126"/>
                  </a:cxn>
                  <a:cxn ang="0">
                    <a:pos x="236" y="124"/>
                  </a:cxn>
                  <a:cxn ang="0">
                    <a:pos x="228" y="120"/>
                  </a:cxn>
                  <a:cxn ang="0">
                    <a:pos x="220" y="102"/>
                  </a:cxn>
                  <a:cxn ang="0">
                    <a:pos x="212" y="88"/>
                  </a:cxn>
                  <a:cxn ang="0">
                    <a:pos x="192" y="78"/>
                  </a:cxn>
                  <a:cxn ang="0">
                    <a:pos x="178" y="72"/>
                  </a:cxn>
                  <a:cxn ang="0">
                    <a:pos x="140" y="46"/>
                  </a:cxn>
                  <a:cxn ang="0">
                    <a:pos x="122" y="34"/>
                  </a:cxn>
                  <a:cxn ang="0">
                    <a:pos x="110" y="34"/>
                  </a:cxn>
                  <a:cxn ang="0">
                    <a:pos x="106" y="36"/>
                  </a:cxn>
                  <a:cxn ang="0">
                    <a:pos x="100" y="40"/>
                  </a:cxn>
                  <a:cxn ang="0">
                    <a:pos x="96" y="38"/>
                  </a:cxn>
                  <a:cxn ang="0">
                    <a:pos x="86" y="24"/>
                  </a:cxn>
                  <a:cxn ang="0">
                    <a:pos x="76" y="8"/>
                  </a:cxn>
                  <a:cxn ang="0">
                    <a:pos x="66" y="0"/>
                  </a:cxn>
                  <a:cxn ang="0">
                    <a:pos x="62" y="2"/>
                  </a:cxn>
                  <a:cxn ang="0">
                    <a:pos x="54" y="6"/>
                  </a:cxn>
                  <a:cxn ang="0">
                    <a:pos x="42" y="26"/>
                  </a:cxn>
                  <a:cxn ang="0">
                    <a:pos x="36" y="58"/>
                  </a:cxn>
                  <a:cxn ang="0">
                    <a:pos x="34" y="90"/>
                  </a:cxn>
                  <a:cxn ang="0">
                    <a:pos x="38" y="106"/>
                  </a:cxn>
                  <a:cxn ang="0">
                    <a:pos x="38" y="116"/>
                  </a:cxn>
                  <a:cxn ang="0">
                    <a:pos x="34" y="124"/>
                  </a:cxn>
                  <a:cxn ang="0">
                    <a:pos x="18" y="134"/>
                  </a:cxn>
                  <a:cxn ang="0">
                    <a:pos x="4" y="142"/>
                  </a:cxn>
                  <a:cxn ang="0">
                    <a:pos x="0" y="150"/>
                  </a:cxn>
                  <a:cxn ang="0">
                    <a:pos x="4" y="158"/>
                  </a:cxn>
                  <a:cxn ang="0">
                    <a:pos x="4" y="160"/>
                  </a:cxn>
                  <a:cxn ang="0">
                    <a:pos x="16" y="162"/>
                  </a:cxn>
                  <a:cxn ang="0">
                    <a:pos x="50" y="156"/>
                  </a:cxn>
                  <a:cxn ang="0">
                    <a:pos x="64" y="156"/>
                  </a:cxn>
                  <a:cxn ang="0">
                    <a:pos x="66" y="162"/>
                  </a:cxn>
                  <a:cxn ang="0">
                    <a:pos x="66" y="166"/>
                  </a:cxn>
                  <a:cxn ang="0">
                    <a:pos x="70" y="182"/>
                  </a:cxn>
                  <a:cxn ang="0">
                    <a:pos x="82" y="190"/>
                  </a:cxn>
                  <a:cxn ang="0">
                    <a:pos x="96" y="190"/>
                  </a:cxn>
                  <a:cxn ang="0">
                    <a:pos x="110" y="176"/>
                  </a:cxn>
                  <a:cxn ang="0">
                    <a:pos x="114" y="166"/>
                  </a:cxn>
                  <a:cxn ang="0">
                    <a:pos x="124" y="160"/>
                  </a:cxn>
                  <a:cxn ang="0">
                    <a:pos x="134" y="158"/>
                  </a:cxn>
                  <a:cxn ang="0">
                    <a:pos x="142" y="150"/>
                  </a:cxn>
                  <a:cxn ang="0">
                    <a:pos x="144" y="142"/>
                  </a:cxn>
                  <a:cxn ang="0">
                    <a:pos x="154" y="128"/>
                  </a:cxn>
                  <a:cxn ang="0">
                    <a:pos x="170" y="124"/>
                  </a:cxn>
                  <a:cxn ang="0">
                    <a:pos x="184" y="130"/>
                  </a:cxn>
                  <a:cxn ang="0">
                    <a:pos x="192" y="142"/>
                  </a:cxn>
                  <a:cxn ang="0">
                    <a:pos x="194" y="148"/>
                  </a:cxn>
                  <a:cxn ang="0">
                    <a:pos x="198" y="154"/>
                  </a:cxn>
                  <a:cxn ang="0">
                    <a:pos x="214" y="156"/>
                  </a:cxn>
                  <a:cxn ang="0">
                    <a:pos x="232" y="160"/>
                  </a:cxn>
                  <a:cxn ang="0">
                    <a:pos x="254" y="162"/>
                  </a:cxn>
                  <a:cxn ang="0">
                    <a:pos x="272" y="158"/>
                  </a:cxn>
                  <a:cxn ang="0">
                    <a:pos x="278" y="148"/>
                  </a:cxn>
                  <a:cxn ang="0">
                    <a:pos x="272" y="132"/>
                  </a:cxn>
                </a:cxnLst>
                <a:rect l="0" t="0" r="r" b="b"/>
                <a:pathLst>
                  <a:path w="278" h="192">
                    <a:moveTo>
                      <a:pt x="272" y="132"/>
                    </a:moveTo>
                    <a:lnTo>
                      <a:pt x="272" y="132"/>
                    </a:lnTo>
                    <a:lnTo>
                      <a:pt x="262" y="122"/>
                    </a:lnTo>
                    <a:lnTo>
                      <a:pt x="258" y="122"/>
                    </a:lnTo>
                    <a:lnTo>
                      <a:pt x="256" y="122"/>
                    </a:lnTo>
                    <a:lnTo>
                      <a:pt x="250" y="126"/>
                    </a:lnTo>
                    <a:lnTo>
                      <a:pt x="244" y="126"/>
                    </a:lnTo>
                    <a:lnTo>
                      <a:pt x="236" y="124"/>
                    </a:lnTo>
                    <a:lnTo>
                      <a:pt x="236" y="124"/>
                    </a:lnTo>
                    <a:lnTo>
                      <a:pt x="228" y="120"/>
                    </a:lnTo>
                    <a:lnTo>
                      <a:pt x="224" y="114"/>
                    </a:lnTo>
                    <a:lnTo>
                      <a:pt x="220" y="102"/>
                    </a:lnTo>
                    <a:lnTo>
                      <a:pt x="218" y="96"/>
                    </a:lnTo>
                    <a:lnTo>
                      <a:pt x="212" y="88"/>
                    </a:lnTo>
                    <a:lnTo>
                      <a:pt x="204" y="82"/>
                    </a:lnTo>
                    <a:lnTo>
                      <a:pt x="192" y="78"/>
                    </a:lnTo>
                    <a:lnTo>
                      <a:pt x="192" y="78"/>
                    </a:lnTo>
                    <a:lnTo>
                      <a:pt x="178" y="72"/>
                    </a:lnTo>
                    <a:lnTo>
                      <a:pt x="164" y="64"/>
                    </a:lnTo>
                    <a:lnTo>
                      <a:pt x="140" y="46"/>
                    </a:lnTo>
                    <a:lnTo>
                      <a:pt x="130" y="38"/>
                    </a:lnTo>
                    <a:lnTo>
                      <a:pt x="122" y="34"/>
                    </a:lnTo>
                    <a:lnTo>
                      <a:pt x="114" y="32"/>
                    </a:lnTo>
                    <a:lnTo>
                      <a:pt x="110" y="34"/>
                    </a:lnTo>
                    <a:lnTo>
                      <a:pt x="106" y="36"/>
                    </a:lnTo>
                    <a:lnTo>
                      <a:pt x="106" y="36"/>
                    </a:lnTo>
                    <a:lnTo>
                      <a:pt x="104" y="38"/>
                    </a:lnTo>
                    <a:lnTo>
                      <a:pt x="100" y="40"/>
                    </a:lnTo>
                    <a:lnTo>
                      <a:pt x="98" y="40"/>
                    </a:lnTo>
                    <a:lnTo>
                      <a:pt x="96" y="38"/>
                    </a:lnTo>
                    <a:lnTo>
                      <a:pt x="90" y="32"/>
                    </a:lnTo>
                    <a:lnTo>
                      <a:pt x="86" y="24"/>
                    </a:lnTo>
                    <a:lnTo>
                      <a:pt x="82" y="14"/>
                    </a:lnTo>
                    <a:lnTo>
                      <a:pt x="76" y="8"/>
                    </a:lnTo>
                    <a:lnTo>
                      <a:pt x="70" y="2"/>
                    </a:lnTo>
                    <a:lnTo>
                      <a:pt x="66" y="0"/>
                    </a:lnTo>
                    <a:lnTo>
                      <a:pt x="62" y="2"/>
                    </a:lnTo>
                    <a:lnTo>
                      <a:pt x="62" y="2"/>
                    </a:lnTo>
                    <a:lnTo>
                      <a:pt x="58" y="2"/>
                    </a:lnTo>
                    <a:lnTo>
                      <a:pt x="54" y="6"/>
                    </a:lnTo>
                    <a:lnTo>
                      <a:pt x="48" y="14"/>
                    </a:lnTo>
                    <a:lnTo>
                      <a:pt x="42" y="26"/>
                    </a:lnTo>
                    <a:lnTo>
                      <a:pt x="38" y="42"/>
                    </a:lnTo>
                    <a:lnTo>
                      <a:pt x="36" y="58"/>
                    </a:lnTo>
                    <a:lnTo>
                      <a:pt x="34" y="74"/>
                    </a:lnTo>
                    <a:lnTo>
                      <a:pt x="34" y="90"/>
                    </a:lnTo>
                    <a:lnTo>
                      <a:pt x="38" y="106"/>
                    </a:lnTo>
                    <a:lnTo>
                      <a:pt x="38" y="106"/>
                    </a:lnTo>
                    <a:lnTo>
                      <a:pt x="38" y="112"/>
                    </a:lnTo>
                    <a:lnTo>
                      <a:pt x="38" y="116"/>
                    </a:lnTo>
                    <a:lnTo>
                      <a:pt x="36" y="122"/>
                    </a:lnTo>
                    <a:lnTo>
                      <a:pt x="34" y="124"/>
                    </a:lnTo>
                    <a:lnTo>
                      <a:pt x="26" y="130"/>
                    </a:lnTo>
                    <a:lnTo>
                      <a:pt x="18" y="134"/>
                    </a:lnTo>
                    <a:lnTo>
                      <a:pt x="10" y="138"/>
                    </a:lnTo>
                    <a:lnTo>
                      <a:pt x="4" y="142"/>
                    </a:lnTo>
                    <a:lnTo>
                      <a:pt x="2" y="146"/>
                    </a:lnTo>
                    <a:lnTo>
                      <a:pt x="0" y="150"/>
                    </a:lnTo>
                    <a:lnTo>
                      <a:pt x="2" y="154"/>
                    </a:lnTo>
                    <a:lnTo>
                      <a:pt x="4" y="158"/>
                    </a:lnTo>
                    <a:lnTo>
                      <a:pt x="4" y="158"/>
                    </a:lnTo>
                    <a:lnTo>
                      <a:pt x="4" y="160"/>
                    </a:lnTo>
                    <a:lnTo>
                      <a:pt x="8" y="162"/>
                    </a:lnTo>
                    <a:lnTo>
                      <a:pt x="16" y="162"/>
                    </a:lnTo>
                    <a:lnTo>
                      <a:pt x="38" y="158"/>
                    </a:lnTo>
                    <a:lnTo>
                      <a:pt x="50" y="156"/>
                    </a:lnTo>
                    <a:lnTo>
                      <a:pt x="60" y="156"/>
                    </a:lnTo>
                    <a:lnTo>
                      <a:pt x="64" y="156"/>
                    </a:lnTo>
                    <a:lnTo>
                      <a:pt x="66" y="158"/>
                    </a:lnTo>
                    <a:lnTo>
                      <a:pt x="66" y="162"/>
                    </a:lnTo>
                    <a:lnTo>
                      <a:pt x="66" y="166"/>
                    </a:lnTo>
                    <a:lnTo>
                      <a:pt x="66" y="166"/>
                    </a:lnTo>
                    <a:lnTo>
                      <a:pt x="66" y="174"/>
                    </a:lnTo>
                    <a:lnTo>
                      <a:pt x="70" y="182"/>
                    </a:lnTo>
                    <a:lnTo>
                      <a:pt x="74" y="188"/>
                    </a:lnTo>
                    <a:lnTo>
                      <a:pt x="82" y="190"/>
                    </a:lnTo>
                    <a:lnTo>
                      <a:pt x="88" y="192"/>
                    </a:lnTo>
                    <a:lnTo>
                      <a:pt x="96" y="190"/>
                    </a:lnTo>
                    <a:lnTo>
                      <a:pt x="104" y="184"/>
                    </a:lnTo>
                    <a:lnTo>
                      <a:pt x="110" y="176"/>
                    </a:lnTo>
                    <a:lnTo>
                      <a:pt x="110" y="176"/>
                    </a:lnTo>
                    <a:lnTo>
                      <a:pt x="114" y="166"/>
                    </a:lnTo>
                    <a:lnTo>
                      <a:pt x="120" y="162"/>
                    </a:lnTo>
                    <a:lnTo>
                      <a:pt x="124" y="160"/>
                    </a:lnTo>
                    <a:lnTo>
                      <a:pt x="130" y="158"/>
                    </a:lnTo>
                    <a:lnTo>
                      <a:pt x="134" y="158"/>
                    </a:lnTo>
                    <a:lnTo>
                      <a:pt x="138" y="156"/>
                    </a:lnTo>
                    <a:lnTo>
                      <a:pt x="142" y="150"/>
                    </a:lnTo>
                    <a:lnTo>
                      <a:pt x="144" y="142"/>
                    </a:lnTo>
                    <a:lnTo>
                      <a:pt x="144" y="142"/>
                    </a:lnTo>
                    <a:lnTo>
                      <a:pt x="148" y="134"/>
                    </a:lnTo>
                    <a:lnTo>
                      <a:pt x="154" y="128"/>
                    </a:lnTo>
                    <a:lnTo>
                      <a:pt x="162" y="124"/>
                    </a:lnTo>
                    <a:lnTo>
                      <a:pt x="170" y="124"/>
                    </a:lnTo>
                    <a:lnTo>
                      <a:pt x="178" y="126"/>
                    </a:lnTo>
                    <a:lnTo>
                      <a:pt x="184" y="130"/>
                    </a:lnTo>
                    <a:lnTo>
                      <a:pt x="190" y="136"/>
                    </a:lnTo>
                    <a:lnTo>
                      <a:pt x="192" y="142"/>
                    </a:lnTo>
                    <a:lnTo>
                      <a:pt x="192" y="142"/>
                    </a:lnTo>
                    <a:lnTo>
                      <a:pt x="194" y="148"/>
                    </a:lnTo>
                    <a:lnTo>
                      <a:pt x="196" y="152"/>
                    </a:lnTo>
                    <a:lnTo>
                      <a:pt x="198" y="154"/>
                    </a:lnTo>
                    <a:lnTo>
                      <a:pt x="202" y="156"/>
                    </a:lnTo>
                    <a:lnTo>
                      <a:pt x="214" y="156"/>
                    </a:lnTo>
                    <a:lnTo>
                      <a:pt x="232" y="160"/>
                    </a:lnTo>
                    <a:lnTo>
                      <a:pt x="232" y="160"/>
                    </a:lnTo>
                    <a:lnTo>
                      <a:pt x="244" y="162"/>
                    </a:lnTo>
                    <a:lnTo>
                      <a:pt x="254" y="162"/>
                    </a:lnTo>
                    <a:lnTo>
                      <a:pt x="264" y="160"/>
                    </a:lnTo>
                    <a:lnTo>
                      <a:pt x="272" y="158"/>
                    </a:lnTo>
                    <a:lnTo>
                      <a:pt x="276" y="154"/>
                    </a:lnTo>
                    <a:lnTo>
                      <a:pt x="278" y="148"/>
                    </a:lnTo>
                    <a:lnTo>
                      <a:pt x="278" y="140"/>
                    </a:lnTo>
                    <a:lnTo>
                      <a:pt x="272" y="132"/>
                    </a:lnTo>
                    <a:lnTo>
                      <a:pt x="272" y="132"/>
                    </a:lnTo>
                    <a:close/>
                  </a:path>
                </a:pathLst>
              </a:custGeom>
              <a:grpFill/>
              <a:ln w="6350">
                <a:noFill/>
                <a:round/>
                <a:headEnd/>
                <a:tailEnd/>
              </a:ln>
            </p:spPr>
            <p:txBody>
              <a:bodyPr/>
              <a:lstStyle/>
              <a:p>
                <a:endParaRPr lang="en-US" b="1"/>
              </a:p>
            </p:txBody>
          </p:sp>
          <p:sp>
            <p:nvSpPr>
              <p:cNvPr id="228" name="Freeform 6111">
                <a:extLst>
                  <a:ext uri="{FF2B5EF4-FFF2-40B4-BE49-F238E27FC236}">
                    <a16:creationId xmlns:a16="http://schemas.microsoft.com/office/drawing/2014/main" id="{D27D45DA-57C3-4D2F-B199-EE94B0ADBDA4}"/>
                  </a:ext>
                </a:extLst>
              </p:cNvPr>
              <p:cNvSpPr>
                <a:spLocks/>
              </p:cNvSpPr>
              <p:nvPr/>
            </p:nvSpPr>
            <p:spPr bwMode="auto">
              <a:xfrm>
                <a:off x="2178050" y="1465263"/>
                <a:ext cx="15240" cy="24130"/>
              </a:xfrm>
              <a:custGeom>
                <a:avLst/>
                <a:gdLst/>
                <a:ahLst/>
                <a:cxnLst>
                  <a:cxn ang="0">
                    <a:pos x="4" y="28"/>
                  </a:cxn>
                  <a:cxn ang="0">
                    <a:pos x="4" y="28"/>
                  </a:cxn>
                  <a:cxn ang="0">
                    <a:pos x="12" y="36"/>
                  </a:cxn>
                  <a:cxn ang="0">
                    <a:pos x="16" y="38"/>
                  </a:cxn>
                  <a:cxn ang="0">
                    <a:pos x="18" y="38"/>
                  </a:cxn>
                  <a:cxn ang="0">
                    <a:pos x="22" y="36"/>
                  </a:cxn>
                  <a:cxn ang="0">
                    <a:pos x="24" y="30"/>
                  </a:cxn>
                  <a:cxn ang="0">
                    <a:pos x="24" y="12"/>
                  </a:cxn>
                  <a:cxn ang="0">
                    <a:pos x="20" y="0"/>
                  </a:cxn>
                  <a:cxn ang="0">
                    <a:pos x="20" y="0"/>
                  </a:cxn>
                  <a:cxn ang="0">
                    <a:pos x="18" y="0"/>
                  </a:cxn>
                  <a:cxn ang="0">
                    <a:pos x="14" y="0"/>
                  </a:cxn>
                  <a:cxn ang="0">
                    <a:pos x="10" y="2"/>
                  </a:cxn>
                  <a:cxn ang="0">
                    <a:pos x="6" y="6"/>
                  </a:cxn>
                  <a:cxn ang="0">
                    <a:pos x="2" y="10"/>
                  </a:cxn>
                  <a:cxn ang="0">
                    <a:pos x="0" y="16"/>
                  </a:cxn>
                  <a:cxn ang="0">
                    <a:pos x="0" y="22"/>
                  </a:cxn>
                  <a:cxn ang="0">
                    <a:pos x="4" y="28"/>
                  </a:cxn>
                  <a:cxn ang="0">
                    <a:pos x="4" y="28"/>
                  </a:cxn>
                </a:cxnLst>
                <a:rect l="0" t="0" r="r" b="b"/>
                <a:pathLst>
                  <a:path w="24" h="38">
                    <a:moveTo>
                      <a:pt x="4" y="28"/>
                    </a:moveTo>
                    <a:lnTo>
                      <a:pt x="4" y="28"/>
                    </a:lnTo>
                    <a:lnTo>
                      <a:pt x="12" y="36"/>
                    </a:lnTo>
                    <a:lnTo>
                      <a:pt x="16" y="38"/>
                    </a:lnTo>
                    <a:lnTo>
                      <a:pt x="18" y="38"/>
                    </a:lnTo>
                    <a:lnTo>
                      <a:pt x="22" y="36"/>
                    </a:lnTo>
                    <a:lnTo>
                      <a:pt x="24" y="30"/>
                    </a:lnTo>
                    <a:lnTo>
                      <a:pt x="24" y="12"/>
                    </a:lnTo>
                    <a:lnTo>
                      <a:pt x="20" y="0"/>
                    </a:lnTo>
                    <a:lnTo>
                      <a:pt x="20" y="0"/>
                    </a:lnTo>
                    <a:lnTo>
                      <a:pt x="18" y="0"/>
                    </a:lnTo>
                    <a:lnTo>
                      <a:pt x="14" y="0"/>
                    </a:lnTo>
                    <a:lnTo>
                      <a:pt x="10" y="2"/>
                    </a:lnTo>
                    <a:lnTo>
                      <a:pt x="6" y="6"/>
                    </a:lnTo>
                    <a:lnTo>
                      <a:pt x="2" y="10"/>
                    </a:lnTo>
                    <a:lnTo>
                      <a:pt x="0" y="16"/>
                    </a:lnTo>
                    <a:lnTo>
                      <a:pt x="0" y="22"/>
                    </a:lnTo>
                    <a:lnTo>
                      <a:pt x="4" y="28"/>
                    </a:lnTo>
                    <a:lnTo>
                      <a:pt x="4" y="28"/>
                    </a:lnTo>
                    <a:close/>
                  </a:path>
                </a:pathLst>
              </a:custGeom>
              <a:grpFill/>
              <a:ln w="6350">
                <a:noFill/>
                <a:round/>
                <a:headEnd/>
                <a:tailEnd/>
              </a:ln>
            </p:spPr>
            <p:txBody>
              <a:bodyPr/>
              <a:lstStyle/>
              <a:p>
                <a:endParaRPr lang="en-US" b="1"/>
              </a:p>
            </p:txBody>
          </p:sp>
          <p:sp>
            <p:nvSpPr>
              <p:cNvPr id="229" name="Freeform 6112">
                <a:extLst>
                  <a:ext uri="{FF2B5EF4-FFF2-40B4-BE49-F238E27FC236}">
                    <a16:creationId xmlns:a16="http://schemas.microsoft.com/office/drawing/2014/main" id="{4A7AE8FD-61E3-454A-95FC-B9E2020F31CE}"/>
                  </a:ext>
                </a:extLst>
              </p:cNvPr>
              <p:cNvSpPr>
                <a:spLocks/>
              </p:cNvSpPr>
              <p:nvPr/>
            </p:nvSpPr>
            <p:spPr bwMode="auto">
              <a:xfrm>
                <a:off x="2258060" y="1697673"/>
                <a:ext cx="52070" cy="36830"/>
              </a:xfrm>
              <a:custGeom>
                <a:avLst/>
                <a:gdLst/>
                <a:ahLst/>
                <a:cxnLst>
                  <a:cxn ang="0">
                    <a:pos x="78" y="4"/>
                  </a:cxn>
                  <a:cxn ang="0">
                    <a:pos x="78" y="4"/>
                  </a:cxn>
                  <a:cxn ang="0">
                    <a:pos x="72" y="2"/>
                  </a:cxn>
                  <a:cxn ang="0">
                    <a:pos x="68" y="0"/>
                  </a:cxn>
                  <a:cxn ang="0">
                    <a:pos x="54" y="2"/>
                  </a:cxn>
                  <a:cxn ang="0">
                    <a:pos x="38" y="6"/>
                  </a:cxn>
                  <a:cxn ang="0">
                    <a:pos x="24" y="14"/>
                  </a:cxn>
                  <a:cxn ang="0">
                    <a:pos x="12" y="22"/>
                  </a:cxn>
                  <a:cxn ang="0">
                    <a:pos x="4" y="32"/>
                  </a:cxn>
                  <a:cxn ang="0">
                    <a:pos x="0" y="38"/>
                  </a:cxn>
                  <a:cxn ang="0">
                    <a:pos x="0" y="42"/>
                  </a:cxn>
                  <a:cxn ang="0">
                    <a:pos x="2" y="48"/>
                  </a:cxn>
                  <a:cxn ang="0">
                    <a:pos x="6" y="52"/>
                  </a:cxn>
                  <a:cxn ang="0">
                    <a:pos x="6" y="52"/>
                  </a:cxn>
                  <a:cxn ang="0">
                    <a:pos x="10" y="56"/>
                  </a:cxn>
                  <a:cxn ang="0">
                    <a:pos x="16" y="58"/>
                  </a:cxn>
                  <a:cxn ang="0">
                    <a:pos x="22" y="58"/>
                  </a:cxn>
                  <a:cxn ang="0">
                    <a:pos x="28" y="56"/>
                  </a:cxn>
                  <a:cxn ang="0">
                    <a:pos x="42" y="50"/>
                  </a:cxn>
                  <a:cxn ang="0">
                    <a:pos x="58" y="42"/>
                  </a:cxn>
                  <a:cxn ang="0">
                    <a:pos x="70" y="32"/>
                  </a:cxn>
                  <a:cxn ang="0">
                    <a:pos x="78" y="20"/>
                  </a:cxn>
                  <a:cxn ang="0">
                    <a:pos x="80" y="16"/>
                  </a:cxn>
                  <a:cxn ang="0">
                    <a:pos x="82" y="10"/>
                  </a:cxn>
                  <a:cxn ang="0">
                    <a:pos x="80" y="6"/>
                  </a:cxn>
                  <a:cxn ang="0">
                    <a:pos x="78" y="4"/>
                  </a:cxn>
                  <a:cxn ang="0">
                    <a:pos x="78" y="4"/>
                  </a:cxn>
                </a:cxnLst>
                <a:rect l="0" t="0" r="r" b="b"/>
                <a:pathLst>
                  <a:path w="82" h="58">
                    <a:moveTo>
                      <a:pt x="78" y="4"/>
                    </a:moveTo>
                    <a:lnTo>
                      <a:pt x="78" y="4"/>
                    </a:lnTo>
                    <a:lnTo>
                      <a:pt x="72" y="2"/>
                    </a:lnTo>
                    <a:lnTo>
                      <a:pt x="68" y="0"/>
                    </a:lnTo>
                    <a:lnTo>
                      <a:pt x="54" y="2"/>
                    </a:lnTo>
                    <a:lnTo>
                      <a:pt x="38" y="6"/>
                    </a:lnTo>
                    <a:lnTo>
                      <a:pt x="24" y="14"/>
                    </a:lnTo>
                    <a:lnTo>
                      <a:pt x="12" y="22"/>
                    </a:lnTo>
                    <a:lnTo>
                      <a:pt x="4" y="32"/>
                    </a:lnTo>
                    <a:lnTo>
                      <a:pt x="0" y="38"/>
                    </a:lnTo>
                    <a:lnTo>
                      <a:pt x="0" y="42"/>
                    </a:lnTo>
                    <a:lnTo>
                      <a:pt x="2" y="48"/>
                    </a:lnTo>
                    <a:lnTo>
                      <a:pt x="6" y="52"/>
                    </a:lnTo>
                    <a:lnTo>
                      <a:pt x="6" y="52"/>
                    </a:lnTo>
                    <a:lnTo>
                      <a:pt x="10" y="56"/>
                    </a:lnTo>
                    <a:lnTo>
                      <a:pt x="16" y="58"/>
                    </a:lnTo>
                    <a:lnTo>
                      <a:pt x="22" y="58"/>
                    </a:lnTo>
                    <a:lnTo>
                      <a:pt x="28" y="56"/>
                    </a:lnTo>
                    <a:lnTo>
                      <a:pt x="42" y="50"/>
                    </a:lnTo>
                    <a:lnTo>
                      <a:pt x="58" y="42"/>
                    </a:lnTo>
                    <a:lnTo>
                      <a:pt x="70" y="32"/>
                    </a:lnTo>
                    <a:lnTo>
                      <a:pt x="78" y="20"/>
                    </a:lnTo>
                    <a:lnTo>
                      <a:pt x="80" y="16"/>
                    </a:lnTo>
                    <a:lnTo>
                      <a:pt x="82" y="10"/>
                    </a:lnTo>
                    <a:lnTo>
                      <a:pt x="80" y="6"/>
                    </a:lnTo>
                    <a:lnTo>
                      <a:pt x="78" y="4"/>
                    </a:lnTo>
                    <a:lnTo>
                      <a:pt x="78" y="4"/>
                    </a:lnTo>
                    <a:close/>
                  </a:path>
                </a:pathLst>
              </a:custGeom>
              <a:grpFill/>
              <a:ln w="6350">
                <a:noFill/>
                <a:round/>
                <a:headEnd/>
                <a:tailEnd/>
              </a:ln>
            </p:spPr>
            <p:txBody>
              <a:bodyPr/>
              <a:lstStyle/>
              <a:p>
                <a:endParaRPr lang="en-US" b="1"/>
              </a:p>
            </p:txBody>
          </p:sp>
          <p:sp>
            <p:nvSpPr>
              <p:cNvPr id="230" name="Freeform 6113">
                <a:extLst>
                  <a:ext uri="{FF2B5EF4-FFF2-40B4-BE49-F238E27FC236}">
                    <a16:creationId xmlns:a16="http://schemas.microsoft.com/office/drawing/2014/main" id="{A8DCD95B-31AB-45DC-B398-1F771F3018CB}"/>
                  </a:ext>
                </a:extLst>
              </p:cNvPr>
              <p:cNvSpPr>
                <a:spLocks/>
              </p:cNvSpPr>
              <p:nvPr/>
            </p:nvSpPr>
            <p:spPr bwMode="auto">
              <a:xfrm>
                <a:off x="1357630" y="1230313"/>
                <a:ext cx="467360" cy="227330"/>
              </a:xfrm>
              <a:custGeom>
                <a:avLst/>
                <a:gdLst/>
                <a:ahLst/>
                <a:cxnLst>
                  <a:cxn ang="0">
                    <a:pos x="700" y="272"/>
                  </a:cxn>
                  <a:cxn ang="0">
                    <a:pos x="720" y="274"/>
                  </a:cxn>
                  <a:cxn ang="0">
                    <a:pos x="736" y="254"/>
                  </a:cxn>
                  <a:cxn ang="0">
                    <a:pos x="708" y="238"/>
                  </a:cxn>
                  <a:cxn ang="0">
                    <a:pos x="684" y="224"/>
                  </a:cxn>
                  <a:cxn ang="0">
                    <a:pos x="646" y="206"/>
                  </a:cxn>
                  <a:cxn ang="0">
                    <a:pos x="608" y="190"/>
                  </a:cxn>
                  <a:cxn ang="0">
                    <a:pos x="586" y="166"/>
                  </a:cxn>
                  <a:cxn ang="0">
                    <a:pos x="592" y="128"/>
                  </a:cxn>
                  <a:cxn ang="0">
                    <a:pos x="560" y="58"/>
                  </a:cxn>
                  <a:cxn ang="0">
                    <a:pos x="506" y="10"/>
                  </a:cxn>
                  <a:cxn ang="0">
                    <a:pos x="482" y="10"/>
                  </a:cxn>
                  <a:cxn ang="0">
                    <a:pos x="438" y="8"/>
                  </a:cxn>
                  <a:cxn ang="0">
                    <a:pos x="450" y="68"/>
                  </a:cxn>
                  <a:cxn ang="0">
                    <a:pos x="478" y="114"/>
                  </a:cxn>
                  <a:cxn ang="0">
                    <a:pos x="456" y="132"/>
                  </a:cxn>
                  <a:cxn ang="0">
                    <a:pos x="420" y="68"/>
                  </a:cxn>
                  <a:cxn ang="0">
                    <a:pos x="382" y="40"/>
                  </a:cxn>
                  <a:cxn ang="0">
                    <a:pos x="354" y="26"/>
                  </a:cxn>
                  <a:cxn ang="0">
                    <a:pos x="352" y="40"/>
                  </a:cxn>
                  <a:cxn ang="0">
                    <a:pos x="372" y="58"/>
                  </a:cxn>
                  <a:cxn ang="0">
                    <a:pos x="336" y="62"/>
                  </a:cxn>
                  <a:cxn ang="0">
                    <a:pos x="318" y="74"/>
                  </a:cxn>
                  <a:cxn ang="0">
                    <a:pos x="296" y="40"/>
                  </a:cxn>
                  <a:cxn ang="0">
                    <a:pos x="224" y="38"/>
                  </a:cxn>
                  <a:cxn ang="0">
                    <a:pos x="190" y="60"/>
                  </a:cxn>
                  <a:cxn ang="0">
                    <a:pos x="206" y="32"/>
                  </a:cxn>
                  <a:cxn ang="0">
                    <a:pos x="196" y="2"/>
                  </a:cxn>
                  <a:cxn ang="0">
                    <a:pos x="100" y="26"/>
                  </a:cxn>
                  <a:cxn ang="0">
                    <a:pos x="22" y="72"/>
                  </a:cxn>
                  <a:cxn ang="0">
                    <a:pos x="40" y="86"/>
                  </a:cxn>
                  <a:cxn ang="0">
                    <a:pos x="2" y="116"/>
                  </a:cxn>
                  <a:cxn ang="0">
                    <a:pos x="14" y="130"/>
                  </a:cxn>
                  <a:cxn ang="0">
                    <a:pos x="34" y="146"/>
                  </a:cxn>
                  <a:cxn ang="0">
                    <a:pos x="116" y="140"/>
                  </a:cxn>
                  <a:cxn ang="0">
                    <a:pos x="76" y="160"/>
                  </a:cxn>
                  <a:cxn ang="0">
                    <a:pos x="44" y="192"/>
                  </a:cxn>
                  <a:cxn ang="0">
                    <a:pos x="110" y="204"/>
                  </a:cxn>
                  <a:cxn ang="0">
                    <a:pos x="210" y="202"/>
                  </a:cxn>
                  <a:cxn ang="0">
                    <a:pos x="276" y="214"/>
                  </a:cxn>
                  <a:cxn ang="0">
                    <a:pos x="294" y="230"/>
                  </a:cxn>
                  <a:cxn ang="0">
                    <a:pos x="168" y="230"/>
                  </a:cxn>
                  <a:cxn ang="0">
                    <a:pos x="70" y="254"/>
                  </a:cxn>
                  <a:cxn ang="0">
                    <a:pos x="122" y="300"/>
                  </a:cxn>
                  <a:cxn ang="0">
                    <a:pos x="222" y="308"/>
                  </a:cxn>
                  <a:cxn ang="0">
                    <a:pos x="232" y="350"/>
                  </a:cxn>
                  <a:cxn ang="0">
                    <a:pos x="314" y="358"/>
                  </a:cxn>
                  <a:cxn ang="0">
                    <a:pos x="420" y="332"/>
                  </a:cxn>
                  <a:cxn ang="0">
                    <a:pos x="478" y="318"/>
                  </a:cxn>
                  <a:cxn ang="0">
                    <a:pos x="490" y="296"/>
                  </a:cxn>
                  <a:cxn ang="0">
                    <a:pos x="516" y="294"/>
                  </a:cxn>
                  <a:cxn ang="0">
                    <a:pos x="540" y="312"/>
                  </a:cxn>
                  <a:cxn ang="0">
                    <a:pos x="560" y="324"/>
                  </a:cxn>
                  <a:cxn ang="0">
                    <a:pos x="592" y="328"/>
                  </a:cxn>
                  <a:cxn ang="0">
                    <a:pos x="640" y="334"/>
                  </a:cxn>
                  <a:cxn ang="0">
                    <a:pos x="680" y="324"/>
                  </a:cxn>
                  <a:cxn ang="0">
                    <a:pos x="700" y="306"/>
                  </a:cxn>
                  <a:cxn ang="0">
                    <a:pos x="692" y="288"/>
                  </a:cxn>
                  <a:cxn ang="0">
                    <a:pos x="648" y="300"/>
                  </a:cxn>
                  <a:cxn ang="0">
                    <a:pos x="632" y="278"/>
                  </a:cxn>
                  <a:cxn ang="0">
                    <a:pos x="660" y="282"/>
                  </a:cxn>
                  <a:cxn ang="0">
                    <a:pos x="668" y="272"/>
                  </a:cxn>
                </a:cxnLst>
                <a:rect l="0" t="0" r="r" b="b"/>
                <a:pathLst>
                  <a:path w="736" h="358">
                    <a:moveTo>
                      <a:pt x="674" y="264"/>
                    </a:moveTo>
                    <a:lnTo>
                      <a:pt x="674" y="264"/>
                    </a:lnTo>
                    <a:lnTo>
                      <a:pt x="682" y="262"/>
                    </a:lnTo>
                    <a:lnTo>
                      <a:pt x="686" y="262"/>
                    </a:lnTo>
                    <a:lnTo>
                      <a:pt x="690" y="264"/>
                    </a:lnTo>
                    <a:lnTo>
                      <a:pt x="694" y="268"/>
                    </a:lnTo>
                    <a:lnTo>
                      <a:pt x="700" y="272"/>
                    </a:lnTo>
                    <a:lnTo>
                      <a:pt x="702" y="274"/>
                    </a:lnTo>
                    <a:lnTo>
                      <a:pt x="704" y="272"/>
                    </a:lnTo>
                    <a:lnTo>
                      <a:pt x="704" y="272"/>
                    </a:lnTo>
                    <a:lnTo>
                      <a:pt x="710" y="268"/>
                    </a:lnTo>
                    <a:lnTo>
                      <a:pt x="714" y="268"/>
                    </a:lnTo>
                    <a:lnTo>
                      <a:pt x="718" y="272"/>
                    </a:lnTo>
                    <a:lnTo>
                      <a:pt x="720" y="274"/>
                    </a:lnTo>
                    <a:lnTo>
                      <a:pt x="726" y="274"/>
                    </a:lnTo>
                    <a:lnTo>
                      <a:pt x="726" y="274"/>
                    </a:lnTo>
                    <a:lnTo>
                      <a:pt x="730" y="274"/>
                    </a:lnTo>
                    <a:lnTo>
                      <a:pt x="734" y="272"/>
                    </a:lnTo>
                    <a:lnTo>
                      <a:pt x="736" y="268"/>
                    </a:lnTo>
                    <a:lnTo>
                      <a:pt x="736" y="264"/>
                    </a:lnTo>
                    <a:lnTo>
                      <a:pt x="736" y="254"/>
                    </a:lnTo>
                    <a:lnTo>
                      <a:pt x="734" y="244"/>
                    </a:lnTo>
                    <a:lnTo>
                      <a:pt x="734" y="244"/>
                    </a:lnTo>
                    <a:lnTo>
                      <a:pt x="732" y="240"/>
                    </a:lnTo>
                    <a:lnTo>
                      <a:pt x="728" y="238"/>
                    </a:lnTo>
                    <a:lnTo>
                      <a:pt x="720" y="238"/>
                    </a:lnTo>
                    <a:lnTo>
                      <a:pt x="712" y="238"/>
                    </a:lnTo>
                    <a:lnTo>
                      <a:pt x="708" y="238"/>
                    </a:lnTo>
                    <a:lnTo>
                      <a:pt x="708" y="234"/>
                    </a:lnTo>
                    <a:lnTo>
                      <a:pt x="708" y="234"/>
                    </a:lnTo>
                    <a:lnTo>
                      <a:pt x="706" y="230"/>
                    </a:lnTo>
                    <a:lnTo>
                      <a:pt x="704" y="230"/>
                    </a:lnTo>
                    <a:lnTo>
                      <a:pt x="698" y="228"/>
                    </a:lnTo>
                    <a:lnTo>
                      <a:pt x="692" y="228"/>
                    </a:lnTo>
                    <a:lnTo>
                      <a:pt x="684" y="224"/>
                    </a:lnTo>
                    <a:lnTo>
                      <a:pt x="674" y="218"/>
                    </a:lnTo>
                    <a:lnTo>
                      <a:pt x="660" y="210"/>
                    </a:lnTo>
                    <a:lnTo>
                      <a:pt x="660" y="210"/>
                    </a:lnTo>
                    <a:lnTo>
                      <a:pt x="652" y="204"/>
                    </a:lnTo>
                    <a:lnTo>
                      <a:pt x="648" y="200"/>
                    </a:lnTo>
                    <a:lnTo>
                      <a:pt x="644" y="202"/>
                    </a:lnTo>
                    <a:lnTo>
                      <a:pt x="646" y="206"/>
                    </a:lnTo>
                    <a:lnTo>
                      <a:pt x="646" y="206"/>
                    </a:lnTo>
                    <a:lnTo>
                      <a:pt x="646" y="208"/>
                    </a:lnTo>
                    <a:lnTo>
                      <a:pt x="642" y="210"/>
                    </a:lnTo>
                    <a:lnTo>
                      <a:pt x="632" y="208"/>
                    </a:lnTo>
                    <a:lnTo>
                      <a:pt x="618" y="200"/>
                    </a:lnTo>
                    <a:lnTo>
                      <a:pt x="612" y="196"/>
                    </a:lnTo>
                    <a:lnTo>
                      <a:pt x="608" y="190"/>
                    </a:lnTo>
                    <a:lnTo>
                      <a:pt x="608" y="190"/>
                    </a:lnTo>
                    <a:lnTo>
                      <a:pt x="602" y="184"/>
                    </a:lnTo>
                    <a:lnTo>
                      <a:pt x="598" y="180"/>
                    </a:lnTo>
                    <a:lnTo>
                      <a:pt x="590" y="174"/>
                    </a:lnTo>
                    <a:lnTo>
                      <a:pt x="586" y="172"/>
                    </a:lnTo>
                    <a:lnTo>
                      <a:pt x="584" y="168"/>
                    </a:lnTo>
                    <a:lnTo>
                      <a:pt x="586" y="166"/>
                    </a:lnTo>
                    <a:lnTo>
                      <a:pt x="588" y="162"/>
                    </a:lnTo>
                    <a:lnTo>
                      <a:pt x="588" y="162"/>
                    </a:lnTo>
                    <a:lnTo>
                      <a:pt x="594" y="152"/>
                    </a:lnTo>
                    <a:lnTo>
                      <a:pt x="596" y="146"/>
                    </a:lnTo>
                    <a:lnTo>
                      <a:pt x="596" y="140"/>
                    </a:lnTo>
                    <a:lnTo>
                      <a:pt x="594" y="134"/>
                    </a:lnTo>
                    <a:lnTo>
                      <a:pt x="592" y="128"/>
                    </a:lnTo>
                    <a:lnTo>
                      <a:pt x="588" y="124"/>
                    </a:lnTo>
                    <a:lnTo>
                      <a:pt x="582" y="118"/>
                    </a:lnTo>
                    <a:lnTo>
                      <a:pt x="582" y="118"/>
                    </a:lnTo>
                    <a:lnTo>
                      <a:pt x="576" y="112"/>
                    </a:lnTo>
                    <a:lnTo>
                      <a:pt x="572" y="102"/>
                    </a:lnTo>
                    <a:lnTo>
                      <a:pt x="566" y="82"/>
                    </a:lnTo>
                    <a:lnTo>
                      <a:pt x="560" y="58"/>
                    </a:lnTo>
                    <a:lnTo>
                      <a:pt x="554" y="48"/>
                    </a:lnTo>
                    <a:lnTo>
                      <a:pt x="548" y="38"/>
                    </a:lnTo>
                    <a:lnTo>
                      <a:pt x="548" y="38"/>
                    </a:lnTo>
                    <a:lnTo>
                      <a:pt x="540" y="28"/>
                    </a:lnTo>
                    <a:lnTo>
                      <a:pt x="532" y="24"/>
                    </a:lnTo>
                    <a:lnTo>
                      <a:pt x="522" y="20"/>
                    </a:lnTo>
                    <a:lnTo>
                      <a:pt x="506" y="10"/>
                    </a:lnTo>
                    <a:lnTo>
                      <a:pt x="506" y="10"/>
                    </a:lnTo>
                    <a:lnTo>
                      <a:pt x="498" y="6"/>
                    </a:lnTo>
                    <a:lnTo>
                      <a:pt x="492" y="4"/>
                    </a:lnTo>
                    <a:lnTo>
                      <a:pt x="490" y="4"/>
                    </a:lnTo>
                    <a:lnTo>
                      <a:pt x="488" y="6"/>
                    </a:lnTo>
                    <a:lnTo>
                      <a:pt x="486" y="8"/>
                    </a:lnTo>
                    <a:lnTo>
                      <a:pt x="482" y="10"/>
                    </a:lnTo>
                    <a:lnTo>
                      <a:pt x="476" y="10"/>
                    </a:lnTo>
                    <a:lnTo>
                      <a:pt x="464" y="6"/>
                    </a:lnTo>
                    <a:lnTo>
                      <a:pt x="464" y="6"/>
                    </a:lnTo>
                    <a:lnTo>
                      <a:pt x="450" y="2"/>
                    </a:lnTo>
                    <a:lnTo>
                      <a:pt x="446" y="2"/>
                    </a:lnTo>
                    <a:lnTo>
                      <a:pt x="440" y="4"/>
                    </a:lnTo>
                    <a:lnTo>
                      <a:pt x="438" y="8"/>
                    </a:lnTo>
                    <a:lnTo>
                      <a:pt x="436" y="12"/>
                    </a:lnTo>
                    <a:lnTo>
                      <a:pt x="436" y="20"/>
                    </a:lnTo>
                    <a:lnTo>
                      <a:pt x="440" y="28"/>
                    </a:lnTo>
                    <a:lnTo>
                      <a:pt x="440" y="28"/>
                    </a:lnTo>
                    <a:lnTo>
                      <a:pt x="444" y="38"/>
                    </a:lnTo>
                    <a:lnTo>
                      <a:pt x="446" y="48"/>
                    </a:lnTo>
                    <a:lnTo>
                      <a:pt x="450" y="68"/>
                    </a:lnTo>
                    <a:lnTo>
                      <a:pt x="454" y="78"/>
                    </a:lnTo>
                    <a:lnTo>
                      <a:pt x="458" y="88"/>
                    </a:lnTo>
                    <a:lnTo>
                      <a:pt x="464" y="98"/>
                    </a:lnTo>
                    <a:lnTo>
                      <a:pt x="472" y="106"/>
                    </a:lnTo>
                    <a:lnTo>
                      <a:pt x="472" y="106"/>
                    </a:lnTo>
                    <a:lnTo>
                      <a:pt x="476" y="110"/>
                    </a:lnTo>
                    <a:lnTo>
                      <a:pt x="478" y="114"/>
                    </a:lnTo>
                    <a:lnTo>
                      <a:pt x="478" y="116"/>
                    </a:lnTo>
                    <a:lnTo>
                      <a:pt x="474" y="118"/>
                    </a:lnTo>
                    <a:lnTo>
                      <a:pt x="468" y="122"/>
                    </a:lnTo>
                    <a:lnTo>
                      <a:pt x="462" y="128"/>
                    </a:lnTo>
                    <a:lnTo>
                      <a:pt x="462" y="128"/>
                    </a:lnTo>
                    <a:lnTo>
                      <a:pt x="458" y="130"/>
                    </a:lnTo>
                    <a:lnTo>
                      <a:pt x="456" y="132"/>
                    </a:lnTo>
                    <a:lnTo>
                      <a:pt x="452" y="130"/>
                    </a:lnTo>
                    <a:lnTo>
                      <a:pt x="446" y="122"/>
                    </a:lnTo>
                    <a:lnTo>
                      <a:pt x="434" y="104"/>
                    </a:lnTo>
                    <a:lnTo>
                      <a:pt x="434" y="104"/>
                    </a:lnTo>
                    <a:lnTo>
                      <a:pt x="430" y="94"/>
                    </a:lnTo>
                    <a:lnTo>
                      <a:pt x="426" y="84"/>
                    </a:lnTo>
                    <a:lnTo>
                      <a:pt x="420" y="68"/>
                    </a:lnTo>
                    <a:lnTo>
                      <a:pt x="418" y="62"/>
                    </a:lnTo>
                    <a:lnTo>
                      <a:pt x="412" y="56"/>
                    </a:lnTo>
                    <a:lnTo>
                      <a:pt x="406" y="50"/>
                    </a:lnTo>
                    <a:lnTo>
                      <a:pt x="396" y="46"/>
                    </a:lnTo>
                    <a:lnTo>
                      <a:pt x="396" y="46"/>
                    </a:lnTo>
                    <a:lnTo>
                      <a:pt x="384" y="42"/>
                    </a:lnTo>
                    <a:lnTo>
                      <a:pt x="382" y="40"/>
                    </a:lnTo>
                    <a:lnTo>
                      <a:pt x="384" y="38"/>
                    </a:lnTo>
                    <a:lnTo>
                      <a:pt x="384" y="36"/>
                    </a:lnTo>
                    <a:lnTo>
                      <a:pt x="384" y="34"/>
                    </a:lnTo>
                    <a:lnTo>
                      <a:pt x="380" y="32"/>
                    </a:lnTo>
                    <a:lnTo>
                      <a:pt x="372" y="30"/>
                    </a:lnTo>
                    <a:lnTo>
                      <a:pt x="372" y="30"/>
                    </a:lnTo>
                    <a:lnTo>
                      <a:pt x="354" y="26"/>
                    </a:lnTo>
                    <a:lnTo>
                      <a:pt x="340" y="26"/>
                    </a:lnTo>
                    <a:lnTo>
                      <a:pt x="338" y="28"/>
                    </a:lnTo>
                    <a:lnTo>
                      <a:pt x="338" y="30"/>
                    </a:lnTo>
                    <a:lnTo>
                      <a:pt x="340" y="32"/>
                    </a:lnTo>
                    <a:lnTo>
                      <a:pt x="346" y="36"/>
                    </a:lnTo>
                    <a:lnTo>
                      <a:pt x="346" y="36"/>
                    </a:lnTo>
                    <a:lnTo>
                      <a:pt x="352" y="40"/>
                    </a:lnTo>
                    <a:lnTo>
                      <a:pt x="356" y="44"/>
                    </a:lnTo>
                    <a:lnTo>
                      <a:pt x="358" y="46"/>
                    </a:lnTo>
                    <a:lnTo>
                      <a:pt x="356" y="48"/>
                    </a:lnTo>
                    <a:lnTo>
                      <a:pt x="356" y="52"/>
                    </a:lnTo>
                    <a:lnTo>
                      <a:pt x="362" y="54"/>
                    </a:lnTo>
                    <a:lnTo>
                      <a:pt x="362" y="54"/>
                    </a:lnTo>
                    <a:lnTo>
                      <a:pt x="372" y="58"/>
                    </a:lnTo>
                    <a:lnTo>
                      <a:pt x="376" y="62"/>
                    </a:lnTo>
                    <a:lnTo>
                      <a:pt x="376" y="64"/>
                    </a:lnTo>
                    <a:lnTo>
                      <a:pt x="372" y="64"/>
                    </a:lnTo>
                    <a:lnTo>
                      <a:pt x="354" y="60"/>
                    </a:lnTo>
                    <a:lnTo>
                      <a:pt x="354" y="60"/>
                    </a:lnTo>
                    <a:lnTo>
                      <a:pt x="344" y="60"/>
                    </a:lnTo>
                    <a:lnTo>
                      <a:pt x="336" y="62"/>
                    </a:lnTo>
                    <a:lnTo>
                      <a:pt x="332" y="66"/>
                    </a:lnTo>
                    <a:lnTo>
                      <a:pt x="330" y="70"/>
                    </a:lnTo>
                    <a:lnTo>
                      <a:pt x="328" y="76"/>
                    </a:lnTo>
                    <a:lnTo>
                      <a:pt x="326" y="78"/>
                    </a:lnTo>
                    <a:lnTo>
                      <a:pt x="322" y="78"/>
                    </a:lnTo>
                    <a:lnTo>
                      <a:pt x="318" y="74"/>
                    </a:lnTo>
                    <a:lnTo>
                      <a:pt x="318" y="74"/>
                    </a:lnTo>
                    <a:lnTo>
                      <a:pt x="314" y="68"/>
                    </a:lnTo>
                    <a:lnTo>
                      <a:pt x="314" y="64"/>
                    </a:lnTo>
                    <a:lnTo>
                      <a:pt x="318" y="56"/>
                    </a:lnTo>
                    <a:lnTo>
                      <a:pt x="318" y="52"/>
                    </a:lnTo>
                    <a:lnTo>
                      <a:pt x="316" y="48"/>
                    </a:lnTo>
                    <a:lnTo>
                      <a:pt x="310" y="44"/>
                    </a:lnTo>
                    <a:lnTo>
                      <a:pt x="296" y="40"/>
                    </a:lnTo>
                    <a:lnTo>
                      <a:pt x="296" y="40"/>
                    </a:lnTo>
                    <a:lnTo>
                      <a:pt x="268" y="34"/>
                    </a:lnTo>
                    <a:lnTo>
                      <a:pt x="250" y="30"/>
                    </a:lnTo>
                    <a:lnTo>
                      <a:pt x="238" y="32"/>
                    </a:lnTo>
                    <a:lnTo>
                      <a:pt x="230" y="36"/>
                    </a:lnTo>
                    <a:lnTo>
                      <a:pt x="230" y="36"/>
                    </a:lnTo>
                    <a:lnTo>
                      <a:pt x="224" y="38"/>
                    </a:lnTo>
                    <a:lnTo>
                      <a:pt x="224" y="42"/>
                    </a:lnTo>
                    <a:lnTo>
                      <a:pt x="226" y="46"/>
                    </a:lnTo>
                    <a:lnTo>
                      <a:pt x="224" y="48"/>
                    </a:lnTo>
                    <a:lnTo>
                      <a:pt x="220" y="50"/>
                    </a:lnTo>
                    <a:lnTo>
                      <a:pt x="198" y="58"/>
                    </a:lnTo>
                    <a:lnTo>
                      <a:pt x="198" y="58"/>
                    </a:lnTo>
                    <a:lnTo>
                      <a:pt x="190" y="60"/>
                    </a:lnTo>
                    <a:lnTo>
                      <a:pt x="186" y="60"/>
                    </a:lnTo>
                    <a:lnTo>
                      <a:pt x="192" y="54"/>
                    </a:lnTo>
                    <a:lnTo>
                      <a:pt x="204" y="44"/>
                    </a:lnTo>
                    <a:lnTo>
                      <a:pt x="206" y="40"/>
                    </a:lnTo>
                    <a:lnTo>
                      <a:pt x="206" y="36"/>
                    </a:lnTo>
                    <a:lnTo>
                      <a:pt x="206" y="36"/>
                    </a:lnTo>
                    <a:lnTo>
                      <a:pt x="206" y="32"/>
                    </a:lnTo>
                    <a:lnTo>
                      <a:pt x="206" y="28"/>
                    </a:lnTo>
                    <a:lnTo>
                      <a:pt x="208" y="20"/>
                    </a:lnTo>
                    <a:lnTo>
                      <a:pt x="208" y="16"/>
                    </a:lnTo>
                    <a:lnTo>
                      <a:pt x="208" y="12"/>
                    </a:lnTo>
                    <a:lnTo>
                      <a:pt x="204" y="8"/>
                    </a:lnTo>
                    <a:lnTo>
                      <a:pt x="196" y="2"/>
                    </a:lnTo>
                    <a:lnTo>
                      <a:pt x="196" y="2"/>
                    </a:lnTo>
                    <a:lnTo>
                      <a:pt x="186" y="0"/>
                    </a:lnTo>
                    <a:lnTo>
                      <a:pt x="176" y="0"/>
                    </a:lnTo>
                    <a:lnTo>
                      <a:pt x="162" y="4"/>
                    </a:lnTo>
                    <a:lnTo>
                      <a:pt x="150" y="8"/>
                    </a:lnTo>
                    <a:lnTo>
                      <a:pt x="122" y="18"/>
                    </a:lnTo>
                    <a:lnTo>
                      <a:pt x="100" y="26"/>
                    </a:lnTo>
                    <a:lnTo>
                      <a:pt x="100" y="26"/>
                    </a:lnTo>
                    <a:lnTo>
                      <a:pt x="82" y="32"/>
                    </a:lnTo>
                    <a:lnTo>
                      <a:pt x="66" y="40"/>
                    </a:lnTo>
                    <a:lnTo>
                      <a:pt x="32" y="60"/>
                    </a:lnTo>
                    <a:lnTo>
                      <a:pt x="32" y="60"/>
                    </a:lnTo>
                    <a:lnTo>
                      <a:pt x="24" y="66"/>
                    </a:lnTo>
                    <a:lnTo>
                      <a:pt x="22" y="70"/>
                    </a:lnTo>
                    <a:lnTo>
                      <a:pt x="22" y="72"/>
                    </a:lnTo>
                    <a:lnTo>
                      <a:pt x="26" y="74"/>
                    </a:lnTo>
                    <a:lnTo>
                      <a:pt x="36" y="78"/>
                    </a:lnTo>
                    <a:lnTo>
                      <a:pt x="40" y="80"/>
                    </a:lnTo>
                    <a:lnTo>
                      <a:pt x="42" y="82"/>
                    </a:lnTo>
                    <a:lnTo>
                      <a:pt x="42" y="82"/>
                    </a:lnTo>
                    <a:lnTo>
                      <a:pt x="42" y="86"/>
                    </a:lnTo>
                    <a:lnTo>
                      <a:pt x="40" y="86"/>
                    </a:lnTo>
                    <a:lnTo>
                      <a:pt x="32" y="90"/>
                    </a:lnTo>
                    <a:lnTo>
                      <a:pt x="20" y="94"/>
                    </a:lnTo>
                    <a:lnTo>
                      <a:pt x="16" y="98"/>
                    </a:lnTo>
                    <a:lnTo>
                      <a:pt x="10" y="104"/>
                    </a:lnTo>
                    <a:lnTo>
                      <a:pt x="10" y="104"/>
                    </a:lnTo>
                    <a:lnTo>
                      <a:pt x="4" y="110"/>
                    </a:lnTo>
                    <a:lnTo>
                      <a:pt x="2" y="116"/>
                    </a:lnTo>
                    <a:lnTo>
                      <a:pt x="0" y="122"/>
                    </a:lnTo>
                    <a:lnTo>
                      <a:pt x="0" y="126"/>
                    </a:lnTo>
                    <a:lnTo>
                      <a:pt x="2" y="130"/>
                    </a:lnTo>
                    <a:lnTo>
                      <a:pt x="6" y="132"/>
                    </a:lnTo>
                    <a:lnTo>
                      <a:pt x="10" y="132"/>
                    </a:lnTo>
                    <a:lnTo>
                      <a:pt x="14" y="130"/>
                    </a:lnTo>
                    <a:lnTo>
                      <a:pt x="14" y="130"/>
                    </a:lnTo>
                    <a:lnTo>
                      <a:pt x="20" y="128"/>
                    </a:lnTo>
                    <a:lnTo>
                      <a:pt x="24" y="126"/>
                    </a:lnTo>
                    <a:lnTo>
                      <a:pt x="26" y="128"/>
                    </a:lnTo>
                    <a:lnTo>
                      <a:pt x="28" y="130"/>
                    </a:lnTo>
                    <a:lnTo>
                      <a:pt x="30" y="138"/>
                    </a:lnTo>
                    <a:lnTo>
                      <a:pt x="34" y="146"/>
                    </a:lnTo>
                    <a:lnTo>
                      <a:pt x="34" y="146"/>
                    </a:lnTo>
                    <a:lnTo>
                      <a:pt x="38" y="150"/>
                    </a:lnTo>
                    <a:lnTo>
                      <a:pt x="44" y="150"/>
                    </a:lnTo>
                    <a:lnTo>
                      <a:pt x="64" y="150"/>
                    </a:lnTo>
                    <a:lnTo>
                      <a:pt x="88" y="144"/>
                    </a:lnTo>
                    <a:lnTo>
                      <a:pt x="104" y="140"/>
                    </a:lnTo>
                    <a:lnTo>
                      <a:pt x="104" y="140"/>
                    </a:lnTo>
                    <a:lnTo>
                      <a:pt x="116" y="140"/>
                    </a:lnTo>
                    <a:lnTo>
                      <a:pt x="120" y="142"/>
                    </a:lnTo>
                    <a:lnTo>
                      <a:pt x="122" y="144"/>
                    </a:lnTo>
                    <a:lnTo>
                      <a:pt x="120" y="146"/>
                    </a:lnTo>
                    <a:lnTo>
                      <a:pt x="114" y="150"/>
                    </a:lnTo>
                    <a:lnTo>
                      <a:pt x="98" y="156"/>
                    </a:lnTo>
                    <a:lnTo>
                      <a:pt x="76" y="160"/>
                    </a:lnTo>
                    <a:lnTo>
                      <a:pt x="76" y="160"/>
                    </a:lnTo>
                    <a:lnTo>
                      <a:pt x="46" y="168"/>
                    </a:lnTo>
                    <a:lnTo>
                      <a:pt x="38" y="170"/>
                    </a:lnTo>
                    <a:lnTo>
                      <a:pt x="34" y="174"/>
                    </a:lnTo>
                    <a:lnTo>
                      <a:pt x="32" y="178"/>
                    </a:lnTo>
                    <a:lnTo>
                      <a:pt x="34" y="182"/>
                    </a:lnTo>
                    <a:lnTo>
                      <a:pt x="38" y="188"/>
                    </a:lnTo>
                    <a:lnTo>
                      <a:pt x="44" y="192"/>
                    </a:lnTo>
                    <a:lnTo>
                      <a:pt x="44" y="192"/>
                    </a:lnTo>
                    <a:lnTo>
                      <a:pt x="56" y="202"/>
                    </a:lnTo>
                    <a:lnTo>
                      <a:pt x="66" y="206"/>
                    </a:lnTo>
                    <a:lnTo>
                      <a:pt x="76" y="206"/>
                    </a:lnTo>
                    <a:lnTo>
                      <a:pt x="94" y="204"/>
                    </a:lnTo>
                    <a:lnTo>
                      <a:pt x="94" y="204"/>
                    </a:lnTo>
                    <a:lnTo>
                      <a:pt x="110" y="204"/>
                    </a:lnTo>
                    <a:lnTo>
                      <a:pt x="120" y="206"/>
                    </a:lnTo>
                    <a:lnTo>
                      <a:pt x="132" y="208"/>
                    </a:lnTo>
                    <a:lnTo>
                      <a:pt x="152" y="208"/>
                    </a:lnTo>
                    <a:lnTo>
                      <a:pt x="152" y="208"/>
                    </a:lnTo>
                    <a:lnTo>
                      <a:pt x="176" y="206"/>
                    </a:lnTo>
                    <a:lnTo>
                      <a:pt x="194" y="202"/>
                    </a:lnTo>
                    <a:lnTo>
                      <a:pt x="210" y="202"/>
                    </a:lnTo>
                    <a:lnTo>
                      <a:pt x="220" y="202"/>
                    </a:lnTo>
                    <a:lnTo>
                      <a:pt x="232" y="204"/>
                    </a:lnTo>
                    <a:lnTo>
                      <a:pt x="232" y="204"/>
                    </a:lnTo>
                    <a:lnTo>
                      <a:pt x="250" y="208"/>
                    </a:lnTo>
                    <a:lnTo>
                      <a:pt x="262" y="210"/>
                    </a:lnTo>
                    <a:lnTo>
                      <a:pt x="268" y="210"/>
                    </a:lnTo>
                    <a:lnTo>
                      <a:pt x="276" y="214"/>
                    </a:lnTo>
                    <a:lnTo>
                      <a:pt x="276" y="214"/>
                    </a:lnTo>
                    <a:lnTo>
                      <a:pt x="290" y="220"/>
                    </a:lnTo>
                    <a:lnTo>
                      <a:pt x="302" y="226"/>
                    </a:lnTo>
                    <a:lnTo>
                      <a:pt x="306" y="228"/>
                    </a:lnTo>
                    <a:lnTo>
                      <a:pt x="306" y="230"/>
                    </a:lnTo>
                    <a:lnTo>
                      <a:pt x="294" y="230"/>
                    </a:lnTo>
                    <a:lnTo>
                      <a:pt x="294" y="230"/>
                    </a:lnTo>
                    <a:lnTo>
                      <a:pt x="280" y="230"/>
                    </a:lnTo>
                    <a:lnTo>
                      <a:pt x="276" y="232"/>
                    </a:lnTo>
                    <a:lnTo>
                      <a:pt x="268" y="232"/>
                    </a:lnTo>
                    <a:lnTo>
                      <a:pt x="246" y="230"/>
                    </a:lnTo>
                    <a:lnTo>
                      <a:pt x="246" y="230"/>
                    </a:lnTo>
                    <a:lnTo>
                      <a:pt x="210" y="228"/>
                    </a:lnTo>
                    <a:lnTo>
                      <a:pt x="168" y="230"/>
                    </a:lnTo>
                    <a:lnTo>
                      <a:pt x="126" y="234"/>
                    </a:lnTo>
                    <a:lnTo>
                      <a:pt x="90" y="240"/>
                    </a:lnTo>
                    <a:lnTo>
                      <a:pt x="90" y="240"/>
                    </a:lnTo>
                    <a:lnTo>
                      <a:pt x="76" y="244"/>
                    </a:lnTo>
                    <a:lnTo>
                      <a:pt x="70" y="250"/>
                    </a:lnTo>
                    <a:lnTo>
                      <a:pt x="70" y="252"/>
                    </a:lnTo>
                    <a:lnTo>
                      <a:pt x="70" y="254"/>
                    </a:lnTo>
                    <a:lnTo>
                      <a:pt x="72" y="262"/>
                    </a:lnTo>
                    <a:lnTo>
                      <a:pt x="78" y="268"/>
                    </a:lnTo>
                    <a:lnTo>
                      <a:pt x="86" y="274"/>
                    </a:lnTo>
                    <a:lnTo>
                      <a:pt x="100" y="290"/>
                    </a:lnTo>
                    <a:lnTo>
                      <a:pt x="100" y="290"/>
                    </a:lnTo>
                    <a:lnTo>
                      <a:pt x="110" y="296"/>
                    </a:lnTo>
                    <a:lnTo>
                      <a:pt x="122" y="300"/>
                    </a:lnTo>
                    <a:lnTo>
                      <a:pt x="138" y="302"/>
                    </a:lnTo>
                    <a:lnTo>
                      <a:pt x="156" y="304"/>
                    </a:lnTo>
                    <a:lnTo>
                      <a:pt x="190" y="304"/>
                    </a:lnTo>
                    <a:lnTo>
                      <a:pt x="214" y="304"/>
                    </a:lnTo>
                    <a:lnTo>
                      <a:pt x="214" y="304"/>
                    </a:lnTo>
                    <a:lnTo>
                      <a:pt x="220" y="306"/>
                    </a:lnTo>
                    <a:lnTo>
                      <a:pt x="222" y="308"/>
                    </a:lnTo>
                    <a:lnTo>
                      <a:pt x="224" y="314"/>
                    </a:lnTo>
                    <a:lnTo>
                      <a:pt x="224" y="320"/>
                    </a:lnTo>
                    <a:lnTo>
                      <a:pt x="222" y="332"/>
                    </a:lnTo>
                    <a:lnTo>
                      <a:pt x="222" y="338"/>
                    </a:lnTo>
                    <a:lnTo>
                      <a:pt x="224" y="342"/>
                    </a:lnTo>
                    <a:lnTo>
                      <a:pt x="224" y="342"/>
                    </a:lnTo>
                    <a:lnTo>
                      <a:pt x="232" y="350"/>
                    </a:lnTo>
                    <a:lnTo>
                      <a:pt x="238" y="356"/>
                    </a:lnTo>
                    <a:lnTo>
                      <a:pt x="246" y="358"/>
                    </a:lnTo>
                    <a:lnTo>
                      <a:pt x="260" y="358"/>
                    </a:lnTo>
                    <a:lnTo>
                      <a:pt x="260" y="358"/>
                    </a:lnTo>
                    <a:lnTo>
                      <a:pt x="282" y="358"/>
                    </a:lnTo>
                    <a:lnTo>
                      <a:pt x="300" y="358"/>
                    </a:lnTo>
                    <a:lnTo>
                      <a:pt x="314" y="358"/>
                    </a:lnTo>
                    <a:lnTo>
                      <a:pt x="324" y="356"/>
                    </a:lnTo>
                    <a:lnTo>
                      <a:pt x="324" y="356"/>
                    </a:lnTo>
                    <a:lnTo>
                      <a:pt x="342" y="352"/>
                    </a:lnTo>
                    <a:lnTo>
                      <a:pt x="370" y="348"/>
                    </a:lnTo>
                    <a:lnTo>
                      <a:pt x="398" y="342"/>
                    </a:lnTo>
                    <a:lnTo>
                      <a:pt x="412" y="338"/>
                    </a:lnTo>
                    <a:lnTo>
                      <a:pt x="420" y="332"/>
                    </a:lnTo>
                    <a:lnTo>
                      <a:pt x="420" y="332"/>
                    </a:lnTo>
                    <a:lnTo>
                      <a:pt x="428" y="328"/>
                    </a:lnTo>
                    <a:lnTo>
                      <a:pt x="436" y="326"/>
                    </a:lnTo>
                    <a:lnTo>
                      <a:pt x="450" y="326"/>
                    </a:lnTo>
                    <a:lnTo>
                      <a:pt x="462" y="324"/>
                    </a:lnTo>
                    <a:lnTo>
                      <a:pt x="470" y="322"/>
                    </a:lnTo>
                    <a:lnTo>
                      <a:pt x="478" y="318"/>
                    </a:lnTo>
                    <a:lnTo>
                      <a:pt x="478" y="318"/>
                    </a:lnTo>
                    <a:lnTo>
                      <a:pt x="486" y="312"/>
                    </a:lnTo>
                    <a:lnTo>
                      <a:pt x="488" y="308"/>
                    </a:lnTo>
                    <a:lnTo>
                      <a:pt x="490" y="304"/>
                    </a:lnTo>
                    <a:lnTo>
                      <a:pt x="490" y="302"/>
                    </a:lnTo>
                    <a:lnTo>
                      <a:pt x="490" y="300"/>
                    </a:lnTo>
                    <a:lnTo>
                      <a:pt x="490" y="296"/>
                    </a:lnTo>
                    <a:lnTo>
                      <a:pt x="494" y="294"/>
                    </a:lnTo>
                    <a:lnTo>
                      <a:pt x="500" y="290"/>
                    </a:lnTo>
                    <a:lnTo>
                      <a:pt x="500" y="290"/>
                    </a:lnTo>
                    <a:lnTo>
                      <a:pt x="506" y="288"/>
                    </a:lnTo>
                    <a:lnTo>
                      <a:pt x="512" y="290"/>
                    </a:lnTo>
                    <a:lnTo>
                      <a:pt x="514" y="292"/>
                    </a:lnTo>
                    <a:lnTo>
                      <a:pt x="516" y="294"/>
                    </a:lnTo>
                    <a:lnTo>
                      <a:pt x="514" y="304"/>
                    </a:lnTo>
                    <a:lnTo>
                      <a:pt x="514" y="304"/>
                    </a:lnTo>
                    <a:lnTo>
                      <a:pt x="514" y="312"/>
                    </a:lnTo>
                    <a:lnTo>
                      <a:pt x="514" y="312"/>
                    </a:lnTo>
                    <a:lnTo>
                      <a:pt x="518" y="312"/>
                    </a:lnTo>
                    <a:lnTo>
                      <a:pt x="530" y="310"/>
                    </a:lnTo>
                    <a:lnTo>
                      <a:pt x="540" y="312"/>
                    </a:lnTo>
                    <a:lnTo>
                      <a:pt x="554" y="314"/>
                    </a:lnTo>
                    <a:lnTo>
                      <a:pt x="554" y="314"/>
                    </a:lnTo>
                    <a:lnTo>
                      <a:pt x="564" y="318"/>
                    </a:lnTo>
                    <a:lnTo>
                      <a:pt x="568" y="320"/>
                    </a:lnTo>
                    <a:lnTo>
                      <a:pt x="568" y="322"/>
                    </a:lnTo>
                    <a:lnTo>
                      <a:pt x="566" y="322"/>
                    </a:lnTo>
                    <a:lnTo>
                      <a:pt x="560" y="324"/>
                    </a:lnTo>
                    <a:lnTo>
                      <a:pt x="562" y="326"/>
                    </a:lnTo>
                    <a:lnTo>
                      <a:pt x="568" y="330"/>
                    </a:lnTo>
                    <a:lnTo>
                      <a:pt x="568" y="330"/>
                    </a:lnTo>
                    <a:lnTo>
                      <a:pt x="576" y="332"/>
                    </a:lnTo>
                    <a:lnTo>
                      <a:pt x="582" y="332"/>
                    </a:lnTo>
                    <a:lnTo>
                      <a:pt x="588" y="330"/>
                    </a:lnTo>
                    <a:lnTo>
                      <a:pt x="592" y="328"/>
                    </a:lnTo>
                    <a:lnTo>
                      <a:pt x="596" y="328"/>
                    </a:lnTo>
                    <a:lnTo>
                      <a:pt x="602" y="328"/>
                    </a:lnTo>
                    <a:lnTo>
                      <a:pt x="612" y="332"/>
                    </a:lnTo>
                    <a:lnTo>
                      <a:pt x="612" y="332"/>
                    </a:lnTo>
                    <a:lnTo>
                      <a:pt x="628" y="336"/>
                    </a:lnTo>
                    <a:lnTo>
                      <a:pt x="636" y="336"/>
                    </a:lnTo>
                    <a:lnTo>
                      <a:pt x="640" y="334"/>
                    </a:lnTo>
                    <a:lnTo>
                      <a:pt x="648" y="336"/>
                    </a:lnTo>
                    <a:lnTo>
                      <a:pt x="648" y="336"/>
                    </a:lnTo>
                    <a:lnTo>
                      <a:pt x="654" y="336"/>
                    </a:lnTo>
                    <a:lnTo>
                      <a:pt x="658" y="336"/>
                    </a:lnTo>
                    <a:lnTo>
                      <a:pt x="668" y="332"/>
                    </a:lnTo>
                    <a:lnTo>
                      <a:pt x="676" y="326"/>
                    </a:lnTo>
                    <a:lnTo>
                      <a:pt x="680" y="324"/>
                    </a:lnTo>
                    <a:lnTo>
                      <a:pt x="686" y="324"/>
                    </a:lnTo>
                    <a:lnTo>
                      <a:pt x="686" y="324"/>
                    </a:lnTo>
                    <a:lnTo>
                      <a:pt x="694" y="322"/>
                    </a:lnTo>
                    <a:lnTo>
                      <a:pt x="700" y="316"/>
                    </a:lnTo>
                    <a:lnTo>
                      <a:pt x="702" y="314"/>
                    </a:lnTo>
                    <a:lnTo>
                      <a:pt x="702" y="310"/>
                    </a:lnTo>
                    <a:lnTo>
                      <a:pt x="700" y="306"/>
                    </a:lnTo>
                    <a:lnTo>
                      <a:pt x="696" y="304"/>
                    </a:lnTo>
                    <a:lnTo>
                      <a:pt x="696" y="304"/>
                    </a:lnTo>
                    <a:lnTo>
                      <a:pt x="692" y="300"/>
                    </a:lnTo>
                    <a:lnTo>
                      <a:pt x="690" y="298"/>
                    </a:lnTo>
                    <a:lnTo>
                      <a:pt x="692" y="294"/>
                    </a:lnTo>
                    <a:lnTo>
                      <a:pt x="694" y="290"/>
                    </a:lnTo>
                    <a:lnTo>
                      <a:pt x="692" y="288"/>
                    </a:lnTo>
                    <a:lnTo>
                      <a:pt x="688" y="286"/>
                    </a:lnTo>
                    <a:lnTo>
                      <a:pt x="688" y="286"/>
                    </a:lnTo>
                    <a:lnTo>
                      <a:pt x="682" y="286"/>
                    </a:lnTo>
                    <a:lnTo>
                      <a:pt x="674" y="288"/>
                    </a:lnTo>
                    <a:lnTo>
                      <a:pt x="660" y="296"/>
                    </a:lnTo>
                    <a:lnTo>
                      <a:pt x="648" y="300"/>
                    </a:lnTo>
                    <a:lnTo>
                      <a:pt x="648" y="300"/>
                    </a:lnTo>
                    <a:lnTo>
                      <a:pt x="650" y="296"/>
                    </a:lnTo>
                    <a:lnTo>
                      <a:pt x="650" y="296"/>
                    </a:lnTo>
                    <a:lnTo>
                      <a:pt x="652" y="290"/>
                    </a:lnTo>
                    <a:lnTo>
                      <a:pt x="650" y="286"/>
                    </a:lnTo>
                    <a:lnTo>
                      <a:pt x="646" y="284"/>
                    </a:lnTo>
                    <a:lnTo>
                      <a:pt x="642" y="280"/>
                    </a:lnTo>
                    <a:lnTo>
                      <a:pt x="632" y="278"/>
                    </a:lnTo>
                    <a:lnTo>
                      <a:pt x="630" y="276"/>
                    </a:lnTo>
                    <a:lnTo>
                      <a:pt x="632" y="274"/>
                    </a:lnTo>
                    <a:lnTo>
                      <a:pt x="632" y="274"/>
                    </a:lnTo>
                    <a:lnTo>
                      <a:pt x="634" y="272"/>
                    </a:lnTo>
                    <a:lnTo>
                      <a:pt x="638" y="272"/>
                    </a:lnTo>
                    <a:lnTo>
                      <a:pt x="650" y="278"/>
                    </a:lnTo>
                    <a:lnTo>
                      <a:pt x="660" y="282"/>
                    </a:lnTo>
                    <a:lnTo>
                      <a:pt x="666" y="282"/>
                    </a:lnTo>
                    <a:lnTo>
                      <a:pt x="670" y="280"/>
                    </a:lnTo>
                    <a:lnTo>
                      <a:pt x="670" y="280"/>
                    </a:lnTo>
                    <a:lnTo>
                      <a:pt x="672" y="278"/>
                    </a:lnTo>
                    <a:lnTo>
                      <a:pt x="672" y="276"/>
                    </a:lnTo>
                    <a:lnTo>
                      <a:pt x="670" y="272"/>
                    </a:lnTo>
                    <a:lnTo>
                      <a:pt x="668" y="272"/>
                    </a:lnTo>
                    <a:lnTo>
                      <a:pt x="668" y="270"/>
                    </a:lnTo>
                    <a:lnTo>
                      <a:pt x="670" y="266"/>
                    </a:lnTo>
                    <a:lnTo>
                      <a:pt x="674" y="264"/>
                    </a:lnTo>
                    <a:lnTo>
                      <a:pt x="674" y="264"/>
                    </a:lnTo>
                    <a:close/>
                  </a:path>
                </a:pathLst>
              </a:custGeom>
              <a:grpFill/>
              <a:ln w="6350">
                <a:noFill/>
                <a:round/>
                <a:headEnd/>
                <a:tailEnd/>
              </a:ln>
            </p:spPr>
            <p:txBody>
              <a:bodyPr/>
              <a:lstStyle/>
              <a:p>
                <a:endParaRPr lang="en-US" b="1"/>
              </a:p>
            </p:txBody>
          </p:sp>
          <p:sp>
            <p:nvSpPr>
              <p:cNvPr id="231" name="Freeform 6115">
                <a:extLst>
                  <a:ext uri="{FF2B5EF4-FFF2-40B4-BE49-F238E27FC236}">
                    <a16:creationId xmlns:a16="http://schemas.microsoft.com/office/drawing/2014/main" id="{9C798FA9-0961-4599-918A-5825EAFE69DF}"/>
                  </a:ext>
                </a:extLst>
              </p:cNvPr>
              <p:cNvSpPr>
                <a:spLocks/>
              </p:cNvSpPr>
              <p:nvPr/>
            </p:nvSpPr>
            <p:spPr bwMode="auto">
              <a:xfrm>
                <a:off x="1776730" y="1203643"/>
                <a:ext cx="165100" cy="125730"/>
              </a:xfrm>
              <a:custGeom>
                <a:avLst/>
                <a:gdLst/>
                <a:ahLst/>
                <a:cxnLst>
                  <a:cxn ang="0">
                    <a:pos x="256" y="98"/>
                  </a:cxn>
                  <a:cxn ang="0">
                    <a:pos x="250" y="90"/>
                  </a:cxn>
                  <a:cxn ang="0">
                    <a:pos x="242" y="92"/>
                  </a:cxn>
                  <a:cxn ang="0">
                    <a:pos x="234" y="94"/>
                  </a:cxn>
                  <a:cxn ang="0">
                    <a:pos x="222" y="84"/>
                  </a:cxn>
                  <a:cxn ang="0">
                    <a:pos x="216" y="74"/>
                  </a:cxn>
                  <a:cxn ang="0">
                    <a:pos x="192" y="60"/>
                  </a:cxn>
                  <a:cxn ang="0">
                    <a:pos x="188" y="56"/>
                  </a:cxn>
                  <a:cxn ang="0">
                    <a:pos x="196" y="52"/>
                  </a:cxn>
                  <a:cxn ang="0">
                    <a:pos x="208" y="48"/>
                  </a:cxn>
                  <a:cxn ang="0">
                    <a:pos x="226" y="42"/>
                  </a:cxn>
                  <a:cxn ang="0">
                    <a:pos x="222" y="38"/>
                  </a:cxn>
                  <a:cxn ang="0">
                    <a:pos x="216" y="32"/>
                  </a:cxn>
                  <a:cxn ang="0">
                    <a:pos x="222" y="24"/>
                  </a:cxn>
                  <a:cxn ang="0">
                    <a:pos x="230" y="20"/>
                  </a:cxn>
                  <a:cxn ang="0">
                    <a:pos x="230" y="10"/>
                  </a:cxn>
                  <a:cxn ang="0">
                    <a:pos x="218" y="4"/>
                  </a:cxn>
                  <a:cxn ang="0">
                    <a:pos x="194" y="4"/>
                  </a:cxn>
                  <a:cxn ang="0">
                    <a:pos x="180" y="8"/>
                  </a:cxn>
                  <a:cxn ang="0">
                    <a:pos x="152" y="12"/>
                  </a:cxn>
                  <a:cxn ang="0">
                    <a:pos x="130" y="6"/>
                  </a:cxn>
                  <a:cxn ang="0">
                    <a:pos x="110" y="0"/>
                  </a:cxn>
                  <a:cxn ang="0">
                    <a:pos x="86" y="4"/>
                  </a:cxn>
                  <a:cxn ang="0">
                    <a:pos x="64" y="14"/>
                  </a:cxn>
                  <a:cxn ang="0">
                    <a:pos x="50" y="24"/>
                  </a:cxn>
                  <a:cxn ang="0">
                    <a:pos x="48" y="34"/>
                  </a:cxn>
                  <a:cxn ang="0">
                    <a:pos x="62" y="44"/>
                  </a:cxn>
                  <a:cxn ang="0">
                    <a:pos x="70" y="48"/>
                  </a:cxn>
                  <a:cxn ang="0">
                    <a:pos x="88" y="58"/>
                  </a:cxn>
                  <a:cxn ang="0">
                    <a:pos x="96" y="68"/>
                  </a:cxn>
                  <a:cxn ang="0">
                    <a:pos x="92" y="78"/>
                  </a:cxn>
                  <a:cxn ang="0">
                    <a:pos x="78" y="88"/>
                  </a:cxn>
                  <a:cxn ang="0">
                    <a:pos x="74" y="88"/>
                  </a:cxn>
                  <a:cxn ang="0">
                    <a:pos x="58" y="86"/>
                  </a:cxn>
                  <a:cxn ang="0">
                    <a:pos x="38" y="74"/>
                  </a:cxn>
                  <a:cxn ang="0">
                    <a:pos x="20" y="64"/>
                  </a:cxn>
                  <a:cxn ang="0">
                    <a:pos x="10" y="64"/>
                  </a:cxn>
                  <a:cxn ang="0">
                    <a:pos x="2" y="72"/>
                  </a:cxn>
                  <a:cxn ang="0">
                    <a:pos x="0" y="78"/>
                  </a:cxn>
                  <a:cxn ang="0">
                    <a:pos x="6" y="94"/>
                  </a:cxn>
                  <a:cxn ang="0">
                    <a:pos x="26" y="110"/>
                  </a:cxn>
                  <a:cxn ang="0">
                    <a:pos x="56" y="124"/>
                  </a:cxn>
                  <a:cxn ang="0">
                    <a:pos x="74" y="132"/>
                  </a:cxn>
                  <a:cxn ang="0">
                    <a:pos x="104" y="148"/>
                  </a:cxn>
                  <a:cxn ang="0">
                    <a:pos x="124" y="168"/>
                  </a:cxn>
                  <a:cxn ang="0">
                    <a:pos x="150" y="194"/>
                  </a:cxn>
                  <a:cxn ang="0">
                    <a:pos x="162" y="198"/>
                  </a:cxn>
                  <a:cxn ang="0">
                    <a:pos x="176" y="194"/>
                  </a:cxn>
                  <a:cxn ang="0">
                    <a:pos x="180" y="184"/>
                  </a:cxn>
                  <a:cxn ang="0">
                    <a:pos x="182" y="174"/>
                  </a:cxn>
                  <a:cxn ang="0">
                    <a:pos x="192" y="170"/>
                  </a:cxn>
                  <a:cxn ang="0">
                    <a:pos x="200" y="172"/>
                  </a:cxn>
                  <a:cxn ang="0">
                    <a:pos x="220" y="170"/>
                  </a:cxn>
                  <a:cxn ang="0">
                    <a:pos x="238" y="162"/>
                  </a:cxn>
                  <a:cxn ang="0">
                    <a:pos x="250" y="148"/>
                  </a:cxn>
                  <a:cxn ang="0">
                    <a:pos x="252" y="138"/>
                  </a:cxn>
                  <a:cxn ang="0">
                    <a:pos x="252" y="124"/>
                  </a:cxn>
                  <a:cxn ang="0">
                    <a:pos x="258" y="114"/>
                  </a:cxn>
                  <a:cxn ang="0">
                    <a:pos x="258" y="106"/>
                  </a:cxn>
                  <a:cxn ang="0">
                    <a:pos x="256" y="98"/>
                  </a:cxn>
                </a:cxnLst>
                <a:rect l="0" t="0" r="r" b="b"/>
                <a:pathLst>
                  <a:path w="260" h="198">
                    <a:moveTo>
                      <a:pt x="256" y="98"/>
                    </a:moveTo>
                    <a:lnTo>
                      <a:pt x="256" y="98"/>
                    </a:lnTo>
                    <a:lnTo>
                      <a:pt x="254" y="92"/>
                    </a:lnTo>
                    <a:lnTo>
                      <a:pt x="250" y="90"/>
                    </a:lnTo>
                    <a:lnTo>
                      <a:pt x="246" y="90"/>
                    </a:lnTo>
                    <a:lnTo>
                      <a:pt x="242" y="92"/>
                    </a:lnTo>
                    <a:lnTo>
                      <a:pt x="238" y="94"/>
                    </a:lnTo>
                    <a:lnTo>
                      <a:pt x="234" y="94"/>
                    </a:lnTo>
                    <a:lnTo>
                      <a:pt x="228" y="90"/>
                    </a:lnTo>
                    <a:lnTo>
                      <a:pt x="222" y="84"/>
                    </a:lnTo>
                    <a:lnTo>
                      <a:pt x="222" y="84"/>
                    </a:lnTo>
                    <a:lnTo>
                      <a:pt x="216" y="74"/>
                    </a:lnTo>
                    <a:lnTo>
                      <a:pt x="208" y="68"/>
                    </a:lnTo>
                    <a:lnTo>
                      <a:pt x="192" y="60"/>
                    </a:lnTo>
                    <a:lnTo>
                      <a:pt x="190" y="58"/>
                    </a:lnTo>
                    <a:lnTo>
                      <a:pt x="188" y="56"/>
                    </a:lnTo>
                    <a:lnTo>
                      <a:pt x="190" y="54"/>
                    </a:lnTo>
                    <a:lnTo>
                      <a:pt x="196" y="52"/>
                    </a:lnTo>
                    <a:lnTo>
                      <a:pt x="208" y="48"/>
                    </a:lnTo>
                    <a:lnTo>
                      <a:pt x="208" y="48"/>
                    </a:lnTo>
                    <a:lnTo>
                      <a:pt x="220" y="46"/>
                    </a:lnTo>
                    <a:lnTo>
                      <a:pt x="226" y="42"/>
                    </a:lnTo>
                    <a:lnTo>
                      <a:pt x="226" y="40"/>
                    </a:lnTo>
                    <a:lnTo>
                      <a:pt x="222" y="38"/>
                    </a:lnTo>
                    <a:lnTo>
                      <a:pt x="218" y="34"/>
                    </a:lnTo>
                    <a:lnTo>
                      <a:pt x="216" y="32"/>
                    </a:lnTo>
                    <a:lnTo>
                      <a:pt x="216" y="28"/>
                    </a:lnTo>
                    <a:lnTo>
                      <a:pt x="222" y="24"/>
                    </a:lnTo>
                    <a:lnTo>
                      <a:pt x="222" y="24"/>
                    </a:lnTo>
                    <a:lnTo>
                      <a:pt x="230" y="20"/>
                    </a:lnTo>
                    <a:lnTo>
                      <a:pt x="232" y="16"/>
                    </a:lnTo>
                    <a:lnTo>
                      <a:pt x="230" y="10"/>
                    </a:lnTo>
                    <a:lnTo>
                      <a:pt x="226" y="6"/>
                    </a:lnTo>
                    <a:lnTo>
                      <a:pt x="218" y="4"/>
                    </a:lnTo>
                    <a:lnTo>
                      <a:pt x="208" y="4"/>
                    </a:lnTo>
                    <a:lnTo>
                      <a:pt x="194" y="4"/>
                    </a:lnTo>
                    <a:lnTo>
                      <a:pt x="180" y="8"/>
                    </a:lnTo>
                    <a:lnTo>
                      <a:pt x="180" y="8"/>
                    </a:lnTo>
                    <a:lnTo>
                      <a:pt x="164" y="12"/>
                    </a:lnTo>
                    <a:lnTo>
                      <a:pt x="152" y="12"/>
                    </a:lnTo>
                    <a:lnTo>
                      <a:pt x="140" y="10"/>
                    </a:lnTo>
                    <a:lnTo>
                      <a:pt x="130" y="6"/>
                    </a:lnTo>
                    <a:lnTo>
                      <a:pt x="120" y="4"/>
                    </a:lnTo>
                    <a:lnTo>
                      <a:pt x="110" y="0"/>
                    </a:lnTo>
                    <a:lnTo>
                      <a:pt x="98" y="0"/>
                    </a:lnTo>
                    <a:lnTo>
                      <a:pt x="86" y="4"/>
                    </a:lnTo>
                    <a:lnTo>
                      <a:pt x="86" y="4"/>
                    </a:lnTo>
                    <a:lnTo>
                      <a:pt x="64" y="14"/>
                    </a:lnTo>
                    <a:lnTo>
                      <a:pt x="56" y="20"/>
                    </a:lnTo>
                    <a:lnTo>
                      <a:pt x="50" y="24"/>
                    </a:lnTo>
                    <a:lnTo>
                      <a:pt x="46" y="28"/>
                    </a:lnTo>
                    <a:lnTo>
                      <a:pt x="48" y="34"/>
                    </a:lnTo>
                    <a:lnTo>
                      <a:pt x="52" y="38"/>
                    </a:lnTo>
                    <a:lnTo>
                      <a:pt x="62" y="44"/>
                    </a:lnTo>
                    <a:lnTo>
                      <a:pt x="70" y="48"/>
                    </a:lnTo>
                    <a:lnTo>
                      <a:pt x="70" y="48"/>
                    </a:lnTo>
                    <a:lnTo>
                      <a:pt x="82" y="52"/>
                    </a:lnTo>
                    <a:lnTo>
                      <a:pt x="88" y="58"/>
                    </a:lnTo>
                    <a:lnTo>
                      <a:pt x="94" y="62"/>
                    </a:lnTo>
                    <a:lnTo>
                      <a:pt x="96" y="68"/>
                    </a:lnTo>
                    <a:lnTo>
                      <a:pt x="94" y="74"/>
                    </a:lnTo>
                    <a:lnTo>
                      <a:pt x="92" y="78"/>
                    </a:lnTo>
                    <a:lnTo>
                      <a:pt x="86" y="84"/>
                    </a:lnTo>
                    <a:lnTo>
                      <a:pt x="78" y="88"/>
                    </a:lnTo>
                    <a:lnTo>
                      <a:pt x="78" y="88"/>
                    </a:lnTo>
                    <a:lnTo>
                      <a:pt x="74" y="88"/>
                    </a:lnTo>
                    <a:lnTo>
                      <a:pt x="68" y="90"/>
                    </a:lnTo>
                    <a:lnTo>
                      <a:pt x="58" y="86"/>
                    </a:lnTo>
                    <a:lnTo>
                      <a:pt x="48" y="80"/>
                    </a:lnTo>
                    <a:lnTo>
                      <a:pt x="38" y="74"/>
                    </a:lnTo>
                    <a:lnTo>
                      <a:pt x="28" y="68"/>
                    </a:lnTo>
                    <a:lnTo>
                      <a:pt x="20" y="64"/>
                    </a:lnTo>
                    <a:lnTo>
                      <a:pt x="16" y="64"/>
                    </a:lnTo>
                    <a:lnTo>
                      <a:pt x="10" y="64"/>
                    </a:lnTo>
                    <a:lnTo>
                      <a:pt x="6" y="66"/>
                    </a:lnTo>
                    <a:lnTo>
                      <a:pt x="2" y="72"/>
                    </a:lnTo>
                    <a:lnTo>
                      <a:pt x="2" y="72"/>
                    </a:lnTo>
                    <a:lnTo>
                      <a:pt x="0" y="78"/>
                    </a:lnTo>
                    <a:lnTo>
                      <a:pt x="0" y="86"/>
                    </a:lnTo>
                    <a:lnTo>
                      <a:pt x="6" y="94"/>
                    </a:lnTo>
                    <a:lnTo>
                      <a:pt x="14" y="102"/>
                    </a:lnTo>
                    <a:lnTo>
                      <a:pt x="26" y="110"/>
                    </a:lnTo>
                    <a:lnTo>
                      <a:pt x="40" y="118"/>
                    </a:lnTo>
                    <a:lnTo>
                      <a:pt x="56" y="124"/>
                    </a:lnTo>
                    <a:lnTo>
                      <a:pt x="74" y="132"/>
                    </a:lnTo>
                    <a:lnTo>
                      <a:pt x="74" y="132"/>
                    </a:lnTo>
                    <a:lnTo>
                      <a:pt x="90" y="138"/>
                    </a:lnTo>
                    <a:lnTo>
                      <a:pt x="104" y="148"/>
                    </a:lnTo>
                    <a:lnTo>
                      <a:pt x="116" y="158"/>
                    </a:lnTo>
                    <a:lnTo>
                      <a:pt x="124" y="168"/>
                    </a:lnTo>
                    <a:lnTo>
                      <a:pt x="142" y="188"/>
                    </a:lnTo>
                    <a:lnTo>
                      <a:pt x="150" y="194"/>
                    </a:lnTo>
                    <a:lnTo>
                      <a:pt x="162" y="198"/>
                    </a:lnTo>
                    <a:lnTo>
                      <a:pt x="162" y="198"/>
                    </a:lnTo>
                    <a:lnTo>
                      <a:pt x="170" y="198"/>
                    </a:lnTo>
                    <a:lnTo>
                      <a:pt x="176" y="194"/>
                    </a:lnTo>
                    <a:lnTo>
                      <a:pt x="178" y="190"/>
                    </a:lnTo>
                    <a:lnTo>
                      <a:pt x="180" y="184"/>
                    </a:lnTo>
                    <a:lnTo>
                      <a:pt x="182" y="178"/>
                    </a:lnTo>
                    <a:lnTo>
                      <a:pt x="182" y="174"/>
                    </a:lnTo>
                    <a:lnTo>
                      <a:pt x="186" y="170"/>
                    </a:lnTo>
                    <a:lnTo>
                      <a:pt x="192" y="170"/>
                    </a:lnTo>
                    <a:lnTo>
                      <a:pt x="192" y="170"/>
                    </a:lnTo>
                    <a:lnTo>
                      <a:pt x="200" y="172"/>
                    </a:lnTo>
                    <a:lnTo>
                      <a:pt x="210" y="172"/>
                    </a:lnTo>
                    <a:lnTo>
                      <a:pt x="220" y="170"/>
                    </a:lnTo>
                    <a:lnTo>
                      <a:pt x="230" y="166"/>
                    </a:lnTo>
                    <a:lnTo>
                      <a:pt x="238" y="162"/>
                    </a:lnTo>
                    <a:lnTo>
                      <a:pt x="246" y="156"/>
                    </a:lnTo>
                    <a:lnTo>
                      <a:pt x="250" y="148"/>
                    </a:lnTo>
                    <a:lnTo>
                      <a:pt x="252" y="138"/>
                    </a:lnTo>
                    <a:lnTo>
                      <a:pt x="252" y="138"/>
                    </a:lnTo>
                    <a:lnTo>
                      <a:pt x="252" y="130"/>
                    </a:lnTo>
                    <a:lnTo>
                      <a:pt x="252" y="124"/>
                    </a:lnTo>
                    <a:lnTo>
                      <a:pt x="256" y="118"/>
                    </a:lnTo>
                    <a:lnTo>
                      <a:pt x="258" y="114"/>
                    </a:lnTo>
                    <a:lnTo>
                      <a:pt x="260" y="112"/>
                    </a:lnTo>
                    <a:lnTo>
                      <a:pt x="258" y="106"/>
                    </a:lnTo>
                    <a:lnTo>
                      <a:pt x="256" y="98"/>
                    </a:lnTo>
                    <a:lnTo>
                      <a:pt x="256" y="98"/>
                    </a:lnTo>
                    <a:close/>
                  </a:path>
                </a:pathLst>
              </a:custGeom>
              <a:grpFill/>
              <a:ln w="6350">
                <a:noFill/>
                <a:round/>
                <a:headEnd/>
                <a:tailEnd/>
              </a:ln>
            </p:spPr>
            <p:txBody>
              <a:bodyPr/>
              <a:lstStyle/>
              <a:p>
                <a:endParaRPr lang="en-US" b="1"/>
              </a:p>
            </p:txBody>
          </p:sp>
          <p:sp>
            <p:nvSpPr>
              <p:cNvPr id="232" name="Freeform 6116">
                <a:extLst>
                  <a:ext uri="{FF2B5EF4-FFF2-40B4-BE49-F238E27FC236}">
                    <a16:creationId xmlns:a16="http://schemas.microsoft.com/office/drawing/2014/main" id="{56C61592-00C7-42D2-AF1D-EB91938CE328}"/>
                  </a:ext>
                </a:extLst>
              </p:cNvPr>
              <p:cNvSpPr>
                <a:spLocks/>
              </p:cNvSpPr>
              <p:nvPr/>
            </p:nvSpPr>
            <p:spPr bwMode="auto">
              <a:xfrm>
                <a:off x="1750060" y="1098233"/>
                <a:ext cx="34290" cy="8890"/>
              </a:xfrm>
              <a:custGeom>
                <a:avLst/>
                <a:gdLst/>
                <a:ahLst/>
                <a:cxnLst>
                  <a:cxn ang="0">
                    <a:pos x="2" y="14"/>
                  </a:cxn>
                  <a:cxn ang="0">
                    <a:pos x="2" y="14"/>
                  </a:cxn>
                  <a:cxn ang="0">
                    <a:pos x="8" y="14"/>
                  </a:cxn>
                  <a:cxn ang="0">
                    <a:pos x="16" y="14"/>
                  </a:cxn>
                  <a:cxn ang="0">
                    <a:pos x="36" y="10"/>
                  </a:cxn>
                  <a:cxn ang="0">
                    <a:pos x="50" y="4"/>
                  </a:cxn>
                  <a:cxn ang="0">
                    <a:pos x="54" y="2"/>
                  </a:cxn>
                  <a:cxn ang="0">
                    <a:pos x="54" y="2"/>
                  </a:cxn>
                  <a:cxn ang="0">
                    <a:pos x="54" y="0"/>
                  </a:cxn>
                  <a:cxn ang="0">
                    <a:pos x="54" y="0"/>
                  </a:cxn>
                  <a:cxn ang="0">
                    <a:pos x="48" y="0"/>
                  </a:cxn>
                  <a:cxn ang="0">
                    <a:pos x="38" y="0"/>
                  </a:cxn>
                  <a:cxn ang="0">
                    <a:pos x="18" y="4"/>
                  </a:cxn>
                  <a:cxn ang="0">
                    <a:pos x="2" y="10"/>
                  </a:cxn>
                  <a:cxn ang="0">
                    <a:pos x="0" y="12"/>
                  </a:cxn>
                  <a:cxn ang="0">
                    <a:pos x="2" y="14"/>
                  </a:cxn>
                  <a:cxn ang="0">
                    <a:pos x="2" y="14"/>
                  </a:cxn>
                </a:cxnLst>
                <a:rect l="0" t="0" r="r" b="b"/>
                <a:pathLst>
                  <a:path w="54" h="14">
                    <a:moveTo>
                      <a:pt x="2" y="14"/>
                    </a:moveTo>
                    <a:lnTo>
                      <a:pt x="2" y="14"/>
                    </a:lnTo>
                    <a:lnTo>
                      <a:pt x="8" y="14"/>
                    </a:lnTo>
                    <a:lnTo>
                      <a:pt x="16" y="14"/>
                    </a:lnTo>
                    <a:lnTo>
                      <a:pt x="36" y="10"/>
                    </a:lnTo>
                    <a:lnTo>
                      <a:pt x="50" y="4"/>
                    </a:lnTo>
                    <a:lnTo>
                      <a:pt x="54" y="2"/>
                    </a:lnTo>
                    <a:lnTo>
                      <a:pt x="54" y="2"/>
                    </a:lnTo>
                    <a:lnTo>
                      <a:pt x="54" y="0"/>
                    </a:lnTo>
                    <a:lnTo>
                      <a:pt x="54" y="0"/>
                    </a:lnTo>
                    <a:lnTo>
                      <a:pt x="48" y="0"/>
                    </a:lnTo>
                    <a:lnTo>
                      <a:pt x="38" y="0"/>
                    </a:lnTo>
                    <a:lnTo>
                      <a:pt x="18" y="4"/>
                    </a:lnTo>
                    <a:lnTo>
                      <a:pt x="2" y="10"/>
                    </a:lnTo>
                    <a:lnTo>
                      <a:pt x="0" y="12"/>
                    </a:lnTo>
                    <a:lnTo>
                      <a:pt x="2" y="14"/>
                    </a:lnTo>
                    <a:lnTo>
                      <a:pt x="2" y="14"/>
                    </a:lnTo>
                    <a:close/>
                  </a:path>
                </a:pathLst>
              </a:custGeom>
              <a:grpFill/>
              <a:ln w="6350">
                <a:noFill/>
                <a:round/>
                <a:headEnd/>
                <a:tailEnd/>
              </a:ln>
            </p:spPr>
            <p:txBody>
              <a:bodyPr/>
              <a:lstStyle/>
              <a:p>
                <a:endParaRPr lang="en-US" b="1"/>
              </a:p>
            </p:txBody>
          </p:sp>
          <p:sp>
            <p:nvSpPr>
              <p:cNvPr id="233" name="Freeform 6117">
                <a:extLst>
                  <a:ext uri="{FF2B5EF4-FFF2-40B4-BE49-F238E27FC236}">
                    <a16:creationId xmlns:a16="http://schemas.microsoft.com/office/drawing/2014/main" id="{23E071C0-3B29-44E8-AD94-DB71C426847F}"/>
                  </a:ext>
                </a:extLst>
              </p:cNvPr>
              <p:cNvSpPr>
                <a:spLocks/>
              </p:cNvSpPr>
              <p:nvPr/>
            </p:nvSpPr>
            <p:spPr bwMode="auto">
              <a:xfrm>
                <a:off x="1854200" y="1394143"/>
                <a:ext cx="114300" cy="66040"/>
              </a:xfrm>
              <a:custGeom>
                <a:avLst/>
                <a:gdLst/>
                <a:ahLst/>
                <a:cxnLst>
                  <a:cxn ang="0">
                    <a:pos x="42" y="32"/>
                  </a:cxn>
                  <a:cxn ang="0">
                    <a:pos x="42" y="32"/>
                  </a:cxn>
                  <a:cxn ang="0">
                    <a:pos x="32" y="42"/>
                  </a:cxn>
                  <a:cxn ang="0">
                    <a:pos x="24" y="50"/>
                  </a:cxn>
                  <a:cxn ang="0">
                    <a:pos x="14" y="52"/>
                  </a:cxn>
                  <a:cxn ang="0">
                    <a:pos x="8" y="54"/>
                  </a:cxn>
                  <a:cxn ang="0">
                    <a:pos x="2" y="56"/>
                  </a:cxn>
                  <a:cxn ang="0">
                    <a:pos x="0" y="58"/>
                  </a:cxn>
                  <a:cxn ang="0">
                    <a:pos x="2" y="62"/>
                  </a:cxn>
                  <a:cxn ang="0">
                    <a:pos x="10" y="68"/>
                  </a:cxn>
                  <a:cxn ang="0">
                    <a:pos x="10" y="68"/>
                  </a:cxn>
                  <a:cxn ang="0">
                    <a:pos x="20" y="74"/>
                  </a:cxn>
                  <a:cxn ang="0">
                    <a:pos x="34" y="78"/>
                  </a:cxn>
                  <a:cxn ang="0">
                    <a:pos x="72" y="86"/>
                  </a:cxn>
                  <a:cxn ang="0">
                    <a:pos x="72" y="86"/>
                  </a:cxn>
                  <a:cxn ang="0">
                    <a:pos x="84" y="88"/>
                  </a:cxn>
                  <a:cxn ang="0">
                    <a:pos x="94" y="92"/>
                  </a:cxn>
                  <a:cxn ang="0">
                    <a:pos x="112" y="100"/>
                  </a:cxn>
                  <a:cxn ang="0">
                    <a:pos x="120" y="102"/>
                  </a:cxn>
                  <a:cxn ang="0">
                    <a:pos x="128" y="104"/>
                  </a:cxn>
                  <a:cxn ang="0">
                    <a:pos x="136" y="102"/>
                  </a:cxn>
                  <a:cxn ang="0">
                    <a:pos x="142" y="96"/>
                  </a:cxn>
                  <a:cxn ang="0">
                    <a:pos x="142" y="96"/>
                  </a:cxn>
                  <a:cxn ang="0">
                    <a:pos x="150" y="90"/>
                  </a:cxn>
                  <a:cxn ang="0">
                    <a:pos x="156" y="88"/>
                  </a:cxn>
                  <a:cxn ang="0">
                    <a:pos x="164" y="86"/>
                  </a:cxn>
                  <a:cxn ang="0">
                    <a:pos x="170" y="86"/>
                  </a:cxn>
                  <a:cxn ang="0">
                    <a:pos x="174" y="84"/>
                  </a:cxn>
                  <a:cxn ang="0">
                    <a:pos x="178" y="78"/>
                  </a:cxn>
                  <a:cxn ang="0">
                    <a:pos x="178" y="78"/>
                  </a:cxn>
                  <a:cxn ang="0">
                    <a:pos x="180" y="74"/>
                  </a:cxn>
                  <a:cxn ang="0">
                    <a:pos x="180" y="72"/>
                  </a:cxn>
                  <a:cxn ang="0">
                    <a:pos x="174" y="72"/>
                  </a:cxn>
                  <a:cxn ang="0">
                    <a:pos x="170" y="72"/>
                  </a:cxn>
                  <a:cxn ang="0">
                    <a:pos x="164" y="70"/>
                  </a:cxn>
                  <a:cxn ang="0">
                    <a:pos x="158" y="66"/>
                  </a:cxn>
                  <a:cxn ang="0">
                    <a:pos x="152" y="58"/>
                  </a:cxn>
                  <a:cxn ang="0">
                    <a:pos x="152" y="58"/>
                  </a:cxn>
                  <a:cxn ang="0">
                    <a:pos x="148" y="50"/>
                  </a:cxn>
                  <a:cxn ang="0">
                    <a:pos x="144" y="44"/>
                  </a:cxn>
                  <a:cxn ang="0">
                    <a:pos x="140" y="42"/>
                  </a:cxn>
                  <a:cxn ang="0">
                    <a:pos x="136" y="42"/>
                  </a:cxn>
                  <a:cxn ang="0">
                    <a:pos x="124" y="36"/>
                  </a:cxn>
                  <a:cxn ang="0">
                    <a:pos x="116" y="30"/>
                  </a:cxn>
                  <a:cxn ang="0">
                    <a:pos x="106" y="20"/>
                  </a:cxn>
                  <a:cxn ang="0">
                    <a:pos x="106" y="20"/>
                  </a:cxn>
                  <a:cxn ang="0">
                    <a:pos x="94" y="10"/>
                  </a:cxn>
                  <a:cxn ang="0">
                    <a:pos x="86" y="2"/>
                  </a:cxn>
                  <a:cxn ang="0">
                    <a:pos x="78" y="0"/>
                  </a:cxn>
                  <a:cxn ang="0">
                    <a:pos x="70" y="0"/>
                  </a:cxn>
                  <a:cxn ang="0">
                    <a:pos x="64" y="4"/>
                  </a:cxn>
                  <a:cxn ang="0">
                    <a:pos x="56" y="10"/>
                  </a:cxn>
                  <a:cxn ang="0">
                    <a:pos x="42" y="32"/>
                  </a:cxn>
                  <a:cxn ang="0">
                    <a:pos x="42" y="32"/>
                  </a:cxn>
                </a:cxnLst>
                <a:rect l="0" t="0" r="r" b="b"/>
                <a:pathLst>
                  <a:path w="180" h="104">
                    <a:moveTo>
                      <a:pt x="42" y="32"/>
                    </a:moveTo>
                    <a:lnTo>
                      <a:pt x="42" y="32"/>
                    </a:lnTo>
                    <a:lnTo>
                      <a:pt x="32" y="42"/>
                    </a:lnTo>
                    <a:lnTo>
                      <a:pt x="24" y="50"/>
                    </a:lnTo>
                    <a:lnTo>
                      <a:pt x="14" y="52"/>
                    </a:lnTo>
                    <a:lnTo>
                      <a:pt x="8" y="54"/>
                    </a:lnTo>
                    <a:lnTo>
                      <a:pt x="2" y="56"/>
                    </a:lnTo>
                    <a:lnTo>
                      <a:pt x="0" y="58"/>
                    </a:lnTo>
                    <a:lnTo>
                      <a:pt x="2" y="62"/>
                    </a:lnTo>
                    <a:lnTo>
                      <a:pt x="10" y="68"/>
                    </a:lnTo>
                    <a:lnTo>
                      <a:pt x="10" y="68"/>
                    </a:lnTo>
                    <a:lnTo>
                      <a:pt x="20" y="74"/>
                    </a:lnTo>
                    <a:lnTo>
                      <a:pt x="34" y="78"/>
                    </a:lnTo>
                    <a:lnTo>
                      <a:pt x="72" y="86"/>
                    </a:lnTo>
                    <a:lnTo>
                      <a:pt x="72" y="86"/>
                    </a:lnTo>
                    <a:lnTo>
                      <a:pt x="84" y="88"/>
                    </a:lnTo>
                    <a:lnTo>
                      <a:pt x="94" y="92"/>
                    </a:lnTo>
                    <a:lnTo>
                      <a:pt x="112" y="100"/>
                    </a:lnTo>
                    <a:lnTo>
                      <a:pt x="120" y="102"/>
                    </a:lnTo>
                    <a:lnTo>
                      <a:pt x="128" y="104"/>
                    </a:lnTo>
                    <a:lnTo>
                      <a:pt x="136" y="102"/>
                    </a:lnTo>
                    <a:lnTo>
                      <a:pt x="142" y="96"/>
                    </a:lnTo>
                    <a:lnTo>
                      <a:pt x="142" y="96"/>
                    </a:lnTo>
                    <a:lnTo>
                      <a:pt x="150" y="90"/>
                    </a:lnTo>
                    <a:lnTo>
                      <a:pt x="156" y="88"/>
                    </a:lnTo>
                    <a:lnTo>
                      <a:pt x="164" y="86"/>
                    </a:lnTo>
                    <a:lnTo>
                      <a:pt x="170" y="86"/>
                    </a:lnTo>
                    <a:lnTo>
                      <a:pt x="174" y="84"/>
                    </a:lnTo>
                    <a:lnTo>
                      <a:pt x="178" y="78"/>
                    </a:lnTo>
                    <a:lnTo>
                      <a:pt x="178" y="78"/>
                    </a:lnTo>
                    <a:lnTo>
                      <a:pt x="180" y="74"/>
                    </a:lnTo>
                    <a:lnTo>
                      <a:pt x="180" y="72"/>
                    </a:lnTo>
                    <a:lnTo>
                      <a:pt x="174" y="72"/>
                    </a:lnTo>
                    <a:lnTo>
                      <a:pt x="170" y="72"/>
                    </a:lnTo>
                    <a:lnTo>
                      <a:pt x="164" y="70"/>
                    </a:lnTo>
                    <a:lnTo>
                      <a:pt x="158" y="66"/>
                    </a:lnTo>
                    <a:lnTo>
                      <a:pt x="152" y="58"/>
                    </a:lnTo>
                    <a:lnTo>
                      <a:pt x="152" y="58"/>
                    </a:lnTo>
                    <a:lnTo>
                      <a:pt x="148" y="50"/>
                    </a:lnTo>
                    <a:lnTo>
                      <a:pt x="144" y="44"/>
                    </a:lnTo>
                    <a:lnTo>
                      <a:pt x="140" y="42"/>
                    </a:lnTo>
                    <a:lnTo>
                      <a:pt x="136" y="42"/>
                    </a:lnTo>
                    <a:lnTo>
                      <a:pt x="124" y="36"/>
                    </a:lnTo>
                    <a:lnTo>
                      <a:pt x="116" y="30"/>
                    </a:lnTo>
                    <a:lnTo>
                      <a:pt x="106" y="20"/>
                    </a:lnTo>
                    <a:lnTo>
                      <a:pt x="106" y="20"/>
                    </a:lnTo>
                    <a:lnTo>
                      <a:pt x="94" y="10"/>
                    </a:lnTo>
                    <a:lnTo>
                      <a:pt x="86" y="2"/>
                    </a:lnTo>
                    <a:lnTo>
                      <a:pt x="78" y="0"/>
                    </a:lnTo>
                    <a:lnTo>
                      <a:pt x="70" y="0"/>
                    </a:lnTo>
                    <a:lnTo>
                      <a:pt x="64" y="4"/>
                    </a:lnTo>
                    <a:lnTo>
                      <a:pt x="56" y="10"/>
                    </a:lnTo>
                    <a:lnTo>
                      <a:pt x="42" y="32"/>
                    </a:lnTo>
                    <a:lnTo>
                      <a:pt x="42" y="32"/>
                    </a:lnTo>
                    <a:close/>
                  </a:path>
                </a:pathLst>
              </a:custGeom>
              <a:grpFill/>
              <a:ln w="6350">
                <a:noFill/>
                <a:round/>
                <a:headEnd/>
                <a:tailEnd/>
              </a:ln>
            </p:spPr>
            <p:txBody>
              <a:bodyPr/>
              <a:lstStyle/>
              <a:p>
                <a:endParaRPr lang="en-US" b="1"/>
              </a:p>
            </p:txBody>
          </p:sp>
          <p:sp>
            <p:nvSpPr>
              <p:cNvPr id="234" name="Freeform 6118">
                <a:extLst>
                  <a:ext uri="{FF2B5EF4-FFF2-40B4-BE49-F238E27FC236}">
                    <a16:creationId xmlns:a16="http://schemas.microsoft.com/office/drawing/2014/main" id="{0B281BC1-D2A1-4C03-9C16-C7C6FFF854C8}"/>
                  </a:ext>
                </a:extLst>
              </p:cNvPr>
              <p:cNvSpPr>
                <a:spLocks/>
              </p:cNvSpPr>
              <p:nvPr/>
            </p:nvSpPr>
            <p:spPr bwMode="auto">
              <a:xfrm>
                <a:off x="2529839" y="699453"/>
                <a:ext cx="1550670" cy="1127760"/>
              </a:xfrm>
              <a:custGeom>
                <a:avLst/>
                <a:gdLst/>
                <a:ahLst/>
                <a:cxnLst>
                  <a:cxn ang="0">
                    <a:pos x="220" y="296"/>
                  </a:cxn>
                  <a:cxn ang="0">
                    <a:pos x="150" y="400"/>
                  </a:cxn>
                  <a:cxn ang="0">
                    <a:pos x="96" y="502"/>
                  </a:cxn>
                  <a:cxn ang="0">
                    <a:pos x="62" y="558"/>
                  </a:cxn>
                  <a:cxn ang="0">
                    <a:pos x="228" y="618"/>
                  </a:cxn>
                  <a:cxn ang="0">
                    <a:pos x="350" y="620"/>
                  </a:cxn>
                  <a:cxn ang="0">
                    <a:pos x="584" y="666"/>
                  </a:cxn>
                  <a:cxn ang="0">
                    <a:pos x="674" y="786"/>
                  </a:cxn>
                  <a:cxn ang="0">
                    <a:pos x="706" y="902"/>
                  </a:cxn>
                  <a:cxn ang="0">
                    <a:pos x="744" y="990"/>
                  </a:cxn>
                  <a:cxn ang="0">
                    <a:pos x="836" y="1010"/>
                  </a:cxn>
                  <a:cxn ang="0">
                    <a:pos x="750" y="1050"/>
                  </a:cxn>
                  <a:cxn ang="0">
                    <a:pos x="890" y="1110"/>
                  </a:cxn>
                  <a:cxn ang="0">
                    <a:pos x="788" y="1212"/>
                  </a:cxn>
                  <a:cxn ang="0">
                    <a:pos x="782" y="1328"/>
                  </a:cxn>
                  <a:cxn ang="0">
                    <a:pos x="834" y="1452"/>
                  </a:cxn>
                  <a:cxn ang="0">
                    <a:pos x="922" y="1474"/>
                  </a:cxn>
                  <a:cxn ang="0">
                    <a:pos x="860" y="1502"/>
                  </a:cxn>
                  <a:cxn ang="0">
                    <a:pos x="908" y="1598"/>
                  </a:cxn>
                  <a:cxn ang="0">
                    <a:pos x="966" y="1678"/>
                  </a:cxn>
                  <a:cxn ang="0">
                    <a:pos x="1032" y="1712"/>
                  </a:cxn>
                  <a:cxn ang="0">
                    <a:pos x="1090" y="1738"/>
                  </a:cxn>
                  <a:cxn ang="0">
                    <a:pos x="1196" y="1768"/>
                  </a:cxn>
                  <a:cxn ang="0">
                    <a:pos x="1232" y="1622"/>
                  </a:cxn>
                  <a:cxn ang="0">
                    <a:pos x="1262" y="1566"/>
                  </a:cxn>
                  <a:cxn ang="0">
                    <a:pos x="1262" y="1486"/>
                  </a:cxn>
                  <a:cxn ang="0">
                    <a:pos x="1332" y="1420"/>
                  </a:cxn>
                  <a:cxn ang="0">
                    <a:pos x="1402" y="1376"/>
                  </a:cxn>
                  <a:cxn ang="0">
                    <a:pos x="1412" y="1372"/>
                  </a:cxn>
                  <a:cxn ang="0">
                    <a:pos x="1468" y="1372"/>
                  </a:cxn>
                  <a:cxn ang="0">
                    <a:pos x="1628" y="1238"/>
                  </a:cxn>
                  <a:cxn ang="0">
                    <a:pos x="1748" y="1208"/>
                  </a:cxn>
                  <a:cxn ang="0">
                    <a:pos x="2012" y="1102"/>
                  </a:cxn>
                  <a:cxn ang="0">
                    <a:pos x="1846" y="1076"/>
                  </a:cxn>
                  <a:cxn ang="0">
                    <a:pos x="1800" y="1058"/>
                  </a:cxn>
                  <a:cxn ang="0">
                    <a:pos x="1842" y="970"/>
                  </a:cxn>
                  <a:cxn ang="0">
                    <a:pos x="2060" y="1056"/>
                  </a:cxn>
                  <a:cxn ang="0">
                    <a:pos x="2054" y="956"/>
                  </a:cxn>
                  <a:cxn ang="0">
                    <a:pos x="1916" y="858"/>
                  </a:cxn>
                  <a:cxn ang="0">
                    <a:pos x="2100" y="830"/>
                  </a:cxn>
                  <a:cxn ang="0">
                    <a:pos x="2142" y="768"/>
                  </a:cxn>
                  <a:cxn ang="0">
                    <a:pos x="2154" y="698"/>
                  </a:cxn>
                  <a:cxn ang="0">
                    <a:pos x="2066" y="608"/>
                  </a:cxn>
                  <a:cxn ang="0">
                    <a:pos x="2144" y="562"/>
                  </a:cxn>
                  <a:cxn ang="0">
                    <a:pos x="2144" y="504"/>
                  </a:cxn>
                  <a:cxn ang="0">
                    <a:pos x="2096" y="408"/>
                  </a:cxn>
                  <a:cxn ang="0">
                    <a:pos x="2228" y="310"/>
                  </a:cxn>
                  <a:cxn ang="0">
                    <a:pos x="2278" y="276"/>
                  </a:cxn>
                  <a:cxn ang="0">
                    <a:pos x="2298" y="244"/>
                  </a:cxn>
                  <a:cxn ang="0">
                    <a:pos x="2322" y="150"/>
                  </a:cxn>
                  <a:cxn ang="0">
                    <a:pos x="2050" y="210"/>
                  </a:cxn>
                  <a:cxn ang="0">
                    <a:pos x="1962" y="152"/>
                  </a:cxn>
                  <a:cxn ang="0">
                    <a:pos x="1616" y="174"/>
                  </a:cxn>
                  <a:cxn ang="0">
                    <a:pos x="2034" y="78"/>
                  </a:cxn>
                  <a:cxn ang="0">
                    <a:pos x="1724" y="52"/>
                  </a:cxn>
                  <a:cxn ang="0">
                    <a:pos x="1618" y="2"/>
                  </a:cxn>
                  <a:cxn ang="0">
                    <a:pos x="1402" y="44"/>
                  </a:cxn>
                  <a:cxn ang="0">
                    <a:pos x="1048" y="56"/>
                  </a:cxn>
                  <a:cxn ang="0">
                    <a:pos x="1110" y="74"/>
                  </a:cxn>
                  <a:cxn ang="0">
                    <a:pos x="1108" y="158"/>
                  </a:cxn>
                  <a:cxn ang="0">
                    <a:pos x="900" y="148"/>
                  </a:cxn>
                  <a:cxn ang="0">
                    <a:pos x="756" y="114"/>
                  </a:cxn>
                </a:cxnLst>
                <a:rect l="0" t="0" r="r" b="b"/>
                <a:pathLst>
                  <a:path w="2442" h="1776">
                    <a:moveTo>
                      <a:pt x="470" y="176"/>
                    </a:moveTo>
                    <a:lnTo>
                      <a:pt x="470" y="176"/>
                    </a:lnTo>
                    <a:lnTo>
                      <a:pt x="476" y="186"/>
                    </a:lnTo>
                    <a:lnTo>
                      <a:pt x="478" y="194"/>
                    </a:lnTo>
                    <a:lnTo>
                      <a:pt x="480" y="202"/>
                    </a:lnTo>
                    <a:lnTo>
                      <a:pt x="478" y="210"/>
                    </a:lnTo>
                    <a:lnTo>
                      <a:pt x="474" y="216"/>
                    </a:lnTo>
                    <a:lnTo>
                      <a:pt x="466" y="218"/>
                    </a:lnTo>
                    <a:lnTo>
                      <a:pt x="458" y="220"/>
                    </a:lnTo>
                    <a:lnTo>
                      <a:pt x="446" y="218"/>
                    </a:lnTo>
                    <a:lnTo>
                      <a:pt x="446" y="218"/>
                    </a:lnTo>
                    <a:lnTo>
                      <a:pt x="426" y="212"/>
                    </a:lnTo>
                    <a:lnTo>
                      <a:pt x="406" y="210"/>
                    </a:lnTo>
                    <a:lnTo>
                      <a:pt x="386" y="210"/>
                    </a:lnTo>
                    <a:lnTo>
                      <a:pt x="368" y="212"/>
                    </a:lnTo>
                    <a:lnTo>
                      <a:pt x="350" y="216"/>
                    </a:lnTo>
                    <a:lnTo>
                      <a:pt x="334" y="222"/>
                    </a:lnTo>
                    <a:lnTo>
                      <a:pt x="318" y="230"/>
                    </a:lnTo>
                    <a:lnTo>
                      <a:pt x="304" y="238"/>
                    </a:lnTo>
                    <a:lnTo>
                      <a:pt x="304" y="238"/>
                    </a:lnTo>
                    <a:lnTo>
                      <a:pt x="272" y="256"/>
                    </a:lnTo>
                    <a:lnTo>
                      <a:pt x="244" y="270"/>
                    </a:lnTo>
                    <a:lnTo>
                      <a:pt x="232" y="276"/>
                    </a:lnTo>
                    <a:lnTo>
                      <a:pt x="222" y="284"/>
                    </a:lnTo>
                    <a:lnTo>
                      <a:pt x="218" y="290"/>
                    </a:lnTo>
                    <a:lnTo>
                      <a:pt x="218" y="292"/>
                    </a:lnTo>
                    <a:lnTo>
                      <a:pt x="220" y="296"/>
                    </a:lnTo>
                    <a:lnTo>
                      <a:pt x="220" y="296"/>
                    </a:lnTo>
                    <a:lnTo>
                      <a:pt x="226" y="300"/>
                    </a:lnTo>
                    <a:lnTo>
                      <a:pt x="234" y="304"/>
                    </a:lnTo>
                    <a:lnTo>
                      <a:pt x="244" y="308"/>
                    </a:lnTo>
                    <a:lnTo>
                      <a:pt x="256" y="308"/>
                    </a:lnTo>
                    <a:lnTo>
                      <a:pt x="280" y="308"/>
                    </a:lnTo>
                    <a:lnTo>
                      <a:pt x="302" y="306"/>
                    </a:lnTo>
                    <a:lnTo>
                      <a:pt x="302" y="306"/>
                    </a:lnTo>
                    <a:lnTo>
                      <a:pt x="310" y="306"/>
                    </a:lnTo>
                    <a:lnTo>
                      <a:pt x="316" y="310"/>
                    </a:lnTo>
                    <a:lnTo>
                      <a:pt x="318" y="318"/>
                    </a:lnTo>
                    <a:lnTo>
                      <a:pt x="320" y="326"/>
                    </a:lnTo>
                    <a:lnTo>
                      <a:pt x="318" y="338"/>
                    </a:lnTo>
                    <a:lnTo>
                      <a:pt x="314" y="348"/>
                    </a:lnTo>
                    <a:lnTo>
                      <a:pt x="308" y="360"/>
                    </a:lnTo>
                    <a:lnTo>
                      <a:pt x="300" y="370"/>
                    </a:lnTo>
                    <a:lnTo>
                      <a:pt x="300" y="370"/>
                    </a:lnTo>
                    <a:lnTo>
                      <a:pt x="290" y="380"/>
                    </a:lnTo>
                    <a:lnTo>
                      <a:pt x="280" y="384"/>
                    </a:lnTo>
                    <a:lnTo>
                      <a:pt x="268" y="386"/>
                    </a:lnTo>
                    <a:lnTo>
                      <a:pt x="254" y="386"/>
                    </a:lnTo>
                    <a:lnTo>
                      <a:pt x="224" y="382"/>
                    </a:lnTo>
                    <a:lnTo>
                      <a:pt x="206" y="382"/>
                    </a:lnTo>
                    <a:lnTo>
                      <a:pt x="188" y="384"/>
                    </a:lnTo>
                    <a:lnTo>
                      <a:pt x="188" y="384"/>
                    </a:lnTo>
                    <a:lnTo>
                      <a:pt x="172" y="388"/>
                    </a:lnTo>
                    <a:lnTo>
                      <a:pt x="162" y="392"/>
                    </a:lnTo>
                    <a:lnTo>
                      <a:pt x="154" y="396"/>
                    </a:lnTo>
                    <a:lnTo>
                      <a:pt x="150" y="400"/>
                    </a:lnTo>
                    <a:lnTo>
                      <a:pt x="142" y="404"/>
                    </a:lnTo>
                    <a:lnTo>
                      <a:pt x="130" y="408"/>
                    </a:lnTo>
                    <a:lnTo>
                      <a:pt x="112" y="412"/>
                    </a:lnTo>
                    <a:lnTo>
                      <a:pt x="84" y="418"/>
                    </a:lnTo>
                    <a:lnTo>
                      <a:pt x="84" y="418"/>
                    </a:lnTo>
                    <a:lnTo>
                      <a:pt x="54" y="422"/>
                    </a:lnTo>
                    <a:lnTo>
                      <a:pt x="32" y="428"/>
                    </a:lnTo>
                    <a:lnTo>
                      <a:pt x="16" y="434"/>
                    </a:lnTo>
                    <a:lnTo>
                      <a:pt x="4" y="440"/>
                    </a:lnTo>
                    <a:lnTo>
                      <a:pt x="0" y="448"/>
                    </a:lnTo>
                    <a:lnTo>
                      <a:pt x="0" y="456"/>
                    </a:lnTo>
                    <a:lnTo>
                      <a:pt x="4" y="464"/>
                    </a:lnTo>
                    <a:lnTo>
                      <a:pt x="12" y="472"/>
                    </a:lnTo>
                    <a:lnTo>
                      <a:pt x="12" y="472"/>
                    </a:lnTo>
                    <a:lnTo>
                      <a:pt x="20" y="478"/>
                    </a:lnTo>
                    <a:lnTo>
                      <a:pt x="28" y="482"/>
                    </a:lnTo>
                    <a:lnTo>
                      <a:pt x="38" y="484"/>
                    </a:lnTo>
                    <a:lnTo>
                      <a:pt x="48" y="484"/>
                    </a:lnTo>
                    <a:lnTo>
                      <a:pt x="52" y="486"/>
                    </a:lnTo>
                    <a:lnTo>
                      <a:pt x="56" y="490"/>
                    </a:lnTo>
                    <a:lnTo>
                      <a:pt x="56" y="490"/>
                    </a:lnTo>
                    <a:lnTo>
                      <a:pt x="62" y="494"/>
                    </a:lnTo>
                    <a:lnTo>
                      <a:pt x="68" y="496"/>
                    </a:lnTo>
                    <a:lnTo>
                      <a:pt x="78" y="496"/>
                    </a:lnTo>
                    <a:lnTo>
                      <a:pt x="88" y="496"/>
                    </a:lnTo>
                    <a:lnTo>
                      <a:pt x="92" y="498"/>
                    </a:lnTo>
                    <a:lnTo>
                      <a:pt x="96" y="502"/>
                    </a:lnTo>
                    <a:lnTo>
                      <a:pt x="96" y="502"/>
                    </a:lnTo>
                    <a:lnTo>
                      <a:pt x="102" y="506"/>
                    </a:lnTo>
                    <a:lnTo>
                      <a:pt x="108" y="510"/>
                    </a:lnTo>
                    <a:lnTo>
                      <a:pt x="116" y="514"/>
                    </a:lnTo>
                    <a:lnTo>
                      <a:pt x="124" y="514"/>
                    </a:lnTo>
                    <a:lnTo>
                      <a:pt x="144" y="516"/>
                    </a:lnTo>
                    <a:lnTo>
                      <a:pt x="174" y="516"/>
                    </a:lnTo>
                    <a:lnTo>
                      <a:pt x="174" y="516"/>
                    </a:lnTo>
                    <a:lnTo>
                      <a:pt x="192" y="516"/>
                    </a:lnTo>
                    <a:lnTo>
                      <a:pt x="208" y="514"/>
                    </a:lnTo>
                    <a:lnTo>
                      <a:pt x="238" y="508"/>
                    </a:lnTo>
                    <a:lnTo>
                      <a:pt x="250" y="506"/>
                    </a:lnTo>
                    <a:lnTo>
                      <a:pt x="260" y="506"/>
                    </a:lnTo>
                    <a:lnTo>
                      <a:pt x="268" y="506"/>
                    </a:lnTo>
                    <a:lnTo>
                      <a:pt x="272" y="512"/>
                    </a:lnTo>
                    <a:lnTo>
                      <a:pt x="272" y="512"/>
                    </a:lnTo>
                    <a:lnTo>
                      <a:pt x="272" y="516"/>
                    </a:lnTo>
                    <a:lnTo>
                      <a:pt x="268" y="520"/>
                    </a:lnTo>
                    <a:lnTo>
                      <a:pt x="260" y="524"/>
                    </a:lnTo>
                    <a:lnTo>
                      <a:pt x="248" y="524"/>
                    </a:lnTo>
                    <a:lnTo>
                      <a:pt x="174" y="528"/>
                    </a:lnTo>
                    <a:lnTo>
                      <a:pt x="174" y="528"/>
                    </a:lnTo>
                    <a:lnTo>
                      <a:pt x="128" y="534"/>
                    </a:lnTo>
                    <a:lnTo>
                      <a:pt x="106" y="538"/>
                    </a:lnTo>
                    <a:lnTo>
                      <a:pt x="86" y="542"/>
                    </a:lnTo>
                    <a:lnTo>
                      <a:pt x="72" y="546"/>
                    </a:lnTo>
                    <a:lnTo>
                      <a:pt x="62" y="552"/>
                    </a:lnTo>
                    <a:lnTo>
                      <a:pt x="60" y="554"/>
                    </a:lnTo>
                    <a:lnTo>
                      <a:pt x="62" y="558"/>
                    </a:lnTo>
                    <a:lnTo>
                      <a:pt x="64" y="562"/>
                    </a:lnTo>
                    <a:lnTo>
                      <a:pt x="68" y="564"/>
                    </a:lnTo>
                    <a:lnTo>
                      <a:pt x="68" y="564"/>
                    </a:lnTo>
                    <a:lnTo>
                      <a:pt x="84" y="570"/>
                    </a:lnTo>
                    <a:lnTo>
                      <a:pt x="102" y="574"/>
                    </a:lnTo>
                    <a:lnTo>
                      <a:pt x="140" y="580"/>
                    </a:lnTo>
                    <a:lnTo>
                      <a:pt x="154" y="584"/>
                    </a:lnTo>
                    <a:lnTo>
                      <a:pt x="162" y="586"/>
                    </a:lnTo>
                    <a:lnTo>
                      <a:pt x="162" y="588"/>
                    </a:lnTo>
                    <a:lnTo>
                      <a:pt x="160" y="590"/>
                    </a:lnTo>
                    <a:lnTo>
                      <a:pt x="148" y="594"/>
                    </a:lnTo>
                    <a:lnTo>
                      <a:pt x="148" y="594"/>
                    </a:lnTo>
                    <a:lnTo>
                      <a:pt x="136" y="598"/>
                    </a:lnTo>
                    <a:lnTo>
                      <a:pt x="132" y="602"/>
                    </a:lnTo>
                    <a:lnTo>
                      <a:pt x="132" y="604"/>
                    </a:lnTo>
                    <a:lnTo>
                      <a:pt x="132" y="606"/>
                    </a:lnTo>
                    <a:lnTo>
                      <a:pt x="136" y="608"/>
                    </a:lnTo>
                    <a:lnTo>
                      <a:pt x="146" y="614"/>
                    </a:lnTo>
                    <a:lnTo>
                      <a:pt x="182" y="624"/>
                    </a:lnTo>
                    <a:lnTo>
                      <a:pt x="224" y="636"/>
                    </a:lnTo>
                    <a:lnTo>
                      <a:pt x="224" y="636"/>
                    </a:lnTo>
                    <a:lnTo>
                      <a:pt x="242" y="642"/>
                    </a:lnTo>
                    <a:lnTo>
                      <a:pt x="248" y="642"/>
                    </a:lnTo>
                    <a:lnTo>
                      <a:pt x="248" y="642"/>
                    </a:lnTo>
                    <a:lnTo>
                      <a:pt x="248" y="640"/>
                    </a:lnTo>
                    <a:lnTo>
                      <a:pt x="242" y="634"/>
                    </a:lnTo>
                    <a:lnTo>
                      <a:pt x="230" y="622"/>
                    </a:lnTo>
                    <a:lnTo>
                      <a:pt x="228" y="618"/>
                    </a:lnTo>
                    <a:lnTo>
                      <a:pt x="228" y="616"/>
                    </a:lnTo>
                    <a:lnTo>
                      <a:pt x="232" y="614"/>
                    </a:lnTo>
                    <a:lnTo>
                      <a:pt x="232" y="614"/>
                    </a:lnTo>
                    <a:lnTo>
                      <a:pt x="238" y="612"/>
                    </a:lnTo>
                    <a:lnTo>
                      <a:pt x="242" y="614"/>
                    </a:lnTo>
                    <a:lnTo>
                      <a:pt x="246" y="620"/>
                    </a:lnTo>
                    <a:lnTo>
                      <a:pt x="250" y="622"/>
                    </a:lnTo>
                    <a:lnTo>
                      <a:pt x="254" y="622"/>
                    </a:lnTo>
                    <a:lnTo>
                      <a:pt x="262" y="622"/>
                    </a:lnTo>
                    <a:lnTo>
                      <a:pt x="272" y="618"/>
                    </a:lnTo>
                    <a:lnTo>
                      <a:pt x="272" y="618"/>
                    </a:lnTo>
                    <a:lnTo>
                      <a:pt x="282" y="614"/>
                    </a:lnTo>
                    <a:lnTo>
                      <a:pt x="286" y="614"/>
                    </a:lnTo>
                    <a:lnTo>
                      <a:pt x="286" y="616"/>
                    </a:lnTo>
                    <a:lnTo>
                      <a:pt x="286" y="618"/>
                    </a:lnTo>
                    <a:lnTo>
                      <a:pt x="284" y="622"/>
                    </a:lnTo>
                    <a:lnTo>
                      <a:pt x="286" y="626"/>
                    </a:lnTo>
                    <a:lnTo>
                      <a:pt x="290" y="630"/>
                    </a:lnTo>
                    <a:lnTo>
                      <a:pt x="300" y="630"/>
                    </a:lnTo>
                    <a:lnTo>
                      <a:pt x="300" y="630"/>
                    </a:lnTo>
                    <a:lnTo>
                      <a:pt x="312" y="630"/>
                    </a:lnTo>
                    <a:lnTo>
                      <a:pt x="320" y="626"/>
                    </a:lnTo>
                    <a:lnTo>
                      <a:pt x="326" y="622"/>
                    </a:lnTo>
                    <a:lnTo>
                      <a:pt x="330" y="618"/>
                    </a:lnTo>
                    <a:lnTo>
                      <a:pt x="334" y="616"/>
                    </a:lnTo>
                    <a:lnTo>
                      <a:pt x="338" y="614"/>
                    </a:lnTo>
                    <a:lnTo>
                      <a:pt x="344" y="614"/>
                    </a:lnTo>
                    <a:lnTo>
                      <a:pt x="350" y="620"/>
                    </a:lnTo>
                    <a:lnTo>
                      <a:pt x="350" y="620"/>
                    </a:lnTo>
                    <a:lnTo>
                      <a:pt x="358" y="624"/>
                    </a:lnTo>
                    <a:lnTo>
                      <a:pt x="364" y="624"/>
                    </a:lnTo>
                    <a:lnTo>
                      <a:pt x="368" y="622"/>
                    </a:lnTo>
                    <a:lnTo>
                      <a:pt x="370" y="618"/>
                    </a:lnTo>
                    <a:lnTo>
                      <a:pt x="374" y="614"/>
                    </a:lnTo>
                    <a:lnTo>
                      <a:pt x="380" y="610"/>
                    </a:lnTo>
                    <a:lnTo>
                      <a:pt x="386" y="610"/>
                    </a:lnTo>
                    <a:lnTo>
                      <a:pt x="396" y="612"/>
                    </a:lnTo>
                    <a:lnTo>
                      <a:pt x="396" y="612"/>
                    </a:lnTo>
                    <a:lnTo>
                      <a:pt x="408" y="616"/>
                    </a:lnTo>
                    <a:lnTo>
                      <a:pt x="420" y="618"/>
                    </a:lnTo>
                    <a:lnTo>
                      <a:pt x="446" y="618"/>
                    </a:lnTo>
                    <a:lnTo>
                      <a:pt x="468" y="620"/>
                    </a:lnTo>
                    <a:lnTo>
                      <a:pt x="476" y="622"/>
                    </a:lnTo>
                    <a:lnTo>
                      <a:pt x="484" y="628"/>
                    </a:lnTo>
                    <a:lnTo>
                      <a:pt x="484" y="628"/>
                    </a:lnTo>
                    <a:lnTo>
                      <a:pt x="488" y="632"/>
                    </a:lnTo>
                    <a:lnTo>
                      <a:pt x="492" y="634"/>
                    </a:lnTo>
                    <a:lnTo>
                      <a:pt x="500" y="634"/>
                    </a:lnTo>
                    <a:lnTo>
                      <a:pt x="506" y="634"/>
                    </a:lnTo>
                    <a:lnTo>
                      <a:pt x="512" y="634"/>
                    </a:lnTo>
                    <a:lnTo>
                      <a:pt x="522" y="638"/>
                    </a:lnTo>
                    <a:lnTo>
                      <a:pt x="534" y="642"/>
                    </a:lnTo>
                    <a:lnTo>
                      <a:pt x="534" y="642"/>
                    </a:lnTo>
                    <a:lnTo>
                      <a:pt x="560" y="654"/>
                    </a:lnTo>
                    <a:lnTo>
                      <a:pt x="578" y="664"/>
                    </a:lnTo>
                    <a:lnTo>
                      <a:pt x="584" y="666"/>
                    </a:lnTo>
                    <a:lnTo>
                      <a:pt x="584" y="670"/>
                    </a:lnTo>
                    <a:lnTo>
                      <a:pt x="584" y="674"/>
                    </a:lnTo>
                    <a:lnTo>
                      <a:pt x="578" y="680"/>
                    </a:lnTo>
                    <a:lnTo>
                      <a:pt x="578" y="680"/>
                    </a:lnTo>
                    <a:lnTo>
                      <a:pt x="576" y="684"/>
                    </a:lnTo>
                    <a:lnTo>
                      <a:pt x="576" y="688"/>
                    </a:lnTo>
                    <a:lnTo>
                      <a:pt x="578" y="692"/>
                    </a:lnTo>
                    <a:lnTo>
                      <a:pt x="582" y="696"/>
                    </a:lnTo>
                    <a:lnTo>
                      <a:pt x="596" y="704"/>
                    </a:lnTo>
                    <a:lnTo>
                      <a:pt x="612" y="714"/>
                    </a:lnTo>
                    <a:lnTo>
                      <a:pt x="642" y="734"/>
                    </a:lnTo>
                    <a:lnTo>
                      <a:pt x="652" y="742"/>
                    </a:lnTo>
                    <a:lnTo>
                      <a:pt x="654" y="746"/>
                    </a:lnTo>
                    <a:lnTo>
                      <a:pt x="654" y="750"/>
                    </a:lnTo>
                    <a:lnTo>
                      <a:pt x="654" y="750"/>
                    </a:lnTo>
                    <a:lnTo>
                      <a:pt x="650" y="756"/>
                    </a:lnTo>
                    <a:lnTo>
                      <a:pt x="644" y="764"/>
                    </a:lnTo>
                    <a:lnTo>
                      <a:pt x="632" y="776"/>
                    </a:lnTo>
                    <a:lnTo>
                      <a:pt x="628" y="780"/>
                    </a:lnTo>
                    <a:lnTo>
                      <a:pt x="628" y="782"/>
                    </a:lnTo>
                    <a:lnTo>
                      <a:pt x="632" y="784"/>
                    </a:lnTo>
                    <a:lnTo>
                      <a:pt x="642" y="780"/>
                    </a:lnTo>
                    <a:lnTo>
                      <a:pt x="642" y="780"/>
                    </a:lnTo>
                    <a:lnTo>
                      <a:pt x="660" y="776"/>
                    </a:lnTo>
                    <a:lnTo>
                      <a:pt x="666" y="776"/>
                    </a:lnTo>
                    <a:lnTo>
                      <a:pt x="668" y="776"/>
                    </a:lnTo>
                    <a:lnTo>
                      <a:pt x="670" y="782"/>
                    </a:lnTo>
                    <a:lnTo>
                      <a:pt x="674" y="786"/>
                    </a:lnTo>
                    <a:lnTo>
                      <a:pt x="678" y="790"/>
                    </a:lnTo>
                    <a:lnTo>
                      <a:pt x="678" y="790"/>
                    </a:lnTo>
                    <a:lnTo>
                      <a:pt x="684" y="794"/>
                    </a:lnTo>
                    <a:lnTo>
                      <a:pt x="686" y="798"/>
                    </a:lnTo>
                    <a:lnTo>
                      <a:pt x="684" y="802"/>
                    </a:lnTo>
                    <a:lnTo>
                      <a:pt x="682" y="806"/>
                    </a:lnTo>
                    <a:lnTo>
                      <a:pt x="680" y="810"/>
                    </a:lnTo>
                    <a:lnTo>
                      <a:pt x="680" y="814"/>
                    </a:lnTo>
                    <a:lnTo>
                      <a:pt x="686" y="818"/>
                    </a:lnTo>
                    <a:lnTo>
                      <a:pt x="696" y="824"/>
                    </a:lnTo>
                    <a:lnTo>
                      <a:pt x="696" y="824"/>
                    </a:lnTo>
                    <a:lnTo>
                      <a:pt x="704" y="828"/>
                    </a:lnTo>
                    <a:lnTo>
                      <a:pt x="708" y="834"/>
                    </a:lnTo>
                    <a:lnTo>
                      <a:pt x="706" y="838"/>
                    </a:lnTo>
                    <a:lnTo>
                      <a:pt x="702" y="844"/>
                    </a:lnTo>
                    <a:lnTo>
                      <a:pt x="700" y="850"/>
                    </a:lnTo>
                    <a:lnTo>
                      <a:pt x="698" y="854"/>
                    </a:lnTo>
                    <a:lnTo>
                      <a:pt x="702" y="858"/>
                    </a:lnTo>
                    <a:lnTo>
                      <a:pt x="710" y="862"/>
                    </a:lnTo>
                    <a:lnTo>
                      <a:pt x="710" y="862"/>
                    </a:lnTo>
                    <a:lnTo>
                      <a:pt x="720" y="864"/>
                    </a:lnTo>
                    <a:lnTo>
                      <a:pt x="726" y="870"/>
                    </a:lnTo>
                    <a:lnTo>
                      <a:pt x="730" y="876"/>
                    </a:lnTo>
                    <a:lnTo>
                      <a:pt x="730" y="882"/>
                    </a:lnTo>
                    <a:lnTo>
                      <a:pt x="728" y="888"/>
                    </a:lnTo>
                    <a:lnTo>
                      <a:pt x="722" y="894"/>
                    </a:lnTo>
                    <a:lnTo>
                      <a:pt x="716" y="898"/>
                    </a:lnTo>
                    <a:lnTo>
                      <a:pt x="706" y="902"/>
                    </a:lnTo>
                    <a:lnTo>
                      <a:pt x="706" y="902"/>
                    </a:lnTo>
                    <a:lnTo>
                      <a:pt x="698" y="904"/>
                    </a:lnTo>
                    <a:lnTo>
                      <a:pt x="694" y="906"/>
                    </a:lnTo>
                    <a:lnTo>
                      <a:pt x="690" y="910"/>
                    </a:lnTo>
                    <a:lnTo>
                      <a:pt x="690" y="916"/>
                    </a:lnTo>
                    <a:lnTo>
                      <a:pt x="690" y="922"/>
                    </a:lnTo>
                    <a:lnTo>
                      <a:pt x="694" y="928"/>
                    </a:lnTo>
                    <a:lnTo>
                      <a:pt x="704" y="942"/>
                    </a:lnTo>
                    <a:lnTo>
                      <a:pt x="704" y="942"/>
                    </a:lnTo>
                    <a:lnTo>
                      <a:pt x="708" y="948"/>
                    </a:lnTo>
                    <a:lnTo>
                      <a:pt x="708" y="952"/>
                    </a:lnTo>
                    <a:lnTo>
                      <a:pt x="704" y="956"/>
                    </a:lnTo>
                    <a:lnTo>
                      <a:pt x="698" y="956"/>
                    </a:lnTo>
                    <a:lnTo>
                      <a:pt x="686" y="960"/>
                    </a:lnTo>
                    <a:lnTo>
                      <a:pt x="682" y="960"/>
                    </a:lnTo>
                    <a:lnTo>
                      <a:pt x="684" y="964"/>
                    </a:lnTo>
                    <a:lnTo>
                      <a:pt x="684" y="964"/>
                    </a:lnTo>
                    <a:lnTo>
                      <a:pt x="690" y="972"/>
                    </a:lnTo>
                    <a:lnTo>
                      <a:pt x="696" y="980"/>
                    </a:lnTo>
                    <a:lnTo>
                      <a:pt x="698" y="984"/>
                    </a:lnTo>
                    <a:lnTo>
                      <a:pt x="702" y="986"/>
                    </a:lnTo>
                    <a:lnTo>
                      <a:pt x="706" y="986"/>
                    </a:lnTo>
                    <a:lnTo>
                      <a:pt x="710" y="984"/>
                    </a:lnTo>
                    <a:lnTo>
                      <a:pt x="710" y="984"/>
                    </a:lnTo>
                    <a:lnTo>
                      <a:pt x="716" y="984"/>
                    </a:lnTo>
                    <a:lnTo>
                      <a:pt x="722" y="984"/>
                    </a:lnTo>
                    <a:lnTo>
                      <a:pt x="738" y="988"/>
                    </a:lnTo>
                    <a:lnTo>
                      <a:pt x="744" y="990"/>
                    </a:lnTo>
                    <a:lnTo>
                      <a:pt x="752" y="988"/>
                    </a:lnTo>
                    <a:lnTo>
                      <a:pt x="758" y="984"/>
                    </a:lnTo>
                    <a:lnTo>
                      <a:pt x="764" y="974"/>
                    </a:lnTo>
                    <a:lnTo>
                      <a:pt x="764" y="974"/>
                    </a:lnTo>
                    <a:lnTo>
                      <a:pt x="768" y="970"/>
                    </a:lnTo>
                    <a:lnTo>
                      <a:pt x="770" y="966"/>
                    </a:lnTo>
                    <a:lnTo>
                      <a:pt x="780" y="960"/>
                    </a:lnTo>
                    <a:lnTo>
                      <a:pt x="790" y="960"/>
                    </a:lnTo>
                    <a:lnTo>
                      <a:pt x="800" y="960"/>
                    </a:lnTo>
                    <a:lnTo>
                      <a:pt x="808" y="962"/>
                    </a:lnTo>
                    <a:lnTo>
                      <a:pt x="816" y="966"/>
                    </a:lnTo>
                    <a:lnTo>
                      <a:pt x="818" y="970"/>
                    </a:lnTo>
                    <a:lnTo>
                      <a:pt x="818" y="972"/>
                    </a:lnTo>
                    <a:lnTo>
                      <a:pt x="818" y="972"/>
                    </a:lnTo>
                    <a:lnTo>
                      <a:pt x="818" y="972"/>
                    </a:lnTo>
                    <a:lnTo>
                      <a:pt x="812" y="978"/>
                    </a:lnTo>
                    <a:lnTo>
                      <a:pt x="810" y="980"/>
                    </a:lnTo>
                    <a:lnTo>
                      <a:pt x="812" y="982"/>
                    </a:lnTo>
                    <a:lnTo>
                      <a:pt x="818" y="982"/>
                    </a:lnTo>
                    <a:lnTo>
                      <a:pt x="822" y="984"/>
                    </a:lnTo>
                    <a:lnTo>
                      <a:pt x="828" y="986"/>
                    </a:lnTo>
                    <a:lnTo>
                      <a:pt x="828" y="990"/>
                    </a:lnTo>
                    <a:lnTo>
                      <a:pt x="826" y="994"/>
                    </a:lnTo>
                    <a:lnTo>
                      <a:pt x="826" y="994"/>
                    </a:lnTo>
                    <a:lnTo>
                      <a:pt x="824" y="998"/>
                    </a:lnTo>
                    <a:lnTo>
                      <a:pt x="824" y="1000"/>
                    </a:lnTo>
                    <a:lnTo>
                      <a:pt x="828" y="1006"/>
                    </a:lnTo>
                    <a:lnTo>
                      <a:pt x="836" y="1010"/>
                    </a:lnTo>
                    <a:lnTo>
                      <a:pt x="846" y="1014"/>
                    </a:lnTo>
                    <a:lnTo>
                      <a:pt x="866" y="1020"/>
                    </a:lnTo>
                    <a:lnTo>
                      <a:pt x="872" y="1022"/>
                    </a:lnTo>
                    <a:lnTo>
                      <a:pt x="874" y="1024"/>
                    </a:lnTo>
                    <a:lnTo>
                      <a:pt x="874" y="1024"/>
                    </a:lnTo>
                    <a:lnTo>
                      <a:pt x="874" y="1024"/>
                    </a:lnTo>
                    <a:lnTo>
                      <a:pt x="868" y="1034"/>
                    </a:lnTo>
                    <a:lnTo>
                      <a:pt x="866" y="1040"/>
                    </a:lnTo>
                    <a:lnTo>
                      <a:pt x="868" y="1044"/>
                    </a:lnTo>
                    <a:lnTo>
                      <a:pt x="874" y="1050"/>
                    </a:lnTo>
                    <a:lnTo>
                      <a:pt x="874" y="1050"/>
                    </a:lnTo>
                    <a:lnTo>
                      <a:pt x="874" y="1052"/>
                    </a:lnTo>
                    <a:lnTo>
                      <a:pt x="872" y="1054"/>
                    </a:lnTo>
                    <a:lnTo>
                      <a:pt x="862" y="1052"/>
                    </a:lnTo>
                    <a:lnTo>
                      <a:pt x="848" y="1048"/>
                    </a:lnTo>
                    <a:lnTo>
                      <a:pt x="832" y="1040"/>
                    </a:lnTo>
                    <a:lnTo>
                      <a:pt x="832" y="1040"/>
                    </a:lnTo>
                    <a:lnTo>
                      <a:pt x="822" y="1036"/>
                    </a:lnTo>
                    <a:lnTo>
                      <a:pt x="810" y="1032"/>
                    </a:lnTo>
                    <a:lnTo>
                      <a:pt x="784" y="1028"/>
                    </a:lnTo>
                    <a:lnTo>
                      <a:pt x="758" y="1028"/>
                    </a:lnTo>
                    <a:lnTo>
                      <a:pt x="748" y="1030"/>
                    </a:lnTo>
                    <a:lnTo>
                      <a:pt x="742" y="1032"/>
                    </a:lnTo>
                    <a:lnTo>
                      <a:pt x="742" y="1032"/>
                    </a:lnTo>
                    <a:lnTo>
                      <a:pt x="738" y="1036"/>
                    </a:lnTo>
                    <a:lnTo>
                      <a:pt x="740" y="1042"/>
                    </a:lnTo>
                    <a:lnTo>
                      <a:pt x="744" y="1046"/>
                    </a:lnTo>
                    <a:lnTo>
                      <a:pt x="750" y="1050"/>
                    </a:lnTo>
                    <a:lnTo>
                      <a:pt x="764" y="1056"/>
                    </a:lnTo>
                    <a:lnTo>
                      <a:pt x="782" y="1060"/>
                    </a:lnTo>
                    <a:lnTo>
                      <a:pt x="782" y="1060"/>
                    </a:lnTo>
                    <a:lnTo>
                      <a:pt x="796" y="1060"/>
                    </a:lnTo>
                    <a:lnTo>
                      <a:pt x="804" y="1064"/>
                    </a:lnTo>
                    <a:lnTo>
                      <a:pt x="810" y="1068"/>
                    </a:lnTo>
                    <a:lnTo>
                      <a:pt x="816" y="1072"/>
                    </a:lnTo>
                    <a:lnTo>
                      <a:pt x="820" y="1078"/>
                    </a:lnTo>
                    <a:lnTo>
                      <a:pt x="824" y="1082"/>
                    </a:lnTo>
                    <a:lnTo>
                      <a:pt x="832" y="1086"/>
                    </a:lnTo>
                    <a:lnTo>
                      <a:pt x="844" y="1088"/>
                    </a:lnTo>
                    <a:lnTo>
                      <a:pt x="844" y="1088"/>
                    </a:lnTo>
                    <a:lnTo>
                      <a:pt x="856" y="1090"/>
                    </a:lnTo>
                    <a:lnTo>
                      <a:pt x="864" y="1092"/>
                    </a:lnTo>
                    <a:lnTo>
                      <a:pt x="868" y="1096"/>
                    </a:lnTo>
                    <a:lnTo>
                      <a:pt x="870" y="1098"/>
                    </a:lnTo>
                    <a:lnTo>
                      <a:pt x="866" y="1108"/>
                    </a:lnTo>
                    <a:lnTo>
                      <a:pt x="866" y="1112"/>
                    </a:lnTo>
                    <a:lnTo>
                      <a:pt x="868" y="1118"/>
                    </a:lnTo>
                    <a:lnTo>
                      <a:pt x="868" y="1118"/>
                    </a:lnTo>
                    <a:lnTo>
                      <a:pt x="872" y="1122"/>
                    </a:lnTo>
                    <a:lnTo>
                      <a:pt x="876" y="1120"/>
                    </a:lnTo>
                    <a:lnTo>
                      <a:pt x="880" y="1118"/>
                    </a:lnTo>
                    <a:lnTo>
                      <a:pt x="882" y="1114"/>
                    </a:lnTo>
                    <a:lnTo>
                      <a:pt x="888" y="1106"/>
                    </a:lnTo>
                    <a:lnTo>
                      <a:pt x="888" y="1106"/>
                    </a:lnTo>
                    <a:lnTo>
                      <a:pt x="890" y="1110"/>
                    </a:lnTo>
                    <a:lnTo>
                      <a:pt x="890" y="1110"/>
                    </a:lnTo>
                    <a:lnTo>
                      <a:pt x="888" y="1116"/>
                    </a:lnTo>
                    <a:lnTo>
                      <a:pt x="888" y="1122"/>
                    </a:lnTo>
                    <a:lnTo>
                      <a:pt x="882" y="1134"/>
                    </a:lnTo>
                    <a:lnTo>
                      <a:pt x="876" y="1148"/>
                    </a:lnTo>
                    <a:lnTo>
                      <a:pt x="872" y="1164"/>
                    </a:lnTo>
                    <a:lnTo>
                      <a:pt x="872" y="1164"/>
                    </a:lnTo>
                    <a:lnTo>
                      <a:pt x="870" y="1170"/>
                    </a:lnTo>
                    <a:lnTo>
                      <a:pt x="872" y="1176"/>
                    </a:lnTo>
                    <a:lnTo>
                      <a:pt x="876" y="1182"/>
                    </a:lnTo>
                    <a:lnTo>
                      <a:pt x="876" y="1184"/>
                    </a:lnTo>
                    <a:lnTo>
                      <a:pt x="876" y="1186"/>
                    </a:lnTo>
                    <a:lnTo>
                      <a:pt x="866" y="1192"/>
                    </a:lnTo>
                    <a:lnTo>
                      <a:pt x="866" y="1192"/>
                    </a:lnTo>
                    <a:lnTo>
                      <a:pt x="858" y="1194"/>
                    </a:lnTo>
                    <a:lnTo>
                      <a:pt x="850" y="1196"/>
                    </a:lnTo>
                    <a:lnTo>
                      <a:pt x="838" y="1192"/>
                    </a:lnTo>
                    <a:lnTo>
                      <a:pt x="828" y="1190"/>
                    </a:lnTo>
                    <a:lnTo>
                      <a:pt x="822" y="1190"/>
                    </a:lnTo>
                    <a:lnTo>
                      <a:pt x="818" y="1194"/>
                    </a:lnTo>
                    <a:lnTo>
                      <a:pt x="818" y="1194"/>
                    </a:lnTo>
                    <a:lnTo>
                      <a:pt x="812" y="1196"/>
                    </a:lnTo>
                    <a:lnTo>
                      <a:pt x="806" y="1198"/>
                    </a:lnTo>
                    <a:lnTo>
                      <a:pt x="796" y="1202"/>
                    </a:lnTo>
                    <a:lnTo>
                      <a:pt x="788" y="1204"/>
                    </a:lnTo>
                    <a:lnTo>
                      <a:pt x="786" y="1206"/>
                    </a:lnTo>
                    <a:lnTo>
                      <a:pt x="788" y="1210"/>
                    </a:lnTo>
                    <a:lnTo>
                      <a:pt x="788" y="1210"/>
                    </a:lnTo>
                    <a:lnTo>
                      <a:pt x="788" y="1212"/>
                    </a:lnTo>
                    <a:lnTo>
                      <a:pt x="788" y="1214"/>
                    </a:lnTo>
                    <a:lnTo>
                      <a:pt x="784" y="1214"/>
                    </a:lnTo>
                    <a:lnTo>
                      <a:pt x="784" y="1216"/>
                    </a:lnTo>
                    <a:lnTo>
                      <a:pt x="784" y="1216"/>
                    </a:lnTo>
                    <a:lnTo>
                      <a:pt x="790" y="1222"/>
                    </a:lnTo>
                    <a:lnTo>
                      <a:pt x="790" y="1222"/>
                    </a:lnTo>
                    <a:lnTo>
                      <a:pt x="794" y="1226"/>
                    </a:lnTo>
                    <a:lnTo>
                      <a:pt x="794" y="1228"/>
                    </a:lnTo>
                    <a:lnTo>
                      <a:pt x="792" y="1232"/>
                    </a:lnTo>
                    <a:lnTo>
                      <a:pt x="788" y="1234"/>
                    </a:lnTo>
                    <a:lnTo>
                      <a:pt x="778" y="1240"/>
                    </a:lnTo>
                    <a:lnTo>
                      <a:pt x="774" y="1242"/>
                    </a:lnTo>
                    <a:lnTo>
                      <a:pt x="774" y="1246"/>
                    </a:lnTo>
                    <a:lnTo>
                      <a:pt x="774" y="1246"/>
                    </a:lnTo>
                    <a:lnTo>
                      <a:pt x="774" y="1252"/>
                    </a:lnTo>
                    <a:lnTo>
                      <a:pt x="772" y="1260"/>
                    </a:lnTo>
                    <a:lnTo>
                      <a:pt x="762" y="1284"/>
                    </a:lnTo>
                    <a:lnTo>
                      <a:pt x="762" y="1284"/>
                    </a:lnTo>
                    <a:lnTo>
                      <a:pt x="762" y="1292"/>
                    </a:lnTo>
                    <a:lnTo>
                      <a:pt x="762" y="1296"/>
                    </a:lnTo>
                    <a:lnTo>
                      <a:pt x="766" y="1300"/>
                    </a:lnTo>
                    <a:lnTo>
                      <a:pt x="772" y="1302"/>
                    </a:lnTo>
                    <a:lnTo>
                      <a:pt x="788" y="1306"/>
                    </a:lnTo>
                    <a:lnTo>
                      <a:pt x="810" y="1306"/>
                    </a:lnTo>
                    <a:lnTo>
                      <a:pt x="810" y="1306"/>
                    </a:lnTo>
                    <a:lnTo>
                      <a:pt x="800" y="1312"/>
                    </a:lnTo>
                    <a:lnTo>
                      <a:pt x="790" y="1320"/>
                    </a:lnTo>
                    <a:lnTo>
                      <a:pt x="782" y="1328"/>
                    </a:lnTo>
                    <a:lnTo>
                      <a:pt x="776" y="1338"/>
                    </a:lnTo>
                    <a:lnTo>
                      <a:pt x="772" y="1346"/>
                    </a:lnTo>
                    <a:lnTo>
                      <a:pt x="772" y="1354"/>
                    </a:lnTo>
                    <a:lnTo>
                      <a:pt x="774" y="1362"/>
                    </a:lnTo>
                    <a:lnTo>
                      <a:pt x="780" y="1368"/>
                    </a:lnTo>
                    <a:lnTo>
                      <a:pt x="780" y="1368"/>
                    </a:lnTo>
                    <a:lnTo>
                      <a:pt x="786" y="1374"/>
                    </a:lnTo>
                    <a:lnTo>
                      <a:pt x="790" y="1378"/>
                    </a:lnTo>
                    <a:lnTo>
                      <a:pt x="792" y="1384"/>
                    </a:lnTo>
                    <a:lnTo>
                      <a:pt x="792" y="1390"/>
                    </a:lnTo>
                    <a:lnTo>
                      <a:pt x="792" y="1392"/>
                    </a:lnTo>
                    <a:lnTo>
                      <a:pt x="796" y="1392"/>
                    </a:lnTo>
                    <a:lnTo>
                      <a:pt x="796" y="1392"/>
                    </a:lnTo>
                    <a:lnTo>
                      <a:pt x="806" y="1394"/>
                    </a:lnTo>
                    <a:lnTo>
                      <a:pt x="812" y="1400"/>
                    </a:lnTo>
                    <a:lnTo>
                      <a:pt x="818" y="1406"/>
                    </a:lnTo>
                    <a:lnTo>
                      <a:pt x="818" y="1410"/>
                    </a:lnTo>
                    <a:lnTo>
                      <a:pt x="818" y="1414"/>
                    </a:lnTo>
                    <a:lnTo>
                      <a:pt x="818" y="1414"/>
                    </a:lnTo>
                    <a:lnTo>
                      <a:pt x="818" y="1420"/>
                    </a:lnTo>
                    <a:lnTo>
                      <a:pt x="818" y="1422"/>
                    </a:lnTo>
                    <a:lnTo>
                      <a:pt x="824" y="1426"/>
                    </a:lnTo>
                    <a:lnTo>
                      <a:pt x="828" y="1430"/>
                    </a:lnTo>
                    <a:lnTo>
                      <a:pt x="830" y="1434"/>
                    </a:lnTo>
                    <a:lnTo>
                      <a:pt x="830" y="1440"/>
                    </a:lnTo>
                    <a:lnTo>
                      <a:pt x="830" y="1440"/>
                    </a:lnTo>
                    <a:lnTo>
                      <a:pt x="830" y="1450"/>
                    </a:lnTo>
                    <a:lnTo>
                      <a:pt x="834" y="1452"/>
                    </a:lnTo>
                    <a:lnTo>
                      <a:pt x="836" y="1454"/>
                    </a:lnTo>
                    <a:lnTo>
                      <a:pt x="836" y="1462"/>
                    </a:lnTo>
                    <a:lnTo>
                      <a:pt x="836" y="1462"/>
                    </a:lnTo>
                    <a:lnTo>
                      <a:pt x="836" y="1476"/>
                    </a:lnTo>
                    <a:lnTo>
                      <a:pt x="836" y="1482"/>
                    </a:lnTo>
                    <a:lnTo>
                      <a:pt x="840" y="1488"/>
                    </a:lnTo>
                    <a:lnTo>
                      <a:pt x="842" y="1490"/>
                    </a:lnTo>
                    <a:lnTo>
                      <a:pt x="848" y="1488"/>
                    </a:lnTo>
                    <a:lnTo>
                      <a:pt x="852" y="1482"/>
                    </a:lnTo>
                    <a:lnTo>
                      <a:pt x="860" y="1470"/>
                    </a:lnTo>
                    <a:lnTo>
                      <a:pt x="860" y="1470"/>
                    </a:lnTo>
                    <a:lnTo>
                      <a:pt x="870" y="1454"/>
                    </a:lnTo>
                    <a:lnTo>
                      <a:pt x="872" y="1454"/>
                    </a:lnTo>
                    <a:lnTo>
                      <a:pt x="874" y="1456"/>
                    </a:lnTo>
                    <a:lnTo>
                      <a:pt x="876" y="1462"/>
                    </a:lnTo>
                    <a:lnTo>
                      <a:pt x="878" y="1462"/>
                    </a:lnTo>
                    <a:lnTo>
                      <a:pt x="882" y="1460"/>
                    </a:lnTo>
                    <a:lnTo>
                      <a:pt x="882" y="1460"/>
                    </a:lnTo>
                    <a:lnTo>
                      <a:pt x="888" y="1456"/>
                    </a:lnTo>
                    <a:lnTo>
                      <a:pt x="894" y="1454"/>
                    </a:lnTo>
                    <a:lnTo>
                      <a:pt x="900" y="1452"/>
                    </a:lnTo>
                    <a:lnTo>
                      <a:pt x="906" y="1454"/>
                    </a:lnTo>
                    <a:lnTo>
                      <a:pt x="912" y="1456"/>
                    </a:lnTo>
                    <a:lnTo>
                      <a:pt x="916" y="1458"/>
                    </a:lnTo>
                    <a:lnTo>
                      <a:pt x="918" y="1464"/>
                    </a:lnTo>
                    <a:lnTo>
                      <a:pt x="920" y="1470"/>
                    </a:lnTo>
                    <a:lnTo>
                      <a:pt x="920" y="1470"/>
                    </a:lnTo>
                    <a:lnTo>
                      <a:pt x="922" y="1474"/>
                    </a:lnTo>
                    <a:lnTo>
                      <a:pt x="920" y="1474"/>
                    </a:lnTo>
                    <a:lnTo>
                      <a:pt x="912" y="1470"/>
                    </a:lnTo>
                    <a:lnTo>
                      <a:pt x="902" y="1464"/>
                    </a:lnTo>
                    <a:lnTo>
                      <a:pt x="896" y="1462"/>
                    </a:lnTo>
                    <a:lnTo>
                      <a:pt x="890" y="1464"/>
                    </a:lnTo>
                    <a:lnTo>
                      <a:pt x="890" y="1464"/>
                    </a:lnTo>
                    <a:lnTo>
                      <a:pt x="888" y="1466"/>
                    </a:lnTo>
                    <a:lnTo>
                      <a:pt x="888" y="1468"/>
                    </a:lnTo>
                    <a:lnTo>
                      <a:pt x="894" y="1474"/>
                    </a:lnTo>
                    <a:lnTo>
                      <a:pt x="898" y="1474"/>
                    </a:lnTo>
                    <a:lnTo>
                      <a:pt x="898" y="1476"/>
                    </a:lnTo>
                    <a:lnTo>
                      <a:pt x="896" y="1478"/>
                    </a:lnTo>
                    <a:lnTo>
                      <a:pt x="890" y="1478"/>
                    </a:lnTo>
                    <a:lnTo>
                      <a:pt x="890" y="1478"/>
                    </a:lnTo>
                    <a:lnTo>
                      <a:pt x="884" y="1480"/>
                    </a:lnTo>
                    <a:lnTo>
                      <a:pt x="880" y="1480"/>
                    </a:lnTo>
                    <a:lnTo>
                      <a:pt x="880" y="1484"/>
                    </a:lnTo>
                    <a:lnTo>
                      <a:pt x="880" y="1486"/>
                    </a:lnTo>
                    <a:lnTo>
                      <a:pt x="880" y="1488"/>
                    </a:lnTo>
                    <a:lnTo>
                      <a:pt x="880" y="1490"/>
                    </a:lnTo>
                    <a:lnTo>
                      <a:pt x="876" y="1492"/>
                    </a:lnTo>
                    <a:lnTo>
                      <a:pt x="868" y="1492"/>
                    </a:lnTo>
                    <a:lnTo>
                      <a:pt x="868" y="1492"/>
                    </a:lnTo>
                    <a:lnTo>
                      <a:pt x="856" y="1494"/>
                    </a:lnTo>
                    <a:lnTo>
                      <a:pt x="856" y="1496"/>
                    </a:lnTo>
                    <a:lnTo>
                      <a:pt x="856" y="1496"/>
                    </a:lnTo>
                    <a:lnTo>
                      <a:pt x="860" y="1500"/>
                    </a:lnTo>
                    <a:lnTo>
                      <a:pt x="860" y="1502"/>
                    </a:lnTo>
                    <a:lnTo>
                      <a:pt x="858" y="1504"/>
                    </a:lnTo>
                    <a:lnTo>
                      <a:pt x="858" y="1504"/>
                    </a:lnTo>
                    <a:lnTo>
                      <a:pt x="854" y="1506"/>
                    </a:lnTo>
                    <a:lnTo>
                      <a:pt x="854" y="1506"/>
                    </a:lnTo>
                    <a:lnTo>
                      <a:pt x="856" y="1510"/>
                    </a:lnTo>
                    <a:lnTo>
                      <a:pt x="860" y="1514"/>
                    </a:lnTo>
                    <a:lnTo>
                      <a:pt x="862" y="1516"/>
                    </a:lnTo>
                    <a:lnTo>
                      <a:pt x="860" y="1518"/>
                    </a:lnTo>
                    <a:lnTo>
                      <a:pt x="860" y="1518"/>
                    </a:lnTo>
                    <a:lnTo>
                      <a:pt x="860" y="1522"/>
                    </a:lnTo>
                    <a:lnTo>
                      <a:pt x="860" y="1526"/>
                    </a:lnTo>
                    <a:lnTo>
                      <a:pt x="862" y="1534"/>
                    </a:lnTo>
                    <a:lnTo>
                      <a:pt x="874" y="1554"/>
                    </a:lnTo>
                    <a:lnTo>
                      <a:pt x="874" y="1554"/>
                    </a:lnTo>
                    <a:lnTo>
                      <a:pt x="878" y="1558"/>
                    </a:lnTo>
                    <a:lnTo>
                      <a:pt x="882" y="1560"/>
                    </a:lnTo>
                    <a:lnTo>
                      <a:pt x="890" y="1562"/>
                    </a:lnTo>
                    <a:lnTo>
                      <a:pt x="898" y="1562"/>
                    </a:lnTo>
                    <a:lnTo>
                      <a:pt x="898" y="1564"/>
                    </a:lnTo>
                    <a:lnTo>
                      <a:pt x="898" y="1568"/>
                    </a:lnTo>
                    <a:lnTo>
                      <a:pt x="898" y="1568"/>
                    </a:lnTo>
                    <a:lnTo>
                      <a:pt x="896" y="1572"/>
                    </a:lnTo>
                    <a:lnTo>
                      <a:pt x="898" y="1576"/>
                    </a:lnTo>
                    <a:lnTo>
                      <a:pt x="902" y="1582"/>
                    </a:lnTo>
                    <a:lnTo>
                      <a:pt x="906" y="1590"/>
                    </a:lnTo>
                    <a:lnTo>
                      <a:pt x="908" y="1594"/>
                    </a:lnTo>
                    <a:lnTo>
                      <a:pt x="908" y="1598"/>
                    </a:lnTo>
                    <a:lnTo>
                      <a:pt x="908" y="1598"/>
                    </a:lnTo>
                    <a:lnTo>
                      <a:pt x="908" y="1606"/>
                    </a:lnTo>
                    <a:lnTo>
                      <a:pt x="910" y="1610"/>
                    </a:lnTo>
                    <a:lnTo>
                      <a:pt x="914" y="1614"/>
                    </a:lnTo>
                    <a:lnTo>
                      <a:pt x="926" y="1618"/>
                    </a:lnTo>
                    <a:lnTo>
                      <a:pt x="926" y="1618"/>
                    </a:lnTo>
                    <a:lnTo>
                      <a:pt x="932" y="1622"/>
                    </a:lnTo>
                    <a:lnTo>
                      <a:pt x="934" y="1626"/>
                    </a:lnTo>
                    <a:lnTo>
                      <a:pt x="936" y="1630"/>
                    </a:lnTo>
                    <a:lnTo>
                      <a:pt x="934" y="1634"/>
                    </a:lnTo>
                    <a:lnTo>
                      <a:pt x="934" y="1640"/>
                    </a:lnTo>
                    <a:lnTo>
                      <a:pt x="934" y="1640"/>
                    </a:lnTo>
                    <a:lnTo>
                      <a:pt x="938" y="1640"/>
                    </a:lnTo>
                    <a:lnTo>
                      <a:pt x="938" y="1640"/>
                    </a:lnTo>
                    <a:lnTo>
                      <a:pt x="942" y="1640"/>
                    </a:lnTo>
                    <a:lnTo>
                      <a:pt x="944" y="1640"/>
                    </a:lnTo>
                    <a:lnTo>
                      <a:pt x="946" y="1648"/>
                    </a:lnTo>
                    <a:lnTo>
                      <a:pt x="946" y="1654"/>
                    </a:lnTo>
                    <a:lnTo>
                      <a:pt x="948" y="1656"/>
                    </a:lnTo>
                    <a:lnTo>
                      <a:pt x="950" y="1656"/>
                    </a:lnTo>
                    <a:lnTo>
                      <a:pt x="950" y="1656"/>
                    </a:lnTo>
                    <a:lnTo>
                      <a:pt x="956" y="1656"/>
                    </a:lnTo>
                    <a:lnTo>
                      <a:pt x="958" y="1656"/>
                    </a:lnTo>
                    <a:lnTo>
                      <a:pt x="958" y="1662"/>
                    </a:lnTo>
                    <a:lnTo>
                      <a:pt x="954" y="1672"/>
                    </a:lnTo>
                    <a:lnTo>
                      <a:pt x="954" y="1672"/>
                    </a:lnTo>
                    <a:lnTo>
                      <a:pt x="952" y="1676"/>
                    </a:lnTo>
                    <a:lnTo>
                      <a:pt x="956" y="1678"/>
                    </a:lnTo>
                    <a:lnTo>
                      <a:pt x="966" y="1678"/>
                    </a:lnTo>
                    <a:lnTo>
                      <a:pt x="978" y="1678"/>
                    </a:lnTo>
                    <a:lnTo>
                      <a:pt x="980" y="1680"/>
                    </a:lnTo>
                    <a:lnTo>
                      <a:pt x="980" y="1684"/>
                    </a:lnTo>
                    <a:lnTo>
                      <a:pt x="980" y="1684"/>
                    </a:lnTo>
                    <a:lnTo>
                      <a:pt x="978" y="1690"/>
                    </a:lnTo>
                    <a:lnTo>
                      <a:pt x="978" y="1692"/>
                    </a:lnTo>
                    <a:lnTo>
                      <a:pt x="980" y="1694"/>
                    </a:lnTo>
                    <a:lnTo>
                      <a:pt x="982" y="1694"/>
                    </a:lnTo>
                    <a:lnTo>
                      <a:pt x="990" y="1694"/>
                    </a:lnTo>
                    <a:lnTo>
                      <a:pt x="994" y="1696"/>
                    </a:lnTo>
                    <a:lnTo>
                      <a:pt x="996" y="1698"/>
                    </a:lnTo>
                    <a:lnTo>
                      <a:pt x="996" y="1698"/>
                    </a:lnTo>
                    <a:lnTo>
                      <a:pt x="998" y="1700"/>
                    </a:lnTo>
                    <a:lnTo>
                      <a:pt x="996" y="1702"/>
                    </a:lnTo>
                    <a:lnTo>
                      <a:pt x="994" y="1704"/>
                    </a:lnTo>
                    <a:lnTo>
                      <a:pt x="990" y="1706"/>
                    </a:lnTo>
                    <a:lnTo>
                      <a:pt x="990" y="1708"/>
                    </a:lnTo>
                    <a:lnTo>
                      <a:pt x="990" y="1712"/>
                    </a:lnTo>
                    <a:lnTo>
                      <a:pt x="990" y="1712"/>
                    </a:lnTo>
                    <a:lnTo>
                      <a:pt x="992" y="1722"/>
                    </a:lnTo>
                    <a:lnTo>
                      <a:pt x="996" y="1724"/>
                    </a:lnTo>
                    <a:lnTo>
                      <a:pt x="1000" y="1726"/>
                    </a:lnTo>
                    <a:lnTo>
                      <a:pt x="1004" y="1726"/>
                    </a:lnTo>
                    <a:lnTo>
                      <a:pt x="1010" y="1726"/>
                    </a:lnTo>
                    <a:lnTo>
                      <a:pt x="1016" y="1722"/>
                    </a:lnTo>
                    <a:lnTo>
                      <a:pt x="1024" y="1718"/>
                    </a:lnTo>
                    <a:lnTo>
                      <a:pt x="1024" y="1718"/>
                    </a:lnTo>
                    <a:lnTo>
                      <a:pt x="1032" y="1712"/>
                    </a:lnTo>
                    <a:lnTo>
                      <a:pt x="1038" y="1712"/>
                    </a:lnTo>
                    <a:lnTo>
                      <a:pt x="1040" y="1712"/>
                    </a:lnTo>
                    <a:lnTo>
                      <a:pt x="1044" y="1714"/>
                    </a:lnTo>
                    <a:lnTo>
                      <a:pt x="1048" y="1716"/>
                    </a:lnTo>
                    <a:lnTo>
                      <a:pt x="1050" y="1716"/>
                    </a:lnTo>
                    <a:lnTo>
                      <a:pt x="1054" y="1714"/>
                    </a:lnTo>
                    <a:lnTo>
                      <a:pt x="1054" y="1714"/>
                    </a:lnTo>
                    <a:lnTo>
                      <a:pt x="1064" y="1708"/>
                    </a:lnTo>
                    <a:lnTo>
                      <a:pt x="1072" y="1704"/>
                    </a:lnTo>
                    <a:lnTo>
                      <a:pt x="1080" y="1700"/>
                    </a:lnTo>
                    <a:lnTo>
                      <a:pt x="1080" y="1696"/>
                    </a:lnTo>
                    <a:lnTo>
                      <a:pt x="1080" y="1692"/>
                    </a:lnTo>
                    <a:lnTo>
                      <a:pt x="1080" y="1692"/>
                    </a:lnTo>
                    <a:lnTo>
                      <a:pt x="1080" y="1688"/>
                    </a:lnTo>
                    <a:lnTo>
                      <a:pt x="1082" y="1686"/>
                    </a:lnTo>
                    <a:lnTo>
                      <a:pt x="1084" y="1688"/>
                    </a:lnTo>
                    <a:lnTo>
                      <a:pt x="1086" y="1690"/>
                    </a:lnTo>
                    <a:lnTo>
                      <a:pt x="1088" y="1694"/>
                    </a:lnTo>
                    <a:lnTo>
                      <a:pt x="1090" y="1698"/>
                    </a:lnTo>
                    <a:lnTo>
                      <a:pt x="1090" y="1704"/>
                    </a:lnTo>
                    <a:lnTo>
                      <a:pt x="1086" y="1710"/>
                    </a:lnTo>
                    <a:lnTo>
                      <a:pt x="1086" y="1710"/>
                    </a:lnTo>
                    <a:lnTo>
                      <a:pt x="1078" y="1718"/>
                    </a:lnTo>
                    <a:lnTo>
                      <a:pt x="1076" y="1726"/>
                    </a:lnTo>
                    <a:lnTo>
                      <a:pt x="1076" y="1728"/>
                    </a:lnTo>
                    <a:lnTo>
                      <a:pt x="1078" y="1732"/>
                    </a:lnTo>
                    <a:lnTo>
                      <a:pt x="1090" y="1738"/>
                    </a:lnTo>
                    <a:lnTo>
                      <a:pt x="1090" y="1738"/>
                    </a:lnTo>
                    <a:lnTo>
                      <a:pt x="1098" y="1740"/>
                    </a:lnTo>
                    <a:lnTo>
                      <a:pt x="1106" y="1740"/>
                    </a:lnTo>
                    <a:lnTo>
                      <a:pt x="1120" y="1738"/>
                    </a:lnTo>
                    <a:lnTo>
                      <a:pt x="1124" y="1738"/>
                    </a:lnTo>
                    <a:lnTo>
                      <a:pt x="1126" y="1740"/>
                    </a:lnTo>
                    <a:lnTo>
                      <a:pt x="1126" y="1744"/>
                    </a:lnTo>
                    <a:lnTo>
                      <a:pt x="1120" y="1752"/>
                    </a:lnTo>
                    <a:lnTo>
                      <a:pt x="1120" y="1752"/>
                    </a:lnTo>
                    <a:lnTo>
                      <a:pt x="1116" y="1758"/>
                    </a:lnTo>
                    <a:lnTo>
                      <a:pt x="1116" y="1762"/>
                    </a:lnTo>
                    <a:lnTo>
                      <a:pt x="1118" y="1766"/>
                    </a:lnTo>
                    <a:lnTo>
                      <a:pt x="1122" y="1768"/>
                    </a:lnTo>
                    <a:lnTo>
                      <a:pt x="1126" y="1770"/>
                    </a:lnTo>
                    <a:lnTo>
                      <a:pt x="1132" y="1770"/>
                    </a:lnTo>
                    <a:lnTo>
                      <a:pt x="1136" y="1768"/>
                    </a:lnTo>
                    <a:lnTo>
                      <a:pt x="1140" y="1766"/>
                    </a:lnTo>
                    <a:lnTo>
                      <a:pt x="1140" y="1766"/>
                    </a:lnTo>
                    <a:lnTo>
                      <a:pt x="1150" y="1760"/>
                    </a:lnTo>
                    <a:lnTo>
                      <a:pt x="1154" y="1758"/>
                    </a:lnTo>
                    <a:lnTo>
                      <a:pt x="1156" y="1758"/>
                    </a:lnTo>
                    <a:lnTo>
                      <a:pt x="1162" y="1762"/>
                    </a:lnTo>
                    <a:lnTo>
                      <a:pt x="1170" y="1770"/>
                    </a:lnTo>
                    <a:lnTo>
                      <a:pt x="1170" y="1770"/>
                    </a:lnTo>
                    <a:lnTo>
                      <a:pt x="1182" y="1776"/>
                    </a:lnTo>
                    <a:lnTo>
                      <a:pt x="1186" y="1776"/>
                    </a:lnTo>
                    <a:lnTo>
                      <a:pt x="1190" y="1776"/>
                    </a:lnTo>
                    <a:lnTo>
                      <a:pt x="1194" y="1774"/>
                    </a:lnTo>
                    <a:lnTo>
                      <a:pt x="1196" y="1768"/>
                    </a:lnTo>
                    <a:lnTo>
                      <a:pt x="1198" y="1764"/>
                    </a:lnTo>
                    <a:lnTo>
                      <a:pt x="1200" y="1756"/>
                    </a:lnTo>
                    <a:lnTo>
                      <a:pt x="1200" y="1756"/>
                    </a:lnTo>
                    <a:lnTo>
                      <a:pt x="1200" y="1750"/>
                    </a:lnTo>
                    <a:lnTo>
                      <a:pt x="1198" y="1746"/>
                    </a:lnTo>
                    <a:lnTo>
                      <a:pt x="1194" y="1746"/>
                    </a:lnTo>
                    <a:lnTo>
                      <a:pt x="1192" y="1746"/>
                    </a:lnTo>
                    <a:lnTo>
                      <a:pt x="1186" y="1746"/>
                    </a:lnTo>
                    <a:lnTo>
                      <a:pt x="1186" y="1746"/>
                    </a:lnTo>
                    <a:lnTo>
                      <a:pt x="1186" y="1744"/>
                    </a:lnTo>
                    <a:lnTo>
                      <a:pt x="1186" y="1744"/>
                    </a:lnTo>
                    <a:lnTo>
                      <a:pt x="1190" y="1740"/>
                    </a:lnTo>
                    <a:lnTo>
                      <a:pt x="1194" y="1738"/>
                    </a:lnTo>
                    <a:lnTo>
                      <a:pt x="1204" y="1734"/>
                    </a:lnTo>
                    <a:lnTo>
                      <a:pt x="1208" y="1732"/>
                    </a:lnTo>
                    <a:lnTo>
                      <a:pt x="1210" y="1728"/>
                    </a:lnTo>
                    <a:lnTo>
                      <a:pt x="1212" y="1724"/>
                    </a:lnTo>
                    <a:lnTo>
                      <a:pt x="1212" y="1718"/>
                    </a:lnTo>
                    <a:lnTo>
                      <a:pt x="1212" y="1718"/>
                    </a:lnTo>
                    <a:lnTo>
                      <a:pt x="1210" y="1712"/>
                    </a:lnTo>
                    <a:lnTo>
                      <a:pt x="1214" y="1702"/>
                    </a:lnTo>
                    <a:lnTo>
                      <a:pt x="1224" y="1676"/>
                    </a:lnTo>
                    <a:lnTo>
                      <a:pt x="1234" y="1652"/>
                    </a:lnTo>
                    <a:lnTo>
                      <a:pt x="1236" y="1640"/>
                    </a:lnTo>
                    <a:lnTo>
                      <a:pt x="1236" y="1630"/>
                    </a:lnTo>
                    <a:lnTo>
                      <a:pt x="1236" y="1630"/>
                    </a:lnTo>
                    <a:lnTo>
                      <a:pt x="1234" y="1624"/>
                    </a:lnTo>
                    <a:lnTo>
                      <a:pt x="1232" y="1622"/>
                    </a:lnTo>
                    <a:lnTo>
                      <a:pt x="1230" y="1622"/>
                    </a:lnTo>
                    <a:lnTo>
                      <a:pt x="1228" y="1622"/>
                    </a:lnTo>
                    <a:lnTo>
                      <a:pt x="1226" y="1622"/>
                    </a:lnTo>
                    <a:lnTo>
                      <a:pt x="1222" y="1622"/>
                    </a:lnTo>
                    <a:lnTo>
                      <a:pt x="1220" y="1620"/>
                    </a:lnTo>
                    <a:lnTo>
                      <a:pt x="1214" y="1616"/>
                    </a:lnTo>
                    <a:lnTo>
                      <a:pt x="1214" y="1616"/>
                    </a:lnTo>
                    <a:lnTo>
                      <a:pt x="1212" y="1610"/>
                    </a:lnTo>
                    <a:lnTo>
                      <a:pt x="1212" y="1610"/>
                    </a:lnTo>
                    <a:lnTo>
                      <a:pt x="1222" y="1612"/>
                    </a:lnTo>
                    <a:lnTo>
                      <a:pt x="1232" y="1614"/>
                    </a:lnTo>
                    <a:lnTo>
                      <a:pt x="1236" y="1614"/>
                    </a:lnTo>
                    <a:lnTo>
                      <a:pt x="1236" y="1610"/>
                    </a:lnTo>
                    <a:lnTo>
                      <a:pt x="1236" y="1610"/>
                    </a:lnTo>
                    <a:lnTo>
                      <a:pt x="1234" y="1604"/>
                    </a:lnTo>
                    <a:lnTo>
                      <a:pt x="1232" y="1602"/>
                    </a:lnTo>
                    <a:lnTo>
                      <a:pt x="1226" y="1600"/>
                    </a:lnTo>
                    <a:lnTo>
                      <a:pt x="1220" y="1598"/>
                    </a:lnTo>
                    <a:lnTo>
                      <a:pt x="1220" y="1596"/>
                    </a:lnTo>
                    <a:lnTo>
                      <a:pt x="1222" y="1592"/>
                    </a:lnTo>
                    <a:lnTo>
                      <a:pt x="1222" y="1592"/>
                    </a:lnTo>
                    <a:lnTo>
                      <a:pt x="1226" y="1590"/>
                    </a:lnTo>
                    <a:lnTo>
                      <a:pt x="1230" y="1588"/>
                    </a:lnTo>
                    <a:lnTo>
                      <a:pt x="1244" y="1584"/>
                    </a:lnTo>
                    <a:lnTo>
                      <a:pt x="1250" y="1582"/>
                    </a:lnTo>
                    <a:lnTo>
                      <a:pt x="1256" y="1580"/>
                    </a:lnTo>
                    <a:lnTo>
                      <a:pt x="1260" y="1574"/>
                    </a:lnTo>
                    <a:lnTo>
                      <a:pt x="1262" y="1566"/>
                    </a:lnTo>
                    <a:lnTo>
                      <a:pt x="1262" y="1566"/>
                    </a:lnTo>
                    <a:lnTo>
                      <a:pt x="1264" y="1560"/>
                    </a:lnTo>
                    <a:lnTo>
                      <a:pt x="1266" y="1558"/>
                    </a:lnTo>
                    <a:lnTo>
                      <a:pt x="1268" y="1558"/>
                    </a:lnTo>
                    <a:lnTo>
                      <a:pt x="1272" y="1560"/>
                    </a:lnTo>
                    <a:lnTo>
                      <a:pt x="1278" y="1562"/>
                    </a:lnTo>
                    <a:lnTo>
                      <a:pt x="1280" y="1560"/>
                    </a:lnTo>
                    <a:lnTo>
                      <a:pt x="1280" y="1556"/>
                    </a:lnTo>
                    <a:lnTo>
                      <a:pt x="1280" y="1556"/>
                    </a:lnTo>
                    <a:lnTo>
                      <a:pt x="1282" y="1550"/>
                    </a:lnTo>
                    <a:lnTo>
                      <a:pt x="1284" y="1546"/>
                    </a:lnTo>
                    <a:lnTo>
                      <a:pt x="1294" y="1538"/>
                    </a:lnTo>
                    <a:lnTo>
                      <a:pt x="1300" y="1530"/>
                    </a:lnTo>
                    <a:lnTo>
                      <a:pt x="1302" y="1526"/>
                    </a:lnTo>
                    <a:lnTo>
                      <a:pt x="1302" y="1520"/>
                    </a:lnTo>
                    <a:lnTo>
                      <a:pt x="1302" y="1520"/>
                    </a:lnTo>
                    <a:lnTo>
                      <a:pt x="1300" y="1510"/>
                    </a:lnTo>
                    <a:lnTo>
                      <a:pt x="1300" y="1502"/>
                    </a:lnTo>
                    <a:lnTo>
                      <a:pt x="1300" y="1500"/>
                    </a:lnTo>
                    <a:lnTo>
                      <a:pt x="1298" y="1500"/>
                    </a:lnTo>
                    <a:lnTo>
                      <a:pt x="1286" y="1498"/>
                    </a:lnTo>
                    <a:lnTo>
                      <a:pt x="1286" y="1498"/>
                    </a:lnTo>
                    <a:lnTo>
                      <a:pt x="1278" y="1498"/>
                    </a:lnTo>
                    <a:lnTo>
                      <a:pt x="1270" y="1496"/>
                    </a:lnTo>
                    <a:lnTo>
                      <a:pt x="1266" y="1492"/>
                    </a:lnTo>
                    <a:lnTo>
                      <a:pt x="1262" y="1490"/>
                    </a:lnTo>
                    <a:lnTo>
                      <a:pt x="1260" y="1486"/>
                    </a:lnTo>
                    <a:lnTo>
                      <a:pt x="1262" y="1486"/>
                    </a:lnTo>
                    <a:lnTo>
                      <a:pt x="1264" y="1484"/>
                    </a:lnTo>
                    <a:lnTo>
                      <a:pt x="1270" y="1486"/>
                    </a:lnTo>
                    <a:lnTo>
                      <a:pt x="1270" y="1486"/>
                    </a:lnTo>
                    <a:lnTo>
                      <a:pt x="1276" y="1486"/>
                    </a:lnTo>
                    <a:lnTo>
                      <a:pt x="1280" y="1486"/>
                    </a:lnTo>
                    <a:lnTo>
                      <a:pt x="1288" y="1484"/>
                    </a:lnTo>
                    <a:lnTo>
                      <a:pt x="1294" y="1482"/>
                    </a:lnTo>
                    <a:lnTo>
                      <a:pt x="1300" y="1482"/>
                    </a:lnTo>
                    <a:lnTo>
                      <a:pt x="1300" y="1482"/>
                    </a:lnTo>
                    <a:lnTo>
                      <a:pt x="1308" y="1482"/>
                    </a:lnTo>
                    <a:lnTo>
                      <a:pt x="1308" y="1482"/>
                    </a:lnTo>
                    <a:lnTo>
                      <a:pt x="1308" y="1478"/>
                    </a:lnTo>
                    <a:lnTo>
                      <a:pt x="1302" y="1470"/>
                    </a:lnTo>
                    <a:lnTo>
                      <a:pt x="1290" y="1454"/>
                    </a:lnTo>
                    <a:lnTo>
                      <a:pt x="1290" y="1454"/>
                    </a:lnTo>
                    <a:lnTo>
                      <a:pt x="1282" y="1448"/>
                    </a:lnTo>
                    <a:lnTo>
                      <a:pt x="1280" y="1442"/>
                    </a:lnTo>
                    <a:lnTo>
                      <a:pt x="1280" y="1438"/>
                    </a:lnTo>
                    <a:lnTo>
                      <a:pt x="1284" y="1434"/>
                    </a:lnTo>
                    <a:lnTo>
                      <a:pt x="1288" y="1434"/>
                    </a:lnTo>
                    <a:lnTo>
                      <a:pt x="1296" y="1434"/>
                    </a:lnTo>
                    <a:lnTo>
                      <a:pt x="1310" y="1438"/>
                    </a:lnTo>
                    <a:lnTo>
                      <a:pt x="1310" y="1438"/>
                    </a:lnTo>
                    <a:lnTo>
                      <a:pt x="1316" y="1438"/>
                    </a:lnTo>
                    <a:lnTo>
                      <a:pt x="1320" y="1436"/>
                    </a:lnTo>
                    <a:lnTo>
                      <a:pt x="1324" y="1434"/>
                    </a:lnTo>
                    <a:lnTo>
                      <a:pt x="1326" y="1430"/>
                    </a:lnTo>
                    <a:lnTo>
                      <a:pt x="1332" y="1420"/>
                    </a:lnTo>
                    <a:lnTo>
                      <a:pt x="1334" y="1418"/>
                    </a:lnTo>
                    <a:lnTo>
                      <a:pt x="1338" y="1418"/>
                    </a:lnTo>
                    <a:lnTo>
                      <a:pt x="1338" y="1418"/>
                    </a:lnTo>
                    <a:lnTo>
                      <a:pt x="1344" y="1420"/>
                    </a:lnTo>
                    <a:lnTo>
                      <a:pt x="1346" y="1418"/>
                    </a:lnTo>
                    <a:lnTo>
                      <a:pt x="1344" y="1414"/>
                    </a:lnTo>
                    <a:lnTo>
                      <a:pt x="1334" y="1408"/>
                    </a:lnTo>
                    <a:lnTo>
                      <a:pt x="1334" y="1408"/>
                    </a:lnTo>
                    <a:lnTo>
                      <a:pt x="1326" y="1404"/>
                    </a:lnTo>
                    <a:lnTo>
                      <a:pt x="1324" y="1404"/>
                    </a:lnTo>
                    <a:lnTo>
                      <a:pt x="1326" y="1402"/>
                    </a:lnTo>
                    <a:lnTo>
                      <a:pt x="1330" y="1402"/>
                    </a:lnTo>
                    <a:lnTo>
                      <a:pt x="1338" y="1400"/>
                    </a:lnTo>
                    <a:lnTo>
                      <a:pt x="1338" y="1400"/>
                    </a:lnTo>
                    <a:lnTo>
                      <a:pt x="1344" y="1398"/>
                    </a:lnTo>
                    <a:lnTo>
                      <a:pt x="1352" y="1398"/>
                    </a:lnTo>
                    <a:lnTo>
                      <a:pt x="1360" y="1400"/>
                    </a:lnTo>
                    <a:lnTo>
                      <a:pt x="1370" y="1398"/>
                    </a:lnTo>
                    <a:lnTo>
                      <a:pt x="1370" y="1398"/>
                    </a:lnTo>
                    <a:lnTo>
                      <a:pt x="1380" y="1396"/>
                    </a:lnTo>
                    <a:lnTo>
                      <a:pt x="1388" y="1396"/>
                    </a:lnTo>
                    <a:lnTo>
                      <a:pt x="1394" y="1396"/>
                    </a:lnTo>
                    <a:lnTo>
                      <a:pt x="1398" y="1390"/>
                    </a:lnTo>
                    <a:lnTo>
                      <a:pt x="1398" y="1390"/>
                    </a:lnTo>
                    <a:lnTo>
                      <a:pt x="1400" y="1386"/>
                    </a:lnTo>
                    <a:lnTo>
                      <a:pt x="1398" y="1384"/>
                    </a:lnTo>
                    <a:lnTo>
                      <a:pt x="1396" y="1380"/>
                    </a:lnTo>
                    <a:lnTo>
                      <a:pt x="1402" y="1376"/>
                    </a:lnTo>
                    <a:lnTo>
                      <a:pt x="1402" y="1376"/>
                    </a:lnTo>
                    <a:lnTo>
                      <a:pt x="1404" y="1372"/>
                    </a:lnTo>
                    <a:lnTo>
                      <a:pt x="1404" y="1368"/>
                    </a:lnTo>
                    <a:lnTo>
                      <a:pt x="1404" y="1364"/>
                    </a:lnTo>
                    <a:lnTo>
                      <a:pt x="1410" y="1360"/>
                    </a:lnTo>
                    <a:lnTo>
                      <a:pt x="1410" y="1360"/>
                    </a:lnTo>
                    <a:lnTo>
                      <a:pt x="1414" y="1356"/>
                    </a:lnTo>
                    <a:lnTo>
                      <a:pt x="1416" y="1354"/>
                    </a:lnTo>
                    <a:lnTo>
                      <a:pt x="1414" y="1352"/>
                    </a:lnTo>
                    <a:lnTo>
                      <a:pt x="1412" y="1350"/>
                    </a:lnTo>
                    <a:lnTo>
                      <a:pt x="1406" y="1346"/>
                    </a:lnTo>
                    <a:lnTo>
                      <a:pt x="1406" y="1344"/>
                    </a:lnTo>
                    <a:lnTo>
                      <a:pt x="1406" y="1344"/>
                    </a:lnTo>
                    <a:lnTo>
                      <a:pt x="1406" y="1344"/>
                    </a:lnTo>
                    <a:lnTo>
                      <a:pt x="1410" y="1342"/>
                    </a:lnTo>
                    <a:lnTo>
                      <a:pt x="1414" y="1344"/>
                    </a:lnTo>
                    <a:lnTo>
                      <a:pt x="1420" y="1344"/>
                    </a:lnTo>
                    <a:lnTo>
                      <a:pt x="1430" y="1344"/>
                    </a:lnTo>
                    <a:lnTo>
                      <a:pt x="1430" y="1344"/>
                    </a:lnTo>
                    <a:lnTo>
                      <a:pt x="1436" y="1344"/>
                    </a:lnTo>
                    <a:lnTo>
                      <a:pt x="1434" y="1348"/>
                    </a:lnTo>
                    <a:lnTo>
                      <a:pt x="1428" y="1352"/>
                    </a:lnTo>
                    <a:lnTo>
                      <a:pt x="1424" y="1358"/>
                    </a:lnTo>
                    <a:lnTo>
                      <a:pt x="1424" y="1358"/>
                    </a:lnTo>
                    <a:lnTo>
                      <a:pt x="1422" y="1362"/>
                    </a:lnTo>
                    <a:lnTo>
                      <a:pt x="1418" y="1364"/>
                    </a:lnTo>
                    <a:lnTo>
                      <a:pt x="1414" y="1368"/>
                    </a:lnTo>
                    <a:lnTo>
                      <a:pt x="1412" y="1372"/>
                    </a:lnTo>
                    <a:lnTo>
                      <a:pt x="1412" y="1372"/>
                    </a:lnTo>
                    <a:lnTo>
                      <a:pt x="1410" y="1378"/>
                    </a:lnTo>
                    <a:lnTo>
                      <a:pt x="1408" y="1386"/>
                    </a:lnTo>
                    <a:lnTo>
                      <a:pt x="1406" y="1392"/>
                    </a:lnTo>
                    <a:lnTo>
                      <a:pt x="1406" y="1394"/>
                    </a:lnTo>
                    <a:lnTo>
                      <a:pt x="1408" y="1396"/>
                    </a:lnTo>
                    <a:lnTo>
                      <a:pt x="1408" y="1396"/>
                    </a:lnTo>
                    <a:lnTo>
                      <a:pt x="1414" y="1398"/>
                    </a:lnTo>
                    <a:lnTo>
                      <a:pt x="1420" y="1398"/>
                    </a:lnTo>
                    <a:lnTo>
                      <a:pt x="1426" y="1396"/>
                    </a:lnTo>
                    <a:lnTo>
                      <a:pt x="1432" y="1390"/>
                    </a:lnTo>
                    <a:lnTo>
                      <a:pt x="1432" y="1390"/>
                    </a:lnTo>
                    <a:lnTo>
                      <a:pt x="1440" y="1380"/>
                    </a:lnTo>
                    <a:lnTo>
                      <a:pt x="1444" y="1380"/>
                    </a:lnTo>
                    <a:lnTo>
                      <a:pt x="1448" y="1384"/>
                    </a:lnTo>
                    <a:lnTo>
                      <a:pt x="1448" y="1384"/>
                    </a:lnTo>
                    <a:lnTo>
                      <a:pt x="1452" y="1386"/>
                    </a:lnTo>
                    <a:lnTo>
                      <a:pt x="1454" y="1384"/>
                    </a:lnTo>
                    <a:lnTo>
                      <a:pt x="1454" y="1382"/>
                    </a:lnTo>
                    <a:lnTo>
                      <a:pt x="1452" y="1378"/>
                    </a:lnTo>
                    <a:lnTo>
                      <a:pt x="1452" y="1378"/>
                    </a:lnTo>
                    <a:lnTo>
                      <a:pt x="1452" y="1376"/>
                    </a:lnTo>
                    <a:lnTo>
                      <a:pt x="1452" y="1374"/>
                    </a:lnTo>
                    <a:lnTo>
                      <a:pt x="1456" y="1372"/>
                    </a:lnTo>
                    <a:lnTo>
                      <a:pt x="1462" y="1370"/>
                    </a:lnTo>
                    <a:lnTo>
                      <a:pt x="1466" y="1370"/>
                    </a:lnTo>
                    <a:lnTo>
                      <a:pt x="1468" y="1372"/>
                    </a:lnTo>
                    <a:lnTo>
                      <a:pt x="1468" y="1372"/>
                    </a:lnTo>
                    <a:lnTo>
                      <a:pt x="1472" y="1372"/>
                    </a:lnTo>
                    <a:lnTo>
                      <a:pt x="1476" y="1372"/>
                    </a:lnTo>
                    <a:lnTo>
                      <a:pt x="1484" y="1370"/>
                    </a:lnTo>
                    <a:lnTo>
                      <a:pt x="1498" y="1362"/>
                    </a:lnTo>
                    <a:lnTo>
                      <a:pt x="1498" y="1362"/>
                    </a:lnTo>
                    <a:lnTo>
                      <a:pt x="1502" y="1360"/>
                    </a:lnTo>
                    <a:lnTo>
                      <a:pt x="1502" y="1354"/>
                    </a:lnTo>
                    <a:lnTo>
                      <a:pt x="1502" y="1350"/>
                    </a:lnTo>
                    <a:lnTo>
                      <a:pt x="1502" y="1350"/>
                    </a:lnTo>
                    <a:lnTo>
                      <a:pt x="1504" y="1350"/>
                    </a:lnTo>
                    <a:lnTo>
                      <a:pt x="1504" y="1350"/>
                    </a:lnTo>
                    <a:lnTo>
                      <a:pt x="1508" y="1350"/>
                    </a:lnTo>
                    <a:lnTo>
                      <a:pt x="1510" y="1352"/>
                    </a:lnTo>
                    <a:lnTo>
                      <a:pt x="1510" y="1354"/>
                    </a:lnTo>
                    <a:lnTo>
                      <a:pt x="1512" y="1354"/>
                    </a:lnTo>
                    <a:lnTo>
                      <a:pt x="1512" y="1354"/>
                    </a:lnTo>
                    <a:lnTo>
                      <a:pt x="1520" y="1350"/>
                    </a:lnTo>
                    <a:lnTo>
                      <a:pt x="1532" y="1344"/>
                    </a:lnTo>
                    <a:lnTo>
                      <a:pt x="1558" y="1324"/>
                    </a:lnTo>
                    <a:lnTo>
                      <a:pt x="1570" y="1314"/>
                    </a:lnTo>
                    <a:lnTo>
                      <a:pt x="1580" y="1302"/>
                    </a:lnTo>
                    <a:lnTo>
                      <a:pt x="1588" y="1290"/>
                    </a:lnTo>
                    <a:lnTo>
                      <a:pt x="1592" y="1280"/>
                    </a:lnTo>
                    <a:lnTo>
                      <a:pt x="1592" y="1280"/>
                    </a:lnTo>
                    <a:lnTo>
                      <a:pt x="1600" y="1264"/>
                    </a:lnTo>
                    <a:lnTo>
                      <a:pt x="1610" y="1250"/>
                    </a:lnTo>
                    <a:lnTo>
                      <a:pt x="1622" y="1242"/>
                    </a:lnTo>
                    <a:lnTo>
                      <a:pt x="1628" y="1238"/>
                    </a:lnTo>
                    <a:lnTo>
                      <a:pt x="1634" y="1238"/>
                    </a:lnTo>
                    <a:lnTo>
                      <a:pt x="1634" y="1238"/>
                    </a:lnTo>
                    <a:lnTo>
                      <a:pt x="1642" y="1236"/>
                    </a:lnTo>
                    <a:lnTo>
                      <a:pt x="1646" y="1234"/>
                    </a:lnTo>
                    <a:lnTo>
                      <a:pt x="1648" y="1232"/>
                    </a:lnTo>
                    <a:lnTo>
                      <a:pt x="1648" y="1228"/>
                    </a:lnTo>
                    <a:lnTo>
                      <a:pt x="1646" y="1222"/>
                    </a:lnTo>
                    <a:lnTo>
                      <a:pt x="1640" y="1214"/>
                    </a:lnTo>
                    <a:lnTo>
                      <a:pt x="1632" y="1204"/>
                    </a:lnTo>
                    <a:lnTo>
                      <a:pt x="1632" y="1204"/>
                    </a:lnTo>
                    <a:lnTo>
                      <a:pt x="1626" y="1198"/>
                    </a:lnTo>
                    <a:lnTo>
                      <a:pt x="1624" y="1194"/>
                    </a:lnTo>
                    <a:lnTo>
                      <a:pt x="1636" y="1200"/>
                    </a:lnTo>
                    <a:lnTo>
                      <a:pt x="1670" y="1222"/>
                    </a:lnTo>
                    <a:lnTo>
                      <a:pt x="1670" y="1222"/>
                    </a:lnTo>
                    <a:lnTo>
                      <a:pt x="1684" y="1226"/>
                    </a:lnTo>
                    <a:lnTo>
                      <a:pt x="1694" y="1228"/>
                    </a:lnTo>
                    <a:lnTo>
                      <a:pt x="1702" y="1228"/>
                    </a:lnTo>
                    <a:lnTo>
                      <a:pt x="1710" y="1226"/>
                    </a:lnTo>
                    <a:lnTo>
                      <a:pt x="1718" y="1224"/>
                    </a:lnTo>
                    <a:lnTo>
                      <a:pt x="1724" y="1218"/>
                    </a:lnTo>
                    <a:lnTo>
                      <a:pt x="1730" y="1212"/>
                    </a:lnTo>
                    <a:lnTo>
                      <a:pt x="1730" y="1212"/>
                    </a:lnTo>
                    <a:lnTo>
                      <a:pt x="1732" y="1206"/>
                    </a:lnTo>
                    <a:lnTo>
                      <a:pt x="1734" y="1204"/>
                    </a:lnTo>
                    <a:lnTo>
                      <a:pt x="1738" y="1204"/>
                    </a:lnTo>
                    <a:lnTo>
                      <a:pt x="1742" y="1206"/>
                    </a:lnTo>
                    <a:lnTo>
                      <a:pt x="1748" y="1208"/>
                    </a:lnTo>
                    <a:lnTo>
                      <a:pt x="1756" y="1208"/>
                    </a:lnTo>
                    <a:lnTo>
                      <a:pt x="1766" y="1208"/>
                    </a:lnTo>
                    <a:lnTo>
                      <a:pt x="1782" y="1202"/>
                    </a:lnTo>
                    <a:lnTo>
                      <a:pt x="1782" y="1202"/>
                    </a:lnTo>
                    <a:lnTo>
                      <a:pt x="1800" y="1196"/>
                    </a:lnTo>
                    <a:lnTo>
                      <a:pt x="1818" y="1190"/>
                    </a:lnTo>
                    <a:lnTo>
                      <a:pt x="1856" y="1184"/>
                    </a:lnTo>
                    <a:lnTo>
                      <a:pt x="1886" y="1178"/>
                    </a:lnTo>
                    <a:lnTo>
                      <a:pt x="1898" y="1172"/>
                    </a:lnTo>
                    <a:lnTo>
                      <a:pt x="1906" y="1166"/>
                    </a:lnTo>
                    <a:lnTo>
                      <a:pt x="1906" y="1166"/>
                    </a:lnTo>
                    <a:lnTo>
                      <a:pt x="1920" y="1154"/>
                    </a:lnTo>
                    <a:lnTo>
                      <a:pt x="1934" y="1142"/>
                    </a:lnTo>
                    <a:lnTo>
                      <a:pt x="1950" y="1132"/>
                    </a:lnTo>
                    <a:lnTo>
                      <a:pt x="1960" y="1128"/>
                    </a:lnTo>
                    <a:lnTo>
                      <a:pt x="1970" y="1128"/>
                    </a:lnTo>
                    <a:lnTo>
                      <a:pt x="1970" y="1128"/>
                    </a:lnTo>
                    <a:lnTo>
                      <a:pt x="1978" y="1126"/>
                    </a:lnTo>
                    <a:lnTo>
                      <a:pt x="1982" y="1122"/>
                    </a:lnTo>
                    <a:lnTo>
                      <a:pt x="1982" y="1120"/>
                    </a:lnTo>
                    <a:lnTo>
                      <a:pt x="1982" y="1116"/>
                    </a:lnTo>
                    <a:lnTo>
                      <a:pt x="1982" y="1112"/>
                    </a:lnTo>
                    <a:lnTo>
                      <a:pt x="1982" y="1108"/>
                    </a:lnTo>
                    <a:lnTo>
                      <a:pt x="1986" y="1106"/>
                    </a:lnTo>
                    <a:lnTo>
                      <a:pt x="1994" y="1106"/>
                    </a:lnTo>
                    <a:lnTo>
                      <a:pt x="1994" y="1106"/>
                    </a:lnTo>
                    <a:lnTo>
                      <a:pt x="2008" y="1104"/>
                    </a:lnTo>
                    <a:lnTo>
                      <a:pt x="2012" y="1102"/>
                    </a:lnTo>
                    <a:lnTo>
                      <a:pt x="2012" y="1102"/>
                    </a:lnTo>
                    <a:lnTo>
                      <a:pt x="2016" y="1096"/>
                    </a:lnTo>
                    <a:lnTo>
                      <a:pt x="2022" y="1092"/>
                    </a:lnTo>
                    <a:lnTo>
                      <a:pt x="2030" y="1088"/>
                    </a:lnTo>
                    <a:lnTo>
                      <a:pt x="2030" y="1088"/>
                    </a:lnTo>
                    <a:lnTo>
                      <a:pt x="2046" y="1080"/>
                    </a:lnTo>
                    <a:lnTo>
                      <a:pt x="2046" y="1078"/>
                    </a:lnTo>
                    <a:lnTo>
                      <a:pt x="2044" y="1076"/>
                    </a:lnTo>
                    <a:lnTo>
                      <a:pt x="2028" y="1076"/>
                    </a:lnTo>
                    <a:lnTo>
                      <a:pt x="2000" y="1080"/>
                    </a:lnTo>
                    <a:lnTo>
                      <a:pt x="2000" y="1080"/>
                    </a:lnTo>
                    <a:lnTo>
                      <a:pt x="1984" y="1080"/>
                    </a:lnTo>
                    <a:lnTo>
                      <a:pt x="1970" y="1076"/>
                    </a:lnTo>
                    <a:lnTo>
                      <a:pt x="1956" y="1070"/>
                    </a:lnTo>
                    <a:lnTo>
                      <a:pt x="1944" y="1064"/>
                    </a:lnTo>
                    <a:lnTo>
                      <a:pt x="1932" y="1058"/>
                    </a:lnTo>
                    <a:lnTo>
                      <a:pt x="1920" y="1056"/>
                    </a:lnTo>
                    <a:lnTo>
                      <a:pt x="1914" y="1056"/>
                    </a:lnTo>
                    <a:lnTo>
                      <a:pt x="1906" y="1058"/>
                    </a:lnTo>
                    <a:lnTo>
                      <a:pt x="1900" y="1060"/>
                    </a:lnTo>
                    <a:lnTo>
                      <a:pt x="1892" y="1064"/>
                    </a:lnTo>
                    <a:lnTo>
                      <a:pt x="1892" y="1064"/>
                    </a:lnTo>
                    <a:lnTo>
                      <a:pt x="1884" y="1068"/>
                    </a:lnTo>
                    <a:lnTo>
                      <a:pt x="1878" y="1070"/>
                    </a:lnTo>
                    <a:lnTo>
                      <a:pt x="1866" y="1070"/>
                    </a:lnTo>
                    <a:lnTo>
                      <a:pt x="1860" y="1070"/>
                    </a:lnTo>
                    <a:lnTo>
                      <a:pt x="1854" y="1072"/>
                    </a:lnTo>
                    <a:lnTo>
                      <a:pt x="1846" y="1076"/>
                    </a:lnTo>
                    <a:lnTo>
                      <a:pt x="1838" y="1082"/>
                    </a:lnTo>
                    <a:lnTo>
                      <a:pt x="1838" y="1082"/>
                    </a:lnTo>
                    <a:lnTo>
                      <a:pt x="1834" y="1086"/>
                    </a:lnTo>
                    <a:lnTo>
                      <a:pt x="1828" y="1090"/>
                    </a:lnTo>
                    <a:lnTo>
                      <a:pt x="1824" y="1090"/>
                    </a:lnTo>
                    <a:lnTo>
                      <a:pt x="1820" y="1090"/>
                    </a:lnTo>
                    <a:lnTo>
                      <a:pt x="1818" y="1088"/>
                    </a:lnTo>
                    <a:lnTo>
                      <a:pt x="1820" y="1084"/>
                    </a:lnTo>
                    <a:lnTo>
                      <a:pt x="1824" y="1078"/>
                    </a:lnTo>
                    <a:lnTo>
                      <a:pt x="1832" y="1070"/>
                    </a:lnTo>
                    <a:lnTo>
                      <a:pt x="1832" y="1070"/>
                    </a:lnTo>
                    <a:lnTo>
                      <a:pt x="1840" y="1064"/>
                    </a:lnTo>
                    <a:lnTo>
                      <a:pt x="1848" y="1062"/>
                    </a:lnTo>
                    <a:lnTo>
                      <a:pt x="1852" y="1062"/>
                    </a:lnTo>
                    <a:lnTo>
                      <a:pt x="1856" y="1062"/>
                    </a:lnTo>
                    <a:lnTo>
                      <a:pt x="1864" y="1064"/>
                    </a:lnTo>
                    <a:lnTo>
                      <a:pt x="1866" y="1064"/>
                    </a:lnTo>
                    <a:lnTo>
                      <a:pt x="1870" y="1062"/>
                    </a:lnTo>
                    <a:lnTo>
                      <a:pt x="1870" y="1062"/>
                    </a:lnTo>
                    <a:lnTo>
                      <a:pt x="1876" y="1058"/>
                    </a:lnTo>
                    <a:lnTo>
                      <a:pt x="1878" y="1056"/>
                    </a:lnTo>
                    <a:lnTo>
                      <a:pt x="1878" y="1054"/>
                    </a:lnTo>
                    <a:lnTo>
                      <a:pt x="1874" y="1052"/>
                    </a:lnTo>
                    <a:lnTo>
                      <a:pt x="1868" y="1052"/>
                    </a:lnTo>
                    <a:lnTo>
                      <a:pt x="1844" y="1054"/>
                    </a:lnTo>
                    <a:lnTo>
                      <a:pt x="1844" y="1054"/>
                    </a:lnTo>
                    <a:lnTo>
                      <a:pt x="1816" y="1058"/>
                    </a:lnTo>
                    <a:lnTo>
                      <a:pt x="1800" y="1058"/>
                    </a:lnTo>
                    <a:lnTo>
                      <a:pt x="1798" y="1056"/>
                    </a:lnTo>
                    <a:lnTo>
                      <a:pt x="1796" y="1052"/>
                    </a:lnTo>
                    <a:lnTo>
                      <a:pt x="1798" y="1046"/>
                    </a:lnTo>
                    <a:lnTo>
                      <a:pt x="1804" y="1038"/>
                    </a:lnTo>
                    <a:lnTo>
                      <a:pt x="1804" y="1038"/>
                    </a:lnTo>
                    <a:lnTo>
                      <a:pt x="1814" y="1022"/>
                    </a:lnTo>
                    <a:lnTo>
                      <a:pt x="1818" y="1014"/>
                    </a:lnTo>
                    <a:lnTo>
                      <a:pt x="1820" y="1012"/>
                    </a:lnTo>
                    <a:lnTo>
                      <a:pt x="1822" y="1010"/>
                    </a:lnTo>
                    <a:lnTo>
                      <a:pt x="1828" y="1016"/>
                    </a:lnTo>
                    <a:lnTo>
                      <a:pt x="1828" y="1016"/>
                    </a:lnTo>
                    <a:lnTo>
                      <a:pt x="1836" y="1022"/>
                    </a:lnTo>
                    <a:lnTo>
                      <a:pt x="1840" y="1022"/>
                    </a:lnTo>
                    <a:lnTo>
                      <a:pt x="1844" y="1022"/>
                    </a:lnTo>
                    <a:lnTo>
                      <a:pt x="1882" y="1010"/>
                    </a:lnTo>
                    <a:lnTo>
                      <a:pt x="1882" y="1010"/>
                    </a:lnTo>
                    <a:lnTo>
                      <a:pt x="1896" y="1006"/>
                    </a:lnTo>
                    <a:lnTo>
                      <a:pt x="1904" y="1000"/>
                    </a:lnTo>
                    <a:lnTo>
                      <a:pt x="1908" y="996"/>
                    </a:lnTo>
                    <a:lnTo>
                      <a:pt x="1910" y="992"/>
                    </a:lnTo>
                    <a:lnTo>
                      <a:pt x="1906" y="986"/>
                    </a:lnTo>
                    <a:lnTo>
                      <a:pt x="1898" y="984"/>
                    </a:lnTo>
                    <a:lnTo>
                      <a:pt x="1888" y="980"/>
                    </a:lnTo>
                    <a:lnTo>
                      <a:pt x="1874" y="978"/>
                    </a:lnTo>
                    <a:lnTo>
                      <a:pt x="1874" y="978"/>
                    </a:lnTo>
                    <a:lnTo>
                      <a:pt x="1850" y="974"/>
                    </a:lnTo>
                    <a:lnTo>
                      <a:pt x="1844" y="972"/>
                    </a:lnTo>
                    <a:lnTo>
                      <a:pt x="1842" y="970"/>
                    </a:lnTo>
                    <a:lnTo>
                      <a:pt x="1844" y="968"/>
                    </a:lnTo>
                    <a:lnTo>
                      <a:pt x="1850" y="966"/>
                    </a:lnTo>
                    <a:lnTo>
                      <a:pt x="1870" y="966"/>
                    </a:lnTo>
                    <a:lnTo>
                      <a:pt x="1870" y="966"/>
                    </a:lnTo>
                    <a:lnTo>
                      <a:pt x="1892" y="970"/>
                    </a:lnTo>
                    <a:lnTo>
                      <a:pt x="1906" y="976"/>
                    </a:lnTo>
                    <a:lnTo>
                      <a:pt x="1918" y="980"/>
                    </a:lnTo>
                    <a:lnTo>
                      <a:pt x="1932" y="986"/>
                    </a:lnTo>
                    <a:lnTo>
                      <a:pt x="1932" y="986"/>
                    </a:lnTo>
                    <a:lnTo>
                      <a:pt x="1946" y="992"/>
                    </a:lnTo>
                    <a:lnTo>
                      <a:pt x="1954" y="998"/>
                    </a:lnTo>
                    <a:lnTo>
                      <a:pt x="1958" y="1008"/>
                    </a:lnTo>
                    <a:lnTo>
                      <a:pt x="1960" y="1022"/>
                    </a:lnTo>
                    <a:lnTo>
                      <a:pt x="1960" y="1022"/>
                    </a:lnTo>
                    <a:lnTo>
                      <a:pt x="1964" y="1030"/>
                    </a:lnTo>
                    <a:lnTo>
                      <a:pt x="1970" y="1038"/>
                    </a:lnTo>
                    <a:lnTo>
                      <a:pt x="1978" y="1044"/>
                    </a:lnTo>
                    <a:lnTo>
                      <a:pt x="1988" y="1050"/>
                    </a:lnTo>
                    <a:lnTo>
                      <a:pt x="1998" y="1052"/>
                    </a:lnTo>
                    <a:lnTo>
                      <a:pt x="2008" y="1054"/>
                    </a:lnTo>
                    <a:lnTo>
                      <a:pt x="2016" y="1054"/>
                    </a:lnTo>
                    <a:lnTo>
                      <a:pt x="2022" y="1052"/>
                    </a:lnTo>
                    <a:lnTo>
                      <a:pt x="2022" y="1052"/>
                    </a:lnTo>
                    <a:lnTo>
                      <a:pt x="2030" y="1048"/>
                    </a:lnTo>
                    <a:lnTo>
                      <a:pt x="2036" y="1050"/>
                    </a:lnTo>
                    <a:lnTo>
                      <a:pt x="2046" y="1052"/>
                    </a:lnTo>
                    <a:lnTo>
                      <a:pt x="2060" y="1056"/>
                    </a:lnTo>
                    <a:lnTo>
                      <a:pt x="2060" y="1056"/>
                    </a:lnTo>
                    <a:lnTo>
                      <a:pt x="2068" y="1054"/>
                    </a:lnTo>
                    <a:lnTo>
                      <a:pt x="2070" y="1050"/>
                    </a:lnTo>
                    <a:lnTo>
                      <a:pt x="2072" y="1042"/>
                    </a:lnTo>
                    <a:lnTo>
                      <a:pt x="2070" y="1032"/>
                    </a:lnTo>
                    <a:lnTo>
                      <a:pt x="2066" y="1008"/>
                    </a:lnTo>
                    <a:lnTo>
                      <a:pt x="2064" y="996"/>
                    </a:lnTo>
                    <a:lnTo>
                      <a:pt x="2064" y="984"/>
                    </a:lnTo>
                    <a:lnTo>
                      <a:pt x="2064" y="984"/>
                    </a:lnTo>
                    <a:lnTo>
                      <a:pt x="2062" y="976"/>
                    </a:lnTo>
                    <a:lnTo>
                      <a:pt x="2062" y="974"/>
                    </a:lnTo>
                    <a:lnTo>
                      <a:pt x="2060" y="974"/>
                    </a:lnTo>
                    <a:lnTo>
                      <a:pt x="2056" y="976"/>
                    </a:lnTo>
                    <a:lnTo>
                      <a:pt x="2050" y="980"/>
                    </a:lnTo>
                    <a:lnTo>
                      <a:pt x="2044" y="986"/>
                    </a:lnTo>
                    <a:lnTo>
                      <a:pt x="2038" y="990"/>
                    </a:lnTo>
                    <a:lnTo>
                      <a:pt x="2032" y="990"/>
                    </a:lnTo>
                    <a:lnTo>
                      <a:pt x="2030" y="988"/>
                    </a:lnTo>
                    <a:lnTo>
                      <a:pt x="2030" y="986"/>
                    </a:lnTo>
                    <a:lnTo>
                      <a:pt x="2030" y="986"/>
                    </a:lnTo>
                    <a:lnTo>
                      <a:pt x="2028" y="976"/>
                    </a:lnTo>
                    <a:lnTo>
                      <a:pt x="2028" y="974"/>
                    </a:lnTo>
                    <a:lnTo>
                      <a:pt x="2032" y="974"/>
                    </a:lnTo>
                    <a:lnTo>
                      <a:pt x="2038" y="972"/>
                    </a:lnTo>
                    <a:lnTo>
                      <a:pt x="2044" y="968"/>
                    </a:lnTo>
                    <a:lnTo>
                      <a:pt x="2050" y="962"/>
                    </a:lnTo>
                    <a:lnTo>
                      <a:pt x="2050" y="962"/>
                    </a:lnTo>
                    <a:lnTo>
                      <a:pt x="2054" y="956"/>
                    </a:lnTo>
                    <a:lnTo>
                      <a:pt x="2054" y="956"/>
                    </a:lnTo>
                    <a:lnTo>
                      <a:pt x="2054" y="954"/>
                    </a:lnTo>
                    <a:lnTo>
                      <a:pt x="2044" y="958"/>
                    </a:lnTo>
                    <a:lnTo>
                      <a:pt x="2032" y="962"/>
                    </a:lnTo>
                    <a:lnTo>
                      <a:pt x="2030" y="960"/>
                    </a:lnTo>
                    <a:lnTo>
                      <a:pt x="2030" y="956"/>
                    </a:lnTo>
                    <a:lnTo>
                      <a:pt x="2030" y="956"/>
                    </a:lnTo>
                    <a:lnTo>
                      <a:pt x="2032" y="950"/>
                    </a:lnTo>
                    <a:lnTo>
                      <a:pt x="2030" y="944"/>
                    </a:lnTo>
                    <a:lnTo>
                      <a:pt x="2026" y="940"/>
                    </a:lnTo>
                    <a:lnTo>
                      <a:pt x="2020" y="938"/>
                    </a:lnTo>
                    <a:lnTo>
                      <a:pt x="2002" y="932"/>
                    </a:lnTo>
                    <a:lnTo>
                      <a:pt x="1980" y="926"/>
                    </a:lnTo>
                    <a:lnTo>
                      <a:pt x="1980" y="926"/>
                    </a:lnTo>
                    <a:lnTo>
                      <a:pt x="1960" y="918"/>
                    </a:lnTo>
                    <a:lnTo>
                      <a:pt x="1948" y="912"/>
                    </a:lnTo>
                    <a:lnTo>
                      <a:pt x="1944" y="908"/>
                    </a:lnTo>
                    <a:lnTo>
                      <a:pt x="1944" y="904"/>
                    </a:lnTo>
                    <a:lnTo>
                      <a:pt x="1944" y="900"/>
                    </a:lnTo>
                    <a:lnTo>
                      <a:pt x="1944" y="896"/>
                    </a:lnTo>
                    <a:lnTo>
                      <a:pt x="1942" y="892"/>
                    </a:lnTo>
                    <a:lnTo>
                      <a:pt x="1934" y="886"/>
                    </a:lnTo>
                    <a:lnTo>
                      <a:pt x="1934" y="886"/>
                    </a:lnTo>
                    <a:lnTo>
                      <a:pt x="1924" y="880"/>
                    </a:lnTo>
                    <a:lnTo>
                      <a:pt x="1922" y="874"/>
                    </a:lnTo>
                    <a:lnTo>
                      <a:pt x="1922" y="870"/>
                    </a:lnTo>
                    <a:lnTo>
                      <a:pt x="1924" y="866"/>
                    </a:lnTo>
                    <a:lnTo>
                      <a:pt x="1922" y="862"/>
                    </a:lnTo>
                    <a:lnTo>
                      <a:pt x="1916" y="858"/>
                    </a:lnTo>
                    <a:lnTo>
                      <a:pt x="1902" y="852"/>
                    </a:lnTo>
                    <a:lnTo>
                      <a:pt x="1878" y="846"/>
                    </a:lnTo>
                    <a:lnTo>
                      <a:pt x="1878" y="846"/>
                    </a:lnTo>
                    <a:lnTo>
                      <a:pt x="1888" y="846"/>
                    </a:lnTo>
                    <a:lnTo>
                      <a:pt x="1896" y="844"/>
                    </a:lnTo>
                    <a:lnTo>
                      <a:pt x="1904" y="842"/>
                    </a:lnTo>
                    <a:lnTo>
                      <a:pt x="1910" y="838"/>
                    </a:lnTo>
                    <a:lnTo>
                      <a:pt x="1926" y="828"/>
                    </a:lnTo>
                    <a:lnTo>
                      <a:pt x="1948" y="818"/>
                    </a:lnTo>
                    <a:lnTo>
                      <a:pt x="1948" y="818"/>
                    </a:lnTo>
                    <a:lnTo>
                      <a:pt x="1954" y="816"/>
                    </a:lnTo>
                    <a:lnTo>
                      <a:pt x="1960" y="816"/>
                    </a:lnTo>
                    <a:lnTo>
                      <a:pt x="1974" y="818"/>
                    </a:lnTo>
                    <a:lnTo>
                      <a:pt x="1988" y="824"/>
                    </a:lnTo>
                    <a:lnTo>
                      <a:pt x="2002" y="832"/>
                    </a:lnTo>
                    <a:lnTo>
                      <a:pt x="2016" y="838"/>
                    </a:lnTo>
                    <a:lnTo>
                      <a:pt x="2030" y="842"/>
                    </a:lnTo>
                    <a:lnTo>
                      <a:pt x="2038" y="844"/>
                    </a:lnTo>
                    <a:lnTo>
                      <a:pt x="2044" y="842"/>
                    </a:lnTo>
                    <a:lnTo>
                      <a:pt x="2052" y="840"/>
                    </a:lnTo>
                    <a:lnTo>
                      <a:pt x="2058" y="836"/>
                    </a:lnTo>
                    <a:lnTo>
                      <a:pt x="2058" y="836"/>
                    </a:lnTo>
                    <a:lnTo>
                      <a:pt x="2070" y="830"/>
                    </a:lnTo>
                    <a:lnTo>
                      <a:pt x="2078" y="826"/>
                    </a:lnTo>
                    <a:lnTo>
                      <a:pt x="2086" y="826"/>
                    </a:lnTo>
                    <a:lnTo>
                      <a:pt x="2092" y="828"/>
                    </a:lnTo>
                    <a:lnTo>
                      <a:pt x="2096" y="830"/>
                    </a:lnTo>
                    <a:lnTo>
                      <a:pt x="2100" y="830"/>
                    </a:lnTo>
                    <a:lnTo>
                      <a:pt x="2106" y="826"/>
                    </a:lnTo>
                    <a:lnTo>
                      <a:pt x="2112" y="818"/>
                    </a:lnTo>
                    <a:lnTo>
                      <a:pt x="2112" y="818"/>
                    </a:lnTo>
                    <a:lnTo>
                      <a:pt x="2118" y="810"/>
                    </a:lnTo>
                    <a:lnTo>
                      <a:pt x="2118" y="806"/>
                    </a:lnTo>
                    <a:lnTo>
                      <a:pt x="2116" y="802"/>
                    </a:lnTo>
                    <a:lnTo>
                      <a:pt x="2112" y="796"/>
                    </a:lnTo>
                    <a:lnTo>
                      <a:pt x="2104" y="792"/>
                    </a:lnTo>
                    <a:lnTo>
                      <a:pt x="2092" y="790"/>
                    </a:lnTo>
                    <a:lnTo>
                      <a:pt x="2080" y="788"/>
                    </a:lnTo>
                    <a:lnTo>
                      <a:pt x="2054" y="786"/>
                    </a:lnTo>
                    <a:lnTo>
                      <a:pt x="2054" y="786"/>
                    </a:lnTo>
                    <a:lnTo>
                      <a:pt x="2044" y="786"/>
                    </a:lnTo>
                    <a:lnTo>
                      <a:pt x="2040" y="784"/>
                    </a:lnTo>
                    <a:lnTo>
                      <a:pt x="2040" y="780"/>
                    </a:lnTo>
                    <a:lnTo>
                      <a:pt x="2040" y="776"/>
                    </a:lnTo>
                    <a:lnTo>
                      <a:pt x="2046" y="768"/>
                    </a:lnTo>
                    <a:lnTo>
                      <a:pt x="2054" y="762"/>
                    </a:lnTo>
                    <a:lnTo>
                      <a:pt x="2066" y="758"/>
                    </a:lnTo>
                    <a:lnTo>
                      <a:pt x="2078" y="754"/>
                    </a:lnTo>
                    <a:lnTo>
                      <a:pt x="2092" y="752"/>
                    </a:lnTo>
                    <a:lnTo>
                      <a:pt x="2092" y="752"/>
                    </a:lnTo>
                    <a:lnTo>
                      <a:pt x="2104" y="754"/>
                    </a:lnTo>
                    <a:lnTo>
                      <a:pt x="2112" y="758"/>
                    </a:lnTo>
                    <a:lnTo>
                      <a:pt x="2122" y="766"/>
                    </a:lnTo>
                    <a:lnTo>
                      <a:pt x="2128" y="768"/>
                    </a:lnTo>
                    <a:lnTo>
                      <a:pt x="2132" y="770"/>
                    </a:lnTo>
                    <a:lnTo>
                      <a:pt x="2142" y="768"/>
                    </a:lnTo>
                    <a:lnTo>
                      <a:pt x="2152" y="766"/>
                    </a:lnTo>
                    <a:lnTo>
                      <a:pt x="2152" y="766"/>
                    </a:lnTo>
                    <a:lnTo>
                      <a:pt x="2162" y="762"/>
                    </a:lnTo>
                    <a:lnTo>
                      <a:pt x="2164" y="758"/>
                    </a:lnTo>
                    <a:lnTo>
                      <a:pt x="2166" y="754"/>
                    </a:lnTo>
                    <a:lnTo>
                      <a:pt x="2162" y="750"/>
                    </a:lnTo>
                    <a:lnTo>
                      <a:pt x="2154" y="746"/>
                    </a:lnTo>
                    <a:lnTo>
                      <a:pt x="2146" y="742"/>
                    </a:lnTo>
                    <a:lnTo>
                      <a:pt x="2134" y="740"/>
                    </a:lnTo>
                    <a:lnTo>
                      <a:pt x="2120" y="738"/>
                    </a:lnTo>
                    <a:lnTo>
                      <a:pt x="2120" y="738"/>
                    </a:lnTo>
                    <a:lnTo>
                      <a:pt x="2112" y="738"/>
                    </a:lnTo>
                    <a:lnTo>
                      <a:pt x="2108" y="736"/>
                    </a:lnTo>
                    <a:lnTo>
                      <a:pt x="2104" y="732"/>
                    </a:lnTo>
                    <a:lnTo>
                      <a:pt x="2102" y="728"/>
                    </a:lnTo>
                    <a:lnTo>
                      <a:pt x="2100" y="718"/>
                    </a:lnTo>
                    <a:lnTo>
                      <a:pt x="2102" y="708"/>
                    </a:lnTo>
                    <a:lnTo>
                      <a:pt x="2108" y="700"/>
                    </a:lnTo>
                    <a:lnTo>
                      <a:pt x="2114" y="694"/>
                    </a:lnTo>
                    <a:lnTo>
                      <a:pt x="2118" y="692"/>
                    </a:lnTo>
                    <a:lnTo>
                      <a:pt x="2122" y="692"/>
                    </a:lnTo>
                    <a:lnTo>
                      <a:pt x="2124" y="692"/>
                    </a:lnTo>
                    <a:lnTo>
                      <a:pt x="2126" y="696"/>
                    </a:lnTo>
                    <a:lnTo>
                      <a:pt x="2126" y="696"/>
                    </a:lnTo>
                    <a:lnTo>
                      <a:pt x="2132" y="700"/>
                    </a:lnTo>
                    <a:lnTo>
                      <a:pt x="2140" y="702"/>
                    </a:lnTo>
                    <a:lnTo>
                      <a:pt x="2148" y="702"/>
                    </a:lnTo>
                    <a:lnTo>
                      <a:pt x="2154" y="698"/>
                    </a:lnTo>
                    <a:lnTo>
                      <a:pt x="2158" y="692"/>
                    </a:lnTo>
                    <a:lnTo>
                      <a:pt x="2162" y="686"/>
                    </a:lnTo>
                    <a:lnTo>
                      <a:pt x="2160" y="678"/>
                    </a:lnTo>
                    <a:lnTo>
                      <a:pt x="2156" y="670"/>
                    </a:lnTo>
                    <a:lnTo>
                      <a:pt x="2156" y="670"/>
                    </a:lnTo>
                    <a:lnTo>
                      <a:pt x="2150" y="662"/>
                    </a:lnTo>
                    <a:lnTo>
                      <a:pt x="2150" y="658"/>
                    </a:lnTo>
                    <a:lnTo>
                      <a:pt x="2154" y="656"/>
                    </a:lnTo>
                    <a:lnTo>
                      <a:pt x="2156" y="656"/>
                    </a:lnTo>
                    <a:lnTo>
                      <a:pt x="2160" y="656"/>
                    </a:lnTo>
                    <a:lnTo>
                      <a:pt x="2160" y="654"/>
                    </a:lnTo>
                    <a:lnTo>
                      <a:pt x="2144" y="646"/>
                    </a:lnTo>
                    <a:lnTo>
                      <a:pt x="2144" y="646"/>
                    </a:lnTo>
                    <a:lnTo>
                      <a:pt x="2132" y="640"/>
                    </a:lnTo>
                    <a:lnTo>
                      <a:pt x="2128" y="636"/>
                    </a:lnTo>
                    <a:lnTo>
                      <a:pt x="2128" y="634"/>
                    </a:lnTo>
                    <a:lnTo>
                      <a:pt x="2130" y="632"/>
                    </a:lnTo>
                    <a:lnTo>
                      <a:pt x="2140" y="628"/>
                    </a:lnTo>
                    <a:lnTo>
                      <a:pt x="2142" y="624"/>
                    </a:lnTo>
                    <a:lnTo>
                      <a:pt x="2142" y="620"/>
                    </a:lnTo>
                    <a:lnTo>
                      <a:pt x="2142" y="620"/>
                    </a:lnTo>
                    <a:lnTo>
                      <a:pt x="2140" y="616"/>
                    </a:lnTo>
                    <a:lnTo>
                      <a:pt x="2136" y="614"/>
                    </a:lnTo>
                    <a:lnTo>
                      <a:pt x="2126" y="612"/>
                    </a:lnTo>
                    <a:lnTo>
                      <a:pt x="2098" y="612"/>
                    </a:lnTo>
                    <a:lnTo>
                      <a:pt x="2084" y="612"/>
                    </a:lnTo>
                    <a:lnTo>
                      <a:pt x="2074" y="612"/>
                    </a:lnTo>
                    <a:lnTo>
                      <a:pt x="2066" y="608"/>
                    </a:lnTo>
                    <a:lnTo>
                      <a:pt x="2064" y="606"/>
                    </a:lnTo>
                    <a:lnTo>
                      <a:pt x="2062" y="602"/>
                    </a:lnTo>
                    <a:lnTo>
                      <a:pt x="2062" y="602"/>
                    </a:lnTo>
                    <a:lnTo>
                      <a:pt x="2062" y="598"/>
                    </a:lnTo>
                    <a:lnTo>
                      <a:pt x="2060" y="594"/>
                    </a:lnTo>
                    <a:lnTo>
                      <a:pt x="2056" y="590"/>
                    </a:lnTo>
                    <a:lnTo>
                      <a:pt x="2048" y="586"/>
                    </a:lnTo>
                    <a:lnTo>
                      <a:pt x="2040" y="582"/>
                    </a:lnTo>
                    <a:lnTo>
                      <a:pt x="2032" y="580"/>
                    </a:lnTo>
                    <a:lnTo>
                      <a:pt x="2028" y="578"/>
                    </a:lnTo>
                    <a:lnTo>
                      <a:pt x="2026" y="576"/>
                    </a:lnTo>
                    <a:lnTo>
                      <a:pt x="2028" y="574"/>
                    </a:lnTo>
                    <a:lnTo>
                      <a:pt x="2032" y="568"/>
                    </a:lnTo>
                    <a:lnTo>
                      <a:pt x="2032" y="568"/>
                    </a:lnTo>
                    <a:lnTo>
                      <a:pt x="2040" y="566"/>
                    </a:lnTo>
                    <a:lnTo>
                      <a:pt x="2046" y="566"/>
                    </a:lnTo>
                    <a:lnTo>
                      <a:pt x="2050" y="570"/>
                    </a:lnTo>
                    <a:lnTo>
                      <a:pt x="2054" y="574"/>
                    </a:lnTo>
                    <a:lnTo>
                      <a:pt x="2058" y="578"/>
                    </a:lnTo>
                    <a:lnTo>
                      <a:pt x="2064" y="580"/>
                    </a:lnTo>
                    <a:lnTo>
                      <a:pt x="2072" y="580"/>
                    </a:lnTo>
                    <a:lnTo>
                      <a:pt x="2082" y="574"/>
                    </a:lnTo>
                    <a:lnTo>
                      <a:pt x="2082" y="574"/>
                    </a:lnTo>
                    <a:lnTo>
                      <a:pt x="2094" y="566"/>
                    </a:lnTo>
                    <a:lnTo>
                      <a:pt x="2106" y="562"/>
                    </a:lnTo>
                    <a:lnTo>
                      <a:pt x="2120" y="560"/>
                    </a:lnTo>
                    <a:lnTo>
                      <a:pt x="2132" y="560"/>
                    </a:lnTo>
                    <a:lnTo>
                      <a:pt x="2144" y="562"/>
                    </a:lnTo>
                    <a:lnTo>
                      <a:pt x="2156" y="564"/>
                    </a:lnTo>
                    <a:lnTo>
                      <a:pt x="2178" y="574"/>
                    </a:lnTo>
                    <a:lnTo>
                      <a:pt x="2178" y="574"/>
                    </a:lnTo>
                    <a:lnTo>
                      <a:pt x="2188" y="576"/>
                    </a:lnTo>
                    <a:lnTo>
                      <a:pt x="2196" y="574"/>
                    </a:lnTo>
                    <a:lnTo>
                      <a:pt x="2202" y="570"/>
                    </a:lnTo>
                    <a:lnTo>
                      <a:pt x="2206" y="564"/>
                    </a:lnTo>
                    <a:lnTo>
                      <a:pt x="2208" y="556"/>
                    </a:lnTo>
                    <a:lnTo>
                      <a:pt x="2206" y="546"/>
                    </a:lnTo>
                    <a:lnTo>
                      <a:pt x="2202" y="536"/>
                    </a:lnTo>
                    <a:lnTo>
                      <a:pt x="2194" y="528"/>
                    </a:lnTo>
                    <a:lnTo>
                      <a:pt x="2194" y="528"/>
                    </a:lnTo>
                    <a:lnTo>
                      <a:pt x="2186" y="522"/>
                    </a:lnTo>
                    <a:lnTo>
                      <a:pt x="2180" y="522"/>
                    </a:lnTo>
                    <a:lnTo>
                      <a:pt x="2176" y="524"/>
                    </a:lnTo>
                    <a:lnTo>
                      <a:pt x="2172" y="528"/>
                    </a:lnTo>
                    <a:lnTo>
                      <a:pt x="2166" y="532"/>
                    </a:lnTo>
                    <a:lnTo>
                      <a:pt x="2158" y="534"/>
                    </a:lnTo>
                    <a:lnTo>
                      <a:pt x="2148" y="532"/>
                    </a:lnTo>
                    <a:lnTo>
                      <a:pt x="2132" y="524"/>
                    </a:lnTo>
                    <a:lnTo>
                      <a:pt x="2132" y="524"/>
                    </a:lnTo>
                    <a:lnTo>
                      <a:pt x="2106" y="506"/>
                    </a:lnTo>
                    <a:lnTo>
                      <a:pt x="2102" y="502"/>
                    </a:lnTo>
                    <a:lnTo>
                      <a:pt x="2102" y="500"/>
                    </a:lnTo>
                    <a:lnTo>
                      <a:pt x="2102" y="498"/>
                    </a:lnTo>
                    <a:lnTo>
                      <a:pt x="2106" y="498"/>
                    </a:lnTo>
                    <a:lnTo>
                      <a:pt x="2116" y="498"/>
                    </a:lnTo>
                    <a:lnTo>
                      <a:pt x="2144" y="504"/>
                    </a:lnTo>
                    <a:lnTo>
                      <a:pt x="2144" y="504"/>
                    </a:lnTo>
                    <a:lnTo>
                      <a:pt x="2170" y="508"/>
                    </a:lnTo>
                    <a:lnTo>
                      <a:pt x="2174" y="508"/>
                    </a:lnTo>
                    <a:lnTo>
                      <a:pt x="2174" y="506"/>
                    </a:lnTo>
                    <a:lnTo>
                      <a:pt x="2168" y="502"/>
                    </a:lnTo>
                    <a:lnTo>
                      <a:pt x="2156" y="496"/>
                    </a:lnTo>
                    <a:lnTo>
                      <a:pt x="2120" y="480"/>
                    </a:lnTo>
                    <a:lnTo>
                      <a:pt x="2120" y="480"/>
                    </a:lnTo>
                    <a:lnTo>
                      <a:pt x="2100" y="474"/>
                    </a:lnTo>
                    <a:lnTo>
                      <a:pt x="2086" y="474"/>
                    </a:lnTo>
                    <a:lnTo>
                      <a:pt x="2078" y="476"/>
                    </a:lnTo>
                    <a:lnTo>
                      <a:pt x="2074" y="482"/>
                    </a:lnTo>
                    <a:lnTo>
                      <a:pt x="2070" y="494"/>
                    </a:lnTo>
                    <a:lnTo>
                      <a:pt x="2066" y="500"/>
                    </a:lnTo>
                    <a:lnTo>
                      <a:pt x="2060" y="504"/>
                    </a:lnTo>
                    <a:lnTo>
                      <a:pt x="2060" y="504"/>
                    </a:lnTo>
                    <a:lnTo>
                      <a:pt x="2056" y="504"/>
                    </a:lnTo>
                    <a:lnTo>
                      <a:pt x="2054" y="502"/>
                    </a:lnTo>
                    <a:lnTo>
                      <a:pt x="2052" y="500"/>
                    </a:lnTo>
                    <a:lnTo>
                      <a:pt x="2052" y="498"/>
                    </a:lnTo>
                    <a:lnTo>
                      <a:pt x="2054" y="490"/>
                    </a:lnTo>
                    <a:lnTo>
                      <a:pt x="2060" y="478"/>
                    </a:lnTo>
                    <a:lnTo>
                      <a:pt x="2072" y="454"/>
                    </a:lnTo>
                    <a:lnTo>
                      <a:pt x="2080" y="440"/>
                    </a:lnTo>
                    <a:lnTo>
                      <a:pt x="2086" y="426"/>
                    </a:lnTo>
                    <a:lnTo>
                      <a:pt x="2086" y="426"/>
                    </a:lnTo>
                    <a:lnTo>
                      <a:pt x="2090" y="414"/>
                    </a:lnTo>
                    <a:lnTo>
                      <a:pt x="2096" y="408"/>
                    </a:lnTo>
                    <a:lnTo>
                      <a:pt x="2104" y="404"/>
                    </a:lnTo>
                    <a:lnTo>
                      <a:pt x="2110" y="404"/>
                    </a:lnTo>
                    <a:lnTo>
                      <a:pt x="2124" y="404"/>
                    </a:lnTo>
                    <a:lnTo>
                      <a:pt x="2130" y="404"/>
                    </a:lnTo>
                    <a:lnTo>
                      <a:pt x="2134" y="402"/>
                    </a:lnTo>
                    <a:lnTo>
                      <a:pt x="2134" y="402"/>
                    </a:lnTo>
                    <a:lnTo>
                      <a:pt x="2146" y="392"/>
                    </a:lnTo>
                    <a:lnTo>
                      <a:pt x="2160" y="382"/>
                    </a:lnTo>
                    <a:lnTo>
                      <a:pt x="2166" y="376"/>
                    </a:lnTo>
                    <a:lnTo>
                      <a:pt x="2168" y="372"/>
                    </a:lnTo>
                    <a:lnTo>
                      <a:pt x="2168" y="370"/>
                    </a:lnTo>
                    <a:lnTo>
                      <a:pt x="2166" y="368"/>
                    </a:lnTo>
                    <a:lnTo>
                      <a:pt x="2160" y="366"/>
                    </a:lnTo>
                    <a:lnTo>
                      <a:pt x="2160" y="366"/>
                    </a:lnTo>
                    <a:lnTo>
                      <a:pt x="2152" y="362"/>
                    </a:lnTo>
                    <a:lnTo>
                      <a:pt x="2146" y="358"/>
                    </a:lnTo>
                    <a:lnTo>
                      <a:pt x="2144" y="354"/>
                    </a:lnTo>
                    <a:lnTo>
                      <a:pt x="2144" y="348"/>
                    </a:lnTo>
                    <a:lnTo>
                      <a:pt x="2146" y="344"/>
                    </a:lnTo>
                    <a:lnTo>
                      <a:pt x="2150" y="338"/>
                    </a:lnTo>
                    <a:lnTo>
                      <a:pt x="2158" y="336"/>
                    </a:lnTo>
                    <a:lnTo>
                      <a:pt x="2168" y="334"/>
                    </a:lnTo>
                    <a:lnTo>
                      <a:pt x="2168" y="334"/>
                    </a:lnTo>
                    <a:lnTo>
                      <a:pt x="2190" y="334"/>
                    </a:lnTo>
                    <a:lnTo>
                      <a:pt x="2204" y="330"/>
                    </a:lnTo>
                    <a:lnTo>
                      <a:pt x="2216" y="322"/>
                    </a:lnTo>
                    <a:lnTo>
                      <a:pt x="2228" y="310"/>
                    </a:lnTo>
                    <a:lnTo>
                      <a:pt x="2228" y="310"/>
                    </a:lnTo>
                    <a:lnTo>
                      <a:pt x="2230" y="306"/>
                    </a:lnTo>
                    <a:lnTo>
                      <a:pt x="2230" y="304"/>
                    </a:lnTo>
                    <a:lnTo>
                      <a:pt x="2228" y="302"/>
                    </a:lnTo>
                    <a:lnTo>
                      <a:pt x="2226" y="300"/>
                    </a:lnTo>
                    <a:lnTo>
                      <a:pt x="2214" y="300"/>
                    </a:lnTo>
                    <a:lnTo>
                      <a:pt x="2200" y="300"/>
                    </a:lnTo>
                    <a:lnTo>
                      <a:pt x="2162" y="308"/>
                    </a:lnTo>
                    <a:lnTo>
                      <a:pt x="2142" y="312"/>
                    </a:lnTo>
                    <a:lnTo>
                      <a:pt x="2124" y="318"/>
                    </a:lnTo>
                    <a:lnTo>
                      <a:pt x="2124" y="318"/>
                    </a:lnTo>
                    <a:lnTo>
                      <a:pt x="2112" y="322"/>
                    </a:lnTo>
                    <a:lnTo>
                      <a:pt x="2108" y="320"/>
                    </a:lnTo>
                    <a:lnTo>
                      <a:pt x="2106" y="320"/>
                    </a:lnTo>
                    <a:lnTo>
                      <a:pt x="2106" y="316"/>
                    </a:lnTo>
                    <a:lnTo>
                      <a:pt x="2108" y="314"/>
                    </a:lnTo>
                    <a:lnTo>
                      <a:pt x="2114" y="306"/>
                    </a:lnTo>
                    <a:lnTo>
                      <a:pt x="2124" y="298"/>
                    </a:lnTo>
                    <a:lnTo>
                      <a:pt x="2138" y="292"/>
                    </a:lnTo>
                    <a:lnTo>
                      <a:pt x="2152" y="288"/>
                    </a:lnTo>
                    <a:lnTo>
                      <a:pt x="2160" y="288"/>
                    </a:lnTo>
                    <a:lnTo>
                      <a:pt x="2168" y="288"/>
                    </a:lnTo>
                    <a:lnTo>
                      <a:pt x="2168" y="288"/>
                    </a:lnTo>
                    <a:lnTo>
                      <a:pt x="2182" y="292"/>
                    </a:lnTo>
                    <a:lnTo>
                      <a:pt x="2198" y="292"/>
                    </a:lnTo>
                    <a:lnTo>
                      <a:pt x="2214" y="292"/>
                    </a:lnTo>
                    <a:lnTo>
                      <a:pt x="2228" y="290"/>
                    </a:lnTo>
                    <a:lnTo>
                      <a:pt x="2256" y="284"/>
                    </a:lnTo>
                    <a:lnTo>
                      <a:pt x="2278" y="276"/>
                    </a:lnTo>
                    <a:lnTo>
                      <a:pt x="2278" y="276"/>
                    </a:lnTo>
                    <a:lnTo>
                      <a:pt x="2284" y="270"/>
                    </a:lnTo>
                    <a:lnTo>
                      <a:pt x="2286" y="268"/>
                    </a:lnTo>
                    <a:lnTo>
                      <a:pt x="2284" y="268"/>
                    </a:lnTo>
                    <a:lnTo>
                      <a:pt x="2280" y="264"/>
                    </a:lnTo>
                    <a:lnTo>
                      <a:pt x="2270" y="262"/>
                    </a:lnTo>
                    <a:lnTo>
                      <a:pt x="2244" y="260"/>
                    </a:lnTo>
                    <a:lnTo>
                      <a:pt x="2232" y="260"/>
                    </a:lnTo>
                    <a:lnTo>
                      <a:pt x="2220" y="262"/>
                    </a:lnTo>
                    <a:lnTo>
                      <a:pt x="2220" y="262"/>
                    </a:lnTo>
                    <a:lnTo>
                      <a:pt x="2206" y="264"/>
                    </a:lnTo>
                    <a:lnTo>
                      <a:pt x="2188" y="264"/>
                    </a:lnTo>
                    <a:lnTo>
                      <a:pt x="2154" y="262"/>
                    </a:lnTo>
                    <a:lnTo>
                      <a:pt x="2134" y="258"/>
                    </a:lnTo>
                    <a:lnTo>
                      <a:pt x="2150" y="258"/>
                    </a:lnTo>
                    <a:lnTo>
                      <a:pt x="2150" y="258"/>
                    </a:lnTo>
                    <a:lnTo>
                      <a:pt x="2168" y="260"/>
                    </a:lnTo>
                    <a:lnTo>
                      <a:pt x="2182" y="258"/>
                    </a:lnTo>
                    <a:lnTo>
                      <a:pt x="2192" y="256"/>
                    </a:lnTo>
                    <a:lnTo>
                      <a:pt x="2200" y="252"/>
                    </a:lnTo>
                    <a:lnTo>
                      <a:pt x="2214" y="248"/>
                    </a:lnTo>
                    <a:lnTo>
                      <a:pt x="2222" y="246"/>
                    </a:lnTo>
                    <a:lnTo>
                      <a:pt x="2232" y="248"/>
                    </a:lnTo>
                    <a:lnTo>
                      <a:pt x="2232" y="248"/>
                    </a:lnTo>
                    <a:lnTo>
                      <a:pt x="2244" y="250"/>
                    </a:lnTo>
                    <a:lnTo>
                      <a:pt x="2254" y="250"/>
                    </a:lnTo>
                    <a:lnTo>
                      <a:pt x="2274" y="248"/>
                    </a:lnTo>
                    <a:lnTo>
                      <a:pt x="2298" y="244"/>
                    </a:lnTo>
                    <a:lnTo>
                      <a:pt x="2330" y="242"/>
                    </a:lnTo>
                    <a:lnTo>
                      <a:pt x="2330" y="242"/>
                    </a:lnTo>
                    <a:lnTo>
                      <a:pt x="2342" y="240"/>
                    </a:lnTo>
                    <a:lnTo>
                      <a:pt x="2344" y="238"/>
                    </a:lnTo>
                    <a:lnTo>
                      <a:pt x="2344" y="238"/>
                    </a:lnTo>
                    <a:lnTo>
                      <a:pt x="2342" y="232"/>
                    </a:lnTo>
                    <a:lnTo>
                      <a:pt x="2336" y="228"/>
                    </a:lnTo>
                    <a:lnTo>
                      <a:pt x="2330" y="224"/>
                    </a:lnTo>
                    <a:lnTo>
                      <a:pt x="2328" y="220"/>
                    </a:lnTo>
                    <a:lnTo>
                      <a:pt x="2330" y="220"/>
                    </a:lnTo>
                    <a:lnTo>
                      <a:pt x="2334" y="218"/>
                    </a:lnTo>
                    <a:lnTo>
                      <a:pt x="2348" y="218"/>
                    </a:lnTo>
                    <a:lnTo>
                      <a:pt x="2348" y="218"/>
                    </a:lnTo>
                    <a:lnTo>
                      <a:pt x="2360" y="216"/>
                    </a:lnTo>
                    <a:lnTo>
                      <a:pt x="2372" y="214"/>
                    </a:lnTo>
                    <a:lnTo>
                      <a:pt x="2382" y="212"/>
                    </a:lnTo>
                    <a:lnTo>
                      <a:pt x="2392" y="206"/>
                    </a:lnTo>
                    <a:lnTo>
                      <a:pt x="2412" y="196"/>
                    </a:lnTo>
                    <a:lnTo>
                      <a:pt x="2436" y="182"/>
                    </a:lnTo>
                    <a:lnTo>
                      <a:pt x="2436" y="182"/>
                    </a:lnTo>
                    <a:lnTo>
                      <a:pt x="2440" y="180"/>
                    </a:lnTo>
                    <a:lnTo>
                      <a:pt x="2442" y="176"/>
                    </a:lnTo>
                    <a:lnTo>
                      <a:pt x="2438" y="174"/>
                    </a:lnTo>
                    <a:lnTo>
                      <a:pt x="2434" y="170"/>
                    </a:lnTo>
                    <a:lnTo>
                      <a:pt x="2414" y="164"/>
                    </a:lnTo>
                    <a:lnTo>
                      <a:pt x="2388" y="158"/>
                    </a:lnTo>
                    <a:lnTo>
                      <a:pt x="2356" y="154"/>
                    </a:lnTo>
                    <a:lnTo>
                      <a:pt x="2322" y="150"/>
                    </a:lnTo>
                    <a:lnTo>
                      <a:pt x="2292" y="148"/>
                    </a:lnTo>
                    <a:lnTo>
                      <a:pt x="2264" y="150"/>
                    </a:lnTo>
                    <a:lnTo>
                      <a:pt x="2264" y="150"/>
                    </a:lnTo>
                    <a:lnTo>
                      <a:pt x="2244" y="152"/>
                    </a:lnTo>
                    <a:lnTo>
                      <a:pt x="2230" y="158"/>
                    </a:lnTo>
                    <a:lnTo>
                      <a:pt x="2220" y="164"/>
                    </a:lnTo>
                    <a:lnTo>
                      <a:pt x="2214" y="172"/>
                    </a:lnTo>
                    <a:lnTo>
                      <a:pt x="2210" y="180"/>
                    </a:lnTo>
                    <a:lnTo>
                      <a:pt x="2204" y="184"/>
                    </a:lnTo>
                    <a:lnTo>
                      <a:pt x="2198" y="186"/>
                    </a:lnTo>
                    <a:lnTo>
                      <a:pt x="2188" y="186"/>
                    </a:lnTo>
                    <a:lnTo>
                      <a:pt x="2188" y="186"/>
                    </a:lnTo>
                    <a:lnTo>
                      <a:pt x="2176" y="184"/>
                    </a:lnTo>
                    <a:lnTo>
                      <a:pt x="2162" y="182"/>
                    </a:lnTo>
                    <a:lnTo>
                      <a:pt x="2140" y="184"/>
                    </a:lnTo>
                    <a:lnTo>
                      <a:pt x="2126" y="184"/>
                    </a:lnTo>
                    <a:lnTo>
                      <a:pt x="2126" y="182"/>
                    </a:lnTo>
                    <a:lnTo>
                      <a:pt x="2126" y="182"/>
                    </a:lnTo>
                    <a:lnTo>
                      <a:pt x="2130" y="178"/>
                    </a:lnTo>
                    <a:lnTo>
                      <a:pt x="2130" y="178"/>
                    </a:lnTo>
                    <a:lnTo>
                      <a:pt x="2134" y="172"/>
                    </a:lnTo>
                    <a:lnTo>
                      <a:pt x="2134" y="170"/>
                    </a:lnTo>
                    <a:lnTo>
                      <a:pt x="2128" y="170"/>
                    </a:lnTo>
                    <a:lnTo>
                      <a:pt x="2120" y="172"/>
                    </a:lnTo>
                    <a:lnTo>
                      <a:pt x="2108" y="176"/>
                    </a:lnTo>
                    <a:lnTo>
                      <a:pt x="2092" y="184"/>
                    </a:lnTo>
                    <a:lnTo>
                      <a:pt x="2074" y="196"/>
                    </a:lnTo>
                    <a:lnTo>
                      <a:pt x="2050" y="210"/>
                    </a:lnTo>
                    <a:lnTo>
                      <a:pt x="2050" y="210"/>
                    </a:lnTo>
                    <a:lnTo>
                      <a:pt x="2028" y="224"/>
                    </a:lnTo>
                    <a:lnTo>
                      <a:pt x="2010" y="234"/>
                    </a:lnTo>
                    <a:lnTo>
                      <a:pt x="1996" y="242"/>
                    </a:lnTo>
                    <a:lnTo>
                      <a:pt x="1986" y="244"/>
                    </a:lnTo>
                    <a:lnTo>
                      <a:pt x="1984" y="244"/>
                    </a:lnTo>
                    <a:lnTo>
                      <a:pt x="1982" y="244"/>
                    </a:lnTo>
                    <a:lnTo>
                      <a:pt x="1984" y="238"/>
                    </a:lnTo>
                    <a:lnTo>
                      <a:pt x="1992" y="228"/>
                    </a:lnTo>
                    <a:lnTo>
                      <a:pt x="2008" y="216"/>
                    </a:lnTo>
                    <a:lnTo>
                      <a:pt x="2008" y="216"/>
                    </a:lnTo>
                    <a:lnTo>
                      <a:pt x="2026" y="200"/>
                    </a:lnTo>
                    <a:lnTo>
                      <a:pt x="2040" y="186"/>
                    </a:lnTo>
                    <a:lnTo>
                      <a:pt x="2050" y="172"/>
                    </a:lnTo>
                    <a:lnTo>
                      <a:pt x="2052" y="166"/>
                    </a:lnTo>
                    <a:lnTo>
                      <a:pt x="2052" y="160"/>
                    </a:lnTo>
                    <a:lnTo>
                      <a:pt x="2052" y="156"/>
                    </a:lnTo>
                    <a:lnTo>
                      <a:pt x="2050" y="150"/>
                    </a:lnTo>
                    <a:lnTo>
                      <a:pt x="2048" y="146"/>
                    </a:lnTo>
                    <a:lnTo>
                      <a:pt x="2042" y="144"/>
                    </a:lnTo>
                    <a:lnTo>
                      <a:pt x="2036" y="140"/>
                    </a:lnTo>
                    <a:lnTo>
                      <a:pt x="2028" y="138"/>
                    </a:lnTo>
                    <a:lnTo>
                      <a:pt x="2004" y="138"/>
                    </a:lnTo>
                    <a:lnTo>
                      <a:pt x="2004" y="138"/>
                    </a:lnTo>
                    <a:lnTo>
                      <a:pt x="1984" y="138"/>
                    </a:lnTo>
                    <a:lnTo>
                      <a:pt x="1972" y="142"/>
                    </a:lnTo>
                    <a:lnTo>
                      <a:pt x="1964" y="146"/>
                    </a:lnTo>
                    <a:lnTo>
                      <a:pt x="1962" y="152"/>
                    </a:lnTo>
                    <a:lnTo>
                      <a:pt x="1960" y="156"/>
                    </a:lnTo>
                    <a:lnTo>
                      <a:pt x="1958" y="162"/>
                    </a:lnTo>
                    <a:lnTo>
                      <a:pt x="1952" y="168"/>
                    </a:lnTo>
                    <a:lnTo>
                      <a:pt x="1940" y="172"/>
                    </a:lnTo>
                    <a:lnTo>
                      <a:pt x="1940" y="172"/>
                    </a:lnTo>
                    <a:lnTo>
                      <a:pt x="1910" y="178"/>
                    </a:lnTo>
                    <a:lnTo>
                      <a:pt x="1886" y="182"/>
                    </a:lnTo>
                    <a:lnTo>
                      <a:pt x="1878" y="182"/>
                    </a:lnTo>
                    <a:lnTo>
                      <a:pt x="1876" y="180"/>
                    </a:lnTo>
                    <a:lnTo>
                      <a:pt x="1880" y="176"/>
                    </a:lnTo>
                    <a:lnTo>
                      <a:pt x="1890" y="172"/>
                    </a:lnTo>
                    <a:lnTo>
                      <a:pt x="1890" y="172"/>
                    </a:lnTo>
                    <a:lnTo>
                      <a:pt x="1916" y="160"/>
                    </a:lnTo>
                    <a:lnTo>
                      <a:pt x="1922" y="154"/>
                    </a:lnTo>
                    <a:lnTo>
                      <a:pt x="1924" y="152"/>
                    </a:lnTo>
                    <a:lnTo>
                      <a:pt x="1924" y="150"/>
                    </a:lnTo>
                    <a:lnTo>
                      <a:pt x="1924" y="148"/>
                    </a:lnTo>
                    <a:lnTo>
                      <a:pt x="1920" y="148"/>
                    </a:lnTo>
                    <a:lnTo>
                      <a:pt x="1906" y="144"/>
                    </a:lnTo>
                    <a:lnTo>
                      <a:pt x="1884" y="142"/>
                    </a:lnTo>
                    <a:lnTo>
                      <a:pt x="1852" y="140"/>
                    </a:lnTo>
                    <a:lnTo>
                      <a:pt x="1852" y="140"/>
                    </a:lnTo>
                    <a:lnTo>
                      <a:pt x="1812" y="142"/>
                    </a:lnTo>
                    <a:lnTo>
                      <a:pt x="1770" y="146"/>
                    </a:lnTo>
                    <a:lnTo>
                      <a:pt x="1730" y="152"/>
                    </a:lnTo>
                    <a:lnTo>
                      <a:pt x="1694" y="160"/>
                    </a:lnTo>
                    <a:lnTo>
                      <a:pt x="1636" y="172"/>
                    </a:lnTo>
                    <a:lnTo>
                      <a:pt x="1616" y="174"/>
                    </a:lnTo>
                    <a:lnTo>
                      <a:pt x="1610" y="174"/>
                    </a:lnTo>
                    <a:lnTo>
                      <a:pt x="1608" y="174"/>
                    </a:lnTo>
                    <a:lnTo>
                      <a:pt x="1608" y="174"/>
                    </a:lnTo>
                    <a:lnTo>
                      <a:pt x="1604" y="170"/>
                    </a:lnTo>
                    <a:lnTo>
                      <a:pt x="1602" y="168"/>
                    </a:lnTo>
                    <a:lnTo>
                      <a:pt x="1604" y="164"/>
                    </a:lnTo>
                    <a:lnTo>
                      <a:pt x="1606" y="162"/>
                    </a:lnTo>
                    <a:lnTo>
                      <a:pt x="1618" y="156"/>
                    </a:lnTo>
                    <a:lnTo>
                      <a:pt x="1636" y="152"/>
                    </a:lnTo>
                    <a:lnTo>
                      <a:pt x="1686" y="142"/>
                    </a:lnTo>
                    <a:lnTo>
                      <a:pt x="1744" y="134"/>
                    </a:lnTo>
                    <a:lnTo>
                      <a:pt x="1744" y="134"/>
                    </a:lnTo>
                    <a:lnTo>
                      <a:pt x="1772" y="130"/>
                    </a:lnTo>
                    <a:lnTo>
                      <a:pt x="1802" y="130"/>
                    </a:lnTo>
                    <a:lnTo>
                      <a:pt x="1864" y="130"/>
                    </a:lnTo>
                    <a:lnTo>
                      <a:pt x="1926" y="130"/>
                    </a:lnTo>
                    <a:lnTo>
                      <a:pt x="1956" y="128"/>
                    </a:lnTo>
                    <a:lnTo>
                      <a:pt x="1984" y="124"/>
                    </a:lnTo>
                    <a:lnTo>
                      <a:pt x="1984" y="124"/>
                    </a:lnTo>
                    <a:lnTo>
                      <a:pt x="2020" y="114"/>
                    </a:lnTo>
                    <a:lnTo>
                      <a:pt x="2054" y="104"/>
                    </a:lnTo>
                    <a:lnTo>
                      <a:pt x="2066" y="98"/>
                    </a:lnTo>
                    <a:lnTo>
                      <a:pt x="2072" y="92"/>
                    </a:lnTo>
                    <a:lnTo>
                      <a:pt x="2072" y="90"/>
                    </a:lnTo>
                    <a:lnTo>
                      <a:pt x="2070" y="88"/>
                    </a:lnTo>
                    <a:lnTo>
                      <a:pt x="2062" y="84"/>
                    </a:lnTo>
                    <a:lnTo>
                      <a:pt x="2062" y="84"/>
                    </a:lnTo>
                    <a:lnTo>
                      <a:pt x="2034" y="78"/>
                    </a:lnTo>
                    <a:lnTo>
                      <a:pt x="2004" y="72"/>
                    </a:lnTo>
                    <a:lnTo>
                      <a:pt x="1988" y="70"/>
                    </a:lnTo>
                    <a:lnTo>
                      <a:pt x="1970" y="68"/>
                    </a:lnTo>
                    <a:lnTo>
                      <a:pt x="1952" y="70"/>
                    </a:lnTo>
                    <a:lnTo>
                      <a:pt x="1932" y="72"/>
                    </a:lnTo>
                    <a:lnTo>
                      <a:pt x="1932" y="72"/>
                    </a:lnTo>
                    <a:lnTo>
                      <a:pt x="1914" y="76"/>
                    </a:lnTo>
                    <a:lnTo>
                      <a:pt x="1916" y="74"/>
                    </a:lnTo>
                    <a:lnTo>
                      <a:pt x="1922" y="70"/>
                    </a:lnTo>
                    <a:lnTo>
                      <a:pt x="1930" y="64"/>
                    </a:lnTo>
                    <a:lnTo>
                      <a:pt x="1936" y="58"/>
                    </a:lnTo>
                    <a:lnTo>
                      <a:pt x="1938" y="56"/>
                    </a:lnTo>
                    <a:lnTo>
                      <a:pt x="1938" y="52"/>
                    </a:lnTo>
                    <a:lnTo>
                      <a:pt x="1936" y="50"/>
                    </a:lnTo>
                    <a:lnTo>
                      <a:pt x="1932" y="46"/>
                    </a:lnTo>
                    <a:lnTo>
                      <a:pt x="1932" y="46"/>
                    </a:lnTo>
                    <a:lnTo>
                      <a:pt x="1922" y="42"/>
                    </a:lnTo>
                    <a:lnTo>
                      <a:pt x="1912" y="42"/>
                    </a:lnTo>
                    <a:lnTo>
                      <a:pt x="1898" y="42"/>
                    </a:lnTo>
                    <a:lnTo>
                      <a:pt x="1884" y="46"/>
                    </a:lnTo>
                    <a:lnTo>
                      <a:pt x="1866" y="48"/>
                    </a:lnTo>
                    <a:lnTo>
                      <a:pt x="1846" y="50"/>
                    </a:lnTo>
                    <a:lnTo>
                      <a:pt x="1822" y="52"/>
                    </a:lnTo>
                    <a:lnTo>
                      <a:pt x="1794" y="50"/>
                    </a:lnTo>
                    <a:lnTo>
                      <a:pt x="1794" y="50"/>
                    </a:lnTo>
                    <a:lnTo>
                      <a:pt x="1766" y="48"/>
                    </a:lnTo>
                    <a:lnTo>
                      <a:pt x="1744" y="48"/>
                    </a:lnTo>
                    <a:lnTo>
                      <a:pt x="1724" y="52"/>
                    </a:lnTo>
                    <a:lnTo>
                      <a:pt x="1708" y="54"/>
                    </a:lnTo>
                    <a:lnTo>
                      <a:pt x="1678" y="60"/>
                    </a:lnTo>
                    <a:lnTo>
                      <a:pt x="1660" y="60"/>
                    </a:lnTo>
                    <a:lnTo>
                      <a:pt x="1638" y="60"/>
                    </a:lnTo>
                    <a:lnTo>
                      <a:pt x="1638" y="60"/>
                    </a:lnTo>
                    <a:lnTo>
                      <a:pt x="1622" y="58"/>
                    </a:lnTo>
                    <a:lnTo>
                      <a:pt x="1616" y="56"/>
                    </a:lnTo>
                    <a:lnTo>
                      <a:pt x="1618" y="54"/>
                    </a:lnTo>
                    <a:lnTo>
                      <a:pt x="1628" y="52"/>
                    </a:lnTo>
                    <a:lnTo>
                      <a:pt x="1692" y="46"/>
                    </a:lnTo>
                    <a:lnTo>
                      <a:pt x="1692" y="46"/>
                    </a:lnTo>
                    <a:lnTo>
                      <a:pt x="1734" y="44"/>
                    </a:lnTo>
                    <a:lnTo>
                      <a:pt x="1794" y="42"/>
                    </a:lnTo>
                    <a:lnTo>
                      <a:pt x="1852" y="38"/>
                    </a:lnTo>
                    <a:lnTo>
                      <a:pt x="1894" y="34"/>
                    </a:lnTo>
                    <a:lnTo>
                      <a:pt x="1894" y="34"/>
                    </a:lnTo>
                    <a:lnTo>
                      <a:pt x="1900" y="32"/>
                    </a:lnTo>
                    <a:lnTo>
                      <a:pt x="1902" y="32"/>
                    </a:lnTo>
                    <a:lnTo>
                      <a:pt x="1902" y="30"/>
                    </a:lnTo>
                    <a:lnTo>
                      <a:pt x="1898" y="28"/>
                    </a:lnTo>
                    <a:lnTo>
                      <a:pt x="1882" y="24"/>
                    </a:lnTo>
                    <a:lnTo>
                      <a:pt x="1858" y="20"/>
                    </a:lnTo>
                    <a:lnTo>
                      <a:pt x="1798" y="12"/>
                    </a:lnTo>
                    <a:lnTo>
                      <a:pt x="1732" y="6"/>
                    </a:lnTo>
                    <a:lnTo>
                      <a:pt x="1732" y="6"/>
                    </a:lnTo>
                    <a:lnTo>
                      <a:pt x="1686" y="2"/>
                    </a:lnTo>
                    <a:lnTo>
                      <a:pt x="1648" y="0"/>
                    </a:lnTo>
                    <a:lnTo>
                      <a:pt x="1618" y="2"/>
                    </a:lnTo>
                    <a:lnTo>
                      <a:pt x="1594" y="2"/>
                    </a:lnTo>
                    <a:lnTo>
                      <a:pt x="1552" y="6"/>
                    </a:lnTo>
                    <a:lnTo>
                      <a:pt x="1528" y="8"/>
                    </a:lnTo>
                    <a:lnTo>
                      <a:pt x="1504" y="6"/>
                    </a:lnTo>
                    <a:lnTo>
                      <a:pt x="1504" y="6"/>
                    </a:lnTo>
                    <a:lnTo>
                      <a:pt x="1480" y="6"/>
                    </a:lnTo>
                    <a:lnTo>
                      <a:pt x="1466" y="8"/>
                    </a:lnTo>
                    <a:lnTo>
                      <a:pt x="1460" y="10"/>
                    </a:lnTo>
                    <a:lnTo>
                      <a:pt x="1458" y="14"/>
                    </a:lnTo>
                    <a:lnTo>
                      <a:pt x="1458" y="16"/>
                    </a:lnTo>
                    <a:lnTo>
                      <a:pt x="1458" y="18"/>
                    </a:lnTo>
                    <a:lnTo>
                      <a:pt x="1452" y="18"/>
                    </a:lnTo>
                    <a:lnTo>
                      <a:pt x="1442" y="16"/>
                    </a:lnTo>
                    <a:lnTo>
                      <a:pt x="1442" y="16"/>
                    </a:lnTo>
                    <a:lnTo>
                      <a:pt x="1420" y="12"/>
                    </a:lnTo>
                    <a:lnTo>
                      <a:pt x="1410" y="14"/>
                    </a:lnTo>
                    <a:lnTo>
                      <a:pt x="1400" y="16"/>
                    </a:lnTo>
                    <a:lnTo>
                      <a:pt x="1384" y="18"/>
                    </a:lnTo>
                    <a:lnTo>
                      <a:pt x="1384" y="18"/>
                    </a:lnTo>
                    <a:lnTo>
                      <a:pt x="1374" y="18"/>
                    </a:lnTo>
                    <a:lnTo>
                      <a:pt x="1368" y="20"/>
                    </a:lnTo>
                    <a:lnTo>
                      <a:pt x="1366" y="24"/>
                    </a:lnTo>
                    <a:lnTo>
                      <a:pt x="1366" y="28"/>
                    </a:lnTo>
                    <a:lnTo>
                      <a:pt x="1370" y="32"/>
                    </a:lnTo>
                    <a:lnTo>
                      <a:pt x="1378" y="36"/>
                    </a:lnTo>
                    <a:lnTo>
                      <a:pt x="1388" y="40"/>
                    </a:lnTo>
                    <a:lnTo>
                      <a:pt x="1402" y="44"/>
                    </a:lnTo>
                    <a:lnTo>
                      <a:pt x="1402" y="44"/>
                    </a:lnTo>
                    <a:lnTo>
                      <a:pt x="1412" y="46"/>
                    </a:lnTo>
                    <a:lnTo>
                      <a:pt x="1416" y="46"/>
                    </a:lnTo>
                    <a:lnTo>
                      <a:pt x="1412" y="48"/>
                    </a:lnTo>
                    <a:lnTo>
                      <a:pt x="1406" y="50"/>
                    </a:lnTo>
                    <a:lnTo>
                      <a:pt x="1386" y="52"/>
                    </a:lnTo>
                    <a:lnTo>
                      <a:pt x="1378" y="54"/>
                    </a:lnTo>
                    <a:lnTo>
                      <a:pt x="1372" y="56"/>
                    </a:lnTo>
                    <a:lnTo>
                      <a:pt x="1372" y="56"/>
                    </a:lnTo>
                    <a:lnTo>
                      <a:pt x="1356" y="62"/>
                    </a:lnTo>
                    <a:lnTo>
                      <a:pt x="1332" y="64"/>
                    </a:lnTo>
                    <a:lnTo>
                      <a:pt x="1318" y="66"/>
                    </a:lnTo>
                    <a:lnTo>
                      <a:pt x="1304" y="64"/>
                    </a:lnTo>
                    <a:lnTo>
                      <a:pt x="1290" y="62"/>
                    </a:lnTo>
                    <a:lnTo>
                      <a:pt x="1278" y="56"/>
                    </a:lnTo>
                    <a:lnTo>
                      <a:pt x="1278" y="56"/>
                    </a:lnTo>
                    <a:lnTo>
                      <a:pt x="1254" y="46"/>
                    </a:lnTo>
                    <a:lnTo>
                      <a:pt x="1242" y="42"/>
                    </a:lnTo>
                    <a:lnTo>
                      <a:pt x="1228" y="38"/>
                    </a:lnTo>
                    <a:lnTo>
                      <a:pt x="1212" y="36"/>
                    </a:lnTo>
                    <a:lnTo>
                      <a:pt x="1194" y="34"/>
                    </a:lnTo>
                    <a:lnTo>
                      <a:pt x="1176" y="36"/>
                    </a:lnTo>
                    <a:lnTo>
                      <a:pt x="1154" y="38"/>
                    </a:lnTo>
                    <a:lnTo>
                      <a:pt x="1154" y="38"/>
                    </a:lnTo>
                    <a:lnTo>
                      <a:pt x="1114" y="44"/>
                    </a:lnTo>
                    <a:lnTo>
                      <a:pt x="1078" y="48"/>
                    </a:lnTo>
                    <a:lnTo>
                      <a:pt x="1064" y="50"/>
                    </a:lnTo>
                    <a:lnTo>
                      <a:pt x="1054" y="54"/>
                    </a:lnTo>
                    <a:lnTo>
                      <a:pt x="1048" y="56"/>
                    </a:lnTo>
                    <a:lnTo>
                      <a:pt x="1048" y="58"/>
                    </a:lnTo>
                    <a:lnTo>
                      <a:pt x="1048" y="60"/>
                    </a:lnTo>
                    <a:lnTo>
                      <a:pt x="1048" y="60"/>
                    </a:lnTo>
                    <a:lnTo>
                      <a:pt x="1054" y="64"/>
                    </a:lnTo>
                    <a:lnTo>
                      <a:pt x="1062" y="66"/>
                    </a:lnTo>
                    <a:lnTo>
                      <a:pt x="1092" y="68"/>
                    </a:lnTo>
                    <a:lnTo>
                      <a:pt x="1128" y="66"/>
                    </a:lnTo>
                    <a:lnTo>
                      <a:pt x="1170" y="66"/>
                    </a:lnTo>
                    <a:lnTo>
                      <a:pt x="1170" y="66"/>
                    </a:lnTo>
                    <a:lnTo>
                      <a:pt x="1208" y="68"/>
                    </a:lnTo>
                    <a:lnTo>
                      <a:pt x="1246" y="72"/>
                    </a:lnTo>
                    <a:lnTo>
                      <a:pt x="1280" y="76"/>
                    </a:lnTo>
                    <a:lnTo>
                      <a:pt x="1314" y="82"/>
                    </a:lnTo>
                    <a:lnTo>
                      <a:pt x="1314" y="82"/>
                    </a:lnTo>
                    <a:lnTo>
                      <a:pt x="1326" y="86"/>
                    </a:lnTo>
                    <a:lnTo>
                      <a:pt x="1332" y="88"/>
                    </a:lnTo>
                    <a:lnTo>
                      <a:pt x="1332" y="90"/>
                    </a:lnTo>
                    <a:lnTo>
                      <a:pt x="1332" y="90"/>
                    </a:lnTo>
                    <a:lnTo>
                      <a:pt x="1326" y="92"/>
                    </a:lnTo>
                    <a:lnTo>
                      <a:pt x="1308" y="92"/>
                    </a:lnTo>
                    <a:lnTo>
                      <a:pt x="1294" y="90"/>
                    </a:lnTo>
                    <a:lnTo>
                      <a:pt x="1282" y="88"/>
                    </a:lnTo>
                    <a:lnTo>
                      <a:pt x="1282" y="88"/>
                    </a:lnTo>
                    <a:lnTo>
                      <a:pt x="1268" y="84"/>
                    </a:lnTo>
                    <a:lnTo>
                      <a:pt x="1252" y="82"/>
                    </a:lnTo>
                    <a:lnTo>
                      <a:pt x="1214" y="78"/>
                    </a:lnTo>
                    <a:lnTo>
                      <a:pt x="1110" y="74"/>
                    </a:lnTo>
                    <a:lnTo>
                      <a:pt x="1110" y="74"/>
                    </a:lnTo>
                    <a:lnTo>
                      <a:pt x="1092" y="76"/>
                    </a:lnTo>
                    <a:lnTo>
                      <a:pt x="1090" y="76"/>
                    </a:lnTo>
                    <a:lnTo>
                      <a:pt x="1092" y="78"/>
                    </a:lnTo>
                    <a:lnTo>
                      <a:pt x="1106" y="84"/>
                    </a:lnTo>
                    <a:lnTo>
                      <a:pt x="1126" y="92"/>
                    </a:lnTo>
                    <a:lnTo>
                      <a:pt x="1148" y="100"/>
                    </a:lnTo>
                    <a:lnTo>
                      <a:pt x="1164" y="108"/>
                    </a:lnTo>
                    <a:lnTo>
                      <a:pt x="1168" y="110"/>
                    </a:lnTo>
                    <a:lnTo>
                      <a:pt x="1168" y="114"/>
                    </a:lnTo>
                    <a:lnTo>
                      <a:pt x="1164" y="116"/>
                    </a:lnTo>
                    <a:lnTo>
                      <a:pt x="1154" y="116"/>
                    </a:lnTo>
                    <a:lnTo>
                      <a:pt x="1154" y="116"/>
                    </a:lnTo>
                    <a:lnTo>
                      <a:pt x="1146" y="118"/>
                    </a:lnTo>
                    <a:lnTo>
                      <a:pt x="1142" y="120"/>
                    </a:lnTo>
                    <a:lnTo>
                      <a:pt x="1138" y="122"/>
                    </a:lnTo>
                    <a:lnTo>
                      <a:pt x="1138" y="126"/>
                    </a:lnTo>
                    <a:lnTo>
                      <a:pt x="1136" y="132"/>
                    </a:lnTo>
                    <a:lnTo>
                      <a:pt x="1138" y="140"/>
                    </a:lnTo>
                    <a:lnTo>
                      <a:pt x="1142" y="148"/>
                    </a:lnTo>
                    <a:lnTo>
                      <a:pt x="1142" y="156"/>
                    </a:lnTo>
                    <a:lnTo>
                      <a:pt x="1142" y="158"/>
                    </a:lnTo>
                    <a:lnTo>
                      <a:pt x="1140" y="160"/>
                    </a:lnTo>
                    <a:lnTo>
                      <a:pt x="1136" y="162"/>
                    </a:lnTo>
                    <a:lnTo>
                      <a:pt x="1132" y="164"/>
                    </a:lnTo>
                    <a:lnTo>
                      <a:pt x="1132" y="164"/>
                    </a:lnTo>
                    <a:lnTo>
                      <a:pt x="1122" y="164"/>
                    </a:lnTo>
                    <a:lnTo>
                      <a:pt x="1114" y="162"/>
                    </a:lnTo>
                    <a:lnTo>
                      <a:pt x="1108" y="158"/>
                    </a:lnTo>
                    <a:lnTo>
                      <a:pt x="1102" y="152"/>
                    </a:lnTo>
                    <a:lnTo>
                      <a:pt x="1094" y="146"/>
                    </a:lnTo>
                    <a:lnTo>
                      <a:pt x="1084" y="142"/>
                    </a:lnTo>
                    <a:lnTo>
                      <a:pt x="1070" y="136"/>
                    </a:lnTo>
                    <a:lnTo>
                      <a:pt x="1052" y="132"/>
                    </a:lnTo>
                    <a:lnTo>
                      <a:pt x="1052" y="132"/>
                    </a:lnTo>
                    <a:lnTo>
                      <a:pt x="1034" y="128"/>
                    </a:lnTo>
                    <a:lnTo>
                      <a:pt x="1016" y="124"/>
                    </a:lnTo>
                    <a:lnTo>
                      <a:pt x="986" y="114"/>
                    </a:lnTo>
                    <a:lnTo>
                      <a:pt x="954" y="104"/>
                    </a:lnTo>
                    <a:lnTo>
                      <a:pt x="936" y="100"/>
                    </a:lnTo>
                    <a:lnTo>
                      <a:pt x="916" y="98"/>
                    </a:lnTo>
                    <a:lnTo>
                      <a:pt x="916" y="98"/>
                    </a:lnTo>
                    <a:lnTo>
                      <a:pt x="896" y="98"/>
                    </a:lnTo>
                    <a:lnTo>
                      <a:pt x="884" y="100"/>
                    </a:lnTo>
                    <a:lnTo>
                      <a:pt x="876" y="102"/>
                    </a:lnTo>
                    <a:lnTo>
                      <a:pt x="874" y="104"/>
                    </a:lnTo>
                    <a:lnTo>
                      <a:pt x="874" y="106"/>
                    </a:lnTo>
                    <a:lnTo>
                      <a:pt x="876" y="112"/>
                    </a:lnTo>
                    <a:lnTo>
                      <a:pt x="884" y="118"/>
                    </a:lnTo>
                    <a:lnTo>
                      <a:pt x="914" y="138"/>
                    </a:lnTo>
                    <a:lnTo>
                      <a:pt x="914" y="138"/>
                    </a:lnTo>
                    <a:lnTo>
                      <a:pt x="926" y="146"/>
                    </a:lnTo>
                    <a:lnTo>
                      <a:pt x="928" y="148"/>
                    </a:lnTo>
                    <a:lnTo>
                      <a:pt x="928" y="150"/>
                    </a:lnTo>
                    <a:lnTo>
                      <a:pt x="922" y="150"/>
                    </a:lnTo>
                    <a:lnTo>
                      <a:pt x="912" y="148"/>
                    </a:lnTo>
                    <a:lnTo>
                      <a:pt x="900" y="148"/>
                    </a:lnTo>
                    <a:lnTo>
                      <a:pt x="888" y="148"/>
                    </a:lnTo>
                    <a:lnTo>
                      <a:pt x="884" y="148"/>
                    </a:lnTo>
                    <a:lnTo>
                      <a:pt x="882" y="150"/>
                    </a:lnTo>
                    <a:lnTo>
                      <a:pt x="882" y="154"/>
                    </a:lnTo>
                    <a:lnTo>
                      <a:pt x="884" y="158"/>
                    </a:lnTo>
                    <a:lnTo>
                      <a:pt x="884" y="158"/>
                    </a:lnTo>
                    <a:lnTo>
                      <a:pt x="886" y="160"/>
                    </a:lnTo>
                    <a:lnTo>
                      <a:pt x="886" y="162"/>
                    </a:lnTo>
                    <a:lnTo>
                      <a:pt x="878" y="160"/>
                    </a:lnTo>
                    <a:lnTo>
                      <a:pt x="866" y="156"/>
                    </a:lnTo>
                    <a:lnTo>
                      <a:pt x="850" y="150"/>
                    </a:lnTo>
                    <a:lnTo>
                      <a:pt x="834" y="148"/>
                    </a:lnTo>
                    <a:lnTo>
                      <a:pt x="824" y="148"/>
                    </a:lnTo>
                    <a:lnTo>
                      <a:pt x="814" y="148"/>
                    </a:lnTo>
                    <a:lnTo>
                      <a:pt x="806" y="152"/>
                    </a:lnTo>
                    <a:lnTo>
                      <a:pt x="796" y="156"/>
                    </a:lnTo>
                    <a:lnTo>
                      <a:pt x="788" y="164"/>
                    </a:lnTo>
                    <a:lnTo>
                      <a:pt x="782" y="172"/>
                    </a:lnTo>
                    <a:lnTo>
                      <a:pt x="782" y="172"/>
                    </a:lnTo>
                    <a:lnTo>
                      <a:pt x="770" y="190"/>
                    </a:lnTo>
                    <a:lnTo>
                      <a:pt x="772" y="180"/>
                    </a:lnTo>
                    <a:lnTo>
                      <a:pt x="776" y="168"/>
                    </a:lnTo>
                    <a:lnTo>
                      <a:pt x="776" y="154"/>
                    </a:lnTo>
                    <a:lnTo>
                      <a:pt x="774" y="138"/>
                    </a:lnTo>
                    <a:lnTo>
                      <a:pt x="772" y="132"/>
                    </a:lnTo>
                    <a:lnTo>
                      <a:pt x="766" y="124"/>
                    </a:lnTo>
                    <a:lnTo>
                      <a:pt x="766" y="124"/>
                    </a:lnTo>
                    <a:lnTo>
                      <a:pt x="756" y="114"/>
                    </a:lnTo>
                    <a:lnTo>
                      <a:pt x="746" y="108"/>
                    </a:lnTo>
                    <a:lnTo>
                      <a:pt x="732" y="108"/>
                    </a:lnTo>
                    <a:lnTo>
                      <a:pt x="716" y="110"/>
                    </a:lnTo>
                    <a:lnTo>
                      <a:pt x="672" y="120"/>
                    </a:lnTo>
                    <a:lnTo>
                      <a:pt x="640" y="126"/>
                    </a:lnTo>
                    <a:lnTo>
                      <a:pt x="598" y="130"/>
                    </a:lnTo>
                    <a:lnTo>
                      <a:pt x="598" y="130"/>
                    </a:lnTo>
                    <a:lnTo>
                      <a:pt x="558" y="136"/>
                    </a:lnTo>
                    <a:lnTo>
                      <a:pt x="526" y="140"/>
                    </a:lnTo>
                    <a:lnTo>
                      <a:pt x="502" y="146"/>
                    </a:lnTo>
                    <a:lnTo>
                      <a:pt x="484" y="152"/>
                    </a:lnTo>
                    <a:lnTo>
                      <a:pt x="472" y="156"/>
                    </a:lnTo>
                    <a:lnTo>
                      <a:pt x="466" y="164"/>
                    </a:lnTo>
                    <a:lnTo>
                      <a:pt x="466" y="166"/>
                    </a:lnTo>
                    <a:lnTo>
                      <a:pt x="466" y="170"/>
                    </a:lnTo>
                    <a:lnTo>
                      <a:pt x="470" y="176"/>
                    </a:lnTo>
                    <a:lnTo>
                      <a:pt x="470" y="176"/>
                    </a:lnTo>
                    <a:close/>
                  </a:path>
                </a:pathLst>
              </a:custGeom>
              <a:grpFill/>
              <a:ln w="6350">
                <a:noFill/>
                <a:round/>
                <a:headEnd/>
                <a:tailEnd/>
              </a:ln>
            </p:spPr>
            <p:txBody>
              <a:bodyPr/>
              <a:lstStyle/>
              <a:p>
                <a:endParaRPr lang="en-US" b="1"/>
              </a:p>
            </p:txBody>
          </p:sp>
        </p:grpSp>
        <p:sp>
          <p:nvSpPr>
            <p:cNvPr id="184" name="Freeform 6134">
              <a:extLst>
                <a:ext uri="{FF2B5EF4-FFF2-40B4-BE49-F238E27FC236}">
                  <a16:creationId xmlns:a16="http://schemas.microsoft.com/office/drawing/2014/main" id="{BB9B20CF-C0D2-42B9-98EE-9EE3738EEB53}"/>
                </a:ext>
              </a:extLst>
            </p:cNvPr>
            <p:cNvSpPr>
              <a:spLocks/>
            </p:cNvSpPr>
            <p:nvPr/>
          </p:nvSpPr>
          <p:spPr bwMode="auto">
            <a:xfrm>
              <a:off x="3549028" y="3600798"/>
              <a:ext cx="3810" cy="5079"/>
            </a:xfrm>
            <a:custGeom>
              <a:avLst/>
              <a:gdLst/>
              <a:ahLst/>
              <a:cxnLst>
                <a:cxn ang="0">
                  <a:pos x="2" y="8"/>
                </a:cxn>
                <a:cxn ang="0">
                  <a:pos x="2" y="8"/>
                </a:cxn>
                <a:cxn ang="0">
                  <a:pos x="4" y="8"/>
                </a:cxn>
                <a:cxn ang="0">
                  <a:pos x="6" y="4"/>
                </a:cxn>
                <a:cxn ang="0">
                  <a:pos x="6" y="2"/>
                </a:cxn>
                <a:cxn ang="0">
                  <a:pos x="6" y="0"/>
                </a:cxn>
                <a:cxn ang="0">
                  <a:pos x="6" y="0"/>
                </a:cxn>
                <a:cxn ang="0">
                  <a:pos x="4" y="2"/>
                </a:cxn>
                <a:cxn ang="0">
                  <a:pos x="2" y="4"/>
                </a:cxn>
                <a:cxn ang="0">
                  <a:pos x="0" y="6"/>
                </a:cxn>
                <a:cxn ang="0">
                  <a:pos x="2" y="8"/>
                </a:cxn>
                <a:cxn ang="0">
                  <a:pos x="2" y="8"/>
                </a:cxn>
              </a:cxnLst>
              <a:rect l="0" t="0" r="r" b="b"/>
              <a:pathLst>
                <a:path w="6" h="8">
                  <a:moveTo>
                    <a:pt x="2" y="8"/>
                  </a:moveTo>
                  <a:lnTo>
                    <a:pt x="2" y="8"/>
                  </a:lnTo>
                  <a:lnTo>
                    <a:pt x="4" y="8"/>
                  </a:lnTo>
                  <a:lnTo>
                    <a:pt x="6" y="4"/>
                  </a:lnTo>
                  <a:lnTo>
                    <a:pt x="6" y="2"/>
                  </a:lnTo>
                  <a:lnTo>
                    <a:pt x="6" y="0"/>
                  </a:lnTo>
                  <a:lnTo>
                    <a:pt x="6" y="0"/>
                  </a:lnTo>
                  <a:lnTo>
                    <a:pt x="4" y="2"/>
                  </a:lnTo>
                  <a:lnTo>
                    <a:pt x="2" y="4"/>
                  </a:lnTo>
                  <a:lnTo>
                    <a:pt x="0" y="6"/>
                  </a:lnTo>
                  <a:lnTo>
                    <a:pt x="2" y="8"/>
                  </a:lnTo>
                  <a:lnTo>
                    <a:pt x="2" y="8"/>
                  </a:lnTo>
                  <a:close/>
                </a:path>
              </a:pathLst>
            </a:custGeom>
            <a:grpFill/>
            <a:ln w="6350">
              <a:noFill/>
              <a:round/>
              <a:headEnd/>
              <a:tailEnd/>
            </a:ln>
          </p:spPr>
          <p:txBody>
            <a:bodyPr/>
            <a:lstStyle/>
            <a:p>
              <a:endParaRPr lang="en-US" b="1"/>
            </a:p>
          </p:txBody>
        </p:sp>
        <p:sp>
          <p:nvSpPr>
            <p:cNvPr id="185" name="Freeform 6135">
              <a:extLst>
                <a:ext uri="{FF2B5EF4-FFF2-40B4-BE49-F238E27FC236}">
                  <a16:creationId xmlns:a16="http://schemas.microsoft.com/office/drawing/2014/main" id="{1A4A0E60-0912-41A6-9C00-2DFA99F5ED2C}"/>
                </a:ext>
              </a:extLst>
            </p:cNvPr>
            <p:cNvSpPr>
              <a:spLocks/>
            </p:cNvSpPr>
            <p:nvPr/>
          </p:nvSpPr>
          <p:spPr bwMode="auto">
            <a:xfrm>
              <a:off x="3554396" y="3592522"/>
              <a:ext cx="1587" cy="1587"/>
            </a:xfrm>
            <a:custGeom>
              <a:avLst/>
              <a:gdLst/>
              <a:ahLst/>
              <a:cxnLst>
                <a:cxn ang="0">
                  <a:pos x="0" y="4"/>
                </a:cxn>
                <a:cxn ang="0">
                  <a:pos x="0" y="4"/>
                </a:cxn>
                <a:cxn ang="0">
                  <a:pos x="2" y="4"/>
                </a:cxn>
                <a:cxn ang="0">
                  <a:pos x="4" y="2"/>
                </a:cxn>
                <a:cxn ang="0">
                  <a:pos x="4" y="0"/>
                </a:cxn>
                <a:cxn ang="0">
                  <a:pos x="4" y="0"/>
                </a:cxn>
                <a:cxn ang="0">
                  <a:pos x="2" y="0"/>
                </a:cxn>
                <a:cxn ang="0">
                  <a:pos x="0" y="0"/>
                </a:cxn>
                <a:cxn ang="0">
                  <a:pos x="0" y="2"/>
                </a:cxn>
                <a:cxn ang="0">
                  <a:pos x="0" y="4"/>
                </a:cxn>
                <a:cxn ang="0">
                  <a:pos x="0" y="4"/>
                </a:cxn>
              </a:cxnLst>
              <a:rect l="0" t="0" r="r" b="b"/>
              <a:pathLst>
                <a:path w="4" h="4">
                  <a:moveTo>
                    <a:pt x="0" y="4"/>
                  </a:moveTo>
                  <a:lnTo>
                    <a:pt x="0" y="4"/>
                  </a:lnTo>
                  <a:lnTo>
                    <a:pt x="2" y="4"/>
                  </a:lnTo>
                  <a:lnTo>
                    <a:pt x="4" y="2"/>
                  </a:lnTo>
                  <a:lnTo>
                    <a:pt x="4" y="0"/>
                  </a:lnTo>
                  <a:lnTo>
                    <a:pt x="4" y="0"/>
                  </a:lnTo>
                  <a:lnTo>
                    <a:pt x="2" y="0"/>
                  </a:lnTo>
                  <a:lnTo>
                    <a:pt x="0" y="0"/>
                  </a:lnTo>
                  <a:lnTo>
                    <a:pt x="0" y="2"/>
                  </a:lnTo>
                  <a:lnTo>
                    <a:pt x="0" y="4"/>
                  </a:lnTo>
                  <a:lnTo>
                    <a:pt x="0" y="4"/>
                  </a:lnTo>
                  <a:close/>
                </a:path>
              </a:pathLst>
            </a:custGeom>
            <a:grpFill/>
            <a:ln w="6350">
              <a:noFill/>
              <a:round/>
              <a:headEnd/>
              <a:tailEnd/>
            </a:ln>
          </p:spPr>
          <p:txBody>
            <a:bodyPr/>
            <a:lstStyle/>
            <a:p>
              <a:endParaRPr lang="en-US" b="1"/>
            </a:p>
          </p:txBody>
        </p:sp>
        <p:sp>
          <p:nvSpPr>
            <p:cNvPr id="186" name="Freeform 6136">
              <a:extLst>
                <a:ext uri="{FF2B5EF4-FFF2-40B4-BE49-F238E27FC236}">
                  <a16:creationId xmlns:a16="http://schemas.microsoft.com/office/drawing/2014/main" id="{70A00C2B-507C-4FB5-A0AE-438D1AF830F3}"/>
                </a:ext>
              </a:extLst>
            </p:cNvPr>
            <p:cNvSpPr>
              <a:spLocks/>
            </p:cNvSpPr>
            <p:nvPr/>
          </p:nvSpPr>
          <p:spPr bwMode="auto">
            <a:xfrm>
              <a:off x="3542678" y="3591909"/>
              <a:ext cx="3810" cy="5079"/>
            </a:xfrm>
            <a:custGeom>
              <a:avLst/>
              <a:gdLst/>
              <a:ahLst/>
              <a:cxnLst>
                <a:cxn ang="0">
                  <a:pos x="6" y="2"/>
                </a:cxn>
                <a:cxn ang="0">
                  <a:pos x="6" y="2"/>
                </a:cxn>
                <a:cxn ang="0">
                  <a:pos x="4" y="0"/>
                </a:cxn>
                <a:cxn ang="0">
                  <a:pos x="0" y="2"/>
                </a:cxn>
                <a:cxn ang="0">
                  <a:pos x="0" y="6"/>
                </a:cxn>
                <a:cxn ang="0">
                  <a:pos x="0" y="8"/>
                </a:cxn>
                <a:cxn ang="0">
                  <a:pos x="0" y="8"/>
                </a:cxn>
                <a:cxn ang="0">
                  <a:pos x="4" y="6"/>
                </a:cxn>
                <a:cxn ang="0">
                  <a:pos x="6" y="4"/>
                </a:cxn>
                <a:cxn ang="0">
                  <a:pos x="6" y="2"/>
                </a:cxn>
                <a:cxn ang="0">
                  <a:pos x="6" y="2"/>
                </a:cxn>
              </a:cxnLst>
              <a:rect l="0" t="0" r="r" b="b"/>
              <a:pathLst>
                <a:path w="6" h="8">
                  <a:moveTo>
                    <a:pt x="6" y="2"/>
                  </a:moveTo>
                  <a:lnTo>
                    <a:pt x="6" y="2"/>
                  </a:lnTo>
                  <a:lnTo>
                    <a:pt x="4" y="0"/>
                  </a:lnTo>
                  <a:lnTo>
                    <a:pt x="0" y="2"/>
                  </a:lnTo>
                  <a:lnTo>
                    <a:pt x="0" y="6"/>
                  </a:lnTo>
                  <a:lnTo>
                    <a:pt x="0" y="8"/>
                  </a:lnTo>
                  <a:lnTo>
                    <a:pt x="0" y="8"/>
                  </a:lnTo>
                  <a:lnTo>
                    <a:pt x="4" y="6"/>
                  </a:lnTo>
                  <a:lnTo>
                    <a:pt x="6" y="4"/>
                  </a:lnTo>
                  <a:lnTo>
                    <a:pt x="6" y="2"/>
                  </a:lnTo>
                  <a:lnTo>
                    <a:pt x="6" y="2"/>
                  </a:lnTo>
                  <a:close/>
                </a:path>
              </a:pathLst>
            </a:custGeom>
            <a:grpFill/>
            <a:ln w="6350">
              <a:noFill/>
              <a:round/>
              <a:headEnd/>
              <a:tailEnd/>
            </a:ln>
          </p:spPr>
          <p:txBody>
            <a:bodyPr/>
            <a:lstStyle/>
            <a:p>
              <a:endParaRPr lang="en-US" b="1"/>
            </a:p>
          </p:txBody>
        </p:sp>
        <p:sp>
          <p:nvSpPr>
            <p:cNvPr id="187" name="Freeform 6138">
              <a:extLst>
                <a:ext uri="{FF2B5EF4-FFF2-40B4-BE49-F238E27FC236}">
                  <a16:creationId xmlns:a16="http://schemas.microsoft.com/office/drawing/2014/main" id="{91BCB95D-9766-43E5-BAA6-2DD7A67B5A38}"/>
                </a:ext>
              </a:extLst>
            </p:cNvPr>
            <p:cNvSpPr>
              <a:spLocks/>
            </p:cNvSpPr>
            <p:nvPr/>
          </p:nvSpPr>
          <p:spPr bwMode="auto">
            <a:xfrm>
              <a:off x="3543948" y="3604608"/>
              <a:ext cx="2540" cy="3810"/>
            </a:xfrm>
            <a:custGeom>
              <a:avLst/>
              <a:gdLst/>
              <a:ahLst/>
              <a:cxnLst>
                <a:cxn ang="0">
                  <a:pos x="2" y="0"/>
                </a:cxn>
                <a:cxn ang="0">
                  <a:pos x="2" y="0"/>
                </a:cxn>
                <a:cxn ang="0">
                  <a:pos x="0" y="0"/>
                </a:cxn>
                <a:cxn ang="0">
                  <a:pos x="0" y="2"/>
                </a:cxn>
                <a:cxn ang="0">
                  <a:pos x="0" y="4"/>
                </a:cxn>
                <a:cxn ang="0">
                  <a:pos x="2" y="6"/>
                </a:cxn>
                <a:cxn ang="0">
                  <a:pos x="2" y="6"/>
                </a:cxn>
                <a:cxn ang="0">
                  <a:pos x="4" y="6"/>
                </a:cxn>
                <a:cxn ang="0">
                  <a:pos x="4" y="4"/>
                </a:cxn>
                <a:cxn ang="0">
                  <a:pos x="4" y="2"/>
                </a:cxn>
                <a:cxn ang="0">
                  <a:pos x="2" y="0"/>
                </a:cxn>
                <a:cxn ang="0">
                  <a:pos x="2" y="0"/>
                </a:cxn>
              </a:cxnLst>
              <a:rect l="0" t="0" r="r" b="b"/>
              <a:pathLst>
                <a:path w="4" h="6">
                  <a:moveTo>
                    <a:pt x="2" y="0"/>
                  </a:moveTo>
                  <a:lnTo>
                    <a:pt x="2" y="0"/>
                  </a:lnTo>
                  <a:lnTo>
                    <a:pt x="0" y="0"/>
                  </a:lnTo>
                  <a:lnTo>
                    <a:pt x="0" y="2"/>
                  </a:lnTo>
                  <a:lnTo>
                    <a:pt x="0" y="4"/>
                  </a:lnTo>
                  <a:lnTo>
                    <a:pt x="2" y="6"/>
                  </a:lnTo>
                  <a:lnTo>
                    <a:pt x="2" y="6"/>
                  </a:lnTo>
                  <a:lnTo>
                    <a:pt x="4" y="6"/>
                  </a:lnTo>
                  <a:lnTo>
                    <a:pt x="4" y="4"/>
                  </a:lnTo>
                  <a:lnTo>
                    <a:pt x="4" y="2"/>
                  </a:lnTo>
                  <a:lnTo>
                    <a:pt x="2" y="0"/>
                  </a:lnTo>
                  <a:lnTo>
                    <a:pt x="2" y="0"/>
                  </a:lnTo>
                  <a:close/>
                </a:path>
              </a:pathLst>
            </a:custGeom>
            <a:grpFill/>
            <a:ln w="6350">
              <a:noFill/>
              <a:round/>
              <a:headEnd/>
              <a:tailEnd/>
            </a:ln>
          </p:spPr>
          <p:txBody>
            <a:bodyPr/>
            <a:lstStyle/>
            <a:p>
              <a:endParaRPr lang="en-US" b="1"/>
            </a:p>
          </p:txBody>
        </p:sp>
        <p:sp>
          <p:nvSpPr>
            <p:cNvPr id="188" name="Freeform 6144">
              <a:extLst>
                <a:ext uri="{FF2B5EF4-FFF2-40B4-BE49-F238E27FC236}">
                  <a16:creationId xmlns:a16="http://schemas.microsoft.com/office/drawing/2014/main" id="{1881EDAC-9BA3-40D6-BC93-08AA8349EEB0}"/>
                </a:ext>
              </a:extLst>
            </p:cNvPr>
            <p:cNvSpPr>
              <a:spLocks/>
            </p:cNvSpPr>
            <p:nvPr/>
          </p:nvSpPr>
          <p:spPr bwMode="auto">
            <a:xfrm>
              <a:off x="3540139" y="3583020"/>
              <a:ext cx="5080" cy="3810"/>
            </a:xfrm>
            <a:custGeom>
              <a:avLst/>
              <a:gdLst/>
              <a:ahLst/>
              <a:cxnLst>
                <a:cxn ang="0">
                  <a:pos x="8" y="2"/>
                </a:cxn>
                <a:cxn ang="0">
                  <a:pos x="8" y="2"/>
                </a:cxn>
                <a:cxn ang="0">
                  <a:pos x="8" y="0"/>
                </a:cxn>
                <a:cxn ang="0">
                  <a:pos x="6" y="0"/>
                </a:cxn>
                <a:cxn ang="0">
                  <a:pos x="4" y="0"/>
                </a:cxn>
                <a:cxn ang="0">
                  <a:pos x="0" y="2"/>
                </a:cxn>
                <a:cxn ang="0">
                  <a:pos x="0" y="4"/>
                </a:cxn>
                <a:cxn ang="0">
                  <a:pos x="0" y="6"/>
                </a:cxn>
                <a:cxn ang="0">
                  <a:pos x="0" y="6"/>
                </a:cxn>
                <a:cxn ang="0">
                  <a:pos x="4" y="6"/>
                </a:cxn>
                <a:cxn ang="0">
                  <a:pos x="8" y="2"/>
                </a:cxn>
                <a:cxn ang="0">
                  <a:pos x="8" y="2"/>
                </a:cxn>
              </a:cxnLst>
              <a:rect l="0" t="0" r="r" b="b"/>
              <a:pathLst>
                <a:path w="8" h="6">
                  <a:moveTo>
                    <a:pt x="8" y="2"/>
                  </a:moveTo>
                  <a:lnTo>
                    <a:pt x="8" y="2"/>
                  </a:lnTo>
                  <a:lnTo>
                    <a:pt x="8" y="0"/>
                  </a:lnTo>
                  <a:lnTo>
                    <a:pt x="6" y="0"/>
                  </a:lnTo>
                  <a:lnTo>
                    <a:pt x="4" y="0"/>
                  </a:lnTo>
                  <a:lnTo>
                    <a:pt x="0" y="2"/>
                  </a:lnTo>
                  <a:lnTo>
                    <a:pt x="0" y="4"/>
                  </a:lnTo>
                  <a:lnTo>
                    <a:pt x="0" y="6"/>
                  </a:lnTo>
                  <a:lnTo>
                    <a:pt x="0" y="6"/>
                  </a:lnTo>
                  <a:lnTo>
                    <a:pt x="4" y="6"/>
                  </a:lnTo>
                  <a:lnTo>
                    <a:pt x="8" y="2"/>
                  </a:lnTo>
                  <a:lnTo>
                    <a:pt x="8" y="2"/>
                  </a:lnTo>
                  <a:close/>
                </a:path>
              </a:pathLst>
            </a:custGeom>
            <a:grpFill/>
            <a:ln w="6350">
              <a:noFill/>
              <a:round/>
              <a:headEnd/>
              <a:tailEnd/>
            </a:ln>
          </p:spPr>
          <p:txBody>
            <a:bodyPr/>
            <a:lstStyle/>
            <a:p>
              <a:endParaRPr lang="en-US" b="1"/>
            </a:p>
          </p:txBody>
        </p:sp>
        <p:sp>
          <p:nvSpPr>
            <p:cNvPr id="189" name="Freeform 6149">
              <a:extLst>
                <a:ext uri="{FF2B5EF4-FFF2-40B4-BE49-F238E27FC236}">
                  <a16:creationId xmlns:a16="http://schemas.microsoft.com/office/drawing/2014/main" id="{7A1F6E5E-F8AC-4E10-B23F-F5C05FB86C80}"/>
                </a:ext>
              </a:extLst>
            </p:cNvPr>
            <p:cNvSpPr>
              <a:spLocks/>
            </p:cNvSpPr>
            <p:nvPr/>
          </p:nvSpPr>
          <p:spPr bwMode="auto">
            <a:xfrm>
              <a:off x="3533758" y="3592522"/>
              <a:ext cx="3175" cy="1587"/>
            </a:xfrm>
            <a:custGeom>
              <a:avLst/>
              <a:gdLst/>
              <a:ahLst/>
              <a:cxnLst>
                <a:cxn ang="0">
                  <a:pos x="0" y="4"/>
                </a:cxn>
                <a:cxn ang="0">
                  <a:pos x="0" y="4"/>
                </a:cxn>
                <a:cxn ang="0">
                  <a:pos x="2" y="4"/>
                </a:cxn>
                <a:cxn ang="0">
                  <a:pos x="6" y="2"/>
                </a:cxn>
                <a:cxn ang="0">
                  <a:pos x="6" y="2"/>
                </a:cxn>
                <a:cxn ang="0">
                  <a:pos x="6" y="0"/>
                </a:cxn>
                <a:cxn ang="0">
                  <a:pos x="2" y="2"/>
                </a:cxn>
                <a:cxn ang="0">
                  <a:pos x="0" y="2"/>
                </a:cxn>
                <a:cxn ang="0">
                  <a:pos x="0" y="4"/>
                </a:cxn>
                <a:cxn ang="0">
                  <a:pos x="0" y="4"/>
                </a:cxn>
              </a:cxnLst>
              <a:rect l="0" t="0" r="r" b="b"/>
              <a:pathLst>
                <a:path w="6" h="4">
                  <a:moveTo>
                    <a:pt x="0" y="4"/>
                  </a:moveTo>
                  <a:lnTo>
                    <a:pt x="0" y="4"/>
                  </a:lnTo>
                  <a:lnTo>
                    <a:pt x="2" y="4"/>
                  </a:lnTo>
                  <a:lnTo>
                    <a:pt x="6" y="2"/>
                  </a:lnTo>
                  <a:lnTo>
                    <a:pt x="6" y="2"/>
                  </a:lnTo>
                  <a:lnTo>
                    <a:pt x="6" y="0"/>
                  </a:lnTo>
                  <a:lnTo>
                    <a:pt x="2" y="2"/>
                  </a:lnTo>
                  <a:lnTo>
                    <a:pt x="0" y="2"/>
                  </a:lnTo>
                  <a:lnTo>
                    <a:pt x="0" y="4"/>
                  </a:lnTo>
                  <a:lnTo>
                    <a:pt x="0" y="4"/>
                  </a:lnTo>
                  <a:close/>
                </a:path>
              </a:pathLst>
            </a:custGeom>
            <a:grpFill/>
            <a:ln w="6350">
              <a:noFill/>
              <a:round/>
              <a:headEnd/>
              <a:tailEnd/>
            </a:ln>
          </p:spPr>
          <p:txBody>
            <a:bodyPr/>
            <a:lstStyle/>
            <a:p>
              <a:endParaRPr lang="en-US" b="1"/>
            </a:p>
          </p:txBody>
        </p:sp>
        <p:sp>
          <p:nvSpPr>
            <p:cNvPr id="190" name="Freeform 6150">
              <a:extLst>
                <a:ext uri="{FF2B5EF4-FFF2-40B4-BE49-F238E27FC236}">
                  <a16:creationId xmlns:a16="http://schemas.microsoft.com/office/drawing/2014/main" id="{99E0C828-C7B5-4E72-AAE8-333147FD869A}"/>
                </a:ext>
              </a:extLst>
            </p:cNvPr>
            <p:cNvSpPr>
              <a:spLocks/>
            </p:cNvSpPr>
            <p:nvPr/>
          </p:nvSpPr>
          <p:spPr bwMode="auto">
            <a:xfrm>
              <a:off x="3536329" y="3600798"/>
              <a:ext cx="3810" cy="2540"/>
            </a:xfrm>
            <a:custGeom>
              <a:avLst/>
              <a:gdLst/>
              <a:ahLst/>
              <a:cxnLst>
                <a:cxn ang="0">
                  <a:pos x="4" y="0"/>
                </a:cxn>
                <a:cxn ang="0">
                  <a:pos x="4" y="0"/>
                </a:cxn>
                <a:cxn ang="0">
                  <a:pos x="2" y="2"/>
                </a:cxn>
                <a:cxn ang="0">
                  <a:pos x="0" y="2"/>
                </a:cxn>
                <a:cxn ang="0">
                  <a:pos x="2" y="4"/>
                </a:cxn>
                <a:cxn ang="0">
                  <a:pos x="4" y="4"/>
                </a:cxn>
                <a:cxn ang="0">
                  <a:pos x="4" y="4"/>
                </a:cxn>
                <a:cxn ang="0">
                  <a:pos x="6" y="2"/>
                </a:cxn>
                <a:cxn ang="0">
                  <a:pos x="6" y="2"/>
                </a:cxn>
                <a:cxn ang="0">
                  <a:pos x="4" y="0"/>
                </a:cxn>
                <a:cxn ang="0">
                  <a:pos x="4" y="0"/>
                </a:cxn>
              </a:cxnLst>
              <a:rect l="0" t="0" r="r" b="b"/>
              <a:pathLst>
                <a:path w="6" h="4">
                  <a:moveTo>
                    <a:pt x="4" y="0"/>
                  </a:moveTo>
                  <a:lnTo>
                    <a:pt x="4" y="0"/>
                  </a:lnTo>
                  <a:lnTo>
                    <a:pt x="2" y="2"/>
                  </a:lnTo>
                  <a:lnTo>
                    <a:pt x="0" y="2"/>
                  </a:lnTo>
                  <a:lnTo>
                    <a:pt x="2" y="4"/>
                  </a:lnTo>
                  <a:lnTo>
                    <a:pt x="4" y="4"/>
                  </a:lnTo>
                  <a:lnTo>
                    <a:pt x="4" y="4"/>
                  </a:lnTo>
                  <a:lnTo>
                    <a:pt x="6" y="2"/>
                  </a:lnTo>
                  <a:lnTo>
                    <a:pt x="6" y="2"/>
                  </a:lnTo>
                  <a:lnTo>
                    <a:pt x="4" y="0"/>
                  </a:lnTo>
                  <a:lnTo>
                    <a:pt x="4" y="0"/>
                  </a:lnTo>
                  <a:close/>
                </a:path>
              </a:pathLst>
            </a:custGeom>
            <a:grpFill/>
            <a:ln w="6350">
              <a:noFill/>
              <a:round/>
              <a:headEnd/>
              <a:tailEnd/>
            </a:ln>
          </p:spPr>
          <p:txBody>
            <a:bodyPr/>
            <a:lstStyle/>
            <a:p>
              <a:endParaRPr lang="en-US" b="1"/>
            </a:p>
          </p:txBody>
        </p:sp>
      </p:grpSp>
      <p:grpSp>
        <p:nvGrpSpPr>
          <p:cNvPr id="235" name="Agrupar 234">
            <a:extLst>
              <a:ext uri="{FF2B5EF4-FFF2-40B4-BE49-F238E27FC236}">
                <a16:creationId xmlns:a16="http://schemas.microsoft.com/office/drawing/2014/main" id="{0BFB3F3F-4AD3-4184-B483-B31D13AB71B4}"/>
              </a:ext>
            </a:extLst>
          </p:cNvPr>
          <p:cNvGrpSpPr/>
          <p:nvPr/>
        </p:nvGrpSpPr>
        <p:grpSpPr>
          <a:xfrm>
            <a:off x="6801969" y="3050634"/>
            <a:ext cx="364183" cy="358230"/>
            <a:chOff x="6364198" y="3363531"/>
            <a:chExt cx="418315" cy="418315"/>
          </a:xfrm>
        </p:grpSpPr>
        <p:sp>
          <p:nvSpPr>
            <p:cNvPr id="236" name="Oval 1817">
              <a:extLst>
                <a:ext uri="{FF2B5EF4-FFF2-40B4-BE49-F238E27FC236}">
                  <a16:creationId xmlns:a16="http://schemas.microsoft.com/office/drawing/2014/main" id="{33F00ED5-E4A1-4587-BC70-D912ADEC8A5D}"/>
                </a:ext>
              </a:extLst>
            </p:cNvPr>
            <p:cNvSpPr/>
            <p:nvPr/>
          </p:nvSpPr>
          <p:spPr>
            <a:xfrm>
              <a:off x="6364198" y="3363531"/>
              <a:ext cx="418315" cy="418315"/>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7" name="Group 365">
              <a:extLst>
                <a:ext uri="{FF2B5EF4-FFF2-40B4-BE49-F238E27FC236}">
                  <a16:creationId xmlns:a16="http://schemas.microsoft.com/office/drawing/2014/main" id="{777355B4-99E3-42E4-AE2A-75CD54A5C3A8}"/>
                </a:ext>
              </a:extLst>
            </p:cNvPr>
            <p:cNvGrpSpPr/>
            <p:nvPr/>
          </p:nvGrpSpPr>
          <p:grpSpPr>
            <a:xfrm>
              <a:off x="6466195" y="3481342"/>
              <a:ext cx="214321" cy="182692"/>
              <a:chOff x="9891713" y="1344613"/>
              <a:chExt cx="285750" cy="285750"/>
            </a:xfrm>
            <a:solidFill>
              <a:schemeClr val="bg1"/>
            </a:solidFill>
          </p:grpSpPr>
          <p:sp>
            <p:nvSpPr>
              <p:cNvPr id="238" name="Freeform 298">
                <a:extLst>
                  <a:ext uri="{FF2B5EF4-FFF2-40B4-BE49-F238E27FC236}">
                    <a16:creationId xmlns:a16="http://schemas.microsoft.com/office/drawing/2014/main" id="{F21EDD45-D5A1-4C05-80A9-DBA00A8FD5C4}"/>
                  </a:ext>
                </a:extLst>
              </p:cNvPr>
              <p:cNvSpPr>
                <a:spLocks noEditPoints="1"/>
              </p:cNvSpPr>
              <p:nvPr/>
            </p:nvSpPr>
            <p:spPr bwMode="auto">
              <a:xfrm>
                <a:off x="9891713" y="1344613"/>
                <a:ext cx="285750" cy="285750"/>
              </a:xfrm>
              <a:custGeom>
                <a:avLst/>
                <a:gdLst>
                  <a:gd name="T0" fmla="*/ 542 w 903"/>
                  <a:gd name="T1" fmla="*/ 707 h 903"/>
                  <a:gd name="T2" fmla="*/ 540 w 903"/>
                  <a:gd name="T3" fmla="*/ 702 h 903"/>
                  <a:gd name="T4" fmla="*/ 537 w 903"/>
                  <a:gd name="T5" fmla="*/ 696 h 903"/>
                  <a:gd name="T6" fmla="*/ 533 w 903"/>
                  <a:gd name="T7" fmla="*/ 693 h 903"/>
                  <a:gd name="T8" fmla="*/ 526 w 903"/>
                  <a:gd name="T9" fmla="*/ 692 h 903"/>
                  <a:gd name="T10" fmla="*/ 373 w 903"/>
                  <a:gd name="T11" fmla="*/ 692 h 903"/>
                  <a:gd name="T12" fmla="*/ 367 w 903"/>
                  <a:gd name="T13" fmla="*/ 694 h 903"/>
                  <a:gd name="T14" fmla="*/ 364 w 903"/>
                  <a:gd name="T15" fmla="*/ 698 h 903"/>
                  <a:gd name="T16" fmla="*/ 361 w 903"/>
                  <a:gd name="T17" fmla="*/ 704 h 903"/>
                  <a:gd name="T18" fmla="*/ 361 w 903"/>
                  <a:gd name="T19" fmla="*/ 872 h 903"/>
                  <a:gd name="T20" fmla="*/ 181 w 903"/>
                  <a:gd name="T21" fmla="*/ 210 h 903"/>
                  <a:gd name="T22" fmla="*/ 722 w 903"/>
                  <a:gd name="T23" fmla="*/ 872 h 903"/>
                  <a:gd name="T24" fmla="*/ 391 w 903"/>
                  <a:gd name="T25" fmla="*/ 872 h 903"/>
                  <a:gd name="T26" fmla="*/ 511 w 903"/>
                  <a:gd name="T27" fmla="*/ 722 h 903"/>
                  <a:gd name="T28" fmla="*/ 391 w 903"/>
                  <a:gd name="T29" fmla="*/ 872 h 903"/>
                  <a:gd name="T30" fmla="*/ 451 w 903"/>
                  <a:gd name="T31" fmla="*/ 31 h 903"/>
                  <a:gd name="T32" fmla="*/ 783 w 903"/>
                  <a:gd name="T33" fmla="*/ 180 h 903"/>
                  <a:gd name="T34" fmla="*/ 166 w 903"/>
                  <a:gd name="T35" fmla="*/ 180 h 903"/>
                  <a:gd name="T36" fmla="*/ 121 w 903"/>
                  <a:gd name="T37" fmla="*/ 160 h 903"/>
                  <a:gd name="T38" fmla="*/ 753 w 903"/>
                  <a:gd name="T39" fmla="*/ 872 h 903"/>
                  <a:gd name="T40" fmla="*/ 798 w 903"/>
                  <a:gd name="T41" fmla="*/ 210 h 903"/>
                  <a:gd name="T42" fmla="*/ 804 w 903"/>
                  <a:gd name="T43" fmla="*/ 209 h 903"/>
                  <a:gd name="T44" fmla="*/ 808 w 903"/>
                  <a:gd name="T45" fmla="*/ 206 h 903"/>
                  <a:gd name="T46" fmla="*/ 811 w 903"/>
                  <a:gd name="T47" fmla="*/ 201 h 903"/>
                  <a:gd name="T48" fmla="*/ 813 w 903"/>
                  <a:gd name="T49" fmla="*/ 195 h 903"/>
                  <a:gd name="T50" fmla="*/ 813 w 903"/>
                  <a:gd name="T51" fmla="*/ 146 h 903"/>
                  <a:gd name="T52" fmla="*/ 807 w 903"/>
                  <a:gd name="T53" fmla="*/ 138 h 903"/>
                  <a:gd name="T54" fmla="*/ 456 w 903"/>
                  <a:gd name="T55" fmla="*/ 0 h 903"/>
                  <a:gd name="T56" fmla="*/ 446 w 903"/>
                  <a:gd name="T57" fmla="*/ 0 h 903"/>
                  <a:gd name="T58" fmla="*/ 96 w 903"/>
                  <a:gd name="T59" fmla="*/ 138 h 903"/>
                  <a:gd name="T60" fmla="*/ 91 w 903"/>
                  <a:gd name="T61" fmla="*/ 146 h 903"/>
                  <a:gd name="T62" fmla="*/ 90 w 903"/>
                  <a:gd name="T63" fmla="*/ 195 h 903"/>
                  <a:gd name="T64" fmla="*/ 92 w 903"/>
                  <a:gd name="T65" fmla="*/ 201 h 903"/>
                  <a:gd name="T66" fmla="*/ 95 w 903"/>
                  <a:gd name="T67" fmla="*/ 206 h 903"/>
                  <a:gd name="T68" fmla="*/ 99 w 903"/>
                  <a:gd name="T69" fmla="*/ 209 h 903"/>
                  <a:gd name="T70" fmla="*/ 106 w 903"/>
                  <a:gd name="T71" fmla="*/ 210 h 903"/>
                  <a:gd name="T72" fmla="*/ 151 w 903"/>
                  <a:gd name="T73" fmla="*/ 872 h 903"/>
                  <a:gd name="T74" fmla="*/ 11 w 903"/>
                  <a:gd name="T75" fmla="*/ 873 h 903"/>
                  <a:gd name="T76" fmla="*/ 6 w 903"/>
                  <a:gd name="T77" fmla="*/ 876 h 903"/>
                  <a:gd name="T78" fmla="*/ 3 w 903"/>
                  <a:gd name="T79" fmla="*/ 880 h 903"/>
                  <a:gd name="T80" fmla="*/ 1 w 903"/>
                  <a:gd name="T81" fmla="*/ 885 h 903"/>
                  <a:gd name="T82" fmla="*/ 1 w 903"/>
                  <a:gd name="T83" fmla="*/ 891 h 903"/>
                  <a:gd name="T84" fmla="*/ 3 w 903"/>
                  <a:gd name="T85" fmla="*/ 896 h 903"/>
                  <a:gd name="T86" fmla="*/ 6 w 903"/>
                  <a:gd name="T87" fmla="*/ 900 h 903"/>
                  <a:gd name="T88" fmla="*/ 11 w 903"/>
                  <a:gd name="T89" fmla="*/ 902 h 903"/>
                  <a:gd name="T90" fmla="*/ 166 w 903"/>
                  <a:gd name="T91" fmla="*/ 902 h 903"/>
                  <a:gd name="T92" fmla="*/ 527 w 903"/>
                  <a:gd name="T93" fmla="*/ 902 h 903"/>
                  <a:gd name="T94" fmla="*/ 888 w 903"/>
                  <a:gd name="T95" fmla="*/ 902 h 903"/>
                  <a:gd name="T96" fmla="*/ 894 w 903"/>
                  <a:gd name="T97" fmla="*/ 901 h 903"/>
                  <a:gd name="T98" fmla="*/ 898 w 903"/>
                  <a:gd name="T99" fmla="*/ 898 h 903"/>
                  <a:gd name="T100" fmla="*/ 902 w 903"/>
                  <a:gd name="T101" fmla="*/ 894 h 903"/>
                  <a:gd name="T102" fmla="*/ 903 w 903"/>
                  <a:gd name="T103" fmla="*/ 888 h 903"/>
                  <a:gd name="T104" fmla="*/ 902 w 903"/>
                  <a:gd name="T105" fmla="*/ 882 h 903"/>
                  <a:gd name="T106" fmla="*/ 898 w 903"/>
                  <a:gd name="T107" fmla="*/ 878 h 903"/>
                  <a:gd name="T108" fmla="*/ 894 w 903"/>
                  <a:gd name="T109" fmla="*/ 874 h 903"/>
                  <a:gd name="T110" fmla="*/ 888 w 903"/>
                  <a:gd name="T111" fmla="*/ 873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3" h="903">
                    <a:moveTo>
                      <a:pt x="542" y="872"/>
                    </a:moveTo>
                    <a:lnTo>
                      <a:pt x="542" y="707"/>
                    </a:lnTo>
                    <a:lnTo>
                      <a:pt x="541" y="704"/>
                    </a:lnTo>
                    <a:lnTo>
                      <a:pt x="540" y="702"/>
                    </a:lnTo>
                    <a:lnTo>
                      <a:pt x="539" y="698"/>
                    </a:lnTo>
                    <a:lnTo>
                      <a:pt x="537" y="696"/>
                    </a:lnTo>
                    <a:lnTo>
                      <a:pt x="535" y="695"/>
                    </a:lnTo>
                    <a:lnTo>
                      <a:pt x="533" y="693"/>
                    </a:lnTo>
                    <a:lnTo>
                      <a:pt x="529" y="692"/>
                    </a:lnTo>
                    <a:lnTo>
                      <a:pt x="526" y="692"/>
                    </a:lnTo>
                    <a:lnTo>
                      <a:pt x="376" y="692"/>
                    </a:lnTo>
                    <a:lnTo>
                      <a:pt x="373" y="692"/>
                    </a:lnTo>
                    <a:lnTo>
                      <a:pt x="371" y="693"/>
                    </a:lnTo>
                    <a:lnTo>
                      <a:pt x="367" y="694"/>
                    </a:lnTo>
                    <a:lnTo>
                      <a:pt x="365" y="696"/>
                    </a:lnTo>
                    <a:lnTo>
                      <a:pt x="364" y="698"/>
                    </a:lnTo>
                    <a:lnTo>
                      <a:pt x="362" y="702"/>
                    </a:lnTo>
                    <a:lnTo>
                      <a:pt x="361" y="704"/>
                    </a:lnTo>
                    <a:lnTo>
                      <a:pt x="361" y="707"/>
                    </a:lnTo>
                    <a:lnTo>
                      <a:pt x="361" y="872"/>
                    </a:lnTo>
                    <a:lnTo>
                      <a:pt x="181" y="872"/>
                    </a:lnTo>
                    <a:lnTo>
                      <a:pt x="181" y="210"/>
                    </a:lnTo>
                    <a:lnTo>
                      <a:pt x="722" y="210"/>
                    </a:lnTo>
                    <a:lnTo>
                      <a:pt x="722" y="872"/>
                    </a:lnTo>
                    <a:lnTo>
                      <a:pt x="542" y="872"/>
                    </a:lnTo>
                    <a:close/>
                    <a:moveTo>
                      <a:pt x="391" y="872"/>
                    </a:moveTo>
                    <a:lnTo>
                      <a:pt x="391" y="722"/>
                    </a:lnTo>
                    <a:lnTo>
                      <a:pt x="511" y="722"/>
                    </a:lnTo>
                    <a:lnTo>
                      <a:pt x="511" y="872"/>
                    </a:lnTo>
                    <a:lnTo>
                      <a:pt x="391" y="872"/>
                    </a:lnTo>
                    <a:close/>
                    <a:moveTo>
                      <a:pt x="121" y="160"/>
                    </a:moveTo>
                    <a:lnTo>
                      <a:pt x="451" y="31"/>
                    </a:lnTo>
                    <a:lnTo>
                      <a:pt x="783" y="160"/>
                    </a:lnTo>
                    <a:lnTo>
                      <a:pt x="783" y="180"/>
                    </a:lnTo>
                    <a:lnTo>
                      <a:pt x="737" y="180"/>
                    </a:lnTo>
                    <a:lnTo>
                      <a:pt x="166" y="180"/>
                    </a:lnTo>
                    <a:lnTo>
                      <a:pt x="121" y="180"/>
                    </a:lnTo>
                    <a:lnTo>
                      <a:pt x="121" y="160"/>
                    </a:lnTo>
                    <a:close/>
                    <a:moveTo>
                      <a:pt x="888" y="872"/>
                    </a:moveTo>
                    <a:lnTo>
                      <a:pt x="753" y="872"/>
                    </a:lnTo>
                    <a:lnTo>
                      <a:pt x="753" y="210"/>
                    </a:lnTo>
                    <a:lnTo>
                      <a:pt x="798" y="210"/>
                    </a:lnTo>
                    <a:lnTo>
                      <a:pt x="801" y="210"/>
                    </a:lnTo>
                    <a:lnTo>
                      <a:pt x="804" y="209"/>
                    </a:lnTo>
                    <a:lnTo>
                      <a:pt x="806" y="208"/>
                    </a:lnTo>
                    <a:lnTo>
                      <a:pt x="808" y="206"/>
                    </a:lnTo>
                    <a:lnTo>
                      <a:pt x="810" y="204"/>
                    </a:lnTo>
                    <a:lnTo>
                      <a:pt x="811" y="201"/>
                    </a:lnTo>
                    <a:lnTo>
                      <a:pt x="813" y="198"/>
                    </a:lnTo>
                    <a:lnTo>
                      <a:pt x="813" y="195"/>
                    </a:lnTo>
                    <a:lnTo>
                      <a:pt x="813" y="150"/>
                    </a:lnTo>
                    <a:lnTo>
                      <a:pt x="813" y="146"/>
                    </a:lnTo>
                    <a:lnTo>
                      <a:pt x="810" y="142"/>
                    </a:lnTo>
                    <a:lnTo>
                      <a:pt x="807" y="138"/>
                    </a:lnTo>
                    <a:lnTo>
                      <a:pt x="803" y="136"/>
                    </a:lnTo>
                    <a:lnTo>
                      <a:pt x="456" y="0"/>
                    </a:lnTo>
                    <a:lnTo>
                      <a:pt x="451" y="0"/>
                    </a:lnTo>
                    <a:lnTo>
                      <a:pt x="446" y="0"/>
                    </a:lnTo>
                    <a:lnTo>
                      <a:pt x="99" y="136"/>
                    </a:lnTo>
                    <a:lnTo>
                      <a:pt x="96" y="138"/>
                    </a:lnTo>
                    <a:lnTo>
                      <a:pt x="93" y="142"/>
                    </a:lnTo>
                    <a:lnTo>
                      <a:pt x="91" y="146"/>
                    </a:lnTo>
                    <a:lnTo>
                      <a:pt x="90" y="150"/>
                    </a:lnTo>
                    <a:lnTo>
                      <a:pt x="90" y="195"/>
                    </a:lnTo>
                    <a:lnTo>
                      <a:pt x="91" y="198"/>
                    </a:lnTo>
                    <a:lnTo>
                      <a:pt x="92" y="201"/>
                    </a:lnTo>
                    <a:lnTo>
                      <a:pt x="93" y="204"/>
                    </a:lnTo>
                    <a:lnTo>
                      <a:pt x="95" y="206"/>
                    </a:lnTo>
                    <a:lnTo>
                      <a:pt x="97" y="208"/>
                    </a:lnTo>
                    <a:lnTo>
                      <a:pt x="99" y="209"/>
                    </a:lnTo>
                    <a:lnTo>
                      <a:pt x="103" y="210"/>
                    </a:lnTo>
                    <a:lnTo>
                      <a:pt x="106" y="210"/>
                    </a:lnTo>
                    <a:lnTo>
                      <a:pt x="151" y="210"/>
                    </a:lnTo>
                    <a:lnTo>
                      <a:pt x="151" y="872"/>
                    </a:lnTo>
                    <a:lnTo>
                      <a:pt x="15" y="872"/>
                    </a:lnTo>
                    <a:lnTo>
                      <a:pt x="11" y="873"/>
                    </a:lnTo>
                    <a:lnTo>
                      <a:pt x="9" y="874"/>
                    </a:lnTo>
                    <a:lnTo>
                      <a:pt x="6" y="876"/>
                    </a:lnTo>
                    <a:lnTo>
                      <a:pt x="4" y="878"/>
                    </a:lnTo>
                    <a:lnTo>
                      <a:pt x="3" y="880"/>
                    </a:lnTo>
                    <a:lnTo>
                      <a:pt x="1" y="882"/>
                    </a:lnTo>
                    <a:lnTo>
                      <a:pt x="1" y="885"/>
                    </a:lnTo>
                    <a:lnTo>
                      <a:pt x="0" y="888"/>
                    </a:lnTo>
                    <a:lnTo>
                      <a:pt x="1" y="891"/>
                    </a:lnTo>
                    <a:lnTo>
                      <a:pt x="1" y="894"/>
                    </a:lnTo>
                    <a:lnTo>
                      <a:pt x="3" y="896"/>
                    </a:lnTo>
                    <a:lnTo>
                      <a:pt x="4" y="898"/>
                    </a:lnTo>
                    <a:lnTo>
                      <a:pt x="6" y="900"/>
                    </a:lnTo>
                    <a:lnTo>
                      <a:pt x="9" y="901"/>
                    </a:lnTo>
                    <a:lnTo>
                      <a:pt x="11" y="902"/>
                    </a:lnTo>
                    <a:lnTo>
                      <a:pt x="15" y="903"/>
                    </a:lnTo>
                    <a:lnTo>
                      <a:pt x="166" y="902"/>
                    </a:lnTo>
                    <a:lnTo>
                      <a:pt x="376" y="902"/>
                    </a:lnTo>
                    <a:lnTo>
                      <a:pt x="527" y="902"/>
                    </a:lnTo>
                    <a:lnTo>
                      <a:pt x="737" y="902"/>
                    </a:lnTo>
                    <a:lnTo>
                      <a:pt x="888" y="902"/>
                    </a:lnTo>
                    <a:lnTo>
                      <a:pt x="891" y="902"/>
                    </a:lnTo>
                    <a:lnTo>
                      <a:pt x="894" y="901"/>
                    </a:lnTo>
                    <a:lnTo>
                      <a:pt x="896" y="900"/>
                    </a:lnTo>
                    <a:lnTo>
                      <a:pt x="898" y="898"/>
                    </a:lnTo>
                    <a:lnTo>
                      <a:pt x="901" y="896"/>
                    </a:lnTo>
                    <a:lnTo>
                      <a:pt x="902" y="894"/>
                    </a:lnTo>
                    <a:lnTo>
                      <a:pt x="903" y="891"/>
                    </a:lnTo>
                    <a:lnTo>
                      <a:pt x="903" y="888"/>
                    </a:lnTo>
                    <a:lnTo>
                      <a:pt x="903" y="885"/>
                    </a:lnTo>
                    <a:lnTo>
                      <a:pt x="902" y="882"/>
                    </a:lnTo>
                    <a:lnTo>
                      <a:pt x="901" y="880"/>
                    </a:lnTo>
                    <a:lnTo>
                      <a:pt x="898" y="878"/>
                    </a:lnTo>
                    <a:lnTo>
                      <a:pt x="896" y="876"/>
                    </a:lnTo>
                    <a:lnTo>
                      <a:pt x="894" y="874"/>
                    </a:lnTo>
                    <a:lnTo>
                      <a:pt x="891" y="873"/>
                    </a:lnTo>
                    <a:lnTo>
                      <a:pt x="888" y="873"/>
                    </a:lnTo>
                    <a:lnTo>
                      <a:pt x="888" y="8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99">
                <a:extLst>
                  <a:ext uri="{FF2B5EF4-FFF2-40B4-BE49-F238E27FC236}">
                    <a16:creationId xmlns:a16="http://schemas.microsoft.com/office/drawing/2014/main" id="{9433DD57-7105-4EB3-9F58-DA23A1692309}"/>
                  </a:ext>
                </a:extLst>
              </p:cNvPr>
              <p:cNvSpPr>
                <a:spLocks noEditPoints="1"/>
              </p:cNvSpPr>
              <p:nvPr/>
            </p:nvSpPr>
            <p:spPr bwMode="auto">
              <a:xfrm>
                <a:off x="10006013" y="1516063"/>
                <a:ext cx="57150" cy="38100"/>
              </a:xfrm>
              <a:custGeom>
                <a:avLst/>
                <a:gdLst>
                  <a:gd name="T0" fmla="*/ 150 w 181"/>
                  <a:gd name="T1" fmla="*/ 90 h 120"/>
                  <a:gd name="T2" fmla="*/ 30 w 181"/>
                  <a:gd name="T3" fmla="*/ 90 h 120"/>
                  <a:gd name="T4" fmla="*/ 30 w 181"/>
                  <a:gd name="T5" fmla="*/ 30 h 120"/>
                  <a:gd name="T6" fmla="*/ 150 w 181"/>
                  <a:gd name="T7" fmla="*/ 30 h 120"/>
                  <a:gd name="T8" fmla="*/ 150 w 181"/>
                  <a:gd name="T9" fmla="*/ 90 h 120"/>
                  <a:gd name="T10" fmla="*/ 166 w 181"/>
                  <a:gd name="T11" fmla="*/ 0 h 120"/>
                  <a:gd name="T12" fmla="*/ 15 w 181"/>
                  <a:gd name="T13" fmla="*/ 0 h 120"/>
                  <a:gd name="T14" fmla="*/ 12 w 181"/>
                  <a:gd name="T15" fmla="*/ 0 h 120"/>
                  <a:gd name="T16" fmla="*/ 10 w 181"/>
                  <a:gd name="T17" fmla="*/ 1 h 120"/>
                  <a:gd name="T18" fmla="*/ 6 w 181"/>
                  <a:gd name="T19" fmla="*/ 2 h 120"/>
                  <a:gd name="T20" fmla="*/ 4 w 181"/>
                  <a:gd name="T21" fmla="*/ 4 h 120"/>
                  <a:gd name="T22" fmla="*/ 3 w 181"/>
                  <a:gd name="T23" fmla="*/ 6 h 120"/>
                  <a:gd name="T24" fmla="*/ 1 w 181"/>
                  <a:gd name="T25" fmla="*/ 8 h 120"/>
                  <a:gd name="T26" fmla="*/ 0 w 181"/>
                  <a:gd name="T27" fmla="*/ 12 h 120"/>
                  <a:gd name="T28" fmla="*/ 0 w 181"/>
                  <a:gd name="T29" fmla="*/ 15 h 120"/>
                  <a:gd name="T30" fmla="*/ 0 w 181"/>
                  <a:gd name="T31" fmla="*/ 105 h 120"/>
                  <a:gd name="T32" fmla="*/ 0 w 181"/>
                  <a:gd name="T33" fmla="*/ 108 h 120"/>
                  <a:gd name="T34" fmla="*/ 1 w 181"/>
                  <a:gd name="T35" fmla="*/ 110 h 120"/>
                  <a:gd name="T36" fmla="*/ 3 w 181"/>
                  <a:gd name="T37" fmla="*/ 114 h 120"/>
                  <a:gd name="T38" fmla="*/ 4 w 181"/>
                  <a:gd name="T39" fmla="*/ 116 h 120"/>
                  <a:gd name="T40" fmla="*/ 6 w 181"/>
                  <a:gd name="T41" fmla="*/ 118 h 120"/>
                  <a:gd name="T42" fmla="*/ 10 w 181"/>
                  <a:gd name="T43" fmla="*/ 119 h 120"/>
                  <a:gd name="T44" fmla="*/ 12 w 181"/>
                  <a:gd name="T45" fmla="*/ 120 h 120"/>
                  <a:gd name="T46" fmla="*/ 15 w 181"/>
                  <a:gd name="T47" fmla="*/ 120 h 120"/>
                  <a:gd name="T48" fmla="*/ 166 w 181"/>
                  <a:gd name="T49" fmla="*/ 120 h 120"/>
                  <a:gd name="T50" fmla="*/ 168 w 181"/>
                  <a:gd name="T51" fmla="*/ 120 h 120"/>
                  <a:gd name="T52" fmla="*/ 172 w 181"/>
                  <a:gd name="T53" fmla="*/ 119 h 120"/>
                  <a:gd name="T54" fmla="*/ 174 w 181"/>
                  <a:gd name="T55" fmla="*/ 118 h 120"/>
                  <a:gd name="T56" fmla="*/ 176 w 181"/>
                  <a:gd name="T57" fmla="*/ 116 h 120"/>
                  <a:gd name="T58" fmla="*/ 178 w 181"/>
                  <a:gd name="T59" fmla="*/ 114 h 120"/>
                  <a:gd name="T60" fmla="*/ 179 w 181"/>
                  <a:gd name="T61" fmla="*/ 110 h 120"/>
                  <a:gd name="T62" fmla="*/ 180 w 181"/>
                  <a:gd name="T63" fmla="*/ 108 h 120"/>
                  <a:gd name="T64" fmla="*/ 181 w 181"/>
                  <a:gd name="T65" fmla="*/ 105 h 120"/>
                  <a:gd name="T66" fmla="*/ 181 w 181"/>
                  <a:gd name="T67" fmla="*/ 15 h 120"/>
                  <a:gd name="T68" fmla="*/ 180 w 181"/>
                  <a:gd name="T69" fmla="*/ 12 h 120"/>
                  <a:gd name="T70" fmla="*/ 179 w 181"/>
                  <a:gd name="T71" fmla="*/ 8 h 120"/>
                  <a:gd name="T72" fmla="*/ 178 w 181"/>
                  <a:gd name="T73" fmla="*/ 6 h 120"/>
                  <a:gd name="T74" fmla="*/ 176 w 181"/>
                  <a:gd name="T75" fmla="*/ 4 h 120"/>
                  <a:gd name="T76" fmla="*/ 174 w 181"/>
                  <a:gd name="T77" fmla="*/ 2 h 120"/>
                  <a:gd name="T78" fmla="*/ 172 w 181"/>
                  <a:gd name="T79" fmla="*/ 1 h 120"/>
                  <a:gd name="T80" fmla="*/ 168 w 181"/>
                  <a:gd name="T81" fmla="*/ 0 h 120"/>
                  <a:gd name="T82" fmla="*/ 166 w 181"/>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120">
                    <a:moveTo>
                      <a:pt x="150" y="90"/>
                    </a:moveTo>
                    <a:lnTo>
                      <a:pt x="30" y="90"/>
                    </a:lnTo>
                    <a:lnTo>
                      <a:pt x="30" y="30"/>
                    </a:lnTo>
                    <a:lnTo>
                      <a:pt x="150" y="30"/>
                    </a:lnTo>
                    <a:lnTo>
                      <a:pt x="150" y="90"/>
                    </a:lnTo>
                    <a:close/>
                    <a:moveTo>
                      <a:pt x="166" y="0"/>
                    </a:moveTo>
                    <a:lnTo>
                      <a:pt x="15" y="0"/>
                    </a:lnTo>
                    <a:lnTo>
                      <a:pt x="12" y="0"/>
                    </a:lnTo>
                    <a:lnTo>
                      <a:pt x="10" y="1"/>
                    </a:lnTo>
                    <a:lnTo>
                      <a:pt x="6" y="2"/>
                    </a:lnTo>
                    <a:lnTo>
                      <a:pt x="4" y="4"/>
                    </a:lnTo>
                    <a:lnTo>
                      <a:pt x="3" y="6"/>
                    </a:lnTo>
                    <a:lnTo>
                      <a:pt x="1" y="8"/>
                    </a:lnTo>
                    <a:lnTo>
                      <a:pt x="0" y="12"/>
                    </a:lnTo>
                    <a:lnTo>
                      <a:pt x="0" y="15"/>
                    </a:lnTo>
                    <a:lnTo>
                      <a:pt x="0" y="105"/>
                    </a:lnTo>
                    <a:lnTo>
                      <a:pt x="0" y="108"/>
                    </a:lnTo>
                    <a:lnTo>
                      <a:pt x="1" y="110"/>
                    </a:lnTo>
                    <a:lnTo>
                      <a:pt x="3" y="114"/>
                    </a:lnTo>
                    <a:lnTo>
                      <a:pt x="4" y="116"/>
                    </a:lnTo>
                    <a:lnTo>
                      <a:pt x="6" y="118"/>
                    </a:lnTo>
                    <a:lnTo>
                      <a:pt x="10" y="119"/>
                    </a:lnTo>
                    <a:lnTo>
                      <a:pt x="12" y="120"/>
                    </a:lnTo>
                    <a:lnTo>
                      <a:pt x="15" y="120"/>
                    </a:lnTo>
                    <a:lnTo>
                      <a:pt x="166" y="120"/>
                    </a:lnTo>
                    <a:lnTo>
                      <a:pt x="168" y="120"/>
                    </a:lnTo>
                    <a:lnTo>
                      <a:pt x="172" y="119"/>
                    </a:lnTo>
                    <a:lnTo>
                      <a:pt x="174" y="118"/>
                    </a:lnTo>
                    <a:lnTo>
                      <a:pt x="176" y="116"/>
                    </a:lnTo>
                    <a:lnTo>
                      <a:pt x="178" y="114"/>
                    </a:lnTo>
                    <a:lnTo>
                      <a:pt x="179" y="110"/>
                    </a:lnTo>
                    <a:lnTo>
                      <a:pt x="180" y="108"/>
                    </a:lnTo>
                    <a:lnTo>
                      <a:pt x="181" y="105"/>
                    </a:lnTo>
                    <a:lnTo>
                      <a:pt x="181" y="15"/>
                    </a:lnTo>
                    <a:lnTo>
                      <a:pt x="180" y="12"/>
                    </a:lnTo>
                    <a:lnTo>
                      <a:pt x="179" y="8"/>
                    </a:lnTo>
                    <a:lnTo>
                      <a:pt x="178" y="6"/>
                    </a:lnTo>
                    <a:lnTo>
                      <a:pt x="176" y="4"/>
                    </a:lnTo>
                    <a:lnTo>
                      <a:pt x="174" y="2"/>
                    </a:lnTo>
                    <a:lnTo>
                      <a:pt x="172" y="1"/>
                    </a:lnTo>
                    <a:lnTo>
                      <a:pt x="168"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300">
                <a:extLst>
                  <a:ext uri="{FF2B5EF4-FFF2-40B4-BE49-F238E27FC236}">
                    <a16:creationId xmlns:a16="http://schemas.microsoft.com/office/drawing/2014/main" id="{8D3F854E-B0F4-4317-869C-215CCAD3F96C}"/>
                  </a:ext>
                </a:extLst>
              </p:cNvPr>
              <p:cNvSpPr>
                <a:spLocks noEditPoints="1"/>
              </p:cNvSpPr>
              <p:nvPr/>
            </p:nvSpPr>
            <p:spPr bwMode="auto">
              <a:xfrm>
                <a:off x="10006013" y="1468438"/>
                <a:ext cx="57150" cy="38100"/>
              </a:xfrm>
              <a:custGeom>
                <a:avLst/>
                <a:gdLst>
                  <a:gd name="T0" fmla="*/ 150 w 181"/>
                  <a:gd name="T1" fmla="*/ 91 h 121"/>
                  <a:gd name="T2" fmla="*/ 30 w 181"/>
                  <a:gd name="T3" fmla="*/ 91 h 121"/>
                  <a:gd name="T4" fmla="*/ 30 w 181"/>
                  <a:gd name="T5" fmla="*/ 30 h 121"/>
                  <a:gd name="T6" fmla="*/ 150 w 181"/>
                  <a:gd name="T7" fmla="*/ 30 h 121"/>
                  <a:gd name="T8" fmla="*/ 150 w 181"/>
                  <a:gd name="T9" fmla="*/ 91 h 121"/>
                  <a:gd name="T10" fmla="*/ 166 w 181"/>
                  <a:gd name="T11" fmla="*/ 0 h 121"/>
                  <a:gd name="T12" fmla="*/ 15 w 181"/>
                  <a:gd name="T13" fmla="*/ 0 h 121"/>
                  <a:gd name="T14" fmla="*/ 12 w 181"/>
                  <a:gd name="T15" fmla="*/ 1 h 121"/>
                  <a:gd name="T16" fmla="*/ 10 w 181"/>
                  <a:gd name="T17" fmla="*/ 2 h 121"/>
                  <a:gd name="T18" fmla="*/ 6 w 181"/>
                  <a:gd name="T19" fmla="*/ 3 h 121"/>
                  <a:gd name="T20" fmla="*/ 4 w 181"/>
                  <a:gd name="T21" fmla="*/ 5 h 121"/>
                  <a:gd name="T22" fmla="*/ 3 w 181"/>
                  <a:gd name="T23" fmla="*/ 7 h 121"/>
                  <a:gd name="T24" fmla="*/ 1 w 181"/>
                  <a:gd name="T25" fmla="*/ 9 h 121"/>
                  <a:gd name="T26" fmla="*/ 0 w 181"/>
                  <a:gd name="T27" fmla="*/ 12 h 121"/>
                  <a:gd name="T28" fmla="*/ 0 w 181"/>
                  <a:gd name="T29" fmla="*/ 15 h 121"/>
                  <a:gd name="T30" fmla="*/ 0 w 181"/>
                  <a:gd name="T31" fmla="*/ 106 h 121"/>
                  <a:gd name="T32" fmla="*/ 0 w 181"/>
                  <a:gd name="T33" fmla="*/ 108 h 121"/>
                  <a:gd name="T34" fmla="*/ 1 w 181"/>
                  <a:gd name="T35" fmla="*/ 111 h 121"/>
                  <a:gd name="T36" fmla="*/ 3 w 181"/>
                  <a:gd name="T37" fmla="*/ 113 h 121"/>
                  <a:gd name="T38" fmla="*/ 4 w 181"/>
                  <a:gd name="T39" fmla="*/ 116 h 121"/>
                  <a:gd name="T40" fmla="*/ 6 w 181"/>
                  <a:gd name="T41" fmla="*/ 118 h 121"/>
                  <a:gd name="T42" fmla="*/ 10 w 181"/>
                  <a:gd name="T43" fmla="*/ 120 h 121"/>
                  <a:gd name="T44" fmla="*/ 12 w 181"/>
                  <a:gd name="T45" fmla="*/ 120 h 121"/>
                  <a:gd name="T46" fmla="*/ 15 w 181"/>
                  <a:gd name="T47" fmla="*/ 121 h 121"/>
                  <a:gd name="T48" fmla="*/ 166 w 181"/>
                  <a:gd name="T49" fmla="*/ 121 h 121"/>
                  <a:gd name="T50" fmla="*/ 168 w 181"/>
                  <a:gd name="T51" fmla="*/ 120 h 121"/>
                  <a:gd name="T52" fmla="*/ 172 w 181"/>
                  <a:gd name="T53" fmla="*/ 120 h 121"/>
                  <a:gd name="T54" fmla="*/ 174 w 181"/>
                  <a:gd name="T55" fmla="*/ 118 h 121"/>
                  <a:gd name="T56" fmla="*/ 176 w 181"/>
                  <a:gd name="T57" fmla="*/ 116 h 121"/>
                  <a:gd name="T58" fmla="*/ 178 w 181"/>
                  <a:gd name="T59" fmla="*/ 113 h 121"/>
                  <a:gd name="T60" fmla="*/ 179 w 181"/>
                  <a:gd name="T61" fmla="*/ 111 h 121"/>
                  <a:gd name="T62" fmla="*/ 180 w 181"/>
                  <a:gd name="T63" fmla="*/ 108 h 121"/>
                  <a:gd name="T64" fmla="*/ 181 w 181"/>
                  <a:gd name="T65" fmla="*/ 106 h 121"/>
                  <a:gd name="T66" fmla="*/ 181 w 181"/>
                  <a:gd name="T67" fmla="*/ 15 h 121"/>
                  <a:gd name="T68" fmla="*/ 180 w 181"/>
                  <a:gd name="T69" fmla="*/ 12 h 121"/>
                  <a:gd name="T70" fmla="*/ 179 w 181"/>
                  <a:gd name="T71" fmla="*/ 9 h 121"/>
                  <a:gd name="T72" fmla="*/ 178 w 181"/>
                  <a:gd name="T73" fmla="*/ 7 h 121"/>
                  <a:gd name="T74" fmla="*/ 176 w 181"/>
                  <a:gd name="T75" fmla="*/ 5 h 121"/>
                  <a:gd name="T76" fmla="*/ 174 w 181"/>
                  <a:gd name="T77" fmla="*/ 3 h 121"/>
                  <a:gd name="T78" fmla="*/ 172 w 181"/>
                  <a:gd name="T79" fmla="*/ 2 h 121"/>
                  <a:gd name="T80" fmla="*/ 168 w 181"/>
                  <a:gd name="T81" fmla="*/ 1 h 121"/>
                  <a:gd name="T82" fmla="*/ 166 w 181"/>
                  <a:gd name="T8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121">
                    <a:moveTo>
                      <a:pt x="150" y="91"/>
                    </a:moveTo>
                    <a:lnTo>
                      <a:pt x="30" y="91"/>
                    </a:lnTo>
                    <a:lnTo>
                      <a:pt x="30" y="30"/>
                    </a:lnTo>
                    <a:lnTo>
                      <a:pt x="150" y="30"/>
                    </a:lnTo>
                    <a:lnTo>
                      <a:pt x="150" y="91"/>
                    </a:lnTo>
                    <a:close/>
                    <a:moveTo>
                      <a:pt x="166" y="0"/>
                    </a:moveTo>
                    <a:lnTo>
                      <a:pt x="15" y="0"/>
                    </a:lnTo>
                    <a:lnTo>
                      <a:pt x="12" y="1"/>
                    </a:lnTo>
                    <a:lnTo>
                      <a:pt x="10" y="2"/>
                    </a:lnTo>
                    <a:lnTo>
                      <a:pt x="6" y="3"/>
                    </a:lnTo>
                    <a:lnTo>
                      <a:pt x="4" y="5"/>
                    </a:lnTo>
                    <a:lnTo>
                      <a:pt x="3" y="7"/>
                    </a:lnTo>
                    <a:lnTo>
                      <a:pt x="1" y="9"/>
                    </a:lnTo>
                    <a:lnTo>
                      <a:pt x="0" y="12"/>
                    </a:lnTo>
                    <a:lnTo>
                      <a:pt x="0" y="15"/>
                    </a:lnTo>
                    <a:lnTo>
                      <a:pt x="0" y="106"/>
                    </a:lnTo>
                    <a:lnTo>
                      <a:pt x="0" y="108"/>
                    </a:lnTo>
                    <a:lnTo>
                      <a:pt x="1" y="111"/>
                    </a:lnTo>
                    <a:lnTo>
                      <a:pt x="3" y="113"/>
                    </a:lnTo>
                    <a:lnTo>
                      <a:pt x="4" y="116"/>
                    </a:lnTo>
                    <a:lnTo>
                      <a:pt x="6" y="118"/>
                    </a:lnTo>
                    <a:lnTo>
                      <a:pt x="10" y="120"/>
                    </a:lnTo>
                    <a:lnTo>
                      <a:pt x="12" y="120"/>
                    </a:lnTo>
                    <a:lnTo>
                      <a:pt x="15" y="121"/>
                    </a:lnTo>
                    <a:lnTo>
                      <a:pt x="166" y="121"/>
                    </a:lnTo>
                    <a:lnTo>
                      <a:pt x="168" y="120"/>
                    </a:lnTo>
                    <a:lnTo>
                      <a:pt x="172" y="120"/>
                    </a:lnTo>
                    <a:lnTo>
                      <a:pt x="174" y="118"/>
                    </a:lnTo>
                    <a:lnTo>
                      <a:pt x="176" y="116"/>
                    </a:lnTo>
                    <a:lnTo>
                      <a:pt x="178" y="113"/>
                    </a:lnTo>
                    <a:lnTo>
                      <a:pt x="179" y="111"/>
                    </a:lnTo>
                    <a:lnTo>
                      <a:pt x="180" y="108"/>
                    </a:lnTo>
                    <a:lnTo>
                      <a:pt x="181" y="106"/>
                    </a:lnTo>
                    <a:lnTo>
                      <a:pt x="181" y="15"/>
                    </a:lnTo>
                    <a:lnTo>
                      <a:pt x="180" y="12"/>
                    </a:lnTo>
                    <a:lnTo>
                      <a:pt x="179" y="9"/>
                    </a:lnTo>
                    <a:lnTo>
                      <a:pt x="178" y="7"/>
                    </a:lnTo>
                    <a:lnTo>
                      <a:pt x="176" y="5"/>
                    </a:lnTo>
                    <a:lnTo>
                      <a:pt x="174" y="3"/>
                    </a:lnTo>
                    <a:lnTo>
                      <a:pt x="172" y="2"/>
                    </a:lnTo>
                    <a:lnTo>
                      <a:pt x="168" y="1"/>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301">
                <a:extLst>
                  <a:ext uri="{FF2B5EF4-FFF2-40B4-BE49-F238E27FC236}">
                    <a16:creationId xmlns:a16="http://schemas.microsoft.com/office/drawing/2014/main" id="{ACBE092A-CE87-4617-B731-E6EEE13FE691}"/>
                  </a:ext>
                </a:extLst>
              </p:cNvPr>
              <p:cNvSpPr>
                <a:spLocks noEditPoints="1"/>
              </p:cNvSpPr>
              <p:nvPr/>
            </p:nvSpPr>
            <p:spPr bwMode="auto">
              <a:xfrm>
                <a:off x="10006013" y="1420813"/>
                <a:ext cx="57150" cy="38100"/>
              </a:xfrm>
              <a:custGeom>
                <a:avLst/>
                <a:gdLst>
                  <a:gd name="T0" fmla="*/ 150 w 181"/>
                  <a:gd name="T1" fmla="*/ 90 h 120"/>
                  <a:gd name="T2" fmla="*/ 30 w 181"/>
                  <a:gd name="T3" fmla="*/ 90 h 120"/>
                  <a:gd name="T4" fmla="*/ 30 w 181"/>
                  <a:gd name="T5" fmla="*/ 30 h 120"/>
                  <a:gd name="T6" fmla="*/ 150 w 181"/>
                  <a:gd name="T7" fmla="*/ 30 h 120"/>
                  <a:gd name="T8" fmla="*/ 150 w 181"/>
                  <a:gd name="T9" fmla="*/ 90 h 120"/>
                  <a:gd name="T10" fmla="*/ 166 w 181"/>
                  <a:gd name="T11" fmla="*/ 0 h 120"/>
                  <a:gd name="T12" fmla="*/ 15 w 181"/>
                  <a:gd name="T13" fmla="*/ 0 h 120"/>
                  <a:gd name="T14" fmla="*/ 12 w 181"/>
                  <a:gd name="T15" fmla="*/ 0 h 120"/>
                  <a:gd name="T16" fmla="*/ 10 w 181"/>
                  <a:gd name="T17" fmla="*/ 1 h 120"/>
                  <a:gd name="T18" fmla="*/ 6 w 181"/>
                  <a:gd name="T19" fmla="*/ 2 h 120"/>
                  <a:gd name="T20" fmla="*/ 4 w 181"/>
                  <a:gd name="T21" fmla="*/ 5 h 120"/>
                  <a:gd name="T22" fmla="*/ 3 w 181"/>
                  <a:gd name="T23" fmla="*/ 7 h 120"/>
                  <a:gd name="T24" fmla="*/ 1 w 181"/>
                  <a:gd name="T25" fmla="*/ 10 h 120"/>
                  <a:gd name="T26" fmla="*/ 0 w 181"/>
                  <a:gd name="T27" fmla="*/ 12 h 120"/>
                  <a:gd name="T28" fmla="*/ 0 w 181"/>
                  <a:gd name="T29" fmla="*/ 15 h 120"/>
                  <a:gd name="T30" fmla="*/ 0 w 181"/>
                  <a:gd name="T31" fmla="*/ 105 h 120"/>
                  <a:gd name="T32" fmla="*/ 0 w 181"/>
                  <a:gd name="T33" fmla="*/ 109 h 120"/>
                  <a:gd name="T34" fmla="*/ 1 w 181"/>
                  <a:gd name="T35" fmla="*/ 112 h 120"/>
                  <a:gd name="T36" fmla="*/ 3 w 181"/>
                  <a:gd name="T37" fmla="*/ 114 h 120"/>
                  <a:gd name="T38" fmla="*/ 4 w 181"/>
                  <a:gd name="T39" fmla="*/ 116 h 120"/>
                  <a:gd name="T40" fmla="*/ 6 w 181"/>
                  <a:gd name="T41" fmla="*/ 118 h 120"/>
                  <a:gd name="T42" fmla="*/ 10 w 181"/>
                  <a:gd name="T43" fmla="*/ 119 h 120"/>
                  <a:gd name="T44" fmla="*/ 12 w 181"/>
                  <a:gd name="T45" fmla="*/ 120 h 120"/>
                  <a:gd name="T46" fmla="*/ 15 w 181"/>
                  <a:gd name="T47" fmla="*/ 120 h 120"/>
                  <a:gd name="T48" fmla="*/ 166 w 181"/>
                  <a:gd name="T49" fmla="*/ 120 h 120"/>
                  <a:gd name="T50" fmla="*/ 168 w 181"/>
                  <a:gd name="T51" fmla="*/ 120 h 120"/>
                  <a:gd name="T52" fmla="*/ 172 w 181"/>
                  <a:gd name="T53" fmla="*/ 119 h 120"/>
                  <a:gd name="T54" fmla="*/ 174 w 181"/>
                  <a:gd name="T55" fmla="*/ 118 h 120"/>
                  <a:gd name="T56" fmla="*/ 176 w 181"/>
                  <a:gd name="T57" fmla="*/ 116 h 120"/>
                  <a:gd name="T58" fmla="*/ 178 w 181"/>
                  <a:gd name="T59" fmla="*/ 114 h 120"/>
                  <a:gd name="T60" fmla="*/ 179 w 181"/>
                  <a:gd name="T61" fmla="*/ 112 h 120"/>
                  <a:gd name="T62" fmla="*/ 180 w 181"/>
                  <a:gd name="T63" fmla="*/ 109 h 120"/>
                  <a:gd name="T64" fmla="*/ 181 w 181"/>
                  <a:gd name="T65" fmla="*/ 105 h 120"/>
                  <a:gd name="T66" fmla="*/ 181 w 181"/>
                  <a:gd name="T67" fmla="*/ 15 h 120"/>
                  <a:gd name="T68" fmla="*/ 180 w 181"/>
                  <a:gd name="T69" fmla="*/ 12 h 120"/>
                  <a:gd name="T70" fmla="*/ 179 w 181"/>
                  <a:gd name="T71" fmla="*/ 10 h 120"/>
                  <a:gd name="T72" fmla="*/ 178 w 181"/>
                  <a:gd name="T73" fmla="*/ 7 h 120"/>
                  <a:gd name="T74" fmla="*/ 176 w 181"/>
                  <a:gd name="T75" fmla="*/ 5 h 120"/>
                  <a:gd name="T76" fmla="*/ 174 w 181"/>
                  <a:gd name="T77" fmla="*/ 2 h 120"/>
                  <a:gd name="T78" fmla="*/ 172 w 181"/>
                  <a:gd name="T79" fmla="*/ 1 h 120"/>
                  <a:gd name="T80" fmla="*/ 168 w 181"/>
                  <a:gd name="T81" fmla="*/ 0 h 120"/>
                  <a:gd name="T82" fmla="*/ 166 w 181"/>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120">
                    <a:moveTo>
                      <a:pt x="150" y="90"/>
                    </a:moveTo>
                    <a:lnTo>
                      <a:pt x="30" y="90"/>
                    </a:lnTo>
                    <a:lnTo>
                      <a:pt x="30" y="30"/>
                    </a:lnTo>
                    <a:lnTo>
                      <a:pt x="150" y="30"/>
                    </a:lnTo>
                    <a:lnTo>
                      <a:pt x="150" y="90"/>
                    </a:lnTo>
                    <a:close/>
                    <a:moveTo>
                      <a:pt x="166" y="0"/>
                    </a:moveTo>
                    <a:lnTo>
                      <a:pt x="15" y="0"/>
                    </a:lnTo>
                    <a:lnTo>
                      <a:pt x="12" y="0"/>
                    </a:lnTo>
                    <a:lnTo>
                      <a:pt x="10" y="1"/>
                    </a:lnTo>
                    <a:lnTo>
                      <a:pt x="6" y="2"/>
                    </a:lnTo>
                    <a:lnTo>
                      <a:pt x="4" y="5"/>
                    </a:lnTo>
                    <a:lnTo>
                      <a:pt x="3" y="7"/>
                    </a:lnTo>
                    <a:lnTo>
                      <a:pt x="1" y="10"/>
                    </a:lnTo>
                    <a:lnTo>
                      <a:pt x="0" y="12"/>
                    </a:lnTo>
                    <a:lnTo>
                      <a:pt x="0" y="15"/>
                    </a:lnTo>
                    <a:lnTo>
                      <a:pt x="0" y="105"/>
                    </a:lnTo>
                    <a:lnTo>
                      <a:pt x="0" y="109"/>
                    </a:lnTo>
                    <a:lnTo>
                      <a:pt x="1" y="112"/>
                    </a:lnTo>
                    <a:lnTo>
                      <a:pt x="3" y="114"/>
                    </a:lnTo>
                    <a:lnTo>
                      <a:pt x="4" y="116"/>
                    </a:lnTo>
                    <a:lnTo>
                      <a:pt x="6" y="118"/>
                    </a:lnTo>
                    <a:lnTo>
                      <a:pt x="10" y="119"/>
                    </a:lnTo>
                    <a:lnTo>
                      <a:pt x="12" y="120"/>
                    </a:lnTo>
                    <a:lnTo>
                      <a:pt x="15" y="120"/>
                    </a:lnTo>
                    <a:lnTo>
                      <a:pt x="166" y="120"/>
                    </a:lnTo>
                    <a:lnTo>
                      <a:pt x="168" y="120"/>
                    </a:lnTo>
                    <a:lnTo>
                      <a:pt x="172" y="119"/>
                    </a:lnTo>
                    <a:lnTo>
                      <a:pt x="174" y="118"/>
                    </a:lnTo>
                    <a:lnTo>
                      <a:pt x="176" y="116"/>
                    </a:lnTo>
                    <a:lnTo>
                      <a:pt x="178" y="114"/>
                    </a:lnTo>
                    <a:lnTo>
                      <a:pt x="179" y="112"/>
                    </a:lnTo>
                    <a:lnTo>
                      <a:pt x="180" y="109"/>
                    </a:lnTo>
                    <a:lnTo>
                      <a:pt x="181" y="105"/>
                    </a:lnTo>
                    <a:lnTo>
                      <a:pt x="181" y="15"/>
                    </a:lnTo>
                    <a:lnTo>
                      <a:pt x="180" y="12"/>
                    </a:lnTo>
                    <a:lnTo>
                      <a:pt x="179" y="10"/>
                    </a:lnTo>
                    <a:lnTo>
                      <a:pt x="178" y="7"/>
                    </a:lnTo>
                    <a:lnTo>
                      <a:pt x="176" y="5"/>
                    </a:lnTo>
                    <a:lnTo>
                      <a:pt x="174" y="2"/>
                    </a:lnTo>
                    <a:lnTo>
                      <a:pt x="172" y="1"/>
                    </a:lnTo>
                    <a:lnTo>
                      <a:pt x="168"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302">
                <a:extLst>
                  <a:ext uri="{FF2B5EF4-FFF2-40B4-BE49-F238E27FC236}">
                    <a16:creationId xmlns:a16="http://schemas.microsoft.com/office/drawing/2014/main" id="{43A82945-F66B-4B9A-B939-B712567EE5ED}"/>
                  </a:ext>
                </a:extLst>
              </p:cNvPr>
              <p:cNvSpPr>
                <a:spLocks noEditPoints="1"/>
              </p:cNvSpPr>
              <p:nvPr/>
            </p:nvSpPr>
            <p:spPr bwMode="auto">
              <a:xfrm>
                <a:off x="10072688" y="1563688"/>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9 w 120"/>
                  <a:gd name="T17" fmla="*/ 1 h 120"/>
                  <a:gd name="T18" fmla="*/ 7 w 120"/>
                  <a:gd name="T19" fmla="*/ 2 h 120"/>
                  <a:gd name="T20" fmla="*/ 5 w 120"/>
                  <a:gd name="T21" fmla="*/ 4 h 120"/>
                  <a:gd name="T22" fmla="*/ 2 w 120"/>
                  <a:gd name="T23" fmla="*/ 6 h 120"/>
                  <a:gd name="T24" fmla="*/ 1 w 120"/>
                  <a:gd name="T25" fmla="*/ 10 h 120"/>
                  <a:gd name="T26" fmla="*/ 0 w 120"/>
                  <a:gd name="T27" fmla="*/ 12 h 120"/>
                  <a:gd name="T28" fmla="*/ 0 w 120"/>
                  <a:gd name="T29" fmla="*/ 15 h 120"/>
                  <a:gd name="T30" fmla="*/ 0 w 120"/>
                  <a:gd name="T31" fmla="*/ 105 h 120"/>
                  <a:gd name="T32" fmla="*/ 0 w 120"/>
                  <a:gd name="T33" fmla="*/ 108 h 120"/>
                  <a:gd name="T34" fmla="*/ 1 w 120"/>
                  <a:gd name="T35" fmla="*/ 112 h 120"/>
                  <a:gd name="T36" fmla="*/ 2 w 120"/>
                  <a:gd name="T37" fmla="*/ 114 h 120"/>
                  <a:gd name="T38" fmla="*/ 5 w 120"/>
                  <a:gd name="T39" fmla="*/ 116 h 120"/>
                  <a:gd name="T40" fmla="*/ 7 w 120"/>
                  <a:gd name="T41" fmla="*/ 118 h 120"/>
                  <a:gd name="T42" fmla="*/ 9 w 120"/>
                  <a:gd name="T43" fmla="*/ 119 h 120"/>
                  <a:gd name="T44" fmla="*/ 12 w 120"/>
                  <a:gd name="T45" fmla="*/ 120 h 120"/>
                  <a:gd name="T46" fmla="*/ 15 w 120"/>
                  <a:gd name="T47" fmla="*/ 120 h 120"/>
                  <a:gd name="T48" fmla="*/ 105 w 120"/>
                  <a:gd name="T49" fmla="*/ 120 h 120"/>
                  <a:gd name="T50" fmla="*/ 109 w 120"/>
                  <a:gd name="T51" fmla="*/ 120 h 120"/>
                  <a:gd name="T52" fmla="*/ 111 w 120"/>
                  <a:gd name="T53" fmla="*/ 119 h 120"/>
                  <a:gd name="T54" fmla="*/ 114 w 120"/>
                  <a:gd name="T55" fmla="*/ 118 h 120"/>
                  <a:gd name="T56" fmla="*/ 116 w 120"/>
                  <a:gd name="T57" fmla="*/ 116 h 120"/>
                  <a:gd name="T58" fmla="*/ 117 w 120"/>
                  <a:gd name="T59" fmla="*/ 114 h 120"/>
                  <a:gd name="T60" fmla="*/ 119 w 120"/>
                  <a:gd name="T61" fmla="*/ 112 h 120"/>
                  <a:gd name="T62" fmla="*/ 120 w 120"/>
                  <a:gd name="T63" fmla="*/ 108 h 120"/>
                  <a:gd name="T64" fmla="*/ 120 w 120"/>
                  <a:gd name="T65" fmla="*/ 105 h 120"/>
                  <a:gd name="T66" fmla="*/ 120 w 120"/>
                  <a:gd name="T67" fmla="*/ 15 h 120"/>
                  <a:gd name="T68" fmla="*/ 120 w 120"/>
                  <a:gd name="T69" fmla="*/ 12 h 120"/>
                  <a:gd name="T70" fmla="*/ 119 w 120"/>
                  <a:gd name="T71" fmla="*/ 10 h 120"/>
                  <a:gd name="T72" fmla="*/ 117 w 120"/>
                  <a:gd name="T73" fmla="*/ 6 h 120"/>
                  <a:gd name="T74" fmla="*/ 116 w 120"/>
                  <a:gd name="T75" fmla="*/ 4 h 120"/>
                  <a:gd name="T76" fmla="*/ 114 w 120"/>
                  <a:gd name="T77" fmla="*/ 2 h 120"/>
                  <a:gd name="T78" fmla="*/ 111 w 120"/>
                  <a:gd name="T79" fmla="*/ 1 h 120"/>
                  <a:gd name="T80" fmla="*/ 109 w 120"/>
                  <a:gd name="T81" fmla="*/ 0 h 120"/>
                  <a:gd name="T82" fmla="*/ 105 w 120"/>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0">
                    <a:moveTo>
                      <a:pt x="90" y="90"/>
                    </a:moveTo>
                    <a:lnTo>
                      <a:pt x="30" y="90"/>
                    </a:lnTo>
                    <a:lnTo>
                      <a:pt x="30" y="30"/>
                    </a:lnTo>
                    <a:lnTo>
                      <a:pt x="90" y="30"/>
                    </a:lnTo>
                    <a:lnTo>
                      <a:pt x="90" y="90"/>
                    </a:lnTo>
                    <a:close/>
                    <a:moveTo>
                      <a:pt x="105" y="0"/>
                    </a:moveTo>
                    <a:lnTo>
                      <a:pt x="15" y="0"/>
                    </a:lnTo>
                    <a:lnTo>
                      <a:pt x="12" y="0"/>
                    </a:lnTo>
                    <a:lnTo>
                      <a:pt x="9" y="1"/>
                    </a:lnTo>
                    <a:lnTo>
                      <a:pt x="7" y="2"/>
                    </a:lnTo>
                    <a:lnTo>
                      <a:pt x="5" y="4"/>
                    </a:lnTo>
                    <a:lnTo>
                      <a:pt x="2" y="6"/>
                    </a:lnTo>
                    <a:lnTo>
                      <a:pt x="1" y="10"/>
                    </a:lnTo>
                    <a:lnTo>
                      <a:pt x="0" y="12"/>
                    </a:lnTo>
                    <a:lnTo>
                      <a:pt x="0" y="15"/>
                    </a:lnTo>
                    <a:lnTo>
                      <a:pt x="0" y="105"/>
                    </a:lnTo>
                    <a:lnTo>
                      <a:pt x="0" y="108"/>
                    </a:lnTo>
                    <a:lnTo>
                      <a:pt x="1" y="112"/>
                    </a:lnTo>
                    <a:lnTo>
                      <a:pt x="2" y="114"/>
                    </a:lnTo>
                    <a:lnTo>
                      <a:pt x="5" y="116"/>
                    </a:lnTo>
                    <a:lnTo>
                      <a:pt x="7" y="118"/>
                    </a:lnTo>
                    <a:lnTo>
                      <a:pt x="9" y="119"/>
                    </a:lnTo>
                    <a:lnTo>
                      <a:pt x="12" y="120"/>
                    </a:lnTo>
                    <a:lnTo>
                      <a:pt x="15" y="120"/>
                    </a:lnTo>
                    <a:lnTo>
                      <a:pt x="105" y="120"/>
                    </a:lnTo>
                    <a:lnTo>
                      <a:pt x="109" y="120"/>
                    </a:lnTo>
                    <a:lnTo>
                      <a:pt x="111" y="119"/>
                    </a:lnTo>
                    <a:lnTo>
                      <a:pt x="114" y="118"/>
                    </a:lnTo>
                    <a:lnTo>
                      <a:pt x="116" y="116"/>
                    </a:lnTo>
                    <a:lnTo>
                      <a:pt x="117" y="114"/>
                    </a:lnTo>
                    <a:lnTo>
                      <a:pt x="119" y="112"/>
                    </a:lnTo>
                    <a:lnTo>
                      <a:pt x="120" y="108"/>
                    </a:lnTo>
                    <a:lnTo>
                      <a:pt x="120" y="105"/>
                    </a:lnTo>
                    <a:lnTo>
                      <a:pt x="120" y="15"/>
                    </a:lnTo>
                    <a:lnTo>
                      <a:pt x="120" y="12"/>
                    </a:lnTo>
                    <a:lnTo>
                      <a:pt x="119" y="10"/>
                    </a:lnTo>
                    <a:lnTo>
                      <a:pt x="117" y="6"/>
                    </a:lnTo>
                    <a:lnTo>
                      <a:pt x="116"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303">
                <a:extLst>
                  <a:ext uri="{FF2B5EF4-FFF2-40B4-BE49-F238E27FC236}">
                    <a16:creationId xmlns:a16="http://schemas.microsoft.com/office/drawing/2014/main" id="{72A440B9-B5C2-4138-9FD0-FDC42FBCEE24}"/>
                  </a:ext>
                </a:extLst>
              </p:cNvPr>
              <p:cNvSpPr>
                <a:spLocks noEditPoints="1"/>
              </p:cNvSpPr>
              <p:nvPr/>
            </p:nvSpPr>
            <p:spPr bwMode="auto">
              <a:xfrm>
                <a:off x="9958388" y="1563688"/>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8 w 120"/>
                  <a:gd name="T17" fmla="*/ 1 h 120"/>
                  <a:gd name="T18" fmla="*/ 6 w 120"/>
                  <a:gd name="T19" fmla="*/ 2 h 120"/>
                  <a:gd name="T20" fmla="*/ 4 w 120"/>
                  <a:gd name="T21" fmla="*/ 4 h 120"/>
                  <a:gd name="T22" fmla="*/ 2 w 120"/>
                  <a:gd name="T23" fmla="*/ 6 h 120"/>
                  <a:gd name="T24" fmla="*/ 1 w 120"/>
                  <a:gd name="T25" fmla="*/ 10 h 120"/>
                  <a:gd name="T26" fmla="*/ 0 w 120"/>
                  <a:gd name="T27" fmla="*/ 12 h 120"/>
                  <a:gd name="T28" fmla="*/ 0 w 120"/>
                  <a:gd name="T29" fmla="*/ 15 h 120"/>
                  <a:gd name="T30" fmla="*/ 0 w 120"/>
                  <a:gd name="T31" fmla="*/ 105 h 120"/>
                  <a:gd name="T32" fmla="*/ 0 w 120"/>
                  <a:gd name="T33" fmla="*/ 108 h 120"/>
                  <a:gd name="T34" fmla="*/ 1 w 120"/>
                  <a:gd name="T35" fmla="*/ 112 h 120"/>
                  <a:gd name="T36" fmla="*/ 2 w 120"/>
                  <a:gd name="T37" fmla="*/ 114 h 120"/>
                  <a:gd name="T38" fmla="*/ 4 w 120"/>
                  <a:gd name="T39" fmla="*/ 116 h 120"/>
                  <a:gd name="T40" fmla="*/ 6 w 120"/>
                  <a:gd name="T41" fmla="*/ 118 h 120"/>
                  <a:gd name="T42" fmla="*/ 8 w 120"/>
                  <a:gd name="T43" fmla="*/ 119 h 120"/>
                  <a:gd name="T44" fmla="*/ 12 w 120"/>
                  <a:gd name="T45" fmla="*/ 120 h 120"/>
                  <a:gd name="T46" fmla="*/ 15 w 120"/>
                  <a:gd name="T47" fmla="*/ 120 h 120"/>
                  <a:gd name="T48" fmla="*/ 105 w 120"/>
                  <a:gd name="T49" fmla="*/ 120 h 120"/>
                  <a:gd name="T50" fmla="*/ 108 w 120"/>
                  <a:gd name="T51" fmla="*/ 120 h 120"/>
                  <a:gd name="T52" fmla="*/ 110 w 120"/>
                  <a:gd name="T53" fmla="*/ 119 h 120"/>
                  <a:gd name="T54" fmla="*/ 114 w 120"/>
                  <a:gd name="T55" fmla="*/ 118 h 120"/>
                  <a:gd name="T56" fmla="*/ 116 w 120"/>
                  <a:gd name="T57" fmla="*/ 116 h 120"/>
                  <a:gd name="T58" fmla="*/ 118 w 120"/>
                  <a:gd name="T59" fmla="*/ 114 h 120"/>
                  <a:gd name="T60" fmla="*/ 119 w 120"/>
                  <a:gd name="T61" fmla="*/ 112 h 120"/>
                  <a:gd name="T62" fmla="*/ 120 w 120"/>
                  <a:gd name="T63" fmla="*/ 108 h 120"/>
                  <a:gd name="T64" fmla="*/ 120 w 120"/>
                  <a:gd name="T65" fmla="*/ 105 h 120"/>
                  <a:gd name="T66" fmla="*/ 120 w 120"/>
                  <a:gd name="T67" fmla="*/ 15 h 120"/>
                  <a:gd name="T68" fmla="*/ 120 w 120"/>
                  <a:gd name="T69" fmla="*/ 12 h 120"/>
                  <a:gd name="T70" fmla="*/ 119 w 120"/>
                  <a:gd name="T71" fmla="*/ 10 h 120"/>
                  <a:gd name="T72" fmla="*/ 118 w 120"/>
                  <a:gd name="T73" fmla="*/ 6 h 120"/>
                  <a:gd name="T74" fmla="*/ 116 w 120"/>
                  <a:gd name="T75" fmla="*/ 4 h 120"/>
                  <a:gd name="T76" fmla="*/ 114 w 120"/>
                  <a:gd name="T77" fmla="*/ 3 h 120"/>
                  <a:gd name="T78" fmla="*/ 110 w 120"/>
                  <a:gd name="T79" fmla="*/ 1 h 120"/>
                  <a:gd name="T80" fmla="*/ 108 w 120"/>
                  <a:gd name="T81" fmla="*/ 0 h 120"/>
                  <a:gd name="T82" fmla="*/ 105 w 120"/>
                  <a:gd name="T83" fmla="*/ 0 h 120"/>
                  <a:gd name="T84" fmla="*/ 105 w 120"/>
                  <a:gd name="T8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20">
                    <a:moveTo>
                      <a:pt x="90" y="90"/>
                    </a:moveTo>
                    <a:lnTo>
                      <a:pt x="30" y="90"/>
                    </a:lnTo>
                    <a:lnTo>
                      <a:pt x="30" y="30"/>
                    </a:lnTo>
                    <a:lnTo>
                      <a:pt x="90" y="30"/>
                    </a:lnTo>
                    <a:lnTo>
                      <a:pt x="90" y="90"/>
                    </a:lnTo>
                    <a:close/>
                    <a:moveTo>
                      <a:pt x="105" y="0"/>
                    </a:moveTo>
                    <a:lnTo>
                      <a:pt x="15" y="0"/>
                    </a:lnTo>
                    <a:lnTo>
                      <a:pt x="12" y="0"/>
                    </a:lnTo>
                    <a:lnTo>
                      <a:pt x="8" y="1"/>
                    </a:lnTo>
                    <a:lnTo>
                      <a:pt x="6" y="2"/>
                    </a:lnTo>
                    <a:lnTo>
                      <a:pt x="4" y="4"/>
                    </a:lnTo>
                    <a:lnTo>
                      <a:pt x="2" y="6"/>
                    </a:lnTo>
                    <a:lnTo>
                      <a:pt x="1" y="10"/>
                    </a:lnTo>
                    <a:lnTo>
                      <a:pt x="0" y="12"/>
                    </a:lnTo>
                    <a:lnTo>
                      <a:pt x="0" y="15"/>
                    </a:lnTo>
                    <a:lnTo>
                      <a:pt x="0" y="105"/>
                    </a:lnTo>
                    <a:lnTo>
                      <a:pt x="0" y="108"/>
                    </a:lnTo>
                    <a:lnTo>
                      <a:pt x="1" y="112"/>
                    </a:lnTo>
                    <a:lnTo>
                      <a:pt x="2" y="114"/>
                    </a:lnTo>
                    <a:lnTo>
                      <a:pt x="4" y="116"/>
                    </a:lnTo>
                    <a:lnTo>
                      <a:pt x="6" y="118"/>
                    </a:lnTo>
                    <a:lnTo>
                      <a:pt x="8" y="119"/>
                    </a:lnTo>
                    <a:lnTo>
                      <a:pt x="12" y="120"/>
                    </a:lnTo>
                    <a:lnTo>
                      <a:pt x="15" y="120"/>
                    </a:lnTo>
                    <a:lnTo>
                      <a:pt x="105" y="120"/>
                    </a:lnTo>
                    <a:lnTo>
                      <a:pt x="108" y="120"/>
                    </a:lnTo>
                    <a:lnTo>
                      <a:pt x="110" y="119"/>
                    </a:lnTo>
                    <a:lnTo>
                      <a:pt x="114" y="118"/>
                    </a:lnTo>
                    <a:lnTo>
                      <a:pt x="116" y="116"/>
                    </a:lnTo>
                    <a:lnTo>
                      <a:pt x="118" y="114"/>
                    </a:lnTo>
                    <a:lnTo>
                      <a:pt x="119" y="112"/>
                    </a:lnTo>
                    <a:lnTo>
                      <a:pt x="120" y="108"/>
                    </a:lnTo>
                    <a:lnTo>
                      <a:pt x="120" y="105"/>
                    </a:lnTo>
                    <a:lnTo>
                      <a:pt x="120" y="15"/>
                    </a:lnTo>
                    <a:lnTo>
                      <a:pt x="120" y="12"/>
                    </a:lnTo>
                    <a:lnTo>
                      <a:pt x="119" y="10"/>
                    </a:lnTo>
                    <a:lnTo>
                      <a:pt x="118" y="6"/>
                    </a:lnTo>
                    <a:lnTo>
                      <a:pt x="116" y="4"/>
                    </a:lnTo>
                    <a:lnTo>
                      <a:pt x="114" y="3"/>
                    </a:lnTo>
                    <a:lnTo>
                      <a:pt x="110" y="1"/>
                    </a:lnTo>
                    <a:lnTo>
                      <a:pt x="108" y="0"/>
                    </a:lnTo>
                    <a:lnTo>
                      <a:pt x="105"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304">
                <a:extLst>
                  <a:ext uri="{FF2B5EF4-FFF2-40B4-BE49-F238E27FC236}">
                    <a16:creationId xmlns:a16="http://schemas.microsoft.com/office/drawing/2014/main" id="{F392AA14-D937-4F61-BD70-87803E558815}"/>
                  </a:ext>
                </a:extLst>
              </p:cNvPr>
              <p:cNvSpPr>
                <a:spLocks noEditPoints="1"/>
              </p:cNvSpPr>
              <p:nvPr/>
            </p:nvSpPr>
            <p:spPr bwMode="auto">
              <a:xfrm>
                <a:off x="10072688" y="1516063"/>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9 w 120"/>
                  <a:gd name="T17" fmla="*/ 1 h 120"/>
                  <a:gd name="T18" fmla="*/ 7 w 120"/>
                  <a:gd name="T19" fmla="*/ 2 h 120"/>
                  <a:gd name="T20" fmla="*/ 5 w 120"/>
                  <a:gd name="T21" fmla="*/ 4 h 120"/>
                  <a:gd name="T22" fmla="*/ 2 w 120"/>
                  <a:gd name="T23" fmla="*/ 6 h 120"/>
                  <a:gd name="T24" fmla="*/ 1 w 120"/>
                  <a:gd name="T25" fmla="*/ 8 h 120"/>
                  <a:gd name="T26" fmla="*/ 0 w 120"/>
                  <a:gd name="T27" fmla="*/ 12 h 120"/>
                  <a:gd name="T28" fmla="*/ 0 w 120"/>
                  <a:gd name="T29" fmla="*/ 15 h 120"/>
                  <a:gd name="T30" fmla="*/ 0 w 120"/>
                  <a:gd name="T31" fmla="*/ 105 h 120"/>
                  <a:gd name="T32" fmla="*/ 0 w 120"/>
                  <a:gd name="T33" fmla="*/ 108 h 120"/>
                  <a:gd name="T34" fmla="*/ 1 w 120"/>
                  <a:gd name="T35" fmla="*/ 110 h 120"/>
                  <a:gd name="T36" fmla="*/ 2 w 120"/>
                  <a:gd name="T37" fmla="*/ 114 h 120"/>
                  <a:gd name="T38" fmla="*/ 5 w 120"/>
                  <a:gd name="T39" fmla="*/ 116 h 120"/>
                  <a:gd name="T40" fmla="*/ 7 w 120"/>
                  <a:gd name="T41" fmla="*/ 118 h 120"/>
                  <a:gd name="T42" fmla="*/ 9 w 120"/>
                  <a:gd name="T43" fmla="*/ 119 h 120"/>
                  <a:gd name="T44" fmla="*/ 12 w 120"/>
                  <a:gd name="T45" fmla="*/ 120 h 120"/>
                  <a:gd name="T46" fmla="*/ 15 w 120"/>
                  <a:gd name="T47" fmla="*/ 120 h 120"/>
                  <a:gd name="T48" fmla="*/ 105 w 120"/>
                  <a:gd name="T49" fmla="*/ 120 h 120"/>
                  <a:gd name="T50" fmla="*/ 109 w 120"/>
                  <a:gd name="T51" fmla="*/ 120 h 120"/>
                  <a:gd name="T52" fmla="*/ 111 w 120"/>
                  <a:gd name="T53" fmla="*/ 119 h 120"/>
                  <a:gd name="T54" fmla="*/ 114 w 120"/>
                  <a:gd name="T55" fmla="*/ 118 h 120"/>
                  <a:gd name="T56" fmla="*/ 116 w 120"/>
                  <a:gd name="T57" fmla="*/ 116 h 120"/>
                  <a:gd name="T58" fmla="*/ 117 w 120"/>
                  <a:gd name="T59" fmla="*/ 114 h 120"/>
                  <a:gd name="T60" fmla="*/ 119 w 120"/>
                  <a:gd name="T61" fmla="*/ 110 h 120"/>
                  <a:gd name="T62" fmla="*/ 120 w 120"/>
                  <a:gd name="T63" fmla="*/ 108 h 120"/>
                  <a:gd name="T64" fmla="*/ 120 w 120"/>
                  <a:gd name="T65" fmla="*/ 105 h 120"/>
                  <a:gd name="T66" fmla="*/ 120 w 120"/>
                  <a:gd name="T67" fmla="*/ 15 h 120"/>
                  <a:gd name="T68" fmla="*/ 120 w 120"/>
                  <a:gd name="T69" fmla="*/ 12 h 120"/>
                  <a:gd name="T70" fmla="*/ 119 w 120"/>
                  <a:gd name="T71" fmla="*/ 8 h 120"/>
                  <a:gd name="T72" fmla="*/ 117 w 120"/>
                  <a:gd name="T73" fmla="*/ 6 h 120"/>
                  <a:gd name="T74" fmla="*/ 116 w 120"/>
                  <a:gd name="T75" fmla="*/ 4 h 120"/>
                  <a:gd name="T76" fmla="*/ 114 w 120"/>
                  <a:gd name="T77" fmla="*/ 2 h 120"/>
                  <a:gd name="T78" fmla="*/ 111 w 120"/>
                  <a:gd name="T79" fmla="*/ 1 h 120"/>
                  <a:gd name="T80" fmla="*/ 109 w 120"/>
                  <a:gd name="T81" fmla="*/ 0 h 120"/>
                  <a:gd name="T82" fmla="*/ 105 w 120"/>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0">
                    <a:moveTo>
                      <a:pt x="90" y="90"/>
                    </a:moveTo>
                    <a:lnTo>
                      <a:pt x="30" y="90"/>
                    </a:lnTo>
                    <a:lnTo>
                      <a:pt x="30" y="30"/>
                    </a:lnTo>
                    <a:lnTo>
                      <a:pt x="90" y="30"/>
                    </a:lnTo>
                    <a:lnTo>
                      <a:pt x="90" y="90"/>
                    </a:lnTo>
                    <a:close/>
                    <a:moveTo>
                      <a:pt x="105" y="0"/>
                    </a:moveTo>
                    <a:lnTo>
                      <a:pt x="15" y="0"/>
                    </a:lnTo>
                    <a:lnTo>
                      <a:pt x="12" y="0"/>
                    </a:lnTo>
                    <a:lnTo>
                      <a:pt x="9" y="1"/>
                    </a:lnTo>
                    <a:lnTo>
                      <a:pt x="7" y="2"/>
                    </a:lnTo>
                    <a:lnTo>
                      <a:pt x="5" y="4"/>
                    </a:lnTo>
                    <a:lnTo>
                      <a:pt x="2" y="6"/>
                    </a:lnTo>
                    <a:lnTo>
                      <a:pt x="1" y="8"/>
                    </a:lnTo>
                    <a:lnTo>
                      <a:pt x="0" y="12"/>
                    </a:lnTo>
                    <a:lnTo>
                      <a:pt x="0" y="15"/>
                    </a:lnTo>
                    <a:lnTo>
                      <a:pt x="0" y="105"/>
                    </a:lnTo>
                    <a:lnTo>
                      <a:pt x="0" y="108"/>
                    </a:lnTo>
                    <a:lnTo>
                      <a:pt x="1" y="110"/>
                    </a:lnTo>
                    <a:lnTo>
                      <a:pt x="2" y="114"/>
                    </a:lnTo>
                    <a:lnTo>
                      <a:pt x="5" y="116"/>
                    </a:lnTo>
                    <a:lnTo>
                      <a:pt x="7" y="118"/>
                    </a:lnTo>
                    <a:lnTo>
                      <a:pt x="9" y="119"/>
                    </a:lnTo>
                    <a:lnTo>
                      <a:pt x="12" y="120"/>
                    </a:lnTo>
                    <a:lnTo>
                      <a:pt x="15" y="120"/>
                    </a:lnTo>
                    <a:lnTo>
                      <a:pt x="105" y="120"/>
                    </a:lnTo>
                    <a:lnTo>
                      <a:pt x="109" y="120"/>
                    </a:lnTo>
                    <a:lnTo>
                      <a:pt x="111" y="119"/>
                    </a:lnTo>
                    <a:lnTo>
                      <a:pt x="114" y="118"/>
                    </a:lnTo>
                    <a:lnTo>
                      <a:pt x="116" y="116"/>
                    </a:lnTo>
                    <a:lnTo>
                      <a:pt x="117" y="114"/>
                    </a:lnTo>
                    <a:lnTo>
                      <a:pt x="119" y="110"/>
                    </a:lnTo>
                    <a:lnTo>
                      <a:pt x="120" y="108"/>
                    </a:lnTo>
                    <a:lnTo>
                      <a:pt x="120" y="105"/>
                    </a:lnTo>
                    <a:lnTo>
                      <a:pt x="120" y="15"/>
                    </a:lnTo>
                    <a:lnTo>
                      <a:pt x="120" y="12"/>
                    </a:lnTo>
                    <a:lnTo>
                      <a:pt x="119" y="8"/>
                    </a:lnTo>
                    <a:lnTo>
                      <a:pt x="117" y="6"/>
                    </a:lnTo>
                    <a:lnTo>
                      <a:pt x="116"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305">
                <a:extLst>
                  <a:ext uri="{FF2B5EF4-FFF2-40B4-BE49-F238E27FC236}">
                    <a16:creationId xmlns:a16="http://schemas.microsoft.com/office/drawing/2014/main" id="{377DE7A8-43C7-4A32-A98C-33D40E71ECBB}"/>
                  </a:ext>
                </a:extLst>
              </p:cNvPr>
              <p:cNvSpPr>
                <a:spLocks noEditPoints="1"/>
              </p:cNvSpPr>
              <p:nvPr/>
            </p:nvSpPr>
            <p:spPr bwMode="auto">
              <a:xfrm>
                <a:off x="9958388" y="1516063"/>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8 w 120"/>
                  <a:gd name="T17" fmla="*/ 1 h 120"/>
                  <a:gd name="T18" fmla="*/ 6 w 120"/>
                  <a:gd name="T19" fmla="*/ 2 h 120"/>
                  <a:gd name="T20" fmla="*/ 4 w 120"/>
                  <a:gd name="T21" fmla="*/ 4 h 120"/>
                  <a:gd name="T22" fmla="*/ 2 w 120"/>
                  <a:gd name="T23" fmla="*/ 6 h 120"/>
                  <a:gd name="T24" fmla="*/ 1 w 120"/>
                  <a:gd name="T25" fmla="*/ 8 h 120"/>
                  <a:gd name="T26" fmla="*/ 0 w 120"/>
                  <a:gd name="T27" fmla="*/ 12 h 120"/>
                  <a:gd name="T28" fmla="*/ 0 w 120"/>
                  <a:gd name="T29" fmla="*/ 15 h 120"/>
                  <a:gd name="T30" fmla="*/ 0 w 120"/>
                  <a:gd name="T31" fmla="*/ 105 h 120"/>
                  <a:gd name="T32" fmla="*/ 0 w 120"/>
                  <a:gd name="T33" fmla="*/ 108 h 120"/>
                  <a:gd name="T34" fmla="*/ 1 w 120"/>
                  <a:gd name="T35" fmla="*/ 110 h 120"/>
                  <a:gd name="T36" fmla="*/ 2 w 120"/>
                  <a:gd name="T37" fmla="*/ 114 h 120"/>
                  <a:gd name="T38" fmla="*/ 4 w 120"/>
                  <a:gd name="T39" fmla="*/ 116 h 120"/>
                  <a:gd name="T40" fmla="*/ 6 w 120"/>
                  <a:gd name="T41" fmla="*/ 118 h 120"/>
                  <a:gd name="T42" fmla="*/ 8 w 120"/>
                  <a:gd name="T43" fmla="*/ 119 h 120"/>
                  <a:gd name="T44" fmla="*/ 12 w 120"/>
                  <a:gd name="T45" fmla="*/ 120 h 120"/>
                  <a:gd name="T46" fmla="*/ 15 w 120"/>
                  <a:gd name="T47" fmla="*/ 120 h 120"/>
                  <a:gd name="T48" fmla="*/ 105 w 120"/>
                  <a:gd name="T49" fmla="*/ 120 h 120"/>
                  <a:gd name="T50" fmla="*/ 108 w 120"/>
                  <a:gd name="T51" fmla="*/ 120 h 120"/>
                  <a:gd name="T52" fmla="*/ 110 w 120"/>
                  <a:gd name="T53" fmla="*/ 119 h 120"/>
                  <a:gd name="T54" fmla="*/ 114 w 120"/>
                  <a:gd name="T55" fmla="*/ 118 h 120"/>
                  <a:gd name="T56" fmla="*/ 116 w 120"/>
                  <a:gd name="T57" fmla="*/ 116 h 120"/>
                  <a:gd name="T58" fmla="*/ 118 w 120"/>
                  <a:gd name="T59" fmla="*/ 114 h 120"/>
                  <a:gd name="T60" fmla="*/ 119 w 120"/>
                  <a:gd name="T61" fmla="*/ 110 h 120"/>
                  <a:gd name="T62" fmla="*/ 120 w 120"/>
                  <a:gd name="T63" fmla="*/ 108 h 120"/>
                  <a:gd name="T64" fmla="*/ 120 w 120"/>
                  <a:gd name="T65" fmla="*/ 105 h 120"/>
                  <a:gd name="T66" fmla="*/ 120 w 120"/>
                  <a:gd name="T67" fmla="*/ 15 h 120"/>
                  <a:gd name="T68" fmla="*/ 120 w 120"/>
                  <a:gd name="T69" fmla="*/ 12 h 120"/>
                  <a:gd name="T70" fmla="*/ 119 w 120"/>
                  <a:gd name="T71" fmla="*/ 8 h 120"/>
                  <a:gd name="T72" fmla="*/ 118 w 120"/>
                  <a:gd name="T73" fmla="*/ 6 h 120"/>
                  <a:gd name="T74" fmla="*/ 116 w 120"/>
                  <a:gd name="T75" fmla="*/ 4 h 120"/>
                  <a:gd name="T76" fmla="*/ 114 w 120"/>
                  <a:gd name="T77" fmla="*/ 2 h 120"/>
                  <a:gd name="T78" fmla="*/ 110 w 120"/>
                  <a:gd name="T79" fmla="*/ 1 h 120"/>
                  <a:gd name="T80" fmla="*/ 108 w 120"/>
                  <a:gd name="T81" fmla="*/ 0 h 120"/>
                  <a:gd name="T82" fmla="*/ 105 w 120"/>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0">
                    <a:moveTo>
                      <a:pt x="90" y="90"/>
                    </a:moveTo>
                    <a:lnTo>
                      <a:pt x="30" y="90"/>
                    </a:lnTo>
                    <a:lnTo>
                      <a:pt x="30" y="30"/>
                    </a:lnTo>
                    <a:lnTo>
                      <a:pt x="90" y="30"/>
                    </a:lnTo>
                    <a:lnTo>
                      <a:pt x="90" y="90"/>
                    </a:lnTo>
                    <a:close/>
                    <a:moveTo>
                      <a:pt x="105" y="0"/>
                    </a:moveTo>
                    <a:lnTo>
                      <a:pt x="15" y="0"/>
                    </a:lnTo>
                    <a:lnTo>
                      <a:pt x="12" y="0"/>
                    </a:lnTo>
                    <a:lnTo>
                      <a:pt x="8" y="1"/>
                    </a:lnTo>
                    <a:lnTo>
                      <a:pt x="6" y="2"/>
                    </a:lnTo>
                    <a:lnTo>
                      <a:pt x="4" y="4"/>
                    </a:lnTo>
                    <a:lnTo>
                      <a:pt x="2" y="6"/>
                    </a:lnTo>
                    <a:lnTo>
                      <a:pt x="1" y="8"/>
                    </a:lnTo>
                    <a:lnTo>
                      <a:pt x="0" y="12"/>
                    </a:lnTo>
                    <a:lnTo>
                      <a:pt x="0" y="15"/>
                    </a:lnTo>
                    <a:lnTo>
                      <a:pt x="0" y="105"/>
                    </a:lnTo>
                    <a:lnTo>
                      <a:pt x="0" y="108"/>
                    </a:lnTo>
                    <a:lnTo>
                      <a:pt x="1" y="110"/>
                    </a:lnTo>
                    <a:lnTo>
                      <a:pt x="2" y="114"/>
                    </a:lnTo>
                    <a:lnTo>
                      <a:pt x="4" y="116"/>
                    </a:lnTo>
                    <a:lnTo>
                      <a:pt x="6" y="118"/>
                    </a:lnTo>
                    <a:lnTo>
                      <a:pt x="8" y="119"/>
                    </a:lnTo>
                    <a:lnTo>
                      <a:pt x="12" y="120"/>
                    </a:lnTo>
                    <a:lnTo>
                      <a:pt x="15" y="120"/>
                    </a:lnTo>
                    <a:lnTo>
                      <a:pt x="105" y="120"/>
                    </a:lnTo>
                    <a:lnTo>
                      <a:pt x="108" y="120"/>
                    </a:lnTo>
                    <a:lnTo>
                      <a:pt x="110" y="119"/>
                    </a:lnTo>
                    <a:lnTo>
                      <a:pt x="114" y="118"/>
                    </a:lnTo>
                    <a:lnTo>
                      <a:pt x="116" y="116"/>
                    </a:lnTo>
                    <a:lnTo>
                      <a:pt x="118" y="114"/>
                    </a:lnTo>
                    <a:lnTo>
                      <a:pt x="119" y="110"/>
                    </a:lnTo>
                    <a:lnTo>
                      <a:pt x="120" y="108"/>
                    </a:lnTo>
                    <a:lnTo>
                      <a:pt x="120" y="105"/>
                    </a:lnTo>
                    <a:lnTo>
                      <a:pt x="120" y="15"/>
                    </a:lnTo>
                    <a:lnTo>
                      <a:pt x="120" y="12"/>
                    </a:lnTo>
                    <a:lnTo>
                      <a:pt x="119" y="8"/>
                    </a:lnTo>
                    <a:lnTo>
                      <a:pt x="118" y="6"/>
                    </a:lnTo>
                    <a:lnTo>
                      <a:pt x="116" y="4"/>
                    </a:lnTo>
                    <a:lnTo>
                      <a:pt x="114" y="2"/>
                    </a:lnTo>
                    <a:lnTo>
                      <a:pt x="110" y="1"/>
                    </a:lnTo>
                    <a:lnTo>
                      <a:pt x="108"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306">
                <a:extLst>
                  <a:ext uri="{FF2B5EF4-FFF2-40B4-BE49-F238E27FC236}">
                    <a16:creationId xmlns:a16="http://schemas.microsoft.com/office/drawing/2014/main" id="{FF8E09C5-B26B-46C2-B8FB-B96008C0C65A}"/>
                  </a:ext>
                </a:extLst>
              </p:cNvPr>
              <p:cNvSpPr>
                <a:spLocks noEditPoints="1"/>
              </p:cNvSpPr>
              <p:nvPr/>
            </p:nvSpPr>
            <p:spPr bwMode="auto">
              <a:xfrm>
                <a:off x="10072688" y="1468438"/>
                <a:ext cx="38100" cy="38100"/>
              </a:xfrm>
              <a:custGeom>
                <a:avLst/>
                <a:gdLst>
                  <a:gd name="T0" fmla="*/ 90 w 120"/>
                  <a:gd name="T1" fmla="*/ 91 h 121"/>
                  <a:gd name="T2" fmla="*/ 30 w 120"/>
                  <a:gd name="T3" fmla="*/ 91 h 121"/>
                  <a:gd name="T4" fmla="*/ 30 w 120"/>
                  <a:gd name="T5" fmla="*/ 30 h 121"/>
                  <a:gd name="T6" fmla="*/ 90 w 120"/>
                  <a:gd name="T7" fmla="*/ 30 h 121"/>
                  <a:gd name="T8" fmla="*/ 90 w 120"/>
                  <a:gd name="T9" fmla="*/ 91 h 121"/>
                  <a:gd name="T10" fmla="*/ 105 w 120"/>
                  <a:gd name="T11" fmla="*/ 0 h 121"/>
                  <a:gd name="T12" fmla="*/ 15 w 120"/>
                  <a:gd name="T13" fmla="*/ 0 h 121"/>
                  <a:gd name="T14" fmla="*/ 12 w 120"/>
                  <a:gd name="T15" fmla="*/ 1 h 121"/>
                  <a:gd name="T16" fmla="*/ 9 w 120"/>
                  <a:gd name="T17" fmla="*/ 2 h 121"/>
                  <a:gd name="T18" fmla="*/ 7 w 120"/>
                  <a:gd name="T19" fmla="*/ 3 h 121"/>
                  <a:gd name="T20" fmla="*/ 5 w 120"/>
                  <a:gd name="T21" fmla="*/ 5 h 121"/>
                  <a:gd name="T22" fmla="*/ 2 w 120"/>
                  <a:gd name="T23" fmla="*/ 7 h 121"/>
                  <a:gd name="T24" fmla="*/ 1 w 120"/>
                  <a:gd name="T25" fmla="*/ 9 h 121"/>
                  <a:gd name="T26" fmla="*/ 0 w 120"/>
                  <a:gd name="T27" fmla="*/ 12 h 121"/>
                  <a:gd name="T28" fmla="*/ 0 w 120"/>
                  <a:gd name="T29" fmla="*/ 15 h 121"/>
                  <a:gd name="T30" fmla="*/ 0 w 120"/>
                  <a:gd name="T31" fmla="*/ 106 h 121"/>
                  <a:gd name="T32" fmla="*/ 0 w 120"/>
                  <a:gd name="T33" fmla="*/ 108 h 121"/>
                  <a:gd name="T34" fmla="*/ 1 w 120"/>
                  <a:gd name="T35" fmla="*/ 111 h 121"/>
                  <a:gd name="T36" fmla="*/ 2 w 120"/>
                  <a:gd name="T37" fmla="*/ 113 h 121"/>
                  <a:gd name="T38" fmla="*/ 5 w 120"/>
                  <a:gd name="T39" fmla="*/ 116 h 121"/>
                  <a:gd name="T40" fmla="*/ 7 w 120"/>
                  <a:gd name="T41" fmla="*/ 118 h 121"/>
                  <a:gd name="T42" fmla="*/ 9 w 120"/>
                  <a:gd name="T43" fmla="*/ 120 h 121"/>
                  <a:gd name="T44" fmla="*/ 12 w 120"/>
                  <a:gd name="T45" fmla="*/ 120 h 121"/>
                  <a:gd name="T46" fmla="*/ 15 w 120"/>
                  <a:gd name="T47" fmla="*/ 121 h 121"/>
                  <a:gd name="T48" fmla="*/ 105 w 120"/>
                  <a:gd name="T49" fmla="*/ 121 h 121"/>
                  <a:gd name="T50" fmla="*/ 109 w 120"/>
                  <a:gd name="T51" fmla="*/ 120 h 121"/>
                  <a:gd name="T52" fmla="*/ 111 w 120"/>
                  <a:gd name="T53" fmla="*/ 120 h 121"/>
                  <a:gd name="T54" fmla="*/ 114 w 120"/>
                  <a:gd name="T55" fmla="*/ 118 h 121"/>
                  <a:gd name="T56" fmla="*/ 116 w 120"/>
                  <a:gd name="T57" fmla="*/ 116 h 121"/>
                  <a:gd name="T58" fmla="*/ 117 w 120"/>
                  <a:gd name="T59" fmla="*/ 113 h 121"/>
                  <a:gd name="T60" fmla="*/ 119 w 120"/>
                  <a:gd name="T61" fmla="*/ 111 h 121"/>
                  <a:gd name="T62" fmla="*/ 120 w 120"/>
                  <a:gd name="T63" fmla="*/ 108 h 121"/>
                  <a:gd name="T64" fmla="*/ 120 w 120"/>
                  <a:gd name="T65" fmla="*/ 106 h 121"/>
                  <a:gd name="T66" fmla="*/ 120 w 120"/>
                  <a:gd name="T67" fmla="*/ 15 h 121"/>
                  <a:gd name="T68" fmla="*/ 120 w 120"/>
                  <a:gd name="T69" fmla="*/ 12 h 121"/>
                  <a:gd name="T70" fmla="*/ 119 w 120"/>
                  <a:gd name="T71" fmla="*/ 9 h 121"/>
                  <a:gd name="T72" fmla="*/ 117 w 120"/>
                  <a:gd name="T73" fmla="*/ 7 h 121"/>
                  <a:gd name="T74" fmla="*/ 116 w 120"/>
                  <a:gd name="T75" fmla="*/ 5 h 121"/>
                  <a:gd name="T76" fmla="*/ 114 w 120"/>
                  <a:gd name="T77" fmla="*/ 3 h 121"/>
                  <a:gd name="T78" fmla="*/ 111 w 120"/>
                  <a:gd name="T79" fmla="*/ 2 h 121"/>
                  <a:gd name="T80" fmla="*/ 109 w 120"/>
                  <a:gd name="T81" fmla="*/ 1 h 121"/>
                  <a:gd name="T82" fmla="*/ 105 w 120"/>
                  <a:gd name="T8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1">
                    <a:moveTo>
                      <a:pt x="90" y="91"/>
                    </a:moveTo>
                    <a:lnTo>
                      <a:pt x="30" y="91"/>
                    </a:lnTo>
                    <a:lnTo>
                      <a:pt x="30" y="30"/>
                    </a:lnTo>
                    <a:lnTo>
                      <a:pt x="90" y="30"/>
                    </a:lnTo>
                    <a:lnTo>
                      <a:pt x="90" y="91"/>
                    </a:lnTo>
                    <a:close/>
                    <a:moveTo>
                      <a:pt x="105" y="0"/>
                    </a:moveTo>
                    <a:lnTo>
                      <a:pt x="15" y="0"/>
                    </a:lnTo>
                    <a:lnTo>
                      <a:pt x="12" y="1"/>
                    </a:lnTo>
                    <a:lnTo>
                      <a:pt x="9" y="2"/>
                    </a:lnTo>
                    <a:lnTo>
                      <a:pt x="7" y="3"/>
                    </a:lnTo>
                    <a:lnTo>
                      <a:pt x="5" y="5"/>
                    </a:lnTo>
                    <a:lnTo>
                      <a:pt x="2" y="7"/>
                    </a:lnTo>
                    <a:lnTo>
                      <a:pt x="1" y="9"/>
                    </a:lnTo>
                    <a:lnTo>
                      <a:pt x="0" y="12"/>
                    </a:lnTo>
                    <a:lnTo>
                      <a:pt x="0" y="15"/>
                    </a:lnTo>
                    <a:lnTo>
                      <a:pt x="0" y="106"/>
                    </a:lnTo>
                    <a:lnTo>
                      <a:pt x="0" y="108"/>
                    </a:lnTo>
                    <a:lnTo>
                      <a:pt x="1" y="111"/>
                    </a:lnTo>
                    <a:lnTo>
                      <a:pt x="2" y="113"/>
                    </a:lnTo>
                    <a:lnTo>
                      <a:pt x="5" y="116"/>
                    </a:lnTo>
                    <a:lnTo>
                      <a:pt x="7" y="118"/>
                    </a:lnTo>
                    <a:lnTo>
                      <a:pt x="9" y="120"/>
                    </a:lnTo>
                    <a:lnTo>
                      <a:pt x="12" y="120"/>
                    </a:lnTo>
                    <a:lnTo>
                      <a:pt x="15" y="121"/>
                    </a:lnTo>
                    <a:lnTo>
                      <a:pt x="105" y="121"/>
                    </a:lnTo>
                    <a:lnTo>
                      <a:pt x="109" y="120"/>
                    </a:lnTo>
                    <a:lnTo>
                      <a:pt x="111" y="120"/>
                    </a:lnTo>
                    <a:lnTo>
                      <a:pt x="114" y="118"/>
                    </a:lnTo>
                    <a:lnTo>
                      <a:pt x="116" y="116"/>
                    </a:lnTo>
                    <a:lnTo>
                      <a:pt x="117" y="113"/>
                    </a:lnTo>
                    <a:lnTo>
                      <a:pt x="119" y="111"/>
                    </a:lnTo>
                    <a:lnTo>
                      <a:pt x="120" y="108"/>
                    </a:lnTo>
                    <a:lnTo>
                      <a:pt x="120" y="106"/>
                    </a:lnTo>
                    <a:lnTo>
                      <a:pt x="120" y="15"/>
                    </a:lnTo>
                    <a:lnTo>
                      <a:pt x="120" y="12"/>
                    </a:lnTo>
                    <a:lnTo>
                      <a:pt x="119" y="9"/>
                    </a:lnTo>
                    <a:lnTo>
                      <a:pt x="117" y="7"/>
                    </a:lnTo>
                    <a:lnTo>
                      <a:pt x="116" y="5"/>
                    </a:lnTo>
                    <a:lnTo>
                      <a:pt x="114" y="3"/>
                    </a:lnTo>
                    <a:lnTo>
                      <a:pt x="111" y="2"/>
                    </a:lnTo>
                    <a:lnTo>
                      <a:pt x="109" y="1"/>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307">
                <a:extLst>
                  <a:ext uri="{FF2B5EF4-FFF2-40B4-BE49-F238E27FC236}">
                    <a16:creationId xmlns:a16="http://schemas.microsoft.com/office/drawing/2014/main" id="{B4FBB035-CA14-49FE-8B89-ADB39AEE9986}"/>
                  </a:ext>
                </a:extLst>
              </p:cNvPr>
              <p:cNvSpPr>
                <a:spLocks noEditPoints="1"/>
              </p:cNvSpPr>
              <p:nvPr/>
            </p:nvSpPr>
            <p:spPr bwMode="auto">
              <a:xfrm>
                <a:off x="9958388" y="1468438"/>
                <a:ext cx="38100" cy="38100"/>
              </a:xfrm>
              <a:custGeom>
                <a:avLst/>
                <a:gdLst>
                  <a:gd name="T0" fmla="*/ 90 w 120"/>
                  <a:gd name="T1" fmla="*/ 91 h 121"/>
                  <a:gd name="T2" fmla="*/ 30 w 120"/>
                  <a:gd name="T3" fmla="*/ 91 h 121"/>
                  <a:gd name="T4" fmla="*/ 30 w 120"/>
                  <a:gd name="T5" fmla="*/ 30 h 121"/>
                  <a:gd name="T6" fmla="*/ 90 w 120"/>
                  <a:gd name="T7" fmla="*/ 30 h 121"/>
                  <a:gd name="T8" fmla="*/ 90 w 120"/>
                  <a:gd name="T9" fmla="*/ 91 h 121"/>
                  <a:gd name="T10" fmla="*/ 105 w 120"/>
                  <a:gd name="T11" fmla="*/ 0 h 121"/>
                  <a:gd name="T12" fmla="*/ 15 w 120"/>
                  <a:gd name="T13" fmla="*/ 0 h 121"/>
                  <a:gd name="T14" fmla="*/ 12 w 120"/>
                  <a:gd name="T15" fmla="*/ 1 h 121"/>
                  <a:gd name="T16" fmla="*/ 8 w 120"/>
                  <a:gd name="T17" fmla="*/ 2 h 121"/>
                  <a:gd name="T18" fmla="*/ 6 w 120"/>
                  <a:gd name="T19" fmla="*/ 3 h 121"/>
                  <a:gd name="T20" fmla="*/ 4 w 120"/>
                  <a:gd name="T21" fmla="*/ 5 h 121"/>
                  <a:gd name="T22" fmla="*/ 2 w 120"/>
                  <a:gd name="T23" fmla="*/ 7 h 121"/>
                  <a:gd name="T24" fmla="*/ 1 w 120"/>
                  <a:gd name="T25" fmla="*/ 9 h 121"/>
                  <a:gd name="T26" fmla="*/ 0 w 120"/>
                  <a:gd name="T27" fmla="*/ 12 h 121"/>
                  <a:gd name="T28" fmla="*/ 0 w 120"/>
                  <a:gd name="T29" fmla="*/ 15 h 121"/>
                  <a:gd name="T30" fmla="*/ 0 w 120"/>
                  <a:gd name="T31" fmla="*/ 106 h 121"/>
                  <a:gd name="T32" fmla="*/ 0 w 120"/>
                  <a:gd name="T33" fmla="*/ 108 h 121"/>
                  <a:gd name="T34" fmla="*/ 1 w 120"/>
                  <a:gd name="T35" fmla="*/ 111 h 121"/>
                  <a:gd name="T36" fmla="*/ 2 w 120"/>
                  <a:gd name="T37" fmla="*/ 113 h 121"/>
                  <a:gd name="T38" fmla="*/ 4 w 120"/>
                  <a:gd name="T39" fmla="*/ 116 h 121"/>
                  <a:gd name="T40" fmla="*/ 6 w 120"/>
                  <a:gd name="T41" fmla="*/ 118 h 121"/>
                  <a:gd name="T42" fmla="*/ 8 w 120"/>
                  <a:gd name="T43" fmla="*/ 120 h 121"/>
                  <a:gd name="T44" fmla="*/ 12 w 120"/>
                  <a:gd name="T45" fmla="*/ 120 h 121"/>
                  <a:gd name="T46" fmla="*/ 15 w 120"/>
                  <a:gd name="T47" fmla="*/ 121 h 121"/>
                  <a:gd name="T48" fmla="*/ 105 w 120"/>
                  <a:gd name="T49" fmla="*/ 121 h 121"/>
                  <a:gd name="T50" fmla="*/ 108 w 120"/>
                  <a:gd name="T51" fmla="*/ 120 h 121"/>
                  <a:gd name="T52" fmla="*/ 110 w 120"/>
                  <a:gd name="T53" fmla="*/ 120 h 121"/>
                  <a:gd name="T54" fmla="*/ 114 w 120"/>
                  <a:gd name="T55" fmla="*/ 118 h 121"/>
                  <a:gd name="T56" fmla="*/ 116 w 120"/>
                  <a:gd name="T57" fmla="*/ 116 h 121"/>
                  <a:gd name="T58" fmla="*/ 118 w 120"/>
                  <a:gd name="T59" fmla="*/ 113 h 121"/>
                  <a:gd name="T60" fmla="*/ 119 w 120"/>
                  <a:gd name="T61" fmla="*/ 111 h 121"/>
                  <a:gd name="T62" fmla="*/ 120 w 120"/>
                  <a:gd name="T63" fmla="*/ 108 h 121"/>
                  <a:gd name="T64" fmla="*/ 120 w 120"/>
                  <a:gd name="T65" fmla="*/ 106 h 121"/>
                  <a:gd name="T66" fmla="*/ 120 w 120"/>
                  <a:gd name="T67" fmla="*/ 15 h 121"/>
                  <a:gd name="T68" fmla="*/ 120 w 120"/>
                  <a:gd name="T69" fmla="*/ 12 h 121"/>
                  <a:gd name="T70" fmla="*/ 119 w 120"/>
                  <a:gd name="T71" fmla="*/ 9 h 121"/>
                  <a:gd name="T72" fmla="*/ 118 w 120"/>
                  <a:gd name="T73" fmla="*/ 7 h 121"/>
                  <a:gd name="T74" fmla="*/ 116 w 120"/>
                  <a:gd name="T75" fmla="*/ 5 h 121"/>
                  <a:gd name="T76" fmla="*/ 114 w 120"/>
                  <a:gd name="T77" fmla="*/ 3 h 121"/>
                  <a:gd name="T78" fmla="*/ 110 w 120"/>
                  <a:gd name="T79" fmla="*/ 2 h 121"/>
                  <a:gd name="T80" fmla="*/ 108 w 120"/>
                  <a:gd name="T81" fmla="*/ 1 h 121"/>
                  <a:gd name="T82" fmla="*/ 105 w 120"/>
                  <a:gd name="T8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1">
                    <a:moveTo>
                      <a:pt x="90" y="91"/>
                    </a:moveTo>
                    <a:lnTo>
                      <a:pt x="30" y="91"/>
                    </a:lnTo>
                    <a:lnTo>
                      <a:pt x="30" y="30"/>
                    </a:lnTo>
                    <a:lnTo>
                      <a:pt x="90" y="30"/>
                    </a:lnTo>
                    <a:lnTo>
                      <a:pt x="90" y="91"/>
                    </a:lnTo>
                    <a:close/>
                    <a:moveTo>
                      <a:pt x="105" y="0"/>
                    </a:moveTo>
                    <a:lnTo>
                      <a:pt x="15" y="0"/>
                    </a:lnTo>
                    <a:lnTo>
                      <a:pt x="12" y="1"/>
                    </a:lnTo>
                    <a:lnTo>
                      <a:pt x="8" y="2"/>
                    </a:lnTo>
                    <a:lnTo>
                      <a:pt x="6" y="3"/>
                    </a:lnTo>
                    <a:lnTo>
                      <a:pt x="4" y="5"/>
                    </a:lnTo>
                    <a:lnTo>
                      <a:pt x="2" y="7"/>
                    </a:lnTo>
                    <a:lnTo>
                      <a:pt x="1" y="9"/>
                    </a:lnTo>
                    <a:lnTo>
                      <a:pt x="0" y="12"/>
                    </a:lnTo>
                    <a:lnTo>
                      <a:pt x="0" y="15"/>
                    </a:lnTo>
                    <a:lnTo>
                      <a:pt x="0" y="106"/>
                    </a:lnTo>
                    <a:lnTo>
                      <a:pt x="0" y="108"/>
                    </a:lnTo>
                    <a:lnTo>
                      <a:pt x="1" y="111"/>
                    </a:lnTo>
                    <a:lnTo>
                      <a:pt x="2" y="113"/>
                    </a:lnTo>
                    <a:lnTo>
                      <a:pt x="4" y="116"/>
                    </a:lnTo>
                    <a:lnTo>
                      <a:pt x="6" y="118"/>
                    </a:lnTo>
                    <a:lnTo>
                      <a:pt x="8" y="120"/>
                    </a:lnTo>
                    <a:lnTo>
                      <a:pt x="12" y="120"/>
                    </a:lnTo>
                    <a:lnTo>
                      <a:pt x="15" y="121"/>
                    </a:lnTo>
                    <a:lnTo>
                      <a:pt x="105" y="121"/>
                    </a:lnTo>
                    <a:lnTo>
                      <a:pt x="108" y="120"/>
                    </a:lnTo>
                    <a:lnTo>
                      <a:pt x="110" y="120"/>
                    </a:lnTo>
                    <a:lnTo>
                      <a:pt x="114" y="118"/>
                    </a:lnTo>
                    <a:lnTo>
                      <a:pt x="116" y="116"/>
                    </a:lnTo>
                    <a:lnTo>
                      <a:pt x="118" y="113"/>
                    </a:lnTo>
                    <a:lnTo>
                      <a:pt x="119" y="111"/>
                    </a:lnTo>
                    <a:lnTo>
                      <a:pt x="120" y="108"/>
                    </a:lnTo>
                    <a:lnTo>
                      <a:pt x="120" y="106"/>
                    </a:lnTo>
                    <a:lnTo>
                      <a:pt x="120" y="15"/>
                    </a:lnTo>
                    <a:lnTo>
                      <a:pt x="120" y="12"/>
                    </a:lnTo>
                    <a:lnTo>
                      <a:pt x="119" y="9"/>
                    </a:lnTo>
                    <a:lnTo>
                      <a:pt x="118" y="7"/>
                    </a:lnTo>
                    <a:lnTo>
                      <a:pt x="116" y="5"/>
                    </a:lnTo>
                    <a:lnTo>
                      <a:pt x="114" y="3"/>
                    </a:lnTo>
                    <a:lnTo>
                      <a:pt x="110" y="2"/>
                    </a:lnTo>
                    <a:lnTo>
                      <a:pt x="108" y="1"/>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308">
                <a:extLst>
                  <a:ext uri="{FF2B5EF4-FFF2-40B4-BE49-F238E27FC236}">
                    <a16:creationId xmlns:a16="http://schemas.microsoft.com/office/drawing/2014/main" id="{60BA7DC0-68C1-48EB-A180-9DC03DCA79C7}"/>
                  </a:ext>
                </a:extLst>
              </p:cNvPr>
              <p:cNvSpPr>
                <a:spLocks noEditPoints="1"/>
              </p:cNvSpPr>
              <p:nvPr/>
            </p:nvSpPr>
            <p:spPr bwMode="auto">
              <a:xfrm>
                <a:off x="10072688" y="1420813"/>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9 w 120"/>
                  <a:gd name="T17" fmla="*/ 1 h 120"/>
                  <a:gd name="T18" fmla="*/ 7 w 120"/>
                  <a:gd name="T19" fmla="*/ 2 h 120"/>
                  <a:gd name="T20" fmla="*/ 5 w 120"/>
                  <a:gd name="T21" fmla="*/ 5 h 120"/>
                  <a:gd name="T22" fmla="*/ 2 w 120"/>
                  <a:gd name="T23" fmla="*/ 7 h 120"/>
                  <a:gd name="T24" fmla="*/ 1 w 120"/>
                  <a:gd name="T25" fmla="*/ 10 h 120"/>
                  <a:gd name="T26" fmla="*/ 0 w 120"/>
                  <a:gd name="T27" fmla="*/ 12 h 120"/>
                  <a:gd name="T28" fmla="*/ 0 w 120"/>
                  <a:gd name="T29" fmla="*/ 15 h 120"/>
                  <a:gd name="T30" fmla="*/ 0 w 120"/>
                  <a:gd name="T31" fmla="*/ 105 h 120"/>
                  <a:gd name="T32" fmla="*/ 0 w 120"/>
                  <a:gd name="T33" fmla="*/ 109 h 120"/>
                  <a:gd name="T34" fmla="*/ 1 w 120"/>
                  <a:gd name="T35" fmla="*/ 112 h 120"/>
                  <a:gd name="T36" fmla="*/ 2 w 120"/>
                  <a:gd name="T37" fmla="*/ 114 h 120"/>
                  <a:gd name="T38" fmla="*/ 5 w 120"/>
                  <a:gd name="T39" fmla="*/ 116 h 120"/>
                  <a:gd name="T40" fmla="*/ 7 w 120"/>
                  <a:gd name="T41" fmla="*/ 118 h 120"/>
                  <a:gd name="T42" fmla="*/ 9 w 120"/>
                  <a:gd name="T43" fmla="*/ 119 h 120"/>
                  <a:gd name="T44" fmla="*/ 12 w 120"/>
                  <a:gd name="T45" fmla="*/ 120 h 120"/>
                  <a:gd name="T46" fmla="*/ 15 w 120"/>
                  <a:gd name="T47" fmla="*/ 120 h 120"/>
                  <a:gd name="T48" fmla="*/ 105 w 120"/>
                  <a:gd name="T49" fmla="*/ 120 h 120"/>
                  <a:gd name="T50" fmla="*/ 109 w 120"/>
                  <a:gd name="T51" fmla="*/ 120 h 120"/>
                  <a:gd name="T52" fmla="*/ 111 w 120"/>
                  <a:gd name="T53" fmla="*/ 119 h 120"/>
                  <a:gd name="T54" fmla="*/ 114 w 120"/>
                  <a:gd name="T55" fmla="*/ 118 h 120"/>
                  <a:gd name="T56" fmla="*/ 116 w 120"/>
                  <a:gd name="T57" fmla="*/ 116 h 120"/>
                  <a:gd name="T58" fmla="*/ 117 w 120"/>
                  <a:gd name="T59" fmla="*/ 114 h 120"/>
                  <a:gd name="T60" fmla="*/ 119 w 120"/>
                  <a:gd name="T61" fmla="*/ 112 h 120"/>
                  <a:gd name="T62" fmla="*/ 120 w 120"/>
                  <a:gd name="T63" fmla="*/ 109 h 120"/>
                  <a:gd name="T64" fmla="*/ 120 w 120"/>
                  <a:gd name="T65" fmla="*/ 105 h 120"/>
                  <a:gd name="T66" fmla="*/ 120 w 120"/>
                  <a:gd name="T67" fmla="*/ 15 h 120"/>
                  <a:gd name="T68" fmla="*/ 120 w 120"/>
                  <a:gd name="T69" fmla="*/ 12 h 120"/>
                  <a:gd name="T70" fmla="*/ 119 w 120"/>
                  <a:gd name="T71" fmla="*/ 10 h 120"/>
                  <a:gd name="T72" fmla="*/ 117 w 120"/>
                  <a:gd name="T73" fmla="*/ 7 h 120"/>
                  <a:gd name="T74" fmla="*/ 116 w 120"/>
                  <a:gd name="T75" fmla="*/ 5 h 120"/>
                  <a:gd name="T76" fmla="*/ 114 w 120"/>
                  <a:gd name="T77" fmla="*/ 2 h 120"/>
                  <a:gd name="T78" fmla="*/ 111 w 120"/>
                  <a:gd name="T79" fmla="*/ 1 h 120"/>
                  <a:gd name="T80" fmla="*/ 109 w 120"/>
                  <a:gd name="T81" fmla="*/ 0 h 120"/>
                  <a:gd name="T82" fmla="*/ 105 w 120"/>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0">
                    <a:moveTo>
                      <a:pt x="90" y="90"/>
                    </a:moveTo>
                    <a:lnTo>
                      <a:pt x="30" y="90"/>
                    </a:lnTo>
                    <a:lnTo>
                      <a:pt x="30" y="30"/>
                    </a:lnTo>
                    <a:lnTo>
                      <a:pt x="90" y="30"/>
                    </a:lnTo>
                    <a:lnTo>
                      <a:pt x="90" y="90"/>
                    </a:lnTo>
                    <a:close/>
                    <a:moveTo>
                      <a:pt x="105" y="0"/>
                    </a:moveTo>
                    <a:lnTo>
                      <a:pt x="15" y="0"/>
                    </a:lnTo>
                    <a:lnTo>
                      <a:pt x="12" y="0"/>
                    </a:lnTo>
                    <a:lnTo>
                      <a:pt x="9" y="1"/>
                    </a:lnTo>
                    <a:lnTo>
                      <a:pt x="7" y="2"/>
                    </a:lnTo>
                    <a:lnTo>
                      <a:pt x="5" y="5"/>
                    </a:lnTo>
                    <a:lnTo>
                      <a:pt x="2" y="7"/>
                    </a:lnTo>
                    <a:lnTo>
                      <a:pt x="1" y="10"/>
                    </a:lnTo>
                    <a:lnTo>
                      <a:pt x="0" y="12"/>
                    </a:lnTo>
                    <a:lnTo>
                      <a:pt x="0" y="15"/>
                    </a:lnTo>
                    <a:lnTo>
                      <a:pt x="0" y="105"/>
                    </a:lnTo>
                    <a:lnTo>
                      <a:pt x="0" y="109"/>
                    </a:lnTo>
                    <a:lnTo>
                      <a:pt x="1" y="112"/>
                    </a:lnTo>
                    <a:lnTo>
                      <a:pt x="2" y="114"/>
                    </a:lnTo>
                    <a:lnTo>
                      <a:pt x="5" y="116"/>
                    </a:lnTo>
                    <a:lnTo>
                      <a:pt x="7" y="118"/>
                    </a:lnTo>
                    <a:lnTo>
                      <a:pt x="9" y="119"/>
                    </a:lnTo>
                    <a:lnTo>
                      <a:pt x="12" y="120"/>
                    </a:lnTo>
                    <a:lnTo>
                      <a:pt x="15" y="120"/>
                    </a:lnTo>
                    <a:lnTo>
                      <a:pt x="105" y="120"/>
                    </a:lnTo>
                    <a:lnTo>
                      <a:pt x="109" y="120"/>
                    </a:lnTo>
                    <a:lnTo>
                      <a:pt x="111" y="119"/>
                    </a:lnTo>
                    <a:lnTo>
                      <a:pt x="114" y="118"/>
                    </a:lnTo>
                    <a:lnTo>
                      <a:pt x="116" y="116"/>
                    </a:lnTo>
                    <a:lnTo>
                      <a:pt x="117" y="114"/>
                    </a:lnTo>
                    <a:lnTo>
                      <a:pt x="119" y="112"/>
                    </a:lnTo>
                    <a:lnTo>
                      <a:pt x="120" y="109"/>
                    </a:lnTo>
                    <a:lnTo>
                      <a:pt x="120" y="105"/>
                    </a:lnTo>
                    <a:lnTo>
                      <a:pt x="120" y="15"/>
                    </a:lnTo>
                    <a:lnTo>
                      <a:pt x="120" y="12"/>
                    </a:lnTo>
                    <a:lnTo>
                      <a:pt x="119" y="10"/>
                    </a:lnTo>
                    <a:lnTo>
                      <a:pt x="117" y="7"/>
                    </a:lnTo>
                    <a:lnTo>
                      <a:pt x="116" y="5"/>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309">
                <a:extLst>
                  <a:ext uri="{FF2B5EF4-FFF2-40B4-BE49-F238E27FC236}">
                    <a16:creationId xmlns:a16="http://schemas.microsoft.com/office/drawing/2014/main" id="{3E2C7F3A-7A18-4E46-8BA4-E969D3DDA765}"/>
                  </a:ext>
                </a:extLst>
              </p:cNvPr>
              <p:cNvSpPr>
                <a:spLocks noEditPoints="1"/>
              </p:cNvSpPr>
              <p:nvPr/>
            </p:nvSpPr>
            <p:spPr bwMode="auto">
              <a:xfrm>
                <a:off x="9958388" y="1420813"/>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8 w 120"/>
                  <a:gd name="T17" fmla="*/ 1 h 120"/>
                  <a:gd name="T18" fmla="*/ 6 w 120"/>
                  <a:gd name="T19" fmla="*/ 2 h 120"/>
                  <a:gd name="T20" fmla="*/ 4 w 120"/>
                  <a:gd name="T21" fmla="*/ 5 h 120"/>
                  <a:gd name="T22" fmla="*/ 2 w 120"/>
                  <a:gd name="T23" fmla="*/ 7 h 120"/>
                  <a:gd name="T24" fmla="*/ 1 w 120"/>
                  <a:gd name="T25" fmla="*/ 10 h 120"/>
                  <a:gd name="T26" fmla="*/ 0 w 120"/>
                  <a:gd name="T27" fmla="*/ 12 h 120"/>
                  <a:gd name="T28" fmla="*/ 0 w 120"/>
                  <a:gd name="T29" fmla="*/ 15 h 120"/>
                  <a:gd name="T30" fmla="*/ 0 w 120"/>
                  <a:gd name="T31" fmla="*/ 105 h 120"/>
                  <a:gd name="T32" fmla="*/ 0 w 120"/>
                  <a:gd name="T33" fmla="*/ 109 h 120"/>
                  <a:gd name="T34" fmla="*/ 1 w 120"/>
                  <a:gd name="T35" fmla="*/ 112 h 120"/>
                  <a:gd name="T36" fmla="*/ 2 w 120"/>
                  <a:gd name="T37" fmla="*/ 114 h 120"/>
                  <a:gd name="T38" fmla="*/ 4 w 120"/>
                  <a:gd name="T39" fmla="*/ 116 h 120"/>
                  <a:gd name="T40" fmla="*/ 6 w 120"/>
                  <a:gd name="T41" fmla="*/ 118 h 120"/>
                  <a:gd name="T42" fmla="*/ 8 w 120"/>
                  <a:gd name="T43" fmla="*/ 119 h 120"/>
                  <a:gd name="T44" fmla="*/ 12 w 120"/>
                  <a:gd name="T45" fmla="*/ 120 h 120"/>
                  <a:gd name="T46" fmla="*/ 15 w 120"/>
                  <a:gd name="T47" fmla="*/ 120 h 120"/>
                  <a:gd name="T48" fmla="*/ 105 w 120"/>
                  <a:gd name="T49" fmla="*/ 120 h 120"/>
                  <a:gd name="T50" fmla="*/ 108 w 120"/>
                  <a:gd name="T51" fmla="*/ 120 h 120"/>
                  <a:gd name="T52" fmla="*/ 110 w 120"/>
                  <a:gd name="T53" fmla="*/ 119 h 120"/>
                  <a:gd name="T54" fmla="*/ 114 w 120"/>
                  <a:gd name="T55" fmla="*/ 118 h 120"/>
                  <a:gd name="T56" fmla="*/ 116 w 120"/>
                  <a:gd name="T57" fmla="*/ 116 h 120"/>
                  <a:gd name="T58" fmla="*/ 118 w 120"/>
                  <a:gd name="T59" fmla="*/ 114 h 120"/>
                  <a:gd name="T60" fmla="*/ 119 w 120"/>
                  <a:gd name="T61" fmla="*/ 112 h 120"/>
                  <a:gd name="T62" fmla="*/ 120 w 120"/>
                  <a:gd name="T63" fmla="*/ 109 h 120"/>
                  <a:gd name="T64" fmla="*/ 120 w 120"/>
                  <a:gd name="T65" fmla="*/ 105 h 120"/>
                  <a:gd name="T66" fmla="*/ 120 w 120"/>
                  <a:gd name="T67" fmla="*/ 15 h 120"/>
                  <a:gd name="T68" fmla="*/ 120 w 120"/>
                  <a:gd name="T69" fmla="*/ 12 h 120"/>
                  <a:gd name="T70" fmla="*/ 119 w 120"/>
                  <a:gd name="T71" fmla="*/ 10 h 120"/>
                  <a:gd name="T72" fmla="*/ 118 w 120"/>
                  <a:gd name="T73" fmla="*/ 7 h 120"/>
                  <a:gd name="T74" fmla="*/ 116 w 120"/>
                  <a:gd name="T75" fmla="*/ 5 h 120"/>
                  <a:gd name="T76" fmla="*/ 114 w 120"/>
                  <a:gd name="T77" fmla="*/ 2 h 120"/>
                  <a:gd name="T78" fmla="*/ 110 w 120"/>
                  <a:gd name="T79" fmla="*/ 1 h 120"/>
                  <a:gd name="T80" fmla="*/ 108 w 120"/>
                  <a:gd name="T81" fmla="*/ 0 h 120"/>
                  <a:gd name="T82" fmla="*/ 105 w 120"/>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0">
                    <a:moveTo>
                      <a:pt x="90" y="90"/>
                    </a:moveTo>
                    <a:lnTo>
                      <a:pt x="30" y="90"/>
                    </a:lnTo>
                    <a:lnTo>
                      <a:pt x="30" y="30"/>
                    </a:lnTo>
                    <a:lnTo>
                      <a:pt x="90" y="30"/>
                    </a:lnTo>
                    <a:lnTo>
                      <a:pt x="90" y="90"/>
                    </a:lnTo>
                    <a:close/>
                    <a:moveTo>
                      <a:pt x="105" y="0"/>
                    </a:moveTo>
                    <a:lnTo>
                      <a:pt x="15" y="0"/>
                    </a:lnTo>
                    <a:lnTo>
                      <a:pt x="12" y="0"/>
                    </a:lnTo>
                    <a:lnTo>
                      <a:pt x="8" y="1"/>
                    </a:lnTo>
                    <a:lnTo>
                      <a:pt x="6" y="2"/>
                    </a:lnTo>
                    <a:lnTo>
                      <a:pt x="4" y="5"/>
                    </a:lnTo>
                    <a:lnTo>
                      <a:pt x="2" y="7"/>
                    </a:lnTo>
                    <a:lnTo>
                      <a:pt x="1" y="10"/>
                    </a:lnTo>
                    <a:lnTo>
                      <a:pt x="0" y="12"/>
                    </a:lnTo>
                    <a:lnTo>
                      <a:pt x="0" y="15"/>
                    </a:lnTo>
                    <a:lnTo>
                      <a:pt x="0" y="105"/>
                    </a:lnTo>
                    <a:lnTo>
                      <a:pt x="0" y="109"/>
                    </a:lnTo>
                    <a:lnTo>
                      <a:pt x="1" y="112"/>
                    </a:lnTo>
                    <a:lnTo>
                      <a:pt x="2" y="114"/>
                    </a:lnTo>
                    <a:lnTo>
                      <a:pt x="4" y="116"/>
                    </a:lnTo>
                    <a:lnTo>
                      <a:pt x="6" y="118"/>
                    </a:lnTo>
                    <a:lnTo>
                      <a:pt x="8" y="119"/>
                    </a:lnTo>
                    <a:lnTo>
                      <a:pt x="12" y="120"/>
                    </a:lnTo>
                    <a:lnTo>
                      <a:pt x="15" y="120"/>
                    </a:lnTo>
                    <a:lnTo>
                      <a:pt x="105" y="120"/>
                    </a:lnTo>
                    <a:lnTo>
                      <a:pt x="108" y="120"/>
                    </a:lnTo>
                    <a:lnTo>
                      <a:pt x="110" y="119"/>
                    </a:lnTo>
                    <a:lnTo>
                      <a:pt x="114" y="118"/>
                    </a:lnTo>
                    <a:lnTo>
                      <a:pt x="116" y="116"/>
                    </a:lnTo>
                    <a:lnTo>
                      <a:pt x="118" y="114"/>
                    </a:lnTo>
                    <a:lnTo>
                      <a:pt x="119" y="112"/>
                    </a:lnTo>
                    <a:lnTo>
                      <a:pt x="120" y="109"/>
                    </a:lnTo>
                    <a:lnTo>
                      <a:pt x="120" y="105"/>
                    </a:lnTo>
                    <a:lnTo>
                      <a:pt x="120" y="15"/>
                    </a:lnTo>
                    <a:lnTo>
                      <a:pt x="120" y="12"/>
                    </a:lnTo>
                    <a:lnTo>
                      <a:pt x="119" y="10"/>
                    </a:lnTo>
                    <a:lnTo>
                      <a:pt x="118" y="7"/>
                    </a:lnTo>
                    <a:lnTo>
                      <a:pt x="116" y="5"/>
                    </a:lnTo>
                    <a:lnTo>
                      <a:pt x="114" y="2"/>
                    </a:lnTo>
                    <a:lnTo>
                      <a:pt x="110" y="1"/>
                    </a:lnTo>
                    <a:lnTo>
                      <a:pt x="108"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50" name="Agrupar 249">
            <a:extLst>
              <a:ext uri="{FF2B5EF4-FFF2-40B4-BE49-F238E27FC236}">
                <a16:creationId xmlns:a16="http://schemas.microsoft.com/office/drawing/2014/main" id="{5931BC07-FAAE-41B0-B6E2-A72808C051A7}"/>
              </a:ext>
            </a:extLst>
          </p:cNvPr>
          <p:cNvGrpSpPr/>
          <p:nvPr/>
        </p:nvGrpSpPr>
        <p:grpSpPr>
          <a:xfrm>
            <a:off x="7710557" y="4433175"/>
            <a:ext cx="364183" cy="358230"/>
            <a:chOff x="6364198" y="3363531"/>
            <a:chExt cx="418315" cy="418315"/>
          </a:xfrm>
        </p:grpSpPr>
        <p:sp>
          <p:nvSpPr>
            <p:cNvPr id="251" name="Oval 1817">
              <a:extLst>
                <a:ext uri="{FF2B5EF4-FFF2-40B4-BE49-F238E27FC236}">
                  <a16:creationId xmlns:a16="http://schemas.microsoft.com/office/drawing/2014/main" id="{B400F6DF-5869-4ADB-AAC7-7801263ED90C}"/>
                </a:ext>
              </a:extLst>
            </p:cNvPr>
            <p:cNvSpPr/>
            <p:nvPr/>
          </p:nvSpPr>
          <p:spPr>
            <a:xfrm>
              <a:off x="6364198" y="3363531"/>
              <a:ext cx="418315" cy="418315"/>
            </a:xfrm>
            <a:prstGeom prst="ellipse">
              <a:avLst/>
            </a:prstGeom>
            <a:solidFill>
              <a:schemeClr val="accent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2" name="Group 365">
              <a:extLst>
                <a:ext uri="{FF2B5EF4-FFF2-40B4-BE49-F238E27FC236}">
                  <a16:creationId xmlns:a16="http://schemas.microsoft.com/office/drawing/2014/main" id="{F3CFACD7-2999-4442-B896-7CE331079373}"/>
                </a:ext>
              </a:extLst>
            </p:cNvPr>
            <p:cNvGrpSpPr/>
            <p:nvPr/>
          </p:nvGrpSpPr>
          <p:grpSpPr>
            <a:xfrm>
              <a:off x="6466195" y="3481342"/>
              <a:ext cx="214321" cy="182692"/>
              <a:chOff x="9891713" y="1344613"/>
              <a:chExt cx="285750" cy="285750"/>
            </a:xfrm>
            <a:solidFill>
              <a:schemeClr val="bg1"/>
            </a:solidFill>
          </p:grpSpPr>
          <p:sp>
            <p:nvSpPr>
              <p:cNvPr id="253" name="Freeform 298">
                <a:extLst>
                  <a:ext uri="{FF2B5EF4-FFF2-40B4-BE49-F238E27FC236}">
                    <a16:creationId xmlns:a16="http://schemas.microsoft.com/office/drawing/2014/main" id="{6D54A57A-3431-4F8F-AE3C-5781A8184176}"/>
                  </a:ext>
                </a:extLst>
              </p:cNvPr>
              <p:cNvSpPr>
                <a:spLocks noEditPoints="1"/>
              </p:cNvSpPr>
              <p:nvPr/>
            </p:nvSpPr>
            <p:spPr bwMode="auto">
              <a:xfrm>
                <a:off x="9891713" y="1344613"/>
                <a:ext cx="285750" cy="285750"/>
              </a:xfrm>
              <a:custGeom>
                <a:avLst/>
                <a:gdLst>
                  <a:gd name="T0" fmla="*/ 542 w 903"/>
                  <a:gd name="T1" fmla="*/ 707 h 903"/>
                  <a:gd name="T2" fmla="*/ 540 w 903"/>
                  <a:gd name="T3" fmla="*/ 702 h 903"/>
                  <a:gd name="T4" fmla="*/ 537 w 903"/>
                  <a:gd name="T5" fmla="*/ 696 h 903"/>
                  <a:gd name="T6" fmla="*/ 533 w 903"/>
                  <a:gd name="T7" fmla="*/ 693 h 903"/>
                  <a:gd name="T8" fmla="*/ 526 w 903"/>
                  <a:gd name="T9" fmla="*/ 692 h 903"/>
                  <a:gd name="T10" fmla="*/ 373 w 903"/>
                  <a:gd name="T11" fmla="*/ 692 h 903"/>
                  <a:gd name="T12" fmla="*/ 367 w 903"/>
                  <a:gd name="T13" fmla="*/ 694 h 903"/>
                  <a:gd name="T14" fmla="*/ 364 w 903"/>
                  <a:gd name="T15" fmla="*/ 698 h 903"/>
                  <a:gd name="T16" fmla="*/ 361 w 903"/>
                  <a:gd name="T17" fmla="*/ 704 h 903"/>
                  <a:gd name="T18" fmla="*/ 361 w 903"/>
                  <a:gd name="T19" fmla="*/ 872 h 903"/>
                  <a:gd name="T20" fmla="*/ 181 w 903"/>
                  <a:gd name="T21" fmla="*/ 210 h 903"/>
                  <a:gd name="T22" fmla="*/ 722 w 903"/>
                  <a:gd name="T23" fmla="*/ 872 h 903"/>
                  <a:gd name="T24" fmla="*/ 391 w 903"/>
                  <a:gd name="T25" fmla="*/ 872 h 903"/>
                  <a:gd name="T26" fmla="*/ 511 w 903"/>
                  <a:gd name="T27" fmla="*/ 722 h 903"/>
                  <a:gd name="T28" fmla="*/ 391 w 903"/>
                  <a:gd name="T29" fmla="*/ 872 h 903"/>
                  <a:gd name="T30" fmla="*/ 451 w 903"/>
                  <a:gd name="T31" fmla="*/ 31 h 903"/>
                  <a:gd name="T32" fmla="*/ 783 w 903"/>
                  <a:gd name="T33" fmla="*/ 180 h 903"/>
                  <a:gd name="T34" fmla="*/ 166 w 903"/>
                  <a:gd name="T35" fmla="*/ 180 h 903"/>
                  <a:gd name="T36" fmla="*/ 121 w 903"/>
                  <a:gd name="T37" fmla="*/ 160 h 903"/>
                  <a:gd name="T38" fmla="*/ 753 w 903"/>
                  <a:gd name="T39" fmla="*/ 872 h 903"/>
                  <a:gd name="T40" fmla="*/ 798 w 903"/>
                  <a:gd name="T41" fmla="*/ 210 h 903"/>
                  <a:gd name="T42" fmla="*/ 804 w 903"/>
                  <a:gd name="T43" fmla="*/ 209 h 903"/>
                  <a:gd name="T44" fmla="*/ 808 w 903"/>
                  <a:gd name="T45" fmla="*/ 206 h 903"/>
                  <a:gd name="T46" fmla="*/ 811 w 903"/>
                  <a:gd name="T47" fmla="*/ 201 h 903"/>
                  <a:gd name="T48" fmla="*/ 813 w 903"/>
                  <a:gd name="T49" fmla="*/ 195 h 903"/>
                  <a:gd name="T50" fmla="*/ 813 w 903"/>
                  <a:gd name="T51" fmla="*/ 146 h 903"/>
                  <a:gd name="T52" fmla="*/ 807 w 903"/>
                  <a:gd name="T53" fmla="*/ 138 h 903"/>
                  <a:gd name="T54" fmla="*/ 456 w 903"/>
                  <a:gd name="T55" fmla="*/ 0 h 903"/>
                  <a:gd name="T56" fmla="*/ 446 w 903"/>
                  <a:gd name="T57" fmla="*/ 0 h 903"/>
                  <a:gd name="T58" fmla="*/ 96 w 903"/>
                  <a:gd name="T59" fmla="*/ 138 h 903"/>
                  <a:gd name="T60" fmla="*/ 91 w 903"/>
                  <a:gd name="T61" fmla="*/ 146 h 903"/>
                  <a:gd name="T62" fmla="*/ 90 w 903"/>
                  <a:gd name="T63" fmla="*/ 195 h 903"/>
                  <a:gd name="T64" fmla="*/ 92 w 903"/>
                  <a:gd name="T65" fmla="*/ 201 h 903"/>
                  <a:gd name="T66" fmla="*/ 95 w 903"/>
                  <a:gd name="T67" fmla="*/ 206 h 903"/>
                  <a:gd name="T68" fmla="*/ 99 w 903"/>
                  <a:gd name="T69" fmla="*/ 209 h 903"/>
                  <a:gd name="T70" fmla="*/ 106 w 903"/>
                  <a:gd name="T71" fmla="*/ 210 h 903"/>
                  <a:gd name="T72" fmla="*/ 151 w 903"/>
                  <a:gd name="T73" fmla="*/ 872 h 903"/>
                  <a:gd name="T74" fmla="*/ 11 w 903"/>
                  <a:gd name="T75" fmla="*/ 873 h 903"/>
                  <a:gd name="T76" fmla="*/ 6 w 903"/>
                  <a:gd name="T77" fmla="*/ 876 h 903"/>
                  <a:gd name="T78" fmla="*/ 3 w 903"/>
                  <a:gd name="T79" fmla="*/ 880 h 903"/>
                  <a:gd name="T80" fmla="*/ 1 w 903"/>
                  <a:gd name="T81" fmla="*/ 885 h 903"/>
                  <a:gd name="T82" fmla="*/ 1 w 903"/>
                  <a:gd name="T83" fmla="*/ 891 h 903"/>
                  <a:gd name="T84" fmla="*/ 3 w 903"/>
                  <a:gd name="T85" fmla="*/ 896 h 903"/>
                  <a:gd name="T86" fmla="*/ 6 w 903"/>
                  <a:gd name="T87" fmla="*/ 900 h 903"/>
                  <a:gd name="T88" fmla="*/ 11 w 903"/>
                  <a:gd name="T89" fmla="*/ 902 h 903"/>
                  <a:gd name="T90" fmla="*/ 166 w 903"/>
                  <a:gd name="T91" fmla="*/ 902 h 903"/>
                  <a:gd name="T92" fmla="*/ 527 w 903"/>
                  <a:gd name="T93" fmla="*/ 902 h 903"/>
                  <a:gd name="T94" fmla="*/ 888 w 903"/>
                  <a:gd name="T95" fmla="*/ 902 h 903"/>
                  <a:gd name="T96" fmla="*/ 894 w 903"/>
                  <a:gd name="T97" fmla="*/ 901 h 903"/>
                  <a:gd name="T98" fmla="*/ 898 w 903"/>
                  <a:gd name="T99" fmla="*/ 898 h 903"/>
                  <a:gd name="T100" fmla="*/ 902 w 903"/>
                  <a:gd name="T101" fmla="*/ 894 h 903"/>
                  <a:gd name="T102" fmla="*/ 903 w 903"/>
                  <a:gd name="T103" fmla="*/ 888 h 903"/>
                  <a:gd name="T104" fmla="*/ 902 w 903"/>
                  <a:gd name="T105" fmla="*/ 882 h 903"/>
                  <a:gd name="T106" fmla="*/ 898 w 903"/>
                  <a:gd name="T107" fmla="*/ 878 h 903"/>
                  <a:gd name="T108" fmla="*/ 894 w 903"/>
                  <a:gd name="T109" fmla="*/ 874 h 903"/>
                  <a:gd name="T110" fmla="*/ 888 w 903"/>
                  <a:gd name="T111" fmla="*/ 873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3" h="903">
                    <a:moveTo>
                      <a:pt x="542" y="872"/>
                    </a:moveTo>
                    <a:lnTo>
                      <a:pt x="542" y="707"/>
                    </a:lnTo>
                    <a:lnTo>
                      <a:pt x="541" y="704"/>
                    </a:lnTo>
                    <a:lnTo>
                      <a:pt x="540" y="702"/>
                    </a:lnTo>
                    <a:lnTo>
                      <a:pt x="539" y="698"/>
                    </a:lnTo>
                    <a:lnTo>
                      <a:pt x="537" y="696"/>
                    </a:lnTo>
                    <a:lnTo>
                      <a:pt x="535" y="695"/>
                    </a:lnTo>
                    <a:lnTo>
                      <a:pt x="533" y="693"/>
                    </a:lnTo>
                    <a:lnTo>
                      <a:pt x="529" y="692"/>
                    </a:lnTo>
                    <a:lnTo>
                      <a:pt x="526" y="692"/>
                    </a:lnTo>
                    <a:lnTo>
                      <a:pt x="376" y="692"/>
                    </a:lnTo>
                    <a:lnTo>
                      <a:pt x="373" y="692"/>
                    </a:lnTo>
                    <a:lnTo>
                      <a:pt x="371" y="693"/>
                    </a:lnTo>
                    <a:lnTo>
                      <a:pt x="367" y="694"/>
                    </a:lnTo>
                    <a:lnTo>
                      <a:pt x="365" y="696"/>
                    </a:lnTo>
                    <a:lnTo>
                      <a:pt x="364" y="698"/>
                    </a:lnTo>
                    <a:lnTo>
                      <a:pt x="362" y="702"/>
                    </a:lnTo>
                    <a:lnTo>
                      <a:pt x="361" y="704"/>
                    </a:lnTo>
                    <a:lnTo>
                      <a:pt x="361" y="707"/>
                    </a:lnTo>
                    <a:lnTo>
                      <a:pt x="361" y="872"/>
                    </a:lnTo>
                    <a:lnTo>
                      <a:pt x="181" y="872"/>
                    </a:lnTo>
                    <a:lnTo>
                      <a:pt x="181" y="210"/>
                    </a:lnTo>
                    <a:lnTo>
                      <a:pt x="722" y="210"/>
                    </a:lnTo>
                    <a:lnTo>
                      <a:pt x="722" y="872"/>
                    </a:lnTo>
                    <a:lnTo>
                      <a:pt x="542" y="872"/>
                    </a:lnTo>
                    <a:close/>
                    <a:moveTo>
                      <a:pt x="391" y="872"/>
                    </a:moveTo>
                    <a:lnTo>
                      <a:pt x="391" y="722"/>
                    </a:lnTo>
                    <a:lnTo>
                      <a:pt x="511" y="722"/>
                    </a:lnTo>
                    <a:lnTo>
                      <a:pt x="511" y="872"/>
                    </a:lnTo>
                    <a:lnTo>
                      <a:pt x="391" y="872"/>
                    </a:lnTo>
                    <a:close/>
                    <a:moveTo>
                      <a:pt x="121" y="160"/>
                    </a:moveTo>
                    <a:lnTo>
                      <a:pt x="451" y="31"/>
                    </a:lnTo>
                    <a:lnTo>
                      <a:pt x="783" y="160"/>
                    </a:lnTo>
                    <a:lnTo>
                      <a:pt x="783" y="180"/>
                    </a:lnTo>
                    <a:lnTo>
                      <a:pt x="737" y="180"/>
                    </a:lnTo>
                    <a:lnTo>
                      <a:pt x="166" y="180"/>
                    </a:lnTo>
                    <a:lnTo>
                      <a:pt x="121" y="180"/>
                    </a:lnTo>
                    <a:lnTo>
                      <a:pt x="121" y="160"/>
                    </a:lnTo>
                    <a:close/>
                    <a:moveTo>
                      <a:pt x="888" y="872"/>
                    </a:moveTo>
                    <a:lnTo>
                      <a:pt x="753" y="872"/>
                    </a:lnTo>
                    <a:lnTo>
                      <a:pt x="753" y="210"/>
                    </a:lnTo>
                    <a:lnTo>
                      <a:pt x="798" y="210"/>
                    </a:lnTo>
                    <a:lnTo>
                      <a:pt x="801" y="210"/>
                    </a:lnTo>
                    <a:lnTo>
                      <a:pt x="804" y="209"/>
                    </a:lnTo>
                    <a:lnTo>
                      <a:pt x="806" y="208"/>
                    </a:lnTo>
                    <a:lnTo>
                      <a:pt x="808" y="206"/>
                    </a:lnTo>
                    <a:lnTo>
                      <a:pt x="810" y="204"/>
                    </a:lnTo>
                    <a:lnTo>
                      <a:pt x="811" y="201"/>
                    </a:lnTo>
                    <a:lnTo>
                      <a:pt x="813" y="198"/>
                    </a:lnTo>
                    <a:lnTo>
                      <a:pt x="813" y="195"/>
                    </a:lnTo>
                    <a:lnTo>
                      <a:pt x="813" y="150"/>
                    </a:lnTo>
                    <a:lnTo>
                      <a:pt x="813" y="146"/>
                    </a:lnTo>
                    <a:lnTo>
                      <a:pt x="810" y="142"/>
                    </a:lnTo>
                    <a:lnTo>
                      <a:pt x="807" y="138"/>
                    </a:lnTo>
                    <a:lnTo>
                      <a:pt x="803" y="136"/>
                    </a:lnTo>
                    <a:lnTo>
                      <a:pt x="456" y="0"/>
                    </a:lnTo>
                    <a:lnTo>
                      <a:pt x="451" y="0"/>
                    </a:lnTo>
                    <a:lnTo>
                      <a:pt x="446" y="0"/>
                    </a:lnTo>
                    <a:lnTo>
                      <a:pt x="99" y="136"/>
                    </a:lnTo>
                    <a:lnTo>
                      <a:pt x="96" y="138"/>
                    </a:lnTo>
                    <a:lnTo>
                      <a:pt x="93" y="142"/>
                    </a:lnTo>
                    <a:lnTo>
                      <a:pt x="91" y="146"/>
                    </a:lnTo>
                    <a:lnTo>
                      <a:pt x="90" y="150"/>
                    </a:lnTo>
                    <a:lnTo>
                      <a:pt x="90" y="195"/>
                    </a:lnTo>
                    <a:lnTo>
                      <a:pt x="91" y="198"/>
                    </a:lnTo>
                    <a:lnTo>
                      <a:pt x="92" y="201"/>
                    </a:lnTo>
                    <a:lnTo>
                      <a:pt x="93" y="204"/>
                    </a:lnTo>
                    <a:lnTo>
                      <a:pt x="95" y="206"/>
                    </a:lnTo>
                    <a:lnTo>
                      <a:pt x="97" y="208"/>
                    </a:lnTo>
                    <a:lnTo>
                      <a:pt x="99" y="209"/>
                    </a:lnTo>
                    <a:lnTo>
                      <a:pt x="103" y="210"/>
                    </a:lnTo>
                    <a:lnTo>
                      <a:pt x="106" y="210"/>
                    </a:lnTo>
                    <a:lnTo>
                      <a:pt x="151" y="210"/>
                    </a:lnTo>
                    <a:lnTo>
                      <a:pt x="151" y="872"/>
                    </a:lnTo>
                    <a:lnTo>
                      <a:pt x="15" y="872"/>
                    </a:lnTo>
                    <a:lnTo>
                      <a:pt x="11" y="873"/>
                    </a:lnTo>
                    <a:lnTo>
                      <a:pt x="9" y="874"/>
                    </a:lnTo>
                    <a:lnTo>
                      <a:pt x="6" y="876"/>
                    </a:lnTo>
                    <a:lnTo>
                      <a:pt x="4" y="878"/>
                    </a:lnTo>
                    <a:lnTo>
                      <a:pt x="3" y="880"/>
                    </a:lnTo>
                    <a:lnTo>
                      <a:pt x="1" y="882"/>
                    </a:lnTo>
                    <a:lnTo>
                      <a:pt x="1" y="885"/>
                    </a:lnTo>
                    <a:lnTo>
                      <a:pt x="0" y="888"/>
                    </a:lnTo>
                    <a:lnTo>
                      <a:pt x="1" y="891"/>
                    </a:lnTo>
                    <a:lnTo>
                      <a:pt x="1" y="894"/>
                    </a:lnTo>
                    <a:lnTo>
                      <a:pt x="3" y="896"/>
                    </a:lnTo>
                    <a:lnTo>
                      <a:pt x="4" y="898"/>
                    </a:lnTo>
                    <a:lnTo>
                      <a:pt x="6" y="900"/>
                    </a:lnTo>
                    <a:lnTo>
                      <a:pt x="9" y="901"/>
                    </a:lnTo>
                    <a:lnTo>
                      <a:pt x="11" y="902"/>
                    </a:lnTo>
                    <a:lnTo>
                      <a:pt x="15" y="903"/>
                    </a:lnTo>
                    <a:lnTo>
                      <a:pt x="166" y="902"/>
                    </a:lnTo>
                    <a:lnTo>
                      <a:pt x="376" y="902"/>
                    </a:lnTo>
                    <a:lnTo>
                      <a:pt x="527" y="902"/>
                    </a:lnTo>
                    <a:lnTo>
                      <a:pt x="737" y="902"/>
                    </a:lnTo>
                    <a:lnTo>
                      <a:pt x="888" y="902"/>
                    </a:lnTo>
                    <a:lnTo>
                      <a:pt x="891" y="902"/>
                    </a:lnTo>
                    <a:lnTo>
                      <a:pt x="894" y="901"/>
                    </a:lnTo>
                    <a:lnTo>
                      <a:pt x="896" y="900"/>
                    </a:lnTo>
                    <a:lnTo>
                      <a:pt x="898" y="898"/>
                    </a:lnTo>
                    <a:lnTo>
                      <a:pt x="901" y="896"/>
                    </a:lnTo>
                    <a:lnTo>
                      <a:pt x="902" y="894"/>
                    </a:lnTo>
                    <a:lnTo>
                      <a:pt x="903" y="891"/>
                    </a:lnTo>
                    <a:lnTo>
                      <a:pt x="903" y="888"/>
                    </a:lnTo>
                    <a:lnTo>
                      <a:pt x="903" y="885"/>
                    </a:lnTo>
                    <a:lnTo>
                      <a:pt x="902" y="882"/>
                    </a:lnTo>
                    <a:lnTo>
                      <a:pt x="901" y="880"/>
                    </a:lnTo>
                    <a:lnTo>
                      <a:pt x="898" y="878"/>
                    </a:lnTo>
                    <a:lnTo>
                      <a:pt x="896" y="876"/>
                    </a:lnTo>
                    <a:lnTo>
                      <a:pt x="894" y="874"/>
                    </a:lnTo>
                    <a:lnTo>
                      <a:pt x="891" y="873"/>
                    </a:lnTo>
                    <a:lnTo>
                      <a:pt x="888" y="873"/>
                    </a:lnTo>
                    <a:lnTo>
                      <a:pt x="888" y="8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299">
                <a:extLst>
                  <a:ext uri="{FF2B5EF4-FFF2-40B4-BE49-F238E27FC236}">
                    <a16:creationId xmlns:a16="http://schemas.microsoft.com/office/drawing/2014/main" id="{3E9D0960-3D0D-4551-ACF2-7E2B4287FDA0}"/>
                  </a:ext>
                </a:extLst>
              </p:cNvPr>
              <p:cNvSpPr>
                <a:spLocks noEditPoints="1"/>
              </p:cNvSpPr>
              <p:nvPr/>
            </p:nvSpPr>
            <p:spPr bwMode="auto">
              <a:xfrm>
                <a:off x="10006013" y="1516063"/>
                <a:ext cx="57150" cy="38100"/>
              </a:xfrm>
              <a:custGeom>
                <a:avLst/>
                <a:gdLst>
                  <a:gd name="T0" fmla="*/ 150 w 181"/>
                  <a:gd name="T1" fmla="*/ 90 h 120"/>
                  <a:gd name="T2" fmla="*/ 30 w 181"/>
                  <a:gd name="T3" fmla="*/ 90 h 120"/>
                  <a:gd name="T4" fmla="*/ 30 w 181"/>
                  <a:gd name="T5" fmla="*/ 30 h 120"/>
                  <a:gd name="T6" fmla="*/ 150 w 181"/>
                  <a:gd name="T7" fmla="*/ 30 h 120"/>
                  <a:gd name="T8" fmla="*/ 150 w 181"/>
                  <a:gd name="T9" fmla="*/ 90 h 120"/>
                  <a:gd name="T10" fmla="*/ 166 w 181"/>
                  <a:gd name="T11" fmla="*/ 0 h 120"/>
                  <a:gd name="T12" fmla="*/ 15 w 181"/>
                  <a:gd name="T13" fmla="*/ 0 h 120"/>
                  <a:gd name="T14" fmla="*/ 12 w 181"/>
                  <a:gd name="T15" fmla="*/ 0 h 120"/>
                  <a:gd name="T16" fmla="*/ 10 w 181"/>
                  <a:gd name="T17" fmla="*/ 1 h 120"/>
                  <a:gd name="T18" fmla="*/ 6 w 181"/>
                  <a:gd name="T19" fmla="*/ 2 h 120"/>
                  <a:gd name="T20" fmla="*/ 4 w 181"/>
                  <a:gd name="T21" fmla="*/ 4 h 120"/>
                  <a:gd name="T22" fmla="*/ 3 w 181"/>
                  <a:gd name="T23" fmla="*/ 6 h 120"/>
                  <a:gd name="T24" fmla="*/ 1 w 181"/>
                  <a:gd name="T25" fmla="*/ 8 h 120"/>
                  <a:gd name="T26" fmla="*/ 0 w 181"/>
                  <a:gd name="T27" fmla="*/ 12 h 120"/>
                  <a:gd name="T28" fmla="*/ 0 w 181"/>
                  <a:gd name="T29" fmla="*/ 15 h 120"/>
                  <a:gd name="T30" fmla="*/ 0 w 181"/>
                  <a:gd name="T31" fmla="*/ 105 h 120"/>
                  <a:gd name="T32" fmla="*/ 0 w 181"/>
                  <a:gd name="T33" fmla="*/ 108 h 120"/>
                  <a:gd name="T34" fmla="*/ 1 w 181"/>
                  <a:gd name="T35" fmla="*/ 110 h 120"/>
                  <a:gd name="T36" fmla="*/ 3 w 181"/>
                  <a:gd name="T37" fmla="*/ 114 h 120"/>
                  <a:gd name="T38" fmla="*/ 4 w 181"/>
                  <a:gd name="T39" fmla="*/ 116 h 120"/>
                  <a:gd name="T40" fmla="*/ 6 w 181"/>
                  <a:gd name="T41" fmla="*/ 118 h 120"/>
                  <a:gd name="T42" fmla="*/ 10 w 181"/>
                  <a:gd name="T43" fmla="*/ 119 h 120"/>
                  <a:gd name="T44" fmla="*/ 12 w 181"/>
                  <a:gd name="T45" fmla="*/ 120 h 120"/>
                  <a:gd name="T46" fmla="*/ 15 w 181"/>
                  <a:gd name="T47" fmla="*/ 120 h 120"/>
                  <a:gd name="T48" fmla="*/ 166 w 181"/>
                  <a:gd name="T49" fmla="*/ 120 h 120"/>
                  <a:gd name="T50" fmla="*/ 168 w 181"/>
                  <a:gd name="T51" fmla="*/ 120 h 120"/>
                  <a:gd name="T52" fmla="*/ 172 w 181"/>
                  <a:gd name="T53" fmla="*/ 119 h 120"/>
                  <a:gd name="T54" fmla="*/ 174 w 181"/>
                  <a:gd name="T55" fmla="*/ 118 h 120"/>
                  <a:gd name="T56" fmla="*/ 176 w 181"/>
                  <a:gd name="T57" fmla="*/ 116 h 120"/>
                  <a:gd name="T58" fmla="*/ 178 w 181"/>
                  <a:gd name="T59" fmla="*/ 114 h 120"/>
                  <a:gd name="T60" fmla="*/ 179 w 181"/>
                  <a:gd name="T61" fmla="*/ 110 h 120"/>
                  <a:gd name="T62" fmla="*/ 180 w 181"/>
                  <a:gd name="T63" fmla="*/ 108 h 120"/>
                  <a:gd name="T64" fmla="*/ 181 w 181"/>
                  <a:gd name="T65" fmla="*/ 105 h 120"/>
                  <a:gd name="T66" fmla="*/ 181 w 181"/>
                  <a:gd name="T67" fmla="*/ 15 h 120"/>
                  <a:gd name="T68" fmla="*/ 180 w 181"/>
                  <a:gd name="T69" fmla="*/ 12 h 120"/>
                  <a:gd name="T70" fmla="*/ 179 w 181"/>
                  <a:gd name="T71" fmla="*/ 8 h 120"/>
                  <a:gd name="T72" fmla="*/ 178 w 181"/>
                  <a:gd name="T73" fmla="*/ 6 h 120"/>
                  <a:gd name="T74" fmla="*/ 176 w 181"/>
                  <a:gd name="T75" fmla="*/ 4 h 120"/>
                  <a:gd name="T76" fmla="*/ 174 w 181"/>
                  <a:gd name="T77" fmla="*/ 2 h 120"/>
                  <a:gd name="T78" fmla="*/ 172 w 181"/>
                  <a:gd name="T79" fmla="*/ 1 h 120"/>
                  <a:gd name="T80" fmla="*/ 168 w 181"/>
                  <a:gd name="T81" fmla="*/ 0 h 120"/>
                  <a:gd name="T82" fmla="*/ 166 w 181"/>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120">
                    <a:moveTo>
                      <a:pt x="150" y="90"/>
                    </a:moveTo>
                    <a:lnTo>
                      <a:pt x="30" y="90"/>
                    </a:lnTo>
                    <a:lnTo>
                      <a:pt x="30" y="30"/>
                    </a:lnTo>
                    <a:lnTo>
                      <a:pt x="150" y="30"/>
                    </a:lnTo>
                    <a:lnTo>
                      <a:pt x="150" y="90"/>
                    </a:lnTo>
                    <a:close/>
                    <a:moveTo>
                      <a:pt x="166" y="0"/>
                    </a:moveTo>
                    <a:lnTo>
                      <a:pt x="15" y="0"/>
                    </a:lnTo>
                    <a:lnTo>
                      <a:pt x="12" y="0"/>
                    </a:lnTo>
                    <a:lnTo>
                      <a:pt x="10" y="1"/>
                    </a:lnTo>
                    <a:lnTo>
                      <a:pt x="6" y="2"/>
                    </a:lnTo>
                    <a:lnTo>
                      <a:pt x="4" y="4"/>
                    </a:lnTo>
                    <a:lnTo>
                      <a:pt x="3" y="6"/>
                    </a:lnTo>
                    <a:lnTo>
                      <a:pt x="1" y="8"/>
                    </a:lnTo>
                    <a:lnTo>
                      <a:pt x="0" y="12"/>
                    </a:lnTo>
                    <a:lnTo>
                      <a:pt x="0" y="15"/>
                    </a:lnTo>
                    <a:lnTo>
                      <a:pt x="0" y="105"/>
                    </a:lnTo>
                    <a:lnTo>
                      <a:pt x="0" y="108"/>
                    </a:lnTo>
                    <a:lnTo>
                      <a:pt x="1" y="110"/>
                    </a:lnTo>
                    <a:lnTo>
                      <a:pt x="3" y="114"/>
                    </a:lnTo>
                    <a:lnTo>
                      <a:pt x="4" y="116"/>
                    </a:lnTo>
                    <a:lnTo>
                      <a:pt x="6" y="118"/>
                    </a:lnTo>
                    <a:lnTo>
                      <a:pt x="10" y="119"/>
                    </a:lnTo>
                    <a:lnTo>
                      <a:pt x="12" y="120"/>
                    </a:lnTo>
                    <a:lnTo>
                      <a:pt x="15" y="120"/>
                    </a:lnTo>
                    <a:lnTo>
                      <a:pt x="166" y="120"/>
                    </a:lnTo>
                    <a:lnTo>
                      <a:pt x="168" y="120"/>
                    </a:lnTo>
                    <a:lnTo>
                      <a:pt x="172" y="119"/>
                    </a:lnTo>
                    <a:lnTo>
                      <a:pt x="174" y="118"/>
                    </a:lnTo>
                    <a:lnTo>
                      <a:pt x="176" y="116"/>
                    </a:lnTo>
                    <a:lnTo>
                      <a:pt x="178" y="114"/>
                    </a:lnTo>
                    <a:lnTo>
                      <a:pt x="179" y="110"/>
                    </a:lnTo>
                    <a:lnTo>
                      <a:pt x="180" y="108"/>
                    </a:lnTo>
                    <a:lnTo>
                      <a:pt x="181" y="105"/>
                    </a:lnTo>
                    <a:lnTo>
                      <a:pt x="181" y="15"/>
                    </a:lnTo>
                    <a:lnTo>
                      <a:pt x="180" y="12"/>
                    </a:lnTo>
                    <a:lnTo>
                      <a:pt x="179" y="8"/>
                    </a:lnTo>
                    <a:lnTo>
                      <a:pt x="178" y="6"/>
                    </a:lnTo>
                    <a:lnTo>
                      <a:pt x="176" y="4"/>
                    </a:lnTo>
                    <a:lnTo>
                      <a:pt x="174" y="2"/>
                    </a:lnTo>
                    <a:lnTo>
                      <a:pt x="172" y="1"/>
                    </a:lnTo>
                    <a:lnTo>
                      <a:pt x="168"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300">
                <a:extLst>
                  <a:ext uri="{FF2B5EF4-FFF2-40B4-BE49-F238E27FC236}">
                    <a16:creationId xmlns:a16="http://schemas.microsoft.com/office/drawing/2014/main" id="{1F4874EA-BFE3-479F-A027-3788BE95A9FC}"/>
                  </a:ext>
                </a:extLst>
              </p:cNvPr>
              <p:cNvSpPr>
                <a:spLocks noEditPoints="1"/>
              </p:cNvSpPr>
              <p:nvPr/>
            </p:nvSpPr>
            <p:spPr bwMode="auto">
              <a:xfrm>
                <a:off x="10006013" y="1468438"/>
                <a:ext cx="57150" cy="38100"/>
              </a:xfrm>
              <a:custGeom>
                <a:avLst/>
                <a:gdLst>
                  <a:gd name="T0" fmla="*/ 150 w 181"/>
                  <a:gd name="T1" fmla="*/ 91 h 121"/>
                  <a:gd name="T2" fmla="*/ 30 w 181"/>
                  <a:gd name="T3" fmla="*/ 91 h 121"/>
                  <a:gd name="T4" fmla="*/ 30 w 181"/>
                  <a:gd name="T5" fmla="*/ 30 h 121"/>
                  <a:gd name="T6" fmla="*/ 150 w 181"/>
                  <a:gd name="T7" fmla="*/ 30 h 121"/>
                  <a:gd name="T8" fmla="*/ 150 w 181"/>
                  <a:gd name="T9" fmla="*/ 91 h 121"/>
                  <a:gd name="T10" fmla="*/ 166 w 181"/>
                  <a:gd name="T11" fmla="*/ 0 h 121"/>
                  <a:gd name="T12" fmla="*/ 15 w 181"/>
                  <a:gd name="T13" fmla="*/ 0 h 121"/>
                  <a:gd name="T14" fmla="*/ 12 w 181"/>
                  <a:gd name="T15" fmla="*/ 1 h 121"/>
                  <a:gd name="T16" fmla="*/ 10 w 181"/>
                  <a:gd name="T17" fmla="*/ 2 h 121"/>
                  <a:gd name="T18" fmla="*/ 6 w 181"/>
                  <a:gd name="T19" fmla="*/ 3 h 121"/>
                  <a:gd name="T20" fmla="*/ 4 w 181"/>
                  <a:gd name="T21" fmla="*/ 5 h 121"/>
                  <a:gd name="T22" fmla="*/ 3 w 181"/>
                  <a:gd name="T23" fmla="*/ 7 h 121"/>
                  <a:gd name="T24" fmla="*/ 1 w 181"/>
                  <a:gd name="T25" fmla="*/ 9 h 121"/>
                  <a:gd name="T26" fmla="*/ 0 w 181"/>
                  <a:gd name="T27" fmla="*/ 12 h 121"/>
                  <a:gd name="T28" fmla="*/ 0 w 181"/>
                  <a:gd name="T29" fmla="*/ 15 h 121"/>
                  <a:gd name="T30" fmla="*/ 0 w 181"/>
                  <a:gd name="T31" fmla="*/ 106 h 121"/>
                  <a:gd name="T32" fmla="*/ 0 w 181"/>
                  <a:gd name="T33" fmla="*/ 108 h 121"/>
                  <a:gd name="T34" fmla="*/ 1 w 181"/>
                  <a:gd name="T35" fmla="*/ 111 h 121"/>
                  <a:gd name="T36" fmla="*/ 3 w 181"/>
                  <a:gd name="T37" fmla="*/ 113 h 121"/>
                  <a:gd name="T38" fmla="*/ 4 w 181"/>
                  <a:gd name="T39" fmla="*/ 116 h 121"/>
                  <a:gd name="T40" fmla="*/ 6 w 181"/>
                  <a:gd name="T41" fmla="*/ 118 h 121"/>
                  <a:gd name="T42" fmla="*/ 10 w 181"/>
                  <a:gd name="T43" fmla="*/ 120 h 121"/>
                  <a:gd name="T44" fmla="*/ 12 w 181"/>
                  <a:gd name="T45" fmla="*/ 120 h 121"/>
                  <a:gd name="T46" fmla="*/ 15 w 181"/>
                  <a:gd name="T47" fmla="*/ 121 h 121"/>
                  <a:gd name="T48" fmla="*/ 166 w 181"/>
                  <a:gd name="T49" fmla="*/ 121 h 121"/>
                  <a:gd name="T50" fmla="*/ 168 w 181"/>
                  <a:gd name="T51" fmla="*/ 120 h 121"/>
                  <a:gd name="T52" fmla="*/ 172 w 181"/>
                  <a:gd name="T53" fmla="*/ 120 h 121"/>
                  <a:gd name="T54" fmla="*/ 174 w 181"/>
                  <a:gd name="T55" fmla="*/ 118 h 121"/>
                  <a:gd name="T56" fmla="*/ 176 w 181"/>
                  <a:gd name="T57" fmla="*/ 116 h 121"/>
                  <a:gd name="T58" fmla="*/ 178 w 181"/>
                  <a:gd name="T59" fmla="*/ 113 h 121"/>
                  <a:gd name="T60" fmla="*/ 179 w 181"/>
                  <a:gd name="T61" fmla="*/ 111 h 121"/>
                  <a:gd name="T62" fmla="*/ 180 w 181"/>
                  <a:gd name="T63" fmla="*/ 108 h 121"/>
                  <a:gd name="T64" fmla="*/ 181 w 181"/>
                  <a:gd name="T65" fmla="*/ 106 h 121"/>
                  <a:gd name="T66" fmla="*/ 181 w 181"/>
                  <a:gd name="T67" fmla="*/ 15 h 121"/>
                  <a:gd name="T68" fmla="*/ 180 w 181"/>
                  <a:gd name="T69" fmla="*/ 12 h 121"/>
                  <a:gd name="T70" fmla="*/ 179 w 181"/>
                  <a:gd name="T71" fmla="*/ 9 h 121"/>
                  <a:gd name="T72" fmla="*/ 178 w 181"/>
                  <a:gd name="T73" fmla="*/ 7 h 121"/>
                  <a:gd name="T74" fmla="*/ 176 w 181"/>
                  <a:gd name="T75" fmla="*/ 5 h 121"/>
                  <a:gd name="T76" fmla="*/ 174 w 181"/>
                  <a:gd name="T77" fmla="*/ 3 h 121"/>
                  <a:gd name="T78" fmla="*/ 172 w 181"/>
                  <a:gd name="T79" fmla="*/ 2 h 121"/>
                  <a:gd name="T80" fmla="*/ 168 w 181"/>
                  <a:gd name="T81" fmla="*/ 1 h 121"/>
                  <a:gd name="T82" fmla="*/ 166 w 181"/>
                  <a:gd name="T8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121">
                    <a:moveTo>
                      <a:pt x="150" y="91"/>
                    </a:moveTo>
                    <a:lnTo>
                      <a:pt x="30" y="91"/>
                    </a:lnTo>
                    <a:lnTo>
                      <a:pt x="30" y="30"/>
                    </a:lnTo>
                    <a:lnTo>
                      <a:pt x="150" y="30"/>
                    </a:lnTo>
                    <a:lnTo>
                      <a:pt x="150" y="91"/>
                    </a:lnTo>
                    <a:close/>
                    <a:moveTo>
                      <a:pt x="166" y="0"/>
                    </a:moveTo>
                    <a:lnTo>
                      <a:pt x="15" y="0"/>
                    </a:lnTo>
                    <a:lnTo>
                      <a:pt x="12" y="1"/>
                    </a:lnTo>
                    <a:lnTo>
                      <a:pt x="10" y="2"/>
                    </a:lnTo>
                    <a:lnTo>
                      <a:pt x="6" y="3"/>
                    </a:lnTo>
                    <a:lnTo>
                      <a:pt x="4" y="5"/>
                    </a:lnTo>
                    <a:lnTo>
                      <a:pt x="3" y="7"/>
                    </a:lnTo>
                    <a:lnTo>
                      <a:pt x="1" y="9"/>
                    </a:lnTo>
                    <a:lnTo>
                      <a:pt x="0" y="12"/>
                    </a:lnTo>
                    <a:lnTo>
                      <a:pt x="0" y="15"/>
                    </a:lnTo>
                    <a:lnTo>
                      <a:pt x="0" y="106"/>
                    </a:lnTo>
                    <a:lnTo>
                      <a:pt x="0" y="108"/>
                    </a:lnTo>
                    <a:lnTo>
                      <a:pt x="1" y="111"/>
                    </a:lnTo>
                    <a:lnTo>
                      <a:pt x="3" y="113"/>
                    </a:lnTo>
                    <a:lnTo>
                      <a:pt x="4" y="116"/>
                    </a:lnTo>
                    <a:lnTo>
                      <a:pt x="6" y="118"/>
                    </a:lnTo>
                    <a:lnTo>
                      <a:pt x="10" y="120"/>
                    </a:lnTo>
                    <a:lnTo>
                      <a:pt x="12" y="120"/>
                    </a:lnTo>
                    <a:lnTo>
                      <a:pt x="15" y="121"/>
                    </a:lnTo>
                    <a:lnTo>
                      <a:pt x="166" y="121"/>
                    </a:lnTo>
                    <a:lnTo>
                      <a:pt x="168" y="120"/>
                    </a:lnTo>
                    <a:lnTo>
                      <a:pt x="172" y="120"/>
                    </a:lnTo>
                    <a:lnTo>
                      <a:pt x="174" y="118"/>
                    </a:lnTo>
                    <a:lnTo>
                      <a:pt x="176" y="116"/>
                    </a:lnTo>
                    <a:lnTo>
                      <a:pt x="178" y="113"/>
                    </a:lnTo>
                    <a:lnTo>
                      <a:pt x="179" y="111"/>
                    </a:lnTo>
                    <a:lnTo>
                      <a:pt x="180" y="108"/>
                    </a:lnTo>
                    <a:lnTo>
                      <a:pt x="181" y="106"/>
                    </a:lnTo>
                    <a:lnTo>
                      <a:pt x="181" y="15"/>
                    </a:lnTo>
                    <a:lnTo>
                      <a:pt x="180" y="12"/>
                    </a:lnTo>
                    <a:lnTo>
                      <a:pt x="179" y="9"/>
                    </a:lnTo>
                    <a:lnTo>
                      <a:pt x="178" y="7"/>
                    </a:lnTo>
                    <a:lnTo>
                      <a:pt x="176" y="5"/>
                    </a:lnTo>
                    <a:lnTo>
                      <a:pt x="174" y="3"/>
                    </a:lnTo>
                    <a:lnTo>
                      <a:pt x="172" y="2"/>
                    </a:lnTo>
                    <a:lnTo>
                      <a:pt x="168" y="1"/>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301">
                <a:extLst>
                  <a:ext uri="{FF2B5EF4-FFF2-40B4-BE49-F238E27FC236}">
                    <a16:creationId xmlns:a16="http://schemas.microsoft.com/office/drawing/2014/main" id="{09FB68B2-0E0A-4A76-82D6-33A26ACC8280}"/>
                  </a:ext>
                </a:extLst>
              </p:cNvPr>
              <p:cNvSpPr>
                <a:spLocks noEditPoints="1"/>
              </p:cNvSpPr>
              <p:nvPr/>
            </p:nvSpPr>
            <p:spPr bwMode="auto">
              <a:xfrm>
                <a:off x="10006013" y="1420813"/>
                <a:ext cx="57150" cy="38100"/>
              </a:xfrm>
              <a:custGeom>
                <a:avLst/>
                <a:gdLst>
                  <a:gd name="T0" fmla="*/ 150 w 181"/>
                  <a:gd name="T1" fmla="*/ 90 h 120"/>
                  <a:gd name="T2" fmla="*/ 30 w 181"/>
                  <a:gd name="T3" fmla="*/ 90 h 120"/>
                  <a:gd name="T4" fmla="*/ 30 w 181"/>
                  <a:gd name="T5" fmla="*/ 30 h 120"/>
                  <a:gd name="T6" fmla="*/ 150 w 181"/>
                  <a:gd name="T7" fmla="*/ 30 h 120"/>
                  <a:gd name="T8" fmla="*/ 150 w 181"/>
                  <a:gd name="T9" fmla="*/ 90 h 120"/>
                  <a:gd name="T10" fmla="*/ 166 w 181"/>
                  <a:gd name="T11" fmla="*/ 0 h 120"/>
                  <a:gd name="T12" fmla="*/ 15 w 181"/>
                  <a:gd name="T13" fmla="*/ 0 h 120"/>
                  <a:gd name="T14" fmla="*/ 12 w 181"/>
                  <a:gd name="T15" fmla="*/ 0 h 120"/>
                  <a:gd name="T16" fmla="*/ 10 w 181"/>
                  <a:gd name="T17" fmla="*/ 1 h 120"/>
                  <a:gd name="T18" fmla="*/ 6 w 181"/>
                  <a:gd name="T19" fmla="*/ 2 h 120"/>
                  <a:gd name="T20" fmla="*/ 4 w 181"/>
                  <a:gd name="T21" fmla="*/ 5 h 120"/>
                  <a:gd name="T22" fmla="*/ 3 w 181"/>
                  <a:gd name="T23" fmla="*/ 7 h 120"/>
                  <a:gd name="T24" fmla="*/ 1 w 181"/>
                  <a:gd name="T25" fmla="*/ 10 h 120"/>
                  <a:gd name="T26" fmla="*/ 0 w 181"/>
                  <a:gd name="T27" fmla="*/ 12 h 120"/>
                  <a:gd name="T28" fmla="*/ 0 w 181"/>
                  <a:gd name="T29" fmla="*/ 15 h 120"/>
                  <a:gd name="T30" fmla="*/ 0 w 181"/>
                  <a:gd name="T31" fmla="*/ 105 h 120"/>
                  <a:gd name="T32" fmla="*/ 0 w 181"/>
                  <a:gd name="T33" fmla="*/ 109 h 120"/>
                  <a:gd name="T34" fmla="*/ 1 w 181"/>
                  <a:gd name="T35" fmla="*/ 112 h 120"/>
                  <a:gd name="T36" fmla="*/ 3 w 181"/>
                  <a:gd name="T37" fmla="*/ 114 h 120"/>
                  <a:gd name="T38" fmla="*/ 4 w 181"/>
                  <a:gd name="T39" fmla="*/ 116 h 120"/>
                  <a:gd name="T40" fmla="*/ 6 w 181"/>
                  <a:gd name="T41" fmla="*/ 118 h 120"/>
                  <a:gd name="T42" fmla="*/ 10 w 181"/>
                  <a:gd name="T43" fmla="*/ 119 h 120"/>
                  <a:gd name="T44" fmla="*/ 12 w 181"/>
                  <a:gd name="T45" fmla="*/ 120 h 120"/>
                  <a:gd name="T46" fmla="*/ 15 w 181"/>
                  <a:gd name="T47" fmla="*/ 120 h 120"/>
                  <a:gd name="T48" fmla="*/ 166 w 181"/>
                  <a:gd name="T49" fmla="*/ 120 h 120"/>
                  <a:gd name="T50" fmla="*/ 168 w 181"/>
                  <a:gd name="T51" fmla="*/ 120 h 120"/>
                  <a:gd name="T52" fmla="*/ 172 w 181"/>
                  <a:gd name="T53" fmla="*/ 119 h 120"/>
                  <a:gd name="T54" fmla="*/ 174 w 181"/>
                  <a:gd name="T55" fmla="*/ 118 h 120"/>
                  <a:gd name="T56" fmla="*/ 176 w 181"/>
                  <a:gd name="T57" fmla="*/ 116 h 120"/>
                  <a:gd name="T58" fmla="*/ 178 w 181"/>
                  <a:gd name="T59" fmla="*/ 114 h 120"/>
                  <a:gd name="T60" fmla="*/ 179 w 181"/>
                  <a:gd name="T61" fmla="*/ 112 h 120"/>
                  <a:gd name="T62" fmla="*/ 180 w 181"/>
                  <a:gd name="T63" fmla="*/ 109 h 120"/>
                  <a:gd name="T64" fmla="*/ 181 w 181"/>
                  <a:gd name="T65" fmla="*/ 105 h 120"/>
                  <a:gd name="T66" fmla="*/ 181 w 181"/>
                  <a:gd name="T67" fmla="*/ 15 h 120"/>
                  <a:gd name="T68" fmla="*/ 180 w 181"/>
                  <a:gd name="T69" fmla="*/ 12 h 120"/>
                  <a:gd name="T70" fmla="*/ 179 w 181"/>
                  <a:gd name="T71" fmla="*/ 10 h 120"/>
                  <a:gd name="T72" fmla="*/ 178 w 181"/>
                  <a:gd name="T73" fmla="*/ 7 h 120"/>
                  <a:gd name="T74" fmla="*/ 176 w 181"/>
                  <a:gd name="T75" fmla="*/ 5 h 120"/>
                  <a:gd name="T76" fmla="*/ 174 w 181"/>
                  <a:gd name="T77" fmla="*/ 2 h 120"/>
                  <a:gd name="T78" fmla="*/ 172 w 181"/>
                  <a:gd name="T79" fmla="*/ 1 h 120"/>
                  <a:gd name="T80" fmla="*/ 168 w 181"/>
                  <a:gd name="T81" fmla="*/ 0 h 120"/>
                  <a:gd name="T82" fmla="*/ 166 w 181"/>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120">
                    <a:moveTo>
                      <a:pt x="150" y="90"/>
                    </a:moveTo>
                    <a:lnTo>
                      <a:pt x="30" y="90"/>
                    </a:lnTo>
                    <a:lnTo>
                      <a:pt x="30" y="30"/>
                    </a:lnTo>
                    <a:lnTo>
                      <a:pt x="150" y="30"/>
                    </a:lnTo>
                    <a:lnTo>
                      <a:pt x="150" y="90"/>
                    </a:lnTo>
                    <a:close/>
                    <a:moveTo>
                      <a:pt x="166" y="0"/>
                    </a:moveTo>
                    <a:lnTo>
                      <a:pt x="15" y="0"/>
                    </a:lnTo>
                    <a:lnTo>
                      <a:pt x="12" y="0"/>
                    </a:lnTo>
                    <a:lnTo>
                      <a:pt x="10" y="1"/>
                    </a:lnTo>
                    <a:lnTo>
                      <a:pt x="6" y="2"/>
                    </a:lnTo>
                    <a:lnTo>
                      <a:pt x="4" y="5"/>
                    </a:lnTo>
                    <a:lnTo>
                      <a:pt x="3" y="7"/>
                    </a:lnTo>
                    <a:lnTo>
                      <a:pt x="1" y="10"/>
                    </a:lnTo>
                    <a:lnTo>
                      <a:pt x="0" y="12"/>
                    </a:lnTo>
                    <a:lnTo>
                      <a:pt x="0" y="15"/>
                    </a:lnTo>
                    <a:lnTo>
                      <a:pt x="0" y="105"/>
                    </a:lnTo>
                    <a:lnTo>
                      <a:pt x="0" y="109"/>
                    </a:lnTo>
                    <a:lnTo>
                      <a:pt x="1" y="112"/>
                    </a:lnTo>
                    <a:lnTo>
                      <a:pt x="3" y="114"/>
                    </a:lnTo>
                    <a:lnTo>
                      <a:pt x="4" y="116"/>
                    </a:lnTo>
                    <a:lnTo>
                      <a:pt x="6" y="118"/>
                    </a:lnTo>
                    <a:lnTo>
                      <a:pt x="10" y="119"/>
                    </a:lnTo>
                    <a:lnTo>
                      <a:pt x="12" y="120"/>
                    </a:lnTo>
                    <a:lnTo>
                      <a:pt x="15" y="120"/>
                    </a:lnTo>
                    <a:lnTo>
                      <a:pt x="166" y="120"/>
                    </a:lnTo>
                    <a:lnTo>
                      <a:pt x="168" y="120"/>
                    </a:lnTo>
                    <a:lnTo>
                      <a:pt x="172" y="119"/>
                    </a:lnTo>
                    <a:lnTo>
                      <a:pt x="174" y="118"/>
                    </a:lnTo>
                    <a:lnTo>
                      <a:pt x="176" y="116"/>
                    </a:lnTo>
                    <a:lnTo>
                      <a:pt x="178" y="114"/>
                    </a:lnTo>
                    <a:lnTo>
                      <a:pt x="179" y="112"/>
                    </a:lnTo>
                    <a:lnTo>
                      <a:pt x="180" y="109"/>
                    </a:lnTo>
                    <a:lnTo>
                      <a:pt x="181" y="105"/>
                    </a:lnTo>
                    <a:lnTo>
                      <a:pt x="181" y="15"/>
                    </a:lnTo>
                    <a:lnTo>
                      <a:pt x="180" y="12"/>
                    </a:lnTo>
                    <a:lnTo>
                      <a:pt x="179" y="10"/>
                    </a:lnTo>
                    <a:lnTo>
                      <a:pt x="178" y="7"/>
                    </a:lnTo>
                    <a:lnTo>
                      <a:pt x="176" y="5"/>
                    </a:lnTo>
                    <a:lnTo>
                      <a:pt x="174" y="2"/>
                    </a:lnTo>
                    <a:lnTo>
                      <a:pt x="172" y="1"/>
                    </a:lnTo>
                    <a:lnTo>
                      <a:pt x="168"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302">
                <a:extLst>
                  <a:ext uri="{FF2B5EF4-FFF2-40B4-BE49-F238E27FC236}">
                    <a16:creationId xmlns:a16="http://schemas.microsoft.com/office/drawing/2014/main" id="{5279DCA3-D343-479D-B842-A32C724F74B0}"/>
                  </a:ext>
                </a:extLst>
              </p:cNvPr>
              <p:cNvSpPr>
                <a:spLocks noEditPoints="1"/>
              </p:cNvSpPr>
              <p:nvPr/>
            </p:nvSpPr>
            <p:spPr bwMode="auto">
              <a:xfrm>
                <a:off x="10072688" y="1563688"/>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9 w 120"/>
                  <a:gd name="T17" fmla="*/ 1 h 120"/>
                  <a:gd name="T18" fmla="*/ 7 w 120"/>
                  <a:gd name="T19" fmla="*/ 2 h 120"/>
                  <a:gd name="T20" fmla="*/ 5 w 120"/>
                  <a:gd name="T21" fmla="*/ 4 h 120"/>
                  <a:gd name="T22" fmla="*/ 2 w 120"/>
                  <a:gd name="T23" fmla="*/ 6 h 120"/>
                  <a:gd name="T24" fmla="*/ 1 w 120"/>
                  <a:gd name="T25" fmla="*/ 10 h 120"/>
                  <a:gd name="T26" fmla="*/ 0 w 120"/>
                  <a:gd name="T27" fmla="*/ 12 h 120"/>
                  <a:gd name="T28" fmla="*/ 0 w 120"/>
                  <a:gd name="T29" fmla="*/ 15 h 120"/>
                  <a:gd name="T30" fmla="*/ 0 w 120"/>
                  <a:gd name="T31" fmla="*/ 105 h 120"/>
                  <a:gd name="T32" fmla="*/ 0 w 120"/>
                  <a:gd name="T33" fmla="*/ 108 h 120"/>
                  <a:gd name="T34" fmla="*/ 1 w 120"/>
                  <a:gd name="T35" fmla="*/ 112 h 120"/>
                  <a:gd name="T36" fmla="*/ 2 w 120"/>
                  <a:gd name="T37" fmla="*/ 114 h 120"/>
                  <a:gd name="T38" fmla="*/ 5 w 120"/>
                  <a:gd name="T39" fmla="*/ 116 h 120"/>
                  <a:gd name="T40" fmla="*/ 7 w 120"/>
                  <a:gd name="T41" fmla="*/ 118 h 120"/>
                  <a:gd name="T42" fmla="*/ 9 w 120"/>
                  <a:gd name="T43" fmla="*/ 119 h 120"/>
                  <a:gd name="T44" fmla="*/ 12 w 120"/>
                  <a:gd name="T45" fmla="*/ 120 h 120"/>
                  <a:gd name="T46" fmla="*/ 15 w 120"/>
                  <a:gd name="T47" fmla="*/ 120 h 120"/>
                  <a:gd name="T48" fmla="*/ 105 w 120"/>
                  <a:gd name="T49" fmla="*/ 120 h 120"/>
                  <a:gd name="T50" fmla="*/ 109 w 120"/>
                  <a:gd name="T51" fmla="*/ 120 h 120"/>
                  <a:gd name="T52" fmla="*/ 111 w 120"/>
                  <a:gd name="T53" fmla="*/ 119 h 120"/>
                  <a:gd name="T54" fmla="*/ 114 w 120"/>
                  <a:gd name="T55" fmla="*/ 118 h 120"/>
                  <a:gd name="T56" fmla="*/ 116 w 120"/>
                  <a:gd name="T57" fmla="*/ 116 h 120"/>
                  <a:gd name="T58" fmla="*/ 117 w 120"/>
                  <a:gd name="T59" fmla="*/ 114 h 120"/>
                  <a:gd name="T60" fmla="*/ 119 w 120"/>
                  <a:gd name="T61" fmla="*/ 112 h 120"/>
                  <a:gd name="T62" fmla="*/ 120 w 120"/>
                  <a:gd name="T63" fmla="*/ 108 h 120"/>
                  <a:gd name="T64" fmla="*/ 120 w 120"/>
                  <a:gd name="T65" fmla="*/ 105 h 120"/>
                  <a:gd name="T66" fmla="*/ 120 w 120"/>
                  <a:gd name="T67" fmla="*/ 15 h 120"/>
                  <a:gd name="T68" fmla="*/ 120 w 120"/>
                  <a:gd name="T69" fmla="*/ 12 h 120"/>
                  <a:gd name="T70" fmla="*/ 119 w 120"/>
                  <a:gd name="T71" fmla="*/ 10 h 120"/>
                  <a:gd name="T72" fmla="*/ 117 w 120"/>
                  <a:gd name="T73" fmla="*/ 6 h 120"/>
                  <a:gd name="T74" fmla="*/ 116 w 120"/>
                  <a:gd name="T75" fmla="*/ 4 h 120"/>
                  <a:gd name="T76" fmla="*/ 114 w 120"/>
                  <a:gd name="T77" fmla="*/ 2 h 120"/>
                  <a:gd name="T78" fmla="*/ 111 w 120"/>
                  <a:gd name="T79" fmla="*/ 1 h 120"/>
                  <a:gd name="T80" fmla="*/ 109 w 120"/>
                  <a:gd name="T81" fmla="*/ 0 h 120"/>
                  <a:gd name="T82" fmla="*/ 105 w 120"/>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0">
                    <a:moveTo>
                      <a:pt x="90" y="90"/>
                    </a:moveTo>
                    <a:lnTo>
                      <a:pt x="30" y="90"/>
                    </a:lnTo>
                    <a:lnTo>
                      <a:pt x="30" y="30"/>
                    </a:lnTo>
                    <a:lnTo>
                      <a:pt x="90" y="30"/>
                    </a:lnTo>
                    <a:lnTo>
                      <a:pt x="90" y="90"/>
                    </a:lnTo>
                    <a:close/>
                    <a:moveTo>
                      <a:pt x="105" y="0"/>
                    </a:moveTo>
                    <a:lnTo>
                      <a:pt x="15" y="0"/>
                    </a:lnTo>
                    <a:lnTo>
                      <a:pt x="12" y="0"/>
                    </a:lnTo>
                    <a:lnTo>
                      <a:pt x="9" y="1"/>
                    </a:lnTo>
                    <a:lnTo>
                      <a:pt x="7" y="2"/>
                    </a:lnTo>
                    <a:lnTo>
                      <a:pt x="5" y="4"/>
                    </a:lnTo>
                    <a:lnTo>
                      <a:pt x="2" y="6"/>
                    </a:lnTo>
                    <a:lnTo>
                      <a:pt x="1" y="10"/>
                    </a:lnTo>
                    <a:lnTo>
                      <a:pt x="0" y="12"/>
                    </a:lnTo>
                    <a:lnTo>
                      <a:pt x="0" y="15"/>
                    </a:lnTo>
                    <a:lnTo>
                      <a:pt x="0" y="105"/>
                    </a:lnTo>
                    <a:lnTo>
                      <a:pt x="0" y="108"/>
                    </a:lnTo>
                    <a:lnTo>
                      <a:pt x="1" y="112"/>
                    </a:lnTo>
                    <a:lnTo>
                      <a:pt x="2" y="114"/>
                    </a:lnTo>
                    <a:lnTo>
                      <a:pt x="5" y="116"/>
                    </a:lnTo>
                    <a:lnTo>
                      <a:pt x="7" y="118"/>
                    </a:lnTo>
                    <a:lnTo>
                      <a:pt x="9" y="119"/>
                    </a:lnTo>
                    <a:lnTo>
                      <a:pt x="12" y="120"/>
                    </a:lnTo>
                    <a:lnTo>
                      <a:pt x="15" y="120"/>
                    </a:lnTo>
                    <a:lnTo>
                      <a:pt x="105" y="120"/>
                    </a:lnTo>
                    <a:lnTo>
                      <a:pt x="109" y="120"/>
                    </a:lnTo>
                    <a:lnTo>
                      <a:pt x="111" y="119"/>
                    </a:lnTo>
                    <a:lnTo>
                      <a:pt x="114" y="118"/>
                    </a:lnTo>
                    <a:lnTo>
                      <a:pt x="116" y="116"/>
                    </a:lnTo>
                    <a:lnTo>
                      <a:pt x="117" y="114"/>
                    </a:lnTo>
                    <a:lnTo>
                      <a:pt x="119" y="112"/>
                    </a:lnTo>
                    <a:lnTo>
                      <a:pt x="120" y="108"/>
                    </a:lnTo>
                    <a:lnTo>
                      <a:pt x="120" y="105"/>
                    </a:lnTo>
                    <a:lnTo>
                      <a:pt x="120" y="15"/>
                    </a:lnTo>
                    <a:lnTo>
                      <a:pt x="120" y="12"/>
                    </a:lnTo>
                    <a:lnTo>
                      <a:pt x="119" y="10"/>
                    </a:lnTo>
                    <a:lnTo>
                      <a:pt x="117" y="6"/>
                    </a:lnTo>
                    <a:lnTo>
                      <a:pt x="116"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303">
                <a:extLst>
                  <a:ext uri="{FF2B5EF4-FFF2-40B4-BE49-F238E27FC236}">
                    <a16:creationId xmlns:a16="http://schemas.microsoft.com/office/drawing/2014/main" id="{303B5FF5-F1D6-4D56-8153-CC02D359418A}"/>
                  </a:ext>
                </a:extLst>
              </p:cNvPr>
              <p:cNvSpPr>
                <a:spLocks noEditPoints="1"/>
              </p:cNvSpPr>
              <p:nvPr/>
            </p:nvSpPr>
            <p:spPr bwMode="auto">
              <a:xfrm>
                <a:off x="9958388" y="1563688"/>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8 w 120"/>
                  <a:gd name="T17" fmla="*/ 1 h 120"/>
                  <a:gd name="T18" fmla="*/ 6 w 120"/>
                  <a:gd name="T19" fmla="*/ 2 h 120"/>
                  <a:gd name="T20" fmla="*/ 4 w 120"/>
                  <a:gd name="T21" fmla="*/ 4 h 120"/>
                  <a:gd name="T22" fmla="*/ 2 w 120"/>
                  <a:gd name="T23" fmla="*/ 6 h 120"/>
                  <a:gd name="T24" fmla="*/ 1 w 120"/>
                  <a:gd name="T25" fmla="*/ 10 h 120"/>
                  <a:gd name="T26" fmla="*/ 0 w 120"/>
                  <a:gd name="T27" fmla="*/ 12 h 120"/>
                  <a:gd name="T28" fmla="*/ 0 w 120"/>
                  <a:gd name="T29" fmla="*/ 15 h 120"/>
                  <a:gd name="T30" fmla="*/ 0 w 120"/>
                  <a:gd name="T31" fmla="*/ 105 h 120"/>
                  <a:gd name="T32" fmla="*/ 0 w 120"/>
                  <a:gd name="T33" fmla="*/ 108 h 120"/>
                  <a:gd name="T34" fmla="*/ 1 w 120"/>
                  <a:gd name="T35" fmla="*/ 112 h 120"/>
                  <a:gd name="T36" fmla="*/ 2 w 120"/>
                  <a:gd name="T37" fmla="*/ 114 h 120"/>
                  <a:gd name="T38" fmla="*/ 4 w 120"/>
                  <a:gd name="T39" fmla="*/ 116 h 120"/>
                  <a:gd name="T40" fmla="*/ 6 w 120"/>
                  <a:gd name="T41" fmla="*/ 118 h 120"/>
                  <a:gd name="T42" fmla="*/ 8 w 120"/>
                  <a:gd name="T43" fmla="*/ 119 h 120"/>
                  <a:gd name="T44" fmla="*/ 12 w 120"/>
                  <a:gd name="T45" fmla="*/ 120 h 120"/>
                  <a:gd name="T46" fmla="*/ 15 w 120"/>
                  <a:gd name="T47" fmla="*/ 120 h 120"/>
                  <a:gd name="T48" fmla="*/ 105 w 120"/>
                  <a:gd name="T49" fmla="*/ 120 h 120"/>
                  <a:gd name="T50" fmla="*/ 108 w 120"/>
                  <a:gd name="T51" fmla="*/ 120 h 120"/>
                  <a:gd name="T52" fmla="*/ 110 w 120"/>
                  <a:gd name="T53" fmla="*/ 119 h 120"/>
                  <a:gd name="T54" fmla="*/ 114 w 120"/>
                  <a:gd name="T55" fmla="*/ 118 h 120"/>
                  <a:gd name="T56" fmla="*/ 116 w 120"/>
                  <a:gd name="T57" fmla="*/ 116 h 120"/>
                  <a:gd name="T58" fmla="*/ 118 w 120"/>
                  <a:gd name="T59" fmla="*/ 114 h 120"/>
                  <a:gd name="T60" fmla="*/ 119 w 120"/>
                  <a:gd name="T61" fmla="*/ 112 h 120"/>
                  <a:gd name="T62" fmla="*/ 120 w 120"/>
                  <a:gd name="T63" fmla="*/ 108 h 120"/>
                  <a:gd name="T64" fmla="*/ 120 w 120"/>
                  <a:gd name="T65" fmla="*/ 105 h 120"/>
                  <a:gd name="T66" fmla="*/ 120 w 120"/>
                  <a:gd name="T67" fmla="*/ 15 h 120"/>
                  <a:gd name="T68" fmla="*/ 120 w 120"/>
                  <a:gd name="T69" fmla="*/ 12 h 120"/>
                  <a:gd name="T70" fmla="*/ 119 w 120"/>
                  <a:gd name="T71" fmla="*/ 10 h 120"/>
                  <a:gd name="T72" fmla="*/ 118 w 120"/>
                  <a:gd name="T73" fmla="*/ 6 h 120"/>
                  <a:gd name="T74" fmla="*/ 116 w 120"/>
                  <a:gd name="T75" fmla="*/ 4 h 120"/>
                  <a:gd name="T76" fmla="*/ 114 w 120"/>
                  <a:gd name="T77" fmla="*/ 3 h 120"/>
                  <a:gd name="T78" fmla="*/ 110 w 120"/>
                  <a:gd name="T79" fmla="*/ 1 h 120"/>
                  <a:gd name="T80" fmla="*/ 108 w 120"/>
                  <a:gd name="T81" fmla="*/ 0 h 120"/>
                  <a:gd name="T82" fmla="*/ 105 w 120"/>
                  <a:gd name="T83" fmla="*/ 0 h 120"/>
                  <a:gd name="T84" fmla="*/ 105 w 120"/>
                  <a:gd name="T8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20">
                    <a:moveTo>
                      <a:pt x="90" y="90"/>
                    </a:moveTo>
                    <a:lnTo>
                      <a:pt x="30" y="90"/>
                    </a:lnTo>
                    <a:lnTo>
                      <a:pt x="30" y="30"/>
                    </a:lnTo>
                    <a:lnTo>
                      <a:pt x="90" y="30"/>
                    </a:lnTo>
                    <a:lnTo>
                      <a:pt x="90" y="90"/>
                    </a:lnTo>
                    <a:close/>
                    <a:moveTo>
                      <a:pt x="105" y="0"/>
                    </a:moveTo>
                    <a:lnTo>
                      <a:pt x="15" y="0"/>
                    </a:lnTo>
                    <a:lnTo>
                      <a:pt x="12" y="0"/>
                    </a:lnTo>
                    <a:lnTo>
                      <a:pt x="8" y="1"/>
                    </a:lnTo>
                    <a:lnTo>
                      <a:pt x="6" y="2"/>
                    </a:lnTo>
                    <a:lnTo>
                      <a:pt x="4" y="4"/>
                    </a:lnTo>
                    <a:lnTo>
                      <a:pt x="2" y="6"/>
                    </a:lnTo>
                    <a:lnTo>
                      <a:pt x="1" y="10"/>
                    </a:lnTo>
                    <a:lnTo>
                      <a:pt x="0" y="12"/>
                    </a:lnTo>
                    <a:lnTo>
                      <a:pt x="0" y="15"/>
                    </a:lnTo>
                    <a:lnTo>
                      <a:pt x="0" y="105"/>
                    </a:lnTo>
                    <a:lnTo>
                      <a:pt x="0" y="108"/>
                    </a:lnTo>
                    <a:lnTo>
                      <a:pt x="1" y="112"/>
                    </a:lnTo>
                    <a:lnTo>
                      <a:pt x="2" y="114"/>
                    </a:lnTo>
                    <a:lnTo>
                      <a:pt x="4" y="116"/>
                    </a:lnTo>
                    <a:lnTo>
                      <a:pt x="6" y="118"/>
                    </a:lnTo>
                    <a:lnTo>
                      <a:pt x="8" y="119"/>
                    </a:lnTo>
                    <a:lnTo>
                      <a:pt x="12" y="120"/>
                    </a:lnTo>
                    <a:lnTo>
                      <a:pt x="15" y="120"/>
                    </a:lnTo>
                    <a:lnTo>
                      <a:pt x="105" y="120"/>
                    </a:lnTo>
                    <a:lnTo>
                      <a:pt x="108" y="120"/>
                    </a:lnTo>
                    <a:lnTo>
                      <a:pt x="110" y="119"/>
                    </a:lnTo>
                    <a:lnTo>
                      <a:pt x="114" y="118"/>
                    </a:lnTo>
                    <a:lnTo>
                      <a:pt x="116" y="116"/>
                    </a:lnTo>
                    <a:lnTo>
                      <a:pt x="118" y="114"/>
                    </a:lnTo>
                    <a:lnTo>
                      <a:pt x="119" y="112"/>
                    </a:lnTo>
                    <a:lnTo>
                      <a:pt x="120" y="108"/>
                    </a:lnTo>
                    <a:lnTo>
                      <a:pt x="120" y="105"/>
                    </a:lnTo>
                    <a:lnTo>
                      <a:pt x="120" y="15"/>
                    </a:lnTo>
                    <a:lnTo>
                      <a:pt x="120" y="12"/>
                    </a:lnTo>
                    <a:lnTo>
                      <a:pt x="119" y="10"/>
                    </a:lnTo>
                    <a:lnTo>
                      <a:pt x="118" y="6"/>
                    </a:lnTo>
                    <a:lnTo>
                      <a:pt x="116" y="4"/>
                    </a:lnTo>
                    <a:lnTo>
                      <a:pt x="114" y="3"/>
                    </a:lnTo>
                    <a:lnTo>
                      <a:pt x="110" y="1"/>
                    </a:lnTo>
                    <a:lnTo>
                      <a:pt x="108" y="0"/>
                    </a:lnTo>
                    <a:lnTo>
                      <a:pt x="105"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304">
                <a:extLst>
                  <a:ext uri="{FF2B5EF4-FFF2-40B4-BE49-F238E27FC236}">
                    <a16:creationId xmlns:a16="http://schemas.microsoft.com/office/drawing/2014/main" id="{A83CF248-DF34-4718-9A51-07365AACC5B1}"/>
                  </a:ext>
                </a:extLst>
              </p:cNvPr>
              <p:cNvSpPr>
                <a:spLocks noEditPoints="1"/>
              </p:cNvSpPr>
              <p:nvPr/>
            </p:nvSpPr>
            <p:spPr bwMode="auto">
              <a:xfrm>
                <a:off x="10072688" y="1516063"/>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9 w 120"/>
                  <a:gd name="T17" fmla="*/ 1 h 120"/>
                  <a:gd name="T18" fmla="*/ 7 w 120"/>
                  <a:gd name="T19" fmla="*/ 2 h 120"/>
                  <a:gd name="T20" fmla="*/ 5 w 120"/>
                  <a:gd name="T21" fmla="*/ 4 h 120"/>
                  <a:gd name="T22" fmla="*/ 2 w 120"/>
                  <a:gd name="T23" fmla="*/ 6 h 120"/>
                  <a:gd name="T24" fmla="*/ 1 w 120"/>
                  <a:gd name="T25" fmla="*/ 8 h 120"/>
                  <a:gd name="T26" fmla="*/ 0 w 120"/>
                  <a:gd name="T27" fmla="*/ 12 h 120"/>
                  <a:gd name="T28" fmla="*/ 0 w 120"/>
                  <a:gd name="T29" fmla="*/ 15 h 120"/>
                  <a:gd name="T30" fmla="*/ 0 w 120"/>
                  <a:gd name="T31" fmla="*/ 105 h 120"/>
                  <a:gd name="T32" fmla="*/ 0 w 120"/>
                  <a:gd name="T33" fmla="*/ 108 h 120"/>
                  <a:gd name="T34" fmla="*/ 1 w 120"/>
                  <a:gd name="T35" fmla="*/ 110 h 120"/>
                  <a:gd name="T36" fmla="*/ 2 w 120"/>
                  <a:gd name="T37" fmla="*/ 114 h 120"/>
                  <a:gd name="T38" fmla="*/ 5 w 120"/>
                  <a:gd name="T39" fmla="*/ 116 h 120"/>
                  <a:gd name="T40" fmla="*/ 7 w 120"/>
                  <a:gd name="T41" fmla="*/ 118 h 120"/>
                  <a:gd name="T42" fmla="*/ 9 w 120"/>
                  <a:gd name="T43" fmla="*/ 119 h 120"/>
                  <a:gd name="T44" fmla="*/ 12 w 120"/>
                  <a:gd name="T45" fmla="*/ 120 h 120"/>
                  <a:gd name="T46" fmla="*/ 15 w 120"/>
                  <a:gd name="T47" fmla="*/ 120 h 120"/>
                  <a:gd name="T48" fmla="*/ 105 w 120"/>
                  <a:gd name="T49" fmla="*/ 120 h 120"/>
                  <a:gd name="T50" fmla="*/ 109 w 120"/>
                  <a:gd name="T51" fmla="*/ 120 h 120"/>
                  <a:gd name="T52" fmla="*/ 111 w 120"/>
                  <a:gd name="T53" fmla="*/ 119 h 120"/>
                  <a:gd name="T54" fmla="*/ 114 w 120"/>
                  <a:gd name="T55" fmla="*/ 118 h 120"/>
                  <a:gd name="T56" fmla="*/ 116 w 120"/>
                  <a:gd name="T57" fmla="*/ 116 h 120"/>
                  <a:gd name="T58" fmla="*/ 117 w 120"/>
                  <a:gd name="T59" fmla="*/ 114 h 120"/>
                  <a:gd name="T60" fmla="*/ 119 w 120"/>
                  <a:gd name="T61" fmla="*/ 110 h 120"/>
                  <a:gd name="T62" fmla="*/ 120 w 120"/>
                  <a:gd name="T63" fmla="*/ 108 h 120"/>
                  <a:gd name="T64" fmla="*/ 120 w 120"/>
                  <a:gd name="T65" fmla="*/ 105 h 120"/>
                  <a:gd name="T66" fmla="*/ 120 w 120"/>
                  <a:gd name="T67" fmla="*/ 15 h 120"/>
                  <a:gd name="T68" fmla="*/ 120 w 120"/>
                  <a:gd name="T69" fmla="*/ 12 h 120"/>
                  <a:gd name="T70" fmla="*/ 119 w 120"/>
                  <a:gd name="T71" fmla="*/ 8 h 120"/>
                  <a:gd name="T72" fmla="*/ 117 w 120"/>
                  <a:gd name="T73" fmla="*/ 6 h 120"/>
                  <a:gd name="T74" fmla="*/ 116 w 120"/>
                  <a:gd name="T75" fmla="*/ 4 h 120"/>
                  <a:gd name="T76" fmla="*/ 114 w 120"/>
                  <a:gd name="T77" fmla="*/ 2 h 120"/>
                  <a:gd name="T78" fmla="*/ 111 w 120"/>
                  <a:gd name="T79" fmla="*/ 1 h 120"/>
                  <a:gd name="T80" fmla="*/ 109 w 120"/>
                  <a:gd name="T81" fmla="*/ 0 h 120"/>
                  <a:gd name="T82" fmla="*/ 105 w 120"/>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0">
                    <a:moveTo>
                      <a:pt x="90" y="90"/>
                    </a:moveTo>
                    <a:lnTo>
                      <a:pt x="30" y="90"/>
                    </a:lnTo>
                    <a:lnTo>
                      <a:pt x="30" y="30"/>
                    </a:lnTo>
                    <a:lnTo>
                      <a:pt x="90" y="30"/>
                    </a:lnTo>
                    <a:lnTo>
                      <a:pt x="90" y="90"/>
                    </a:lnTo>
                    <a:close/>
                    <a:moveTo>
                      <a:pt x="105" y="0"/>
                    </a:moveTo>
                    <a:lnTo>
                      <a:pt x="15" y="0"/>
                    </a:lnTo>
                    <a:lnTo>
                      <a:pt x="12" y="0"/>
                    </a:lnTo>
                    <a:lnTo>
                      <a:pt x="9" y="1"/>
                    </a:lnTo>
                    <a:lnTo>
                      <a:pt x="7" y="2"/>
                    </a:lnTo>
                    <a:lnTo>
                      <a:pt x="5" y="4"/>
                    </a:lnTo>
                    <a:lnTo>
                      <a:pt x="2" y="6"/>
                    </a:lnTo>
                    <a:lnTo>
                      <a:pt x="1" y="8"/>
                    </a:lnTo>
                    <a:lnTo>
                      <a:pt x="0" y="12"/>
                    </a:lnTo>
                    <a:lnTo>
                      <a:pt x="0" y="15"/>
                    </a:lnTo>
                    <a:lnTo>
                      <a:pt x="0" y="105"/>
                    </a:lnTo>
                    <a:lnTo>
                      <a:pt x="0" y="108"/>
                    </a:lnTo>
                    <a:lnTo>
                      <a:pt x="1" y="110"/>
                    </a:lnTo>
                    <a:lnTo>
                      <a:pt x="2" y="114"/>
                    </a:lnTo>
                    <a:lnTo>
                      <a:pt x="5" y="116"/>
                    </a:lnTo>
                    <a:lnTo>
                      <a:pt x="7" y="118"/>
                    </a:lnTo>
                    <a:lnTo>
                      <a:pt x="9" y="119"/>
                    </a:lnTo>
                    <a:lnTo>
                      <a:pt x="12" y="120"/>
                    </a:lnTo>
                    <a:lnTo>
                      <a:pt x="15" y="120"/>
                    </a:lnTo>
                    <a:lnTo>
                      <a:pt x="105" y="120"/>
                    </a:lnTo>
                    <a:lnTo>
                      <a:pt x="109" y="120"/>
                    </a:lnTo>
                    <a:lnTo>
                      <a:pt x="111" y="119"/>
                    </a:lnTo>
                    <a:lnTo>
                      <a:pt x="114" y="118"/>
                    </a:lnTo>
                    <a:lnTo>
                      <a:pt x="116" y="116"/>
                    </a:lnTo>
                    <a:lnTo>
                      <a:pt x="117" y="114"/>
                    </a:lnTo>
                    <a:lnTo>
                      <a:pt x="119" y="110"/>
                    </a:lnTo>
                    <a:lnTo>
                      <a:pt x="120" y="108"/>
                    </a:lnTo>
                    <a:lnTo>
                      <a:pt x="120" y="105"/>
                    </a:lnTo>
                    <a:lnTo>
                      <a:pt x="120" y="15"/>
                    </a:lnTo>
                    <a:lnTo>
                      <a:pt x="120" y="12"/>
                    </a:lnTo>
                    <a:lnTo>
                      <a:pt x="119" y="8"/>
                    </a:lnTo>
                    <a:lnTo>
                      <a:pt x="117" y="6"/>
                    </a:lnTo>
                    <a:lnTo>
                      <a:pt x="116"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305">
                <a:extLst>
                  <a:ext uri="{FF2B5EF4-FFF2-40B4-BE49-F238E27FC236}">
                    <a16:creationId xmlns:a16="http://schemas.microsoft.com/office/drawing/2014/main" id="{11ACDEF3-1D43-4B2C-A30A-5BA7AC7AACDF}"/>
                  </a:ext>
                </a:extLst>
              </p:cNvPr>
              <p:cNvSpPr>
                <a:spLocks noEditPoints="1"/>
              </p:cNvSpPr>
              <p:nvPr/>
            </p:nvSpPr>
            <p:spPr bwMode="auto">
              <a:xfrm>
                <a:off x="9958388" y="1516063"/>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8 w 120"/>
                  <a:gd name="T17" fmla="*/ 1 h 120"/>
                  <a:gd name="T18" fmla="*/ 6 w 120"/>
                  <a:gd name="T19" fmla="*/ 2 h 120"/>
                  <a:gd name="T20" fmla="*/ 4 w 120"/>
                  <a:gd name="T21" fmla="*/ 4 h 120"/>
                  <a:gd name="T22" fmla="*/ 2 w 120"/>
                  <a:gd name="T23" fmla="*/ 6 h 120"/>
                  <a:gd name="T24" fmla="*/ 1 w 120"/>
                  <a:gd name="T25" fmla="*/ 8 h 120"/>
                  <a:gd name="T26" fmla="*/ 0 w 120"/>
                  <a:gd name="T27" fmla="*/ 12 h 120"/>
                  <a:gd name="T28" fmla="*/ 0 w 120"/>
                  <a:gd name="T29" fmla="*/ 15 h 120"/>
                  <a:gd name="T30" fmla="*/ 0 w 120"/>
                  <a:gd name="T31" fmla="*/ 105 h 120"/>
                  <a:gd name="T32" fmla="*/ 0 w 120"/>
                  <a:gd name="T33" fmla="*/ 108 h 120"/>
                  <a:gd name="T34" fmla="*/ 1 w 120"/>
                  <a:gd name="T35" fmla="*/ 110 h 120"/>
                  <a:gd name="T36" fmla="*/ 2 w 120"/>
                  <a:gd name="T37" fmla="*/ 114 h 120"/>
                  <a:gd name="T38" fmla="*/ 4 w 120"/>
                  <a:gd name="T39" fmla="*/ 116 h 120"/>
                  <a:gd name="T40" fmla="*/ 6 w 120"/>
                  <a:gd name="T41" fmla="*/ 118 h 120"/>
                  <a:gd name="T42" fmla="*/ 8 w 120"/>
                  <a:gd name="T43" fmla="*/ 119 h 120"/>
                  <a:gd name="T44" fmla="*/ 12 w 120"/>
                  <a:gd name="T45" fmla="*/ 120 h 120"/>
                  <a:gd name="T46" fmla="*/ 15 w 120"/>
                  <a:gd name="T47" fmla="*/ 120 h 120"/>
                  <a:gd name="T48" fmla="*/ 105 w 120"/>
                  <a:gd name="T49" fmla="*/ 120 h 120"/>
                  <a:gd name="T50" fmla="*/ 108 w 120"/>
                  <a:gd name="T51" fmla="*/ 120 h 120"/>
                  <a:gd name="T52" fmla="*/ 110 w 120"/>
                  <a:gd name="T53" fmla="*/ 119 h 120"/>
                  <a:gd name="T54" fmla="*/ 114 w 120"/>
                  <a:gd name="T55" fmla="*/ 118 h 120"/>
                  <a:gd name="T56" fmla="*/ 116 w 120"/>
                  <a:gd name="T57" fmla="*/ 116 h 120"/>
                  <a:gd name="T58" fmla="*/ 118 w 120"/>
                  <a:gd name="T59" fmla="*/ 114 h 120"/>
                  <a:gd name="T60" fmla="*/ 119 w 120"/>
                  <a:gd name="T61" fmla="*/ 110 h 120"/>
                  <a:gd name="T62" fmla="*/ 120 w 120"/>
                  <a:gd name="T63" fmla="*/ 108 h 120"/>
                  <a:gd name="T64" fmla="*/ 120 w 120"/>
                  <a:gd name="T65" fmla="*/ 105 h 120"/>
                  <a:gd name="T66" fmla="*/ 120 w 120"/>
                  <a:gd name="T67" fmla="*/ 15 h 120"/>
                  <a:gd name="T68" fmla="*/ 120 w 120"/>
                  <a:gd name="T69" fmla="*/ 12 h 120"/>
                  <a:gd name="T70" fmla="*/ 119 w 120"/>
                  <a:gd name="T71" fmla="*/ 8 h 120"/>
                  <a:gd name="T72" fmla="*/ 118 w 120"/>
                  <a:gd name="T73" fmla="*/ 6 h 120"/>
                  <a:gd name="T74" fmla="*/ 116 w 120"/>
                  <a:gd name="T75" fmla="*/ 4 h 120"/>
                  <a:gd name="T76" fmla="*/ 114 w 120"/>
                  <a:gd name="T77" fmla="*/ 2 h 120"/>
                  <a:gd name="T78" fmla="*/ 110 w 120"/>
                  <a:gd name="T79" fmla="*/ 1 h 120"/>
                  <a:gd name="T80" fmla="*/ 108 w 120"/>
                  <a:gd name="T81" fmla="*/ 0 h 120"/>
                  <a:gd name="T82" fmla="*/ 105 w 120"/>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0">
                    <a:moveTo>
                      <a:pt x="90" y="90"/>
                    </a:moveTo>
                    <a:lnTo>
                      <a:pt x="30" y="90"/>
                    </a:lnTo>
                    <a:lnTo>
                      <a:pt x="30" y="30"/>
                    </a:lnTo>
                    <a:lnTo>
                      <a:pt x="90" y="30"/>
                    </a:lnTo>
                    <a:lnTo>
                      <a:pt x="90" y="90"/>
                    </a:lnTo>
                    <a:close/>
                    <a:moveTo>
                      <a:pt x="105" y="0"/>
                    </a:moveTo>
                    <a:lnTo>
                      <a:pt x="15" y="0"/>
                    </a:lnTo>
                    <a:lnTo>
                      <a:pt x="12" y="0"/>
                    </a:lnTo>
                    <a:lnTo>
                      <a:pt x="8" y="1"/>
                    </a:lnTo>
                    <a:lnTo>
                      <a:pt x="6" y="2"/>
                    </a:lnTo>
                    <a:lnTo>
                      <a:pt x="4" y="4"/>
                    </a:lnTo>
                    <a:lnTo>
                      <a:pt x="2" y="6"/>
                    </a:lnTo>
                    <a:lnTo>
                      <a:pt x="1" y="8"/>
                    </a:lnTo>
                    <a:lnTo>
                      <a:pt x="0" y="12"/>
                    </a:lnTo>
                    <a:lnTo>
                      <a:pt x="0" y="15"/>
                    </a:lnTo>
                    <a:lnTo>
                      <a:pt x="0" y="105"/>
                    </a:lnTo>
                    <a:lnTo>
                      <a:pt x="0" y="108"/>
                    </a:lnTo>
                    <a:lnTo>
                      <a:pt x="1" y="110"/>
                    </a:lnTo>
                    <a:lnTo>
                      <a:pt x="2" y="114"/>
                    </a:lnTo>
                    <a:lnTo>
                      <a:pt x="4" y="116"/>
                    </a:lnTo>
                    <a:lnTo>
                      <a:pt x="6" y="118"/>
                    </a:lnTo>
                    <a:lnTo>
                      <a:pt x="8" y="119"/>
                    </a:lnTo>
                    <a:lnTo>
                      <a:pt x="12" y="120"/>
                    </a:lnTo>
                    <a:lnTo>
                      <a:pt x="15" y="120"/>
                    </a:lnTo>
                    <a:lnTo>
                      <a:pt x="105" y="120"/>
                    </a:lnTo>
                    <a:lnTo>
                      <a:pt x="108" y="120"/>
                    </a:lnTo>
                    <a:lnTo>
                      <a:pt x="110" y="119"/>
                    </a:lnTo>
                    <a:lnTo>
                      <a:pt x="114" y="118"/>
                    </a:lnTo>
                    <a:lnTo>
                      <a:pt x="116" y="116"/>
                    </a:lnTo>
                    <a:lnTo>
                      <a:pt x="118" y="114"/>
                    </a:lnTo>
                    <a:lnTo>
                      <a:pt x="119" y="110"/>
                    </a:lnTo>
                    <a:lnTo>
                      <a:pt x="120" y="108"/>
                    </a:lnTo>
                    <a:lnTo>
                      <a:pt x="120" y="105"/>
                    </a:lnTo>
                    <a:lnTo>
                      <a:pt x="120" y="15"/>
                    </a:lnTo>
                    <a:lnTo>
                      <a:pt x="120" y="12"/>
                    </a:lnTo>
                    <a:lnTo>
                      <a:pt x="119" y="8"/>
                    </a:lnTo>
                    <a:lnTo>
                      <a:pt x="118" y="6"/>
                    </a:lnTo>
                    <a:lnTo>
                      <a:pt x="116" y="4"/>
                    </a:lnTo>
                    <a:lnTo>
                      <a:pt x="114" y="2"/>
                    </a:lnTo>
                    <a:lnTo>
                      <a:pt x="110" y="1"/>
                    </a:lnTo>
                    <a:lnTo>
                      <a:pt x="108"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306">
                <a:extLst>
                  <a:ext uri="{FF2B5EF4-FFF2-40B4-BE49-F238E27FC236}">
                    <a16:creationId xmlns:a16="http://schemas.microsoft.com/office/drawing/2014/main" id="{D55A65A5-4616-4FB7-A852-5791201E266E}"/>
                  </a:ext>
                </a:extLst>
              </p:cNvPr>
              <p:cNvSpPr>
                <a:spLocks noEditPoints="1"/>
              </p:cNvSpPr>
              <p:nvPr/>
            </p:nvSpPr>
            <p:spPr bwMode="auto">
              <a:xfrm>
                <a:off x="10072688" y="1468438"/>
                <a:ext cx="38100" cy="38100"/>
              </a:xfrm>
              <a:custGeom>
                <a:avLst/>
                <a:gdLst>
                  <a:gd name="T0" fmla="*/ 90 w 120"/>
                  <a:gd name="T1" fmla="*/ 91 h 121"/>
                  <a:gd name="T2" fmla="*/ 30 w 120"/>
                  <a:gd name="T3" fmla="*/ 91 h 121"/>
                  <a:gd name="T4" fmla="*/ 30 w 120"/>
                  <a:gd name="T5" fmla="*/ 30 h 121"/>
                  <a:gd name="T6" fmla="*/ 90 w 120"/>
                  <a:gd name="T7" fmla="*/ 30 h 121"/>
                  <a:gd name="T8" fmla="*/ 90 w 120"/>
                  <a:gd name="T9" fmla="*/ 91 h 121"/>
                  <a:gd name="T10" fmla="*/ 105 w 120"/>
                  <a:gd name="T11" fmla="*/ 0 h 121"/>
                  <a:gd name="T12" fmla="*/ 15 w 120"/>
                  <a:gd name="T13" fmla="*/ 0 h 121"/>
                  <a:gd name="T14" fmla="*/ 12 w 120"/>
                  <a:gd name="T15" fmla="*/ 1 h 121"/>
                  <a:gd name="T16" fmla="*/ 9 w 120"/>
                  <a:gd name="T17" fmla="*/ 2 h 121"/>
                  <a:gd name="T18" fmla="*/ 7 w 120"/>
                  <a:gd name="T19" fmla="*/ 3 h 121"/>
                  <a:gd name="T20" fmla="*/ 5 w 120"/>
                  <a:gd name="T21" fmla="*/ 5 h 121"/>
                  <a:gd name="T22" fmla="*/ 2 w 120"/>
                  <a:gd name="T23" fmla="*/ 7 h 121"/>
                  <a:gd name="T24" fmla="*/ 1 w 120"/>
                  <a:gd name="T25" fmla="*/ 9 h 121"/>
                  <a:gd name="T26" fmla="*/ 0 w 120"/>
                  <a:gd name="T27" fmla="*/ 12 h 121"/>
                  <a:gd name="T28" fmla="*/ 0 w 120"/>
                  <a:gd name="T29" fmla="*/ 15 h 121"/>
                  <a:gd name="T30" fmla="*/ 0 w 120"/>
                  <a:gd name="T31" fmla="*/ 106 h 121"/>
                  <a:gd name="T32" fmla="*/ 0 w 120"/>
                  <a:gd name="T33" fmla="*/ 108 h 121"/>
                  <a:gd name="T34" fmla="*/ 1 w 120"/>
                  <a:gd name="T35" fmla="*/ 111 h 121"/>
                  <a:gd name="T36" fmla="*/ 2 w 120"/>
                  <a:gd name="T37" fmla="*/ 113 h 121"/>
                  <a:gd name="T38" fmla="*/ 5 w 120"/>
                  <a:gd name="T39" fmla="*/ 116 h 121"/>
                  <a:gd name="T40" fmla="*/ 7 w 120"/>
                  <a:gd name="T41" fmla="*/ 118 h 121"/>
                  <a:gd name="T42" fmla="*/ 9 w 120"/>
                  <a:gd name="T43" fmla="*/ 120 h 121"/>
                  <a:gd name="T44" fmla="*/ 12 w 120"/>
                  <a:gd name="T45" fmla="*/ 120 h 121"/>
                  <a:gd name="T46" fmla="*/ 15 w 120"/>
                  <a:gd name="T47" fmla="*/ 121 h 121"/>
                  <a:gd name="T48" fmla="*/ 105 w 120"/>
                  <a:gd name="T49" fmla="*/ 121 h 121"/>
                  <a:gd name="T50" fmla="*/ 109 w 120"/>
                  <a:gd name="T51" fmla="*/ 120 h 121"/>
                  <a:gd name="T52" fmla="*/ 111 w 120"/>
                  <a:gd name="T53" fmla="*/ 120 h 121"/>
                  <a:gd name="T54" fmla="*/ 114 w 120"/>
                  <a:gd name="T55" fmla="*/ 118 h 121"/>
                  <a:gd name="T56" fmla="*/ 116 w 120"/>
                  <a:gd name="T57" fmla="*/ 116 h 121"/>
                  <a:gd name="T58" fmla="*/ 117 w 120"/>
                  <a:gd name="T59" fmla="*/ 113 h 121"/>
                  <a:gd name="T60" fmla="*/ 119 w 120"/>
                  <a:gd name="T61" fmla="*/ 111 h 121"/>
                  <a:gd name="T62" fmla="*/ 120 w 120"/>
                  <a:gd name="T63" fmla="*/ 108 h 121"/>
                  <a:gd name="T64" fmla="*/ 120 w 120"/>
                  <a:gd name="T65" fmla="*/ 106 h 121"/>
                  <a:gd name="T66" fmla="*/ 120 w 120"/>
                  <a:gd name="T67" fmla="*/ 15 h 121"/>
                  <a:gd name="T68" fmla="*/ 120 w 120"/>
                  <a:gd name="T69" fmla="*/ 12 h 121"/>
                  <a:gd name="T70" fmla="*/ 119 w 120"/>
                  <a:gd name="T71" fmla="*/ 9 h 121"/>
                  <a:gd name="T72" fmla="*/ 117 w 120"/>
                  <a:gd name="T73" fmla="*/ 7 h 121"/>
                  <a:gd name="T74" fmla="*/ 116 w 120"/>
                  <a:gd name="T75" fmla="*/ 5 h 121"/>
                  <a:gd name="T76" fmla="*/ 114 w 120"/>
                  <a:gd name="T77" fmla="*/ 3 h 121"/>
                  <a:gd name="T78" fmla="*/ 111 w 120"/>
                  <a:gd name="T79" fmla="*/ 2 h 121"/>
                  <a:gd name="T80" fmla="*/ 109 w 120"/>
                  <a:gd name="T81" fmla="*/ 1 h 121"/>
                  <a:gd name="T82" fmla="*/ 105 w 120"/>
                  <a:gd name="T8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1">
                    <a:moveTo>
                      <a:pt x="90" y="91"/>
                    </a:moveTo>
                    <a:lnTo>
                      <a:pt x="30" y="91"/>
                    </a:lnTo>
                    <a:lnTo>
                      <a:pt x="30" y="30"/>
                    </a:lnTo>
                    <a:lnTo>
                      <a:pt x="90" y="30"/>
                    </a:lnTo>
                    <a:lnTo>
                      <a:pt x="90" y="91"/>
                    </a:lnTo>
                    <a:close/>
                    <a:moveTo>
                      <a:pt x="105" y="0"/>
                    </a:moveTo>
                    <a:lnTo>
                      <a:pt x="15" y="0"/>
                    </a:lnTo>
                    <a:lnTo>
                      <a:pt x="12" y="1"/>
                    </a:lnTo>
                    <a:lnTo>
                      <a:pt x="9" y="2"/>
                    </a:lnTo>
                    <a:lnTo>
                      <a:pt x="7" y="3"/>
                    </a:lnTo>
                    <a:lnTo>
                      <a:pt x="5" y="5"/>
                    </a:lnTo>
                    <a:lnTo>
                      <a:pt x="2" y="7"/>
                    </a:lnTo>
                    <a:lnTo>
                      <a:pt x="1" y="9"/>
                    </a:lnTo>
                    <a:lnTo>
                      <a:pt x="0" y="12"/>
                    </a:lnTo>
                    <a:lnTo>
                      <a:pt x="0" y="15"/>
                    </a:lnTo>
                    <a:lnTo>
                      <a:pt x="0" y="106"/>
                    </a:lnTo>
                    <a:lnTo>
                      <a:pt x="0" y="108"/>
                    </a:lnTo>
                    <a:lnTo>
                      <a:pt x="1" y="111"/>
                    </a:lnTo>
                    <a:lnTo>
                      <a:pt x="2" y="113"/>
                    </a:lnTo>
                    <a:lnTo>
                      <a:pt x="5" y="116"/>
                    </a:lnTo>
                    <a:lnTo>
                      <a:pt x="7" y="118"/>
                    </a:lnTo>
                    <a:lnTo>
                      <a:pt x="9" y="120"/>
                    </a:lnTo>
                    <a:lnTo>
                      <a:pt x="12" y="120"/>
                    </a:lnTo>
                    <a:lnTo>
                      <a:pt x="15" y="121"/>
                    </a:lnTo>
                    <a:lnTo>
                      <a:pt x="105" y="121"/>
                    </a:lnTo>
                    <a:lnTo>
                      <a:pt x="109" y="120"/>
                    </a:lnTo>
                    <a:lnTo>
                      <a:pt x="111" y="120"/>
                    </a:lnTo>
                    <a:lnTo>
                      <a:pt x="114" y="118"/>
                    </a:lnTo>
                    <a:lnTo>
                      <a:pt x="116" y="116"/>
                    </a:lnTo>
                    <a:lnTo>
                      <a:pt x="117" y="113"/>
                    </a:lnTo>
                    <a:lnTo>
                      <a:pt x="119" y="111"/>
                    </a:lnTo>
                    <a:lnTo>
                      <a:pt x="120" y="108"/>
                    </a:lnTo>
                    <a:lnTo>
                      <a:pt x="120" y="106"/>
                    </a:lnTo>
                    <a:lnTo>
                      <a:pt x="120" y="15"/>
                    </a:lnTo>
                    <a:lnTo>
                      <a:pt x="120" y="12"/>
                    </a:lnTo>
                    <a:lnTo>
                      <a:pt x="119" y="9"/>
                    </a:lnTo>
                    <a:lnTo>
                      <a:pt x="117" y="7"/>
                    </a:lnTo>
                    <a:lnTo>
                      <a:pt x="116" y="5"/>
                    </a:lnTo>
                    <a:lnTo>
                      <a:pt x="114" y="3"/>
                    </a:lnTo>
                    <a:lnTo>
                      <a:pt x="111" y="2"/>
                    </a:lnTo>
                    <a:lnTo>
                      <a:pt x="109" y="1"/>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307">
                <a:extLst>
                  <a:ext uri="{FF2B5EF4-FFF2-40B4-BE49-F238E27FC236}">
                    <a16:creationId xmlns:a16="http://schemas.microsoft.com/office/drawing/2014/main" id="{F3793A03-90BD-4ACB-8B14-91D424AEAE15}"/>
                  </a:ext>
                </a:extLst>
              </p:cNvPr>
              <p:cNvSpPr>
                <a:spLocks noEditPoints="1"/>
              </p:cNvSpPr>
              <p:nvPr/>
            </p:nvSpPr>
            <p:spPr bwMode="auto">
              <a:xfrm>
                <a:off x="9958388" y="1468438"/>
                <a:ext cx="38100" cy="38100"/>
              </a:xfrm>
              <a:custGeom>
                <a:avLst/>
                <a:gdLst>
                  <a:gd name="T0" fmla="*/ 90 w 120"/>
                  <a:gd name="T1" fmla="*/ 91 h 121"/>
                  <a:gd name="T2" fmla="*/ 30 w 120"/>
                  <a:gd name="T3" fmla="*/ 91 h 121"/>
                  <a:gd name="T4" fmla="*/ 30 w 120"/>
                  <a:gd name="T5" fmla="*/ 30 h 121"/>
                  <a:gd name="T6" fmla="*/ 90 w 120"/>
                  <a:gd name="T7" fmla="*/ 30 h 121"/>
                  <a:gd name="T8" fmla="*/ 90 w 120"/>
                  <a:gd name="T9" fmla="*/ 91 h 121"/>
                  <a:gd name="T10" fmla="*/ 105 w 120"/>
                  <a:gd name="T11" fmla="*/ 0 h 121"/>
                  <a:gd name="T12" fmla="*/ 15 w 120"/>
                  <a:gd name="T13" fmla="*/ 0 h 121"/>
                  <a:gd name="T14" fmla="*/ 12 w 120"/>
                  <a:gd name="T15" fmla="*/ 1 h 121"/>
                  <a:gd name="T16" fmla="*/ 8 w 120"/>
                  <a:gd name="T17" fmla="*/ 2 h 121"/>
                  <a:gd name="T18" fmla="*/ 6 w 120"/>
                  <a:gd name="T19" fmla="*/ 3 h 121"/>
                  <a:gd name="T20" fmla="*/ 4 w 120"/>
                  <a:gd name="T21" fmla="*/ 5 h 121"/>
                  <a:gd name="T22" fmla="*/ 2 w 120"/>
                  <a:gd name="T23" fmla="*/ 7 h 121"/>
                  <a:gd name="T24" fmla="*/ 1 w 120"/>
                  <a:gd name="T25" fmla="*/ 9 h 121"/>
                  <a:gd name="T26" fmla="*/ 0 w 120"/>
                  <a:gd name="T27" fmla="*/ 12 h 121"/>
                  <a:gd name="T28" fmla="*/ 0 w 120"/>
                  <a:gd name="T29" fmla="*/ 15 h 121"/>
                  <a:gd name="T30" fmla="*/ 0 w 120"/>
                  <a:gd name="T31" fmla="*/ 106 h 121"/>
                  <a:gd name="T32" fmla="*/ 0 w 120"/>
                  <a:gd name="T33" fmla="*/ 108 h 121"/>
                  <a:gd name="T34" fmla="*/ 1 w 120"/>
                  <a:gd name="T35" fmla="*/ 111 h 121"/>
                  <a:gd name="T36" fmla="*/ 2 w 120"/>
                  <a:gd name="T37" fmla="*/ 113 h 121"/>
                  <a:gd name="T38" fmla="*/ 4 w 120"/>
                  <a:gd name="T39" fmla="*/ 116 h 121"/>
                  <a:gd name="T40" fmla="*/ 6 w 120"/>
                  <a:gd name="T41" fmla="*/ 118 h 121"/>
                  <a:gd name="T42" fmla="*/ 8 w 120"/>
                  <a:gd name="T43" fmla="*/ 120 h 121"/>
                  <a:gd name="T44" fmla="*/ 12 w 120"/>
                  <a:gd name="T45" fmla="*/ 120 h 121"/>
                  <a:gd name="T46" fmla="*/ 15 w 120"/>
                  <a:gd name="T47" fmla="*/ 121 h 121"/>
                  <a:gd name="T48" fmla="*/ 105 w 120"/>
                  <a:gd name="T49" fmla="*/ 121 h 121"/>
                  <a:gd name="T50" fmla="*/ 108 w 120"/>
                  <a:gd name="T51" fmla="*/ 120 h 121"/>
                  <a:gd name="T52" fmla="*/ 110 w 120"/>
                  <a:gd name="T53" fmla="*/ 120 h 121"/>
                  <a:gd name="T54" fmla="*/ 114 w 120"/>
                  <a:gd name="T55" fmla="*/ 118 h 121"/>
                  <a:gd name="T56" fmla="*/ 116 w 120"/>
                  <a:gd name="T57" fmla="*/ 116 h 121"/>
                  <a:gd name="T58" fmla="*/ 118 w 120"/>
                  <a:gd name="T59" fmla="*/ 113 h 121"/>
                  <a:gd name="T60" fmla="*/ 119 w 120"/>
                  <a:gd name="T61" fmla="*/ 111 h 121"/>
                  <a:gd name="T62" fmla="*/ 120 w 120"/>
                  <a:gd name="T63" fmla="*/ 108 h 121"/>
                  <a:gd name="T64" fmla="*/ 120 w 120"/>
                  <a:gd name="T65" fmla="*/ 106 h 121"/>
                  <a:gd name="T66" fmla="*/ 120 w 120"/>
                  <a:gd name="T67" fmla="*/ 15 h 121"/>
                  <a:gd name="T68" fmla="*/ 120 w 120"/>
                  <a:gd name="T69" fmla="*/ 12 h 121"/>
                  <a:gd name="T70" fmla="*/ 119 w 120"/>
                  <a:gd name="T71" fmla="*/ 9 h 121"/>
                  <a:gd name="T72" fmla="*/ 118 w 120"/>
                  <a:gd name="T73" fmla="*/ 7 h 121"/>
                  <a:gd name="T74" fmla="*/ 116 w 120"/>
                  <a:gd name="T75" fmla="*/ 5 h 121"/>
                  <a:gd name="T76" fmla="*/ 114 w 120"/>
                  <a:gd name="T77" fmla="*/ 3 h 121"/>
                  <a:gd name="T78" fmla="*/ 110 w 120"/>
                  <a:gd name="T79" fmla="*/ 2 h 121"/>
                  <a:gd name="T80" fmla="*/ 108 w 120"/>
                  <a:gd name="T81" fmla="*/ 1 h 121"/>
                  <a:gd name="T82" fmla="*/ 105 w 120"/>
                  <a:gd name="T8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1">
                    <a:moveTo>
                      <a:pt x="90" y="91"/>
                    </a:moveTo>
                    <a:lnTo>
                      <a:pt x="30" y="91"/>
                    </a:lnTo>
                    <a:lnTo>
                      <a:pt x="30" y="30"/>
                    </a:lnTo>
                    <a:lnTo>
                      <a:pt x="90" y="30"/>
                    </a:lnTo>
                    <a:lnTo>
                      <a:pt x="90" y="91"/>
                    </a:lnTo>
                    <a:close/>
                    <a:moveTo>
                      <a:pt x="105" y="0"/>
                    </a:moveTo>
                    <a:lnTo>
                      <a:pt x="15" y="0"/>
                    </a:lnTo>
                    <a:lnTo>
                      <a:pt x="12" y="1"/>
                    </a:lnTo>
                    <a:lnTo>
                      <a:pt x="8" y="2"/>
                    </a:lnTo>
                    <a:lnTo>
                      <a:pt x="6" y="3"/>
                    </a:lnTo>
                    <a:lnTo>
                      <a:pt x="4" y="5"/>
                    </a:lnTo>
                    <a:lnTo>
                      <a:pt x="2" y="7"/>
                    </a:lnTo>
                    <a:lnTo>
                      <a:pt x="1" y="9"/>
                    </a:lnTo>
                    <a:lnTo>
                      <a:pt x="0" y="12"/>
                    </a:lnTo>
                    <a:lnTo>
                      <a:pt x="0" y="15"/>
                    </a:lnTo>
                    <a:lnTo>
                      <a:pt x="0" y="106"/>
                    </a:lnTo>
                    <a:lnTo>
                      <a:pt x="0" y="108"/>
                    </a:lnTo>
                    <a:lnTo>
                      <a:pt x="1" y="111"/>
                    </a:lnTo>
                    <a:lnTo>
                      <a:pt x="2" y="113"/>
                    </a:lnTo>
                    <a:lnTo>
                      <a:pt x="4" y="116"/>
                    </a:lnTo>
                    <a:lnTo>
                      <a:pt x="6" y="118"/>
                    </a:lnTo>
                    <a:lnTo>
                      <a:pt x="8" y="120"/>
                    </a:lnTo>
                    <a:lnTo>
                      <a:pt x="12" y="120"/>
                    </a:lnTo>
                    <a:lnTo>
                      <a:pt x="15" y="121"/>
                    </a:lnTo>
                    <a:lnTo>
                      <a:pt x="105" y="121"/>
                    </a:lnTo>
                    <a:lnTo>
                      <a:pt x="108" y="120"/>
                    </a:lnTo>
                    <a:lnTo>
                      <a:pt x="110" y="120"/>
                    </a:lnTo>
                    <a:lnTo>
                      <a:pt x="114" y="118"/>
                    </a:lnTo>
                    <a:lnTo>
                      <a:pt x="116" y="116"/>
                    </a:lnTo>
                    <a:lnTo>
                      <a:pt x="118" y="113"/>
                    </a:lnTo>
                    <a:lnTo>
                      <a:pt x="119" y="111"/>
                    </a:lnTo>
                    <a:lnTo>
                      <a:pt x="120" y="108"/>
                    </a:lnTo>
                    <a:lnTo>
                      <a:pt x="120" y="106"/>
                    </a:lnTo>
                    <a:lnTo>
                      <a:pt x="120" y="15"/>
                    </a:lnTo>
                    <a:lnTo>
                      <a:pt x="120" y="12"/>
                    </a:lnTo>
                    <a:lnTo>
                      <a:pt x="119" y="9"/>
                    </a:lnTo>
                    <a:lnTo>
                      <a:pt x="118" y="7"/>
                    </a:lnTo>
                    <a:lnTo>
                      <a:pt x="116" y="5"/>
                    </a:lnTo>
                    <a:lnTo>
                      <a:pt x="114" y="3"/>
                    </a:lnTo>
                    <a:lnTo>
                      <a:pt x="110" y="2"/>
                    </a:lnTo>
                    <a:lnTo>
                      <a:pt x="108" y="1"/>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308">
                <a:extLst>
                  <a:ext uri="{FF2B5EF4-FFF2-40B4-BE49-F238E27FC236}">
                    <a16:creationId xmlns:a16="http://schemas.microsoft.com/office/drawing/2014/main" id="{4154854D-3CF2-4009-8301-258EA5B7E2FC}"/>
                  </a:ext>
                </a:extLst>
              </p:cNvPr>
              <p:cNvSpPr>
                <a:spLocks noEditPoints="1"/>
              </p:cNvSpPr>
              <p:nvPr/>
            </p:nvSpPr>
            <p:spPr bwMode="auto">
              <a:xfrm>
                <a:off x="10072688" y="1420813"/>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9 w 120"/>
                  <a:gd name="T17" fmla="*/ 1 h 120"/>
                  <a:gd name="T18" fmla="*/ 7 w 120"/>
                  <a:gd name="T19" fmla="*/ 2 h 120"/>
                  <a:gd name="T20" fmla="*/ 5 w 120"/>
                  <a:gd name="T21" fmla="*/ 5 h 120"/>
                  <a:gd name="T22" fmla="*/ 2 w 120"/>
                  <a:gd name="T23" fmla="*/ 7 h 120"/>
                  <a:gd name="T24" fmla="*/ 1 w 120"/>
                  <a:gd name="T25" fmla="*/ 10 h 120"/>
                  <a:gd name="T26" fmla="*/ 0 w 120"/>
                  <a:gd name="T27" fmla="*/ 12 h 120"/>
                  <a:gd name="T28" fmla="*/ 0 w 120"/>
                  <a:gd name="T29" fmla="*/ 15 h 120"/>
                  <a:gd name="T30" fmla="*/ 0 w 120"/>
                  <a:gd name="T31" fmla="*/ 105 h 120"/>
                  <a:gd name="T32" fmla="*/ 0 w 120"/>
                  <a:gd name="T33" fmla="*/ 109 h 120"/>
                  <a:gd name="T34" fmla="*/ 1 w 120"/>
                  <a:gd name="T35" fmla="*/ 112 h 120"/>
                  <a:gd name="T36" fmla="*/ 2 w 120"/>
                  <a:gd name="T37" fmla="*/ 114 h 120"/>
                  <a:gd name="T38" fmla="*/ 5 w 120"/>
                  <a:gd name="T39" fmla="*/ 116 h 120"/>
                  <a:gd name="T40" fmla="*/ 7 w 120"/>
                  <a:gd name="T41" fmla="*/ 118 h 120"/>
                  <a:gd name="T42" fmla="*/ 9 w 120"/>
                  <a:gd name="T43" fmla="*/ 119 h 120"/>
                  <a:gd name="T44" fmla="*/ 12 w 120"/>
                  <a:gd name="T45" fmla="*/ 120 h 120"/>
                  <a:gd name="T46" fmla="*/ 15 w 120"/>
                  <a:gd name="T47" fmla="*/ 120 h 120"/>
                  <a:gd name="T48" fmla="*/ 105 w 120"/>
                  <a:gd name="T49" fmla="*/ 120 h 120"/>
                  <a:gd name="T50" fmla="*/ 109 w 120"/>
                  <a:gd name="T51" fmla="*/ 120 h 120"/>
                  <a:gd name="T52" fmla="*/ 111 w 120"/>
                  <a:gd name="T53" fmla="*/ 119 h 120"/>
                  <a:gd name="T54" fmla="*/ 114 w 120"/>
                  <a:gd name="T55" fmla="*/ 118 h 120"/>
                  <a:gd name="T56" fmla="*/ 116 w 120"/>
                  <a:gd name="T57" fmla="*/ 116 h 120"/>
                  <a:gd name="T58" fmla="*/ 117 w 120"/>
                  <a:gd name="T59" fmla="*/ 114 h 120"/>
                  <a:gd name="T60" fmla="*/ 119 w 120"/>
                  <a:gd name="T61" fmla="*/ 112 h 120"/>
                  <a:gd name="T62" fmla="*/ 120 w 120"/>
                  <a:gd name="T63" fmla="*/ 109 h 120"/>
                  <a:gd name="T64" fmla="*/ 120 w 120"/>
                  <a:gd name="T65" fmla="*/ 105 h 120"/>
                  <a:gd name="T66" fmla="*/ 120 w 120"/>
                  <a:gd name="T67" fmla="*/ 15 h 120"/>
                  <a:gd name="T68" fmla="*/ 120 w 120"/>
                  <a:gd name="T69" fmla="*/ 12 h 120"/>
                  <a:gd name="T70" fmla="*/ 119 w 120"/>
                  <a:gd name="T71" fmla="*/ 10 h 120"/>
                  <a:gd name="T72" fmla="*/ 117 w 120"/>
                  <a:gd name="T73" fmla="*/ 7 h 120"/>
                  <a:gd name="T74" fmla="*/ 116 w 120"/>
                  <a:gd name="T75" fmla="*/ 5 h 120"/>
                  <a:gd name="T76" fmla="*/ 114 w 120"/>
                  <a:gd name="T77" fmla="*/ 2 h 120"/>
                  <a:gd name="T78" fmla="*/ 111 w 120"/>
                  <a:gd name="T79" fmla="*/ 1 h 120"/>
                  <a:gd name="T80" fmla="*/ 109 w 120"/>
                  <a:gd name="T81" fmla="*/ 0 h 120"/>
                  <a:gd name="T82" fmla="*/ 105 w 120"/>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0">
                    <a:moveTo>
                      <a:pt x="90" y="90"/>
                    </a:moveTo>
                    <a:lnTo>
                      <a:pt x="30" y="90"/>
                    </a:lnTo>
                    <a:lnTo>
                      <a:pt x="30" y="30"/>
                    </a:lnTo>
                    <a:lnTo>
                      <a:pt x="90" y="30"/>
                    </a:lnTo>
                    <a:lnTo>
                      <a:pt x="90" y="90"/>
                    </a:lnTo>
                    <a:close/>
                    <a:moveTo>
                      <a:pt x="105" y="0"/>
                    </a:moveTo>
                    <a:lnTo>
                      <a:pt x="15" y="0"/>
                    </a:lnTo>
                    <a:lnTo>
                      <a:pt x="12" y="0"/>
                    </a:lnTo>
                    <a:lnTo>
                      <a:pt x="9" y="1"/>
                    </a:lnTo>
                    <a:lnTo>
                      <a:pt x="7" y="2"/>
                    </a:lnTo>
                    <a:lnTo>
                      <a:pt x="5" y="5"/>
                    </a:lnTo>
                    <a:lnTo>
                      <a:pt x="2" y="7"/>
                    </a:lnTo>
                    <a:lnTo>
                      <a:pt x="1" y="10"/>
                    </a:lnTo>
                    <a:lnTo>
                      <a:pt x="0" y="12"/>
                    </a:lnTo>
                    <a:lnTo>
                      <a:pt x="0" y="15"/>
                    </a:lnTo>
                    <a:lnTo>
                      <a:pt x="0" y="105"/>
                    </a:lnTo>
                    <a:lnTo>
                      <a:pt x="0" y="109"/>
                    </a:lnTo>
                    <a:lnTo>
                      <a:pt x="1" y="112"/>
                    </a:lnTo>
                    <a:lnTo>
                      <a:pt x="2" y="114"/>
                    </a:lnTo>
                    <a:lnTo>
                      <a:pt x="5" y="116"/>
                    </a:lnTo>
                    <a:lnTo>
                      <a:pt x="7" y="118"/>
                    </a:lnTo>
                    <a:lnTo>
                      <a:pt x="9" y="119"/>
                    </a:lnTo>
                    <a:lnTo>
                      <a:pt x="12" y="120"/>
                    </a:lnTo>
                    <a:lnTo>
                      <a:pt x="15" y="120"/>
                    </a:lnTo>
                    <a:lnTo>
                      <a:pt x="105" y="120"/>
                    </a:lnTo>
                    <a:lnTo>
                      <a:pt x="109" y="120"/>
                    </a:lnTo>
                    <a:lnTo>
                      <a:pt x="111" y="119"/>
                    </a:lnTo>
                    <a:lnTo>
                      <a:pt x="114" y="118"/>
                    </a:lnTo>
                    <a:lnTo>
                      <a:pt x="116" y="116"/>
                    </a:lnTo>
                    <a:lnTo>
                      <a:pt x="117" y="114"/>
                    </a:lnTo>
                    <a:lnTo>
                      <a:pt x="119" y="112"/>
                    </a:lnTo>
                    <a:lnTo>
                      <a:pt x="120" y="109"/>
                    </a:lnTo>
                    <a:lnTo>
                      <a:pt x="120" y="105"/>
                    </a:lnTo>
                    <a:lnTo>
                      <a:pt x="120" y="15"/>
                    </a:lnTo>
                    <a:lnTo>
                      <a:pt x="120" y="12"/>
                    </a:lnTo>
                    <a:lnTo>
                      <a:pt x="119" y="10"/>
                    </a:lnTo>
                    <a:lnTo>
                      <a:pt x="117" y="7"/>
                    </a:lnTo>
                    <a:lnTo>
                      <a:pt x="116" y="5"/>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309">
                <a:extLst>
                  <a:ext uri="{FF2B5EF4-FFF2-40B4-BE49-F238E27FC236}">
                    <a16:creationId xmlns:a16="http://schemas.microsoft.com/office/drawing/2014/main" id="{0175FBC1-05B3-473D-88F2-0D3E989873AF}"/>
                  </a:ext>
                </a:extLst>
              </p:cNvPr>
              <p:cNvSpPr>
                <a:spLocks noEditPoints="1"/>
              </p:cNvSpPr>
              <p:nvPr/>
            </p:nvSpPr>
            <p:spPr bwMode="auto">
              <a:xfrm>
                <a:off x="9958388" y="1420813"/>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8 w 120"/>
                  <a:gd name="T17" fmla="*/ 1 h 120"/>
                  <a:gd name="T18" fmla="*/ 6 w 120"/>
                  <a:gd name="T19" fmla="*/ 2 h 120"/>
                  <a:gd name="T20" fmla="*/ 4 w 120"/>
                  <a:gd name="T21" fmla="*/ 5 h 120"/>
                  <a:gd name="T22" fmla="*/ 2 w 120"/>
                  <a:gd name="T23" fmla="*/ 7 h 120"/>
                  <a:gd name="T24" fmla="*/ 1 w 120"/>
                  <a:gd name="T25" fmla="*/ 10 h 120"/>
                  <a:gd name="T26" fmla="*/ 0 w 120"/>
                  <a:gd name="T27" fmla="*/ 12 h 120"/>
                  <a:gd name="T28" fmla="*/ 0 w 120"/>
                  <a:gd name="T29" fmla="*/ 15 h 120"/>
                  <a:gd name="T30" fmla="*/ 0 w 120"/>
                  <a:gd name="T31" fmla="*/ 105 h 120"/>
                  <a:gd name="T32" fmla="*/ 0 w 120"/>
                  <a:gd name="T33" fmla="*/ 109 h 120"/>
                  <a:gd name="T34" fmla="*/ 1 w 120"/>
                  <a:gd name="T35" fmla="*/ 112 h 120"/>
                  <a:gd name="T36" fmla="*/ 2 w 120"/>
                  <a:gd name="T37" fmla="*/ 114 h 120"/>
                  <a:gd name="T38" fmla="*/ 4 w 120"/>
                  <a:gd name="T39" fmla="*/ 116 h 120"/>
                  <a:gd name="T40" fmla="*/ 6 w 120"/>
                  <a:gd name="T41" fmla="*/ 118 h 120"/>
                  <a:gd name="T42" fmla="*/ 8 w 120"/>
                  <a:gd name="T43" fmla="*/ 119 h 120"/>
                  <a:gd name="T44" fmla="*/ 12 w 120"/>
                  <a:gd name="T45" fmla="*/ 120 h 120"/>
                  <a:gd name="T46" fmla="*/ 15 w 120"/>
                  <a:gd name="T47" fmla="*/ 120 h 120"/>
                  <a:gd name="T48" fmla="*/ 105 w 120"/>
                  <a:gd name="T49" fmla="*/ 120 h 120"/>
                  <a:gd name="T50" fmla="*/ 108 w 120"/>
                  <a:gd name="T51" fmla="*/ 120 h 120"/>
                  <a:gd name="T52" fmla="*/ 110 w 120"/>
                  <a:gd name="T53" fmla="*/ 119 h 120"/>
                  <a:gd name="T54" fmla="*/ 114 w 120"/>
                  <a:gd name="T55" fmla="*/ 118 h 120"/>
                  <a:gd name="T56" fmla="*/ 116 w 120"/>
                  <a:gd name="T57" fmla="*/ 116 h 120"/>
                  <a:gd name="T58" fmla="*/ 118 w 120"/>
                  <a:gd name="T59" fmla="*/ 114 h 120"/>
                  <a:gd name="T60" fmla="*/ 119 w 120"/>
                  <a:gd name="T61" fmla="*/ 112 h 120"/>
                  <a:gd name="T62" fmla="*/ 120 w 120"/>
                  <a:gd name="T63" fmla="*/ 109 h 120"/>
                  <a:gd name="T64" fmla="*/ 120 w 120"/>
                  <a:gd name="T65" fmla="*/ 105 h 120"/>
                  <a:gd name="T66" fmla="*/ 120 w 120"/>
                  <a:gd name="T67" fmla="*/ 15 h 120"/>
                  <a:gd name="T68" fmla="*/ 120 w 120"/>
                  <a:gd name="T69" fmla="*/ 12 h 120"/>
                  <a:gd name="T70" fmla="*/ 119 w 120"/>
                  <a:gd name="T71" fmla="*/ 10 h 120"/>
                  <a:gd name="T72" fmla="*/ 118 w 120"/>
                  <a:gd name="T73" fmla="*/ 7 h 120"/>
                  <a:gd name="T74" fmla="*/ 116 w 120"/>
                  <a:gd name="T75" fmla="*/ 5 h 120"/>
                  <a:gd name="T76" fmla="*/ 114 w 120"/>
                  <a:gd name="T77" fmla="*/ 2 h 120"/>
                  <a:gd name="T78" fmla="*/ 110 w 120"/>
                  <a:gd name="T79" fmla="*/ 1 h 120"/>
                  <a:gd name="T80" fmla="*/ 108 w 120"/>
                  <a:gd name="T81" fmla="*/ 0 h 120"/>
                  <a:gd name="T82" fmla="*/ 105 w 120"/>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0">
                    <a:moveTo>
                      <a:pt x="90" y="90"/>
                    </a:moveTo>
                    <a:lnTo>
                      <a:pt x="30" y="90"/>
                    </a:lnTo>
                    <a:lnTo>
                      <a:pt x="30" y="30"/>
                    </a:lnTo>
                    <a:lnTo>
                      <a:pt x="90" y="30"/>
                    </a:lnTo>
                    <a:lnTo>
                      <a:pt x="90" y="90"/>
                    </a:lnTo>
                    <a:close/>
                    <a:moveTo>
                      <a:pt x="105" y="0"/>
                    </a:moveTo>
                    <a:lnTo>
                      <a:pt x="15" y="0"/>
                    </a:lnTo>
                    <a:lnTo>
                      <a:pt x="12" y="0"/>
                    </a:lnTo>
                    <a:lnTo>
                      <a:pt x="8" y="1"/>
                    </a:lnTo>
                    <a:lnTo>
                      <a:pt x="6" y="2"/>
                    </a:lnTo>
                    <a:lnTo>
                      <a:pt x="4" y="5"/>
                    </a:lnTo>
                    <a:lnTo>
                      <a:pt x="2" y="7"/>
                    </a:lnTo>
                    <a:lnTo>
                      <a:pt x="1" y="10"/>
                    </a:lnTo>
                    <a:lnTo>
                      <a:pt x="0" y="12"/>
                    </a:lnTo>
                    <a:lnTo>
                      <a:pt x="0" y="15"/>
                    </a:lnTo>
                    <a:lnTo>
                      <a:pt x="0" y="105"/>
                    </a:lnTo>
                    <a:lnTo>
                      <a:pt x="0" y="109"/>
                    </a:lnTo>
                    <a:lnTo>
                      <a:pt x="1" y="112"/>
                    </a:lnTo>
                    <a:lnTo>
                      <a:pt x="2" y="114"/>
                    </a:lnTo>
                    <a:lnTo>
                      <a:pt x="4" y="116"/>
                    </a:lnTo>
                    <a:lnTo>
                      <a:pt x="6" y="118"/>
                    </a:lnTo>
                    <a:lnTo>
                      <a:pt x="8" y="119"/>
                    </a:lnTo>
                    <a:lnTo>
                      <a:pt x="12" y="120"/>
                    </a:lnTo>
                    <a:lnTo>
                      <a:pt x="15" y="120"/>
                    </a:lnTo>
                    <a:lnTo>
                      <a:pt x="105" y="120"/>
                    </a:lnTo>
                    <a:lnTo>
                      <a:pt x="108" y="120"/>
                    </a:lnTo>
                    <a:lnTo>
                      <a:pt x="110" y="119"/>
                    </a:lnTo>
                    <a:lnTo>
                      <a:pt x="114" y="118"/>
                    </a:lnTo>
                    <a:lnTo>
                      <a:pt x="116" y="116"/>
                    </a:lnTo>
                    <a:lnTo>
                      <a:pt x="118" y="114"/>
                    </a:lnTo>
                    <a:lnTo>
                      <a:pt x="119" y="112"/>
                    </a:lnTo>
                    <a:lnTo>
                      <a:pt x="120" y="109"/>
                    </a:lnTo>
                    <a:lnTo>
                      <a:pt x="120" y="105"/>
                    </a:lnTo>
                    <a:lnTo>
                      <a:pt x="120" y="15"/>
                    </a:lnTo>
                    <a:lnTo>
                      <a:pt x="120" y="12"/>
                    </a:lnTo>
                    <a:lnTo>
                      <a:pt x="119" y="10"/>
                    </a:lnTo>
                    <a:lnTo>
                      <a:pt x="118" y="7"/>
                    </a:lnTo>
                    <a:lnTo>
                      <a:pt x="116" y="5"/>
                    </a:lnTo>
                    <a:lnTo>
                      <a:pt x="114" y="2"/>
                    </a:lnTo>
                    <a:lnTo>
                      <a:pt x="110" y="1"/>
                    </a:lnTo>
                    <a:lnTo>
                      <a:pt x="108"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65" name="Agrupar 264">
            <a:extLst>
              <a:ext uri="{FF2B5EF4-FFF2-40B4-BE49-F238E27FC236}">
                <a16:creationId xmlns:a16="http://schemas.microsoft.com/office/drawing/2014/main" id="{E91397D1-F851-4D1D-8785-1DCCB4206AF3}"/>
              </a:ext>
            </a:extLst>
          </p:cNvPr>
          <p:cNvGrpSpPr/>
          <p:nvPr/>
        </p:nvGrpSpPr>
        <p:grpSpPr>
          <a:xfrm>
            <a:off x="10048528" y="4025858"/>
            <a:ext cx="364183" cy="358230"/>
            <a:chOff x="6364198" y="3363531"/>
            <a:chExt cx="418315" cy="418315"/>
          </a:xfrm>
        </p:grpSpPr>
        <p:sp>
          <p:nvSpPr>
            <p:cNvPr id="266" name="Oval 1817">
              <a:extLst>
                <a:ext uri="{FF2B5EF4-FFF2-40B4-BE49-F238E27FC236}">
                  <a16:creationId xmlns:a16="http://schemas.microsoft.com/office/drawing/2014/main" id="{CE838284-B01F-4202-AEA0-2078AB2B72DA}"/>
                </a:ext>
              </a:extLst>
            </p:cNvPr>
            <p:cNvSpPr/>
            <p:nvPr/>
          </p:nvSpPr>
          <p:spPr>
            <a:xfrm>
              <a:off x="6364198" y="3363531"/>
              <a:ext cx="418315" cy="418315"/>
            </a:xfrm>
            <a:prstGeom prst="ellipse">
              <a:avLst/>
            </a:prstGeom>
            <a:solidFill>
              <a:schemeClr val="accent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7" name="Group 365">
              <a:extLst>
                <a:ext uri="{FF2B5EF4-FFF2-40B4-BE49-F238E27FC236}">
                  <a16:creationId xmlns:a16="http://schemas.microsoft.com/office/drawing/2014/main" id="{464A788A-7B86-4683-8D1B-7B3869D969BF}"/>
                </a:ext>
              </a:extLst>
            </p:cNvPr>
            <p:cNvGrpSpPr/>
            <p:nvPr/>
          </p:nvGrpSpPr>
          <p:grpSpPr>
            <a:xfrm>
              <a:off x="6466195" y="3481342"/>
              <a:ext cx="214321" cy="182692"/>
              <a:chOff x="9891713" y="1344613"/>
              <a:chExt cx="285750" cy="285750"/>
            </a:xfrm>
            <a:solidFill>
              <a:schemeClr val="bg1"/>
            </a:solidFill>
          </p:grpSpPr>
          <p:sp>
            <p:nvSpPr>
              <p:cNvPr id="268" name="Freeform 298">
                <a:extLst>
                  <a:ext uri="{FF2B5EF4-FFF2-40B4-BE49-F238E27FC236}">
                    <a16:creationId xmlns:a16="http://schemas.microsoft.com/office/drawing/2014/main" id="{941AFFBF-D255-4888-A435-D0B629C85013}"/>
                  </a:ext>
                </a:extLst>
              </p:cNvPr>
              <p:cNvSpPr>
                <a:spLocks noEditPoints="1"/>
              </p:cNvSpPr>
              <p:nvPr/>
            </p:nvSpPr>
            <p:spPr bwMode="auto">
              <a:xfrm>
                <a:off x="9891713" y="1344613"/>
                <a:ext cx="285750" cy="285750"/>
              </a:xfrm>
              <a:custGeom>
                <a:avLst/>
                <a:gdLst>
                  <a:gd name="T0" fmla="*/ 542 w 903"/>
                  <a:gd name="T1" fmla="*/ 707 h 903"/>
                  <a:gd name="T2" fmla="*/ 540 w 903"/>
                  <a:gd name="T3" fmla="*/ 702 h 903"/>
                  <a:gd name="T4" fmla="*/ 537 w 903"/>
                  <a:gd name="T5" fmla="*/ 696 h 903"/>
                  <a:gd name="T6" fmla="*/ 533 w 903"/>
                  <a:gd name="T7" fmla="*/ 693 h 903"/>
                  <a:gd name="T8" fmla="*/ 526 w 903"/>
                  <a:gd name="T9" fmla="*/ 692 h 903"/>
                  <a:gd name="T10" fmla="*/ 373 w 903"/>
                  <a:gd name="T11" fmla="*/ 692 h 903"/>
                  <a:gd name="T12" fmla="*/ 367 w 903"/>
                  <a:gd name="T13" fmla="*/ 694 h 903"/>
                  <a:gd name="T14" fmla="*/ 364 w 903"/>
                  <a:gd name="T15" fmla="*/ 698 h 903"/>
                  <a:gd name="T16" fmla="*/ 361 w 903"/>
                  <a:gd name="T17" fmla="*/ 704 h 903"/>
                  <a:gd name="T18" fmla="*/ 361 w 903"/>
                  <a:gd name="T19" fmla="*/ 872 h 903"/>
                  <a:gd name="T20" fmla="*/ 181 w 903"/>
                  <a:gd name="T21" fmla="*/ 210 h 903"/>
                  <a:gd name="T22" fmla="*/ 722 w 903"/>
                  <a:gd name="T23" fmla="*/ 872 h 903"/>
                  <a:gd name="T24" fmla="*/ 391 w 903"/>
                  <a:gd name="T25" fmla="*/ 872 h 903"/>
                  <a:gd name="T26" fmla="*/ 511 w 903"/>
                  <a:gd name="T27" fmla="*/ 722 h 903"/>
                  <a:gd name="T28" fmla="*/ 391 w 903"/>
                  <a:gd name="T29" fmla="*/ 872 h 903"/>
                  <a:gd name="T30" fmla="*/ 451 w 903"/>
                  <a:gd name="T31" fmla="*/ 31 h 903"/>
                  <a:gd name="T32" fmla="*/ 783 w 903"/>
                  <a:gd name="T33" fmla="*/ 180 h 903"/>
                  <a:gd name="T34" fmla="*/ 166 w 903"/>
                  <a:gd name="T35" fmla="*/ 180 h 903"/>
                  <a:gd name="T36" fmla="*/ 121 w 903"/>
                  <a:gd name="T37" fmla="*/ 160 h 903"/>
                  <a:gd name="T38" fmla="*/ 753 w 903"/>
                  <a:gd name="T39" fmla="*/ 872 h 903"/>
                  <a:gd name="T40" fmla="*/ 798 w 903"/>
                  <a:gd name="T41" fmla="*/ 210 h 903"/>
                  <a:gd name="T42" fmla="*/ 804 w 903"/>
                  <a:gd name="T43" fmla="*/ 209 h 903"/>
                  <a:gd name="T44" fmla="*/ 808 w 903"/>
                  <a:gd name="T45" fmla="*/ 206 h 903"/>
                  <a:gd name="T46" fmla="*/ 811 w 903"/>
                  <a:gd name="T47" fmla="*/ 201 h 903"/>
                  <a:gd name="T48" fmla="*/ 813 w 903"/>
                  <a:gd name="T49" fmla="*/ 195 h 903"/>
                  <a:gd name="T50" fmla="*/ 813 w 903"/>
                  <a:gd name="T51" fmla="*/ 146 h 903"/>
                  <a:gd name="T52" fmla="*/ 807 w 903"/>
                  <a:gd name="T53" fmla="*/ 138 h 903"/>
                  <a:gd name="T54" fmla="*/ 456 w 903"/>
                  <a:gd name="T55" fmla="*/ 0 h 903"/>
                  <a:gd name="T56" fmla="*/ 446 w 903"/>
                  <a:gd name="T57" fmla="*/ 0 h 903"/>
                  <a:gd name="T58" fmla="*/ 96 w 903"/>
                  <a:gd name="T59" fmla="*/ 138 h 903"/>
                  <a:gd name="T60" fmla="*/ 91 w 903"/>
                  <a:gd name="T61" fmla="*/ 146 h 903"/>
                  <a:gd name="T62" fmla="*/ 90 w 903"/>
                  <a:gd name="T63" fmla="*/ 195 h 903"/>
                  <a:gd name="T64" fmla="*/ 92 w 903"/>
                  <a:gd name="T65" fmla="*/ 201 h 903"/>
                  <a:gd name="T66" fmla="*/ 95 w 903"/>
                  <a:gd name="T67" fmla="*/ 206 h 903"/>
                  <a:gd name="T68" fmla="*/ 99 w 903"/>
                  <a:gd name="T69" fmla="*/ 209 h 903"/>
                  <a:gd name="T70" fmla="*/ 106 w 903"/>
                  <a:gd name="T71" fmla="*/ 210 h 903"/>
                  <a:gd name="T72" fmla="*/ 151 w 903"/>
                  <a:gd name="T73" fmla="*/ 872 h 903"/>
                  <a:gd name="T74" fmla="*/ 11 w 903"/>
                  <a:gd name="T75" fmla="*/ 873 h 903"/>
                  <a:gd name="T76" fmla="*/ 6 w 903"/>
                  <a:gd name="T77" fmla="*/ 876 h 903"/>
                  <a:gd name="T78" fmla="*/ 3 w 903"/>
                  <a:gd name="T79" fmla="*/ 880 h 903"/>
                  <a:gd name="T80" fmla="*/ 1 w 903"/>
                  <a:gd name="T81" fmla="*/ 885 h 903"/>
                  <a:gd name="T82" fmla="*/ 1 w 903"/>
                  <a:gd name="T83" fmla="*/ 891 h 903"/>
                  <a:gd name="T84" fmla="*/ 3 w 903"/>
                  <a:gd name="T85" fmla="*/ 896 h 903"/>
                  <a:gd name="T86" fmla="*/ 6 w 903"/>
                  <a:gd name="T87" fmla="*/ 900 h 903"/>
                  <a:gd name="T88" fmla="*/ 11 w 903"/>
                  <a:gd name="T89" fmla="*/ 902 h 903"/>
                  <a:gd name="T90" fmla="*/ 166 w 903"/>
                  <a:gd name="T91" fmla="*/ 902 h 903"/>
                  <a:gd name="T92" fmla="*/ 527 w 903"/>
                  <a:gd name="T93" fmla="*/ 902 h 903"/>
                  <a:gd name="T94" fmla="*/ 888 w 903"/>
                  <a:gd name="T95" fmla="*/ 902 h 903"/>
                  <a:gd name="T96" fmla="*/ 894 w 903"/>
                  <a:gd name="T97" fmla="*/ 901 h 903"/>
                  <a:gd name="T98" fmla="*/ 898 w 903"/>
                  <a:gd name="T99" fmla="*/ 898 h 903"/>
                  <a:gd name="T100" fmla="*/ 902 w 903"/>
                  <a:gd name="T101" fmla="*/ 894 h 903"/>
                  <a:gd name="T102" fmla="*/ 903 w 903"/>
                  <a:gd name="T103" fmla="*/ 888 h 903"/>
                  <a:gd name="T104" fmla="*/ 902 w 903"/>
                  <a:gd name="T105" fmla="*/ 882 h 903"/>
                  <a:gd name="T106" fmla="*/ 898 w 903"/>
                  <a:gd name="T107" fmla="*/ 878 h 903"/>
                  <a:gd name="T108" fmla="*/ 894 w 903"/>
                  <a:gd name="T109" fmla="*/ 874 h 903"/>
                  <a:gd name="T110" fmla="*/ 888 w 903"/>
                  <a:gd name="T111" fmla="*/ 873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3" h="903">
                    <a:moveTo>
                      <a:pt x="542" y="872"/>
                    </a:moveTo>
                    <a:lnTo>
                      <a:pt x="542" y="707"/>
                    </a:lnTo>
                    <a:lnTo>
                      <a:pt x="541" y="704"/>
                    </a:lnTo>
                    <a:lnTo>
                      <a:pt x="540" y="702"/>
                    </a:lnTo>
                    <a:lnTo>
                      <a:pt x="539" y="698"/>
                    </a:lnTo>
                    <a:lnTo>
                      <a:pt x="537" y="696"/>
                    </a:lnTo>
                    <a:lnTo>
                      <a:pt x="535" y="695"/>
                    </a:lnTo>
                    <a:lnTo>
                      <a:pt x="533" y="693"/>
                    </a:lnTo>
                    <a:lnTo>
                      <a:pt x="529" y="692"/>
                    </a:lnTo>
                    <a:lnTo>
                      <a:pt x="526" y="692"/>
                    </a:lnTo>
                    <a:lnTo>
                      <a:pt x="376" y="692"/>
                    </a:lnTo>
                    <a:lnTo>
                      <a:pt x="373" y="692"/>
                    </a:lnTo>
                    <a:lnTo>
                      <a:pt x="371" y="693"/>
                    </a:lnTo>
                    <a:lnTo>
                      <a:pt x="367" y="694"/>
                    </a:lnTo>
                    <a:lnTo>
                      <a:pt x="365" y="696"/>
                    </a:lnTo>
                    <a:lnTo>
                      <a:pt x="364" y="698"/>
                    </a:lnTo>
                    <a:lnTo>
                      <a:pt x="362" y="702"/>
                    </a:lnTo>
                    <a:lnTo>
                      <a:pt x="361" y="704"/>
                    </a:lnTo>
                    <a:lnTo>
                      <a:pt x="361" y="707"/>
                    </a:lnTo>
                    <a:lnTo>
                      <a:pt x="361" y="872"/>
                    </a:lnTo>
                    <a:lnTo>
                      <a:pt x="181" y="872"/>
                    </a:lnTo>
                    <a:lnTo>
                      <a:pt x="181" y="210"/>
                    </a:lnTo>
                    <a:lnTo>
                      <a:pt x="722" y="210"/>
                    </a:lnTo>
                    <a:lnTo>
                      <a:pt x="722" y="872"/>
                    </a:lnTo>
                    <a:lnTo>
                      <a:pt x="542" y="872"/>
                    </a:lnTo>
                    <a:close/>
                    <a:moveTo>
                      <a:pt x="391" y="872"/>
                    </a:moveTo>
                    <a:lnTo>
                      <a:pt x="391" y="722"/>
                    </a:lnTo>
                    <a:lnTo>
                      <a:pt x="511" y="722"/>
                    </a:lnTo>
                    <a:lnTo>
                      <a:pt x="511" y="872"/>
                    </a:lnTo>
                    <a:lnTo>
                      <a:pt x="391" y="872"/>
                    </a:lnTo>
                    <a:close/>
                    <a:moveTo>
                      <a:pt x="121" y="160"/>
                    </a:moveTo>
                    <a:lnTo>
                      <a:pt x="451" y="31"/>
                    </a:lnTo>
                    <a:lnTo>
                      <a:pt x="783" y="160"/>
                    </a:lnTo>
                    <a:lnTo>
                      <a:pt x="783" y="180"/>
                    </a:lnTo>
                    <a:lnTo>
                      <a:pt x="737" y="180"/>
                    </a:lnTo>
                    <a:lnTo>
                      <a:pt x="166" y="180"/>
                    </a:lnTo>
                    <a:lnTo>
                      <a:pt x="121" y="180"/>
                    </a:lnTo>
                    <a:lnTo>
                      <a:pt x="121" y="160"/>
                    </a:lnTo>
                    <a:close/>
                    <a:moveTo>
                      <a:pt x="888" y="872"/>
                    </a:moveTo>
                    <a:lnTo>
                      <a:pt x="753" y="872"/>
                    </a:lnTo>
                    <a:lnTo>
                      <a:pt x="753" y="210"/>
                    </a:lnTo>
                    <a:lnTo>
                      <a:pt x="798" y="210"/>
                    </a:lnTo>
                    <a:lnTo>
                      <a:pt x="801" y="210"/>
                    </a:lnTo>
                    <a:lnTo>
                      <a:pt x="804" y="209"/>
                    </a:lnTo>
                    <a:lnTo>
                      <a:pt x="806" y="208"/>
                    </a:lnTo>
                    <a:lnTo>
                      <a:pt x="808" y="206"/>
                    </a:lnTo>
                    <a:lnTo>
                      <a:pt x="810" y="204"/>
                    </a:lnTo>
                    <a:lnTo>
                      <a:pt x="811" y="201"/>
                    </a:lnTo>
                    <a:lnTo>
                      <a:pt x="813" y="198"/>
                    </a:lnTo>
                    <a:lnTo>
                      <a:pt x="813" y="195"/>
                    </a:lnTo>
                    <a:lnTo>
                      <a:pt x="813" y="150"/>
                    </a:lnTo>
                    <a:lnTo>
                      <a:pt x="813" y="146"/>
                    </a:lnTo>
                    <a:lnTo>
                      <a:pt x="810" y="142"/>
                    </a:lnTo>
                    <a:lnTo>
                      <a:pt x="807" y="138"/>
                    </a:lnTo>
                    <a:lnTo>
                      <a:pt x="803" y="136"/>
                    </a:lnTo>
                    <a:lnTo>
                      <a:pt x="456" y="0"/>
                    </a:lnTo>
                    <a:lnTo>
                      <a:pt x="451" y="0"/>
                    </a:lnTo>
                    <a:lnTo>
                      <a:pt x="446" y="0"/>
                    </a:lnTo>
                    <a:lnTo>
                      <a:pt x="99" y="136"/>
                    </a:lnTo>
                    <a:lnTo>
                      <a:pt x="96" y="138"/>
                    </a:lnTo>
                    <a:lnTo>
                      <a:pt x="93" y="142"/>
                    </a:lnTo>
                    <a:lnTo>
                      <a:pt x="91" y="146"/>
                    </a:lnTo>
                    <a:lnTo>
                      <a:pt x="90" y="150"/>
                    </a:lnTo>
                    <a:lnTo>
                      <a:pt x="90" y="195"/>
                    </a:lnTo>
                    <a:lnTo>
                      <a:pt x="91" y="198"/>
                    </a:lnTo>
                    <a:lnTo>
                      <a:pt x="92" y="201"/>
                    </a:lnTo>
                    <a:lnTo>
                      <a:pt x="93" y="204"/>
                    </a:lnTo>
                    <a:lnTo>
                      <a:pt x="95" y="206"/>
                    </a:lnTo>
                    <a:lnTo>
                      <a:pt x="97" y="208"/>
                    </a:lnTo>
                    <a:lnTo>
                      <a:pt x="99" y="209"/>
                    </a:lnTo>
                    <a:lnTo>
                      <a:pt x="103" y="210"/>
                    </a:lnTo>
                    <a:lnTo>
                      <a:pt x="106" y="210"/>
                    </a:lnTo>
                    <a:lnTo>
                      <a:pt x="151" y="210"/>
                    </a:lnTo>
                    <a:lnTo>
                      <a:pt x="151" y="872"/>
                    </a:lnTo>
                    <a:lnTo>
                      <a:pt x="15" y="872"/>
                    </a:lnTo>
                    <a:lnTo>
                      <a:pt x="11" y="873"/>
                    </a:lnTo>
                    <a:lnTo>
                      <a:pt x="9" y="874"/>
                    </a:lnTo>
                    <a:lnTo>
                      <a:pt x="6" y="876"/>
                    </a:lnTo>
                    <a:lnTo>
                      <a:pt x="4" y="878"/>
                    </a:lnTo>
                    <a:lnTo>
                      <a:pt x="3" y="880"/>
                    </a:lnTo>
                    <a:lnTo>
                      <a:pt x="1" y="882"/>
                    </a:lnTo>
                    <a:lnTo>
                      <a:pt x="1" y="885"/>
                    </a:lnTo>
                    <a:lnTo>
                      <a:pt x="0" y="888"/>
                    </a:lnTo>
                    <a:lnTo>
                      <a:pt x="1" y="891"/>
                    </a:lnTo>
                    <a:lnTo>
                      <a:pt x="1" y="894"/>
                    </a:lnTo>
                    <a:lnTo>
                      <a:pt x="3" y="896"/>
                    </a:lnTo>
                    <a:lnTo>
                      <a:pt x="4" y="898"/>
                    </a:lnTo>
                    <a:lnTo>
                      <a:pt x="6" y="900"/>
                    </a:lnTo>
                    <a:lnTo>
                      <a:pt x="9" y="901"/>
                    </a:lnTo>
                    <a:lnTo>
                      <a:pt x="11" y="902"/>
                    </a:lnTo>
                    <a:lnTo>
                      <a:pt x="15" y="903"/>
                    </a:lnTo>
                    <a:lnTo>
                      <a:pt x="166" y="902"/>
                    </a:lnTo>
                    <a:lnTo>
                      <a:pt x="376" y="902"/>
                    </a:lnTo>
                    <a:lnTo>
                      <a:pt x="527" y="902"/>
                    </a:lnTo>
                    <a:lnTo>
                      <a:pt x="737" y="902"/>
                    </a:lnTo>
                    <a:lnTo>
                      <a:pt x="888" y="902"/>
                    </a:lnTo>
                    <a:lnTo>
                      <a:pt x="891" y="902"/>
                    </a:lnTo>
                    <a:lnTo>
                      <a:pt x="894" y="901"/>
                    </a:lnTo>
                    <a:lnTo>
                      <a:pt x="896" y="900"/>
                    </a:lnTo>
                    <a:lnTo>
                      <a:pt x="898" y="898"/>
                    </a:lnTo>
                    <a:lnTo>
                      <a:pt x="901" y="896"/>
                    </a:lnTo>
                    <a:lnTo>
                      <a:pt x="902" y="894"/>
                    </a:lnTo>
                    <a:lnTo>
                      <a:pt x="903" y="891"/>
                    </a:lnTo>
                    <a:lnTo>
                      <a:pt x="903" y="888"/>
                    </a:lnTo>
                    <a:lnTo>
                      <a:pt x="903" y="885"/>
                    </a:lnTo>
                    <a:lnTo>
                      <a:pt x="902" y="882"/>
                    </a:lnTo>
                    <a:lnTo>
                      <a:pt x="901" y="880"/>
                    </a:lnTo>
                    <a:lnTo>
                      <a:pt x="898" y="878"/>
                    </a:lnTo>
                    <a:lnTo>
                      <a:pt x="896" y="876"/>
                    </a:lnTo>
                    <a:lnTo>
                      <a:pt x="894" y="874"/>
                    </a:lnTo>
                    <a:lnTo>
                      <a:pt x="891" y="873"/>
                    </a:lnTo>
                    <a:lnTo>
                      <a:pt x="888" y="873"/>
                    </a:lnTo>
                    <a:lnTo>
                      <a:pt x="888" y="8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299">
                <a:extLst>
                  <a:ext uri="{FF2B5EF4-FFF2-40B4-BE49-F238E27FC236}">
                    <a16:creationId xmlns:a16="http://schemas.microsoft.com/office/drawing/2014/main" id="{26E0A674-16A4-4AEE-895D-CE51A5920045}"/>
                  </a:ext>
                </a:extLst>
              </p:cNvPr>
              <p:cNvSpPr>
                <a:spLocks noEditPoints="1"/>
              </p:cNvSpPr>
              <p:nvPr/>
            </p:nvSpPr>
            <p:spPr bwMode="auto">
              <a:xfrm>
                <a:off x="10006013" y="1516063"/>
                <a:ext cx="57150" cy="38100"/>
              </a:xfrm>
              <a:custGeom>
                <a:avLst/>
                <a:gdLst>
                  <a:gd name="T0" fmla="*/ 150 w 181"/>
                  <a:gd name="T1" fmla="*/ 90 h 120"/>
                  <a:gd name="T2" fmla="*/ 30 w 181"/>
                  <a:gd name="T3" fmla="*/ 90 h 120"/>
                  <a:gd name="T4" fmla="*/ 30 w 181"/>
                  <a:gd name="T5" fmla="*/ 30 h 120"/>
                  <a:gd name="T6" fmla="*/ 150 w 181"/>
                  <a:gd name="T7" fmla="*/ 30 h 120"/>
                  <a:gd name="T8" fmla="*/ 150 w 181"/>
                  <a:gd name="T9" fmla="*/ 90 h 120"/>
                  <a:gd name="T10" fmla="*/ 166 w 181"/>
                  <a:gd name="T11" fmla="*/ 0 h 120"/>
                  <a:gd name="T12" fmla="*/ 15 w 181"/>
                  <a:gd name="T13" fmla="*/ 0 h 120"/>
                  <a:gd name="T14" fmla="*/ 12 w 181"/>
                  <a:gd name="T15" fmla="*/ 0 h 120"/>
                  <a:gd name="T16" fmla="*/ 10 w 181"/>
                  <a:gd name="T17" fmla="*/ 1 h 120"/>
                  <a:gd name="T18" fmla="*/ 6 w 181"/>
                  <a:gd name="T19" fmla="*/ 2 h 120"/>
                  <a:gd name="T20" fmla="*/ 4 w 181"/>
                  <a:gd name="T21" fmla="*/ 4 h 120"/>
                  <a:gd name="T22" fmla="*/ 3 w 181"/>
                  <a:gd name="T23" fmla="*/ 6 h 120"/>
                  <a:gd name="T24" fmla="*/ 1 w 181"/>
                  <a:gd name="T25" fmla="*/ 8 h 120"/>
                  <a:gd name="T26" fmla="*/ 0 w 181"/>
                  <a:gd name="T27" fmla="*/ 12 h 120"/>
                  <a:gd name="T28" fmla="*/ 0 w 181"/>
                  <a:gd name="T29" fmla="*/ 15 h 120"/>
                  <a:gd name="T30" fmla="*/ 0 w 181"/>
                  <a:gd name="T31" fmla="*/ 105 h 120"/>
                  <a:gd name="T32" fmla="*/ 0 w 181"/>
                  <a:gd name="T33" fmla="*/ 108 h 120"/>
                  <a:gd name="T34" fmla="*/ 1 w 181"/>
                  <a:gd name="T35" fmla="*/ 110 h 120"/>
                  <a:gd name="T36" fmla="*/ 3 w 181"/>
                  <a:gd name="T37" fmla="*/ 114 h 120"/>
                  <a:gd name="T38" fmla="*/ 4 w 181"/>
                  <a:gd name="T39" fmla="*/ 116 h 120"/>
                  <a:gd name="T40" fmla="*/ 6 w 181"/>
                  <a:gd name="T41" fmla="*/ 118 h 120"/>
                  <a:gd name="T42" fmla="*/ 10 w 181"/>
                  <a:gd name="T43" fmla="*/ 119 h 120"/>
                  <a:gd name="T44" fmla="*/ 12 w 181"/>
                  <a:gd name="T45" fmla="*/ 120 h 120"/>
                  <a:gd name="T46" fmla="*/ 15 w 181"/>
                  <a:gd name="T47" fmla="*/ 120 h 120"/>
                  <a:gd name="T48" fmla="*/ 166 w 181"/>
                  <a:gd name="T49" fmla="*/ 120 h 120"/>
                  <a:gd name="T50" fmla="*/ 168 w 181"/>
                  <a:gd name="T51" fmla="*/ 120 h 120"/>
                  <a:gd name="T52" fmla="*/ 172 w 181"/>
                  <a:gd name="T53" fmla="*/ 119 h 120"/>
                  <a:gd name="T54" fmla="*/ 174 w 181"/>
                  <a:gd name="T55" fmla="*/ 118 h 120"/>
                  <a:gd name="T56" fmla="*/ 176 w 181"/>
                  <a:gd name="T57" fmla="*/ 116 h 120"/>
                  <a:gd name="T58" fmla="*/ 178 w 181"/>
                  <a:gd name="T59" fmla="*/ 114 h 120"/>
                  <a:gd name="T60" fmla="*/ 179 w 181"/>
                  <a:gd name="T61" fmla="*/ 110 h 120"/>
                  <a:gd name="T62" fmla="*/ 180 w 181"/>
                  <a:gd name="T63" fmla="*/ 108 h 120"/>
                  <a:gd name="T64" fmla="*/ 181 w 181"/>
                  <a:gd name="T65" fmla="*/ 105 h 120"/>
                  <a:gd name="T66" fmla="*/ 181 w 181"/>
                  <a:gd name="T67" fmla="*/ 15 h 120"/>
                  <a:gd name="T68" fmla="*/ 180 w 181"/>
                  <a:gd name="T69" fmla="*/ 12 h 120"/>
                  <a:gd name="T70" fmla="*/ 179 w 181"/>
                  <a:gd name="T71" fmla="*/ 8 h 120"/>
                  <a:gd name="T72" fmla="*/ 178 w 181"/>
                  <a:gd name="T73" fmla="*/ 6 h 120"/>
                  <a:gd name="T74" fmla="*/ 176 w 181"/>
                  <a:gd name="T75" fmla="*/ 4 h 120"/>
                  <a:gd name="T76" fmla="*/ 174 w 181"/>
                  <a:gd name="T77" fmla="*/ 2 h 120"/>
                  <a:gd name="T78" fmla="*/ 172 w 181"/>
                  <a:gd name="T79" fmla="*/ 1 h 120"/>
                  <a:gd name="T80" fmla="*/ 168 w 181"/>
                  <a:gd name="T81" fmla="*/ 0 h 120"/>
                  <a:gd name="T82" fmla="*/ 166 w 181"/>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120">
                    <a:moveTo>
                      <a:pt x="150" y="90"/>
                    </a:moveTo>
                    <a:lnTo>
                      <a:pt x="30" y="90"/>
                    </a:lnTo>
                    <a:lnTo>
                      <a:pt x="30" y="30"/>
                    </a:lnTo>
                    <a:lnTo>
                      <a:pt x="150" y="30"/>
                    </a:lnTo>
                    <a:lnTo>
                      <a:pt x="150" y="90"/>
                    </a:lnTo>
                    <a:close/>
                    <a:moveTo>
                      <a:pt x="166" y="0"/>
                    </a:moveTo>
                    <a:lnTo>
                      <a:pt x="15" y="0"/>
                    </a:lnTo>
                    <a:lnTo>
                      <a:pt x="12" y="0"/>
                    </a:lnTo>
                    <a:lnTo>
                      <a:pt x="10" y="1"/>
                    </a:lnTo>
                    <a:lnTo>
                      <a:pt x="6" y="2"/>
                    </a:lnTo>
                    <a:lnTo>
                      <a:pt x="4" y="4"/>
                    </a:lnTo>
                    <a:lnTo>
                      <a:pt x="3" y="6"/>
                    </a:lnTo>
                    <a:lnTo>
                      <a:pt x="1" y="8"/>
                    </a:lnTo>
                    <a:lnTo>
                      <a:pt x="0" y="12"/>
                    </a:lnTo>
                    <a:lnTo>
                      <a:pt x="0" y="15"/>
                    </a:lnTo>
                    <a:lnTo>
                      <a:pt x="0" y="105"/>
                    </a:lnTo>
                    <a:lnTo>
                      <a:pt x="0" y="108"/>
                    </a:lnTo>
                    <a:lnTo>
                      <a:pt x="1" y="110"/>
                    </a:lnTo>
                    <a:lnTo>
                      <a:pt x="3" y="114"/>
                    </a:lnTo>
                    <a:lnTo>
                      <a:pt x="4" y="116"/>
                    </a:lnTo>
                    <a:lnTo>
                      <a:pt x="6" y="118"/>
                    </a:lnTo>
                    <a:lnTo>
                      <a:pt x="10" y="119"/>
                    </a:lnTo>
                    <a:lnTo>
                      <a:pt x="12" y="120"/>
                    </a:lnTo>
                    <a:lnTo>
                      <a:pt x="15" y="120"/>
                    </a:lnTo>
                    <a:lnTo>
                      <a:pt x="166" y="120"/>
                    </a:lnTo>
                    <a:lnTo>
                      <a:pt x="168" y="120"/>
                    </a:lnTo>
                    <a:lnTo>
                      <a:pt x="172" y="119"/>
                    </a:lnTo>
                    <a:lnTo>
                      <a:pt x="174" y="118"/>
                    </a:lnTo>
                    <a:lnTo>
                      <a:pt x="176" y="116"/>
                    </a:lnTo>
                    <a:lnTo>
                      <a:pt x="178" y="114"/>
                    </a:lnTo>
                    <a:lnTo>
                      <a:pt x="179" y="110"/>
                    </a:lnTo>
                    <a:lnTo>
                      <a:pt x="180" y="108"/>
                    </a:lnTo>
                    <a:lnTo>
                      <a:pt x="181" y="105"/>
                    </a:lnTo>
                    <a:lnTo>
                      <a:pt x="181" y="15"/>
                    </a:lnTo>
                    <a:lnTo>
                      <a:pt x="180" y="12"/>
                    </a:lnTo>
                    <a:lnTo>
                      <a:pt x="179" y="8"/>
                    </a:lnTo>
                    <a:lnTo>
                      <a:pt x="178" y="6"/>
                    </a:lnTo>
                    <a:lnTo>
                      <a:pt x="176" y="4"/>
                    </a:lnTo>
                    <a:lnTo>
                      <a:pt x="174" y="2"/>
                    </a:lnTo>
                    <a:lnTo>
                      <a:pt x="172" y="1"/>
                    </a:lnTo>
                    <a:lnTo>
                      <a:pt x="168"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300">
                <a:extLst>
                  <a:ext uri="{FF2B5EF4-FFF2-40B4-BE49-F238E27FC236}">
                    <a16:creationId xmlns:a16="http://schemas.microsoft.com/office/drawing/2014/main" id="{E454E9ED-31F1-408B-AEF4-FF2C471F84AD}"/>
                  </a:ext>
                </a:extLst>
              </p:cNvPr>
              <p:cNvSpPr>
                <a:spLocks noEditPoints="1"/>
              </p:cNvSpPr>
              <p:nvPr/>
            </p:nvSpPr>
            <p:spPr bwMode="auto">
              <a:xfrm>
                <a:off x="10006013" y="1468438"/>
                <a:ext cx="57150" cy="38100"/>
              </a:xfrm>
              <a:custGeom>
                <a:avLst/>
                <a:gdLst>
                  <a:gd name="T0" fmla="*/ 150 w 181"/>
                  <a:gd name="T1" fmla="*/ 91 h 121"/>
                  <a:gd name="T2" fmla="*/ 30 w 181"/>
                  <a:gd name="T3" fmla="*/ 91 h 121"/>
                  <a:gd name="T4" fmla="*/ 30 w 181"/>
                  <a:gd name="T5" fmla="*/ 30 h 121"/>
                  <a:gd name="T6" fmla="*/ 150 w 181"/>
                  <a:gd name="T7" fmla="*/ 30 h 121"/>
                  <a:gd name="T8" fmla="*/ 150 w 181"/>
                  <a:gd name="T9" fmla="*/ 91 h 121"/>
                  <a:gd name="T10" fmla="*/ 166 w 181"/>
                  <a:gd name="T11" fmla="*/ 0 h 121"/>
                  <a:gd name="T12" fmla="*/ 15 w 181"/>
                  <a:gd name="T13" fmla="*/ 0 h 121"/>
                  <a:gd name="T14" fmla="*/ 12 w 181"/>
                  <a:gd name="T15" fmla="*/ 1 h 121"/>
                  <a:gd name="T16" fmla="*/ 10 w 181"/>
                  <a:gd name="T17" fmla="*/ 2 h 121"/>
                  <a:gd name="T18" fmla="*/ 6 w 181"/>
                  <a:gd name="T19" fmla="*/ 3 h 121"/>
                  <a:gd name="T20" fmla="*/ 4 w 181"/>
                  <a:gd name="T21" fmla="*/ 5 h 121"/>
                  <a:gd name="T22" fmla="*/ 3 w 181"/>
                  <a:gd name="T23" fmla="*/ 7 h 121"/>
                  <a:gd name="T24" fmla="*/ 1 w 181"/>
                  <a:gd name="T25" fmla="*/ 9 h 121"/>
                  <a:gd name="T26" fmla="*/ 0 w 181"/>
                  <a:gd name="T27" fmla="*/ 12 h 121"/>
                  <a:gd name="T28" fmla="*/ 0 w 181"/>
                  <a:gd name="T29" fmla="*/ 15 h 121"/>
                  <a:gd name="T30" fmla="*/ 0 w 181"/>
                  <a:gd name="T31" fmla="*/ 106 h 121"/>
                  <a:gd name="T32" fmla="*/ 0 w 181"/>
                  <a:gd name="T33" fmla="*/ 108 h 121"/>
                  <a:gd name="T34" fmla="*/ 1 w 181"/>
                  <a:gd name="T35" fmla="*/ 111 h 121"/>
                  <a:gd name="T36" fmla="*/ 3 w 181"/>
                  <a:gd name="T37" fmla="*/ 113 h 121"/>
                  <a:gd name="T38" fmla="*/ 4 w 181"/>
                  <a:gd name="T39" fmla="*/ 116 h 121"/>
                  <a:gd name="T40" fmla="*/ 6 w 181"/>
                  <a:gd name="T41" fmla="*/ 118 h 121"/>
                  <a:gd name="T42" fmla="*/ 10 w 181"/>
                  <a:gd name="T43" fmla="*/ 120 h 121"/>
                  <a:gd name="T44" fmla="*/ 12 w 181"/>
                  <a:gd name="T45" fmla="*/ 120 h 121"/>
                  <a:gd name="T46" fmla="*/ 15 w 181"/>
                  <a:gd name="T47" fmla="*/ 121 h 121"/>
                  <a:gd name="T48" fmla="*/ 166 w 181"/>
                  <a:gd name="T49" fmla="*/ 121 h 121"/>
                  <a:gd name="T50" fmla="*/ 168 w 181"/>
                  <a:gd name="T51" fmla="*/ 120 h 121"/>
                  <a:gd name="T52" fmla="*/ 172 w 181"/>
                  <a:gd name="T53" fmla="*/ 120 h 121"/>
                  <a:gd name="T54" fmla="*/ 174 w 181"/>
                  <a:gd name="T55" fmla="*/ 118 h 121"/>
                  <a:gd name="T56" fmla="*/ 176 w 181"/>
                  <a:gd name="T57" fmla="*/ 116 h 121"/>
                  <a:gd name="T58" fmla="*/ 178 w 181"/>
                  <a:gd name="T59" fmla="*/ 113 h 121"/>
                  <a:gd name="T60" fmla="*/ 179 w 181"/>
                  <a:gd name="T61" fmla="*/ 111 h 121"/>
                  <a:gd name="T62" fmla="*/ 180 w 181"/>
                  <a:gd name="T63" fmla="*/ 108 h 121"/>
                  <a:gd name="T64" fmla="*/ 181 w 181"/>
                  <a:gd name="T65" fmla="*/ 106 h 121"/>
                  <a:gd name="T66" fmla="*/ 181 w 181"/>
                  <a:gd name="T67" fmla="*/ 15 h 121"/>
                  <a:gd name="T68" fmla="*/ 180 w 181"/>
                  <a:gd name="T69" fmla="*/ 12 h 121"/>
                  <a:gd name="T70" fmla="*/ 179 w 181"/>
                  <a:gd name="T71" fmla="*/ 9 h 121"/>
                  <a:gd name="T72" fmla="*/ 178 w 181"/>
                  <a:gd name="T73" fmla="*/ 7 h 121"/>
                  <a:gd name="T74" fmla="*/ 176 w 181"/>
                  <a:gd name="T75" fmla="*/ 5 h 121"/>
                  <a:gd name="T76" fmla="*/ 174 w 181"/>
                  <a:gd name="T77" fmla="*/ 3 h 121"/>
                  <a:gd name="T78" fmla="*/ 172 w 181"/>
                  <a:gd name="T79" fmla="*/ 2 h 121"/>
                  <a:gd name="T80" fmla="*/ 168 w 181"/>
                  <a:gd name="T81" fmla="*/ 1 h 121"/>
                  <a:gd name="T82" fmla="*/ 166 w 181"/>
                  <a:gd name="T8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121">
                    <a:moveTo>
                      <a:pt x="150" y="91"/>
                    </a:moveTo>
                    <a:lnTo>
                      <a:pt x="30" y="91"/>
                    </a:lnTo>
                    <a:lnTo>
                      <a:pt x="30" y="30"/>
                    </a:lnTo>
                    <a:lnTo>
                      <a:pt x="150" y="30"/>
                    </a:lnTo>
                    <a:lnTo>
                      <a:pt x="150" y="91"/>
                    </a:lnTo>
                    <a:close/>
                    <a:moveTo>
                      <a:pt x="166" y="0"/>
                    </a:moveTo>
                    <a:lnTo>
                      <a:pt x="15" y="0"/>
                    </a:lnTo>
                    <a:lnTo>
                      <a:pt x="12" y="1"/>
                    </a:lnTo>
                    <a:lnTo>
                      <a:pt x="10" y="2"/>
                    </a:lnTo>
                    <a:lnTo>
                      <a:pt x="6" y="3"/>
                    </a:lnTo>
                    <a:lnTo>
                      <a:pt x="4" y="5"/>
                    </a:lnTo>
                    <a:lnTo>
                      <a:pt x="3" y="7"/>
                    </a:lnTo>
                    <a:lnTo>
                      <a:pt x="1" y="9"/>
                    </a:lnTo>
                    <a:lnTo>
                      <a:pt x="0" y="12"/>
                    </a:lnTo>
                    <a:lnTo>
                      <a:pt x="0" y="15"/>
                    </a:lnTo>
                    <a:lnTo>
                      <a:pt x="0" y="106"/>
                    </a:lnTo>
                    <a:lnTo>
                      <a:pt x="0" y="108"/>
                    </a:lnTo>
                    <a:lnTo>
                      <a:pt x="1" y="111"/>
                    </a:lnTo>
                    <a:lnTo>
                      <a:pt x="3" y="113"/>
                    </a:lnTo>
                    <a:lnTo>
                      <a:pt x="4" y="116"/>
                    </a:lnTo>
                    <a:lnTo>
                      <a:pt x="6" y="118"/>
                    </a:lnTo>
                    <a:lnTo>
                      <a:pt x="10" y="120"/>
                    </a:lnTo>
                    <a:lnTo>
                      <a:pt x="12" y="120"/>
                    </a:lnTo>
                    <a:lnTo>
                      <a:pt x="15" y="121"/>
                    </a:lnTo>
                    <a:lnTo>
                      <a:pt x="166" y="121"/>
                    </a:lnTo>
                    <a:lnTo>
                      <a:pt x="168" y="120"/>
                    </a:lnTo>
                    <a:lnTo>
                      <a:pt x="172" y="120"/>
                    </a:lnTo>
                    <a:lnTo>
                      <a:pt x="174" y="118"/>
                    </a:lnTo>
                    <a:lnTo>
                      <a:pt x="176" y="116"/>
                    </a:lnTo>
                    <a:lnTo>
                      <a:pt x="178" y="113"/>
                    </a:lnTo>
                    <a:lnTo>
                      <a:pt x="179" y="111"/>
                    </a:lnTo>
                    <a:lnTo>
                      <a:pt x="180" y="108"/>
                    </a:lnTo>
                    <a:lnTo>
                      <a:pt x="181" y="106"/>
                    </a:lnTo>
                    <a:lnTo>
                      <a:pt x="181" y="15"/>
                    </a:lnTo>
                    <a:lnTo>
                      <a:pt x="180" y="12"/>
                    </a:lnTo>
                    <a:lnTo>
                      <a:pt x="179" y="9"/>
                    </a:lnTo>
                    <a:lnTo>
                      <a:pt x="178" y="7"/>
                    </a:lnTo>
                    <a:lnTo>
                      <a:pt x="176" y="5"/>
                    </a:lnTo>
                    <a:lnTo>
                      <a:pt x="174" y="3"/>
                    </a:lnTo>
                    <a:lnTo>
                      <a:pt x="172" y="2"/>
                    </a:lnTo>
                    <a:lnTo>
                      <a:pt x="168" y="1"/>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301">
                <a:extLst>
                  <a:ext uri="{FF2B5EF4-FFF2-40B4-BE49-F238E27FC236}">
                    <a16:creationId xmlns:a16="http://schemas.microsoft.com/office/drawing/2014/main" id="{8CD968E8-A7D8-4010-8E54-40972CB3566C}"/>
                  </a:ext>
                </a:extLst>
              </p:cNvPr>
              <p:cNvSpPr>
                <a:spLocks noEditPoints="1"/>
              </p:cNvSpPr>
              <p:nvPr/>
            </p:nvSpPr>
            <p:spPr bwMode="auto">
              <a:xfrm>
                <a:off x="10006013" y="1420813"/>
                <a:ext cx="57150" cy="38100"/>
              </a:xfrm>
              <a:custGeom>
                <a:avLst/>
                <a:gdLst>
                  <a:gd name="T0" fmla="*/ 150 w 181"/>
                  <a:gd name="T1" fmla="*/ 90 h 120"/>
                  <a:gd name="T2" fmla="*/ 30 w 181"/>
                  <a:gd name="T3" fmla="*/ 90 h 120"/>
                  <a:gd name="T4" fmla="*/ 30 w 181"/>
                  <a:gd name="T5" fmla="*/ 30 h 120"/>
                  <a:gd name="T6" fmla="*/ 150 w 181"/>
                  <a:gd name="T7" fmla="*/ 30 h 120"/>
                  <a:gd name="T8" fmla="*/ 150 w 181"/>
                  <a:gd name="T9" fmla="*/ 90 h 120"/>
                  <a:gd name="T10" fmla="*/ 166 w 181"/>
                  <a:gd name="T11" fmla="*/ 0 h 120"/>
                  <a:gd name="T12" fmla="*/ 15 w 181"/>
                  <a:gd name="T13" fmla="*/ 0 h 120"/>
                  <a:gd name="T14" fmla="*/ 12 w 181"/>
                  <a:gd name="T15" fmla="*/ 0 h 120"/>
                  <a:gd name="T16" fmla="*/ 10 w 181"/>
                  <a:gd name="T17" fmla="*/ 1 h 120"/>
                  <a:gd name="T18" fmla="*/ 6 w 181"/>
                  <a:gd name="T19" fmla="*/ 2 h 120"/>
                  <a:gd name="T20" fmla="*/ 4 w 181"/>
                  <a:gd name="T21" fmla="*/ 5 h 120"/>
                  <a:gd name="T22" fmla="*/ 3 w 181"/>
                  <a:gd name="T23" fmla="*/ 7 h 120"/>
                  <a:gd name="T24" fmla="*/ 1 w 181"/>
                  <a:gd name="T25" fmla="*/ 10 h 120"/>
                  <a:gd name="T26" fmla="*/ 0 w 181"/>
                  <a:gd name="T27" fmla="*/ 12 h 120"/>
                  <a:gd name="T28" fmla="*/ 0 w 181"/>
                  <a:gd name="T29" fmla="*/ 15 h 120"/>
                  <a:gd name="T30" fmla="*/ 0 w 181"/>
                  <a:gd name="T31" fmla="*/ 105 h 120"/>
                  <a:gd name="T32" fmla="*/ 0 w 181"/>
                  <a:gd name="T33" fmla="*/ 109 h 120"/>
                  <a:gd name="T34" fmla="*/ 1 w 181"/>
                  <a:gd name="T35" fmla="*/ 112 h 120"/>
                  <a:gd name="T36" fmla="*/ 3 w 181"/>
                  <a:gd name="T37" fmla="*/ 114 h 120"/>
                  <a:gd name="T38" fmla="*/ 4 w 181"/>
                  <a:gd name="T39" fmla="*/ 116 h 120"/>
                  <a:gd name="T40" fmla="*/ 6 w 181"/>
                  <a:gd name="T41" fmla="*/ 118 h 120"/>
                  <a:gd name="T42" fmla="*/ 10 w 181"/>
                  <a:gd name="T43" fmla="*/ 119 h 120"/>
                  <a:gd name="T44" fmla="*/ 12 w 181"/>
                  <a:gd name="T45" fmla="*/ 120 h 120"/>
                  <a:gd name="T46" fmla="*/ 15 w 181"/>
                  <a:gd name="T47" fmla="*/ 120 h 120"/>
                  <a:gd name="T48" fmla="*/ 166 w 181"/>
                  <a:gd name="T49" fmla="*/ 120 h 120"/>
                  <a:gd name="T50" fmla="*/ 168 w 181"/>
                  <a:gd name="T51" fmla="*/ 120 h 120"/>
                  <a:gd name="T52" fmla="*/ 172 w 181"/>
                  <a:gd name="T53" fmla="*/ 119 h 120"/>
                  <a:gd name="T54" fmla="*/ 174 w 181"/>
                  <a:gd name="T55" fmla="*/ 118 h 120"/>
                  <a:gd name="T56" fmla="*/ 176 w 181"/>
                  <a:gd name="T57" fmla="*/ 116 h 120"/>
                  <a:gd name="T58" fmla="*/ 178 w 181"/>
                  <a:gd name="T59" fmla="*/ 114 h 120"/>
                  <a:gd name="T60" fmla="*/ 179 w 181"/>
                  <a:gd name="T61" fmla="*/ 112 h 120"/>
                  <a:gd name="T62" fmla="*/ 180 w 181"/>
                  <a:gd name="T63" fmla="*/ 109 h 120"/>
                  <a:gd name="T64" fmla="*/ 181 w 181"/>
                  <a:gd name="T65" fmla="*/ 105 h 120"/>
                  <a:gd name="T66" fmla="*/ 181 w 181"/>
                  <a:gd name="T67" fmla="*/ 15 h 120"/>
                  <a:gd name="T68" fmla="*/ 180 w 181"/>
                  <a:gd name="T69" fmla="*/ 12 h 120"/>
                  <a:gd name="T70" fmla="*/ 179 w 181"/>
                  <a:gd name="T71" fmla="*/ 10 h 120"/>
                  <a:gd name="T72" fmla="*/ 178 w 181"/>
                  <a:gd name="T73" fmla="*/ 7 h 120"/>
                  <a:gd name="T74" fmla="*/ 176 w 181"/>
                  <a:gd name="T75" fmla="*/ 5 h 120"/>
                  <a:gd name="T76" fmla="*/ 174 w 181"/>
                  <a:gd name="T77" fmla="*/ 2 h 120"/>
                  <a:gd name="T78" fmla="*/ 172 w 181"/>
                  <a:gd name="T79" fmla="*/ 1 h 120"/>
                  <a:gd name="T80" fmla="*/ 168 w 181"/>
                  <a:gd name="T81" fmla="*/ 0 h 120"/>
                  <a:gd name="T82" fmla="*/ 166 w 181"/>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120">
                    <a:moveTo>
                      <a:pt x="150" y="90"/>
                    </a:moveTo>
                    <a:lnTo>
                      <a:pt x="30" y="90"/>
                    </a:lnTo>
                    <a:lnTo>
                      <a:pt x="30" y="30"/>
                    </a:lnTo>
                    <a:lnTo>
                      <a:pt x="150" y="30"/>
                    </a:lnTo>
                    <a:lnTo>
                      <a:pt x="150" y="90"/>
                    </a:lnTo>
                    <a:close/>
                    <a:moveTo>
                      <a:pt x="166" y="0"/>
                    </a:moveTo>
                    <a:lnTo>
                      <a:pt x="15" y="0"/>
                    </a:lnTo>
                    <a:lnTo>
                      <a:pt x="12" y="0"/>
                    </a:lnTo>
                    <a:lnTo>
                      <a:pt x="10" y="1"/>
                    </a:lnTo>
                    <a:lnTo>
                      <a:pt x="6" y="2"/>
                    </a:lnTo>
                    <a:lnTo>
                      <a:pt x="4" y="5"/>
                    </a:lnTo>
                    <a:lnTo>
                      <a:pt x="3" y="7"/>
                    </a:lnTo>
                    <a:lnTo>
                      <a:pt x="1" y="10"/>
                    </a:lnTo>
                    <a:lnTo>
                      <a:pt x="0" y="12"/>
                    </a:lnTo>
                    <a:lnTo>
                      <a:pt x="0" y="15"/>
                    </a:lnTo>
                    <a:lnTo>
                      <a:pt x="0" y="105"/>
                    </a:lnTo>
                    <a:lnTo>
                      <a:pt x="0" y="109"/>
                    </a:lnTo>
                    <a:lnTo>
                      <a:pt x="1" y="112"/>
                    </a:lnTo>
                    <a:lnTo>
                      <a:pt x="3" y="114"/>
                    </a:lnTo>
                    <a:lnTo>
                      <a:pt x="4" y="116"/>
                    </a:lnTo>
                    <a:lnTo>
                      <a:pt x="6" y="118"/>
                    </a:lnTo>
                    <a:lnTo>
                      <a:pt x="10" y="119"/>
                    </a:lnTo>
                    <a:lnTo>
                      <a:pt x="12" y="120"/>
                    </a:lnTo>
                    <a:lnTo>
                      <a:pt x="15" y="120"/>
                    </a:lnTo>
                    <a:lnTo>
                      <a:pt x="166" y="120"/>
                    </a:lnTo>
                    <a:lnTo>
                      <a:pt x="168" y="120"/>
                    </a:lnTo>
                    <a:lnTo>
                      <a:pt x="172" y="119"/>
                    </a:lnTo>
                    <a:lnTo>
                      <a:pt x="174" y="118"/>
                    </a:lnTo>
                    <a:lnTo>
                      <a:pt x="176" y="116"/>
                    </a:lnTo>
                    <a:lnTo>
                      <a:pt x="178" y="114"/>
                    </a:lnTo>
                    <a:lnTo>
                      <a:pt x="179" y="112"/>
                    </a:lnTo>
                    <a:lnTo>
                      <a:pt x="180" y="109"/>
                    </a:lnTo>
                    <a:lnTo>
                      <a:pt x="181" y="105"/>
                    </a:lnTo>
                    <a:lnTo>
                      <a:pt x="181" y="15"/>
                    </a:lnTo>
                    <a:lnTo>
                      <a:pt x="180" y="12"/>
                    </a:lnTo>
                    <a:lnTo>
                      <a:pt x="179" y="10"/>
                    </a:lnTo>
                    <a:lnTo>
                      <a:pt x="178" y="7"/>
                    </a:lnTo>
                    <a:lnTo>
                      <a:pt x="176" y="5"/>
                    </a:lnTo>
                    <a:lnTo>
                      <a:pt x="174" y="2"/>
                    </a:lnTo>
                    <a:lnTo>
                      <a:pt x="172" y="1"/>
                    </a:lnTo>
                    <a:lnTo>
                      <a:pt x="168"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302">
                <a:extLst>
                  <a:ext uri="{FF2B5EF4-FFF2-40B4-BE49-F238E27FC236}">
                    <a16:creationId xmlns:a16="http://schemas.microsoft.com/office/drawing/2014/main" id="{24ACEB63-B136-48F0-BF6E-72B52B36BB18}"/>
                  </a:ext>
                </a:extLst>
              </p:cNvPr>
              <p:cNvSpPr>
                <a:spLocks noEditPoints="1"/>
              </p:cNvSpPr>
              <p:nvPr/>
            </p:nvSpPr>
            <p:spPr bwMode="auto">
              <a:xfrm>
                <a:off x="10072688" y="1563688"/>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9 w 120"/>
                  <a:gd name="T17" fmla="*/ 1 h 120"/>
                  <a:gd name="T18" fmla="*/ 7 w 120"/>
                  <a:gd name="T19" fmla="*/ 2 h 120"/>
                  <a:gd name="T20" fmla="*/ 5 w 120"/>
                  <a:gd name="T21" fmla="*/ 4 h 120"/>
                  <a:gd name="T22" fmla="*/ 2 w 120"/>
                  <a:gd name="T23" fmla="*/ 6 h 120"/>
                  <a:gd name="T24" fmla="*/ 1 w 120"/>
                  <a:gd name="T25" fmla="*/ 10 h 120"/>
                  <a:gd name="T26" fmla="*/ 0 w 120"/>
                  <a:gd name="T27" fmla="*/ 12 h 120"/>
                  <a:gd name="T28" fmla="*/ 0 w 120"/>
                  <a:gd name="T29" fmla="*/ 15 h 120"/>
                  <a:gd name="T30" fmla="*/ 0 w 120"/>
                  <a:gd name="T31" fmla="*/ 105 h 120"/>
                  <a:gd name="T32" fmla="*/ 0 w 120"/>
                  <a:gd name="T33" fmla="*/ 108 h 120"/>
                  <a:gd name="T34" fmla="*/ 1 w 120"/>
                  <a:gd name="T35" fmla="*/ 112 h 120"/>
                  <a:gd name="T36" fmla="*/ 2 w 120"/>
                  <a:gd name="T37" fmla="*/ 114 h 120"/>
                  <a:gd name="T38" fmla="*/ 5 w 120"/>
                  <a:gd name="T39" fmla="*/ 116 h 120"/>
                  <a:gd name="T40" fmla="*/ 7 w 120"/>
                  <a:gd name="T41" fmla="*/ 118 h 120"/>
                  <a:gd name="T42" fmla="*/ 9 w 120"/>
                  <a:gd name="T43" fmla="*/ 119 h 120"/>
                  <a:gd name="T44" fmla="*/ 12 w 120"/>
                  <a:gd name="T45" fmla="*/ 120 h 120"/>
                  <a:gd name="T46" fmla="*/ 15 w 120"/>
                  <a:gd name="T47" fmla="*/ 120 h 120"/>
                  <a:gd name="T48" fmla="*/ 105 w 120"/>
                  <a:gd name="T49" fmla="*/ 120 h 120"/>
                  <a:gd name="T50" fmla="*/ 109 w 120"/>
                  <a:gd name="T51" fmla="*/ 120 h 120"/>
                  <a:gd name="T52" fmla="*/ 111 w 120"/>
                  <a:gd name="T53" fmla="*/ 119 h 120"/>
                  <a:gd name="T54" fmla="*/ 114 w 120"/>
                  <a:gd name="T55" fmla="*/ 118 h 120"/>
                  <a:gd name="T56" fmla="*/ 116 w 120"/>
                  <a:gd name="T57" fmla="*/ 116 h 120"/>
                  <a:gd name="T58" fmla="*/ 117 w 120"/>
                  <a:gd name="T59" fmla="*/ 114 h 120"/>
                  <a:gd name="T60" fmla="*/ 119 w 120"/>
                  <a:gd name="T61" fmla="*/ 112 h 120"/>
                  <a:gd name="T62" fmla="*/ 120 w 120"/>
                  <a:gd name="T63" fmla="*/ 108 h 120"/>
                  <a:gd name="T64" fmla="*/ 120 w 120"/>
                  <a:gd name="T65" fmla="*/ 105 h 120"/>
                  <a:gd name="T66" fmla="*/ 120 w 120"/>
                  <a:gd name="T67" fmla="*/ 15 h 120"/>
                  <a:gd name="T68" fmla="*/ 120 w 120"/>
                  <a:gd name="T69" fmla="*/ 12 h 120"/>
                  <a:gd name="T70" fmla="*/ 119 w 120"/>
                  <a:gd name="T71" fmla="*/ 10 h 120"/>
                  <a:gd name="T72" fmla="*/ 117 w 120"/>
                  <a:gd name="T73" fmla="*/ 6 h 120"/>
                  <a:gd name="T74" fmla="*/ 116 w 120"/>
                  <a:gd name="T75" fmla="*/ 4 h 120"/>
                  <a:gd name="T76" fmla="*/ 114 w 120"/>
                  <a:gd name="T77" fmla="*/ 2 h 120"/>
                  <a:gd name="T78" fmla="*/ 111 w 120"/>
                  <a:gd name="T79" fmla="*/ 1 h 120"/>
                  <a:gd name="T80" fmla="*/ 109 w 120"/>
                  <a:gd name="T81" fmla="*/ 0 h 120"/>
                  <a:gd name="T82" fmla="*/ 105 w 120"/>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0">
                    <a:moveTo>
                      <a:pt x="90" y="90"/>
                    </a:moveTo>
                    <a:lnTo>
                      <a:pt x="30" y="90"/>
                    </a:lnTo>
                    <a:lnTo>
                      <a:pt x="30" y="30"/>
                    </a:lnTo>
                    <a:lnTo>
                      <a:pt x="90" y="30"/>
                    </a:lnTo>
                    <a:lnTo>
                      <a:pt x="90" y="90"/>
                    </a:lnTo>
                    <a:close/>
                    <a:moveTo>
                      <a:pt x="105" y="0"/>
                    </a:moveTo>
                    <a:lnTo>
                      <a:pt x="15" y="0"/>
                    </a:lnTo>
                    <a:lnTo>
                      <a:pt x="12" y="0"/>
                    </a:lnTo>
                    <a:lnTo>
                      <a:pt x="9" y="1"/>
                    </a:lnTo>
                    <a:lnTo>
                      <a:pt x="7" y="2"/>
                    </a:lnTo>
                    <a:lnTo>
                      <a:pt x="5" y="4"/>
                    </a:lnTo>
                    <a:lnTo>
                      <a:pt x="2" y="6"/>
                    </a:lnTo>
                    <a:lnTo>
                      <a:pt x="1" y="10"/>
                    </a:lnTo>
                    <a:lnTo>
                      <a:pt x="0" y="12"/>
                    </a:lnTo>
                    <a:lnTo>
                      <a:pt x="0" y="15"/>
                    </a:lnTo>
                    <a:lnTo>
                      <a:pt x="0" y="105"/>
                    </a:lnTo>
                    <a:lnTo>
                      <a:pt x="0" y="108"/>
                    </a:lnTo>
                    <a:lnTo>
                      <a:pt x="1" y="112"/>
                    </a:lnTo>
                    <a:lnTo>
                      <a:pt x="2" y="114"/>
                    </a:lnTo>
                    <a:lnTo>
                      <a:pt x="5" y="116"/>
                    </a:lnTo>
                    <a:lnTo>
                      <a:pt x="7" y="118"/>
                    </a:lnTo>
                    <a:lnTo>
                      <a:pt x="9" y="119"/>
                    </a:lnTo>
                    <a:lnTo>
                      <a:pt x="12" y="120"/>
                    </a:lnTo>
                    <a:lnTo>
                      <a:pt x="15" y="120"/>
                    </a:lnTo>
                    <a:lnTo>
                      <a:pt x="105" y="120"/>
                    </a:lnTo>
                    <a:lnTo>
                      <a:pt x="109" y="120"/>
                    </a:lnTo>
                    <a:lnTo>
                      <a:pt x="111" y="119"/>
                    </a:lnTo>
                    <a:lnTo>
                      <a:pt x="114" y="118"/>
                    </a:lnTo>
                    <a:lnTo>
                      <a:pt x="116" y="116"/>
                    </a:lnTo>
                    <a:lnTo>
                      <a:pt x="117" y="114"/>
                    </a:lnTo>
                    <a:lnTo>
                      <a:pt x="119" y="112"/>
                    </a:lnTo>
                    <a:lnTo>
                      <a:pt x="120" y="108"/>
                    </a:lnTo>
                    <a:lnTo>
                      <a:pt x="120" y="105"/>
                    </a:lnTo>
                    <a:lnTo>
                      <a:pt x="120" y="15"/>
                    </a:lnTo>
                    <a:lnTo>
                      <a:pt x="120" y="12"/>
                    </a:lnTo>
                    <a:lnTo>
                      <a:pt x="119" y="10"/>
                    </a:lnTo>
                    <a:lnTo>
                      <a:pt x="117" y="6"/>
                    </a:lnTo>
                    <a:lnTo>
                      <a:pt x="116"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303">
                <a:extLst>
                  <a:ext uri="{FF2B5EF4-FFF2-40B4-BE49-F238E27FC236}">
                    <a16:creationId xmlns:a16="http://schemas.microsoft.com/office/drawing/2014/main" id="{B57FBE74-774F-45F5-A85A-1FA9CB353D77}"/>
                  </a:ext>
                </a:extLst>
              </p:cNvPr>
              <p:cNvSpPr>
                <a:spLocks noEditPoints="1"/>
              </p:cNvSpPr>
              <p:nvPr/>
            </p:nvSpPr>
            <p:spPr bwMode="auto">
              <a:xfrm>
                <a:off x="9958388" y="1563688"/>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8 w 120"/>
                  <a:gd name="T17" fmla="*/ 1 h 120"/>
                  <a:gd name="T18" fmla="*/ 6 w 120"/>
                  <a:gd name="T19" fmla="*/ 2 h 120"/>
                  <a:gd name="T20" fmla="*/ 4 w 120"/>
                  <a:gd name="T21" fmla="*/ 4 h 120"/>
                  <a:gd name="T22" fmla="*/ 2 w 120"/>
                  <a:gd name="T23" fmla="*/ 6 h 120"/>
                  <a:gd name="T24" fmla="*/ 1 w 120"/>
                  <a:gd name="T25" fmla="*/ 10 h 120"/>
                  <a:gd name="T26" fmla="*/ 0 w 120"/>
                  <a:gd name="T27" fmla="*/ 12 h 120"/>
                  <a:gd name="T28" fmla="*/ 0 w 120"/>
                  <a:gd name="T29" fmla="*/ 15 h 120"/>
                  <a:gd name="T30" fmla="*/ 0 w 120"/>
                  <a:gd name="T31" fmla="*/ 105 h 120"/>
                  <a:gd name="T32" fmla="*/ 0 w 120"/>
                  <a:gd name="T33" fmla="*/ 108 h 120"/>
                  <a:gd name="T34" fmla="*/ 1 w 120"/>
                  <a:gd name="T35" fmla="*/ 112 h 120"/>
                  <a:gd name="T36" fmla="*/ 2 w 120"/>
                  <a:gd name="T37" fmla="*/ 114 h 120"/>
                  <a:gd name="T38" fmla="*/ 4 w 120"/>
                  <a:gd name="T39" fmla="*/ 116 h 120"/>
                  <a:gd name="T40" fmla="*/ 6 w 120"/>
                  <a:gd name="T41" fmla="*/ 118 h 120"/>
                  <a:gd name="T42" fmla="*/ 8 w 120"/>
                  <a:gd name="T43" fmla="*/ 119 h 120"/>
                  <a:gd name="T44" fmla="*/ 12 w 120"/>
                  <a:gd name="T45" fmla="*/ 120 h 120"/>
                  <a:gd name="T46" fmla="*/ 15 w 120"/>
                  <a:gd name="T47" fmla="*/ 120 h 120"/>
                  <a:gd name="T48" fmla="*/ 105 w 120"/>
                  <a:gd name="T49" fmla="*/ 120 h 120"/>
                  <a:gd name="T50" fmla="*/ 108 w 120"/>
                  <a:gd name="T51" fmla="*/ 120 h 120"/>
                  <a:gd name="T52" fmla="*/ 110 w 120"/>
                  <a:gd name="T53" fmla="*/ 119 h 120"/>
                  <a:gd name="T54" fmla="*/ 114 w 120"/>
                  <a:gd name="T55" fmla="*/ 118 h 120"/>
                  <a:gd name="T56" fmla="*/ 116 w 120"/>
                  <a:gd name="T57" fmla="*/ 116 h 120"/>
                  <a:gd name="T58" fmla="*/ 118 w 120"/>
                  <a:gd name="T59" fmla="*/ 114 h 120"/>
                  <a:gd name="T60" fmla="*/ 119 w 120"/>
                  <a:gd name="T61" fmla="*/ 112 h 120"/>
                  <a:gd name="T62" fmla="*/ 120 w 120"/>
                  <a:gd name="T63" fmla="*/ 108 h 120"/>
                  <a:gd name="T64" fmla="*/ 120 w 120"/>
                  <a:gd name="T65" fmla="*/ 105 h 120"/>
                  <a:gd name="T66" fmla="*/ 120 w 120"/>
                  <a:gd name="T67" fmla="*/ 15 h 120"/>
                  <a:gd name="T68" fmla="*/ 120 w 120"/>
                  <a:gd name="T69" fmla="*/ 12 h 120"/>
                  <a:gd name="T70" fmla="*/ 119 w 120"/>
                  <a:gd name="T71" fmla="*/ 10 h 120"/>
                  <a:gd name="T72" fmla="*/ 118 w 120"/>
                  <a:gd name="T73" fmla="*/ 6 h 120"/>
                  <a:gd name="T74" fmla="*/ 116 w 120"/>
                  <a:gd name="T75" fmla="*/ 4 h 120"/>
                  <a:gd name="T76" fmla="*/ 114 w 120"/>
                  <a:gd name="T77" fmla="*/ 3 h 120"/>
                  <a:gd name="T78" fmla="*/ 110 w 120"/>
                  <a:gd name="T79" fmla="*/ 1 h 120"/>
                  <a:gd name="T80" fmla="*/ 108 w 120"/>
                  <a:gd name="T81" fmla="*/ 0 h 120"/>
                  <a:gd name="T82" fmla="*/ 105 w 120"/>
                  <a:gd name="T83" fmla="*/ 0 h 120"/>
                  <a:gd name="T84" fmla="*/ 105 w 120"/>
                  <a:gd name="T8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20">
                    <a:moveTo>
                      <a:pt x="90" y="90"/>
                    </a:moveTo>
                    <a:lnTo>
                      <a:pt x="30" y="90"/>
                    </a:lnTo>
                    <a:lnTo>
                      <a:pt x="30" y="30"/>
                    </a:lnTo>
                    <a:lnTo>
                      <a:pt x="90" y="30"/>
                    </a:lnTo>
                    <a:lnTo>
                      <a:pt x="90" y="90"/>
                    </a:lnTo>
                    <a:close/>
                    <a:moveTo>
                      <a:pt x="105" y="0"/>
                    </a:moveTo>
                    <a:lnTo>
                      <a:pt x="15" y="0"/>
                    </a:lnTo>
                    <a:lnTo>
                      <a:pt x="12" y="0"/>
                    </a:lnTo>
                    <a:lnTo>
                      <a:pt x="8" y="1"/>
                    </a:lnTo>
                    <a:lnTo>
                      <a:pt x="6" y="2"/>
                    </a:lnTo>
                    <a:lnTo>
                      <a:pt x="4" y="4"/>
                    </a:lnTo>
                    <a:lnTo>
                      <a:pt x="2" y="6"/>
                    </a:lnTo>
                    <a:lnTo>
                      <a:pt x="1" y="10"/>
                    </a:lnTo>
                    <a:lnTo>
                      <a:pt x="0" y="12"/>
                    </a:lnTo>
                    <a:lnTo>
                      <a:pt x="0" y="15"/>
                    </a:lnTo>
                    <a:lnTo>
                      <a:pt x="0" y="105"/>
                    </a:lnTo>
                    <a:lnTo>
                      <a:pt x="0" y="108"/>
                    </a:lnTo>
                    <a:lnTo>
                      <a:pt x="1" y="112"/>
                    </a:lnTo>
                    <a:lnTo>
                      <a:pt x="2" y="114"/>
                    </a:lnTo>
                    <a:lnTo>
                      <a:pt x="4" y="116"/>
                    </a:lnTo>
                    <a:lnTo>
                      <a:pt x="6" y="118"/>
                    </a:lnTo>
                    <a:lnTo>
                      <a:pt x="8" y="119"/>
                    </a:lnTo>
                    <a:lnTo>
                      <a:pt x="12" y="120"/>
                    </a:lnTo>
                    <a:lnTo>
                      <a:pt x="15" y="120"/>
                    </a:lnTo>
                    <a:lnTo>
                      <a:pt x="105" y="120"/>
                    </a:lnTo>
                    <a:lnTo>
                      <a:pt x="108" y="120"/>
                    </a:lnTo>
                    <a:lnTo>
                      <a:pt x="110" y="119"/>
                    </a:lnTo>
                    <a:lnTo>
                      <a:pt x="114" y="118"/>
                    </a:lnTo>
                    <a:lnTo>
                      <a:pt x="116" y="116"/>
                    </a:lnTo>
                    <a:lnTo>
                      <a:pt x="118" y="114"/>
                    </a:lnTo>
                    <a:lnTo>
                      <a:pt x="119" y="112"/>
                    </a:lnTo>
                    <a:lnTo>
                      <a:pt x="120" y="108"/>
                    </a:lnTo>
                    <a:lnTo>
                      <a:pt x="120" y="105"/>
                    </a:lnTo>
                    <a:lnTo>
                      <a:pt x="120" y="15"/>
                    </a:lnTo>
                    <a:lnTo>
                      <a:pt x="120" y="12"/>
                    </a:lnTo>
                    <a:lnTo>
                      <a:pt x="119" y="10"/>
                    </a:lnTo>
                    <a:lnTo>
                      <a:pt x="118" y="6"/>
                    </a:lnTo>
                    <a:lnTo>
                      <a:pt x="116" y="4"/>
                    </a:lnTo>
                    <a:lnTo>
                      <a:pt x="114" y="3"/>
                    </a:lnTo>
                    <a:lnTo>
                      <a:pt x="110" y="1"/>
                    </a:lnTo>
                    <a:lnTo>
                      <a:pt x="108" y="0"/>
                    </a:lnTo>
                    <a:lnTo>
                      <a:pt x="105"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304">
                <a:extLst>
                  <a:ext uri="{FF2B5EF4-FFF2-40B4-BE49-F238E27FC236}">
                    <a16:creationId xmlns:a16="http://schemas.microsoft.com/office/drawing/2014/main" id="{3DB4EB87-1CCC-4E5C-887B-A4F6335262AB}"/>
                  </a:ext>
                </a:extLst>
              </p:cNvPr>
              <p:cNvSpPr>
                <a:spLocks noEditPoints="1"/>
              </p:cNvSpPr>
              <p:nvPr/>
            </p:nvSpPr>
            <p:spPr bwMode="auto">
              <a:xfrm>
                <a:off x="10072688" y="1516063"/>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9 w 120"/>
                  <a:gd name="T17" fmla="*/ 1 h 120"/>
                  <a:gd name="T18" fmla="*/ 7 w 120"/>
                  <a:gd name="T19" fmla="*/ 2 h 120"/>
                  <a:gd name="T20" fmla="*/ 5 w 120"/>
                  <a:gd name="T21" fmla="*/ 4 h 120"/>
                  <a:gd name="T22" fmla="*/ 2 w 120"/>
                  <a:gd name="T23" fmla="*/ 6 h 120"/>
                  <a:gd name="T24" fmla="*/ 1 w 120"/>
                  <a:gd name="T25" fmla="*/ 8 h 120"/>
                  <a:gd name="T26" fmla="*/ 0 w 120"/>
                  <a:gd name="T27" fmla="*/ 12 h 120"/>
                  <a:gd name="T28" fmla="*/ 0 w 120"/>
                  <a:gd name="T29" fmla="*/ 15 h 120"/>
                  <a:gd name="T30" fmla="*/ 0 w 120"/>
                  <a:gd name="T31" fmla="*/ 105 h 120"/>
                  <a:gd name="T32" fmla="*/ 0 w 120"/>
                  <a:gd name="T33" fmla="*/ 108 h 120"/>
                  <a:gd name="T34" fmla="*/ 1 w 120"/>
                  <a:gd name="T35" fmla="*/ 110 h 120"/>
                  <a:gd name="T36" fmla="*/ 2 w 120"/>
                  <a:gd name="T37" fmla="*/ 114 h 120"/>
                  <a:gd name="T38" fmla="*/ 5 w 120"/>
                  <a:gd name="T39" fmla="*/ 116 h 120"/>
                  <a:gd name="T40" fmla="*/ 7 w 120"/>
                  <a:gd name="T41" fmla="*/ 118 h 120"/>
                  <a:gd name="T42" fmla="*/ 9 w 120"/>
                  <a:gd name="T43" fmla="*/ 119 h 120"/>
                  <a:gd name="T44" fmla="*/ 12 w 120"/>
                  <a:gd name="T45" fmla="*/ 120 h 120"/>
                  <a:gd name="T46" fmla="*/ 15 w 120"/>
                  <a:gd name="T47" fmla="*/ 120 h 120"/>
                  <a:gd name="T48" fmla="*/ 105 w 120"/>
                  <a:gd name="T49" fmla="*/ 120 h 120"/>
                  <a:gd name="T50" fmla="*/ 109 w 120"/>
                  <a:gd name="T51" fmla="*/ 120 h 120"/>
                  <a:gd name="T52" fmla="*/ 111 w 120"/>
                  <a:gd name="T53" fmla="*/ 119 h 120"/>
                  <a:gd name="T54" fmla="*/ 114 w 120"/>
                  <a:gd name="T55" fmla="*/ 118 h 120"/>
                  <a:gd name="T56" fmla="*/ 116 w 120"/>
                  <a:gd name="T57" fmla="*/ 116 h 120"/>
                  <a:gd name="T58" fmla="*/ 117 w 120"/>
                  <a:gd name="T59" fmla="*/ 114 h 120"/>
                  <a:gd name="T60" fmla="*/ 119 w 120"/>
                  <a:gd name="T61" fmla="*/ 110 h 120"/>
                  <a:gd name="T62" fmla="*/ 120 w 120"/>
                  <a:gd name="T63" fmla="*/ 108 h 120"/>
                  <a:gd name="T64" fmla="*/ 120 w 120"/>
                  <a:gd name="T65" fmla="*/ 105 h 120"/>
                  <a:gd name="T66" fmla="*/ 120 w 120"/>
                  <a:gd name="T67" fmla="*/ 15 h 120"/>
                  <a:gd name="T68" fmla="*/ 120 w 120"/>
                  <a:gd name="T69" fmla="*/ 12 h 120"/>
                  <a:gd name="T70" fmla="*/ 119 w 120"/>
                  <a:gd name="T71" fmla="*/ 8 h 120"/>
                  <a:gd name="T72" fmla="*/ 117 w 120"/>
                  <a:gd name="T73" fmla="*/ 6 h 120"/>
                  <a:gd name="T74" fmla="*/ 116 w 120"/>
                  <a:gd name="T75" fmla="*/ 4 h 120"/>
                  <a:gd name="T76" fmla="*/ 114 w 120"/>
                  <a:gd name="T77" fmla="*/ 2 h 120"/>
                  <a:gd name="T78" fmla="*/ 111 w 120"/>
                  <a:gd name="T79" fmla="*/ 1 h 120"/>
                  <a:gd name="T80" fmla="*/ 109 w 120"/>
                  <a:gd name="T81" fmla="*/ 0 h 120"/>
                  <a:gd name="T82" fmla="*/ 105 w 120"/>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0">
                    <a:moveTo>
                      <a:pt x="90" y="90"/>
                    </a:moveTo>
                    <a:lnTo>
                      <a:pt x="30" y="90"/>
                    </a:lnTo>
                    <a:lnTo>
                      <a:pt x="30" y="30"/>
                    </a:lnTo>
                    <a:lnTo>
                      <a:pt x="90" y="30"/>
                    </a:lnTo>
                    <a:lnTo>
                      <a:pt x="90" y="90"/>
                    </a:lnTo>
                    <a:close/>
                    <a:moveTo>
                      <a:pt x="105" y="0"/>
                    </a:moveTo>
                    <a:lnTo>
                      <a:pt x="15" y="0"/>
                    </a:lnTo>
                    <a:lnTo>
                      <a:pt x="12" y="0"/>
                    </a:lnTo>
                    <a:lnTo>
                      <a:pt x="9" y="1"/>
                    </a:lnTo>
                    <a:lnTo>
                      <a:pt x="7" y="2"/>
                    </a:lnTo>
                    <a:lnTo>
                      <a:pt x="5" y="4"/>
                    </a:lnTo>
                    <a:lnTo>
                      <a:pt x="2" y="6"/>
                    </a:lnTo>
                    <a:lnTo>
                      <a:pt x="1" y="8"/>
                    </a:lnTo>
                    <a:lnTo>
                      <a:pt x="0" y="12"/>
                    </a:lnTo>
                    <a:lnTo>
                      <a:pt x="0" y="15"/>
                    </a:lnTo>
                    <a:lnTo>
                      <a:pt x="0" y="105"/>
                    </a:lnTo>
                    <a:lnTo>
                      <a:pt x="0" y="108"/>
                    </a:lnTo>
                    <a:lnTo>
                      <a:pt x="1" y="110"/>
                    </a:lnTo>
                    <a:lnTo>
                      <a:pt x="2" y="114"/>
                    </a:lnTo>
                    <a:lnTo>
                      <a:pt x="5" y="116"/>
                    </a:lnTo>
                    <a:lnTo>
                      <a:pt x="7" y="118"/>
                    </a:lnTo>
                    <a:lnTo>
                      <a:pt x="9" y="119"/>
                    </a:lnTo>
                    <a:lnTo>
                      <a:pt x="12" y="120"/>
                    </a:lnTo>
                    <a:lnTo>
                      <a:pt x="15" y="120"/>
                    </a:lnTo>
                    <a:lnTo>
                      <a:pt x="105" y="120"/>
                    </a:lnTo>
                    <a:lnTo>
                      <a:pt x="109" y="120"/>
                    </a:lnTo>
                    <a:lnTo>
                      <a:pt x="111" y="119"/>
                    </a:lnTo>
                    <a:lnTo>
                      <a:pt x="114" y="118"/>
                    </a:lnTo>
                    <a:lnTo>
                      <a:pt x="116" y="116"/>
                    </a:lnTo>
                    <a:lnTo>
                      <a:pt x="117" y="114"/>
                    </a:lnTo>
                    <a:lnTo>
                      <a:pt x="119" y="110"/>
                    </a:lnTo>
                    <a:lnTo>
                      <a:pt x="120" y="108"/>
                    </a:lnTo>
                    <a:lnTo>
                      <a:pt x="120" y="105"/>
                    </a:lnTo>
                    <a:lnTo>
                      <a:pt x="120" y="15"/>
                    </a:lnTo>
                    <a:lnTo>
                      <a:pt x="120" y="12"/>
                    </a:lnTo>
                    <a:lnTo>
                      <a:pt x="119" y="8"/>
                    </a:lnTo>
                    <a:lnTo>
                      <a:pt x="117" y="6"/>
                    </a:lnTo>
                    <a:lnTo>
                      <a:pt x="116"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305">
                <a:extLst>
                  <a:ext uri="{FF2B5EF4-FFF2-40B4-BE49-F238E27FC236}">
                    <a16:creationId xmlns:a16="http://schemas.microsoft.com/office/drawing/2014/main" id="{0482B717-42CC-4A96-8E42-510D78C51EFD}"/>
                  </a:ext>
                </a:extLst>
              </p:cNvPr>
              <p:cNvSpPr>
                <a:spLocks noEditPoints="1"/>
              </p:cNvSpPr>
              <p:nvPr/>
            </p:nvSpPr>
            <p:spPr bwMode="auto">
              <a:xfrm>
                <a:off x="9958388" y="1516063"/>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8 w 120"/>
                  <a:gd name="T17" fmla="*/ 1 h 120"/>
                  <a:gd name="T18" fmla="*/ 6 w 120"/>
                  <a:gd name="T19" fmla="*/ 2 h 120"/>
                  <a:gd name="T20" fmla="*/ 4 w 120"/>
                  <a:gd name="T21" fmla="*/ 4 h 120"/>
                  <a:gd name="T22" fmla="*/ 2 w 120"/>
                  <a:gd name="T23" fmla="*/ 6 h 120"/>
                  <a:gd name="T24" fmla="*/ 1 w 120"/>
                  <a:gd name="T25" fmla="*/ 8 h 120"/>
                  <a:gd name="T26" fmla="*/ 0 w 120"/>
                  <a:gd name="T27" fmla="*/ 12 h 120"/>
                  <a:gd name="T28" fmla="*/ 0 w 120"/>
                  <a:gd name="T29" fmla="*/ 15 h 120"/>
                  <a:gd name="T30" fmla="*/ 0 w 120"/>
                  <a:gd name="T31" fmla="*/ 105 h 120"/>
                  <a:gd name="T32" fmla="*/ 0 w 120"/>
                  <a:gd name="T33" fmla="*/ 108 h 120"/>
                  <a:gd name="T34" fmla="*/ 1 w 120"/>
                  <a:gd name="T35" fmla="*/ 110 h 120"/>
                  <a:gd name="T36" fmla="*/ 2 w 120"/>
                  <a:gd name="T37" fmla="*/ 114 h 120"/>
                  <a:gd name="T38" fmla="*/ 4 w 120"/>
                  <a:gd name="T39" fmla="*/ 116 h 120"/>
                  <a:gd name="T40" fmla="*/ 6 w 120"/>
                  <a:gd name="T41" fmla="*/ 118 h 120"/>
                  <a:gd name="T42" fmla="*/ 8 w 120"/>
                  <a:gd name="T43" fmla="*/ 119 h 120"/>
                  <a:gd name="T44" fmla="*/ 12 w 120"/>
                  <a:gd name="T45" fmla="*/ 120 h 120"/>
                  <a:gd name="T46" fmla="*/ 15 w 120"/>
                  <a:gd name="T47" fmla="*/ 120 h 120"/>
                  <a:gd name="T48" fmla="*/ 105 w 120"/>
                  <a:gd name="T49" fmla="*/ 120 h 120"/>
                  <a:gd name="T50" fmla="*/ 108 w 120"/>
                  <a:gd name="T51" fmla="*/ 120 h 120"/>
                  <a:gd name="T52" fmla="*/ 110 w 120"/>
                  <a:gd name="T53" fmla="*/ 119 h 120"/>
                  <a:gd name="T54" fmla="*/ 114 w 120"/>
                  <a:gd name="T55" fmla="*/ 118 h 120"/>
                  <a:gd name="T56" fmla="*/ 116 w 120"/>
                  <a:gd name="T57" fmla="*/ 116 h 120"/>
                  <a:gd name="T58" fmla="*/ 118 w 120"/>
                  <a:gd name="T59" fmla="*/ 114 h 120"/>
                  <a:gd name="T60" fmla="*/ 119 w 120"/>
                  <a:gd name="T61" fmla="*/ 110 h 120"/>
                  <a:gd name="T62" fmla="*/ 120 w 120"/>
                  <a:gd name="T63" fmla="*/ 108 h 120"/>
                  <a:gd name="T64" fmla="*/ 120 w 120"/>
                  <a:gd name="T65" fmla="*/ 105 h 120"/>
                  <a:gd name="T66" fmla="*/ 120 w 120"/>
                  <a:gd name="T67" fmla="*/ 15 h 120"/>
                  <a:gd name="T68" fmla="*/ 120 w 120"/>
                  <a:gd name="T69" fmla="*/ 12 h 120"/>
                  <a:gd name="T70" fmla="*/ 119 w 120"/>
                  <a:gd name="T71" fmla="*/ 8 h 120"/>
                  <a:gd name="T72" fmla="*/ 118 w 120"/>
                  <a:gd name="T73" fmla="*/ 6 h 120"/>
                  <a:gd name="T74" fmla="*/ 116 w 120"/>
                  <a:gd name="T75" fmla="*/ 4 h 120"/>
                  <a:gd name="T76" fmla="*/ 114 w 120"/>
                  <a:gd name="T77" fmla="*/ 2 h 120"/>
                  <a:gd name="T78" fmla="*/ 110 w 120"/>
                  <a:gd name="T79" fmla="*/ 1 h 120"/>
                  <a:gd name="T80" fmla="*/ 108 w 120"/>
                  <a:gd name="T81" fmla="*/ 0 h 120"/>
                  <a:gd name="T82" fmla="*/ 105 w 120"/>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0">
                    <a:moveTo>
                      <a:pt x="90" y="90"/>
                    </a:moveTo>
                    <a:lnTo>
                      <a:pt x="30" y="90"/>
                    </a:lnTo>
                    <a:lnTo>
                      <a:pt x="30" y="30"/>
                    </a:lnTo>
                    <a:lnTo>
                      <a:pt x="90" y="30"/>
                    </a:lnTo>
                    <a:lnTo>
                      <a:pt x="90" y="90"/>
                    </a:lnTo>
                    <a:close/>
                    <a:moveTo>
                      <a:pt x="105" y="0"/>
                    </a:moveTo>
                    <a:lnTo>
                      <a:pt x="15" y="0"/>
                    </a:lnTo>
                    <a:lnTo>
                      <a:pt x="12" y="0"/>
                    </a:lnTo>
                    <a:lnTo>
                      <a:pt x="8" y="1"/>
                    </a:lnTo>
                    <a:lnTo>
                      <a:pt x="6" y="2"/>
                    </a:lnTo>
                    <a:lnTo>
                      <a:pt x="4" y="4"/>
                    </a:lnTo>
                    <a:lnTo>
                      <a:pt x="2" y="6"/>
                    </a:lnTo>
                    <a:lnTo>
                      <a:pt x="1" y="8"/>
                    </a:lnTo>
                    <a:lnTo>
                      <a:pt x="0" y="12"/>
                    </a:lnTo>
                    <a:lnTo>
                      <a:pt x="0" y="15"/>
                    </a:lnTo>
                    <a:lnTo>
                      <a:pt x="0" y="105"/>
                    </a:lnTo>
                    <a:lnTo>
                      <a:pt x="0" y="108"/>
                    </a:lnTo>
                    <a:lnTo>
                      <a:pt x="1" y="110"/>
                    </a:lnTo>
                    <a:lnTo>
                      <a:pt x="2" y="114"/>
                    </a:lnTo>
                    <a:lnTo>
                      <a:pt x="4" y="116"/>
                    </a:lnTo>
                    <a:lnTo>
                      <a:pt x="6" y="118"/>
                    </a:lnTo>
                    <a:lnTo>
                      <a:pt x="8" y="119"/>
                    </a:lnTo>
                    <a:lnTo>
                      <a:pt x="12" y="120"/>
                    </a:lnTo>
                    <a:lnTo>
                      <a:pt x="15" y="120"/>
                    </a:lnTo>
                    <a:lnTo>
                      <a:pt x="105" y="120"/>
                    </a:lnTo>
                    <a:lnTo>
                      <a:pt x="108" y="120"/>
                    </a:lnTo>
                    <a:lnTo>
                      <a:pt x="110" y="119"/>
                    </a:lnTo>
                    <a:lnTo>
                      <a:pt x="114" y="118"/>
                    </a:lnTo>
                    <a:lnTo>
                      <a:pt x="116" y="116"/>
                    </a:lnTo>
                    <a:lnTo>
                      <a:pt x="118" y="114"/>
                    </a:lnTo>
                    <a:lnTo>
                      <a:pt x="119" y="110"/>
                    </a:lnTo>
                    <a:lnTo>
                      <a:pt x="120" y="108"/>
                    </a:lnTo>
                    <a:lnTo>
                      <a:pt x="120" y="105"/>
                    </a:lnTo>
                    <a:lnTo>
                      <a:pt x="120" y="15"/>
                    </a:lnTo>
                    <a:lnTo>
                      <a:pt x="120" y="12"/>
                    </a:lnTo>
                    <a:lnTo>
                      <a:pt x="119" y="8"/>
                    </a:lnTo>
                    <a:lnTo>
                      <a:pt x="118" y="6"/>
                    </a:lnTo>
                    <a:lnTo>
                      <a:pt x="116" y="4"/>
                    </a:lnTo>
                    <a:lnTo>
                      <a:pt x="114" y="2"/>
                    </a:lnTo>
                    <a:lnTo>
                      <a:pt x="110" y="1"/>
                    </a:lnTo>
                    <a:lnTo>
                      <a:pt x="108"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306">
                <a:extLst>
                  <a:ext uri="{FF2B5EF4-FFF2-40B4-BE49-F238E27FC236}">
                    <a16:creationId xmlns:a16="http://schemas.microsoft.com/office/drawing/2014/main" id="{6DF01A37-A979-4743-8216-ACF7338794E6}"/>
                  </a:ext>
                </a:extLst>
              </p:cNvPr>
              <p:cNvSpPr>
                <a:spLocks noEditPoints="1"/>
              </p:cNvSpPr>
              <p:nvPr/>
            </p:nvSpPr>
            <p:spPr bwMode="auto">
              <a:xfrm>
                <a:off x="10072688" y="1468438"/>
                <a:ext cx="38100" cy="38100"/>
              </a:xfrm>
              <a:custGeom>
                <a:avLst/>
                <a:gdLst>
                  <a:gd name="T0" fmla="*/ 90 w 120"/>
                  <a:gd name="T1" fmla="*/ 91 h 121"/>
                  <a:gd name="T2" fmla="*/ 30 w 120"/>
                  <a:gd name="T3" fmla="*/ 91 h 121"/>
                  <a:gd name="T4" fmla="*/ 30 w 120"/>
                  <a:gd name="T5" fmla="*/ 30 h 121"/>
                  <a:gd name="T6" fmla="*/ 90 w 120"/>
                  <a:gd name="T7" fmla="*/ 30 h 121"/>
                  <a:gd name="T8" fmla="*/ 90 w 120"/>
                  <a:gd name="T9" fmla="*/ 91 h 121"/>
                  <a:gd name="T10" fmla="*/ 105 w 120"/>
                  <a:gd name="T11" fmla="*/ 0 h 121"/>
                  <a:gd name="T12" fmla="*/ 15 w 120"/>
                  <a:gd name="T13" fmla="*/ 0 h 121"/>
                  <a:gd name="T14" fmla="*/ 12 w 120"/>
                  <a:gd name="T15" fmla="*/ 1 h 121"/>
                  <a:gd name="T16" fmla="*/ 9 w 120"/>
                  <a:gd name="T17" fmla="*/ 2 h 121"/>
                  <a:gd name="T18" fmla="*/ 7 w 120"/>
                  <a:gd name="T19" fmla="*/ 3 h 121"/>
                  <a:gd name="T20" fmla="*/ 5 w 120"/>
                  <a:gd name="T21" fmla="*/ 5 h 121"/>
                  <a:gd name="T22" fmla="*/ 2 w 120"/>
                  <a:gd name="T23" fmla="*/ 7 h 121"/>
                  <a:gd name="T24" fmla="*/ 1 w 120"/>
                  <a:gd name="T25" fmla="*/ 9 h 121"/>
                  <a:gd name="T26" fmla="*/ 0 w 120"/>
                  <a:gd name="T27" fmla="*/ 12 h 121"/>
                  <a:gd name="T28" fmla="*/ 0 w 120"/>
                  <a:gd name="T29" fmla="*/ 15 h 121"/>
                  <a:gd name="T30" fmla="*/ 0 w 120"/>
                  <a:gd name="T31" fmla="*/ 106 h 121"/>
                  <a:gd name="T32" fmla="*/ 0 w 120"/>
                  <a:gd name="T33" fmla="*/ 108 h 121"/>
                  <a:gd name="T34" fmla="*/ 1 w 120"/>
                  <a:gd name="T35" fmla="*/ 111 h 121"/>
                  <a:gd name="T36" fmla="*/ 2 w 120"/>
                  <a:gd name="T37" fmla="*/ 113 h 121"/>
                  <a:gd name="T38" fmla="*/ 5 w 120"/>
                  <a:gd name="T39" fmla="*/ 116 h 121"/>
                  <a:gd name="T40" fmla="*/ 7 w 120"/>
                  <a:gd name="T41" fmla="*/ 118 h 121"/>
                  <a:gd name="T42" fmla="*/ 9 w 120"/>
                  <a:gd name="T43" fmla="*/ 120 h 121"/>
                  <a:gd name="T44" fmla="*/ 12 w 120"/>
                  <a:gd name="T45" fmla="*/ 120 h 121"/>
                  <a:gd name="T46" fmla="*/ 15 w 120"/>
                  <a:gd name="T47" fmla="*/ 121 h 121"/>
                  <a:gd name="T48" fmla="*/ 105 w 120"/>
                  <a:gd name="T49" fmla="*/ 121 h 121"/>
                  <a:gd name="T50" fmla="*/ 109 w 120"/>
                  <a:gd name="T51" fmla="*/ 120 h 121"/>
                  <a:gd name="T52" fmla="*/ 111 w 120"/>
                  <a:gd name="T53" fmla="*/ 120 h 121"/>
                  <a:gd name="T54" fmla="*/ 114 w 120"/>
                  <a:gd name="T55" fmla="*/ 118 h 121"/>
                  <a:gd name="T56" fmla="*/ 116 w 120"/>
                  <a:gd name="T57" fmla="*/ 116 h 121"/>
                  <a:gd name="T58" fmla="*/ 117 w 120"/>
                  <a:gd name="T59" fmla="*/ 113 h 121"/>
                  <a:gd name="T60" fmla="*/ 119 w 120"/>
                  <a:gd name="T61" fmla="*/ 111 h 121"/>
                  <a:gd name="T62" fmla="*/ 120 w 120"/>
                  <a:gd name="T63" fmla="*/ 108 h 121"/>
                  <a:gd name="T64" fmla="*/ 120 w 120"/>
                  <a:gd name="T65" fmla="*/ 106 h 121"/>
                  <a:gd name="T66" fmla="*/ 120 w 120"/>
                  <a:gd name="T67" fmla="*/ 15 h 121"/>
                  <a:gd name="T68" fmla="*/ 120 w 120"/>
                  <a:gd name="T69" fmla="*/ 12 h 121"/>
                  <a:gd name="T70" fmla="*/ 119 w 120"/>
                  <a:gd name="T71" fmla="*/ 9 h 121"/>
                  <a:gd name="T72" fmla="*/ 117 w 120"/>
                  <a:gd name="T73" fmla="*/ 7 h 121"/>
                  <a:gd name="T74" fmla="*/ 116 w 120"/>
                  <a:gd name="T75" fmla="*/ 5 h 121"/>
                  <a:gd name="T76" fmla="*/ 114 w 120"/>
                  <a:gd name="T77" fmla="*/ 3 h 121"/>
                  <a:gd name="T78" fmla="*/ 111 w 120"/>
                  <a:gd name="T79" fmla="*/ 2 h 121"/>
                  <a:gd name="T80" fmla="*/ 109 w 120"/>
                  <a:gd name="T81" fmla="*/ 1 h 121"/>
                  <a:gd name="T82" fmla="*/ 105 w 120"/>
                  <a:gd name="T8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1">
                    <a:moveTo>
                      <a:pt x="90" y="91"/>
                    </a:moveTo>
                    <a:lnTo>
                      <a:pt x="30" y="91"/>
                    </a:lnTo>
                    <a:lnTo>
                      <a:pt x="30" y="30"/>
                    </a:lnTo>
                    <a:lnTo>
                      <a:pt x="90" y="30"/>
                    </a:lnTo>
                    <a:lnTo>
                      <a:pt x="90" y="91"/>
                    </a:lnTo>
                    <a:close/>
                    <a:moveTo>
                      <a:pt x="105" y="0"/>
                    </a:moveTo>
                    <a:lnTo>
                      <a:pt x="15" y="0"/>
                    </a:lnTo>
                    <a:lnTo>
                      <a:pt x="12" y="1"/>
                    </a:lnTo>
                    <a:lnTo>
                      <a:pt x="9" y="2"/>
                    </a:lnTo>
                    <a:lnTo>
                      <a:pt x="7" y="3"/>
                    </a:lnTo>
                    <a:lnTo>
                      <a:pt x="5" y="5"/>
                    </a:lnTo>
                    <a:lnTo>
                      <a:pt x="2" y="7"/>
                    </a:lnTo>
                    <a:lnTo>
                      <a:pt x="1" y="9"/>
                    </a:lnTo>
                    <a:lnTo>
                      <a:pt x="0" y="12"/>
                    </a:lnTo>
                    <a:lnTo>
                      <a:pt x="0" y="15"/>
                    </a:lnTo>
                    <a:lnTo>
                      <a:pt x="0" y="106"/>
                    </a:lnTo>
                    <a:lnTo>
                      <a:pt x="0" y="108"/>
                    </a:lnTo>
                    <a:lnTo>
                      <a:pt x="1" y="111"/>
                    </a:lnTo>
                    <a:lnTo>
                      <a:pt x="2" y="113"/>
                    </a:lnTo>
                    <a:lnTo>
                      <a:pt x="5" y="116"/>
                    </a:lnTo>
                    <a:lnTo>
                      <a:pt x="7" y="118"/>
                    </a:lnTo>
                    <a:lnTo>
                      <a:pt x="9" y="120"/>
                    </a:lnTo>
                    <a:lnTo>
                      <a:pt x="12" y="120"/>
                    </a:lnTo>
                    <a:lnTo>
                      <a:pt x="15" y="121"/>
                    </a:lnTo>
                    <a:lnTo>
                      <a:pt x="105" y="121"/>
                    </a:lnTo>
                    <a:lnTo>
                      <a:pt x="109" y="120"/>
                    </a:lnTo>
                    <a:lnTo>
                      <a:pt x="111" y="120"/>
                    </a:lnTo>
                    <a:lnTo>
                      <a:pt x="114" y="118"/>
                    </a:lnTo>
                    <a:lnTo>
                      <a:pt x="116" y="116"/>
                    </a:lnTo>
                    <a:lnTo>
                      <a:pt x="117" y="113"/>
                    </a:lnTo>
                    <a:lnTo>
                      <a:pt x="119" y="111"/>
                    </a:lnTo>
                    <a:lnTo>
                      <a:pt x="120" y="108"/>
                    </a:lnTo>
                    <a:lnTo>
                      <a:pt x="120" y="106"/>
                    </a:lnTo>
                    <a:lnTo>
                      <a:pt x="120" y="15"/>
                    </a:lnTo>
                    <a:lnTo>
                      <a:pt x="120" y="12"/>
                    </a:lnTo>
                    <a:lnTo>
                      <a:pt x="119" y="9"/>
                    </a:lnTo>
                    <a:lnTo>
                      <a:pt x="117" y="7"/>
                    </a:lnTo>
                    <a:lnTo>
                      <a:pt x="116" y="5"/>
                    </a:lnTo>
                    <a:lnTo>
                      <a:pt x="114" y="3"/>
                    </a:lnTo>
                    <a:lnTo>
                      <a:pt x="111" y="2"/>
                    </a:lnTo>
                    <a:lnTo>
                      <a:pt x="109" y="1"/>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307">
                <a:extLst>
                  <a:ext uri="{FF2B5EF4-FFF2-40B4-BE49-F238E27FC236}">
                    <a16:creationId xmlns:a16="http://schemas.microsoft.com/office/drawing/2014/main" id="{FC18B40F-6237-4FF8-A803-CBE7AFF0F6B8}"/>
                  </a:ext>
                </a:extLst>
              </p:cNvPr>
              <p:cNvSpPr>
                <a:spLocks noEditPoints="1"/>
              </p:cNvSpPr>
              <p:nvPr/>
            </p:nvSpPr>
            <p:spPr bwMode="auto">
              <a:xfrm>
                <a:off x="9958388" y="1468438"/>
                <a:ext cx="38100" cy="38100"/>
              </a:xfrm>
              <a:custGeom>
                <a:avLst/>
                <a:gdLst>
                  <a:gd name="T0" fmla="*/ 90 w 120"/>
                  <a:gd name="T1" fmla="*/ 91 h 121"/>
                  <a:gd name="T2" fmla="*/ 30 w 120"/>
                  <a:gd name="T3" fmla="*/ 91 h 121"/>
                  <a:gd name="T4" fmla="*/ 30 w 120"/>
                  <a:gd name="T5" fmla="*/ 30 h 121"/>
                  <a:gd name="T6" fmla="*/ 90 w 120"/>
                  <a:gd name="T7" fmla="*/ 30 h 121"/>
                  <a:gd name="T8" fmla="*/ 90 w 120"/>
                  <a:gd name="T9" fmla="*/ 91 h 121"/>
                  <a:gd name="T10" fmla="*/ 105 w 120"/>
                  <a:gd name="T11" fmla="*/ 0 h 121"/>
                  <a:gd name="T12" fmla="*/ 15 w 120"/>
                  <a:gd name="T13" fmla="*/ 0 h 121"/>
                  <a:gd name="T14" fmla="*/ 12 w 120"/>
                  <a:gd name="T15" fmla="*/ 1 h 121"/>
                  <a:gd name="T16" fmla="*/ 8 w 120"/>
                  <a:gd name="T17" fmla="*/ 2 h 121"/>
                  <a:gd name="T18" fmla="*/ 6 w 120"/>
                  <a:gd name="T19" fmla="*/ 3 h 121"/>
                  <a:gd name="T20" fmla="*/ 4 w 120"/>
                  <a:gd name="T21" fmla="*/ 5 h 121"/>
                  <a:gd name="T22" fmla="*/ 2 w 120"/>
                  <a:gd name="T23" fmla="*/ 7 h 121"/>
                  <a:gd name="T24" fmla="*/ 1 w 120"/>
                  <a:gd name="T25" fmla="*/ 9 h 121"/>
                  <a:gd name="T26" fmla="*/ 0 w 120"/>
                  <a:gd name="T27" fmla="*/ 12 h 121"/>
                  <a:gd name="T28" fmla="*/ 0 w 120"/>
                  <a:gd name="T29" fmla="*/ 15 h 121"/>
                  <a:gd name="T30" fmla="*/ 0 w 120"/>
                  <a:gd name="T31" fmla="*/ 106 h 121"/>
                  <a:gd name="T32" fmla="*/ 0 w 120"/>
                  <a:gd name="T33" fmla="*/ 108 h 121"/>
                  <a:gd name="T34" fmla="*/ 1 w 120"/>
                  <a:gd name="T35" fmla="*/ 111 h 121"/>
                  <a:gd name="T36" fmla="*/ 2 w 120"/>
                  <a:gd name="T37" fmla="*/ 113 h 121"/>
                  <a:gd name="T38" fmla="*/ 4 w 120"/>
                  <a:gd name="T39" fmla="*/ 116 h 121"/>
                  <a:gd name="T40" fmla="*/ 6 w 120"/>
                  <a:gd name="T41" fmla="*/ 118 h 121"/>
                  <a:gd name="T42" fmla="*/ 8 w 120"/>
                  <a:gd name="T43" fmla="*/ 120 h 121"/>
                  <a:gd name="T44" fmla="*/ 12 w 120"/>
                  <a:gd name="T45" fmla="*/ 120 h 121"/>
                  <a:gd name="T46" fmla="*/ 15 w 120"/>
                  <a:gd name="T47" fmla="*/ 121 h 121"/>
                  <a:gd name="T48" fmla="*/ 105 w 120"/>
                  <a:gd name="T49" fmla="*/ 121 h 121"/>
                  <a:gd name="T50" fmla="*/ 108 w 120"/>
                  <a:gd name="T51" fmla="*/ 120 h 121"/>
                  <a:gd name="T52" fmla="*/ 110 w 120"/>
                  <a:gd name="T53" fmla="*/ 120 h 121"/>
                  <a:gd name="T54" fmla="*/ 114 w 120"/>
                  <a:gd name="T55" fmla="*/ 118 h 121"/>
                  <a:gd name="T56" fmla="*/ 116 w 120"/>
                  <a:gd name="T57" fmla="*/ 116 h 121"/>
                  <a:gd name="T58" fmla="*/ 118 w 120"/>
                  <a:gd name="T59" fmla="*/ 113 h 121"/>
                  <a:gd name="T60" fmla="*/ 119 w 120"/>
                  <a:gd name="T61" fmla="*/ 111 h 121"/>
                  <a:gd name="T62" fmla="*/ 120 w 120"/>
                  <a:gd name="T63" fmla="*/ 108 h 121"/>
                  <a:gd name="T64" fmla="*/ 120 w 120"/>
                  <a:gd name="T65" fmla="*/ 106 h 121"/>
                  <a:gd name="T66" fmla="*/ 120 w 120"/>
                  <a:gd name="T67" fmla="*/ 15 h 121"/>
                  <a:gd name="T68" fmla="*/ 120 w 120"/>
                  <a:gd name="T69" fmla="*/ 12 h 121"/>
                  <a:gd name="T70" fmla="*/ 119 w 120"/>
                  <a:gd name="T71" fmla="*/ 9 h 121"/>
                  <a:gd name="T72" fmla="*/ 118 w 120"/>
                  <a:gd name="T73" fmla="*/ 7 h 121"/>
                  <a:gd name="T74" fmla="*/ 116 w 120"/>
                  <a:gd name="T75" fmla="*/ 5 h 121"/>
                  <a:gd name="T76" fmla="*/ 114 w 120"/>
                  <a:gd name="T77" fmla="*/ 3 h 121"/>
                  <a:gd name="T78" fmla="*/ 110 w 120"/>
                  <a:gd name="T79" fmla="*/ 2 h 121"/>
                  <a:gd name="T80" fmla="*/ 108 w 120"/>
                  <a:gd name="T81" fmla="*/ 1 h 121"/>
                  <a:gd name="T82" fmla="*/ 105 w 120"/>
                  <a:gd name="T8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1">
                    <a:moveTo>
                      <a:pt x="90" y="91"/>
                    </a:moveTo>
                    <a:lnTo>
                      <a:pt x="30" y="91"/>
                    </a:lnTo>
                    <a:lnTo>
                      <a:pt x="30" y="30"/>
                    </a:lnTo>
                    <a:lnTo>
                      <a:pt x="90" y="30"/>
                    </a:lnTo>
                    <a:lnTo>
                      <a:pt x="90" y="91"/>
                    </a:lnTo>
                    <a:close/>
                    <a:moveTo>
                      <a:pt x="105" y="0"/>
                    </a:moveTo>
                    <a:lnTo>
                      <a:pt x="15" y="0"/>
                    </a:lnTo>
                    <a:lnTo>
                      <a:pt x="12" y="1"/>
                    </a:lnTo>
                    <a:lnTo>
                      <a:pt x="8" y="2"/>
                    </a:lnTo>
                    <a:lnTo>
                      <a:pt x="6" y="3"/>
                    </a:lnTo>
                    <a:lnTo>
                      <a:pt x="4" y="5"/>
                    </a:lnTo>
                    <a:lnTo>
                      <a:pt x="2" y="7"/>
                    </a:lnTo>
                    <a:lnTo>
                      <a:pt x="1" y="9"/>
                    </a:lnTo>
                    <a:lnTo>
                      <a:pt x="0" y="12"/>
                    </a:lnTo>
                    <a:lnTo>
                      <a:pt x="0" y="15"/>
                    </a:lnTo>
                    <a:lnTo>
                      <a:pt x="0" y="106"/>
                    </a:lnTo>
                    <a:lnTo>
                      <a:pt x="0" y="108"/>
                    </a:lnTo>
                    <a:lnTo>
                      <a:pt x="1" y="111"/>
                    </a:lnTo>
                    <a:lnTo>
                      <a:pt x="2" y="113"/>
                    </a:lnTo>
                    <a:lnTo>
                      <a:pt x="4" y="116"/>
                    </a:lnTo>
                    <a:lnTo>
                      <a:pt x="6" y="118"/>
                    </a:lnTo>
                    <a:lnTo>
                      <a:pt x="8" y="120"/>
                    </a:lnTo>
                    <a:lnTo>
                      <a:pt x="12" y="120"/>
                    </a:lnTo>
                    <a:lnTo>
                      <a:pt x="15" y="121"/>
                    </a:lnTo>
                    <a:lnTo>
                      <a:pt x="105" y="121"/>
                    </a:lnTo>
                    <a:lnTo>
                      <a:pt x="108" y="120"/>
                    </a:lnTo>
                    <a:lnTo>
                      <a:pt x="110" y="120"/>
                    </a:lnTo>
                    <a:lnTo>
                      <a:pt x="114" y="118"/>
                    </a:lnTo>
                    <a:lnTo>
                      <a:pt x="116" y="116"/>
                    </a:lnTo>
                    <a:lnTo>
                      <a:pt x="118" y="113"/>
                    </a:lnTo>
                    <a:lnTo>
                      <a:pt x="119" y="111"/>
                    </a:lnTo>
                    <a:lnTo>
                      <a:pt x="120" y="108"/>
                    </a:lnTo>
                    <a:lnTo>
                      <a:pt x="120" y="106"/>
                    </a:lnTo>
                    <a:lnTo>
                      <a:pt x="120" y="15"/>
                    </a:lnTo>
                    <a:lnTo>
                      <a:pt x="120" y="12"/>
                    </a:lnTo>
                    <a:lnTo>
                      <a:pt x="119" y="9"/>
                    </a:lnTo>
                    <a:lnTo>
                      <a:pt x="118" y="7"/>
                    </a:lnTo>
                    <a:lnTo>
                      <a:pt x="116" y="5"/>
                    </a:lnTo>
                    <a:lnTo>
                      <a:pt x="114" y="3"/>
                    </a:lnTo>
                    <a:lnTo>
                      <a:pt x="110" y="2"/>
                    </a:lnTo>
                    <a:lnTo>
                      <a:pt x="108" y="1"/>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308">
                <a:extLst>
                  <a:ext uri="{FF2B5EF4-FFF2-40B4-BE49-F238E27FC236}">
                    <a16:creationId xmlns:a16="http://schemas.microsoft.com/office/drawing/2014/main" id="{CD41CABA-97C0-4565-B789-5B8EE39DFC38}"/>
                  </a:ext>
                </a:extLst>
              </p:cNvPr>
              <p:cNvSpPr>
                <a:spLocks noEditPoints="1"/>
              </p:cNvSpPr>
              <p:nvPr/>
            </p:nvSpPr>
            <p:spPr bwMode="auto">
              <a:xfrm>
                <a:off x="10072688" y="1420813"/>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9 w 120"/>
                  <a:gd name="T17" fmla="*/ 1 h 120"/>
                  <a:gd name="T18" fmla="*/ 7 w 120"/>
                  <a:gd name="T19" fmla="*/ 2 h 120"/>
                  <a:gd name="T20" fmla="*/ 5 w 120"/>
                  <a:gd name="T21" fmla="*/ 5 h 120"/>
                  <a:gd name="T22" fmla="*/ 2 w 120"/>
                  <a:gd name="T23" fmla="*/ 7 h 120"/>
                  <a:gd name="T24" fmla="*/ 1 w 120"/>
                  <a:gd name="T25" fmla="*/ 10 h 120"/>
                  <a:gd name="T26" fmla="*/ 0 w 120"/>
                  <a:gd name="T27" fmla="*/ 12 h 120"/>
                  <a:gd name="T28" fmla="*/ 0 w 120"/>
                  <a:gd name="T29" fmla="*/ 15 h 120"/>
                  <a:gd name="T30" fmla="*/ 0 w 120"/>
                  <a:gd name="T31" fmla="*/ 105 h 120"/>
                  <a:gd name="T32" fmla="*/ 0 w 120"/>
                  <a:gd name="T33" fmla="*/ 109 h 120"/>
                  <a:gd name="T34" fmla="*/ 1 w 120"/>
                  <a:gd name="T35" fmla="*/ 112 h 120"/>
                  <a:gd name="T36" fmla="*/ 2 w 120"/>
                  <a:gd name="T37" fmla="*/ 114 h 120"/>
                  <a:gd name="T38" fmla="*/ 5 w 120"/>
                  <a:gd name="T39" fmla="*/ 116 h 120"/>
                  <a:gd name="T40" fmla="*/ 7 w 120"/>
                  <a:gd name="T41" fmla="*/ 118 h 120"/>
                  <a:gd name="T42" fmla="*/ 9 w 120"/>
                  <a:gd name="T43" fmla="*/ 119 h 120"/>
                  <a:gd name="T44" fmla="*/ 12 w 120"/>
                  <a:gd name="T45" fmla="*/ 120 h 120"/>
                  <a:gd name="T46" fmla="*/ 15 w 120"/>
                  <a:gd name="T47" fmla="*/ 120 h 120"/>
                  <a:gd name="T48" fmla="*/ 105 w 120"/>
                  <a:gd name="T49" fmla="*/ 120 h 120"/>
                  <a:gd name="T50" fmla="*/ 109 w 120"/>
                  <a:gd name="T51" fmla="*/ 120 h 120"/>
                  <a:gd name="T52" fmla="*/ 111 w 120"/>
                  <a:gd name="T53" fmla="*/ 119 h 120"/>
                  <a:gd name="T54" fmla="*/ 114 w 120"/>
                  <a:gd name="T55" fmla="*/ 118 h 120"/>
                  <a:gd name="T56" fmla="*/ 116 w 120"/>
                  <a:gd name="T57" fmla="*/ 116 h 120"/>
                  <a:gd name="T58" fmla="*/ 117 w 120"/>
                  <a:gd name="T59" fmla="*/ 114 h 120"/>
                  <a:gd name="T60" fmla="*/ 119 w 120"/>
                  <a:gd name="T61" fmla="*/ 112 h 120"/>
                  <a:gd name="T62" fmla="*/ 120 w 120"/>
                  <a:gd name="T63" fmla="*/ 109 h 120"/>
                  <a:gd name="T64" fmla="*/ 120 w 120"/>
                  <a:gd name="T65" fmla="*/ 105 h 120"/>
                  <a:gd name="T66" fmla="*/ 120 w 120"/>
                  <a:gd name="T67" fmla="*/ 15 h 120"/>
                  <a:gd name="T68" fmla="*/ 120 w 120"/>
                  <a:gd name="T69" fmla="*/ 12 h 120"/>
                  <a:gd name="T70" fmla="*/ 119 w 120"/>
                  <a:gd name="T71" fmla="*/ 10 h 120"/>
                  <a:gd name="T72" fmla="*/ 117 w 120"/>
                  <a:gd name="T73" fmla="*/ 7 h 120"/>
                  <a:gd name="T74" fmla="*/ 116 w 120"/>
                  <a:gd name="T75" fmla="*/ 5 h 120"/>
                  <a:gd name="T76" fmla="*/ 114 w 120"/>
                  <a:gd name="T77" fmla="*/ 2 h 120"/>
                  <a:gd name="T78" fmla="*/ 111 w 120"/>
                  <a:gd name="T79" fmla="*/ 1 h 120"/>
                  <a:gd name="T80" fmla="*/ 109 w 120"/>
                  <a:gd name="T81" fmla="*/ 0 h 120"/>
                  <a:gd name="T82" fmla="*/ 105 w 120"/>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0">
                    <a:moveTo>
                      <a:pt x="90" y="90"/>
                    </a:moveTo>
                    <a:lnTo>
                      <a:pt x="30" y="90"/>
                    </a:lnTo>
                    <a:lnTo>
                      <a:pt x="30" y="30"/>
                    </a:lnTo>
                    <a:lnTo>
                      <a:pt x="90" y="30"/>
                    </a:lnTo>
                    <a:lnTo>
                      <a:pt x="90" y="90"/>
                    </a:lnTo>
                    <a:close/>
                    <a:moveTo>
                      <a:pt x="105" y="0"/>
                    </a:moveTo>
                    <a:lnTo>
                      <a:pt x="15" y="0"/>
                    </a:lnTo>
                    <a:lnTo>
                      <a:pt x="12" y="0"/>
                    </a:lnTo>
                    <a:lnTo>
                      <a:pt x="9" y="1"/>
                    </a:lnTo>
                    <a:lnTo>
                      <a:pt x="7" y="2"/>
                    </a:lnTo>
                    <a:lnTo>
                      <a:pt x="5" y="5"/>
                    </a:lnTo>
                    <a:lnTo>
                      <a:pt x="2" y="7"/>
                    </a:lnTo>
                    <a:lnTo>
                      <a:pt x="1" y="10"/>
                    </a:lnTo>
                    <a:lnTo>
                      <a:pt x="0" y="12"/>
                    </a:lnTo>
                    <a:lnTo>
                      <a:pt x="0" y="15"/>
                    </a:lnTo>
                    <a:lnTo>
                      <a:pt x="0" y="105"/>
                    </a:lnTo>
                    <a:lnTo>
                      <a:pt x="0" y="109"/>
                    </a:lnTo>
                    <a:lnTo>
                      <a:pt x="1" y="112"/>
                    </a:lnTo>
                    <a:lnTo>
                      <a:pt x="2" y="114"/>
                    </a:lnTo>
                    <a:lnTo>
                      <a:pt x="5" y="116"/>
                    </a:lnTo>
                    <a:lnTo>
                      <a:pt x="7" y="118"/>
                    </a:lnTo>
                    <a:lnTo>
                      <a:pt x="9" y="119"/>
                    </a:lnTo>
                    <a:lnTo>
                      <a:pt x="12" y="120"/>
                    </a:lnTo>
                    <a:lnTo>
                      <a:pt x="15" y="120"/>
                    </a:lnTo>
                    <a:lnTo>
                      <a:pt x="105" y="120"/>
                    </a:lnTo>
                    <a:lnTo>
                      <a:pt x="109" y="120"/>
                    </a:lnTo>
                    <a:lnTo>
                      <a:pt x="111" y="119"/>
                    </a:lnTo>
                    <a:lnTo>
                      <a:pt x="114" y="118"/>
                    </a:lnTo>
                    <a:lnTo>
                      <a:pt x="116" y="116"/>
                    </a:lnTo>
                    <a:lnTo>
                      <a:pt x="117" y="114"/>
                    </a:lnTo>
                    <a:lnTo>
                      <a:pt x="119" y="112"/>
                    </a:lnTo>
                    <a:lnTo>
                      <a:pt x="120" y="109"/>
                    </a:lnTo>
                    <a:lnTo>
                      <a:pt x="120" y="105"/>
                    </a:lnTo>
                    <a:lnTo>
                      <a:pt x="120" y="15"/>
                    </a:lnTo>
                    <a:lnTo>
                      <a:pt x="120" y="12"/>
                    </a:lnTo>
                    <a:lnTo>
                      <a:pt x="119" y="10"/>
                    </a:lnTo>
                    <a:lnTo>
                      <a:pt x="117" y="7"/>
                    </a:lnTo>
                    <a:lnTo>
                      <a:pt x="116" y="5"/>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309">
                <a:extLst>
                  <a:ext uri="{FF2B5EF4-FFF2-40B4-BE49-F238E27FC236}">
                    <a16:creationId xmlns:a16="http://schemas.microsoft.com/office/drawing/2014/main" id="{9D62E842-C860-453F-9571-F0D262E06283}"/>
                  </a:ext>
                </a:extLst>
              </p:cNvPr>
              <p:cNvSpPr>
                <a:spLocks noEditPoints="1"/>
              </p:cNvSpPr>
              <p:nvPr/>
            </p:nvSpPr>
            <p:spPr bwMode="auto">
              <a:xfrm>
                <a:off x="9958388" y="1420813"/>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8 w 120"/>
                  <a:gd name="T17" fmla="*/ 1 h 120"/>
                  <a:gd name="T18" fmla="*/ 6 w 120"/>
                  <a:gd name="T19" fmla="*/ 2 h 120"/>
                  <a:gd name="T20" fmla="*/ 4 w 120"/>
                  <a:gd name="T21" fmla="*/ 5 h 120"/>
                  <a:gd name="T22" fmla="*/ 2 w 120"/>
                  <a:gd name="T23" fmla="*/ 7 h 120"/>
                  <a:gd name="T24" fmla="*/ 1 w 120"/>
                  <a:gd name="T25" fmla="*/ 10 h 120"/>
                  <a:gd name="T26" fmla="*/ 0 w 120"/>
                  <a:gd name="T27" fmla="*/ 12 h 120"/>
                  <a:gd name="T28" fmla="*/ 0 w 120"/>
                  <a:gd name="T29" fmla="*/ 15 h 120"/>
                  <a:gd name="T30" fmla="*/ 0 w 120"/>
                  <a:gd name="T31" fmla="*/ 105 h 120"/>
                  <a:gd name="T32" fmla="*/ 0 w 120"/>
                  <a:gd name="T33" fmla="*/ 109 h 120"/>
                  <a:gd name="T34" fmla="*/ 1 w 120"/>
                  <a:gd name="T35" fmla="*/ 112 h 120"/>
                  <a:gd name="T36" fmla="*/ 2 w 120"/>
                  <a:gd name="T37" fmla="*/ 114 h 120"/>
                  <a:gd name="T38" fmla="*/ 4 w 120"/>
                  <a:gd name="T39" fmla="*/ 116 h 120"/>
                  <a:gd name="T40" fmla="*/ 6 w 120"/>
                  <a:gd name="T41" fmla="*/ 118 h 120"/>
                  <a:gd name="T42" fmla="*/ 8 w 120"/>
                  <a:gd name="T43" fmla="*/ 119 h 120"/>
                  <a:gd name="T44" fmla="*/ 12 w 120"/>
                  <a:gd name="T45" fmla="*/ 120 h 120"/>
                  <a:gd name="T46" fmla="*/ 15 w 120"/>
                  <a:gd name="T47" fmla="*/ 120 h 120"/>
                  <a:gd name="T48" fmla="*/ 105 w 120"/>
                  <a:gd name="T49" fmla="*/ 120 h 120"/>
                  <a:gd name="T50" fmla="*/ 108 w 120"/>
                  <a:gd name="T51" fmla="*/ 120 h 120"/>
                  <a:gd name="T52" fmla="*/ 110 w 120"/>
                  <a:gd name="T53" fmla="*/ 119 h 120"/>
                  <a:gd name="T54" fmla="*/ 114 w 120"/>
                  <a:gd name="T55" fmla="*/ 118 h 120"/>
                  <a:gd name="T56" fmla="*/ 116 w 120"/>
                  <a:gd name="T57" fmla="*/ 116 h 120"/>
                  <a:gd name="T58" fmla="*/ 118 w 120"/>
                  <a:gd name="T59" fmla="*/ 114 h 120"/>
                  <a:gd name="T60" fmla="*/ 119 w 120"/>
                  <a:gd name="T61" fmla="*/ 112 h 120"/>
                  <a:gd name="T62" fmla="*/ 120 w 120"/>
                  <a:gd name="T63" fmla="*/ 109 h 120"/>
                  <a:gd name="T64" fmla="*/ 120 w 120"/>
                  <a:gd name="T65" fmla="*/ 105 h 120"/>
                  <a:gd name="T66" fmla="*/ 120 w 120"/>
                  <a:gd name="T67" fmla="*/ 15 h 120"/>
                  <a:gd name="T68" fmla="*/ 120 w 120"/>
                  <a:gd name="T69" fmla="*/ 12 h 120"/>
                  <a:gd name="T70" fmla="*/ 119 w 120"/>
                  <a:gd name="T71" fmla="*/ 10 h 120"/>
                  <a:gd name="T72" fmla="*/ 118 w 120"/>
                  <a:gd name="T73" fmla="*/ 7 h 120"/>
                  <a:gd name="T74" fmla="*/ 116 w 120"/>
                  <a:gd name="T75" fmla="*/ 5 h 120"/>
                  <a:gd name="T76" fmla="*/ 114 w 120"/>
                  <a:gd name="T77" fmla="*/ 2 h 120"/>
                  <a:gd name="T78" fmla="*/ 110 w 120"/>
                  <a:gd name="T79" fmla="*/ 1 h 120"/>
                  <a:gd name="T80" fmla="*/ 108 w 120"/>
                  <a:gd name="T81" fmla="*/ 0 h 120"/>
                  <a:gd name="T82" fmla="*/ 105 w 120"/>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0">
                    <a:moveTo>
                      <a:pt x="90" y="90"/>
                    </a:moveTo>
                    <a:lnTo>
                      <a:pt x="30" y="90"/>
                    </a:lnTo>
                    <a:lnTo>
                      <a:pt x="30" y="30"/>
                    </a:lnTo>
                    <a:lnTo>
                      <a:pt x="90" y="30"/>
                    </a:lnTo>
                    <a:lnTo>
                      <a:pt x="90" y="90"/>
                    </a:lnTo>
                    <a:close/>
                    <a:moveTo>
                      <a:pt x="105" y="0"/>
                    </a:moveTo>
                    <a:lnTo>
                      <a:pt x="15" y="0"/>
                    </a:lnTo>
                    <a:lnTo>
                      <a:pt x="12" y="0"/>
                    </a:lnTo>
                    <a:lnTo>
                      <a:pt x="8" y="1"/>
                    </a:lnTo>
                    <a:lnTo>
                      <a:pt x="6" y="2"/>
                    </a:lnTo>
                    <a:lnTo>
                      <a:pt x="4" y="5"/>
                    </a:lnTo>
                    <a:lnTo>
                      <a:pt x="2" y="7"/>
                    </a:lnTo>
                    <a:lnTo>
                      <a:pt x="1" y="10"/>
                    </a:lnTo>
                    <a:lnTo>
                      <a:pt x="0" y="12"/>
                    </a:lnTo>
                    <a:lnTo>
                      <a:pt x="0" y="15"/>
                    </a:lnTo>
                    <a:lnTo>
                      <a:pt x="0" y="105"/>
                    </a:lnTo>
                    <a:lnTo>
                      <a:pt x="0" y="109"/>
                    </a:lnTo>
                    <a:lnTo>
                      <a:pt x="1" y="112"/>
                    </a:lnTo>
                    <a:lnTo>
                      <a:pt x="2" y="114"/>
                    </a:lnTo>
                    <a:lnTo>
                      <a:pt x="4" y="116"/>
                    </a:lnTo>
                    <a:lnTo>
                      <a:pt x="6" y="118"/>
                    </a:lnTo>
                    <a:lnTo>
                      <a:pt x="8" y="119"/>
                    </a:lnTo>
                    <a:lnTo>
                      <a:pt x="12" y="120"/>
                    </a:lnTo>
                    <a:lnTo>
                      <a:pt x="15" y="120"/>
                    </a:lnTo>
                    <a:lnTo>
                      <a:pt x="105" y="120"/>
                    </a:lnTo>
                    <a:lnTo>
                      <a:pt x="108" y="120"/>
                    </a:lnTo>
                    <a:lnTo>
                      <a:pt x="110" y="119"/>
                    </a:lnTo>
                    <a:lnTo>
                      <a:pt x="114" y="118"/>
                    </a:lnTo>
                    <a:lnTo>
                      <a:pt x="116" y="116"/>
                    </a:lnTo>
                    <a:lnTo>
                      <a:pt x="118" y="114"/>
                    </a:lnTo>
                    <a:lnTo>
                      <a:pt x="119" y="112"/>
                    </a:lnTo>
                    <a:lnTo>
                      <a:pt x="120" y="109"/>
                    </a:lnTo>
                    <a:lnTo>
                      <a:pt x="120" y="105"/>
                    </a:lnTo>
                    <a:lnTo>
                      <a:pt x="120" y="15"/>
                    </a:lnTo>
                    <a:lnTo>
                      <a:pt x="120" y="12"/>
                    </a:lnTo>
                    <a:lnTo>
                      <a:pt x="119" y="10"/>
                    </a:lnTo>
                    <a:lnTo>
                      <a:pt x="118" y="7"/>
                    </a:lnTo>
                    <a:lnTo>
                      <a:pt x="116" y="5"/>
                    </a:lnTo>
                    <a:lnTo>
                      <a:pt x="114" y="2"/>
                    </a:lnTo>
                    <a:lnTo>
                      <a:pt x="110" y="1"/>
                    </a:lnTo>
                    <a:lnTo>
                      <a:pt x="108"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80" name="Agrupar 279">
            <a:extLst>
              <a:ext uri="{FF2B5EF4-FFF2-40B4-BE49-F238E27FC236}">
                <a16:creationId xmlns:a16="http://schemas.microsoft.com/office/drawing/2014/main" id="{B084505A-F6FF-4A6C-AF83-2820CC58E57B}"/>
              </a:ext>
            </a:extLst>
          </p:cNvPr>
          <p:cNvGrpSpPr/>
          <p:nvPr/>
        </p:nvGrpSpPr>
        <p:grpSpPr>
          <a:xfrm>
            <a:off x="9556766" y="3551014"/>
            <a:ext cx="364183" cy="358230"/>
            <a:chOff x="6364198" y="3363531"/>
            <a:chExt cx="418315" cy="418315"/>
          </a:xfrm>
        </p:grpSpPr>
        <p:sp>
          <p:nvSpPr>
            <p:cNvPr id="281" name="Oval 1817">
              <a:extLst>
                <a:ext uri="{FF2B5EF4-FFF2-40B4-BE49-F238E27FC236}">
                  <a16:creationId xmlns:a16="http://schemas.microsoft.com/office/drawing/2014/main" id="{5DF69AAE-A3C1-4A23-920C-DDCC26D996A4}"/>
                </a:ext>
              </a:extLst>
            </p:cNvPr>
            <p:cNvSpPr/>
            <p:nvPr/>
          </p:nvSpPr>
          <p:spPr>
            <a:xfrm>
              <a:off x="6364198" y="3363531"/>
              <a:ext cx="418315" cy="418315"/>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2" name="Group 365">
              <a:extLst>
                <a:ext uri="{FF2B5EF4-FFF2-40B4-BE49-F238E27FC236}">
                  <a16:creationId xmlns:a16="http://schemas.microsoft.com/office/drawing/2014/main" id="{A05C1AEB-2AB7-4A0D-A09C-B13E6437BA38}"/>
                </a:ext>
              </a:extLst>
            </p:cNvPr>
            <p:cNvGrpSpPr/>
            <p:nvPr/>
          </p:nvGrpSpPr>
          <p:grpSpPr>
            <a:xfrm>
              <a:off x="6466195" y="3481342"/>
              <a:ext cx="214321" cy="182692"/>
              <a:chOff x="9891713" y="1344613"/>
              <a:chExt cx="285750" cy="285750"/>
            </a:xfrm>
            <a:solidFill>
              <a:schemeClr val="bg1"/>
            </a:solidFill>
          </p:grpSpPr>
          <p:sp>
            <p:nvSpPr>
              <p:cNvPr id="283" name="Freeform 298">
                <a:extLst>
                  <a:ext uri="{FF2B5EF4-FFF2-40B4-BE49-F238E27FC236}">
                    <a16:creationId xmlns:a16="http://schemas.microsoft.com/office/drawing/2014/main" id="{E192FAAD-EF1F-4CE3-91CF-158355C10443}"/>
                  </a:ext>
                </a:extLst>
              </p:cNvPr>
              <p:cNvSpPr>
                <a:spLocks noEditPoints="1"/>
              </p:cNvSpPr>
              <p:nvPr/>
            </p:nvSpPr>
            <p:spPr bwMode="auto">
              <a:xfrm>
                <a:off x="9891713" y="1344613"/>
                <a:ext cx="285750" cy="285750"/>
              </a:xfrm>
              <a:custGeom>
                <a:avLst/>
                <a:gdLst>
                  <a:gd name="T0" fmla="*/ 542 w 903"/>
                  <a:gd name="T1" fmla="*/ 707 h 903"/>
                  <a:gd name="T2" fmla="*/ 540 w 903"/>
                  <a:gd name="T3" fmla="*/ 702 h 903"/>
                  <a:gd name="T4" fmla="*/ 537 w 903"/>
                  <a:gd name="T5" fmla="*/ 696 h 903"/>
                  <a:gd name="T6" fmla="*/ 533 w 903"/>
                  <a:gd name="T7" fmla="*/ 693 h 903"/>
                  <a:gd name="T8" fmla="*/ 526 w 903"/>
                  <a:gd name="T9" fmla="*/ 692 h 903"/>
                  <a:gd name="T10" fmla="*/ 373 w 903"/>
                  <a:gd name="T11" fmla="*/ 692 h 903"/>
                  <a:gd name="T12" fmla="*/ 367 w 903"/>
                  <a:gd name="T13" fmla="*/ 694 h 903"/>
                  <a:gd name="T14" fmla="*/ 364 w 903"/>
                  <a:gd name="T15" fmla="*/ 698 h 903"/>
                  <a:gd name="T16" fmla="*/ 361 w 903"/>
                  <a:gd name="T17" fmla="*/ 704 h 903"/>
                  <a:gd name="T18" fmla="*/ 361 w 903"/>
                  <a:gd name="T19" fmla="*/ 872 h 903"/>
                  <a:gd name="T20" fmla="*/ 181 w 903"/>
                  <a:gd name="T21" fmla="*/ 210 h 903"/>
                  <a:gd name="T22" fmla="*/ 722 w 903"/>
                  <a:gd name="T23" fmla="*/ 872 h 903"/>
                  <a:gd name="T24" fmla="*/ 391 w 903"/>
                  <a:gd name="T25" fmla="*/ 872 h 903"/>
                  <a:gd name="T26" fmla="*/ 511 w 903"/>
                  <a:gd name="T27" fmla="*/ 722 h 903"/>
                  <a:gd name="T28" fmla="*/ 391 w 903"/>
                  <a:gd name="T29" fmla="*/ 872 h 903"/>
                  <a:gd name="T30" fmla="*/ 451 w 903"/>
                  <a:gd name="T31" fmla="*/ 31 h 903"/>
                  <a:gd name="T32" fmla="*/ 783 w 903"/>
                  <a:gd name="T33" fmla="*/ 180 h 903"/>
                  <a:gd name="T34" fmla="*/ 166 w 903"/>
                  <a:gd name="T35" fmla="*/ 180 h 903"/>
                  <a:gd name="T36" fmla="*/ 121 w 903"/>
                  <a:gd name="T37" fmla="*/ 160 h 903"/>
                  <a:gd name="T38" fmla="*/ 753 w 903"/>
                  <a:gd name="T39" fmla="*/ 872 h 903"/>
                  <a:gd name="T40" fmla="*/ 798 w 903"/>
                  <a:gd name="T41" fmla="*/ 210 h 903"/>
                  <a:gd name="T42" fmla="*/ 804 w 903"/>
                  <a:gd name="T43" fmla="*/ 209 h 903"/>
                  <a:gd name="T44" fmla="*/ 808 w 903"/>
                  <a:gd name="T45" fmla="*/ 206 h 903"/>
                  <a:gd name="T46" fmla="*/ 811 w 903"/>
                  <a:gd name="T47" fmla="*/ 201 h 903"/>
                  <a:gd name="T48" fmla="*/ 813 w 903"/>
                  <a:gd name="T49" fmla="*/ 195 h 903"/>
                  <a:gd name="T50" fmla="*/ 813 w 903"/>
                  <a:gd name="T51" fmla="*/ 146 h 903"/>
                  <a:gd name="T52" fmla="*/ 807 w 903"/>
                  <a:gd name="T53" fmla="*/ 138 h 903"/>
                  <a:gd name="T54" fmla="*/ 456 w 903"/>
                  <a:gd name="T55" fmla="*/ 0 h 903"/>
                  <a:gd name="T56" fmla="*/ 446 w 903"/>
                  <a:gd name="T57" fmla="*/ 0 h 903"/>
                  <a:gd name="T58" fmla="*/ 96 w 903"/>
                  <a:gd name="T59" fmla="*/ 138 h 903"/>
                  <a:gd name="T60" fmla="*/ 91 w 903"/>
                  <a:gd name="T61" fmla="*/ 146 h 903"/>
                  <a:gd name="T62" fmla="*/ 90 w 903"/>
                  <a:gd name="T63" fmla="*/ 195 h 903"/>
                  <a:gd name="T64" fmla="*/ 92 w 903"/>
                  <a:gd name="T65" fmla="*/ 201 h 903"/>
                  <a:gd name="T66" fmla="*/ 95 w 903"/>
                  <a:gd name="T67" fmla="*/ 206 h 903"/>
                  <a:gd name="T68" fmla="*/ 99 w 903"/>
                  <a:gd name="T69" fmla="*/ 209 h 903"/>
                  <a:gd name="T70" fmla="*/ 106 w 903"/>
                  <a:gd name="T71" fmla="*/ 210 h 903"/>
                  <a:gd name="T72" fmla="*/ 151 w 903"/>
                  <a:gd name="T73" fmla="*/ 872 h 903"/>
                  <a:gd name="T74" fmla="*/ 11 w 903"/>
                  <a:gd name="T75" fmla="*/ 873 h 903"/>
                  <a:gd name="T76" fmla="*/ 6 w 903"/>
                  <a:gd name="T77" fmla="*/ 876 h 903"/>
                  <a:gd name="T78" fmla="*/ 3 w 903"/>
                  <a:gd name="T79" fmla="*/ 880 h 903"/>
                  <a:gd name="T80" fmla="*/ 1 w 903"/>
                  <a:gd name="T81" fmla="*/ 885 h 903"/>
                  <a:gd name="T82" fmla="*/ 1 w 903"/>
                  <a:gd name="T83" fmla="*/ 891 h 903"/>
                  <a:gd name="T84" fmla="*/ 3 w 903"/>
                  <a:gd name="T85" fmla="*/ 896 h 903"/>
                  <a:gd name="T86" fmla="*/ 6 w 903"/>
                  <a:gd name="T87" fmla="*/ 900 h 903"/>
                  <a:gd name="T88" fmla="*/ 11 w 903"/>
                  <a:gd name="T89" fmla="*/ 902 h 903"/>
                  <a:gd name="T90" fmla="*/ 166 w 903"/>
                  <a:gd name="T91" fmla="*/ 902 h 903"/>
                  <a:gd name="T92" fmla="*/ 527 w 903"/>
                  <a:gd name="T93" fmla="*/ 902 h 903"/>
                  <a:gd name="T94" fmla="*/ 888 w 903"/>
                  <a:gd name="T95" fmla="*/ 902 h 903"/>
                  <a:gd name="T96" fmla="*/ 894 w 903"/>
                  <a:gd name="T97" fmla="*/ 901 h 903"/>
                  <a:gd name="T98" fmla="*/ 898 w 903"/>
                  <a:gd name="T99" fmla="*/ 898 h 903"/>
                  <a:gd name="T100" fmla="*/ 902 w 903"/>
                  <a:gd name="T101" fmla="*/ 894 h 903"/>
                  <a:gd name="T102" fmla="*/ 903 w 903"/>
                  <a:gd name="T103" fmla="*/ 888 h 903"/>
                  <a:gd name="T104" fmla="*/ 902 w 903"/>
                  <a:gd name="T105" fmla="*/ 882 h 903"/>
                  <a:gd name="T106" fmla="*/ 898 w 903"/>
                  <a:gd name="T107" fmla="*/ 878 h 903"/>
                  <a:gd name="T108" fmla="*/ 894 w 903"/>
                  <a:gd name="T109" fmla="*/ 874 h 903"/>
                  <a:gd name="T110" fmla="*/ 888 w 903"/>
                  <a:gd name="T111" fmla="*/ 873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3" h="903">
                    <a:moveTo>
                      <a:pt x="542" y="872"/>
                    </a:moveTo>
                    <a:lnTo>
                      <a:pt x="542" y="707"/>
                    </a:lnTo>
                    <a:lnTo>
                      <a:pt x="541" y="704"/>
                    </a:lnTo>
                    <a:lnTo>
                      <a:pt x="540" y="702"/>
                    </a:lnTo>
                    <a:lnTo>
                      <a:pt x="539" y="698"/>
                    </a:lnTo>
                    <a:lnTo>
                      <a:pt x="537" y="696"/>
                    </a:lnTo>
                    <a:lnTo>
                      <a:pt x="535" y="695"/>
                    </a:lnTo>
                    <a:lnTo>
                      <a:pt x="533" y="693"/>
                    </a:lnTo>
                    <a:lnTo>
                      <a:pt x="529" y="692"/>
                    </a:lnTo>
                    <a:lnTo>
                      <a:pt x="526" y="692"/>
                    </a:lnTo>
                    <a:lnTo>
                      <a:pt x="376" y="692"/>
                    </a:lnTo>
                    <a:lnTo>
                      <a:pt x="373" y="692"/>
                    </a:lnTo>
                    <a:lnTo>
                      <a:pt x="371" y="693"/>
                    </a:lnTo>
                    <a:lnTo>
                      <a:pt x="367" y="694"/>
                    </a:lnTo>
                    <a:lnTo>
                      <a:pt x="365" y="696"/>
                    </a:lnTo>
                    <a:lnTo>
                      <a:pt x="364" y="698"/>
                    </a:lnTo>
                    <a:lnTo>
                      <a:pt x="362" y="702"/>
                    </a:lnTo>
                    <a:lnTo>
                      <a:pt x="361" y="704"/>
                    </a:lnTo>
                    <a:lnTo>
                      <a:pt x="361" y="707"/>
                    </a:lnTo>
                    <a:lnTo>
                      <a:pt x="361" y="872"/>
                    </a:lnTo>
                    <a:lnTo>
                      <a:pt x="181" y="872"/>
                    </a:lnTo>
                    <a:lnTo>
                      <a:pt x="181" y="210"/>
                    </a:lnTo>
                    <a:lnTo>
                      <a:pt x="722" y="210"/>
                    </a:lnTo>
                    <a:lnTo>
                      <a:pt x="722" y="872"/>
                    </a:lnTo>
                    <a:lnTo>
                      <a:pt x="542" y="872"/>
                    </a:lnTo>
                    <a:close/>
                    <a:moveTo>
                      <a:pt x="391" y="872"/>
                    </a:moveTo>
                    <a:lnTo>
                      <a:pt x="391" y="722"/>
                    </a:lnTo>
                    <a:lnTo>
                      <a:pt x="511" y="722"/>
                    </a:lnTo>
                    <a:lnTo>
                      <a:pt x="511" y="872"/>
                    </a:lnTo>
                    <a:lnTo>
                      <a:pt x="391" y="872"/>
                    </a:lnTo>
                    <a:close/>
                    <a:moveTo>
                      <a:pt x="121" y="160"/>
                    </a:moveTo>
                    <a:lnTo>
                      <a:pt x="451" y="31"/>
                    </a:lnTo>
                    <a:lnTo>
                      <a:pt x="783" y="160"/>
                    </a:lnTo>
                    <a:lnTo>
                      <a:pt x="783" y="180"/>
                    </a:lnTo>
                    <a:lnTo>
                      <a:pt x="737" y="180"/>
                    </a:lnTo>
                    <a:lnTo>
                      <a:pt x="166" y="180"/>
                    </a:lnTo>
                    <a:lnTo>
                      <a:pt x="121" y="180"/>
                    </a:lnTo>
                    <a:lnTo>
                      <a:pt x="121" y="160"/>
                    </a:lnTo>
                    <a:close/>
                    <a:moveTo>
                      <a:pt x="888" y="872"/>
                    </a:moveTo>
                    <a:lnTo>
                      <a:pt x="753" y="872"/>
                    </a:lnTo>
                    <a:lnTo>
                      <a:pt x="753" y="210"/>
                    </a:lnTo>
                    <a:lnTo>
                      <a:pt x="798" y="210"/>
                    </a:lnTo>
                    <a:lnTo>
                      <a:pt x="801" y="210"/>
                    </a:lnTo>
                    <a:lnTo>
                      <a:pt x="804" y="209"/>
                    </a:lnTo>
                    <a:lnTo>
                      <a:pt x="806" y="208"/>
                    </a:lnTo>
                    <a:lnTo>
                      <a:pt x="808" y="206"/>
                    </a:lnTo>
                    <a:lnTo>
                      <a:pt x="810" y="204"/>
                    </a:lnTo>
                    <a:lnTo>
                      <a:pt x="811" y="201"/>
                    </a:lnTo>
                    <a:lnTo>
                      <a:pt x="813" y="198"/>
                    </a:lnTo>
                    <a:lnTo>
                      <a:pt x="813" y="195"/>
                    </a:lnTo>
                    <a:lnTo>
                      <a:pt x="813" y="150"/>
                    </a:lnTo>
                    <a:lnTo>
                      <a:pt x="813" y="146"/>
                    </a:lnTo>
                    <a:lnTo>
                      <a:pt x="810" y="142"/>
                    </a:lnTo>
                    <a:lnTo>
                      <a:pt x="807" y="138"/>
                    </a:lnTo>
                    <a:lnTo>
                      <a:pt x="803" y="136"/>
                    </a:lnTo>
                    <a:lnTo>
                      <a:pt x="456" y="0"/>
                    </a:lnTo>
                    <a:lnTo>
                      <a:pt x="451" y="0"/>
                    </a:lnTo>
                    <a:lnTo>
                      <a:pt x="446" y="0"/>
                    </a:lnTo>
                    <a:lnTo>
                      <a:pt x="99" y="136"/>
                    </a:lnTo>
                    <a:lnTo>
                      <a:pt x="96" y="138"/>
                    </a:lnTo>
                    <a:lnTo>
                      <a:pt x="93" y="142"/>
                    </a:lnTo>
                    <a:lnTo>
                      <a:pt x="91" y="146"/>
                    </a:lnTo>
                    <a:lnTo>
                      <a:pt x="90" y="150"/>
                    </a:lnTo>
                    <a:lnTo>
                      <a:pt x="90" y="195"/>
                    </a:lnTo>
                    <a:lnTo>
                      <a:pt x="91" y="198"/>
                    </a:lnTo>
                    <a:lnTo>
                      <a:pt x="92" y="201"/>
                    </a:lnTo>
                    <a:lnTo>
                      <a:pt x="93" y="204"/>
                    </a:lnTo>
                    <a:lnTo>
                      <a:pt x="95" y="206"/>
                    </a:lnTo>
                    <a:lnTo>
                      <a:pt x="97" y="208"/>
                    </a:lnTo>
                    <a:lnTo>
                      <a:pt x="99" y="209"/>
                    </a:lnTo>
                    <a:lnTo>
                      <a:pt x="103" y="210"/>
                    </a:lnTo>
                    <a:lnTo>
                      <a:pt x="106" y="210"/>
                    </a:lnTo>
                    <a:lnTo>
                      <a:pt x="151" y="210"/>
                    </a:lnTo>
                    <a:lnTo>
                      <a:pt x="151" y="872"/>
                    </a:lnTo>
                    <a:lnTo>
                      <a:pt x="15" y="872"/>
                    </a:lnTo>
                    <a:lnTo>
                      <a:pt x="11" y="873"/>
                    </a:lnTo>
                    <a:lnTo>
                      <a:pt x="9" y="874"/>
                    </a:lnTo>
                    <a:lnTo>
                      <a:pt x="6" y="876"/>
                    </a:lnTo>
                    <a:lnTo>
                      <a:pt x="4" y="878"/>
                    </a:lnTo>
                    <a:lnTo>
                      <a:pt x="3" y="880"/>
                    </a:lnTo>
                    <a:lnTo>
                      <a:pt x="1" y="882"/>
                    </a:lnTo>
                    <a:lnTo>
                      <a:pt x="1" y="885"/>
                    </a:lnTo>
                    <a:lnTo>
                      <a:pt x="0" y="888"/>
                    </a:lnTo>
                    <a:lnTo>
                      <a:pt x="1" y="891"/>
                    </a:lnTo>
                    <a:lnTo>
                      <a:pt x="1" y="894"/>
                    </a:lnTo>
                    <a:lnTo>
                      <a:pt x="3" y="896"/>
                    </a:lnTo>
                    <a:lnTo>
                      <a:pt x="4" y="898"/>
                    </a:lnTo>
                    <a:lnTo>
                      <a:pt x="6" y="900"/>
                    </a:lnTo>
                    <a:lnTo>
                      <a:pt x="9" y="901"/>
                    </a:lnTo>
                    <a:lnTo>
                      <a:pt x="11" y="902"/>
                    </a:lnTo>
                    <a:lnTo>
                      <a:pt x="15" y="903"/>
                    </a:lnTo>
                    <a:lnTo>
                      <a:pt x="166" y="902"/>
                    </a:lnTo>
                    <a:lnTo>
                      <a:pt x="376" y="902"/>
                    </a:lnTo>
                    <a:lnTo>
                      <a:pt x="527" y="902"/>
                    </a:lnTo>
                    <a:lnTo>
                      <a:pt x="737" y="902"/>
                    </a:lnTo>
                    <a:lnTo>
                      <a:pt x="888" y="902"/>
                    </a:lnTo>
                    <a:lnTo>
                      <a:pt x="891" y="902"/>
                    </a:lnTo>
                    <a:lnTo>
                      <a:pt x="894" y="901"/>
                    </a:lnTo>
                    <a:lnTo>
                      <a:pt x="896" y="900"/>
                    </a:lnTo>
                    <a:lnTo>
                      <a:pt x="898" y="898"/>
                    </a:lnTo>
                    <a:lnTo>
                      <a:pt x="901" y="896"/>
                    </a:lnTo>
                    <a:lnTo>
                      <a:pt x="902" y="894"/>
                    </a:lnTo>
                    <a:lnTo>
                      <a:pt x="903" y="891"/>
                    </a:lnTo>
                    <a:lnTo>
                      <a:pt x="903" y="888"/>
                    </a:lnTo>
                    <a:lnTo>
                      <a:pt x="903" y="885"/>
                    </a:lnTo>
                    <a:lnTo>
                      <a:pt x="902" y="882"/>
                    </a:lnTo>
                    <a:lnTo>
                      <a:pt x="901" y="880"/>
                    </a:lnTo>
                    <a:lnTo>
                      <a:pt x="898" y="878"/>
                    </a:lnTo>
                    <a:lnTo>
                      <a:pt x="896" y="876"/>
                    </a:lnTo>
                    <a:lnTo>
                      <a:pt x="894" y="874"/>
                    </a:lnTo>
                    <a:lnTo>
                      <a:pt x="891" y="873"/>
                    </a:lnTo>
                    <a:lnTo>
                      <a:pt x="888" y="873"/>
                    </a:lnTo>
                    <a:lnTo>
                      <a:pt x="888" y="8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299">
                <a:extLst>
                  <a:ext uri="{FF2B5EF4-FFF2-40B4-BE49-F238E27FC236}">
                    <a16:creationId xmlns:a16="http://schemas.microsoft.com/office/drawing/2014/main" id="{0A41CB6E-4F05-47AF-B5CF-902A1AE31316}"/>
                  </a:ext>
                </a:extLst>
              </p:cNvPr>
              <p:cNvSpPr>
                <a:spLocks noEditPoints="1"/>
              </p:cNvSpPr>
              <p:nvPr/>
            </p:nvSpPr>
            <p:spPr bwMode="auto">
              <a:xfrm>
                <a:off x="10006013" y="1516063"/>
                <a:ext cx="57150" cy="38100"/>
              </a:xfrm>
              <a:custGeom>
                <a:avLst/>
                <a:gdLst>
                  <a:gd name="T0" fmla="*/ 150 w 181"/>
                  <a:gd name="T1" fmla="*/ 90 h 120"/>
                  <a:gd name="T2" fmla="*/ 30 w 181"/>
                  <a:gd name="T3" fmla="*/ 90 h 120"/>
                  <a:gd name="T4" fmla="*/ 30 w 181"/>
                  <a:gd name="T5" fmla="*/ 30 h 120"/>
                  <a:gd name="T6" fmla="*/ 150 w 181"/>
                  <a:gd name="T7" fmla="*/ 30 h 120"/>
                  <a:gd name="T8" fmla="*/ 150 w 181"/>
                  <a:gd name="T9" fmla="*/ 90 h 120"/>
                  <a:gd name="T10" fmla="*/ 166 w 181"/>
                  <a:gd name="T11" fmla="*/ 0 h 120"/>
                  <a:gd name="T12" fmla="*/ 15 w 181"/>
                  <a:gd name="T13" fmla="*/ 0 h 120"/>
                  <a:gd name="T14" fmla="*/ 12 w 181"/>
                  <a:gd name="T15" fmla="*/ 0 h 120"/>
                  <a:gd name="T16" fmla="*/ 10 w 181"/>
                  <a:gd name="T17" fmla="*/ 1 h 120"/>
                  <a:gd name="T18" fmla="*/ 6 w 181"/>
                  <a:gd name="T19" fmla="*/ 2 h 120"/>
                  <a:gd name="T20" fmla="*/ 4 w 181"/>
                  <a:gd name="T21" fmla="*/ 4 h 120"/>
                  <a:gd name="T22" fmla="*/ 3 w 181"/>
                  <a:gd name="T23" fmla="*/ 6 h 120"/>
                  <a:gd name="T24" fmla="*/ 1 w 181"/>
                  <a:gd name="T25" fmla="*/ 8 h 120"/>
                  <a:gd name="T26" fmla="*/ 0 w 181"/>
                  <a:gd name="T27" fmla="*/ 12 h 120"/>
                  <a:gd name="T28" fmla="*/ 0 w 181"/>
                  <a:gd name="T29" fmla="*/ 15 h 120"/>
                  <a:gd name="T30" fmla="*/ 0 w 181"/>
                  <a:gd name="T31" fmla="*/ 105 h 120"/>
                  <a:gd name="T32" fmla="*/ 0 w 181"/>
                  <a:gd name="T33" fmla="*/ 108 h 120"/>
                  <a:gd name="T34" fmla="*/ 1 w 181"/>
                  <a:gd name="T35" fmla="*/ 110 h 120"/>
                  <a:gd name="T36" fmla="*/ 3 w 181"/>
                  <a:gd name="T37" fmla="*/ 114 h 120"/>
                  <a:gd name="T38" fmla="*/ 4 w 181"/>
                  <a:gd name="T39" fmla="*/ 116 h 120"/>
                  <a:gd name="T40" fmla="*/ 6 w 181"/>
                  <a:gd name="T41" fmla="*/ 118 h 120"/>
                  <a:gd name="T42" fmla="*/ 10 w 181"/>
                  <a:gd name="T43" fmla="*/ 119 h 120"/>
                  <a:gd name="T44" fmla="*/ 12 w 181"/>
                  <a:gd name="T45" fmla="*/ 120 h 120"/>
                  <a:gd name="T46" fmla="*/ 15 w 181"/>
                  <a:gd name="T47" fmla="*/ 120 h 120"/>
                  <a:gd name="T48" fmla="*/ 166 w 181"/>
                  <a:gd name="T49" fmla="*/ 120 h 120"/>
                  <a:gd name="T50" fmla="*/ 168 w 181"/>
                  <a:gd name="T51" fmla="*/ 120 h 120"/>
                  <a:gd name="T52" fmla="*/ 172 w 181"/>
                  <a:gd name="T53" fmla="*/ 119 h 120"/>
                  <a:gd name="T54" fmla="*/ 174 w 181"/>
                  <a:gd name="T55" fmla="*/ 118 h 120"/>
                  <a:gd name="T56" fmla="*/ 176 w 181"/>
                  <a:gd name="T57" fmla="*/ 116 h 120"/>
                  <a:gd name="T58" fmla="*/ 178 w 181"/>
                  <a:gd name="T59" fmla="*/ 114 h 120"/>
                  <a:gd name="T60" fmla="*/ 179 w 181"/>
                  <a:gd name="T61" fmla="*/ 110 h 120"/>
                  <a:gd name="T62" fmla="*/ 180 w 181"/>
                  <a:gd name="T63" fmla="*/ 108 h 120"/>
                  <a:gd name="T64" fmla="*/ 181 w 181"/>
                  <a:gd name="T65" fmla="*/ 105 h 120"/>
                  <a:gd name="T66" fmla="*/ 181 w 181"/>
                  <a:gd name="T67" fmla="*/ 15 h 120"/>
                  <a:gd name="T68" fmla="*/ 180 w 181"/>
                  <a:gd name="T69" fmla="*/ 12 h 120"/>
                  <a:gd name="T70" fmla="*/ 179 w 181"/>
                  <a:gd name="T71" fmla="*/ 8 h 120"/>
                  <a:gd name="T72" fmla="*/ 178 w 181"/>
                  <a:gd name="T73" fmla="*/ 6 h 120"/>
                  <a:gd name="T74" fmla="*/ 176 w 181"/>
                  <a:gd name="T75" fmla="*/ 4 h 120"/>
                  <a:gd name="T76" fmla="*/ 174 w 181"/>
                  <a:gd name="T77" fmla="*/ 2 h 120"/>
                  <a:gd name="T78" fmla="*/ 172 w 181"/>
                  <a:gd name="T79" fmla="*/ 1 h 120"/>
                  <a:gd name="T80" fmla="*/ 168 w 181"/>
                  <a:gd name="T81" fmla="*/ 0 h 120"/>
                  <a:gd name="T82" fmla="*/ 166 w 181"/>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120">
                    <a:moveTo>
                      <a:pt x="150" y="90"/>
                    </a:moveTo>
                    <a:lnTo>
                      <a:pt x="30" y="90"/>
                    </a:lnTo>
                    <a:lnTo>
                      <a:pt x="30" y="30"/>
                    </a:lnTo>
                    <a:lnTo>
                      <a:pt x="150" y="30"/>
                    </a:lnTo>
                    <a:lnTo>
                      <a:pt x="150" y="90"/>
                    </a:lnTo>
                    <a:close/>
                    <a:moveTo>
                      <a:pt x="166" y="0"/>
                    </a:moveTo>
                    <a:lnTo>
                      <a:pt x="15" y="0"/>
                    </a:lnTo>
                    <a:lnTo>
                      <a:pt x="12" y="0"/>
                    </a:lnTo>
                    <a:lnTo>
                      <a:pt x="10" y="1"/>
                    </a:lnTo>
                    <a:lnTo>
                      <a:pt x="6" y="2"/>
                    </a:lnTo>
                    <a:lnTo>
                      <a:pt x="4" y="4"/>
                    </a:lnTo>
                    <a:lnTo>
                      <a:pt x="3" y="6"/>
                    </a:lnTo>
                    <a:lnTo>
                      <a:pt x="1" y="8"/>
                    </a:lnTo>
                    <a:lnTo>
                      <a:pt x="0" y="12"/>
                    </a:lnTo>
                    <a:lnTo>
                      <a:pt x="0" y="15"/>
                    </a:lnTo>
                    <a:lnTo>
                      <a:pt x="0" y="105"/>
                    </a:lnTo>
                    <a:lnTo>
                      <a:pt x="0" y="108"/>
                    </a:lnTo>
                    <a:lnTo>
                      <a:pt x="1" y="110"/>
                    </a:lnTo>
                    <a:lnTo>
                      <a:pt x="3" y="114"/>
                    </a:lnTo>
                    <a:lnTo>
                      <a:pt x="4" y="116"/>
                    </a:lnTo>
                    <a:lnTo>
                      <a:pt x="6" y="118"/>
                    </a:lnTo>
                    <a:lnTo>
                      <a:pt x="10" y="119"/>
                    </a:lnTo>
                    <a:lnTo>
                      <a:pt x="12" y="120"/>
                    </a:lnTo>
                    <a:lnTo>
                      <a:pt x="15" y="120"/>
                    </a:lnTo>
                    <a:lnTo>
                      <a:pt x="166" y="120"/>
                    </a:lnTo>
                    <a:lnTo>
                      <a:pt x="168" y="120"/>
                    </a:lnTo>
                    <a:lnTo>
                      <a:pt x="172" y="119"/>
                    </a:lnTo>
                    <a:lnTo>
                      <a:pt x="174" y="118"/>
                    </a:lnTo>
                    <a:lnTo>
                      <a:pt x="176" y="116"/>
                    </a:lnTo>
                    <a:lnTo>
                      <a:pt x="178" y="114"/>
                    </a:lnTo>
                    <a:lnTo>
                      <a:pt x="179" y="110"/>
                    </a:lnTo>
                    <a:lnTo>
                      <a:pt x="180" y="108"/>
                    </a:lnTo>
                    <a:lnTo>
                      <a:pt x="181" y="105"/>
                    </a:lnTo>
                    <a:lnTo>
                      <a:pt x="181" y="15"/>
                    </a:lnTo>
                    <a:lnTo>
                      <a:pt x="180" y="12"/>
                    </a:lnTo>
                    <a:lnTo>
                      <a:pt x="179" y="8"/>
                    </a:lnTo>
                    <a:lnTo>
                      <a:pt x="178" y="6"/>
                    </a:lnTo>
                    <a:lnTo>
                      <a:pt x="176" y="4"/>
                    </a:lnTo>
                    <a:lnTo>
                      <a:pt x="174" y="2"/>
                    </a:lnTo>
                    <a:lnTo>
                      <a:pt x="172" y="1"/>
                    </a:lnTo>
                    <a:lnTo>
                      <a:pt x="168"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300">
                <a:extLst>
                  <a:ext uri="{FF2B5EF4-FFF2-40B4-BE49-F238E27FC236}">
                    <a16:creationId xmlns:a16="http://schemas.microsoft.com/office/drawing/2014/main" id="{22F27A72-652C-4B3F-8D8E-A5C28373FD15}"/>
                  </a:ext>
                </a:extLst>
              </p:cNvPr>
              <p:cNvSpPr>
                <a:spLocks noEditPoints="1"/>
              </p:cNvSpPr>
              <p:nvPr/>
            </p:nvSpPr>
            <p:spPr bwMode="auto">
              <a:xfrm>
                <a:off x="10006013" y="1468438"/>
                <a:ext cx="57150" cy="38100"/>
              </a:xfrm>
              <a:custGeom>
                <a:avLst/>
                <a:gdLst>
                  <a:gd name="T0" fmla="*/ 150 w 181"/>
                  <a:gd name="T1" fmla="*/ 91 h 121"/>
                  <a:gd name="T2" fmla="*/ 30 w 181"/>
                  <a:gd name="T3" fmla="*/ 91 h 121"/>
                  <a:gd name="T4" fmla="*/ 30 w 181"/>
                  <a:gd name="T5" fmla="*/ 30 h 121"/>
                  <a:gd name="T6" fmla="*/ 150 w 181"/>
                  <a:gd name="T7" fmla="*/ 30 h 121"/>
                  <a:gd name="T8" fmla="*/ 150 w 181"/>
                  <a:gd name="T9" fmla="*/ 91 h 121"/>
                  <a:gd name="T10" fmla="*/ 166 w 181"/>
                  <a:gd name="T11" fmla="*/ 0 h 121"/>
                  <a:gd name="T12" fmla="*/ 15 w 181"/>
                  <a:gd name="T13" fmla="*/ 0 h 121"/>
                  <a:gd name="T14" fmla="*/ 12 w 181"/>
                  <a:gd name="T15" fmla="*/ 1 h 121"/>
                  <a:gd name="T16" fmla="*/ 10 w 181"/>
                  <a:gd name="T17" fmla="*/ 2 h 121"/>
                  <a:gd name="T18" fmla="*/ 6 w 181"/>
                  <a:gd name="T19" fmla="*/ 3 h 121"/>
                  <a:gd name="T20" fmla="*/ 4 w 181"/>
                  <a:gd name="T21" fmla="*/ 5 h 121"/>
                  <a:gd name="T22" fmla="*/ 3 w 181"/>
                  <a:gd name="T23" fmla="*/ 7 h 121"/>
                  <a:gd name="T24" fmla="*/ 1 w 181"/>
                  <a:gd name="T25" fmla="*/ 9 h 121"/>
                  <a:gd name="T26" fmla="*/ 0 w 181"/>
                  <a:gd name="T27" fmla="*/ 12 h 121"/>
                  <a:gd name="T28" fmla="*/ 0 w 181"/>
                  <a:gd name="T29" fmla="*/ 15 h 121"/>
                  <a:gd name="T30" fmla="*/ 0 w 181"/>
                  <a:gd name="T31" fmla="*/ 106 h 121"/>
                  <a:gd name="T32" fmla="*/ 0 w 181"/>
                  <a:gd name="T33" fmla="*/ 108 h 121"/>
                  <a:gd name="T34" fmla="*/ 1 w 181"/>
                  <a:gd name="T35" fmla="*/ 111 h 121"/>
                  <a:gd name="T36" fmla="*/ 3 w 181"/>
                  <a:gd name="T37" fmla="*/ 113 h 121"/>
                  <a:gd name="T38" fmla="*/ 4 w 181"/>
                  <a:gd name="T39" fmla="*/ 116 h 121"/>
                  <a:gd name="T40" fmla="*/ 6 w 181"/>
                  <a:gd name="T41" fmla="*/ 118 h 121"/>
                  <a:gd name="T42" fmla="*/ 10 w 181"/>
                  <a:gd name="T43" fmla="*/ 120 h 121"/>
                  <a:gd name="T44" fmla="*/ 12 w 181"/>
                  <a:gd name="T45" fmla="*/ 120 h 121"/>
                  <a:gd name="T46" fmla="*/ 15 w 181"/>
                  <a:gd name="T47" fmla="*/ 121 h 121"/>
                  <a:gd name="T48" fmla="*/ 166 w 181"/>
                  <a:gd name="T49" fmla="*/ 121 h 121"/>
                  <a:gd name="T50" fmla="*/ 168 w 181"/>
                  <a:gd name="T51" fmla="*/ 120 h 121"/>
                  <a:gd name="T52" fmla="*/ 172 w 181"/>
                  <a:gd name="T53" fmla="*/ 120 h 121"/>
                  <a:gd name="T54" fmla="*/ 174 w 181"/>
                  <a:gd name="T55" fmla="*/ 118 h 121"/>
                  <a:gd name="T56" fmla="*/ 176 w 181"/>
                  <a:gd name="T57" fmla="*/ 116 h 121"/>
                  <a:gd name="T58" fmla="*/ 178 w 181"/>
                  <a:gd name="T59" fmla="*/ 113 h 121"/>
                  <a:gd name="T60" fmla="*/ 179 w 181"/>
                  <a:gd name="T61" fmla="*/ 111 h 121"/>
                  <a:gd name="T62" fmla="*/ 180 w 181"/>
                  <a:gd name="T63" fmla="*/ 108 h 121"/>
                  <a:gd name="T64" fmla="*/ 181 w 181"/>
                  <a:gd name="T65" fmla="*/ 106 h 121"/>
                  <a:gd name="T66" fmla="*/ 181 w 181"/>
                  <a:gd name="T67" fmla="*/ 15 h 121"/>
                  <a:gd name="T68" fmla="*/ 180 w 181"/>
                  <a:gd name="T69" fmla="*/ 12 h 121"/>
                  <a:gd name="T70" fmla="*/ 179 w 181"/>
                  <a:gd name="T71" fmla="*/ 9 h 121"/>
                  <a:gd name="T72" fmla="*/ 178 w 181"/>
                  <a:gd name="T73" fmla="*/ 7 h 121"/>
                  <a:gd name="T74" fmla="*/ 176 w 181"/>
                  <a:gd name="T75" fmla="*/ 5 h 121"/>
                  <a:gd name="T76" fmla="*/ 174 w 181"/>
                  <a:gd name="T77" fmla="*/ 3 h 121"/>
                  <a:gd name="T78" fmla="*/ 172 w 181"/>
                  <a:gd name="T79" fmla="*/ 2 h 121"/>
                  <a:gd name="T80" fmla="*/ 168 w 181"/>
                  <a:gd name="T81" fmla="*/ 1 h 121"/>
                  <a:gd name="T82" fmla="*/ 166 w 181"/>
                  <a:gd name="T8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121">
                    <a:moveTo>
                      <a:pt x="150" y="91"/>
                    </a:moveTo>
                    <a:lnTo>
                      <a:pt x="30" y="91"/>
                    </a:lnTo>
                    <a:lnTo>
                      <a:pt x="30" y="30"/>
                    </a:lnTo>
                    <a:lnTo>
                      <a:pt x="150" y="30"/>
                    </a:lnTo>
                    <a:lnTo>
                      <a:pt x="150" y="91"/>
                    </a:lnTo>
                    <a:close/>
                    <a:moveTo>
                      <a:pt x="166" y="0"/>
                    </a:moveTo>
                    <a:lnTo>
                      <a:pt x="15" y="0"/>
                    </a:lnTo>
                    <a:lnTo>
                      <a:pt x="12" y="1"/>
                    </a:lnTo>
                    <a:lnTo>
                      <a:pt x="10" y="2"/>
                    </a:lnTo>
                    <a:lnTo>
                      <a:pt x="6" y="3"/>
                    </a:lnTo>
                    <a:lnTo>
                      <a:pt x="4" y="5"/>
                    </a:lnTo>
                    <a:lnTo>
                      <a:pt x="3" y="7"/>
                    </a:lnTo>
                    <a:lnTo>
                      <a:pt x="1" y="9"/>
                    </a:lnTo>
                    <a:lnTo>
                      <a:pt x="0" y="12"/>
                    </a:lnTo>
                    <a:lnTo>
                      <a:pt x="0" y="15"/>
                    </a:lnTo>
                    <a:lnTo>
                      <a:pt x="0" y="106"/>
                    </a:lnTo>
                    <a:lnTo>
                      <a:pt x="0" y="108"/>
                    </a:lnTo>
                    <a:lnTo>
                      <a:pt x="1" y="111"/>
                    </a:lnTo>
                    <a:lnTo>
                      <a:pt x="3" y="113"/>
                    </a:lnTo>
                    <a:lnTo>
                      <a:pt x="4" y="116"/>
                    </a:lnTo>
                    <a:lnTo>
                      <a:pt x="6" y="118"/>
                    </a:lnTo>
                    <a:lnTo>
                      <a:pt x="10" y="120"/>
                    </a:lnTo>
                    <a:lnTo>
                      <a:pt x="12" y="120"/>
                    </a:lnTo>
                    <a:lnTo>
                      <a:pt x="15" y="121"/>
                    </a:lnTo>
                    <a:lnTo>
                      <a:pt x="166" y="121"/>
                    </a:lnTo>
                    <a:lnTo>
                      <a:pt x="168" y="120"/>
                    </a:lnTo>
                    <a:lnTo>
                      <a:pt x="172" y="120"/>
                    </a:lnTo>
                    <a:lnTo>
                      <a:pt x="174" y="118"/>
                    </a:lnTo>
                    <a:lnTo>
                      <a:pt x="176" y="116"/>
                    </a:lnTo>
                    <a:lnTo>
                      <a:pt x="178" y="113"/>
                    </a:lnTo>
                    <a:lnTo>
                      <a:pt x="179" y="111"/>
                    </a:lnTo>
                    <a:lnTo>
                      <a:pt x="180" y="108"/>
                    </a:lnTo>
                    <a:lnTo>
                      <a:pt x="181" y="106"/>
                    </a:lnTo>
                    <a:lnTo>
                      <a:pt x="181" y="15"/>
                    </a:lnTo>
                    <a:lnTo>
                      <a:pt x="180" y="12"/>
                    </a:lnTo>
                    <a:lnTo>
                      <a:pt x="179" y="9"/>
                    </a:lnTo>
                    <a:lnTo>
                      <a:pt x="178" y="7"/>
                    </a:lnTo>
                    <a:lnTo>
                      <a:pt x="176" y="5"/>
                    </a:lnTo>
                    <a:lnTo>
                      <a:pt x="174" y="3"/>
                    </a:lnTo>
                    <a:lnTo>
                      <a:pt x="172" y="2"/>
                    </a:lnTo>
                    <a:lnTo>
                      <a:pt x="168" y="1"/>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301">
                <a:extLst>
                  <a:ext uri="{FF2B5EF4-FFF2-40B4-BE49-F238E27FC236}">
                    <a16:creationId xmlns:a16="http://schemas.microsoft.com/office/drawing/2014/main" id="{8302F850-10AC-4049-9A68-F53E6FAE3F47}"/>
                  </a:ext>
                </a:extLst>
              </p:cNvPr>
              <p:cNvSpPr>
                <a:spLocks noEditPoints="1"/>
              </p:cNvSpPr>
              <p:nvPr/>
            </p:nvSpPr>
            <p:spPr bwMode="auto">
              <a:xfrm>
                <a:off x="10006013" y="1420813"/>
                <a:ext cx="57150" cy="38100"/>
              </a:xfrm>
              <a:custGeom>
                <a:avLst/>
                <a:gdLst>
                  <a:gd name="T0" fmla="*/ 150 w 181"/>
                  <a:gd name="T1" fmla="*/ 90 h 120"/>
                  <a:gd name="T2" fmla="*/ 30 w 181"/>
                  <a:gd name="T3" fmla="*/ 90 h 120"/>
                  <a:gd name="T4" fmla="*/ 30 w 181"/>
                  <a:gd name="T5" fmla="*/ 30 h 120"/>
                  <a:gd name="T6" fmla="*/ 150 w 181"/>
                  <a:gd name="T7" fmla="*/ 30 h 120"/>
                  <a:gd name="T8" fmla="*/ 150 w 181"/>
                  <a:gd name="T9" fmla="*/ 90 h 120"/>
                  <a:gd name="T10" fmla="*/ 166 w 181"/>
                  <a:gd name="T11" fmla="*/ 0 h 120"/>
                  <a:gd name="T12" fmla="*/ 15 w 181"/>
                  <a:gd name="T13" fmla="*/ 0 h 120"/>
                  <a:gd name="T14" fmla="*/ 12 w 181"/>
                  <a:gd name="T15" fmla="*/ 0 h 120"/>
                  <a:gd name="T16" fmla="*/ 10 w 181"/>
                  <a:gd name="T17" fmla="*/ 1 h 120"/>
                  <a:gd name="T18" fmla="*/ 6 w 181"/>
                  <a:gd name="T19" fmla="*/ 2 h 120"/>
                  <a:gd name="T20" fmla="*/ 4 w 181"/>
                  <a:gd name="T21" fmla="*/ 5 h 120"/>
                  <a:gd name="T22" fmla="*/ 3 w 181"/>
                  <a:gd name="T23" fmla="*/ 7 h 120"/>
                  <a:gd name="T24" fmla="*/ 1 w 181"/>
                  <a:gd name="T25" fmla="*/ 10 h 120"/>
                  <a:gd name="T26" fmla="*/ 0 w 181"/>
                  <a:gd name="T27" fmla="*/ 12 h 120"/>
                  <a:gd name="T28" fmla="*/ 0 w 181"/>
                  <a:gd name="T29" fmla="*/ 15 h 120"/>
                  <a:gd name="T30" fmla="*/ 0 w 181"/>
                  <a:gd name="T31" fmla="*/ 105 h 120"/>
                  <a:gd name="T32" fmla="*/ 0 w 181"/>
                  <a:gd name="T33" fmla="*/ 109 h 120"/>
                  <a:gd name="T34" fmla="*/ 1 w 181"/>
                  <a:gd name="T35" fmla="*/ 112 h 120"/>
                  <a:gd name="T36" fmla="*/ 3 w 181"/>
                  <a:gd name="T37" fmla="*/ 114 h 120"/>
                  <a:gd name="T38" fmla="*/ 4 w 181"/>
                  <a:gd name="T39" fmla="*/ 116 h 120"/>
                  <a:gd name="T40" fmla="*/ 6 w 181"/>
                  <a:gd name="T41" fmla="*/ 118 h 120"/>
                  <a:gd name="T42" fmla="*/ 10 w 181"/>
                  <a:gd name="T43" fmla="*/ 119 h 120"/>
                  <a:gd name="T44" fmla="*/ 12 w 181"/>
                  <a:gd name="T45" fmla="*/ 120 h 120"/>
                  <a:gd name="T46" fmla="*/ 15 w 181"/>
                  <a:gd name="T47" fmla="*/ 120 h 120"/>
                  <a:gd name="T48" fmla="*/ 166 w 181"/>
                  <a:gd name="T49" fmla="*/ 120 h 120"/>
                  <a:gd name="T50" fmla="*/ 168 w 181"/>
                  <a:gd name="T51" fmla="*/ 120 h 120"/>
                  <a:gd name="T52" fmla="*/ 172 w 181"/>
                  <a:gd name="T53" fmla="*/ 119 h 120"/>
                  <a:gd name="T54" fmla="*/ 174 w 181"/>
                  <a:gd name="T55" fmla="*/ 118 h 120"/>
                  <a:gd name="T56" fmla="*/ 176 w 181"/>
                  <a:gd name="T57" fmla="*/ 116 h 120"/>
                  <a:gd name="T58" fmla="*/ 178 w 181"/>
                  <a:gd name="T59" fmla="*/ 114 h 120"/>
                  <a:gd name="T60" fmla="*/ 179 w 181"/>
                  <a:gd name="T61" fmla="*/ 112 h 120"/>
                  <a:gd name="T62" fmla="*/ 180 w 181"/>
                  <a:gd name="T63" fmla="*/ 109 h 120"/>
                  <a:gd name="T64" fmla="*/ 181 w 181"/>
                  <a:gd name="T65" fmla="*/ 105 h 120"/>
                  <a:gd name="T66" fmla="*/ 181 w 181"/>
                  <a:gd name="T67" fmla="*/ 15 h 120"/>
                  <a:gd name="T68" fmla="*/ 180 w 181"/>
                  <a:gd name="T69" fmla="*/ 12 h 120"/>
                  <a:gd name="T70" fmla="*/ 179 w 181"/>
                  <a:gd name="T71" fmla="*/ 10 h 120"/>
                  <a:gd name="T72" fmla="*/ 178 w 181"/>
                  <a:gd name="T73" fmla="*/ 7 h 120"/>
                  <a:gd name="T74" fmla="*/ 176 w 181"/>
                  <a:gd name="T75" fmla="*/ 5 h 120"/>
                  <a:gd name="T76" fmla="*/ 174 w 181"/>
                  <a:gd name="T77" fmla="*/ 2 h 120"/>
                  <a:gd name="T78" fmla="*/ 172 w 181"/>
                  <a:gd name="T79" fmla="*/ 1 h 120"/>
                  <a:gd name="T80" fmla="*/ 168 w 181"/>
                  <a:gd name="T81" fmla="*/ 0 h 120"/>
                  <a:gd name="T82" fmla="*/ 166 w 181"/>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120">
                    <a:moveTo>
                      <a:pt x="150" y="90"/>
                    </a:moveTo>
                    <a:lnTo>
                      <a:pt x="30" y="90"/>
                    </a:lnTo>
                    <a:lnTo>
                      <a:pt x="30" y="30"/>
                    </a:lnTo>
                    <a:lnTo>
                      <a:pt x="150" y="30"/>
                    </a:lnTo>
                    <a:lnTo>
                      <a:pt x="150" y="90"/>
                    </a:lnTo>
                    <a:close/>
                    <a:moveTo>
                      <a:pt x="166" y="0"/>
                    </a:moveTo>
                    <a:lnTo>
                      <a:pt x="15" y="0"/>
                    </a:lnTo>
                    <a:lnTo>
                      <a:pt x="12" y="0"/>
                    </a:lnTo>
                    <a:lnTo>
                      <a:pt x="10" y="1"/>
                    </a:lnTo>
                    <a:lnTo>
                      <a:pt x="6" y="2"/>
                    </a:lnTo>
                    <a:lnTo>
                      <a:pt x="4" y="5"/>
                    </a:lnTo>
                    <a:lnTo>
                      <a:pt x="3" y="7"/>
                    </a:lnTo>
                    <a:lnTo>
                      <a:pt x="1" y="10"/>
                    </a:lnTo>
                    <a:lnTo>
                      <a:pt x="0" y="12"/>
                    </a:lnTo>
                    <a:lnTo>
                      <a:pt x="0" y="15"/>
                    </a:lnTo>
                    <a:lnTo>
                      <a:pt x="0" y="105"/>
                    </a:lnTo>
                    <a:lnTo>
                      <a:pt x="0" y="109"/>
                    </a:lnTo>
                    <a:lnTo>
                      <a:pt x="1" y="112"/>
                    </a:lnTo>
                    <a:lnTo>
                      <a:pt x="3" y="114"/>
                    </a:lnTo>
                    <a:lnTo>
                      <a:pt x="4" y="116"/>
                    </a:lnTo>
                    <a:lnTo>
                      <a:pt x="6" y="118"/>
                    </a:lnTo>
                    <a:lnTo>
                      <a:pt x="10" y="119"/>
                    </a:lnTo>
                    <a:lnTo>
                      <a:pt x="12" y="120"/>
                    </a:lnTo>
                    <a:lnTo>
                      <a:pt x="15" y="120"/>
                    </a:lnTo>
                    <a:lnTo>
                      <a:pt x="166" y="120"/>
                    </a:lnTo>
                    <a:lnTo>
                      <a:pt x="168" y="120"/>
                    </a:lnTo>
                    <a:lnTo>
                      <a:pt x="172" y="119"/>
                    </a:lnTo>
                    <a:lnTo>
                      <a:pt x="174" y="118"/>
                    </a:lnTo>
                    <a:lnTo>
                      <a:pt x="176" y="116"/>
                    </a:lnTo>
                    <a:lnTo>
                      <a:pt x="178" y="114"/>
                    </a:lnTo>
                    <a:lnTo>
                      <a:pt x="179" y="112"/>
                    </a:lnTo>
                    <a:lnTo>
                      <a:pt x="180" y="109"/>
                    </a:lnTo>
                    <a:lnTo>
                      <a:pt x="181" y="105"/>
                    </a:lnTo>
                    <a:lnTo>
                      <a:pt x="181" y="15"/>
                    </a:lnTo>
                    <a:lnTo>
                      <a:pt x="180" y="12"/>
                    </a:lnTo>
                    <a:lnTo>
                      <a:pt x="179" y="10"/>
                    </a:lnTo>
                    <a:lnTo>
                      <a:pt x="178" y="7"/>
                    </a:lnTo>
                    <a:lnTo>
                      <a:pt x="176" y="5"/>
                    </a:lnTo>
                    <a:lnTo>
                      <a:pt x="174" y="2"/>
                    </a:lnTo>
                    <a:lnTo>
                      <a:pt x="172" y="1"/>
                    </a:lnTo>
                    <a:lnTo>
                      <a:pt x="168"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302">
                <a:extLst>
                  <a:ext uri="{FF2B5EF4-FFF2-40B4-BE49-F238E27FC236}">
                    <a16:creationId xmlns:a16="http://schemas.microsoft.com/office/drawing/2014/main" id="{DA97EE97-E176-441D-B0DB-57B7067E7D11}"/>
                  </a:ext>
                </a:extLst>
              </p:cNvPr>
              <p:cNvSpPr>
                <a:spLocks noEditPoints="1"/>
              </p:cNvSpPr>
              <p:nvPr/>
            </p:nvSpPr>
            <p:spPr bwMode="auto">
              <a:xfrm>
                <a:off x="10072688" y="1563688"/>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9 w 120"/>
                  <a:gd name="T17" fmla="*/ 1 h 120"/>
                  <a:gd name="T18" fmla="*/ 7 w 120"/>
                  <a:gd name="T19" fmla="*/ 2 h 120"/>
                  <a:gd name="T20" fmla="*/ 5 w 120"/>
                  <a:gd name="T21" fmla="*/ 4 h 120"/>
                  <a:gd name="T22" fmla="*/ 2 w 120"/>
                  <a:gd name="T23" fmla="*/ 6 h 120"/>
                  <a:gd name="T24" fmla="*/ 1 w 120"/>
                  <a:gd name="T25" fmla="*/ 10 h 120"/>
                  <a:gd name="T26" fmla="*/ 0 w 120"/>
                  <a:gd name="T27" fmla="*/ 12 h 120"/>
                  <a:gd name="T28" fmla="*/ 0 w 120"/>
                  <a:gd name="T29" fmla="*/ 15 h 120"/>
                  <a:gd name="T30" fmla="*/ 0 w 120"/>
                  <a:gd name="T31" fmla="*/ 105 h 120"/>
                  <a:gd name="T32" fmla="*/ 0 w 120"/>
                  <a:gd name="T33" fmla="*/ 108 h 120"/>
                  <a:gd name="T34" fmla="*/ 1 w 120"/>
                  <a:gd name="T35" fmla="*/ 112 h 120"/>
                  <a:gd name="T36" fmla="*/ 2 w 120"/>
                  <a:gd name="T37" fmla="*/ 114 h 120"/>
                  <a:gd name="T38" fmla="*/ 5 w 120"/>
                  <a:gd name="T39" fmla="*/ 116 h 120"/>
                  <a:gd name="T40" fmla="*/ 7 w 120"/>
                  <a:gd name="T41" fmla="*/ 118 h 120"/>
                  <a:gd name="T42" fmla="*/ 9 w 120"/>
                  <a:gd name="T43" fmla="*/ 119 h 120"/>
                  <a:gd name="T44" fmla="*/ 12 w 120"/>
                  <a:gd name="T45" fmla="*/ 120 h 120"/>
                  <a:gd name="T46" fmla="*/ 15 w 120"/>
                  <a:gd name="T47" fmla="*/ 120 h 120"/>
                  <a:gd name="T48" fmla="*/ 105 w 120"/>
                  <a:gd name="T49" fmla="*/ 120 h 120"/>
                  <a:gd name="T50" fmla="*/ 109 w 120"/>
                  <a:gd name="T51" fmla="*/ 120 h 120"/>
                  <a:gd name="T52" fmla="*/ 111 w 120"/>
                  <a:gd name="T53" fmla="*/ 119 h 120"/>
                  <a:gd name="T54" fmla="*/ 114 w 120"/>
                  <a:gd name="T55" fmla="*/ 118 h 120"/>
                  <a:gd name="T56" fmla="*/ 116 w 120"/>
                  <a:gd name="T57" fmla="*/ 116 h 120"/>
                  <a:gd name="T58" fmla="*/ 117 w 120"/>
                  <a:gd name="T59" fmla="*/ 114 h 120"/>
                  <a:gd name="T60" fmla="*/ 119 w 120"/>
                  <a:gd name="T61" fmla="*/ 112 h 120"/>
                  <a:gd name="T62" fmla="*/ 120 w 120"/>
                  <a:gd name="T63" fmla="*/ 108 h 120"/>
                  <a:gd name="T64" fmla="*/ 120 w 120"/>
                  <a:gd name="T65" fmla="*/ 105 h 120"/>
                  <a:gd name="T66" fmla="*/ 120 w 120"/>
                  <a:gd name="T67" fmla="*/ 15 h 120"/>
                  <a:gd name="T68" fmla="*/ 120 w 120"/>
                  <a:gd name="T69" fmla="*/ 12 h 120"/>
                  <a:gd name="T70" fmla="*/ 119 w 120"/>
                  <a:gd name="T71" fmla="*/ 10 h 120"/>
                  <a:gd name="T72" fmla="*/ 117 w 120"/>
                  <a:gd name="T73" fmla="*/ 6 h 120"/>
                  <a:gd name="T74" fmla="*/ 116 w 120"/>
                  <a:gd name="T75" fmla="*/ 4 h 120"/>
                  <a:gd name="T76" fmla="*/ 114 w 120"/>
                  <a:gd name="T77" fmla="*/ 2 h 120"/>
                  <a:gd name="T78" fmla="*/ 111 w 120"/>
                  <a:gd name="T79" fmla="*/ 1 h 120"/>
                  <a:gd name="T80" fmla="*/ 109 w 120"/>
                  <a:gd name="T81" fmla="*/ 0 h 120"/>
                  <a:gd name="T82" fmla="*/ 105 w 120"/>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0">
                    <a:moveTo>
                      <a:pt x="90" y="90"/>
                    </a:moveTo>
                    <a:lnTo>
                      <a:pt x="30" y="90"/>
                    </a:lnTo>
                    <a:lnTo>
                      <a:pt x="30" y="30"/>
                    </a:lnTo>
                    <a:lnTo>
                      <a:pt x="90" y="30"/>
                    </a:lnTo>
                    <a:lnTo>
                      <a:pt x="90" y="90"/>
                    </a:lnTo>
                    <a:close/>
                    <a:moveTo>
                      <a:pt x="105" y="0"/>
                    </a:moveTo>
                    <a:lnTo>
                      <a:pt x="15" y="0"/>
                    </a:lnTo>
                    <a:lnTo>
                      <a:pt x="12" y="0"/>
                    </a:lnTo>
                    <a:lnTo>
                      <a:pt x="9" y="1"/>
                    </a:lnTo>
                    <a:lnTo>
                      <a:pt x="7" y="2"/>
                    </a:lnTo>
                    <a:lnTo>
                      <a:pt x="5" y="4"/>
                    </a:lnTo>
                    <a:lnTo>
                      <a:pt x="2" y="6"/>
                    </a:lnTo>
                    <a:lnTo>
                      <a:pt x="1" y="10"/>
                    </a:lnTo>
                    <a:lnTo>
                      <a:pt x="0" y="12"/>
                    </a:lnTo>
                    <a:lnTo>
                      <a:pt x="0" y="15"/>
                    </a:lnTo>
                    <a:lnTo>
                      <a:pt x="0" y="105"/>
                    </a:lnTo>
                    <a:lnTo>
                      <a:pt x="0" y="108"/>
                    </a:lnTo>
                    <a:lnTo>
                      <a:pt x="1" y="112"/>
                    </a:lnTo>
                    <a:lnTo>
                      <a:pt x="2" y="114"/>
                    </a:lnTo>
                    <a:lnTo>
                      <a:pt x="5" y="116"/>
                    </a:lnTo>
                    <a:lnTo>
                      <a:pt x="7" y="118"/>
                    </a:lnTo>
                    <a:lnTo>
                      <a:pt x="9" y="119"/>
                    </a:lnTo>
                    <a:lnTo>
                      <a:pt x="12" y="120"/>
                    </a:lnTo>
                    <a:lnTo>
                      <a:pt x="15" y="120"/>
                    </a:lnTo>
                    <a:lnTo>
                      <a:pt x="105" y="120"/>
                    </a:lnTo>
                    <a:lnTo>
                      <a:pt x="109" y="120"/>
                    </a:lnTo>
                    <a:lnTo>
                      <a:pt x="111" y="119"/>
                    </a:lnTo>
                    <a:lnTo>
                      <a:pt x="114" y="118"/>
                    </a:lnTo>
                    <a:lnTo>
                      <a:pt x="116" y="116"/>
                    </a:lnTo>
                    <a:lnTo>
                      <a:pt x="117" y="114"/>
                    </a:lnTo>
                    <a:lnTo>
                      <a:pt x="119" y="112"/>
                    </a:lnTo>
                    <a:lnTo>
                      <a:pt x="120" y="108"/>
                    </a:lnTo>
                    <a:lnTo>
                      <a:pt x="120" y="105"/>
                    </a:lnTo>
                    <a:lnTo>
                      <a:pt x="120" y="15"/>
                    </a:lnTo>
                    <a:lnTo>
                      <a:pt x="120" y="12"/>
                    </a:lnTo>
                    <a:lnTo>
                      <a:pt x="119" y="10"/>
                    </a:lnTo>
                    <a:lnTo>
                      <a:pt x="117" y="6"/>
                    </a:lnTo>
                    <a:lnTo>
                      <a:pt x="116"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303">
                <a:extLst>
                  <a:ext uri="{FF2B5EF4-FFF2-40B4-BE49-F238E27FC236}">
                    <a16:creationId xmlns:a16="http://schemas.microsoft.com/office/drawing/2014/main" id="{00E63117-871B-4ABA-BFC2-BA023A3F1447}"/>
                  </a:ext>
                </a:extLst>
              </p:cNvPr>
              <p:cNvSpPr>
                <a:spLocks noEditPoints="1"/>
              </p:cNvSpPr>
              <p:nvPr/>
            </p:nvSpPr>
            <p:spPr bwMode="auto">
              <a:xfrm>
                <a:off x="9958388" y="1563688"/>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8 w 120"/>
                  <a:gd name="T17" fmla="*/ 1 h 120"/>
                  <a:gd name="T18" fmla="*/ 6 w 120"/>
                  <a:gd name="T19" fmla="*/ 2 h 120"/>
                  <a:gd name="T20" fmla="*/ 4 w 120"/>
                  <a:gd name="T21" fmla="*/ 4 h 120"/>
                  <a:gd name="T22" fmla="*/ 2 w 120"/>
                  <a:gd name="T23" fmla="*/ 6 h 120"/>
                  <a:gd name="T24" fmla="*/ 1 w 120"/>
                  <a:gd name="T25" fmla="*/ 10 h 120"/>
                  <a:gd name="T26" fmla="*/ 0 w 120"/>
                  <a:gd name="T27" fmla="*/ 12 h 120"/>
                  <a:gd name="T28" fmla="*/ 0 w 120"/>
                  <a:gd name="T29" fmla="*/ 15 h 120"/>
                  <a:gd name="T30" fmla="*/ 0 w 120"/>
                  <a:gd name="T31" fmla="*/ 105 h 120"/>
                  <a:gd name="T32" fmla="*/ 0 w 120"/>
                  <a:gd name="T33" fmla="*/ 108 h 120"/>
                  <a:gd name="T34" fmla="*/ 1 w 120"/>
                  <a:gd name="T35" fmla="*/ 112 h 120"/>
                  <a:gd name="T36" fmla="*/ 2 w 120"/>
                  <a:gd name="T37" fmla="*/ 114 h 120"/>
                  <a:gd name="T38" fmla="*/ 4 w 120"/>
                  <a:gd name="T39" fmla="*/ 116 h 120"/>
                  <a:gd name="T40" fmla="*/ 6 w 120"/>
                  <a:gd name="T41" fmla="*/ 118 h 120"/>
                  <a:gd name="T42" fmla="*/ 8 w 120"/>
                  <a:gd name="T43" fmla="*/ 119 h 120"/>
                  <a:gd name="T44" fmla="*/ 12 w 120"/>
                  <a:gd name="T45" fmla="*/ 120 h 120"/>
                  <a:gd name="T46" fmla="*/ 15 w 120"/>
                  <a:gd name="T47" fmla="*/ 120 h 120"/>
                  <a:gd name="T48" fmla="*/ 105 w 120"/>
                  <a:gd name="T49" fmla="*/ 120 h 120"/>
                  <a:gd name="T50" fmla="*/ 108 w 120"/>
                  <a:gd name="T51" fmla="*/ 120 h 120"/>
                  <a:gd name="T52" fmla="*/ 110 w 120"/>
                  <a:gd name="T53" fmla="*/ 119 h 120"/>
                  <a:gd name="T54" fmla="*/ 114 w 120"/>
                  <a:gd name="T55" fmla="*/ 118 h 120"/>
                  <a:gd name="T56" fmla="*/ 116 w 120"/>
                  <a:gd name="T57" fmla="*/ 116 h 120"/>
                  <a:gd name="T58" fmla="*/ 118 w 120"/>
                  <a:gd name="T59" fmla="*/ 114 h 120"/>
                  <a:gd name="T60" fmla="*/ 119 w 120"/>
                  <a:gd name="T61" fmla="*/ 112 h 120"/>
                  <a:gd name="T62" fmla="*/ 120 w 120"/>
                  <a:gd name="T63" fmla="*/ 108 h 120"/>
                  <a:gd name="T64" fmla="*/ 120 w 120"/>
                  <a:gd name="T65" fmla="*/ 105 h 120"/>
                  <a:gd name="T66" fmla="*/ 120 w 120"/>
                  <a:gd name="T67" fmla="*/ 15 h 120"/>
                  <a:gd name="T68" fmla="*/ 120 w 120"/>
                  <a:gd name="T69" fmla="*/ 12 h 120"/>
                  <a:gd name="T70" fmla="*/ 119 w 120"/>
                  <a:gd name="T71" fmla="*/ 10 h 120"/>
                  <a:gd name="T72" fmla="*/ 118 w 120"/>
                  <a:gd name="T73" fmla="*/ 6 h 120"/>
                  <a:gd name="T74" fmla="*/ 116 w 120"/>
                  <a:gd name="T75" fmla="*/ 4 h 120"/>
                  <a:gd name="T76" fmla="*/ 114 w 120"/>
                  <a:gd name="T77" fmla="*/ 3 h 120"/>
                  <a:gd name="T78" fmla="*/ 110 w 120"/>
                  <a:gd name="T79" fmla="*/ 1 h 120"/>
                  <a:gd name="T80" fmla="*/ 108 w 120"/>
                  <a:gd name="T81" fmla="*/ 0 h 120"/>
                  <a:gd name="T82" fmla="*/ 105 w 120"/>
                  <a:gd name="T83" fmla="*/ 0 h 120"/>
                  <a:gd name="T84" fmla="*/ 105 w 120"/>
                  <a:gd name="T8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20">
                    <a:moveTo>
                      <a:pt x="90" y="90"/>
                    </a:moveTo>
                    <a:lnTo>
                      <a:pt x="30" y="90"/>
                    </a:lnTo>
                    <a:lnTo>
                      <a:pt x="30" y="30"/>
                    </a:lnTo>
                    <a:lnTo>
                      <a:pt x="90" y="30"/>
                    </a:lnTo>
                    <a:lnTo>
                      <a:pt x="90" y="90"/>
                    </a:lnTo>
                    <a:close/>
                    <a:moveTo>
                      <a:pt x="105" y="0"/>
                    </a:moveTo>
                    <a:lnTo>
                      <a:pt x="15" y="0"/>
                    </a:lnTo>
                    <a:lnTo>
                      <a:pt x="12" y="0"/>
                    </a:lnTo>
                    <a:lnTo>
                      <a:pt x="8" y="1"/>
                    </a:lnTo>
                    <a:lnTo>
                      <a:pt x="6" y="2"/>
                    </a:lnTo>
                    <a:lnTo>
                      <a:pt x="4" y="4"/>
                    </a:lnTo>
                    <a:lnTo>
                      <a:pt x="2" y="6"/>
                    </a:lnTo>
                    <a:lnTo>
                      <a:pt x="1" y="10"/>
                    </a:lnTo>
                    <a:lnTo>
                      <a:pt x="0" y="12"/>
                    </a:lnTo>
                    <a:lnTo>
                      <a:pt x="0" y="15"/>
                    </a:lnTo>
                    <a:lnTo>
                      <a:pt x="0" y="105"/>
                    </a:lnTo>
                    <a:lnTo>
                      <a:pt x="0" y="108"/>
                    </a:lnTo>
                    <a:lnTo>
                      <a:pt x="1" y="112"/>
                    </a:lnTo>
                    <a:lnTo>
                      <a:pt x="2" y="114"/>
                    </a:lnTo>
                    <a:lnTo>
                      <a:pt x="4" y="116"/>
                    </a:lnTo>
                    <a:lnTo>
                      <a:pt x="6" y="118"/>
                    </a:lnTo>
                    <a:lnTo>
                      <a:pt x="8" y="119"/>
                    </a:lnTo>
                    <a:lnTo>
                      <a:pt x="12" y="120"/>
                    </a:lnTo>
                    <a:lnTo>
                      <a:pt x="15" y="120"/>
                    </a:lnTo>
                    <a:lnTo>
                      <a:pt x="105" y="120"/>
                    </a:lnTo>
                    <a:lnTo>
                      <a:pt x="108" y="120"/>
                    </a:lnTo>
                    <a:lnTo>
                      <a:pt x="110" y="119"/>
                    </a:lnTo>
                    <a:lnTo>
                      <a:pt x="114" y="118"/>
                    </a:lnTo>
                    <a:lnTo>
                      <a:pt x="116" y="116"/>
                    </a:lnTo>
                    <a:lnTo>
                      <a:pt x="118" y="114"/>
                    </a:lnTo>
                    <a:lnTo>
                      <a:pt x="119" y="112"/>
                    </a:lnTo>
                    <a:lnTo>
                      <a:pt x="120" y="108"/>
                    </a:lnTo>
                    <a:lnTo>
                      <a:pt x="120" y="105"/>
                    </a:lnTo>
                    <a:lnTo>
                      <a:pt x="120" y="15"/>
                    </a:lnTo>
                    <a:lnTo>
                      <a:pt x="120" y="12"/>
                    </a:lnTo>
                    <a:lnTo>
                      <a:pt x="119" y="10"/>
                    </a:lnTo>
                    <a:lnTo>
                      <a:pt x="118" y="6"/>
                    </a:lnTo>
                    <a:lnTo>
                      <a:pt x="116" y="4"/>
                    </a:lnTo>
                    <a:lnTo>
                      <a:pt x="114" y="3"/>
                    </a:lnTo>
                    <a:lnTo>
                      <a:pt x="110" y="1"/>
                    </a:lnTo>
                    <a:lnTo>
                      <a:pt x="108" y="0"/>
                    </a:lnTo>
                    <a:lnTo>
                      <a:pt x="105"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304">
                <a:extLst>
                  <a:ext uri="{FF2B5EF4-FFF2-40B4-BE49-F238E27FC236}">
                    <a16:creationId xmlns:a16="http://schemas.microsoft.com/office/drawing/2014/main" id="{9C6853D4-4F63-4EB1-B136-AB08AEBC650F}"/>
                  </a:ext>
                </a:extLst>
              </p:cNvPr>
              <p:cNvSpPr>
                <a:spLocks noEditPoints="1"/>
              </p:cNvSpPr>
              <p:nvPr/>
            </p:nvSpPr>
            <p:spPr bwMode="auto">
              <a:xfrm>
                <a:off x="10072688" y="1516063"/>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9 w 120"/>
                  <a:gd name="T17" fmla="*/ 1 h 120"/>
                  <a:gd name="T18" fmla="*/ 7 w 120"/>
                  <a:gd name="T19" fmla="*/ 2 h 120"/>
                  <a:gd name="T20" fmla="*/ 5 w 120"/>
                  <a:gd name="T21" fmla="*/ 4 h 120"/>
                  <a:gd name="T22" fmla="*/ 2 w 120"/>
                  <a:gd name="T23" fmla="*/ 6 h 120"/>
                  <a:gd name="T24" fmla="*/ 1 w 120"/>
                  <a:gd name="T25" fmla="*/ 8 h 120"/>
                  <a:gd name="T26" fmla="*/ 0 w 120"/>
                  <a:gd name="T27" fmla="*/ 12 h 120"/>
                  <a:gd name="T28" fmla="*/ 0 w 120"/>
                  <a:gd name="T29" fmla="*/ 15 h 120"/>
                  <a:gd name="T30" fmla="*/ 0 w 120"/>
                  <a:gd name="T31" fmla="*/ 105 h 120"/>
                  <a:gd name="T32" fmla="*/ 0 w 120"/>
                  <a:gd name="T33" fmla="*/ 108 h 120"/>
                  <a:gd name="T34" fmla="*/ 1 w 120"/>
                  <a:gd name="T35" fmla="*/ 110 h 120"/>
                  <a:gd name="T36" fmla="*/ 2 w 120"/>
                  <a:gd name="T37" fmla="*/ 114 h 120"/>
                  <a:gd name="T38" fmla="*/ 5 w 120"/>
                  <a:gd name="T39" fmla="*/ 116 h 120"/>
                  <a:gd name="T40" fmla="*/ 7 w 120"/>
                  <a:gd name="T41" fmla="*/ 118 h 120"/>
                  <a:gd name="T42" fmla="*/ 9 w 120"/>
                  <a:gd name="T43" fmla="*/ 119 h 120"/>
                  <a:gd name="T44" fmla="*/ 12 w 120"/>
                  <a:gd name="T45" fmla="*/ 120 h 120"/>
                  <a:gd name="T46" fmla="*/ 15 w 120"/>
                  <a:gd name="T47" fmla="*/ 120 h 120"/>
                  <a:gd name="T48" fmla="*/ 105 w 120"/>
                  <a:gd name="T49" fmla="*/ 120 h 120"/>
                  <a:gd name="T50" fmla="*/ 109 w 120"/>
                  <a:gd name="T51" fmla="*/ 120 h 120"/>
                  <a:gd name="T52" fmla="*/ 111 w 120"/>
                  <a:gd name="T53" fmla="*/ 119 h 120"/>
                  <a:gd name="T54" fmla="*/ 114 w 120"/>
                  <a:gd name="T55" fmla="*/ 118 h 120"/>
                  <a:gd name="T56" fmla="*/ 116 w 120"/>
                  <a:gd name="T57" fmla="*/ 116 h 120"/>
                  <a:gd name="T58" fmla="*/ 117 w 120"/>
                  <a:gd name="T59" fmla="*/ 114 h 120"/>
                  <a:gd name="T60" fmla="*/ 119 w 120"/>
                  <a:gd name="T61" fmla="*/ 110 h 120"/>
                  <a:gd name="T62" fmla="*/ 120 w 120"/>
                  <a:gd name="T63" fmla="*/ 108 h 120"/>
                  <a:gd name="T64" fmla="*/ 120 w 120"/>
                  <a:gd name="T65" fmla="*/ 105 h 120"/>
                  <a:gd name="T66" fmla="*/ 120 w 120"/>
                  <a:gd name="T67" fmla="*/ 15 h 120"/>
                  <a:gd name="T68" fmla="*/ 120 w 120"/>
                  <a:gd name="T69" fmla="*/ 12 h 120"/>
                  <a:gd name="T70" fmla="*/ 119 w 120"/>
                  <a:gd name="T71" fmla="*/ 8 h 120"/>
                  <a:gd name="T72" fmla="*/ 117 w 120"/>
                  <a:gd name="T73" fmla="*/ 6 h 120"/>
                  <a:gd name="T74" fmla="*/ 116 w 120"/>
                  <a:gd name="T75" fmla="*/ 4 h 120"/>
                  <a:gd name="T76" fmla="*/ 114 w 120"/>
                  <a:gd name="T77" fmla="*/ 2 h 120"/>
                  <a:gd name="T78" fmla="*/ 111 w 120"/>
                  <a:gd name="T79" fmla="*/ 1 h 120"/>
                  <a:gd name="T80" fmla="*/ 109 w 120"/>
                  <a:gd name="T81" fmla="*/ 0 h 120"/>
                  <a:gd name="T82" fmla="*/ 105 w 120"/>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0">
                    <a:moveTo>
                      <a:pt x="90" y="90"/>
                    </a:moveTo>
                    <a:lnTo>
                      <a:pt x="30" y="90"/>
                    </a:lnTo>
                    <a:lnTo>
                      <a:pt x="30" y="30"/>
                    </a:lnTo>
                    <a:lnTo>
                      <a:pt x="90" y="30"/>
                    </a:lnTo>
                    <a:lnTo>
                      <a:pt x="90" y="90"/>
                    </a:lnTo>
                    <a:close/>
                    <a:moveTo>
                      <a:pt x="105" y="0"/>
                    </a:moveTo>
                    <a:lnTo>
                      <a:pt x="15" y="0"/>
                    </a:lnTo>
                    <a:lnTo>
                      <a:pt x="12" y="0"/>
                    </a:lnTo>
                    <a:lnTo>
                      <a:pt x="9" y="1"/>
                    </a:lnTo>
                    <a:lnTo>
                      <a:pt x="7" y="2"/>
                    </a:lnTo>
                    <a:lnTo>
                      <a:pt x="5" y="4"/>
                    </a:lnTo>
                    <a:lnTo>
                      <a:pt x="2" y="6"/>
                    </a:lnTo>
                    <a:lnTo>
                      <a:pt x="1" y="8"/>
                    </a:lnTo>
                    <a:lnTo>
                      <a:pt x="0" y="12"/>
                    </a:lnTo>
                    <a:lnTo>
                      <a:pt x="0" y="15"/>
                    </a:lnTo>
                    <a:lnTo>
                      <a:pt x="0" y="105"/>
                    </a:lnTo>
                    <a:lnTo>
                      <a:pt x="0" y="108"/>
                    </a:lnTo>
                    <a:lnTo>
                      <a:pt x="1" y="110"/>
                    </a:lnTo>
                    <a:lnTo>
                      <a:pt x="2" y="114"/>
                    </a:lnTo>
                    <a:lnTo>
                      <a:pt x="5" y="116"/>
                    </a:lnTo>
                    <a:lnTo>
                      <a:pt x="7" y="118"/>
                    </a:lnTo>
                    <a:lnTo>
                      <a:pt x="9" y="119"/>
                    </a:lnTo>
                    <a:lnTo>
                      <a:pt x="12" y="120"/>
                    </a:lnTo>
                    <a:lnTo>
                      <a:pt x="15" y="120"/>
                    </a:lnTo>
                    <a:lnTo>
                      <a:pt x="105" y="120"/>
                    </a:lnTo>
                    <a:lnTo>
                      <a:pt x="109" y="120"/>
                    </a:lnTo>
                    <a:lnTo>
                      <a:pt x="111" y="119"/>
                    </a:lnTo>
                    <a:lnTo>
                      <a:pt x="114" y="118"/>
                    </a:lnTo>
                    <a:lnTo>
                      <a:pt x="116" y="116"/>
                    </a:lnTo>
                    <a:lnTo>
                      <a:pt x="117" y="114"/>
                    </a:lnTo>
                    <a:lnTo>
                      <a:pt x="119" y="110"/>
                    </a:lnTo>
                    <a:lnTo>
                      <a:pt x="120" y="108"/>
                    </a:lnTo>
                    <a:lnTo>
                      <a:pt x="120" y="105"/>
                    </a:lnTo>
                    <a:lnTo>
                      <a:pt x="120" y="15"/>
                    </a:lnTo>
                    <a:lnTo>
                      <a:pt x="120" y="12"/>
                    </a:lnTo>
                    <a:lnTo>
                      <a:pt x="119" y="8"/>
                    </a:lnTo>
                    <a:lnTo>
                      <a:pt x="117" y="6"/>
                    </a:lnTo>
                    <a:lnTo>
                      <a:pt x="116"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305">
                <a:extLst>
                  <a:ext uri="{FF2B5EF4-FFF2-40B4-BE49-F238E27FC236}">
                    <a16:creationId xmlns:a16="http://schemas.microsoft.com/office/drawing/2014/main" id="{E6D213AE-36E5-4429-9ACD-3A47FCCDBD5E}"/>
                  </a:ext>
                </a:extLst>
              </p:cNvPr>
              <p:cNvSpPr>
                <a:spLocks noEditPoints="1"/>
              </p:cNvSpPr>
              <p:nvPr/>
            </p:nvSpPr>
            <p:spPr bwMode="auto">
              <a:xfrm>
                <a:off x="9958388" y="1516063"/>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8 w 120"/>
                  <a:gd name="T17" fmla="*/ 1 h 120"/>
                  <a:gd name="T18" fmla="*/ 6 w 120"/>
                  <a:gd name="T19" fmla="*/ 2 h 120"/>
                  <a:gd name="T20" fmla="*/ 4 w 120"/>
                  <a:gd name="T21" fmla="*/ 4 h 120"/>
                  <a:gd name="T22" fmla="*/ 2 w 120"/>
                  <a:gd name="T23" fmla="*/ 6 h 120"/>
                  <a:gd name="T24" fmla="*/ 1 w 120"/>
                  <a:gd name="T25" fmla="*/ 8 h 120"/>
                  <a:gd name="T26" fmla="*/ 0 w 120"/>
                  <a:gd name="T27" fmla="*/ 12 h 120"/>
                  <a:gd name="T28" fmla="*/ 0 w 120"/>
                  <a:gd name="T29" fmla="*/ 15 h 120"/>
                  <a:gd name="T30" fmla="*/ 0 w 120"/>
                  <a:gd name="T31" fmla="*/ 105 h 120"/>
                  <a:gd name="T32" fmla="*/ 0 w 120"/>
                  <a:gd name="T33" fmla="*/ 108 h 120"/>
                  <a:gd name="T34" fmla="*/ 1 w 120"/>
                  <a:gd name="T35" fmla="*/ 110 h 120"/>
                  <a:gd name="T36" fmla="*/ 2 w 120"/>
                  <a:gd name="T37" fmla="*/ 114 h 120"/>
                  <a:gd name="T38" fmla="*/ 4 w 120"/>
                  <a:gd name="T39" fmla="*/ 116 h 120"/>
                  <a:gd name="T40" fmla="*/ 6 w 120"/>
                  <a:gd name="T41" fmla="*/ 118 h 120"/>
                  <a:gd name="T42" fmla="*/ 8 w 120"/>
                  <a:gd name="T43" fmla="*/ 119 h 120"/>
                  <a:gd name="T44" fmla="*/ 12 w 120"/>
                  <a:gd name="T45" fmla="*/ 120 h 120"/>
                  <a:gd name="T46" fmla="*/ 15 w 120"/>
                  <a:gd name="T47" fmla="*/ 120 h 120"/>
                  <a:gd name="T48" fmla="*/ 105 w 120"/>
                  <a:gd name="T49" fmla="*/ 120 h 120"/>
                  <a:gd name="T50" fmla="*/ 108 w 120"/>
                  <a:gd name="T51" fmla="*/ 120 h 120"/>
                  <a:gd name="T52" fmla="*/ 110 w 120"/>
                  <a:gd name="T53" fmla="*/ 119 h 120"/>
                  <a:gd name="T54" fmla="*/ 114 w 120"/>
                  <a:gd name="T55" fmla="*/ 118 h 120"/>
                  <a:gd name="T56" fmla="*/ 116 w 120"/>
                  <a:gd name="T57" fmla="*/ 116 h 120"/>
                  <a:gd name="T58" fmla="*/ 118 w 120"/>
                  <a:gd name="T59" fmla="*/ 114 h 120"/>
                  <a:gd name="T60" fmla="*/ 119 w 120"/>
                  <a:gd name="T61" fmla="*/ 110 h 120"/>
                  <a:gd name="T62" fmla="*/ 120 w 120"/>
                  <a:gd name="T63" fmla="*/ 108 h 120"/>
                  <a:gd name="T64" fmla="*/ 120 w 120"/>
                  <a:gd name="T65" fmla="*/ 105 h 120"/>
                  <a:gd name="T66" fmla="*/ 120 w 120"/>
                  <a:gd name="T67" fmla="*/ 15 h 120"/>
                  <a:gd name="T68" fmla="*/ 120 w 120"/>
                  <a:gd name="T69" fmla="*/ 12 h 120"/>
                  <a:gd name="T70" fmla="*/ 119 w 120"/>
                  <a:gd name="T71" fmla="*/ 8 h 120"/>
                  <a:gd name="T72" fmla="*/ 118 w 120"/>
                  <a:gd name="T73" fmla="*/ 6 h 120"/>
                  <a:gd name="T74" fmla="*/ 116 w 120"/>
                  <a:gd name="T75" fmla="*/ 4 h 120"/>
                  <a:gd name="T76" fmla="*/ 114 w 120"/>
                  <a:gd name="T77" fmla="*/ 2 h 120"/>
                  <a:gd name="T78" fmla="*/ 110 w 120"/>
                  <a:gd name="T79" fmla="*/ 1 h 120"/>
                  <a:gd name="T80" fmla="*/ 108 w 120"/>
                  <a:gd name="T81" fmla="*/ 0 h 120"/>
                  <a:gd name="T82" fmla="*/ 105 w 120"/>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0">
                    <a:moveTo>
                      <a:pt x="90" y="90"/>
                    </a:moveTo>
                    <a:lnTo>
                      <a:pt x="30" y="90"/>
                    </a:lnTo>
                    <a:lnTo>
                      <a:pt x="30" y="30"/>
                    </a:lnTo>
                    <a:lnTo>
                      <a:pt x="90" y="30"/>
                    </a:lnTo>
                    <a:lnTo>
                      <a:pt x="90" y="90"/>
                    </a:lnTo>
                    <a:close/>
                    <a:moveTo>
                      <a:pt x="105" y="0"/>
                    </a:moveTo>
                    <a:lnTo>
                      <a:pt x="15" y="0"/>
                    </a:lnTo>
                    <a:lnTo>
                      <a:pt x="12" y="0"/>
                    </a:lnTo>
                    <a:lnTo>
                      <a:pt x="8" y="1"/>
                    </a:lnTo>
                    <a:lnTo>
                      <a:pt x="6" y="2"/>
                    </a:lnTo>
                    <a:lnTo>
                      <a:pt x="4" y="4"/>
                    </a:lnTo>
                    <a:lnTo>
                      <a:pt x="2" y="6"/>
                    </a:lnTo>
                    <a:lnTo>
                      <a:pt x="1" y="8"/>
                    </a:lnTo>
                    <a:lnTo>
                      <a:pt x="0" y="12"/>
                    </a:lnTo>
                    <a:lnTo>
                      <a:pt x="0" y="15"/>
                    </a:lnTo>
                    <a:lnTo>
                      <a:pt x="0" y="105"/>
                    </a:lnTo>
                    <a:lnTo>
                      <a:pt x="0" y="108"/>
                    </a:lnTo>
                    <a:lnTo>
                      <a:pt x="1" y="110"/>
                    </a:lnTo>
                    <a:lnTo>
                      <a:pt x="2" y="114"/>
                    </a:lnTo>
                    <a:lnTo>
                      <a:pt x="4" y="116"/>
                    </a:lnTo>
                    <a:lnTo>
                      <a:pt x="6" y="118"/>
                    </a:lnTo>
                    <a:lnTo>
                      <a:pt x="8" y="119"/>
                    </a:lnTo>
                    <a:lnTo>
                      <a:pt x="12" y="120"/>
                    </a:lnTo>
                    <a:lnTo>
                      <a:pt x="15" y="120"/>
                    </a:lnTo>
                    <a:lnTo>
                      <a:pt x="105" y="120"/>
                    </a:lnTo>
                    <a:lnTo>
                      <a:pt x="108" y="120"/>
                    </a:lnTo>
                    <a:lnTo>
                      <a:pt x="110" y="119"/>
                    </a:lnTo>
                    <a:lnTo>
                      <a:pt x="114" y="118"/>
                    </a:lnTo>
                    <a:lnTo>
                      <a:pt x="116" y="116"/>
                    </a:lnTo>
                    <a:lnTo>
                      <a:pt x="118" y="114"/>
                    </a:lnTo>
                    <a:lnTo>
                      <a:pt x="119" y="110"/>
                    </a:lnTo>
                    <a:lnTo>
                      <a:pt x="120" y="108"/>
                    </a:lnTo>
                    <a:lnTo>
                      <a:pt x="120" y="105"/>
                    </a:lnTo>
                    <a:lnTo>
                      <a:pt x="120" y="15"/>
                    </a:lnTo>
                    <a:lnTo>
                      <a:pt x="120" y="12"/>
                    </a:lnTo>
                    <a:lnTo>
                      <a:pt x="119" y="8"/>
                    </a:lnTo>
                    <a:lnTo>
                      <a:pt x="118" y="6"/>
                    </a:lnTo>
                    <a:lnTo>
                      <a:pt x="116" y="4"/>
                    </a:lnTo>
                    <a:lnTo>
                      <a:pt x="114" y="2"/>
                    </a:lnTo>
                    <a:lnTo>
                      <a:pt x="110" y="1"/>
                    </a:lnTo>
                    <a:lnTo>
                      <a:pt x="108"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306">
                <a:extLst>
                  <a:ext uri="{FF2B5EF4-FFF2-40B4-BE49-F238E27FC236}">
                    <a16:creationId xmlns:a16="http://schemas.microsoft.com/office/drawing/2014/main" id="{C62C89C2-7FB9-4474-A65B-DE2F6A3C9317}"/>
                  </a:ext>
                </a:extLst>
              </p:cNvPr>
              <p:cNvSpPr>
                <a:spLocks noEditPoints="1"/>
              </p:cNvSpPr>
              <p:nvPr/>
            </p:nvSpPr>
            <p:spPr bwMode="auto">
              <a:xfrm>
                <a:off x="10072688" y="1468438"/>
                <a:ext cx="38100" cy="38100"/>
              </a:xfrm>
              <a:custGeom>
                <a:avLst/>
                <a:gdLst>
                  <a:gd name="T0" fmla="*/ 90 w 120"/>
                  <a:gd name="T1" fmla="*/ 91 h 121"/>
                  <a:gd name="T2" fmla="*/ 30 w 120"/>
                  <a:gd name="T3" fmla="*/ 91 h 121"/>
                  <a:gd name="T4" fmla="*/ 30 w 120"/>
                  <a:gd name="T5" fmla="*/ 30 h 121"/>
                  <a:gd name="T6" fmla="*/ 90 w 120"/>
                  <a:gd name="T7" fmla="*/ 30 h 121"/>
                  <a:gd name="T8" fmla="*/ 90 w 120"/>
                  <a:gd name="T9" fmla="*/ 91 h 121"/>
                  <a:gd name="T10" fmla="*/ 105 w 120"/>
                  <a:gd name="T11" fmla="*/ 0 h 121"/>
                  <a:gd name="T12" fmla="*/ 15 w 120"/>
                  <a:gd name="T13" fmla="*/ 0 h 121"/>
                  <a:gd name="T14" fmla="*/ 12 w 120"/>
                  <a:gd name="T15" fmla="*/ 1 h 121"/>
                  <a:gd name="T16" fmla="*/ 9 w 120"/>
                  <a:gd name="T17" fmla="*/ 2 h 121"/>
                  <a:gd name="T18" fmla="*/ 7 w 120"/>
                  <a:gd name="T19" fmla="*/ 3 h 121"/>
                  <a:gd name="T20" fmla="*/ 5 w 120"/>
                  <a:gd name="T21" fmla="*/ 5 h 121"/>
                  <a:gd name="T22" fmla="*/ 2 w 120"/>
                  <a:gd name="T23" fmla="*/ 7 h 121"/>
                  <a:gd name="T24" fmla="*/ 1 w 120"/>
                  <a:gd name="T25" fmla="*/ 9 h 121"/>
                  <a:gd name="T26" fmla="*/ 0 w 120"/>
                  <a:gd name="T27" fmla="*/ 12 h 121"/>
                  <a:gd name="T28" fmla="*/ 0 w 120"/>
                  <a:gd name="T29" fmla="*/ 15 h 121"/>
                  <a:gd name="T30" fmla="*/ 0 w 120"/>
                  <a:gd name="T31" fmla="*/ 106 h 121"/>
                  <a:gd name="T32" fmla="*/ 0 w 120"/>
                  <a:gd name="T33" fmla="*/ 108 h 121"/>
                  <a:gd name="T34" fmla="*/ 1 w 120"/>
                  <a:gd name="T35" fmla="*/ 111 h 121"/>
                  <a:gd name="T36" fmla="*/ 2 w 120"/>
                  <a:gd name="T37" fmla="*/ 113 h 121"/>
                  <a:gd name="T38" fmla="*/ 5 w 120"/>
                  <a:gd name="T39" fmla="*/ 116 h 121"/>
                  <a:gd name="T40" fmla="*/ 7 w 120"/>
                  <a:gd name="T41" fmla="*/ 118 h 121"/>
                  <a:gd name="T42" fmla="*/ 9 w 120"/>
                  <a:gd name="T43" fmla="*/ 120 h 121"/>
                  <a:gd name="T44" fmla="*/ 12 w 120"/>
                  <a:gd name="T45" fmla="*/ 120 h 121"/>
                  <a:gd name="T46" fmla="*/ 15 w 120"/>
                  <a:gd name="T47" fmla="*/ 121 h 121"/>
                  <a:gd name="T48" fmla="*/ 105 w 120"/>
                  <a:gd name="T49" fmla="*/ 121 h 121"/>
                  <a:gd name="T50" fmla="*/ 109 w 120"/>
                  <a:gd name="T51" fmla="*/ 120 h 121"/>
                  <a:gd name="T52" fmla="*/ 111 w 120"/>
                  <a:gd name="T53" fmla="*/ 120 h 121"/>
                  <a:gd name="T54" fmla="*/ 114 w 120"/>
                  <a:gd name="T55" fmla="*/ 118 h 121"/>
                  <a:gd name="T56" fmla="*/ 116 w 120"/>
                  <a:gd name="T57" fmla="*/ 116 h 121"/>
                  <a:gd name="T58" fmla="*/ 117 w 120"/>
                  <a:gd name="T59" fmla="*/ 113 h 121"/>
                  <a:gd name="T60" fmla="*/ 119 w 120"/>
                  <a:gd name="T61" fmla="*/ 111 h 121"/>
                  <a:gd name="T62" fmla="*/ 120 w 120"/>
                  <a:gd name="T63" fmla="*/ 108 h 121"/>
                  <a:gd name="T64" fmla="*/ 120 w 120"/>
                  <a:gd name="T65" fmla="*/ 106 h 121"/>
                  <a:gd name="T66" fmla="*/ 120 w 120"/>
                  <a:gd name="T67" fmla="*/ 15 h 121"/>
                  <a:gd name="T68" fmla="*/ 120 w 120"/>
                  <a:gd name="T69" fmla="*/ 12 h 121"/>
                  <a:gd name="T70" fmla="*/ 119 w 120"/>
                  <a:gd name="T71" fmla="*/ 9 h 121"/>
                  <a:gd name="T72" fmla="*/ 117 w 120"/>
                  <a:gd name="T73" fmla="*/ 7 h 121"/>
                  <a:gd name="T74" fmla="*/ 116 w 120"/>
                  <a:gd name="T75" fmla="*/ 5 h 121"/>
                  <a:gd name="T76" fmla="*/ 114 w 120"/>
                  <a:gd name="T77" fmla="*/ 3 h 121"/>
                  <a:gd name="T78" fmla="*/ 111 w 120"/>
                  <a:gd name="T79" fmla="*/ 2 h 121"/>
                  <a:gd name="T80" fmla="*/ 109 w 120"/>
                  <a:gd name="T81" fmla="*/ 1 h 121"/>
                  <a:gd name="T82" fmla="*/ 105 w 120"/>
                  <a:gd name="T8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1">
                    <a:moveTo>
                      <a:pt x="90" y="91"/>
                    </a:moveTo>
                    <a:lnTo>
                      <a:pt x="30" y="91"/>
                    </a:lnTo>
                    <a:lnTo>
                      <a:pt x="30" y="30"/>
                    </a:lnTo>
                    <a:lnTo>
                      <a:pt x="90" y="30"/>
                    </a:lnTo>
                    <a:lnTo>
                      <a:pt x="90" y="91"/>
                    </a:lnTo>
                    <a:close/>
                    <a:moveTo>
                      <a:pt x="105" y="0"/>
                    </a:moveTo>
                    <a:lnTo>
                      <a:pt x="15" y="0"/>
                    </a:lnTo>
                    <a:lnTo>
                      <a:pt x="12" y="1"/>
                    </a:lnTo>
                    <a:lnTo>
                      <a:pt x="9" y="2"/>
                    </a:lnTo>
                    <a:lnTo>
                      <a:pt x="7" y="3"/>
                    </a:lnTo>
                    <a:lnTo>
                      <a:pt x="5" y="5"/>
                    </a:lnTo>
                    <a:lnTo>
                      <a:pt x="2" y="7"/>
                    </a:lnTo>
                    <a:lnTo>
                      <a:pt x="1" y="9"/>
                    </a:lnTo>
                    <a:lnTo>
                      <a:pt x="0" y="12"/>
                    </a:lnTo>
                    <a:lnTo>
                      <a:pt x="0" y="15"/>
                    </a:lnTo>
                    <a:lnTo>
                      <a:pt x="0" y="106"/>
                    </a:lnTo>
                    <a:lnTo>
                      <a:pt x="0" y="108"/>
                    </a:lnTo>
                    <a:lnTo>
                      <a:pt x="1" y="111"/>
                    </a:lnTo>
                    <a:lnTo>
                      <a:pt x="2" y="113"/>
                    </a:lnTo>
                    <a:lnTo>
                      <a:pt x="5" y="116"/>
                    </a:lnTo>
                    <a:lnTo>
                      <a:pt x="7" y="118"/>
                    </a:lnTo>
                    <a:lnTo>
                      <a:pt x="9" y="120"/>
                    </a:lnTo>
                    <a:lnTo>
                      <a:pt x="12" y="120"/>
                    </a:lnTo>
                    <a:lnTo>
                      <a:pt x="15" y="121"/>
                    </a:lnTo>
                    <a:lnTo>
                      <a:pt x="105" y="121"/>
                    </a:lnTo>
                    <a:lnTo>
                      <a:pt x="109" y="120"/>
                    </a:lnTo>
                    <a:lnTo>
                      <a:pt x="111" y="120"/>
                    </a:lnTo>
                    <a:lnTo>
                      <a:pt x="114" y="118"/>
                    </a:lnTo>
                    <a:lnTo>
                      <a:pt x="116" y="116"/>
                    </a:lnTo>
                    <a:lnTo>
                      <a:pt x="117" y="113"/>
                    </a:lnTo>
                    <a:lnTo>
                      <a:pt x="119" y="111"/>
                    </a:lnTo>
                    <a:lnTo>
                      <a:pt x="120" y="108"/>
                    </a:lnTo>
                    <a:lnTo>
                      <a:pt x="120" y="106"/>
                    </a:lnTo>
                    <a:lnTo>
                      <a:pt x="120" y="15"/>
                    </a:lnTo>
                    <a:lnTo>
                      <a:pt x="120" y="12"/>
                    </a:lnTo>
                    <a:lnTo>
                      <a:pt x="119" y="9"/>
                    </a:lnTo>
                    <a:lnTo>
                      <a:pt x="117" y="7"/>
                    </a:lnTo>
                    <a:lnTo>
                      <a:pt x="116" y="5"/>
                    </a:lnTo>
                    <a:lnTo>
                      <a:pt x="114" y="3"/>
                    </a:lnTo>
                    <a:lnTo>
                      <a:pt x="111" y="2"/>
                    </a:lnTo>
                    <a:lnTo>
                      <a:pt x="109" y="1"/>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307">
                <a:extLst>
                  <a:ext uri="{FF2B5EF4-FFF2-40B4-BE49-F238E27FC236}">
                    <a16:creationId xmlns:a16="http://schemas.microsoft.com/office/drawing/2014/main" id="{0A10AA0A-3599-4102-B313-F1579BFB0CA9}"/>
                  </a:ext>
                </a:extLst>
              </p:cNvPr>
              <p:cNvSpPr>
                <a:spLocks noEditPoints="1"/>
              </p:cNvSpPr>
              <p:nvPr/>
            </p:nvSpPr>
            <p:spPr bwMode="auto">
              <a:xfrm>
                <a:off x="9958388" y="1468438"/>
                <a:ext cx="38100" cy="38100"/>
              </a:xfrm>
              <a:custGeom>
                <a:avLst/>
                <a:gdLst>
                  <a:gd name="T0" fmla="*/ 90 w 120"/>
                  <a:gd name="T1" fmla="*/ 91 h 121"/>
                  <a:gd name="T2" fmla="*/ 30 w 120"/>
                  <a:gd name="T3" fmla="*/ 91 h 121"/>
                  <a:gd name="T4" fmla="*/ 30 w 120"/>
                  <a:gd name="T5" fmla="*/ 30 h 121"/>
                  <a:gd name="T6" fmla="*/ 90 w 120"/>
                  <a:gd name="T7" fmla="*/ 30 h 121"/>
                  <a:gd name="T8" fmla="*/ 90 w 120"/>
                  <a:gd name="T9" fmla="*/ 91 h 121"/>
                  <a:gd name="T10" fmla="*/ 105 w 120"/>
                  <a:gd name="T11" fmla="*/ 0 h 121"/>
                  <a:gd name="T12" fmla="*/ 15 w 120"/>
                  <a:gd name="T13" fmla="*/ 0 h 121"/>
                  <a:gd name="T14" fmla="*/ 12 w 120"/>
                  <a:gd name="T15" fmla="*/ 1 h 121"/>
                  <a:gd name="T16" fmla="*/ 8 w 120"/>
                  <a:gd name="T17" fmla="*/ 2 h 121"/>
                  <a:gd name="T18" fmla="*/ 6 w 120"/>
                  <a:gd name="T19" fmla="*/ 3 h 121"/>
                  <a:gd name="T20" fmla="*/ 4 w 120"/>
                  <a:gd name="T21" fmla="*/ 5 h 121"/>
                  <a:gd name="T22" fmla="*/ 2 w 120"/>
                  <a:gd name="T23" fmla="*/ 7 h 121"/>
                  <a:gd name="T24" fmla="*/ 1 w 120"/>
                  <a:gd name="T25" fmla="*/ 9 h 121"/>
                  <a:gd name="T26" fmla="*/ 0 w 120"/>
                  <a:gd name="T27" fmla="*/ 12 h 121"/>
                  <a:gd name="T28" fmla="*/ 0 w 120"/>
                  <a:gd name="T29" fmla="*/ 15 h 121"/>
                  <a:gd name="T30" fmla="*/ 0 w 120"/>
                  <a:gd name="T31" fmla="*/ 106 h 121"/>
                  <a:gd name="T32" fmla="*/ 0 w 120"/>
                  <a:gd name="T33" fmla="*/ 108 h 121"/>
                  <a:gd name="T34" fmla="*/ 1 w 120"/>
                  <a:gd name="T35" fmla="*/ 111 h 121"/>
                  <a:gd name="T36" fmla="*/ 2 w 120"/>
                  <a:gd name="T37" fmla="*/ 113 h 121"/>
                  <a:gd name="T38" fmla="*/ 4 w 120"/>
                  <a:gd name="T39" fmla="*/ 116 h 121"/>
                  <a:gd name="T40" fmla="*/ 6 w 120"/>
                  <a:gd name="T41" fmla="*/ 118 h 121"/>
                  <a:gd name="T42" fmla="*/ 8 w 120"/>
                  <a:gd name="T43" fmla="*/ 120 h 121"/>
                  <a:gd name="T44" fmla="*/ 12 w 120"/>
                  <a:gd name="T45" fmla="*/ 120 h 121"/>
                  <a:gd name="T46" fmla="*/ 15 w 120"/>
                  <a:gd name="T47" fmla="*/ 121 h 121"/>
                  <a:gd name="T48" fmla="*/ 105 w 120"/>
                  <a:gd name="T49" fmla="*/ 121 h 121"/>
                  <a:gd name="T50" fmla="*/ 108 w 120"/>
                  <a:gd name="T51" fmla="*/ 120 h 121"/>
                  <a:gd name="T52" fmla="*/ 110 w 120"/>
                  <a:gd name="T53" fmla="*/ 120 h 121"/>
                  <a:gd name="T54" fmla="*/ 114 w 120"/>
                  <a:gd name="T55" fmla="*/ 118 h 121"/>
                  <a:gd name="T56" fmla="*/ 116 w 120"/>
                  <a:gd name="T57" fmla="*/ 116 h 121"/>
                  <a:gd name="T58" fmla="*/ 118 w 120"/>
                  <a:gd name="T59" fmla="*/ 113 h 121"/>
                  <a:gd name="T60" fmla="*/ 119 w 120"/>
                  <a:gd name="T61" fmla="*/ 111 h 121"/>
                  <a:gd name="T62" fmla="*/ 120 w 120"/>
                  <a:gd name="T63" fmla="*/ 108 h 121"/>
                  <a:gd name="T64" fmla="*/ 120 w 120"/>
                  <a:gd name="T65" fmla="*/ 106 h 121"/>
                  <a:gd name="T66" fmla="*/ 120 w 120"/>
                  <a:gd name="T67" fmla="*/ 15 h 121"/>
                  <a:gd name="T68" fmla="*/ 120 w 120"/>
                  <a:gd name="T69" fmla="*/ 12 h 121"/>
                  <a:gd name="T70" fmla="*/ 119 w 120"/>
                  <a:gd name="T71" fmla="*/ 9 h 121"/>
                  <a:gd name="T72" fmla="*/ 118 w 120"/>
                  <a:gd name="T73" fmla="*/ 7 h 121"/>
                  <a:gd name="T74" fmla="*/ 116 w 120"/>
                  <a:gd name="T75" fmla="*/ 5 h 121"/>
                  <a:gd name="T76" fmla="*/ 114 w 120"/>
                  <a:gd name="T77" fmla="*/ 3 h 121"/>
                  <a:gd name="T78" fmla="*/ 110 w 120"/>
                  <a:gd name="T79" fmla="*/ 2 h 121"/>
                  <a:gd name="T80" fmla="*/ 108 w 120"/>
                  <a:gd name="T81" fmla="*/ 1 h 121"/>
                  <a:gd name="T82" fmla="*/ 105 w 120"/>
                  <a:gd name="T8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1">
                    <a:moveTo>
                      <a:pt x="90" y="91"/>
                    </a:moveTo>
                    <a:lnTo>
                      <a:pt x="30" y="91"/>
                    </a:lnTo>
                    <a:lnTo>
                      <a:pt x="30" y="30"/>
                    </a:lnTo>
                    <a:lnTo>
                      <a:pt x="90" y="30"/>
                    </a:lnTo>
                    <a:lnTo>
                      <a:pt x="90" y="91"/>
                    </a:lnTo>
                    <a:close/>
                    <a:moveTo>
                      <a:pt x="105" y="0"/>
                    </a:moveTo>
                    <a:lnTo>
                      <a:pt x="15" y="0"/>
                    </a:lnTo>
                    <a:lnTo>
                      <a:pt x="12" y="1"/>
                    </a:lnTo>
                    <a:lnTo>
                      <a:pt x="8" y="2"/>
                    </a:lnTo>
                    <a:lnTo>
                      <a:pt x="6" y="3"/>
                    </a:lnTo>
                    <a:lnTo>
                      <a:pt x="4" y="5"/>
                    </a:lnTo>
                    <a:lnTo>
                      <a:pt x="2" y="7"/>
                    </a:lnTo>
                    <a:lnTo>
                      <a:pt x="1" y="9"/>
                    </a:lnTo>
                    <a:lnTo>
                      <a:pt x="0" y="12"/>
                    </a:lnTo>
                    <a:lnTo>
                      <a:pt x="0" y="15"/>
                    </a:lnTo>
                    <a:lnTo>
                      <a:pt x="0" y="106"/>
                    </a:lnTo>
                    <a:lnTo>
                      <a:pt x="0" y="108"/>
                    </a:lnTo>
                    <a:lnTo>
                      <a:pt x="1" y="111"/>
                    </a:lnTo>
                    <a:lnTo>
                      <a:pt x="2" y="113"/>
                    </a:lnTo>
                    <a:lnTo>
                      <a:pt x="4" y="116"/>
                    </a:lnTo>
                    <a:lnTo>
                      <a:pt x="6" y="118"/>
                    </a:lnTo>
                    <a:lnTo>
                      <a:pt x="8" y="120"/>
                    </a:lnTo>
                    <a:lnTo>
                      <a:pt x="12" y="120"/>
                    </a:lnTo>
                    <a:lnTo>
                      <a:pt x="15" y="121"/>
                    </a:lnTo>
                    <a:lnTo>
                      <a:pt x="105" y="121"/>
                    </a:lnTo>
                    <a:lnTo>
                      <a:pt x="108" y="120"/>
                    </a:lnTo>
                    <a:lnTo>
                      <a:pt x="110" y="120"/>
                    </a:lnTo>
                    <a:lnTo>
                      <a:pt x="114" y="118"/>
                    </a:lnTo>
                    <a:lnTo>
                      <a:pt x="116" y="116"/>
                    </a:lnTo>
                    <a:lnTo>
                      <a:pt x="118" y="113"/>
                    </a:lnTo>
                    <a:lnTo>
                      <a:pt x="119" y="111"/>
                    </a:lnTo>
                    <a:lnTo>
                      <a:pt x="120" y="108"/>
                    </a:lnTo>
                    <a:lnTo>
                      <a:pt x="120" y="106"/>
                    </a:lnTo>
                    <a:lnTo>
                      <a:pt x="120" y="15"/>
                    </a:lnTo>
                    <a:lnTo>
                      <a:pt x="120" y="12"/>
                    </a:lnTo>
                    <a:lnTo>
                      <a:pt x="119" y="9"/>
                    </a:lnTo>
                    <a:lnTo>
                      <a:pt x="118" y="7"/>
                    </a:lnTo>
                    <a:lnTo>
                      <a:pt x="116" y="5"/>
                    </a:lnTo>
                    <a:lnTo>
                      <a:pt x="114" y="3"/>
                    </a:lnTo>
                    <a:lnTo>
                      <a:pt x="110" y="2"/>
                    </a:lnTo>
                    <a:lnTo>
                      <a:pt x="108" y="1"/>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308">
                <a:extLst>
                  <a:ext uri="{FF2B5EF4-FFF2-40B4-BE49-F238E27FC236}">
                    <a16:creationId xmlns:a16="http://schemas.microsoft.com/office/drawing/2014/main" id="{A8E183CB-0495-45E5-B2CA-2CA7A428F448}"/>
                  </a:ext>
                </a:extLst>
              </p:cNvPr>
              <p:cNvSpPr>
                <a:spLocks noEditPoints="1"/>
              </p:cNvSpPr>
              <p:nvPr/>
            </p:nvSpPr>
            <p:spPr bwMode="auto">
              <a:xfrm>
                <a:off x="10072688" y="1420813"/>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9 w 120"/>
                  <a:gd name="T17" fmla="*/ 1 h 120"/>
                  <a:gd name="T18" fmla="*/ 7 w 120"/>
                  <a:gd name="T19" fmla="*/ 2 h 120"/>
                  <a:gd name="T20" fmla="*/ 5 w 120"/>
                  <a:gd name="T21" fmla="*/ 5 h 120"/>
                  <a:gd name="T22" fmla="*/ 2 w 120"/>
                  <a:gd name="T23" fmla="*/ 7 h 120"/>
                  <a:gd name="T24" fmla="*/ 1 w 120"/>
                  <a:gd name="T25" fmla="*/ 10 h 120"/>
                  <a:gd name="T26" fmla="*/ 0 w 120"/>
                  <a:gd name="T27" fmla="*/ 12 h 120"/>
                  <a:gd name="T28" fmla="*/ 0 w 120"/>
                  <a:gd name="T29" fmla="*/ 15 h 120"/>
                  <a:gd name="T30" fmla="*/ 0 w 120"/>
                  <a:gd name="T31" fmla="*/ 105 h 120"/>
                  <a:gd name="T32" fmla="*/ 0 w 120"/>
                  <a:gd name="T33" fmla="*/ 109 h 120"/>
                  <a:gd name="T34" fmla="*/ 1 w 120"/>
                  <a:gd name="T35" fmla="*/ 112 h 120"/>
                  <a:gd name="T36" fmla="*/ 2 w 120"/>
                  <a:gd name="T37" fmla="*/ 114 h 120"/>
                  <a:gd name="T38" fmla="*/ 5 w 120"/>
                  <a:gd name="T39" fmla="*/ 116 h 120"/>
                  <a:gd name="T40" fmla="*/ 7 w 120"/>
                  <a:gd name="T41" fmla="*/ 118 h 120"/>
                  <a:gd name="T42" fmla="*/ 9 w 120"/>
                  <a:gd name="T43" fmla="*/ 119 h 120"/>
                  <a:gd name="T44" fmla="*/ 12 w 120"/>
                  <a:gd name="T45" fmla="*/ 120 h 120"/>
                  <a:gd name="T46" fmla="*/ 15 w 120"/>
                  <a:gd name="T47" fmla="*/ 120 h 120"/>
                  <a:gd name="T48" fmla="*/ 105 w 120"/>
                  <a:gd name="T49" fmla="*/ 120 h 120"/>
                  <a:gd name="T50" fmla="*/ 109 w 120"/>
                  <a:gd name="T51" fmla="*/ 120 h 120"/>
                  <a:gd name="T52" fmla="*/ 111 w 120"/>
                  <a:gd name="T53" fmla="*/ 119 h 120"/>
                  <a:gd name="T54" fmla="*/ 114 w 120"/>
                  <a:gd name="T55" fmla="*/ 118 h 120"/>
                  <a:gd name="T56" fmla="*/ 116 w 120"/>
                  <a:gd name="T57" fmla="*/ 116 h 120"/>
                  <a:gd name="T58" fmla="*/ 117 w 120"/>
                  <a:gd name="T59" fmla="*/ 114 h 120"/>
                  <a:gd name="T60" fmla="*/ 119 w 120"/>
                  <a:gd name="T61" fmla="*/ 112 h 120"/>
                  <a:gd name="T62" fmla="*/ 120 w 120"/>
                  <a:gd name="T63" fmla="*/ 109 h 120"/>
                  <a:gd name="T64" fmla="*/ 120 w 120"/>
                  <a:gd name="T65" fmla="*/ 105 h 120"/>
                  <a:gd name="T66" fmla="*/ 120 w 120"/>
                  <a:gd name="T67" fmla="*/ 15 h 120"/>
                  <a:gd name="T68" fmla="*/ 120 w 120"/>
                  <a:gd name="T69" fmla="*/ 12 h 120"/>
                  <a:gd name="T70" fmla="*/ 119 w 120"/>
                  <a:gd name="T71" fmla="*/ 10 h 120"/>
                  <a:gd name="T72" fmla="*/ 117 w 120"/>
                  <a:gd name="T73" fmla="*/ 7 h 120"/>
                  <a:gd name="T74" fmla="*/ 116 w 120"/>
                  <a:gd name="T75" fmla="*/ 5 h 120"/>
                  <a:gd name="T76" fmla="*/ 114 w 120"/>
                  <a:gd name="T77" fmla="*/ 2 h 120"/>
                  <a:gd name="T78" fmla="*/ 111 w 120"/>
                  <a:gd name="T79" fmla="*/ 1 h 120"/>
                  <a:gd name="T80" fmla="*/ 109 w 120"/>
                  <a:gd name="T81" fmla="*/ 0 h 120"/>
                  <a:gd name="T82" fmla="*/ 105 w 120"/>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0">
                    <a:moveTo>
                      <a:pt x="90" y="90"/>
                    </a:moveTo>
                    <a:lnTo>
                      <a:pt x="30" y="90"/>
                    </a:lnTo>
                    <a:lnTo>
                      <a:pt x="30" y="30"/>
                    </a:lnTo>
                    <a:lnTo>
                      <a:pt x="90" y="30"/>
                    </a:lnTo>
                    <a:lnTo>
                      <a:pt x="90" y="90"/>
                    </a:lnTo>
                    <a:close/>
                    <a:moveTo>
                      <a:pt x="105" y="0"/>
                    </a:moveTo>
                    <a:lnTo>
                      <a:pt x="15" y="0"/>
                    </a:lnTo>
                    <a:lnTo>
                      <a:pt x="12" y="0"/>
                    </a:lnTo>
                    <a:lnTo>
                      <a:pt x="9" y="1"/>
                    </a:lnTo>
                    <a:lnTo>
                      <a:pt x="7" y="2"/>
                    </a:lnTo>
                    <a:lnTo>
                      <a:pt x="5" y="5"/>
                    </a:lnTo>
                    <a:lnTo>
                      <a:pt x="2" y="7"/>
                    </a:lnTo>
                    <a:lnTo>
                      <a:pt x="1" y="10"/>
                    </a:lnTo>
                    <a:lnTo>
                      <a:pt x="0" y="12"/>
                    </a:lnTo>
                    <a:lnTo>
                      <a:pt x="0" y="15"/>
                    </a:lnTo>
                    <a:lnTo>
                      <a:pt x="0" y="105"/>
                    </a:lnTo>
                    <a:lnTo>
                      <a:pt x="0" y="109"/>
                    </a:lnTo>
                    <a:lnTo>
                      <a:pt x="1" y="112"/>
                    </a:lnTo>
                    <a:lnTo>
                      <a:pt x="2" y="114"/>
                    </a:lnTo>
                    <a:lnTo>
                      <a:pt x="5" y="116"/>
                    </a:lnTo>
                    <a:lnTo>
                      <a:pt x="7" y="118"/>
                    </a:lnTo>
                    <a:lnTo>
                      <a:pt x="9" y="119"/>
                    </a:lnTo>
                    <a:lnTo>
                      <a:pt x="12" y="120"/>
                    </a:lnTo>
                    <a:lnTo>
                      <a:pt x="15" y="120"/>
                    </a:lnTo>
                    <a:lnTo>
                      <a:pt x="105" y="120"/>
                    </a:lnTo>
                    <a:lnTo>
                      <a:pt x="109" y="120"/>
                    </a:lnTo>
                    <a:lnTo>
                      <a:pt x="111" y="119"/>
                    </a:lnTo>
                    <a:lnTo>
                      <a:pt x="114" y="118"/>
                    </a:lnTo>
                    <a:lnTo>
                      <a:pt x="116" y="116"/>
                    </a:lnTo>
                    <a:lnTo>
                      <a:pt x="117" y="114"/>
                    </a:lnTo>
                    <a:lnTo>
                      <a:pt x="119" y="112"/>
                    </a:lnTo>
                    <a:lnTo>
                      <a:pt x="120" y="109"/>
                    </a:lnTo>
                    <a:lnTo>
                      <a:pt x="120" y="105"/>
                    </a:lnTo>
                    <a:lnTo>
                      <a:pt x="120" y="15"/>
                    </a:lnTo>
                    <a:lnTo>
                      <a:pt x="120" y="12"/>
                    </a:lnTo>
                    <a:lnTo>
                      <a:pt x="119" y="10"/>
                    </a:lnTo>
                    <a:lnTo>
                      <a:pt x="117" y="7"/>
                    </a:lnTo>
                    <a:lnTo>
                      <a:pt x="116" y="5"/>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309">
                <a:extLst>
                  <a:ext uri="{FF2B5EF4-FFF2-40B4-BE49-F238E27FC236}">
                    <a16:creationId xmlns:a16="http://schemas.microsoft.com/office/drawing/2014/main" id="{0023FE7D-0DB7-494F-8601-8264CD796A7A}"/>
                  </a:ext>
                </a:extLst>
              </p:cNvPr>
              <p:cNvSpPr>
                <a:spLocks noEditPoints="1"/>
              </p:cNvSpPr>
              <p:nvPr/>
            </p:nvSpPr>
            <p:spPr bwMode="auto">
              <a:xfrm>
                <a:off x="9958388" y="1420813"/>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8 w 120"/>
                  <a:gd name="T17" fmla="*/ 1 h 120"/>
                  <a:gd name="T18" fmla="*/ 6 w 120"/>
                  <a:gd name="T19" fmla="*/ 2 h 120"/>
                  <a:gd name="T20" fmla="*/ 4 w 120"/>
                  <a:gd name="T21" fmla="*/ 5 h 120"/>
                  <a:gd name="T22" fmla="*/ 2 w 120"/>
                  <a:gd name="T23" fmla="*/ 7 h 120"/>
                  <a:gd name="T24" fmla="*/ 1 w 120"/>
                  <a:gd name="T25" fmla="*/ 10 h 120"/>
                  <a:gd name="T26" fmla="*/ 0 w 120"/>
                  <a:gd name="T27" fmla="*/ 12 h 120"/>
                  <a:gd name="T28" fmla="*/ 0 w 120"/>
                  <a:gd name="T29" fmla="*/ 15 h 120"/>
                  <a:gd name="T30" fmla="*/ 0 w 120"/>
                  <a:gd name="T31" fmla="*/ 105 h 120"/>
                  <a:gd name="T32" fmla="*/ 0 w 120"/>
                  <a:gd name="T33" fmla="*/ 109 h 120"/>
                  <a:gd name="T34" fmla="*/ 1 w 120"/>
                  <a:gd name="T35" fmla="*/ 112 h 120"/>
                  <a:gd name="T36" fmla="*/ 2 w 120"/>
                  <a:gd name="T37" fmla="*/ 114 h 120"/>
                  <a:gd name="T38" fmla="*/ 4 w 120"/>
                  <a:gd name="T39" fmla="*/ 116 h 120"/>
                  <a:gd name="T40" fmla="*/ 6 w 120"/>
                  <a:gd name="T41" fmla="*/ 118 h 120"/>
                  <a:gd name="T42" fmla="*/ 8 w 120"/>
                  <a:gd name="T43" fmla="*/ 119 h 120"/>
                  <a:gd name="T44" fmla="*/ 12 w 120"/>
                  <a:gd name="T45" fmla="*/ 120 h 120"/>
                  <a:gd name="T46" fmla="*/ 15 w 120"/>
                  <a:gd name="T47" fmla="*/ 120 h 120"/>
                  <a:gd name="T48" fmla="*/ 105 w 120"/>
                  <a:gd name="T49" fmla="*/ 120 h 120"/>
                  <a:gd name="T50" fmla="*/ 108 w 120"/>
                  <a:gd name="T51" fmla="*/ 120 h 120"/>
                  <a:gd name="T52" fmla="*/ 110 w 120"/>
                  <a:gd name="T53" fmla="*/ 119 h 120"/>
                  <a:gd name="T54" fmla="*/ 114 w 120"/>
                  <a:gd name="T55" fmla="*/ 118 h 120"/>
                  <a:gd name="T56" fmla="*/ 116 w 120"/>
                  <a:gd name="T57" fmla="*/ 116 h 120"/>
                  <a:gd name="T58" fmla="*/ 118 w 120"/>
                  <a:gd name="T59" fmla="*/ 114 h 120"/>
                  <a:gd name="T60" fmla="*/ 119 w 120"/>
                  <a:gd name="T61" fmla="*/ 112 h 120"/>
                  <a:gd name="T62" fmla="*/ 120 w 120"/>
                  <a:gd name="T63" fmla="*/ 109 h 120"/>
                  <a:gd name="T64" fmla="*/ 120 w 120"/>
                  <a:gd name="T65" fmla="*/ 105 h 120"/>
                  <a:gd name="T66" fmla="*/ 120 w 120"/>
                  <a:gd name="T67" fmla="*/ 15 h 120"/>
                  <a:gd name="T68" fmla="*/ 120 w 120"/>
                  <a:gd name="T69" fmla="*/ 12 h 120"/>
                  <a:gd name="T70" fmla="*/ 119 w 120"/>
                  <a:gd name="T71" fmla="*/ 10 h 120"/>
                  <a:gd name="T72" fmla="*/ 118 w 120"/>
                  <a:gd name="T73" fmla="*/ 7 h 120"/>
                  <a:gd name="T74" fmla="*/ 116 w 120"/>
                  <a:gd name="T75" fmla="*/ 5 h 120"/>
                  <a:gd name="T76" fmla="*/ 114 w 120"/>
                  <a:gd name="T77" fmla="*/ 2 h 120"/>
                  <a:gd name="T78" fmla="*/ 110 w 120"/>
                  <a:gd name="T79" fmla="*/ 1 h 120"/>
                  <a:gd name="T80" fmla="*/ 108 w 120"/>
                  <a:gd name="T81" fmla="*/ 0 h 120"/>
                  <a:gd name="T82" fmla="*/ 105 w 120"/>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0">
                    <a:moveTo>
                      <a:pt x="90" y="90"/>
                    </a:moveTo>
                    <a:lnTo>
                      <a:pt x="30" y="90"/>
                    </a:lnTo>
                    <a:lnTo>
                      <a:pt x="30" y="30"/>
                    </a:lnTo>
                    <a:lnTo>
                      <a:pt x="90" y="30"/>
                    </a:lnTo>
                    <a:lnTo>
                      <a:pt x="90" y="90"/>
                    </a:lnTo>
                    <a:close/>
                    <a:moveTo>
                      <a:pt x="105" y="0"/>
                    </a:moveTo>
                    <a:lnTo>
                      <a:pt x="15" y="0"/>
                    </a:lnTo>
                    <a:lnTo>
                      <a:pt x="12" y="0"/>
                    </a:lnTo>
                    <a:lnTo>
                      <a:pt x="8" y="1"/>
                    </a:lnTo>
                    <a:lnTo>
                      <a:pt x="6" y="2"/>
                    </a:lnTo>
                    <a:lnTo>
                      <a:pt x="4" y="5"/>
                    </a:lnTo>
                    <a:lnTo>
                      <a:pt x="2" y="7"/>
                    </a:lnTo>
                    <a:lnTo>
                      <a:pt x="1" y="10"/>
                    </a:lnTo>
                    <a:lnTo>
                      <a:pt x="0" y="12"/>
                    </a:lnTo>
                    <a:lnTo>
                      <a:pt x="0" y="15"/>
                    </a:lnTo>
                    <a:lnTo>
                      <a:pt x="0" y="105"/>
                    </a:lnTo>
                    <a:lnTo>
                      <a:pt x="0" y="109"/>
                    </a:lnTo>
                    <a:lnTo>
                      <a:pt x="1" y="112"/>
                    </a:lnTo>
                    <a:lnTo>
                      <a:pt x="2" y="114"/>
                    </a:lnTo>
                    <a:lnTo>
                      <a:pt x="4" y="116"/>
                    </a:lnTo>
                    <a:lnTo>
                      <a:pt x="6" y="118"/>
                    </a:lnTo>
                    <a:lnTo>
                      <a:pt x="8" y="119"/>
                    </a:lnTo>
                    <a:lnTo>
                      <a:pt x="12" y="120"/>
                    </a:lnTo>
                    <a:lnTo>
                      <a:pt x="15" y="120"/>
                    </a:lnTo>
                    <a:lnTo>
                      <a:pt x="105" y="120"/>
                    </a:lnTo>
                    <a:lnTo>
                      <a:pt x="108" y="120"/>
                    </a:lnTo>
                    <a:lnTo>
                      <a:pt x="110" y="119"/>
                    </a:lnTo>
                    <a:lnTo>
                      <a:pt x="114" y="118"/>
                    </a:lnTo>
                    <a:lnTo>
                      <a:pt x="116" y="116"/>
                    </a:lnTo>
                    <a:lnTo>
                      <a:pt x="118" y="114"/>
                    </a:lnTo>
                    <a:lnTo>
                      <a:pt x="119" y="112"/>
                    </a:lnTo>
                    <a:lnTo>
                      <a:pt x="120" y="109"/>
                    </a:lnTo>
                    <a:lnTo>
                      <a:pt x="120" y="105"/>
                    </a:lnTo>
                    <a:lnTo>
                      <a:pt x="120" y="15"/>
                    </a:lnTo>
                    <a:lnTo>
                      <a:pt x="120" y="12"/>
                    </a:lnTo>
                    <a:lnTo>
                      <a:pt x="119" y="10"/>
                    </a:lnTo>
                    <a:lnTo>
                      <a:pt x="118" y="7"/>
                    </a:lnTo>
                    <a:lnTo>
                      <a:pt x="116" y="5"/>
                    </a:lnTo>
                    <a:lnTo>
                      <a:pt x="114" y="2"/>
                    </a:lnTo>
                    <a:lnTo>
                      <a:pt x="110" y="1"/>
                    </a:lnTo>
                    <a:lnTo>
                      <a:pt x="108"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95" name="Agrupar 294">
            <a:extLst>
              <a:ext uri="{FF2B5EF4-FFF2-40B4-BE49-F238E27FC236}">
                <a16:creationId xmlns:a16="http://schemas.microsoft.com/office/drawing/2014/main" id="{AB941584-82DD-40CF-A0A8-244CB84A8078}"/>
              </a:ext>
            </a:extLst>
          </p:cNvPr>
          <p:cNvGrpSpPr/>
          <p:nvPr/>
        </p:nvGrpSpPr>
        <p:grpSpPr>
          <a:xfrm>
            <a:off x="8687862" y="3255823"/>
            <a:ext cx="364183" cy="358230"/>
            <a:chOff x="6364198" y="3363531"/>
            <a:chExt cx="418315" cy="418315"/>
          </a:xfrm>
        </p:grpSpPr>
        <p:sp>
          <p:nvSpPr>
            <p:cNvPr id="296" name="Oval 1817">
              <a:extLst>
                <a:ext uri="{FF2B5EF4-FFF2-40B4-BE49-F238E27FC236}">
                  <a16:creationId xmlns:a16="http://schemas.microsoft.com/office/drawing/2014/main" id="{1772F310-4B70-414B-A835-6DD7E07B5598}"/>
                </a:ext>
              </a:extLst>
            </p:cNvPr>
            <p:cNvSpPr/>
            <p:nvPr/>
          </p:nvSpPr>
          <p:spPr>
            <a:xfrm>
              <a:off x="6364198" y="3363531"/>
              <a:ext cx="418315" cy="418315"/>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7" name="Group 365">
              <a:extLst>
                <a:ext uri="{FF2B5EF4-FFF2-40B4-BE49-F238E27FC236}">
                  <a16:creationId xmlns:a16="http://schemas.microsoft.com/office/drawing/2014/main" id="{526B8485-9361-41F3-91EE-82BE74D0657B}"/>
                </a:ext>
              </a:extLst>
            </p:cNvPr>
            <p:cNvGrpSpPr/>
            <p:nvPr/>
          </p:nvGrpSpPr>
          <p:grpSpPr>
            <a:xfrm>
              <a:off x="6466195" y="3481342"/>
              <a:ext cx="214321" cy="182692"/>
              <a:chOff x="9891713" y="1344613"/>
              <a:chExt cx="285750" cy="285750"/>
            </a:xfrm>
            <a:solidFill>
              <a:schemeClr val="bg1"/>
            </a:solidFill>
          </p:grpSpPr>
          <p:sp>
            <p:nvSpPr>
              <p:cNvPr id="298" name="Freeform 298">
                <a:extLst>
                  <a:ext uri="{FF2B5EF4-FFF2-40B4-BE49-F238E27FC236}">
                    <a16:creationId xmlns:a16="http://schemas.microsoft.com/office/drawing/2014/main" id="{D418EDB1-60C9-4E9D-BB6B-F8E51FFB2F59}"/>
                  </a:ext>
                </a:extLst>
              </p:cNvPr>
              <p:cNvSpPr>
                <a:spLocks noEditPoints="1"/>
              </p:cNvSpPr>
              <p:nvPr/>
            </p:nvSpPr>
            <p:spPr bwMode="auto">
              <a:xfrm>
                <a:off x="9891713" y="1344613"/>
                <a:ext cx="285750" cy="285750"/>
              </a:xfrm>
              <a:custGeom>
                <a:avLst/>
                <a:gdLst>
                  <a:gd name="T0" fmla="*/ 542 w 903"/>
                  <a:gd name="T1" fmla="*/ 707 h 903"/>
                  <a:gd name="T2" fmla="*/ 540 w 903"/>
                  <a:gd name="T3" fmla="*/ 702 h 903"/>
                  <a:gd name="T4" fmla="*/ 537 w 903"/>
                  <a:gd name="T5" fmla="*/ 696 h 903"/>
                  <a:gd name="T6" fmla="*/ 533 w 903"/>
                  <a:gd name="T7" fmla="*/ 693 h 903"/>
                  <a:gd name="T8" fmla="*/ 526 w 903"/>
                  <a:gd name="T9" fmla="*/ 692 h 903"/>
                  <a:gd name="T10" fmla="*/ 373 w 903"/>
                  <a:gd name="T11" fmla="*/ 692 h 903"/>
                  <a:gd name="T12" fmla="*/ 367 w 903"/>
                  <a:gd name="T13" fmla="*/ 694 h 903"/>
                  <a:gd name="T14" fmla="*/ 364 w 903"/>
                  <a:gd name="T15" fmla="*/ 698 h 903"/>
                  <a:gd name="T16" fmla="*/ 361 w 903"/>
                  <a:gd name="T17" fmla="*/ 704 h 903"/>
                  <a:gd name="T18" fmla="*/ 361 w 903"/>
                  <a:gd name="T19" fmla="*/ 872 h 903"/>
                  <a:gd name="T20" fmla="*/ 181 w 903"/>
                  <a:gd name="T21" fmla="*/ 210 h 903"/>
                  <a:gd name="T22" fmla="*/ 722 w 903"/>
                  <a:gd name="T23" fmla="*/ 872 h 903"/>
                  <a:gd name="T24" fmla="*/ 391 w 903"/>
                  <a:gd name="T25" fmla="*/ 872 h 903"/>
                  <a:gd name="T26" fmla="*/ 511 w 903"/>
                  <a:gd name="T27" fmla="*/ 722 h 903"/>
                  <a:gd name="T28" fmla="*/ 391 w 903"/>
                  <a:gd name="T29" fmla="*/ 872 h 903"/>
                  <a:gd name="T30" fmla="*/ 451 w 903"/>
                  <a:gd name="T31" fmla="*/ 31 h 903"/>
                  <a:gd name="T32" fmla="*/ 783 w 903"/>
                  <a:gd name="T33" fmla="*/ 180 h 903"/>
                  <a:gd name="T34" fmla="*/ 166 w 903"/>
                  <a:gd name="T35" fmla="*/ 180 h 903"/>
                  <a:gd name="T36" fmla="*/ 121 w 903"/>
                  <a:gd name="T37" fmla="*/ 160 h 903"/>
                  <a:gd name="T38" fmla="*/ 753 w 903"/>
                  <a:gd name="T39" fmla="*/ 872 h 903"/>
                  <a:gd name="T40" fmla="*/ 798 w 903"/>
                  <a:gd name="T41" fmla="*/ 210 h 903"/>
                  <a:gd name="T42" fmla="*/ 804 w 903"/>
                  <a:gd name="T43" fmla="*/ 209 h 903"/>
                  <a:gd name="T44" fmla="*/ 808 w 903"/>
                  <a:gd name="T45" fmla="*/ 206 h 903"/>
                  <a:gd name="T46" fmla="*/ 811 w 903"/>
                  <a:gd name="T47" fmla="*/ 201 h 903"/>
                  <a:gd name="T48" fmla="*/ 813 w 903"/>
                  <a:gd name="T49" fmla="*/ 195 h 903"/>
                  <a:gd name="T50" fmla="*/ 813 w 903"/>
                  <a:gd name="T51" fmla="*/ 146 h 903"/>
                  <a:gd name="T52" fmla="*/ 807 w 903"/>
                  <a:gd name="T53" fmla="*/ 138 h 903"/>
                  <a:gd name="T54" fmla="*/ 456 w 903"/>
                  <a:gd name="T55" fmla="*/ 0 h 903"/>
                  <a:gd name="T56" fmla="*/ 446 w 903"/>
                  <a:gd name="T57" fmla="*/ 0 h 903"/>
                  <a:gd name="T58" fmla="*/ 96 w 903"/>
                  <a:gd name="T59" fmla="*/ 138 h 903"/>
                  <a:gd name="T60" fmla="*/ 91 w 903"/>
                  <a:gd name="T61" fmla="*/ 146 h 903"/>
                  <a:gd name="T62" fmla="*/ 90 w 903"/>
                  <a:gd name="T63" fmla="*/ 195 h 903"/>
                  <a:gd name="T64" fmla="*/ 92 w 903"/>
                  <a:gd name="T65" fmla="*/ 201 h 903"/>
                  <a:gd name="T66" fmla="*/ 95 w 903"/>
                  <a:gd name="T67" fmla="*/ 206 h 903"/>
                  <a:gd name="T68" fmla="*/ 99 w 903"/>
                  <a:gd name="T69" fmla="*/ 209 h 903"/>
                  <a:gd name="T70" fmla="*/ 106 w 903"/>
                  <a:gd name="T71" fmla="*/ 210 h 903"/>
                  <a:gd name="T72" fmla="*/ 151 w 903"/>
                  <a:gd name="T73" fmla="*/ 872 h 903"/>
                  <a:gd name="T74" fmla="*/ 11 w 903"/>
                  <a:gd name="T75" fmla="*/ 873 h 903"/>
                  <a:gd name="T76" fmla="*/ 6 w 903"/>
                  <a:gd name="T77" fmla="*/ 876 h 903"/>
                  <a:gd name="T78" fmla="*/ 3 w 903"/>
                  <a:gd name="T79" fmla="*/ 880 h 903"/>
                  <a:gd name="T80" fmla="*/ 1 w 903"/>
                  <a:gd name="T81" fmla="*/ 885 h 903"/>
                  <a:gd name="T82" fmla="*/ 1 w 903"/>
                  <a:gd name="T83" fmla="*/ 891 h 903"/>
                  <a:gd name="T84" fmla="*/ 3 w 903"/>
                  <a:gd name="T85" fmla="*/ 896 h 903"/>
                  <a:gd name="T86" fmla="*/ 6 w 903"/>
                  <a:gd name="T87" fmla="*/ 900 h 903"/>
                  <a:gd name="T88" fmla="*/ 11 w 903"/>
                  <a:gd name="T89" fmla="*/ 902 h 903"/>
                  <a:gd name="T90" fmla="*/ 166 w 903"/>
                  <a:gd name="T91" fmla="*/ 902 h 903"/>
                  <a:gd name="T92" fmla="*/ 527 w 903"/>
                  <a:gd name="T93" fmla="*/ 902 h 903"/>
                  <a:gd name="T94" fmla="*/ 888 w 903"/>
                  <a:gd name="T95" fmla="*/ 902 h 903"/>
                  <a:gd name="T96" fmla="*/ 894 w 903"/>
                  <a:gd name="T97" fmla="*/ 901 h 903"/>
                  <a:gd name="T98" fmla="*/ 898 w 903"/>
                  <a:gd name="T99" fmla="*/ 898 h 903"/>
                  <a:gd name="T100" fmla="*/ 902 w 903"/>
                  <a:gd name="T101" fmla="*/ 894 h 903"/>
                  <a:gd name="T102" fmla="*/ 903 w 903"/>
                  <a:gd name="T103" fmla="*/ 888 h 903"/>
                  <a:gd name="T104" fmla="*/ 902 w 903"/>
                  <a:gd name="T105" fmla="*/ 882 h 903"/>
                  <a:gd name="T106" fmla="*/ 898 w 903"/>
                  <a:gd name="T107" fmla="*/ 878 h 903"/>
                  <a:gd name="T108" fmla="*/ 894 w 903"/>
                  <a:gd name="T109" fmla="*/ 874 h 903"/>
                  <a:gd name="T110" fmla="*/ 888 w 903"/>
                  <a:gd name="T111" fmla="*/ 873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3" h="903">
                    <a:moveTo>
                      <a:pt x="542" y="872"/>
                    </a:moveTo>
                    <a:lnTo>
                      <a:pt x="542" y="707"/>
                    </a:lnTo>
                    <a:lnTo>
                      <a:pt x="541" y="704"/>
                    </a:lnTo>
                    <a:lnTo>
                      <a:pt x="540" y="702"/>
                    </a:lnTo>
                    <a:lnTo>
                      <a:pt x="539" y="698"/>
                    </a:lnTo>
                    <a:lnTo>
                      <a:pt x="537" y="696"/>
                    </a:lnTo>
                    <a:lnTo>
                      <a:pt x="535" y="695"/>
                    </a:lnTo>
                    <a:lnTo>
                      <a:pt x="533" y="693"/>
                    </a:lnTo>
                    <a:lnTo>
                      <a:pt x="529" y="692"/>
                    </a:lnTo>
                    <a:lnTo>
                      <a:pt x="526" y="692"/>
                    </a:lnTo>
                    <a:lnTo>
                      <a:pt x="376" y="692"/>
                    </a:lnTo>
                    <a:lnTo>
                      <a:pt x="373" y="692"/>
                    </a:lnTo>
                    <a:lnTo>
                      <a:pt x="371" y="693"/>
                    </a:lnTo>
                    <a:lnTo>
                      <a:pt x="367" y="694"/>
                    </a:lnTo>
                    <a:lnTo>
                      <a:pt x="365" y="696"/>
                    </a:lnTo>
                    <a:lnTo>
                      <a:pt x="364" y="698"/>
                    </a:lnTo>
                    <a:lnTo>
                      <a:pt x="362" y="702"/>
                    </a:lnTo>
                    <a:lnTo>
                      <a:pt x="361" y="704"/>
                    </a:lnTo>
                    <a:lnTo>
                      <a:pt x="361" y="707"/>
                    </a:lnTo>
                    <a:lnTo>
                      <a:pt x="361" y="872"/>
                    </a:lnTo>
                    <a:lnTo>
                      <a:pt x="181" y="872"/>
                    </a:lnTo>
                    <a:lnTo>
                      <a:pt x="181" y="210"/>
                    </a:lnTo>
                    <a:lnTo>
                      <a:pt x="722" y="210"/>
                    </a:lnTo>
                    <a:lnTo>
                      <a:pt x="722" y="872"/>
                    </a:lnTo>
                    <a:lnTo>
                      <a:pt x="542" y="872"/>
                    </a:lnTo>
                    <a:close/>
                    <a:moveTo>
                      <a:pt x="391" y="872"/>
                    </a:moveTo>
                    <a:lnTo>
                      <a:pt x="391" y="722"/>
                    </a:lnTo>
                    <a:lnTo>
                      <a:pt x="511" y="722"/>
                    </a:lnTo>
                    <a:lnTo>
                      <a:pt x="511" y="872"/>
                    </a:lnTo>
                    <a:lnTo>
                      <a:pt x="391" y="872"/>
                    </a:lnTo>
                    <a:close/>
                    <a:moveTo>
                      <a:pt x="121" y="160"/>
                    </a:moveTo>
                    <a:lnTo>
                      <a:pt x="451" y="31"/>
                    </a:lnTo>
                    <a:lnTo>
                      <a:pt x="783" y="160"/>
                    </a:lnTo>
                    <a:lnTo>
                      <a:pt x="783" y="180"/>
                    </a:lnTo>
                    <a:lnTo>
                      <a:pt x="737" y="180"/>
                    </a:lnTo>
                    <a:lnTo>
                      <a:pt x="166" y="180"/>
                    </a:lnTo>
                    <a:lnTo>
                      <a:pt x="121" y="180"/>
                    </a:lnTo>
                    <a:lnTo>
                      <a:pt x="121" y="160"/>
                    </a:lnTo>
                    <a:close/>
                    <a:moveTo>
                      <a:pt x="888" y="872"/>
                    </a:moveTo>
                    <a:lnTo>
                      <a:pt x="753" y="872"/>
                    </a:lnTo>
                    <a:lnTo>
                      <a:pt x="753" y="210"/>
                    </a:lnTo>
                    <a:lnTo>
                      <a:pt x="798" y="210"/>
                    </a:lnTo>
                    <a:lnTo>
                      <a:pt x="801" y="210"/>
                    </a:lnTo>
                    <a:lnTo>
                      <a:pt x="804" y="209"/>
                    </a:lnTo>
                    <a:lnTo>
                      <a:pt x="806" y="208"/>
                    </a:lnTo>
                    <a:lnTo>
                      <a:pt x="808" y="206"/>
                    </a:lnTo>
                    <a:lnTo>
                      <a:pt x="810" y="204"/>
                    </a:lnTo>
                    <a:lnTo>
                      <a:pt x="811" y="201"/>
                    </a:lnTo>
                    <a:lnTo>
                      <a:pt x="813" y="198"/>
                    </a:lnTo>
                    <a:lnTo>
                      <a:pt x="813" y="195"/>
                    </a:lnTo>
                    <a:lnTo>
                      <a:pt x="813" y="150"/>
                    </a:lnTo>
                    <a:lnTo>
                      <a:pt x="813" y="146"/>
                    </a:lnTo>
                    <a:lnTo>
                      <a:pt x="810" y="142"/>
                    </a:lnTo>
                    <a:lnTo>
                      <a:pt x="807" y="138"/>
                    </a:lnTo>
                    <a:lnTo>
                      <a:pt x="803" y="136"/>
                    </a:lnTo>
                    <a:lnTo>
                      <a:pt x="456" y="0"/>
                    </a:lnTo>
                    <a:lnTo>
                      <a:pt x="451" y="0"/>
                    </a:lnTo>
                    <a:lnTo>
                      <a:pt x="446" y="0"/>
                    </a:lnTo>
                    <a:lnTo>
                      <a:pt x="99" y="136"/>
                    </a:lnTo>
                    <a:lnTo>
                      <a:pt x="96" y="138"/>
                    </a:lnTo>
                    <a:lnTo>
                      <a:pt x="93" y="142"/>
                    </a:lnTo>
                    <a:lnTo>
                      <a:pt x="91" y="146"/>
                    </a:lnTo>
                    <a:lnTo>
                      <a:pt x="90" y="150"/>
                    </a:lnTo>
                    <a:lnTo>
                      <a:pt x="90" y="195"/>
                    </a:lnTo>
                    <a:lnTo>
                      <a:pt x="91" y="198"/>
                    </a:lnTo>
                    <a:lnTo>
                      <a:pt x="92" y="201"/>
                    </a:lnTo>
                    <a:lnTo>
                      <a:pt x="93" y="204"/>
                    </a:lnTo>
                    <a:lnTo>
                      <a:pt x="95" y="206"/>
                    </a:lnTo>
                    <a:lnTo>
                      <a:pt x="97" y="208"/>
                    </a:lnTo>
                    <a:lnTo>
                      <a:pt x="99" y="209"/>
                    </a:lnTo>
                    <a:lnTo>
                      <a:pt x="103" y="210"/>
                    </a:lnTo>
                    <a:lnTo>
                      <a:pt x="106" y="210"/>
                    </a:lnTo>
                    <a:lnTo>
                      <a:pt x="151" y="210"/>
                    </a:lnTo>
                    <a:lnTo>
                      <a:pt x="151" y="872"/>
                    </a:lnTo>
                    <a:lnTo>
                      <a:pt x="15" y="872"/>
                    </a:lnTo>
                    <a:lnTo>
                      <a:pt x="11" y="873"/>
                    </a:lnTo>
                    <a:lnTo>
                      <a:pt x="9" y="874"/>
                    </a:lnTo>
                    <a:lnTo>
                      <a:pt x="6" y="876"/>
                    </a:lnTo>
                    <a:lnTo>
                      <a:pt x="4" y="878"/>
                    </a:lnTo>
                    <a:lnTo>
                      <a:pt x="3" y="880"/>
                    </a:lnTo>
                    <a:lnTo>
                      <a:pt x="1" y="882"/>
                    </a:lnTo>
                    <a:lnTo>
                      <a:pt x="1" y="885"/>
                    </a:lnTo>
                    <a:lnTo>
                      <a:pt x="0" y="888"/>
                    </a:lnTo>
                    <a:lnTo>
                      <a:pt x="1" y="891"/>
                    </a:lnTo>
                    <a:lnTo>
                      <a:pt x="1" y="894"/>
                    </a:lnTo>
                    <a:lnTo>
                      <a:pt x="3" y="896"/>
                    </a:lnTo>
                    <a:lnTo>
                      <a:pt x="4" y="898"/>
                    </a:lnTo>
                    <a:lnTo>
                      <a:pt x="6" y="900"/>
                    </a:lnTo>
                    <a:lnTo>
                      <a:pt x="9" y="901"/>
                    </a:lnTo>
                    <a:lnTo>
                      <a:pt x="11" y="902"/>
                    </a:lnTo>
                    <a:lnTo>
                      <a:pt x="15" y="903"/>
                    </a:lnTo>
                    <a:lnTo>
                      <a:pt x="166" y="902"/>
                    </a:lnTo>
                    <a:lnTo>
                      <a:pt x="376" y="902"/>
                    </a:lnTo>
                    <a:lnTo>
                      <a:pt x="527" y="902"/>
                    </a:lnTo>
                    <a:lnTo>
                      <a:pt x="737" y="902"/>
                    </a:lnTo>
                    <a:lnTo>
                      <a:pt x="888" y="902"/>
                    </a:lnTo>
                    <a:lnTo>
                      <a:pt x="891" y="902"/>
                    </a:lnTo>
                    <a:lnTo>
                      <a:pt x="894" y="901"/>
                    </a:lnTo>
                    <a:lnTo>
                      <a:pt x="896" y="900"/>
                    </a:lnTo>
                    <a:lnTo>
                      <a:pt x="898" y="898"/>
                    </a:lnTo>
                    <a:lnTo>
                      <a:pt x="901" y="896"/>
                    </a:lnTo>
                    <a:lnTo>
                      <a:pt x="902" y="894"/>
                    </a:lnTo>
                    <a:lnTo>
                      <a:pt x="903" y="891"/>
                    </a:lnTo>
                    <a:lnTo>
                      <a:pt x="903" y="888"/>
                    </a:lnTo>
                    <a:lnTo>
                      <a:pt x="903" y="885"/>
                    </a:lnTo>
                    <a:lnTo>
                      <a:pt x="902" y="882"/>
                    </a:lnTo>
                    <a:lnTo>
                      <a:pt x="901" y="880"/>
                    </a:lnTo>
                    <a:lnTo>
                      <a:pt x="898" y="878"/>
                    </a:lnTo>
                    <a:lnTo>
                      <a:pt x="896" y="876"/>
                    </a:lnTo>
                    <a:lnTo>
                      <a:pt x="894" y="874"/>
                    </a:lnTo>
                    <a:lnTo>
                      <a:pt x="891" y="873"/>
                    </a:lnTo>
                    <a:lnTo>
                      <a:pt x="888" y="873"/>
                    </a:lnTo>
                    <a:lnTo>
                      <a:pt x="888" y="8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299">
                <a:extLst>
                  <a:ext uri="{FF2B5EF4-FFF2-40B4-BE49-F238E27FC236}">
                    <a16:creationId xmlns:a16="http://schemas.microsoft.com/office/drawing/2014/main" id="{DF495B75-A484-40BB-B574-1DD592A2A991}"/>
                  </a:ext>
                </a:extLst>
              </p:cNvPr>
              <p:cNvSpPr>
                <a:spLocks noEditPoints="1"/>
              </p:cNvSpPr>
              <p:nvPr/>
            </p:nvSpPr>
            <p:spPr bwMode="auto">
              <a:xfrm>
                <a:off x="10006013" y="1516063"/>
                <a:ext cx="57150" cy="38100"/>
              </a:xfrm>
              <a:custGeom>
                <a:avLst/>
                <a:gdLst>
                  <a:gd name="T0" fmla="*/ 150 w 181"/>
                  <a:gd name="T1" fmla="*/ 90 h 120"/>
                  <a:gd name="T2" fmla="*/ 30 w 181"/>
                  <a:gd name="T3" fmla="*/ 90 h 120"/>
                  <a:gd name="T4" fmla="*/ 30 w 181"/>
                  <a:gd name="T5" fmla="*/ 30 h 120"/>
                  <a:gd name="T6" fmla="*/ 150 w 181"/>
                  <a:gd name="T7" fmla="*/ 30 h 120"/>
                  <a:gd name="T8" fmla="*/ 150 w 181"/>
                  <a:gd name="T9" fmla="*/ 90 h 120"/>
                  <a:gd name="T10" fmla="*/ 166 w 181"/>
                  <a:gd name="T11" fmla="*/ 0 h 120"/>
                  <a:gd name="T12" fmla="*/ 15 w 181"/>
                  <a:gd name="T13" fmla="*/ 0 h 120"/>
                  <a:gd name="T14" fmla="*/ 12 w 181"/>
                  <a:gd name="T15" fmla="*/ 0 h 120"/>
                  <a:gd name="T16" fmla="*/ 10 w 181"/>
                  <a:gd name="T17" fmla="*/ 1 h 120"/>
                  <a:gd name="T18" fmla="*/ 6 w 181"/>
                  <a:gd name="T19" fmla="*/ 2 h 120"/>
                  <a:gd name="T20" fmla="*/ 4 w 181"/>
                  <a:gd name="T21" fmla="*/ 4 h 120"/>
                  <a:gd name="T22" fmla="*/ 3 w 181"/>
                  <a:gd name="T23" fmla="*/ 6 h 120"/>
                  <a:gd name="T24" fmla="*/ 1 w 181"/>
                  <a:gd name="T25" fmla="*/ 8 h 120"/>
                  <a:gd name="T26" fmla="*/ 0 w 181"/>
                  <a:gd name="T27" fmla="*/ 12 h 120"/>
                  <a:gd name="T28" fmla="*/ 0 w 181"/>
                  <a:gd name="T29" fmla="*/ 15 h 120"/>
                  <a:gd name="T30" fmla="*/ 0 w 181"/>
                  <a:gd name="T31" fmla="*/ 105 h 120"/>
                  <a:gd name="T32" fmla="*/ 0 w 181"/>
                  <a:gd name="T33" fmla="*/ 108 h 120"/>
                  <a:gd name="T34" fmla="*/ 1 w 181"/>
                  <a:gd name="T35" fmla="*/ 110 h 120"/>
                  <a:gd name="T36" fmla="*/ 3 w 181"/>
                  <a:gd name="T37" fmla="*/ 114 h 120"/>
                  <a:gd name="T38" fmla="*/ 4 w 181"/>
                  <a:gd name="T39" fmla="*/ 116 h 120"/>
                  <a:gd name="T40" fmla="*/ 6 w 181"/>
                  <a:gd name="T41" fmla="*/ 118 h 120"/>
                  <a:gd name="T42" fmla="*/ 10 w 181"/>
                  <a:gd name="T43" fmla="*/ 119 h 120"/>
                  <a:gd name="T44" fmla="*/ 12 w 181"/>
                  <a:gd name="T45" fmla="*/ 120 h 120"/>
                  <a:gd name="T46" fmla="*/ 15 w 181"/>
                  <a:gd name="T47" fmla="*/ 120 h 120"/>
                  <a:gd name="T48" fmla="*/ 166 w 181"/>
                  <a:gd name="T49" fmla="*/ 120 h 120"/>
                  <a:gd name="T50" fmla="*/ 168 w 181"/>
                  <a:gd name="T51" fmla="*/ 120 h 120"/>
                  <a:gd name="T52" fmla="*/ 172 w 181"/>
                  <a:gd name="T53" fmla="*/ 119 h 120"/>
                  <a:gd name="T54" fmla="*/ 174 w 181"/>
                  <a:gd name="T55" fmla="*/ 118 h 120"/>
                  <a:gd name="T56" fmla="*/ 176 w 181"/>
                  <a:gd name="T57" fmla="*/ 116 h 120"/>
                  <a:gd name="T58" fmla="*/ 178 w 181"/>
                  <a:gd name="T59" fmla="*/ 114 h 120"/>
                  <a:gd name="T60" fmla="*/ 179 w 181"/>
                  <a:gd name="T61" fmla="*/ 110 h 120"/>
                  <a:gd name="T62" fmla="*/ 180 w 181"/>
                  <a:gd name="T63" fmla="*/ 108 h 120"/>
                  <a:gd name="T64" fmla="*/ 181 w 181"/>
                  <a:gd name="T65" fmla="*/ 105 h 120"/>
                  <a:gd name="T66" fmla="*/ 181 w 181"/>
                  <a:gd name="T67" fmla="*/ 15 h 120"/>
                  <a:gd name="T68" fmla="*/ 180 w 181"/>
                  <a:gd name="T69" fmla="*/ 12 h 120"/>
                  <a:gd name="T70" fmla="*/ 179 w 181"/>
                  <a:gd name="T71" fmla="*/ 8 h 120"/>
                  <a:gd name="T72" fmla="*/ 178 w 181"/>
                  <a:gd name="T73" fmla="*/ 6 h 120"/>
                  <a:gd name="T74" fmla="*/ 176 w 181"/>
                  <a:gd name="T75" fmla="*/ 4 h 120"/>
                  <a:gd name="T76" fmla="*/ 174 w 181"/>
                  <a:gd name="T77" fmla="*/ 2 h 120"/>
                  <a:gd name="T78" fmla="*/ 172 w 181"/>
                  <a:gd name="T79" fmla="*/ 1 h 120"/>
                  <a:gd name="T80" fmla="*/ 168 w 181"/>
                  <a:gd name="T81" fmla="*/ 0 h 120"/>
                  <a:gd name="T82" fmla="*/ 166 w 181"/>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120">
                    <a:moveTo>
                      <a:pt x="150" y="90"/>
                    </a:moveTo>
                    <a:lnTo>
                      <a:pt x="30" y="90"/>
                    </a:lnTo>
                    <a:lnTo>
                      <a:pt x="30" y="30"/>
                    </a:lnTo>
                    <a:lnTo>
                      <a:pt x="150" y="30"/>
                    </a:lnTo>
                    <a:lnTo>
                      <a:pt x="150" y="90"/>
                    </a:lnTo>
                    <a:close/>
                    <a:moveTo>
                      <a:pt x="166" y="0"/>
                    </a:moveTo>
                    <a:lnTo>
                      <a:pt x="15" y="0"/>
                    </a:lnTo>
                    <a:lnTo>
                      <a:pt x="12" y="0"/>
                    </a:lnTo>
                    <a:lnTo>
                      <a:pt x="10" y="1"/>
                    </a:lnTo>
                    <a:lnTo>
                      <a:pt x="6" y="2"/>
                    </a:lnTo>
                    <a:lnTo>
                      <a:pt x="4" y="4"/>
                    </a:lnTo>
                    <a:lnTo>
                      <a:pt x="3" y="6"/>
                    </a:lnTo>
                    <a:lnTo>
                      <a:pt x="1" y="8"/>
                    </a:lnTo>
                    <a:lnTo>
                      <a:pt x="0" y="12"/>
                    </a:lnTo>
                    <a:lnTo>
                      <a:pt x="0" y="15"/>
                    </a:lnTo>
                    <a:lnTo>
                      <a:pt x="0" y="105"/>
                    </a:lnTo>
                    <a:lnTo>
                      <a:pt x="0" y="108"/>
                    </a:lnTo>
                    <a:lnTo>
                      <a:pt x="1" y="110"/>
                    </a:lnTo>
                    <a:lnTo>
                      <a:pt x="3" y="114"/>
                    </a:lnTo>
                    <a:lnTo>
                      <a:pt x="4" y="116"/>
                    </a:lnTo>
                    <a:lnTo>
                      <a:pt x="6" y="118"/>
                    </a:lnTo>
                    <a:lnTo>
                      <a:pt x="10" y="119"/>
                    </a:lnTo>
                    <a:lnTo>
                      <a:pt x="12" y="120"/>
                    </a:lnTo>
                    <a:lnTo>
                      <a:pt x="15" y="120"/>
                    </a:lnTo>
                    <a:lnTo>
                      <a:pt x="166" y="120"/>
                    </a:lnTo>
                    <a:lnTo>
                      <a:pt x="168" y="120"/>
                    </a:lnTo>
                    <a:lnTo>
                      <a:pt x="172" y="119"/>
                    </a:lnTo>
                    <a:lnTo>
                      <a:pt x="174" y="118"/>
                    </a:lnTo>
                    <a:lnTo>
                      <a:pt x="176" y="116"/>
                    </a:lnTo>
                    <a:lnTo>
                      <a:pt x="178" y="114"/>
                    </a:lnTo>
                    <a:lnTo>
                      <a:pt x="179" y="110"/>
                    </a:lnTo>
                    <a:lnTo>
                      <a:pt x="180" y="108"/>
                    </a:lnTo>
                    <a:lnTo>
                      <a:pt x="181" y="105"/>
                    </a:lnTo>
                    <a:lnTo>
                      <a:pt x="181" y="15"/>
                    </a:lnTo>
                    <a:lnTo>
                      <a:pt x="180" y="12"/>
                    </a:lnTo>
                    <a:lnTo>
                      <a:pt x="179" y="8"/>
                    </a:lnTo>
                    <a:lnTo>
                      <a:pt x="178" y="6"/>
                    </a:lnTo>
                    <a:lnTo>
                      <a:pt x="176" y="4"/>
                    </a:lnTo>
                    <a:lnTo>
                      <a:pt x="174" y="2"/>
                    </a:lnTo>
                    <a:lnTo>
                      <a:pt x="172" y="1"/>
                    </a:lnTo>
                    <a:lnTo>
                      <a:pt x="168"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300">
                <a:extLst>
                  <a:ext uri="{FF2B5EF4-FFF2-40B4-BE49-F238E27FC236}">
                    <a16:creationId xmlns:a16="http://schemas.microsoft.com/office/drawing/2014/main" id="{9B7E4D2C-57C1-4D3B-9592-F3EAAF1B351E}"/>
                  </a:ext>
                </a:extLst>
              </p:cNvPr>
              <p:cNvSpPr>
                <a:spLocks noEditPoints="1"/>
              </p:cNvSpPr>
              <p:nvPr/>
            </p:nvSpPr>
            <p:spPr bwMode="auto">
              <a:xfrm>
                <a:off x="10006013" y="1468438"/>
                <a:ext cx="57150" cy="38100"/>
              </a:xfrm>
              <a:custGeom>
                <a:avLst/>
                <a:gdLst>
                  <a:gd name="T0" fmla="*/ 150 w 181"/>
                  <a:gd name="T1" fmla="*/ 91 h 121"/>
                  <a:gd name="T2" fmla="*/ 30 w 181"/>
                  <a:gd name="T3" fmla="*/ 91 h 121"/>
                  <a:gd name="T4" fmla="*/ 30 w 181"/>
                  <a:gd name="T5" fmla="*/ 30 h 121"/>
                  <a:gd name="T6" fmla="*/ 150 w 181"/>
                  <a:gd name="T7" fmla="*/ 30 h 121"/>
                  <a:gd name="T8" fmla="*/ 150 w 181"/>
                  <a:gd name="T9" fmla="*/ 91 h 121"/>
                  <a:gd name="T10" fmla="*/ 166 w 181"/>
                  <a:gd name="T11" fmla="*/ 0 h 121"/>
                  <a:gd name="T12" fmla="*/ 15 w 181"/>
                  <a:gd name="T13" fmla="*/ 0 h 121"/>
                  <a:gd name="T14" fmla="*/ 12 w 181"/>
                  <a:gd name="T15" fmla="*/ 1 h 121"/>
                  <a:gd name="T16" fmla="*/ 10 w 181"/>
                  <a:gd name="T17" fmla="*/ 2 h 121"/>
                  <a:gd name="T18" fmla="*/ 6 w 181"/>
                  <a:gd name="T19" fmla="*/ 3 h 121"/>
                  <a:gd name="T20" fmla="*/ 4 w 181"/>
                  <a:gd name="T21" fmla="*/ 5 h 121"/>
                  <a:gd name="T22" fmla="*/ 3 w 181"/>
                  <a:gd name="T23" fmla="*/ 7 h 121"/>
                  <a:gd name="T24" fmla="*/ 1 w 181"/>
                  <a:gd name="T25" fmla="*/ 9 h 121"/>
                  <a:gd name="T26" fmla="*/ 0 w 181"/>
                  <a:gd name="T27" fmla="*/ 12 h 121"/>
                  <a:gd name="T28" fmla="*/ 0 w 181"/>
                  <a:gd name="T29" fmla="*/ 15 h 121"/>
                  <a:gd name="T30" fmla="*/ 0 w 181"/>
                  <a:gd name="T31" fmla="*/ 106 h 121"/>
                  <a:gd name="T32" fmla="*/ 0 w 181"/>
                  <a:gd name="T33" fmla="*/ 108 h 121"/>
                  <a:gd name="T34" fmla="*/ 1 w 181"/>
                  <a:gd name="T35" fmla="*/ 111 h 121"/>
                  <a:gd name="T36" fmla="*/ 3 w 181"/>
                  <a:gd name="T37" fmla="*/ 113 h 121"/>
                  <a:gd name="T38" fmla="*/ 4 w 181"/>
                  <a:gd name="T39" fmla="*/ 116 h 121"/>
                  <a:gd name="T40" fmla="*/ 6 w 181"/>
                  <a:gd name="T41" fmla="*/ 118 h 121"/>
                  <a:gd name="T42" fmla="*/ 10 w 181"/>
                  <a:gd name="T43" fmla="*/ 120 h 121"/>
                  <a:gd name="T44" fmla="*/ 12 w 181"/>
                  <a:gd name="T45" fmla="*/ 120 h 121"/>
                  <a:gd name="T46" fmla="*/ 15 w 181"/>
                  <a:gd name="T47" fmla="*/ 121 h 121"/>
                  <a:gd name="T48" fmla="*/ 166 w 181"/>
                  <a:gd name="T49" fmla="*/ 121 h 121"/>
                  <a:gd name="T50" fmla="*/ 168 w 181"/>
                  <a:gd name="T51" fmla="*/ 120 h 121"/>
                  <a:gd name="T52" fmla="*/ 172 w 181"/>
                  <a:gd name="T53" fmla="*/ 120 h 121"/>
                  <a:gd name="T54" fmla="*/ 174 w 181"/>
                  <a:gd name="T55" fmla="*/ 118 h 121"/>
                  <a:gd name="T56" fmla="*/ 176 w 181"/>
                  <a:gd name="T57" fmla="*/ 116 h 121"/>
                  <a:gd name="T58" fmla="*/ 178 w 181"/>
                  <a:gd name="T59" fmla="*/ 113 h 121"/>
                  <a:gd name="T60" fmla="*/ 179 w 181"/>
                  <a:gd name="T61" fmla="*/ 111 h 121"/>
                  <a:gd name="T62" fmla="*/ 180 w 181"/>
                  <a:gd name="T63" fmla="*/ 108 h 121"/>
                  <a:gd name="T64" fmla="*/ 181 w 181"/>
                  <a:gd name="T65" fmla="*/ 106 h 121"/>
                  <a:gd name="T66" fmla="*/ 181 w 181"/>
                  <a:gd name="T67" fmla="*/ 15 h 121"/>
                  <a:gd name="T68" fmla="*/ 180 w 181"/>
                  <a:gd name="T69" fmla="*/ 12 h 121"/>
                  <a:gd name="T70" fmla="*/ 179 w 181"/>
                  <a:gd name="T71" fmla="*/ 9 h 121"/>
                  <a:gd name="T72" fmla="*/ 178 w 181"/>
                  <a:gd name="T73" fmla="*/ 7 h 121"/>
                  <a:gd name="T74" fmla="*/ 176 w 181"/>
                  <a:gd name="T75" fmla="*/ 5 h 121"/>
                  <a:gd name="T76" fmla="*/ 174 w 181"/>
                  <a:gd name="T77" fmla="*/ 3 h 121"/>
                  <a:gd name="T78" fmla="*/ 172 w 181"/>
                  <a:gd name="T79" fmla="*/ 2 h 121"/>
                  <a:gd name="T80" fmla="*/ 168 w 181"/>
                  <a:gd name="T81" fmla="*/ 1 h 121"/>
                  <a:gd name="T82" fmla="*/ 166 w 181"/>
                  <a:gd name="T8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121">
                    <a:moveTo>
                      <a:pt x="150" y="91"/>
                    </a:moveTo>
                    <a:lnTo>
                      <a:pt x="30" y="91"/>
                    </a:lnTo>
                    <a:lnTo>
                      <a:pt x="30" y="30"/>
                    </a:lnTo>
                    <a:lnTo>
                      <a:pt x="150" y="30"/>
                    </a:lnTo>
                    <a:lnTo>
                      <a:pt x="150" y="91"/>
                    </a:lnTo>
                    <a:close/>
                    <a:moveTo>
                      <a:pt x="166" y="0"/>
                    </a:moveTo>
                    <a:lnTo>
                      <a:pt x="15" y="0"/>
                    </a:lnTo>
                    <a:lnTo>
                      <a:pt x="12" y="1"/>
                    </a:lnTo>
                    <a:lnTo>
                      <a:pt x="10" y="2"/>
                    </a:lnTo>
                    <a:lnTo>
                      <a:pt x="6" y="3"/>
                    </a:lnTo>
                    <a:lnTo>
                      <a:pt x="4" y="5"/>
                    </a:lnTo>
                    <a:lnTo>
                      <a:pt x="3" y="7"/>
                    </a:lnTo>
                    <a:lnTo>
                      <a:pt x="1" y="9"/>
                    </a:lnTo>
                    <a:lnTo>
                      <a:pt x="0" y="12"/>
                    </a:lnTo>
                    <a:lnTo>
                      <a:pt x="0" y="15"/>
                    </a:lnTo>
                    <a:lnTo>
                      <a:pt x="0" y="106"/>
                    </a:lnTo>
                    <a:lnTo>
                      <a:pt x="0" y="108"/>
                    </a:lnTo>
                    <a:lnTo>
                      <a:pt x="1" y="111"/>
                    </a:lnTo>
                    <a:lnTo>
                      <a:pt x="3" y="113"/>
                    </a:lnTo>
                    <a:lnTo>
                      <a:pt x="4" y="116"/>
                    </a:lnTo>
                    <a:lnTo>
                      <a:pt x="6" y="118"/>
                    </a:lnTo>
                    <a:lnTo>
                      <a:pt x="10" y="120"/>
                    </a:lnTo>
                    <a:lnTo>
                      <a:pt x="12" y="120"/>
                    </a:lnTo>
                    <a:lnTo>
                      <a:pt x="15" y="121"/>
                    </a:lnTo>
                    <a:lnTo>
                      <a:pt x="166" y="121"/>
                    </a:lnTo>
                    <a:lnTo>
                      <a:pt x="168" y="120"/>
                    </a:lnTo>
                    <a:lnTo>
                      <a:pt x="172" y="120"/>
                    </a:lnTo>
                    <a:lnTo>
                      <a:pt x="174" y="118"/>
                    </a:lnTo>
                    <a:lnTo>
                      <a:pt x="176" y="116"/>
                    </a:lnTo>
                    <a:lnTo>
                      <a:pt x="178" y="113"/>
                    </a:lnTo>
                    <a:lnTo>
                      <a:pt x="179" y="111"/>
                    </a:lnTo>
                    <a:lnTo>
                      <a:pt x="180" y="108"/>
                    </a:lnTo>
                    <a:lnTo>
                      <a:pt x="181" y="106"/>
                    </a:lnTo>
                    <a:lnTo>
                      <a:pt x="181" y="15"/>
                    </a:lnTo>
                    <a:lnTo>
                      <a:pt x="180" y="12"/>
                    </a:lnTo>
                    <a:lnTo>
                      <a:pt x="179" y="9"/>
                    </a:lnTo>
                    <a:lnTo>
                      <a:pt x="178" y="7"/>
                    </a:lnTo>
                    <a:lnTo>
                      <a:pt x="176" y="5"/>
                    </a:lnTo>
                    <a:lnTo>
                      <a:pt x="174" y="3"/>
                    </a:lnTo>
                    <a:lnTo>
                      <a:pt x="172" y="2"/>
                    </a:lnTo>
                    <a:lnTo>
                      <a:pt x="168" y="1"/>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301">
                <a:extLst>
                  <a:ext uri="{FF2B5EF4-FFF2-40B4-BE49-F238E27FC236}">
                    <a16:creationId xmlns:a16="http://schemas.microsoft.com/office/drawing/2014/main" id="{D16E404E-985A-490F-87D8-94C2AAEBBFF7}"/>
                  </a:ext>
                </a:extLst>
              </p:cNvPr>
              <p:cNvSpPr>
                <a:spLocks noEditPoints="1"/>
              </p:cNvSpPr>
              <p:nvPr/>
            </p:nvSpPr>
            <p:spPr bwMode="auto">
              <a:xfrm>
                <a:off x="10006013" y="1420813"/>
                <a:ext cx="57150" cy="38100"/>
              </a:xfrm>
              <a:custGeom>
                <a:avLst/>
                <a:gdLst>
                  <a:gd name="T0" fmla="*/ 150 w 181"/>
                  <a:gd name="T1" fmla="*/ 90 h 120"/>
                  <a:gd name="T2" fmla="*/ 30 w 181"/>
                  <a:gd name="T3" fmla="*/ 90 h 120"/>
                  <a:gd name="T4" fmla="*/ 30 w 181"/>
                  <a:gd name="T5" fmla="*/ 30 h 120"/>
                  <a:gd name="T6" fmla="*/ 150 w 181"/>
                  <a:gd name="T7" fmla="*/ 30 h 120"/>
                  <a:gd name="T8" fmla="*/ 150 w 181"/>
                  <a:gd name="T9" fmla="*/ 90 h 120"/>
                  <a:gd name="T10" fmla="*/ 166 w 181"/>
                  <a:gd name="T11" fmla="*/ 0 h 120"/>
                  <a:gd name="T12" fmla="*/ 15 w 181"/>
                  <a:gd name="T13" fmla="*/ 0 h 120"/>
                  <a:gd name="T14" fmla="*/ 12 w 181"/>
                  <a:gd name="T15" fmla="*/ 0 h 120"/>
                  <a:gd name="T16" fmla="*/ 10 w 181"/>
                  <a:gd name="T17" fmla="*/ 1 h 120"/>
                  <a:gd name="T18" fmla="*/ 6 w 181"/>
                  <a:gd name="T19" fmla="*/ 2 h 120"/>
                  <a:gd name="T20" fmla="*/ 4 w 181"/>
                  <a:gd name="T21" fmla="*/ 5 h 120"/>
                  <a:gd name="T22" fmla="*/ 3 w 181"/>
                  <a:gd name="T23" fmla="*/ 7 h 120"/>
                  <a:gd name="T24" fmla="*/ 1 w 181"/>
                  <a:gd name="T25" fmla="*/ 10 h 120"/>
                  <a:gd name="T26" fmla="*/ 0 w 181"/>
                  <a:gd name="T27" fmla="*/ 12 h 120"/>
                  <a:gd name="T28" fmla="*/ 0 w 181"/>
                  <a:gd name="T29" fmla="*/ 15 h 120"/>
                  <a:gd name="T30" fmla="*/ 0 w 181"/>
                  <a:gd name="T31" fmla="*/ 105 h 120"/>
                  <a:gd name="T32" fmla="*/ 0 w 181"/>
                  <a:gd name="T33" fmla="*/ 109 h 120"/>
                  <a:gd name="T34" fmla="*/ 1 w 181"/>
                  <a:gd name="T35" fmla="*/ 112 h 120"/>
                  <a:gd name="T36" fmla="*/ 3 w 181"/>
                  <a:gd name="T37" fmla="*/ 114 h 120"/>
                  <a:gd name="T38" fmla="*/ 4 w 181"/>
                  <a:gd name="T39" fmla="*/ 116 h 120"/>
                  <a:gd name="T40" fmla="*/ 6 w 181"/>
                  <a:gd name="T41" fmla="*/ 118 h 120"/>
                  <a:gd name="T42" fmla="*/ 10 w 181"/>
                  <a:gd name="T43" fmla="*/ 119 h 120"/>
                  <a:gd name="T44" fmla="*/ 12 w 181"/>
                  <a:gd name="T45" fmla="*/ 120 h 120"/>
                  <a:gd name="T46" fmla="*/ 15 w 181"/>
                  <a:gd name="T47" fmla="*/ 120 h 120"/>
                  <a:gd name="T48" fmla="*/ 166 w 181"/>
                  <a:gd name="T49" fmla="*/ 120 h 120"/>
                  <a:gd name="T50" fmla="*/ 168 w 181"/>
                  <a:gd name="T51" fmla="*/ 120 h 120"/>
                  <a:gd name="T52" fmla="*/ 172 w 181"/>
                  <a:gd name="T53" fmla="*/ 119 h 120"/>
                  <a:gd name="T54" fmla="*/ 174 w 181"/>
                  <a:gd name="T55" fmla="*/ 118 h 120"/>
                  <a:gd name="T56" fmla="*/ 176 w 181"/>
                  <a:gd name="T57" fmla="*/ 116 h 120"/>
                  <a:gd name="T58" fmla="*/ 178 w 181"/>
                  <a:gd name="T59" fmla="*/ 114 h 120"/>
                  <a:gd name="T60" fmla="*/ 179 w 181"/>
                  <a:gd name="T61" fmla="*/ 112 h 120"/>
                  <a:gd name="T62" fmla="*/ 180 w 181"/>
                  <a:gd name="T63" fmla="*/ 109 h 120"/>
                  <a:gd name="T64" fmla="*/ 181 w 181"/>
                  <a:gd name="T65" fmla="*/ 105 h 120"/>
                  <a:gd name="T66" fmla="*/ 181 w 181"/>
                  <a:gd name="T67" fmla="*/ 15 h 120"/>
                  <a:gd name="T68" fmla="*/ 180 w 181"/>
                  <a:gd name="T69" fmla="*/ 12 h 120"/>
                  <a:gd name="T70" fmla="*/ 179 w 181"/>
                  <a:gd name="T71" fmla="*/ 10 h 120"/>
                  <a:gd name="T72" fmla="*/ 178 w 181"/>
                  <a:gd name="T73" fmla="*/ 7 h 120"/>
                  <a:gd name="T74" fmla="*/ 176 w 181"/>
                  <a:gd name="T75" fmla="*/ 5 h 120"/>
                  <a:gd name="T76" fmla="*/ 174 w 181"/>
                  <a:gd name="T77" fmla="*/ 2 h 120"/>
                  <a:gd name="T78" fmla="*/ 172 w 181"/>
                  <a:gd name="T79" fmla="*/ 1 h 120"/>
                  <a:gd name="T80" fmla="*/ 168 w 181"/>
                  <a:gd name="T81" fmla="*/ 0 h 120"/>
                  <a:gd name="T82" fmla="*/ 166 w 181"/>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120">
                    <a:moveTo>
                      <a:pt x="150" y="90"/>
                    </a:moveTo>
                    <a:lnTo>
                      <a:pt x="30" y="90"/>
                    </a:lnTo>
                    <a:lnTo>
                      <a:pt x="30" y="30"/>
                    </a:lnTo>
                    <a:lnTo>
                      <a:pt x="150" y="30"/>
                    </a:lnTo>
                    <a:lnTo>
                      <a:pt x="150" y="90"/>
                    </a:lnTo>
                    <a:close/>
                    <a:moveTo>
                      <a:pt x="166" y="0"/>
                    </a:moveTo>
                    <a:lnTo>
                      <a:pt x="15" y="0"/>
                    </a:lnTo>
                    <a:lnTo>
                      <a:pt x="12" y="0"/>
                    </a:lnTo>
                    <a:lnTo>
                      <a:pt x="10" y="1"/>
                    </a:lnTo>
                    <a:lnTo>
                      <a:pt x="6" y="2"/>
                    </a:lnTo>
                    <a:lnTo>
                      <a:pt x="4" y="5"/>
                    </a:lnTo>
                    <a:lnTo>
                      <a:pt x="3" y="7"/>
                    </a:lnTo>
                    <a:lnTo>
                      <a:pt x="1" y="10"/>
                    </a:lnTo>
                    <a:lnTo>
                      <a:pt x="0" y="12"/>
                    </a:lnTo>
                    <a:lnTo>
                      <a:pt x="0" y="15"/>
                    </a:lnTo>
                    <a:lnTo>
                      <a:pt x="0" y="105"/>
                    </a:lnTo>
                    <a:lnTo>
                      <a:pt x="0" y="109"/>
                    </a:lnTo>
                    <a:lnTo>
                      <a:pt x="1" y="112"/>
                    </a:lnTo>
                    <a:lnTo>
                      <a:pt x="3" y="114"/>
                    </a:lnTo>
                    <a:lnTo>
                      <a:pt x="4" y="116"/>
                    </a:lnTo>
                    <a:lnTo>
                      <a:pt x="6" y="118"/>
                    </a:lnTo>
                    <a:lnTo>
                      <a:pt x="10" y="119"/>
                    </a:lnTo>
                    <a:lnTo>
                      <a:pt x="12" y="120"/>
                    </a:lnTo>
                    <a:lnTo>
                      <a:pt x="15" y="120"/>
                    </a:lnTo>
                    <a:lnTo>
                      <a:pt x="166" y="120"/>
                    </a:lnTo>
                    <a:lnTo>
                      <a:pt x="168" y="120"/>
                    </a:lnTo>
                    <a:lnTo>
                      <a:pt x="172" y="119"/>
                    </a:lnTo>
                    <a:lnTo>
                      <a:pt x="174" y="118"/>
                    </a:lnTo>
                    <a:lnTo>
                      <a:pt x="176" y="116"/>
                    </a:lnTo>
                    <a:lnTo>
                      <a:pt x="178" y="114"/>
                    </a:lnTo>
                    <a:lnTo>
                      <a:pt x="179" y="112"/>
                    </a:lnTo>
                    <a:lnTo>
                      <a:pt x="180" y="109"/>
                    </a:lnTo>
                    <a:lnTo>
                      <a:pt x="181" y="105"/>
                    </a:lnTo>
                    <a:lnTo>
                      <a:pt x="181" y="15"/>
                    </a:lnTo>
                    <a:lnTo>
                      <a:pt x="180" y="12"/>
                    </a:lnTo>
                    <a:lnTo>
                      <a:pt x="179" y="10"/>
                    </a:lnTo>
                    <a:lnTo>
                      <a:pt x="178" y="7"/>
                    </a:lnTo>
                    <a:lnTo>
                      <a:pt x="176" y="5"/>
                    </a:lnTo>
                    <a:lnTo>
                      <a:pt x="174" y="2"/>
                    </a:lnTo>
                    <a:lnTo>
                      <a:pt x="172" y="1"/>
                    </a:lnTo>
                    <a:lnTo>
                      <a:pt x="168"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302">
                <a:extLst>
                  <a:ext uri="{FF2B5EF4-FFF2-40B4-BE49-F238E27FC236}">
                    <a16:creationId xmlns:a16="http://schemas.microsoft.com/office/drawing/2014/main" id="{277AC83A-B597-42DA-A9C3-66098F764F12}"/>
                  </a:ext>
                </a:extLst>
              </p:cNvPr>
              <p:cNvSpPr>
                <a:spLocks noEditPoints="1"/>
              </p:cNvSpPr>
              <p:nvPr/>
            </p:nvSpPr>
            <p:spPr bwMode="auto">
              <a:xfrm>
                <a:off x="10072688" y="1563688"/>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9 w 120"/>
                  <a:gd name="T17" fmla="*/ 1 h 120"/>
                  <a:gd name="T18" fmla="*/ 7 w 120"/>
                  <a:gd name="T19" fmla="*/ 2 h 120"/>
                  <a:gd name="T20" fmla="*/ 5 w 120"/>
                  <a:gd name="T21" fmla="*/ 4 h 120"/>
                  <a:gd name="T22" fmla="*/ 2 w 120"/>
                  <a:gd name="T23" fmla="*/ 6 h 120"/>
                  <a:gd name="T24" fmla="*/ 1 w 120"/>
                  <a:gd name="T25" fmla="*/ 10 h 120"/>
                  <a:gd name="T26" fmla="*/ 0 w 120"/>
                  <a:gd name="T27" fmla="*/ 12 h 120"/>
                  <a:gd name="T28" fmla="*/ 0 w 120"/>
                  <a:gd name="T29" fmla="*/ 15 h 120"/>
                  <a:gd name="T30" fmla="*/ 0 w 120"/>
                  <a:gd name="T31" fmla="*/ 105 h 120"/>
                  <a:gd name="T32" fmla="*/ 0 w 120"/>
                  <a:gd name="T33" fmla="*/ 108 h 120"/>
                  <a:gd name="T34" fmla="*/ 1 w 120"/>
                  <a:gd name="T35" fmla="*/ 112 h 120"/>
                  <a:gd name="T36" fmla="*/ 2 w 120"/>
                  <a:gd name="T37" fmla="*/ 114 h 120"/>
                  <a:gd name="T38" fmla="*/ 5 w 120"/>
                  <a:gd name="T39" fmla="*/ 116 h 120"/>
                  <a:gd name="T40" fmla="*/ 7 w 120"/>
                  <a:gd name="T41" fmla="*/ 118 h 120"/>
                  <a:gd name="T42" fmla="*/ 9 w 120"/>
                  <a:gd name="T43" fmla="*/ 119 h 120"/>
                  <a:gd name="T44" fmla="*/ 12 w 120"/>
                  <a:gd name="T45" fmla="*/ 120 h 120"/>
                  <a:gd name="T46" fmla="*/ 15 w 120"/>
                  <a:gd name="T47" fmla="*/ 120 h 120"/>
                  <a:gd name="T48" fmla="*/ 105 w 120"/>
                  <a:gd name="T49" fmla="*/ 120 h 120"/>
                  <a:gd name="T50" fmla="*/ 109 w 120"/>
                  <a:gd name="T51" fmla="*/ 120 h 120"/>
                  <a:gd name="T52" fmla="*/ 111 w 120"/>
                  <a:gd name="T53" fmla="*/ 119 h 120"/>
                  <a:gd name="T54" fmla="*/ 114 w 120"/>
                  <a:gd name="T55" fmla="*/ 118 h 120"/>
                  <a:gd name="T56" fmla="*/ 116 w 120"/>
                  <a:gd name="T57" fmla="*/ 116 h 120"/>
                  <a:gd name="T58" fmla="*/ 117 w 120"/>
                  <a:gd name="T59" fmla="*/ 114 h 120"/>
                  <a:gd name="T60" fmla="*/ 119 w 120"/>
                  <a:gd name="T61" fmla="*/ 112 h 120"/>
                  <a:gd name="T62" fmla="*/ 120 w 120"/>
                  <a:gd name="T63" fmla="*/ 108 h 120"/>
                  <a:gd name="T64" fmla="*/ 120 w 120"/>
                  <a:gd name="T65" fmla="*/ 105 h 120"/>
                  <a:gd name="T66" fmla="*/ 120 w 120"/>
                  <a:gd name="T67" fmla="*/ 15 h 120"/>
                  <a:gd name="T68" fmla="*/ 120 w 120"/>
                  <a:gd name="T69" fmla="*/ 12 h 120"/>
                  <a:gd name="T70" fmla="*/ 119 w 120"/>
                  <a:gd name="T71" fmla="*/ 10 h 120"/>
                  <a:gd name="T72" fmla="*/ 117 w 120"/>
                  <a:gd name="T73" fmla="*/ 6 h 120"/>
                  <a:gd name="T74" fmla="*/ 116 w 120"/>
                  <a:gd name="T75" fmla="*/ 4 h 120"/>
                  <a:gd name="T76" fmla="*/ 114 w 120"/>
                  <a:gd name="T77" fmla="*/ 2 h 120"/>
                  <a:gd name="T78" fmla="*/ 111 w 120"/>
                  <a:gd name="T79" fmla="*/ 1 h 120"/>
                  <a:gd name="T80" fmla="*/ 109 w 120"/>
                  <a:gd name="T81" fmla="*/ 0 h 120"/>
                  <a:gd name="T82" fmla="*/ 105 w 120"/>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0">
                    <a:moveTo>
                      <a:pt x="90" y="90"/>
                    </a:moveTo>
                    <a:lnTo>
                      <a:pt x="30" y="90"/>
                    </a:lnTo>
                    <a:lnTo>
                      <a:pt x="30" y="30"/>
                    </a:lnTo>
                    <a:lnTo>
                      <a:pt x="90" y="30"/>
                    </a:lnTo>
                    <a:lnTo>
                      <a:pt x="90" y="90"/>
                    </a:lnTo>
                    <a:close/>
                    <a:moveTo>
                      <a:pt x="105" y="0"/>
                    </a:moveTo>
                    <a:lnTo>
                      <a:pt x="15" y="0"/>
                    </a:lnTo>
                    <a:lnTo>
                      <a:pt x="12" y="0"/>
                    </a:lnTo>
                    <a:lnTo>
                      <a:pt x="9" y="1"/>
                    </a:lnTo>
                    <a:lnTo>
                      <a:pt x="7" y="2"/>
                    </a:lnTo>
                    <a:lnTo>
                      <a:pt x="5" y="4"/>
                    </a:lnTo>
                    <a:lnTo>
                      <a:pt x="2" y="6"/>
                    </a:lnTo>
                    <a:lnTo>
                      <a:pt x="1" y="10"/>
                    </a:lnTo>
                    <a:lnTo>
                      <a:pt x="0" y="12"/>
                    </a:lnTo>
                    <a:lnTo>
                      <a:pt x="0" y="15"/>
                    </a:lnTo>
                    <a:lnTo>
                      <a:pt x="0" y="105"/>
                    </a:lnTo>
                    <a:lnTo>
                      <a:pt x="0" y="108"/>
                    </a:lnTo>
                    <a:lnTo>
                      <a:pt x="1" y="112"/>
                    </a:lnTo>
                    <a:lnTo>
                      <a:pt x="2" y="114"/>
                    </a:lnTo>
                    <a:lnTo>
                      <a:pt x="5" y="116"/>
                    </a:lnTo>
                    <a:lnTo>
                      <a:pt x="7" y="118"/>
                    </a:lnTo>
                    <a:lnTo>
                      <a:pt x="9" y="119"/>
                    </a:lnTo>
                    <a:lnTo>
                      <a:pt x="12" y="120"/>
                    </a:lnTo>
                    <a:lnTo>
                      <a:pt x="15" y="120"/>
                    </a:lnTo>
                    <a:lnTo>
                      <a:pt x="105" y="120"/>
                    </a:lnTo>
                    <a:lnTo>
                      <a:pt x="109" y="120"/>
                    </a:lnTo>
                    <a:lnTo>
                      <a:pt x="111" y="119"/>
                    </a:lnTo>
                    <a:lnTo>
                      <a:pt x="114" y="118"/>
                    </a:lnTo>
                    <a:lnTo>
                      <a:pt x="116" y="116"/>
                    </a:lnTo>
                    <a:lnTo>
                      <a:pt x="117" y="114"/>
                    </a:lnTo>
                    <a:lnTo>
                      <a:pt x="119" y="112"/>
                    </a:lnTo>
                    <a:lnTo>
                      <a:pt x="120" y="108"/>
                    </a:lnTo>
                    <a:lnTo>
                      <a:pt x="120" y="105"/>
                    </a:lnTo>
                    <a:lnTo>
                      <a:pt x="120" y="15"/>
                    </a:lnTo>
                    <a:lnTo>
                      <a:pt x="120" y="12"/>
                    </a:lnTo>
                    <a:lnTo>
                      <a:pt x="119" y="10"/>
                    </a:lnTo>
                    <a:lnTo>
                      <a:pt x="117" y="6"/>
                    </a:lnTo>
                    <a:lnTo>
                      <a:pt x="116"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303">
                <a:extLst>
                  <a:ext uri="{FF2B5EF4-FFF2-40B4-BE49-F238E27FC236}">
                    <a16:creationId xmlns:a16="http://schemas.microsoft.com/office/drawing/2014/main" id="{9FFB2F2E-F316-41CF-8724-FF40080BF98C}"/>
                  </a:ext>
                </a:extLst>
              </p:cNvPr>
              <p:cNvSpPr>
                <a:spLocks noEditPoints="1"/>
              </p:cNvSpPr>
              <p:nvPr/>
            </p:nvSpPr>
            <p:spPr bwMode="auto">
              <a:xfrm>
                <a:off x="9958388" y="1563688"/>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8 w 120"/>
                  <a:gd name="T17" fmla="*/ 1 h 120"/>
                  <a:gd name="T18" fmla="*/ 6 w 120"/>
                  <a:gd name="T19" fmla="*/ 2 h 120"/>
                  <a:gd name="T20" fmla="*/ 4 w 120"/>
                  <a:gd name="T21" fmla="*/ 4 h 120"/>
                  <a:gd name="T22" fmla="*/ 2 w 120"/>
                  <a:gd name="T23" fmla="*/ 6 h 120"/>
                  <a:gd name="T24" fmla="*/ 1 w 120"/>
                  <a:gd name="T25" fmla="*/ 10 h 120"/>
                  <a:gd name="T26" fmla="*/ 0 w 120"/>
                  <a:gd name="T27" fmla="*/ 12 h 120"/>
                  <a:gd name="T28" fmla="*/ 0 w 120"/>
                  <a:gd name="T29" fmla="*/ 15 h 120"/>
                  <a:gd name="T30" fmla="*/ 0 w 120"/>
                  <a:gd name="T31" fmla="*/ 105 h 120"/>
                  <a:gd name="T32" fmla="*/ 0 w 120"/>
                  <a:gd name="T33" fmla="*/ 108 h 120"/>
                  <a:gd name="T34" fmla="*/ 1 w 120"/>
                  <a:gd name="T35" fmla="*/ 112 h 120"/>
                  <a:gd name="T36" fmla="*/ 2 w 120"/>
                  <a:gd name="T37" fmla="*/ 114 h 120"/>
                  <a:gd name="T38" fmla="*/ 4 w 120"/>
                  <a:gd name="T39" fmla="*/ 116 h 120"/>
                  <a:gd name="T40" fmla="*/ 6 w 120"/>
                  <a:gd name="T41" fmla="*/ 118 h 120"/>
                  <a:gd name="T42" fmla="*/ 8 w 120"/>
                  <a:gd name="T43" fmla="*/ 119 h 120"/>
                  <a:gd name="T44" fmla="*/ 12 w 120"/>
                  <a:gd name="T45" fmla="*/ 120 h 120"/>
                  <a:gd name="T46" fmla="*/ 15 w 120"/>
                  <a:gd name="T47" fmla="*/ 120 h 120"/>
                  <a:gd name="T48" fmla="*/ 105 w 120"/>
                  <a:gd name="T49" fmla="*/ 120 h 120"/>
                  <a:gd name="T50" fmla="*/ 108 w 120"/>
                  <a:gd name="T51" fmla="*/ 120 h 120"/>
                  <a:gd name="T52" fmla="*/ 110 w 120"/>
                  <a:gd name="T53" fmla="*/ 119 h 120"/>
                  <a:gd name="T54" fmla="*/ 114 w 120"/>
                  <a:gd name="T55" fmla="*/ 118 h 120"/>
                  <a:gd name="T56" fmla="*/ 116 w 120"/>
                  <a:gd name="T57" fmla="*/ 116 h 120"/>
                  <a:gd name="T58" fmla="*/ 118 w 120"/>
                  <a:gd name="T59" fmla="*/ 114 h 120"/>
                  <a:gd name="T60" fmla="*/ 119 w 120"/>
                  <a:gd name="T61" fmla="*/ 112 h 120"/>
                  <a:gd name="T62" fmla="*/ 120 w 120"/>
                  <a:gd name="T63" fmla="*/ 108 h 120"/>
                  <a:gd name="T64" fmla="*/ 120 w 120"/>
                  <a:gd name="T65" fmla="*/ 105 h 120"/>
                  <a:gd name="T66" fmla="*/ 120 w 120"/>
                  <a:gd name="T67" fmla="*/ 15 h 120"/>
                  <a:gd name="T68" fmla="*/ 120 w 120"/>
                  <a:gd name="T69" fmla="*/ 12 h 120"/>
                  <a:gd name="T70" fmla="*/ 119 w 120"/>
                  <a:gd name="T71" fmla="*/ 10 h 120"/>
                  <a:gd name="T72" fmla="*/ 118 w 120"/>
                  <a:gd name="T73" fmla="*/ 6 h 120"/>
                  <a:gd name="T74" fmla="*/ 116 w 120"/>
                  <a:gd name="T75" fmla="*/ 4 h 120"/>
                  <a:gd name="T76" fmla="*/ 114 w 120"/>
                  <a:gd name="T77" fmla="*/ 3 h 120"/>
                  <a:gd name="T78" fmla="*/ 110 w 120"/>
                  <a:gd name="T79" fmla="*/ 1 h 120"/>
                  <a:gd name="T80" fmla="*/ 108 w 120"/>
                  <a:gd name="T81" fmla="*/ 0 h 120"/>
                  <a:gd name="T82" fmla="*/ 105 w 120"/>
                  <a:gd name="T83" fmla="*/ 0 h 120"/>
                  <a:gd name="T84" fmla="*/ 105 w 120"/>
                  <a:gd name="T8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20">
                    <a:moveTo>
                      <a:pt x="90" y="90"/>
                    </a:moveTo>
                    <a:lnTo>
                      <a:pt x="30" y="90"/>
                    </a:lnTo>
                    <a:lnTo>
                      <a:pt x="30" y="30"/>
                    </a:lnTo>
                    <a:lnTo>
                      <a:pt x="90" y="30"/>
                    </a:lnTo>
                    <a:lnTo>
                      <a:pt x="90" y="90"/>
                    </a:lnTo>
                    <a:close/>
                    <a:moveTo>
                      <a:pt x="105" y="0"/>
                    </a:moveTo>
                    <a:lnTo>
                      <a:pt x="15" y="0"/>
                    </a:lnTo>
                    <a:lnTo>
                      <a:pt x="12" y="0"/>
                    </a:lnTo>
                    <a:lnTo>
                      <a:pt x="8" y="1"/>
                    </a:lnTo>
                    <a:lnTo>
                      <a:pt x="6" y="2"/>
                    </a:lnTo>
                    <a:lnTo>
                      <a:pt x="4" y="4"/>
                    </a:lnTo>
                    <a:lnTo>
                      <a:pt x="2" y="6"/>
                    </a:lnTo>
                    <a:lnTo>
                      <a:pt x="1" y="10"/>
                    </a:lnTo>
                    <a:lnTo>
                      <a:pt x="0" y="12"/>
                    </a:lnTo>
                    <a:lnTo>
                      <a:pt x="0" y="15"/>
                    </a:lnTo>
                    <a:lnTo>
                      <a:pt x="0" y="105"/>
                    </a:lnTo>
                    <a:lnTo>
                      <a:pt x="0" y="108"/>
                    </a:lnTo>
                    <a:lnTo>
                      <a:pt x="1" y="112"/>
                    </a:lnTo>
                    <a:lnTo>
                      <a:pt x="2" y="114"/>
                    </a:lnTo>
                    <a:lnTo>
                      <a:pt x="4" y="116"/>
                    </a:lnTo>
                    <a:lnTo>
                      <a:pt x="6" y="118"/>
                    </a:lnTo>
                    <a:lnTo>
                      <a:pt x="8" y="119"/>
                    </a:lnTo>
                    <a:lnTo>
                      <a:pt x="12" y="120"/>
                    </a:lnTo>
                    <a:lnTo>
                      <a:pt x="15" y="120"/>
                    </a:lnTo>
                    <a:lnTo>
                      <a:pt x="105" y="120"/>
                    </a:lnTo>
                    <a:lnTo>
                      <a:pt x="108" y="120"/>
                    </a:lnTo>
                    <a:lnTo>
                      <a:pt x="110" y="119"/>
                    </a:lnTo>
                    <a:lnTo>
                      <a:pt x="114" y="118"/>
                    </a:lnTo>
                    <a:lnTo>
                      <a:pt x="116" y="116"/>
                    </a:lnTo>
                    <a:lnTo>
                      <a:pt x="118" y="114"/>
                    </a:lnTo>
                    <a:lnTo>
                      <a:pt x="119" y="112"/>
                    </a:lnTo>
                    <a:lnTo>
                      <a:pt x="120" y="108"/>
                    </a:lnTo>
                    <a:lnTo>
                      <a:pt x="120" y="105"/>
                    </a:lnTo>
                    <a:lnTo>
                      <a:pt x="120" y="15"/>
                    </a:lnTo>
                    <a:lnTo>
                      <a:pt x="120" y="12"/>
                    </a:lnTo>
                    <a:lnTo>
                      <a:pt x="119" y="10"/>
                    </a:lnTo>
                    <a:lnTo>
                      <a:pt x="118" y="6"/>
                    </a:lnTo>
                    <a:lnTo>
                      <a:pt x="116" y="4"/>
                    </a:lnTo>
                    <a:lnTo>
                      <a:pt x="114" y="3"/>
                    </a:lnTo>
                    <a:lnTo>
                      <a:pt x="110" y="1"/>
                    </a:lnTo>
                    <a:lnTo>
                      <a:pt x="108" y="0"/>
                    </a:lnTo>
                    <a:lnTo>
                      <a:pt x="105"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304">
                <a:extLst>
                  <a:ext uri="{FF2B5EF4-FFF2-40B4-BE49-F238E27FC236}">
                    <a16:creationId xmlns:a16="http://schemas.microsoft.com/office/drawing/2014/main" id="{9DF06AF9-DB9D-467D-9A01-DCA375D9A7C3}"/>
                  </a:ext>
                </a:extLst>
              </p:cNvPr>
              <p:cNvSpPr>
                <a:spLocks noEditPoints="1"/>
              </p:cNvSpPr>
              <p:nvPr/>
            </p:nvSpPr>
            <p:spPr bwMode="auto">
              <a:xfrm>
                <a:off x="10072688" y="1516063"/>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9 w 120"/>
                  <a:gd name="T17" fmla="*/ 1 h 120"/>
                  <a:gd name="T18" fmla="*/ 7 w 120"/>
                  <a:gd name="T19" fmla="*/ 2 h 120"/>
                  <a:gd name="T20" fmla="*/ 5 w 120"/>
                  <a:gd name="T21" fmla="*/ 4 h 120"/>
                  <a:gd name="T22" fmla="*/ 2 w 120"/>
                  <a:gd name="T23" fmla="*/ 6 h 120"/>
                  <a:gd name="T24" fmla="*/ 1 w 120"/>
                  <a:gd name="T25" fmla="*/ 8 h 120"/>
                  <a:gd name="T26" fmla="*/ 0 w 120"/>
                  <a:gd name="T27" fmla="*/ 12 h 120"/>
                  <a:gd name="T28" fmla="*/ 0 w 120"/>
                  <a:gd name="T29" fmla="*/ 15 h 120"/>
                  <a:gd name="T30" fmla="*/ 0 w 120"/>
                  <a:gd name="T31" fmla="*/ 105 h 120"/>
                  <a:gd name="T32" fmla="*/ 0 w 120"/>
                  <a:gd name="T33" fmla="*/ 108 h 120"/>
                  <a:gd name="T34" fmla="*/ 1 w 120"/>
                  <a:gd name="T35" fmla="*/ 110 h 120"/>
                  <a:gd name="T36" fmla="*/ 2 w 120"/>
                  <a:gd name="T37" fmla="*/ 114 h 120"/>
                  <a:gd name="T38" fmla="*/ 5 w 120"/>
                  <a:gd name="T39" fmla="*/ 116 h 120"/>
                  <a:gd name="T40" fmla="*/ 7 w 120"/>
                  <a:gd name="T41" fmla="*/ 118 h 120"/>
                  <a:gd name="T42" fmla="*/ 9 w 120"/>
                  <a:gd name="T43" fmla="*/ 119 h 120"/>
                  <a:gd name="T44" fmla="*/ 12 w 120"/>
                  <a:gd name="T45" fmla="*/ 120 h 120"/>
                  <a:gd name="T46" fmla="*/ 15 w 120"/>
                  <a:gd name="T47" fmla="*/ 120 h 120"/>
                  <a:gd name="T48" fmla="*/ 105 w 120"/>
                  <a:gd name="T49" fmla="*/ 120 h 120"/>
                  <a:gd name="T50" fmla="*/ 109 w 120"/>
                  <a:gd name="T51" fmla="*/ 120 h 120"/>
                  <a:gd name="T52" fmla="*/ 111 w 120"/>
                  <a:gd name="T53" fmla="*/ 119 h 120"/>
                  <a:gd name="T54" fmla="*/ 114 w 120"/>
                  <a:gd name="T55" fmla="*/ 118 h 120"/>
                  <a:gd name="T56" fmla="*/ 116 w 120"/>
                  <a:gd name="T57" fmla="*/ 116 h 120"/>
                  <a:gd name="T58" fmla="*/ 117 w 120"/>
                  <a:gd name="T59" fmla="*/ 114 h 120"/>
                  <a:gd name="T60" fmla="*/ 119 w 120"/>
                  <a:gd name="T61" fmla="*/ 110 h 120"/>
                  <a:gd name="T62" fmla="*/ 120 w 120"/>
                  <a:gd name="T63" fmla="*/ 108 h 120"/>
                  <a:gd name="T64" fmla="*/ 120 w 120"/>
                  <a:gd name="T65" fmla="*/ 105 h 120"/>
                  <a:gd name="T66" fmla="*/ 120 w 120"/>
                  <a:gd name="T67" fmla="*/ 15 h 120"/>
                  <a:gd name="T68" fmla="*/ 120 w 120"/>
                  <a:gd name="T69" fmla="*/ 12 h 120"/>
                  <a:gd name="T70" fmla="*/ 119 w 120"/>
                  <a:gd name="T71" fmla="*/ 8 h 120"/>
                  <a:gd name="T72" fmla="*/ 117 w 120"/>
                  <a:gd name="T73" fmla="*/ 6 h 120"/>
                  <a:gd name="T74" fmla="*/ 116 w 120"/>
                  <a:gd name="T75" fmla="*/ 4 h 120"/>
                  <a:gd name="T76" fmla="*/ 114 w 120"/>
                  <a:gd name="T77" fmla="*/ 2 h 120"/>
                  <a:gd name="T78" fmla="*/ 111 w 120"/>
                  <a:gd name="T79" fmla="*/ 1 h 120"/>
                  <a:gd name="T80" fmla="*/ 109 w 120"/>
                  <a:gd name="T81" fmla="*/ 0 h 120"/>
                  <a:gd name="T82" fmla="*/ 105 w 120"/>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0">
                    <a:moveTo>
                      <a:pt x="90" y="90"/>
                    </a:moveTo>
                    <a:lnTo>
                      <a:pt x="30" y="90"/>
                    </a:lnTo>
                    <a:lnTo>
                      <a:pt x="30" y="30"/>
                    </a:lnTo>
                    <a:lnTo>
                      <a:pt x="90" y="30"/>
                    </a:lnTo>
                    <a:lnTo>
                      <a:pt x="90" y="90"/>
                    </a:lnTo>
                    <a:close/>
                    <a:moveTo>
                      <a:pt x="105" y="0"/>
                    </a:moveTo>
                    <a:lnTo>
                      <a:pt x="15" y="0"/>
                    </a:lnTo>
                    <a:lnTo>
                      <a:pt x="12" y="0"/>
                    </a:lnTo>
                    <a:lnTo>
                      <a:pt x="9" y="1"/>
                    </a:lnTo>
                    <a:lnTo>
                      <a:pt x="7" y="2"/>
                    </a:lnTo>
                    <a:lnTo>
                      <a:pt x="5" y="4"/>
                    </a:lnTo>
                    <a:lnTo>
                      <a:pt x="2" y="6"/>
                    </a:lnTo>
                    <a:lnTo>
                      <a:pt x="1" y="8"/>
                    </a:lnTo>
                    <a:lnTo>
                      <a:pt x="0" y="12"/>
                    </a:lnTo>
                    <a:lnTo>
                      <a:pt x="0" y="15"/>
                    </a:lnTo>
                    <a:lnTo>
                      <a:pt x="0" y="105"/>
                    </a:lnTo>
                    <a:lnTo>
                      <a:pt x="0" y="108"/>
                    </a:lnTo>
                    <a:lnTo>
                      <a:pt x="1" y="110"/>
                    </a:lnTo>
                    <a:lnTo>
                      <a:pt x="2" y="114"/>
                    </a:lnTo>
                    <a:lnTo>
                      <a:pt x="5" y="116"/>
                    </a:lnTo>
                    <a:lnTo>
                      <a:pt x="7" y="118"/>
                    </a:lnTo>
                    <a:lnTo>
                      <a:pt x="9" y="119"/>
                    </a:lnTo>
                    <a:lnTo>
                      <a:pt x="12" y="120"/>
                    </a:lnTo>
                    <a:lnTo>
                      <a:pt x="15" y="120"/>
                    </a:lnTo>
                    <a:lnTo>
                      <a:pt x="105" y="120"/>
                    </a:lnTo>
                    <a:lnTo>
                      <a:pt x="109" y="120"/>
                    </a:lnTo>
                    <a:lnTo>
                      <a:pt x="111" y="119"/>
                    </a:lnTo>
                    <a:lnTo>
                      <a:pt x="114" y="118"/>
                    </a:lnTo>
                    <a:lnTo>
                      <a:pt x="116" y="116"/>
                    </a:lnTo>
                    <a:lnTo>
                      <a:pt x="117" y="114"/>
                    </a:lnTo>
                    <a:lnTo>
                      <a:pt x="119" y="110"/>
                    </a:lnTo>
                    <a:lnTo>
                      <a:pt x="120" y="108"/>
                    </a:lnTo>
                    <a:lnTo>
                      <a:pt x="120" y="105"/>
                    </a:lnTo>
                    <a:lnTo>
                      <a:pt x="120" y="15"/>
                    </a:lnTo>
                    <a:lnTo>
                      <a:pt x="120" y="12"/>
                    </a:lnTo>
                    <a:lnTo>
                      <a:pt x="119" y="8"/>
                    </a:lnTo>
                    <a:lnTo>
                      <a:pt x="117" y="6"/>
                    </a:lnTo>
                    <a:lnTo>
                      <a:pt x="116"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305">
                <a:extLst>
                  <a:ext uri="{FF2B5EF4-FFF2-40B4-BE49-F238E27FC236}">
                    <a16:creationId xmlns:a16="http://schemas.microsoft.com/office/drawing/2014/main" id="{C5A6C4FD-98F6-4EF3-9265-A43CE1A91ED8}"/>
                  </a:ext>
                </a:extLst>
              </p:cNvPr>
              <p:cNvSpPr>
                <a:spLocks noEditPoints="1"/>
              </p:cNvSpPr>
              <p:nvPr/>
            </p:nvSpPr>
            <p:spPr bwMode="auto">
              <a:xfrm>
                <a:off x="9958388" y="1516063"/>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8 w 120"/>
                  <a:gd name="T17" fmla="*/ 1 h 120"/>
                  <a:gd name="T18" fmla="*/ 6 w 120"/>
                  <a:gd name="T19" fmla="*/ 2 h 120"/>
                  <a:gd name="T20" fmla="*/ 4 w 120"/>
                  <a:gd name="T21" fmla="*/ 4 h 120"/>
                  <a:gd name="T22" fmla="*/ 2 w 120"/>
                  <a:gd name="T23" fmla="*/ 6 h 120"/>
                  <a:gd name="T24" fmla="*/ 1 w 120"/>
                  <a:gd name="T25" fmla="*/ 8 h 120"/>
                  <a:gd name="T26" fmla="*/ 0 w 120"/>
                  <a:gd name="T27" fmla="*/ 12 h 120"/>
                  <a:gd name="T28" fmla="*/ 0 w 120"/>
                  <a:gd name="T29" fmla="*/ 15 h 120"/>
                  <a:gd name="T30" fmla="*/ 0 w 120"/>
                  <a:gd name="T31" fmla="*/ 105 h 120"/>
                  <a:gd name="T32" fmla="*/ 0 w 120"/>
                  <a:gd name="T33" fmla="*/ 108 h 120"/>
                  <a:gd name="T34" fmla="*/ 1 w 120"/>
                  <a:gd name="T35" fmla="*/ 110 h 120"/>
                  <a:gd name="T36" fmla="*/ 2 w 120"/>
                  <a:gd name="T37" fmla="*/ 114 h 120"/>
                  <a:gd name="T38" fmla="*/ 4 w 120"/>
                  <a:gd name="T39" fmla="*/ 116 h 120"/>
                  <a:gd name="T40" fmla="*/ 6 w 120"/>
                  <a:gd name="T41" fmla="*/ 118 h 120"/>
                  <a:gd name="T42" fmla="*/ 8 w 120"/>
                  <a:gd name="T43" fmla="*/ 119 h 120"/>
                  <a:gd name="T44" fmla="*/ 12 w 120"/>
                  <a:gd name="T45" fmla="*/ 120 h 120"/>
                  <a:gd name="T46" fmla="*/ 15 w 120"/>
                  <a:gd name="T47" fmla="*/ 120 h 120"/>
                  <a:gd name="T48" fmla="*/ 105 w 120"/>
                  <a:gd name="T49" fmla="*/ 120 h 120"/>
                  <a:gd name="T50" fmla="*/ 108 w 120"/>
                  <a:gd name="T51" fmla="*/ 120 h 120"/>
                  <a:gd name="T52" fmla="*/ 110 w 120"/>
                  <a:gd name="T53" fmla="*/ 119 h 120"/>
                  <a:gd name="T54" fmla="*/ 114 w 120"/>
                  <a:gd name="T55" fmla="*/ 118 h 120"/>
                  <a:gd name="T56" fmla="*/ 116 w 120"/>
                  <a:gd name="T57" fmla="*/ 116 h 120"/>
                  <a:gd name="T58" fmla="*/ 118 w 120"/>
                  <a:gd name="T59" fmla="*/ 114 h 120"/>
                  <a:gd name="T60" fmla="*/ 119 w 120"/>
                  <a:gd name="T61" fmla="*/ 110 h 120"/>
                  <a:gd name="T62" fmla="*/ 120 w 120"/>
                  <a:gd name="T63" fmla="*/ 108 h 120"/>
                  <a:gd name="T64" fmla="*/ 120 w 120"/>
                  <a:gd name="T65" fmla="*/ 105 h 120"/>
                  <a:gd name="T66" fmla="*/ 120 w 120"/>
                  <a:gd name="T67" fmla="*/ 15 h 120"/>
                  <a:gd name="T68" fmla="*/ 120 w 120"/>
                  <a:gd name="T69" fmla="*/ 12 h 120"/>
                  <a:gd name="T70" fmla="*/ 119 w 120"/>
                  <a:gd name="T71" fmla="*/ 8 h 120"/>
                  <a:gd name="T72" fmla="*/ 118 w 120"/>
                  <a:gd name="T73" fmla="*/ 6 h 120"/>
                  <a:gd name="T74" fmla="*/ 116 w 120"/>
                  <a:gd name="T75" fmla="*/ 4 h 120"/>
                  <a:gd name="T76" fmla="*/ 114 w 120"/>
                  <a:gd name="T77" fmla="*/ 2 h 120"/>
                  <a:gd name="T78" fmla="*/ 110 w 120"/>
                  <a:gd name="T79" fmla="*/ 1 h 120"/>
                  <a:gd name="T80" fmla="*/ 108 w 120"/>
                  <a:gd name="T81" fmla="*/ 0 h 120"/>
                  <a:gd name="T82" fmla="*/ 105 w 120"/>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0">
                    <a:moveTo>
                      <a:pt x="90" y="90"/>
                    </a:moveTo>
                    <a:lnTo>
                      <a:pt x="30" y="90"/>
                    </a:lnTo>
                    <a:lnTo>
                      <a:pt x="30" y="30"/>
                    </a:lnTo>
                    <a:lnTo>
                      <a:pt x="90" y="30"/>
                    </a:lnTo>
                    <a:lnTo>
                      <a:pt x="90" y="90"/>
                    </a:lnTo>
                    <a:close/>
                    <a:moveTo>
                      <a:pt x="105" y="0"/>
                    </a:moveTo>
                    <a:lnTo>
                      <a:pt x="15" y="0"/>
                    </a:lnTo>
                    <a:lnTo>
                      <a:pt x="12" y="0"/>
                    </a:lnTo>
                    <a:lnTo>
                      <a:pt x="8" y="1"/>
                    </a:lnTo>
                    <a:lnTo>
                      <a:pt x="6" y="2"/>
                    </a:lnTo>
                    <a:lnTo>
                      <a:pt x="4" y="4"/>
                    </a:lnTo>
                    <a:lnTo>
                      <a:pt x="2" y="6"/>
                    </a:lnTo>
                    <a:lnTo>
                      <a:pt x="1" y="8"/>
                    </a:lnTo>
                    <a:lnTo>
                      <a:pt x="0" y="12"/>
                    </a:lnTo>
                    <a:lnTo>
                      <a:pt x="0" y="15"/>
                    </a:lnTo>
                    <a:lnTo>
                      <a:pt x="0" y="105"/>
                    </a:lnTo>
                    <a:lnTo>
                      <a:pt x="0" y="108"/>
                    </a:lnTo>
                    <a:lnTo>
                      <a:pt x="1" y="110"/>
                    </a:lnTo>
                    <a:lnTo>
                      <a:pt x="2" y="114"/>
                    </a:lnTo>
                    <a:lnTo>
                      <a:pt x="4" y="116"/>
                    </a:lnTo>
                    <a:lnTo>
                      <a:pt x="6" y="118"/>
                    </a:lnTo>
                    <a:lnTo>
                      <a:pt x="8" y="119"/>
                    </a:lnTo>
                    <a:lnTo>
                      <a:pt x="12" y="120"/>
                    </a:lnTo>
                    <a:lnTo>
                      <a:pt x="15" y="120"/>
                    </a:lnTo>
                    <a:lnTo>
                      <a:pt x="105" y="120"/>
                    </a:lnTo>
                    <a:lnTo>
                      <a:pt x="108" y="120"/>
                    </a:lnTo>
                    <a:lnTo>
                      <a:pt x="110" y="119"/>
                    </a:lnTo>
                    <a:lnTo>
                      <a:pt x="114" y="118"/>
                    </a:lnTo>
                    <a:lnTo>
                      <a:pt x="116" y="116"/>
                    </a:lnTo>
                    <a:lnTo>
                      <a:pt x="118" y="114"/>
                    </a:lnTo>
                    <a:lnTo>
                      <a:pt x="119" y="110"/>
                    </a:lnTo>
                    <a:lnTo>
                      <a:pt x="120" y="108"/>
                    </a:lnTo>
                    <a:lnTo>
                      <a:pt x="120" y="105"/>
                    </a:lnTo>
                    <a:lnTo>
                      <a:pt x="120" y="15"/>
                    </a:lnTo>
                    <a:lnTo>
                      <a:pt x="120" y="12"/>
                    </a:lnTo>
                    <a:lnTo>
                      <a:pt x="119" y="8"/>
                    </a:lnTo>
                    <a:lnTo>
                      <a:pt x="118" y="6"/>
                    </a:lnTo>
                    <a:lnTo>
                      <a:pt x="116" y="4"/>
                    </a:lnTo>
                    <a:lnTo>
                      <a:pt x="114" y="2"/>
                    </a:lnTo>
                    <a:lnTo>
                      <a:pt x="110" y="1"/>
                    </a:lnTo>
                    <a:lnTo>
                      <a:pt x="108"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306">
                <a:extLst>
                  <a:ext uri="{FF2B5EF4-FFF2-40B4-BE49-F238E27FC236}">
                    <a16:creationId xmlns:a16="http://schemas.microsoft.com/office/drawing/2014/main" id="{62EFF0A9-BF83-4848-8E79-D65390100149}"/>
                  </a:ext>
                </a:extLst>
              </p:cNvPr>
              <p:cNvSpPr>
                <a:spLocks noEditPoints="1"/>
              </p:cNvSpPr>
              <p:nvPr/>
            </p:nvSpPr>
            <p:spPr bwMode="auto">
              <a:xfrm>
                <a:off x="10072688" y="1468438"/>
                <a:ext cx="38100" cy="38100"/>
              </a:xfrm>
              <a:custGeom>
                <a:avLst/>
                <a:gdLst>
                  <a:gd name="T0" fmla="*/ 90 w 120"/>
                  <a:gd name="T1" fmla="*/ 91 h 121"/>
                  <a:gd name="T2" fmla="*/ 30 w 120"/>
                  <a:gd name="T3" fmla="*/ 91 h 121"/>
                  <a:gd name="T4" fmla="*/ 30 w 120"/>
                  <a:gd name="T5" fmla="*/ 30 h 121"/>
                  <a:gd name="T6" fmla="*/ 90 w 120"/>
                  <a:gd name="T7" fmla="*/ 30 h 121"/>
                  <a:gd name="T8" fmla="*/ 90 w 120"/>
                  <a:gd name="T9" fmla="*/ 91 h 121"/>
                  <a:gd name="T10" fmla="*/ 105 w 120"/>
                  <a:gd name="T11" fmla="*/ 0 h 121"/>
                  <a:gd name="T12" fmla="*/ 15 w 120"/>
                  <a:gd name="T13" fmla="*/ 0 h 121"/>
                  <a:gd name="T14" fmla="*/ 12 w 120"/>
                  <a:gd name="T15" fmla="*/ 1 h 121"/>
                  <a:gd name="T16" fmla="*/ 9 w 120"/>
                  <a:gd name="T17" fmla="*/ 2 h 121"/>
                  <a:gd name="T18" fmla="*/ 7 w 120"/>
                  <a:gd name="T19" fmla="*/ 3 h 121"/>
                  <a:gd name="T20" fmla="*/ 5 w 120"/>
                  <a:gd name="T21" fmla="*/ 5 h 121"/>
                  <a:gd name="T22" fmla="*/ 2 w 120"/>
                  <a:gd name="T23" fmla="*/ 7 h 121"/>
                  <a:gd name="T24" fmla="*/ 1 w 120"/>
                  <a:gd name="T25" fmla="*/ 9 h 121"/>
                  <a:gd name="T26" fmla="*/ 0 w 120"/>
                  <a:gd name="T27" fmla="*/ 12 h 121"/>
                  <a:gd name="T28" fmla="*/ 0 w 120"/>
                  <a:gd name="T29" fmla="*/ 15 h 121"/>
                  <a:gd name="T30" fmla="*/ 0 w 120"/>
                  <a:gd name="T31" fmla="*/ 106 h 121"/>
                  <a:gd name="T32" fmla="*/ 0 w 120"/>
                  <a:gd name="T33" fmla="*/ 108 h 121"/>
                  <a:gd name="T34" fmla="*/ 1 w 120"/>
                  <a:gd name="T35" fmla="*/ 111 h 121"/>
                  <a:gd name="T36" fmla="*/ 2 w 120"/>
                  <a:gd name="T37" fmla="*/ 113 h 121"/>
                  <a:gd name="T38" fmla="*/ 5 w 120"/>
                  <a:gd name="T39" fmla="*/ 116 h 121"/>
                  <a:gd name="T40" fmla="*/ 7 w 120"/>
                  <a:gd name="T41" fmla="*/ 118 h 121"/>
                  <a:gd name="T42" fmla="*/ 9 w 120"/>
                  <a:gd name="T43" fmla="*/ 120 h 121"/>
                  <a:gd name="T44" fmla="*/ 12 w 120"/>
                  <a:gd name="T45" fmla="*/ 120 h 121"/>
                  <a:gd name="T46" fmla="*/ 15 w 120"/>
                  <a:gd name="T47" fmla="*/ 121 h 121"/>
                  <a:gd name="T48" fmla="*/ 105 w 120"/>
                  <a:gd name="T49" fmla="*/ 121 h 121"/>
                  <a:gd name="T50" fmla="*/ 109 w 120"/>
                  <a:gd name="T51" fmla="*/ 120 h 121"/>
                  <a:gd name="T52" fmla="*/ 111 w 120"/>
                  <a:gd name="T53" fmla="*/ 120 h 121"/>
                  <a:gd name="T54" fmla="*/ 114 w 120"/>
                  <a:gd name="T55" fmla="*/ 118 h 121"/>
                  <a:gd name="T56" fmla="*/ 116 w 120"/>
                  <a:gd name="T57" fmla="*/ 116 h 121"/>
                  <a:gd name="T58" fmla="*/ 117 w 120"/>
                  <a:gd name="T59" fmla="*/ 113 h 121"/>
                  <a:gd name="T60" fmla="*/ 119 w 120"/>
                  <a:gd name="T61" fmla="*/ 111 h 121"/>
                  <a:gd name="T62" fmla="*/ 120 w 120"/>
                  <a:gd name="T63" fmla="*/ 108 h 121"/>
                  <a:gd name="T64" fmla="*/ 120 w 120"/>
                  <a:gd name="T65" fmla="*/ 106 h 121"/>
                  <a:gd name="T66" fmla="*/ 120 w 120"/>
                  <a:gd name="T67" fmla="*/ 15 h 121"/>
                  <a:gd name="T68" fmla="*/ 120 w 120"/>
                  <a:gd name="T69" fmla="*/ 12 h 121"/>
                  <a:gd name="T70" fmla="*/ 119 w 120"/>
                  <a:gd name="T71" fmla="*/ 9 h 121"/>
                  <a:gd name="T72" fmla="*/ 117 w 120"/>
                  <a:gd name="T73" fmla="*/ 7 h 121"/>
                  <a:gd name="T74" fmla="*/ 116 w 120"/>
                  <a:gd name="T75" fmla="*/ 5 h 121"/>
                  <a:gd name="T76" fmla="*/ 114 w 120"/>
                  <a:gd name="T77" fmla="*/ 3 h 121"/>
                  <a:gd name="T78" fmla="*/ 111 w 120"/>
                  <a:gd name="T79" fmla="*/ 2 h 121"/>
                  <a:gd name="T80" fmla="*/ 109 w 120"/>
                  <a:gd name="T81" fmla="*/ 1 h 121"/>
                  <a:gd name="T82" fmla="*/ 105 w 120"/>
                  <a:gd name="T8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1">
                    <a:moveTo>
                      <a:pt x="90" y="91"/>
                    </a:moveTo>
                    <a:lnTo>
                      <a:pt x="30" y="91"/>
                    </a:lnTo>
                    <a:lnTo>
                      <a:pt x="30" y="30"/>
                    </a:lnTo>
                    <a:lnTo>
                      <a:pt x="90" y="30"/>
                    </a:lnTo>
                    <a:lnTo>
                      <a:pt x="90" y="91"/>
                    </a:lnTo>
                    <a:close/>
                    <a:moveTo>
                      <a:pt x="105" y="0"/>
                    </a:moveTo>
                    <a:lnTo>
                      <a:pt x="15" y="0"/>
                    </a:lnTo>
                    <a:lnTo>
                      <a:pt x="12" y="1"/>
                    </a:lnTo>
                    <a:lnTo>
                      <a:pt x="9" y="2"/>
                    </a:lnTo>
                    <a:lnTo>
                      <a:pt x="7" y="3"/>
                    </a:lnTo>
                    <a:lnTo>
                      <a:pt x="5" y="5"/>
                    </a:lnTo>
                    <a:lnTo>
                      <a:pt x="2" y="7"/>
                    </a:lnTo>
                    <a:lnTo>
                      <a:pt x="1" y="9"/>
                    </a:lnTo>
                    <a:lnTo>
                      <a:pt x="0" y="12"/>
                    </a:lnTo>
                    <a:lnTo>
                      <a:pt x="0" y="15"/>
                    </a:lnTo>
                    <a:lnTo>
                      <a:pt x="0" y="106"/>
                    </a:lnTo>
                    <a:lnTo>
                      <a:pt x="0" y="108"/>
                    </a:lnTo>
                    <a:lnTo>
                      <a:pt x="1" y="111"/>
                    </a:lnTo>
                    <a:lnTo>
                      <a:pt x="2" y="113"/>
                    </a:lnTo>
                    <a:lnTo>
                      <a:pt x="5" y="116"/>
                    </a:lnTo>
                    <a:lnTo>
                      <a:pt x="7" y="118"/>
                    </a:lnTo>
                    <a:lnTo>
                      <a:pt x="9" y="120"/>
                    </a:lnTo>
                    <a:lnTo>
                      <a:pt x="12" y="120"/>
                    </a:lnTo>
                    <a:lnTo>
                      <a:pt x="15" y="121"/>
                    </a:lnTo>
                    <a:lnTo>
                      <a:pt x="105" y="121"/>
                    </a:lnTo>
                    <a:lnTo>
                      <a:pt x="109" y="120"/>
                    </a:lnTo>
                    <a:lnTo>
                      <a:pt x="111" y="120"/>
                    </a:lnTo>
                    <a:lnTo>
                      <a:pt x="114" y="118"/>
                    </a:lnTo>
                    <a:lnTo>
                      <a:pt x="116" y="116"/>
                    </a:lnTo>
                    <a:lnTo>
                      <a:pt x="117" y="113"/>
                    </a:lnTo>
                    <a:lnTo>
                      <a:pt x="119" y="111"/>
                    </a:lnTo>
                    <a:lnTo>
                      <a:pt x="120" y="108"/>
                    </a:lnTo>
                    <a:lnTo>
                      <a:pt x="120" y="106"/>
                    </a:lnTo>
                    <a:lnTo>
                      <a:pt x="120" y="15"/>
                    </a:lnTo>
                    <a:lnTo>
                      <a:pt x="120" y="12"/>
                    </a:lnTo>
                    <a:lnTo>
                      <a:pt x="119" y="9"/>
                    </a:lnTo>
                    <a:lnTo>
                      <a:pt x="117" y="7"/>
                    </a:lnTo>
                    <a:lnTo>
                      <a:pt x="116" y="5"/>
                    </a:lnTo>
                    <a:lnTo>
                      <a:pt x="114" y="3"/>
                    </a:lnTo>
                    <a:lnTo>
                      <a:pt x="111" y="2"/>
                    </a:lnTo>
                    <a:lnTo>
                      <a:pt x="109" y="1"/>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307">
                <a:extLst>
                  <a:ext uri="{FF2B5EF4-FFF2-40B4-BE49-F238E27FC236}">
                    <a16:creationId xmlns:a16="http://schemas.microsoft.com/office/drawing/2014/main" id="{48D30DD0-BD44-4D39-8EE9-D5DDF8E8EE11}"/>
                  </a:ext>
                </a:extLst>
              </p:cNvPr>
              <p:cNvSpPr>
                <a:spLocks noEditPoints="1"/>
              </p:cNvSpPr>
              <p:nvPr/>
            </p:nvSpPr>
            <p:spPr bwMode="auto">
              <a:xfrm>
                <a:off x="9958388" y="1468438"/>
                <a:ext cx="38100" cy="38100"/>
              </a:xfrm>
              <a:custGeom>
                <a:avLst/>
                <a:gdLst>
                  <a:gd name="T0" fmla="*/ 90 w 120"/>
                  <a:gd name="T1" fmla="*/ 91 h 121"/>
                  <a:gd name="T2" fmla="*/ 30 w 120"/>
                  <a:gd name="T3" fmla="*/ 91 h 121"/>
                  <a:gd name="T4" fmla="*/ 30 w 120"/>
                  <a:gd name="T5" fmla="*/ 30 h 121"/>
                  <a:gd name="T6" fmla="*/ 90 w 120"/>
                  <a:gd name="T7" fmla="*/ 30 h 121"/>
                  <a:gd name="T8" fmla="*/ 90 w 120"/>
                  <a:gd name="T9" fmla="*/ 91 h 121"/>
                  <a:gd name="T10" fmla="*/ 105 w 120"/>
                  <a:gd name="T11" fmla="*/ 0 h 121"/>
                  <a:gd name="T12" fmla="*/ 15 w 120"/>
                  <a:gd name="T13" fmla="*/ 0 h 121"/>
                  <a:gd name="T14" fmla="*/ 12 w 120"/>
                  <a:gd name="T15" fmla="*/ 1 h 121"/>
                  <a:gd name="T16" fmla="*/ 8 w 120"/>
                  <a:gd name="T17" fmla="*/ 2 h 121"/>
                  <a:gd name="T18" fmla="*/ 6 w 120"/>
                  <a:gd name="T19" fmla="*/ 3 h 121"/>
                  <a:gd name="T20" fmla="*/ 4 w 120"/>
                  <a:gd name="T21" fmla="*/ 5 h 121"/>
                  <a:gd name="T22" fmla="*/ 2 w 120"/>
                  <a:gd name="T23" fmla="*/ 7 h 121"/>
                  <a:gd name="T24" fmla="*/ 1 w 120"/>
                  <a:gd name="T25" fmla="*/ 9 h 121"/>
                  <a:gd name="T26" fmla="*/ 0 w 120"/>
                  <a:gd name="T27" fmla="*/ 12 h 121"/>
                  <a:gd name="T28" fmla="*/ 0 w 120"/>
                  <a:gd name="T29" fmla="*/ 15 h 121"/>
                  <a:gd name="T30" fmla="*/ 0 w 120"/>
                  <a:gd name="T31" fmla="*/ 106 h 121"/>
                  <a:gd name="T32" fmla="*/ 0 w 120"/>
                  <a:gd name="T33" fmla="*/ 108 h 121"/>
                  <a:gd name="T34" fmla="*/ 1 w 120"/>
                  <a:gd name="T35" fmla="*/ 111 h 121"/>
                  <a:gd name="T36" fmla="*/ 2 w 120"/>
                  <a:gd name="T37" fmla="*/ 113 h 121"/>
                  <a:gd name="T38" fmla="*/ 4 w 120"/>
                  <a:gd name="T39" fmla="*/ 116 h 121"/>
                  <a:gd name="T40" fmla="*/ 6 w 120"/>
                  <a:gd name="T41" fmla="*/ 118 h 121"/>
                  <a:gd name="T42" fmla="*/ 8 w 120"/>
                  <a:gd name="T43" fmla="*/ 120 h 121"/>
                  <a:gd name="T44" fmla="*/ 12 w 120"/>
                  <a:gd name="T45" fmla="*/ 120 h 121"/>
                  <a:gd name="T46" fmla="*/ 15 w 120"/>
                  <a:gd name="T47" fmla="*/ 121 h 121"/>
                  <a:gd name="T48" fmla="*/ 105 w 120"/>
                  <a:gd name="T49" fmla="*/ 121 h 121"/>
                  <a:gd name="T50" fmla="*/ 108 w 120"/>
                  <a:gd name="T51" fmla="*/ 120 h 121"/>
                  <a:gd name="T52" fmla="*/ 110 w 120"/>
                  <a:gd name="T53" fmla="*/ 120 h 121"/>
                  <a:gd name="T54" fmla="*/ 114 w 120"/>
                  <a:gd name="T55" fmla="*/ 118 h 121"/>
                  <a:gd name="T56" fmla="*/ 116 w 120"/>
                  <a:gd name="T57" fmla="*/ 116 h 121"/>
                  <a:gd name="T58" fmla="*/ 118 w 120"/>
                  <a:gd name="T59" fmla="*/ 113 h 121"/>
                  <a:gd name="T60" fmla="*/ 119 w 120"/>
                  <a:gd name="T61" fmla="*/ 111 h 121"/>
                  <a:gd name="T62" fmla="*/ 120 w 120"/>
                  <a:gd name="T63" fmla="*/ 108 h 121"/>
                  <a:gd name="T64" fmla="*/ 120 w 120"/>
                  <a:gd name="T65" fmla="*/ 106 h 121"/>
                  <a:gd name="T66" fmla="*/ 120 w 120"/>
                  <a:gd name="T67" fmla="*/ 15 h 121"/>
                  <a:gd name="T68" fmla="*/ 120 w 120"/>
                  <a:gd name="T69" fmla="*/ 12 h 121"/>
                  <a:gd name="T70" fmla="*/ 119 w 120"/>
                  <a:gd name="T71" fmla="*/ 9 h 121"/>
                  <a:gd name="T72" fmla="*/ 118 w 120"/>
                  <a:gd name="T73" fmla="*/ 7 h 121"/>
                  <a:gd name="T74" fmla="*/ 116 w 120"/>
                  <a:gd name="T75" fmla="*/ 5 h 121"/>
                  <a:gd name="T76" fmla="*/ 114 w 120"/>
                  <a:gd name="T77" fmla="*/ 3 h 121"/>
                  <a:gd name="T78" fmla="*/ 110 w 120"/>
                  <a:gd name="T79" fmla="*/ 2 h 121"/>
                  <a:gd name="T80" fmla="*/ 108 w 120"/>
                  <a:gd name="T81" fmla="*/ 1 h 121"/>
                  <a:gd name="T82" fmla="*/ 105 w 120"/>
                  <a:gd name="T8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1">
                    <a:moveTo>
                      <a:pt x="90" y="91"/>
                    </a:moveTo>
                    <a:lnTo>
                      <a:pt x="30" y="91"/>
                    </a:lnTo>
                    <a:lnTo>
                      <a:pt x="30" y="30"/>
                    </a:lnTo>
                    <a:lnTo>
                      <a:pt x="90" y="30"/>
                    </a:lnTo>
                    <a:lnTo>
                      <a:pt x="90" y="91"/>
                    </a:lnTo>
                    <a:close/>
                    <a:moveTo>
                      <a:pt x="105" y="0"/>
                    </a:moveTo>
                    <a:lnTo>
                      <a:pt x="15" y="0"/>
                    </a:lnTo>
                    <a:lnTo>
                      <a:pt x="12" y="1"/>
                    </a:lnTo>
                    <a:lnTo>
                      <a:pt x="8" y="2"/>
                    </a:lnTo>
                    <a:lnTo>
                      <a:pt x="6" y="3"/>
                    </a:lnTo>
                    <a:lnTo>
                      <a:pt x="4" y="5"/>
                    </a:lnTo>
                    <a:lnTo>
                      <a:pt x="2" y="7"/>
                    </a:lnTo>
                    <a:lnTo>
                      <a:pt x="1" y="9"/>
                    </a:lnTo>
                    <a:lnTo>
                      <a:pt x="0" y="12"/>
                    </a:lnTo>
                    <a:lnTo>
                      <a:pt x="0" y="15"/>
                    </a:lnTo>
                    <a:lnTo>
                      <a:pt x="0" y="106"/>
                    </a:lnTo>
                    <a:lnTo>
                      <a:pt x="0" y="108"/>
                    </a:lnTo>
                    <a:lnTo>
                      <a:pt x="1" y="111"/>
                    </a:lnTo>
                    <a:lnTo>
                      <a:pt x="2" y="113"/>
                    </a:lnTo>
                    <a:lnTo>
                      <a:pt x="4" y="116"/>
                    </a:lnTo>
                    <a:lnTo>
                      <a:pt x="6" y="118"/>
                    </a:lnTo>
                    <a:lnTo>
                      <a:pt x="8" y="120"/>
                    </a:lnTo>
                    <a:lnTo>
                      <a:pt x="12" y="120"/>
                    </a:lnTo>
                    <a:lnTo>
                      <a:pt x="15" y="121"/>
                    </a:lnTo>
                    <a:lnTo>
                      <a:pt x="105" y="121"/>
                    </a:lnTo>
                    <a:lnTo>
                      <a:pt x="108" y="120"/>
                    </a:lnTo>
                    <a:lnTo>
                      <a:pt x="110" y="120"/>
                    </a:lnTo>
                    <a:lnTo>
                      <a:pt x="114" y="118"/>
                    </a:lnTo>
                    <a:lnTo>
                      <a:pt x="116" y="116"/>
                    </a:lnTo>
                    <a:lnTo>
                      <a:pt x="118" y="113"/>
                    </a:lnTo>
                    <a:lnTo>
                      <a:pt x="119" y="111"/>
                    </a:lnTo>
                    <a:lnTo>
                      <a:pt x="120" y="108"/>
                    </a:lnTo>
                    <a:lnTo>
                      <a:pt x="120" y="106"/>
                    </a:lnTo>
                    <a:lnTo>
                      <a:pt x="120" y="15"/>
                    </a:lnTo>
                    <a:lnTo>
                      <a:pt x="120" y="12"/>
                    </a:lnTo>
                    <a:lnTo>
                      <a:pt x="119" y="9"/>
                    </a:lnTo>
                    <a:lnTo>
                      <a:pt x="118" y="7"/>
                    </a:lnTo>
                    <a:lnTo>
                      <a:pt x="116" y="5"/>
                    </a:lnTo>
                    <a:lnTo>
                      <a:pt x="114" y="3"/>
                    </a:lnTo>
                    <a:lnTo>
                      <a:pt x="110" y="2"/>
                    </a:lnTo>
                    <a:lnTo>
                      <a:pt x="108" y="1"/>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308">
                <a:extLst>
                  <a:ext uri="{FF2B5EF4-FFF2-40B4-BE49-F238E27FC236}">
                    <a16:creationId xmlns:a16="http://schemas.microsoft.com/office/drawing/2014/main" id="{AE697D0A-F900-4C85-A64B-59DBF1DCB14B}"/>
                  </a:ext>
                </a:extLst>
              </p:cNvPr>
              <p:cNvSpPr>
                <a:spLocks noEditPoints="1"/>
              </p:cNvSpPr>
              <p:nvPr/>
            </p:nvSpPr>
            <p:spPr bwMode="auto">
              <a:xfrm>
                <a:off x="10072688" y="1420813"/>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9 w 120"/>
                  <a:gd name="T17" fmla="*/ 1 h 120"/>
                  <a:gd name="T18" fmla="*/ 7 w 120"/>
                  <a:gd name="T19" fmla="*/ 2 h 120"/>
                  <a:gd name="T20" fmla="*/ 5 w 120"/>
                  <a:gd name="T21" fmla="*/ 5 h 120"/>
                  <a:gd name="T22" fmla="*/ 2 w 120"/>
                  <a:gd name="T23" fmla="*/ 7 h 120"/>
                  <a:gd name="T24" fmla="*/ 1 w 120"/>
                  <a:gd name="T25" fmla="*/ 10 h 120"/>
                  <a:gd name="T26" fmla="*/ 0 w 120"/>
                  <a:gd name="T27" fmla="*/ 12 h 120"/>
                  <a:gd name="T28" fmla="*/ 0 w 120"/>
                  <a:gd name="T29" fmla="*/ 15 h 120"/>
                  <a:gd name="T30" fmla="*/ 0 w 120"/>
                  <a:gd name="T31" fmla="*/ 105 h 120"/>
                  <a:gd name="T32" fmla="*/ 0 w 120"/>
                  <a:gd name="T33" fmla="*/ 109 h 120"/>
                  <a:gd name="T34" fmla="*/ 1 w 120"/>
                  <a:gd name="T35" fmla="*/ 112 h 120"/>
                  <a:gd name="T36" fmla="*/ 2 w 120"/>
                  <a:gd name="T37" fmla="*/ 114 h 120"/>
                  <a:gd name="T38" fmla="*/ 5 w 120"/>
                  <a:gd name="T39" fmla="*/ 116 h 120"/>
                  <a:gd name="T40" fmla="*/ 7 w 120"/>
                  <a:gd name="T41" fmla="*/ 118 h 120"/>
                  <a:gd name="T42" fmla="*/ 9 w 120"/>
                  <a:gd name="T43" fmla="*/ 119 h 120"/>
                  <a:gd name="T44" fmla="*/ 12 w 120"/>
                  <a:gd name="T45" fmla="*/ 120 h 120"/>
                  <a:gd name="T46" fmla="*/ 15 w 120"/>
                  <a:gd name="T47" fmla="*/ 120 h 120"/>
                  <a:gd name="T48" fmla="*/ 105 w 120"/>
                  <a:gd name="T49" fmla="*/ 120 h 120"/>
                  <a:gd name="T50" fmla="*/ 109 w 120"/>
                  <a:gd name="T51" fmla="*/ 120 h 120"/>
                  <a:gd name="T52" fmla="*/ 111 w 120"/>
                  <a:gd name="T53" fmla="*/ 119 h 120"/>
                  <a:gd name="T54" fmla="*/ 114 w 120"/>
                  <a:gd name="T55" fmla="*/ 118 h 120"/>
                  <a:gd name="T56" fmla="*/ 116 w 120"/>
                  <a:gd name="T57" fmla="*/ 116 h 120"/>
                  <a:gd name="T58" fmla="*/ 117 w 120"/>
                  <a:gd name="T59" fmla="*/ 114 h 120"/>
                  <a:gd name="T60" fmla="*/ 119 w 120"/>
                  <a:gd name="T61" fmla="*/ 112 h 120"/>
                  <a:gd name="T62" fmla="*/ 120 w 120"/>
                  <a:gd name="T63" fmla="*/ 109 h 120"/>
                  <a:gd name="T64" fmla="*/ 120 w 120"/>
                  <a:gd name="T65" fmla="*/ 105 h 120"/>
                  <a:gd name="T66" fmla="*/ 120 w 120"/>
                  <a:gd name="T67" fmla="*/ 15 h 120"/>
                  <a:gd name="T68" fmla="*/ 120 w 120"/>
                  <a:gd name="T69" fmla="*/ 12 h 120"/>
                  <a:gd name="T70" fmla="*/ 119 w 120"/>
                  <a:gd name="T71" fmla="*/ 10 h 120"/>
                  <a:gd name="T72" fmla="*/ 117 w 120"/>
                  <a:gd name="T73" fmla="*/ 7 h 120"/>
                  <a:gd name="T74" fmla="*/ 116 w 120"/>
                  <a:gd name="T75" fmla="*/ 5 h 120"/>
                  <a:gd name="T76" fmla="*/ 114 w 120"/>
                  <a:gd name="T77" fmla="*/ 2 h 120"/>
                  <a:gd name="T78" fmla="*/ 111 w 120"/>
                  <a:gd name="T79" fmla="*/ 1 h 120"/>
                  <a:gd name="T80" fmla="*/ 109 w 120"/>
                  <a:gd name="T81" fmla="*/ 0 h 120"/>
                  <a:gd name="T82" fmla="*/ 105 w 120"/>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0">
                    <a:moveTo>
                      <a:pt x="90" y="90"/>
                    </a:moveTo>
                    <a:lnTo>
                      <a:pt x="30" y="90"/>
                    </a:lnTo>
                    <a:lnTo>
                      <a:pt x="30" y="30"/>
                    </a:lnTo>
                    <a:lnTo>
                      <a:pt x="90" y="30"/>
                    </a:lnTo>
                    <a:lnTo>
                      <a:pt x="90" y="90"/>
                    </a:lnTo>
                    <a:close/>
                    <a:moveTo>
                      <a:pt x="105" y="0"/>
                    </a:moveTo>
                    <a:lnTo>
                      <a:pt x="15" y="0"/>
                    </a:lnTo>
                    <a:lnTo>
                      <a:pt x="12" y="0"/>
                    </a:lnTo>
                    <a:lnTo>
                      <a:pt x="9" y="1"/>
                    </a:lnTo>
                    <a:lnTo>
                      <a:pt x="7" y="2"/>
                    </a:lnTo>
                    <a:lnTo>
                      <a:pt x="5" y="5"/>
                    </a:lnTo>
                    <a:lnTo>
                      <a:pt x="2" y="7"/>
                    </a:lnTo>
                    <a:lnTo>
                      <a:pt x="1" y="10"/>
                    </a:lnTo>
                    <a:lnTo>
                      <a:pt x="0" y="12"/>
                    </a:lnTo>
                    <a:lnTo>
                      <a:pt x="0" y="15"/>
                    </a:lnTo>
                    <a:lnTo>
                      <a:pt x="0" y="105"/>
                    </a:lnTo>
                    <a:lnTo>
                      <a:pt x="0" y="109"/>
                    </a:lnTo>
                    <a:lnTo>
                      <a:pt x="1" y="112"/>
                    </a:lnTo>
                    <a:lnTo>
                      <a:pt x="2" y="114"/>
                    </a:lnTo>
                    <a:lnTo>
                      <a:pt x="5" y="116"/>
                    </a:lnTo>
                    <a:lnTo>
                      <a:pt x="7" y="118"/>
                    </a:lnTo>
                    <a:lnTo>
                      <a:pt x="9" y="119"/>
                    </a:lnTo>
                    <a:lnTo>
                      <a:pt x="12" y="120"/>
                    </a:lnTo>
                    <a:lnTo>
                      <a:pt x="15" y="120"/>
                    </a:lnTo>
                    <a:lnTo>
                      <a:pt x="105" y="120"/>
                    </a:lnTo>
                    <a:lnTo>
                      <a:pt x="109" y="120"/>
                    </a:lnTo>
                    <a:lnTo>
                      <a:pt x="111" y="119"/>
                    </a:lnTo>
                    <a:lnTo>
                      <a:pt x="114" y="118"/>
                    </a:lnTo>
                    <a:lnTo>
                      <a:pt x="116" y="116"/>
                    </a:lnTo>
                    <a:lnTo>
                      <a:pt x="117" y="114"/>
                    </a:lnTo>
                    <a:lnTo>
                      <a:pt x="119" y="112"/>
                    </a:lnTo>
                    <a:lnTo>
                      <a:pt x="120" y="109"/>
                    </a:lnTo>
                    <a:lnTo>
                      <a:pt x="120" y="105"/>
                    </a:lnTo>
                    <a:lnTo>
                      <a:pt x="120" y="15"/>
                    </a:lnTo>
                    <a:lnTo>
                      <a:pt x="120" y="12"/>
                    </a:lnTo>
                    <a:lnTo>
                      <a:pt x="119" y="10"/>
                    </a:lnTo>
                    <a:lnTo>
                      <a:pt x="117" y="7"/>
                    </a:lnTo>
                    <a:lnTo>
                      <a:pt x="116" y="5"/>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309">
                <a:extLst>
                  <a:ext uri="{FF2B5EF4-FFF2-40B4-BE49-F238E27FC236}">
                    <a16:creationId xmlns:a16="http://schemas.microsoft.com/office/drawing/2014/main" id="{89D23C59-1C32-467D-AB7D-EE2EA1E384E7}"/>
                  </a:ext>
                </a:extLst>
              </p:cNvPr>
              <p:cNvSpPr>
                <a:spLocks noEditPoints="1"/>
              </p:cNvSpPr>
              <p:nvPr/>
            </p:nvSpPr>
            <p:spPr bwMode="auto">
              <a:xfrm>
                <a:off x="9958388" y="1420813"/>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8 w 120"/>
                  <a:gd name="T17" fmla="*/ 1 h 120"/>
                  <a:gd name="T18" fmla="*/ 6 w 120"/>
                  <a:gd name="T19" fmla="*/ 2 h 120"/>
                  <a:gd name="T20" fmla="*/ 4 w 120"/>
                  <a:gd name="T21" fmla="*/ 5 h 120"/>
                  <a:gd name="T22" fmla="*/ 2 w 120"/>
                  <a:gd name="T23" fmla="*/ 7 h 120"/>
                  <a:gd name="T24" fmla="*/ 1 w 120"/>
                  <a:gd name="T25" fmla="*/ 10 h 120"/>
                  <a:gd name="T26" fmla="*/ 0 w 120"/>
                  <a:gd name="T27" fmla="*/ 12 h 120"/>
                  <a:gd name="T28" fmla="*/ 0 w 120"/>
                  <a:gd name="T29" fmla="*/ 15 h 120"/>
                  <a:gd name="T30" fmla="*/ 0 w 120"/>
                  <a:gd name="T31" fmla="*/ 105 h 120"/>
                  <a:gd name="T32" fmla="*/ 0 w 120"/>
                  <a:gd name="T33" fmla="*/ 109 h 120"/>
                  <a:gd name="T34" fmla="*/ 1 w 120"/>
                  <a:gd name="T35" fmla="*/ 112 h 120"/>
                  <a:gd name="T36" fmla="*/ 2 w 120"/>
                  <a:gd name="T37" fmla="*/ 114 h 120"/>
                  <a:gd name="T38" fmla="*/ 4 w 120"/>
                  <a:gd name="T39" fmla="*/ 116 h 120"/>
                  <a:gd name="T40" fmla="*/ 6 w 120"/>
                  <a:gd name="T41" fmla="*/ 118 h 120"/>
                  <a:gd name="T42" fmla="*/ 8 w 120"/>
                  <a:gd name="T43" fmla="*/ 119 h 120"/>
                  <a:gd name="T44" fmla="*/ 12 w 120"/>
                  <a:gd name="T45" fmla="*/ 120 h 120"/>
                  <a:gd name="T46" fmla="*/ 15 w 120"/>
                  <a:gd name="T47" fmla="*/ 120 h 120"/>
                  <a:gd name="T48" fmla="*/ 105 w 120"/>
                  <a:gd name="T49" fmla="*/ 120 h 120"/>
                  <a:gd name="T50" fmla="*/ 108 w 120"/>
                  <a:gd name="T51" fmla="*/ 120 h 120"/>
                  <a:gd name="T52" fmla="*/ 110 w 120"/>
                  <a:gd name="T53" fmla="*/ 119 h 120"/>
                  <a:gd name="T54" fmla="*/ 114 w 120"/>
                  <a:gd name="T55" fmla="*/ 118 h 120"/>
                  <a:gd name="T56" fmla="*/ 116 w 120"/>
                  <a:gd name="T57" fmla="*/ 116 h 120"/>
                  <a:gd name="T58" fmla="*/ 118 w 120"/>
                  <a:gd name="T59" fmla="*/ 114 h 120"/>
                  <a:gd name="T60" fmla="*/ 119 w 120"/>
                  <a:gd name="T61" fmla="*/ 112 h 120"/>
                  <a:gd name="T62" fmla="*/ 120 w 120"/>
                  <a:gd name="T63" fmla="*/ 109 h 120"/>
                  <a:gd name="T64" fmla="*/ 120 w 120"/>
                  <a:gd name="T65" fmla="*/ 105 h 120"/>
                  <a:gd name="T66" fmla="*/ 120 w 120"/>
                  <a:gd name="T67" fmla="*/ 15 h 120"/>
                  <a:gd name="T68" fmla="*/ 120 w 120"/>
                  <a:gd name="T69" fmla="*/ 12 h 120"/>
                  <a:gd name="T70" fmla="*/ 119 w 120"/>
                  <a:gd name="T71" fmla="*/ 10 h 120"/>
                  <a:gd name="T72" fmla="*/ 118 w 120"/>
                  <a:gd name="T73" fmla="*/ 7 h 120"/>
                  <a:gd name="T74" fmla="*/ 116 w 120"/>
                  <a:gd name="T75" fmla="*/ 5 h 120"/>
                  <a:gd name="T76" fmla="*/ 114 w 120"/>
                  <a:gd name="T77" fmla="*/ 2 h 120"/>
                  <a:gd name="T78" fmla="*/ 110 w 120"/>
                  <a:gd name="T79" fmla="*/ 1 h 120"/>
                  <a:gd name="T80" fmla="*/ 108 w 120"/>
                  <a:gd name="T81" fmla="*/ 0 h 120"/>
                  <a:gd name="T82" fmla="*/ 105 w 120"/>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0">
                    <a:moveTo>
                      <a:pt x="90" y="90"/>
                    </a:moveTo>
                    <a:lnTo>
                      <a:pt x="30" y="90"/>
                    </a:lnTo>
                    <a:lnTo>
                      <a:pt x="30" y="30"/>
                    </a:lnTo>
                    <a:lnTo>
                      <a:pt x="90" y="30"/>
                    </a:lnTo>
                    <a:lnTo>
                      <a:pt x="90" y="90"/>
                    </a:lnTo>
                    <a:close/>
                    <a:moveTo>
                      <a:pt x="105" y="0"/>
                    </a:moveTo>
                    <a:lnTo>
                      <a:pt x="15" y="0"/>
                    </a:lnTo>
                    <a:lnTo>
                      <a:pt x="12" y="0"/>
                    </a:lnTo>
                    <a:lnTo>
                      <a:pt x="8" y="1"/>
                    </a:lnTo>
                    <a:lnTo>
                      <a:pt x="6" y="2"/>
                    </a:lnTo>
                    <a:lnTo>
                      <a:pt x="4" y="5"/>
                    </a:lnTo>
                    <a:lnTo>
                      <a:pt x="2" y="7"/>
                    </a:lnTo>
                    <a:lnTo>
                      <a:pt x="1" y="10"/>
                    </a:lnTo>
                    <a:lnTo>
                      <a:pt x="0" y="12"/>
                    </a:lnTo>
                    <a:lnTo>
                      <a:pt x="0" y="15"/>
                    </a:lnTo>
                    <a:lnTo>
                      <a:pt x="0" y="105"/>
                    </a:lnTo>
                    <a:lnTo>
                      <a:pt x="0" y="109"/>
                    </a:lnTo>
                    <a:lnTo>
                      <a:pt x="1" y="112"/>
                    </a:lnTo>
                    <a:lnTo>
                      <a:pt x="2" y="114"/>
                    </a:lnTo>
                    <a:lnTo>
                      <a:pt x="4" y="116"/>
                    </a:lnTo>
                    <a:lnTo>
                      <a:pt x="6" y="118"/>
                    </a:lnTo>
                    <a:lnTo>
                      <a:pt x="8" y="119"/>
                    </a:lnTo>
                    <a:lnTo>
                      <a:pt x="12" y="120"/>
                    </a:lnTo>
                    <a:lnTo>
                      <a:pt x="15" y="120"/>
                    </a:lnTo>
                    <a:lnTo>
                      <a:pt x="105" y="120"/>
                    </a:lnTo>
                    <a:lnTo>
                      <a:pt x="108" y="120"/>
                    </a:lnTo>
                    <a:lnTo>
                      <a:pt x="110" y="119"/>
                    </a:lnTo>
                    <a:lnTo>
                      <a:pt x="114" y="118"/>
                    </a:lnTo>
                    <a:lnTo>
                      <a:pt x="116" y="116"/>
                    </a:lnTo>
                    <a:lnTo>
                      <a:pt x="118" y="114"/>
                    </a:lnTo>
                    <a:lnTo>
                      <a:pt x="119" y="112"/>
                    </a:lnTo>
                    <a:lnTo>
                      <a:pt x="120" y="109"/>
                    </a:lnTo>
                    <a:lnTo>
                      <a:pt x="120" y="105"/>
                    </a:lnTo>
                    <a:lnTo>
                      <a:pt x="120" y="15"/>
                    </a:lnTo>
                    <a:lnTo>
                      <a:pt x="120" y="12"/>
                    </a:lnTo>
                    <a:lnTo>
                      <a:pt x="119" y="10"/>
                    </a:lnTo>
                    <a:lnTo>
                      <a:pt x="118" y="7"/>
                    </a:lnTo>
                    <a:lnTo>
                      <a:pt x="116" y="5"/>
                    </a:lnTo>
                    <a:lnTo>
                      <a:pt x="114" y="2"/>
                    </a:lnTo>
                    <a:lnTo>
                      <a:pt x="110" y="1"/>
                    </a:lnTo>
                    <a:lnTo>
                      <a:pt x="108"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10" name="CaixaDeTexto 309">
            <a:extLst>
              <a:ext uri="{FF2B5EF4-FFF2-40B4-BE49-F238E27FC236}">
                <a16:creationId xmlns:a16="http://schemas.microsoft.com/office/drawing/2014/main" id="{D59B8F77-DFC0-4626-98D5-E8A13D6D8343}"/>
              </a:ext>
            </a:extLst>
          </p:cNvPr>
          <p:cNvSpPr txBox="1"/>
          <p:nvPr/>
        </p:nvSpPr>
        <p:spPr>
          <a:xfrm>
            <a:off x="5232584" y="3871503"/>
            <a:ext cx="1754538" cy="564257"/>
          </a:xfrm>
          <a:prstGeom prst="rect">
            <a:avLst/>
          </a:prstGeom>
          <a:noFill/>
        </p:spPr>
        <p:txBody>
          <a:bodyPr wrap="square" rtlCol="0">
            <a:spAutoFit/>
          </a:bodyPr>
          <a:lstStyle/>
          <a:p>
            <a:pPr>
              <a:spcBef>
                <a:spcPts val="400"/>
              </a:spcBef>
              <a:spcAft>
                <a:spcPts val="400"/>
              </a:spcAft>
              <a:buClr>
                <a:schemeClr val="tx2"/>
              </a:buClr>
              <a:buSzPct val="120000"/>
            </a:pPr>
            <a:r>
              <a:rPr lang="en-US" sz="1200" dirty="0">
                <a:solidFill>
                  <a:schemeClr val="bg1"/>
                </a:solidFill>
                <a:cs typeface="Arial" pitchFamily="34" charset="0"/>
              </a:rPr>
              <a:t>Gaspar | Brasil</a:t>
            </a:r>
          </a:p>
          <a:p>
            <a:pPr>
              <a:spcBef>
                <a:spcPts val="400"/>
              </a:spcBef>
              <a:spcAft>
                <a:spcPts val="400"/>
              </a:spcAft>
              <a:buClr>
                <a:schemeClr val="tx2"/>
              </a:buClr>
              <a:buSzPct val="120000"/>
            </a:pPr>
            <a:r>
              <a:rPr lang="en-US" sz="1200" dirty="0">
                <a:solidFill>
                  <a:schemeClr val="bg1"/>
                </a:solidFill>
                <a:cs typeface="Arial" pitchFamily="34" charset="0"/>
              </a:rPr>
              <a:t>Mohali | </a:t>
            </a:r>
            <a:r>
              <a:rPr lang="en-US" sz="1200" dirty="0" err="1">
                <a:solidFill>
                  <a:schemeClr val="bg1"/>
                </a:solidFill>
                <a:cs typeface="Arial" pitchFamily="34" charset="0"/>
              </a:rPr>
              <a:t>Índia</a:t>
            </a:r>
            <a:endParaRPr lang="en-US" sz="1200" dirty="0">
              <a:solidFill>
                <a:schemeClr val="bg1"/>
              </a:solidFill>
              <a:cs typeface="Arial" pitchFamily="34" charset="0"/>
            </a:endParaRPr>
          </a:p>
        </p:txBody>
      </p:sp>
      <p:sp>
        <p:nvSpPr>
          <p:cNvPr id="311" name="Retângulo 310">
            <a:extLst>
              <a:ext uri="{FF2B5EF4-FFF2-40B4-BE49-F238E27FC236}">
                <a16:creationId xmlns:a16="http://schemas.microsoft.com/office/drawing/2014/main" id="{5E0ED804-704A-466A-9CCC-7FE619A4A4A3}"/>
              </a:ext>
            </a:extLst>
          </p:cNvPr>
          <p:cNvSpPr/>
          <p:nvPr/>
        </p:nvSpPr>
        <p:spPr>
          <a:xfrm>
            <a:off x="5059588" y="3545710"/>
            <a:ext cx="1864998" cy="338554"/>
          </a:xfrm>
          <a:prstGeom prst="rect">
            <a:avLst/>
          </a:prstGeom>
        </p:spPr>
        <p:txBody>
          <a:bodyPr wrap="none">
            <a:spAutoFit/>
          </a:bodyPr>
          <a:lstStyle/>
          <a:p>
            <a:pPr>
              <a:spcBef>
                <a:spcPts val="400"/>
              </a:spcBef>
              <a:spcAft>
                <a:spcPts val="400"/>
              </a:spcAft>
              <a:buClr>
                <a:schemeClr val="tx2"/>
              </a:buClr>
              <a:buSzPct val="120000"/>
            </a:pPr>
            <a:r>
              <a:rPr lang="en-US" sz="1600" b="1" dirty="0">
                <a:solidFill>
                  <a:schemeClr val="bg1"/>
                </a:solidFill>
                <a:cs typeface="Arial" pitchFamily="34" charset="0"/>
              </a:rPr>
              <a:t>2 </a:t>
            </a:r>
            <a:r>
              <a:rPr lang="en-US" sz="1600" b="1" dirty="0" err="1">
                <a:solidFill>
                  <a:schemeClr val="bg1"/>
                </a:solidFill>
                <a:cs typeface="Arial" pitchFamily="34" charset="0"/>
              </a:rPr>
              <a:t>Centros</a:t>
            </a:r>
            <a:r>
              <a:rPr lang="en-US" sz="1600" b="1" dirty="0">
                <a:solidFill>
                  <a:schemeClr val="bg1"/>
                </a:solidFill>
                <a:cs typeface="Arial" pitchFamily="34" charset="0"/>
              </a:rPr>
              <a:t> </a:t>
            </a:r>
            <a:r>
              <a:rPr lang="en-US" sz="1600" b="1" dirty="0" err="1">
                <a:solidFill>
                  <a:schemeClr val="bg1"/>
                </a:solidFill>
                <a:cs typeface="Arial" pitchFamily="34" charset="0"/>
              </a:rPr>
              <a:t>Globais</a:t>
            </a:r>
            <a:endParaRPr lang="en-US" sz="1600" b="1" dirty="0">
              <a:solidFill>
                <a:schemeClr val="bg1"/>
              </a:solidFill>
              <a:cs typeface="Arial" pitchFamily="34" charset="0"/>
            </a:endParaRPr>
          </a:p>
        </p:txBody>
      </p:sp>
      <p:grpSp>
        <p:nvGrpSpPr>
          <p:cNvPr id="312" name="Agrupar 311">
            <a:extLst>
              <a:ext uri="{FF2B5EF4-FFF2-40B4-BE49-F238E27FC236}">
                <a16:creationId xmlns:a16="http://schemas.microsoft.com/office/drawing/2014/main" id="{841D349D-40F3-40B6-BB6C-E0ACBF3DD340}"/>
              </a:ext>
            </a:extLst>
          </p:cNvPr>
          <p:cNvGrpSpPr/>
          <p:nvPr/>
        </p:nvGrpSpPr>
        <p:grpSpPr>
          <a:xfrm>
            <a:off x="9983968" y="5591146"/>
            <a:ext cx="1354477" cy="1025922"/>
            <a:chOff x="8717762" y="5466150"/>
            <a:chExt cx="1418424" cy="1025922"/>
          </a:xfrm>
        </p:grpSpPr>
        <p:sp>
          <p:nvSpPr>
            <p:cNvPr id="313" name="CaixaDeTexto 312">
              <a:extLst>
                <a:ext uri="{FF2B5EF4-FFF2-40B4-BE49-F238E27FC236}">
                  <a16:creationId xmlns:a16="http://schemas.microsoft.com/office/drawing/2014/main" id="{3967B231-5CE1-4C86-BEFA-49D3E6FE2A38}"/>
                </a:ext>
              </a:extLst>
            </p:cNvPr>
            <p:cNvSpPr txBox="1"/>
            <p:nvPr/>
          </p:nvSpPr>
          <p:spPr>
            <a:xfrm>
              <a:off x="8717762" y="5466150"/>
              <a:ext cx="1418424" cy="1025922"/>
            </a:xfrm>
            <a:prstGeom prst="rect">
              <a:avLst/>
            </a:prstGeom>
            <a:noFill/>
          </p:spPr>
          <p:txBody>
            <a:bodyPr wrap="square" rtlCol="0">
              <a:spAutoFit/>
            </a:bodyPr>
            <a:lstStyle/>
            <a:p>
              <a:pPr algn="ctr">
                <a:spcBef>
                  <a:spcPts val="400"/>
                </a:spcBef>
                <a:spcAft>
                  <a:spcPts val="400"/>
                </a:spcAft>
                <a:buClr>
                  <a:schemeClr val="tx2"/>
                </a:buClr>
                <a:buSzPct val="120000"/>
              </a:pPr>
              <a:endParaRPr lang="en-US" sz="1800" dirty="0">
                <a:solidFill>
                  <a:schemeClr val="bg1"/>
                </a:solidFill>
                <a:cs typeface="Arial" pitchFamily="34" charset="0"/>
              </a:endParaRPr>
            </a:p>
            <a:p>
              <a:pPr algn="ctr">
                <a:spcBef>
                  <a:spcPts val="400"/>
                </a:spcBef>
                <a:spcAft>
                  <a:spcPts val="400"/>
                </a:spcAft>
                <a:buClr>
                  <a:schemeClr val="tx2"/>
                </a:buClr>
                <a:buSzPct val="120000"/>
              </a:pPr>
              <a:r>
                <a:rPr lang="en-US" sz="1800" dirty="0" err="1">
                  <a:solidFill>
                    <a:schemeClr val="bg1"/>
                  </a:solidFill>
                  <a:cs typeface="Arial" pitchFamily="34" charset="0"/>
                </a:rPr>
                <a:t>Países</a:t>
              </a:r>
              <a:r>
                <a:rPr lang="en-US" sz="1800" dirty="0">
                  <a:solidFill>
                    <a:schemeClr val="bg1"/>
                  </a:solidFill>
                  <a:cs typeface="Arial" pitchFamily="34" charset="0"/>
                </a:rPr>
                <a:t> </a:t>
              </a:r>
              <a:r>
                <a:rPr lang="en-US" sz="1800" dirty="0" err="1">
                  <a:solidFill>
                    <a:schemeClr val="bg1"/>
                  </a:solidFill>
                  <a:cs typeface="Arial" pitchFamily="34" charset="0"/>
                </a:rPr>
                <a:t>atendidos</a:t>
              </a:r>
              <a:endParaRPr lang="en-US" sz="1800" dirty="0">
                <a:solidFill>
                  <a:schemeClr val="bg1"/>
                </a:solidFill>
                <a:cs typeface="Arial" pitchFamily="34" charset="0"/>
              </a:endParaRPr>
            </a:p>
          </p:txBody>
        </p:sp>
        <p:sp>
          <p:nvSpPr>
            <p:cNvPr id="314" name="Retângulo 313">
              <a:extLst>
                <a:ext uri="{FF2B5EF4-FFF2-40B4-BE49-F238E27FC236}">
                  <a16:creationId xmlns:a16="http://schemas.microsoft.com/office/drawing/2014/main" id="{42D2F493-D0B3-421D-909C-EE5947D08D91}"/>
                </a:ext>
              </a:extLst>
            </p:cNvPr>
            <p:cNvSpPr/>
            <p:nvPr/>
          </p:nvSpPr>
          <p:spPr>
            <a:xfrm>
              <a:off x="9061257" y="5479841"/>
              <a:ext cx="643272" cy="369332"/>
            </a:xfrm>
            <a:prstGeom prst="rect">
              <a:avLst/>
            </a:prstGeom>
          </p:spPr>
          <p:txBody>
            <a:bodyPr wrap="none">
              <a:spAutoFit/>
            </a:bodyPr>
            <a:lstStyle/>
            <a:p>
              <a:r>
                <a:rPr lang="en-US" b="1">
                  <a:solidFill>
                    <a:schemeClr val="bg1"/>
                  </a:solidFill>
                  <a:cs typeface="Arial" pitchFamily="34" charset="0"/>
                </a:rPr>
                <a:t>25</a:t>
              </a:r>
              <a:r>
                <a:rPr lang="en-US" sz="1800" b="1">
                  <a:solidFill>
                    <a:schemeClr val="bg1"/>
                  </a:solidFill>
                  <a:cs typeface="Arial" pitchFamily="34" charset="0"/>
                </a:rPr>
                <a:t>+</a:t>
              </a:r>
              <a:endParaRPr lang="en-US" sz="1800" b="1"/>
            </a:p>
          </p:txBody>
        </p:sp>
      </p:grpSp>
      <p:grpSp>
        <p:nvGrpSpPr>
          <p:cNvPr id="315" name="Agrupar 314">
            <a:extLst>
              <a:ext uri="{FF2B5EF4-FFF2-40B4-BE49-F238E27FC236}">
                <a16:creationId xmlns:a16="http://schemas.microsoft.com/office/drawing/2014/main" id="{556AA88E-205F-4D18-B160-3D1D2476955F}"/>
              </a:ext>
            </a:extLst>
          </p:cNvPr>
          <p:cNvGrpSpPr/>
          <p:nvPr/>
        </p:nvGrpSpPr>
        <p:grpSpPr>
          <a:xfrm>
            <a:off x="7710557" y="5642624"/>
            <a:ext cx="2076595" cy="728114"/>
            <a:chOff x="6777963" y="5507297"/>
            <a:chExt cx="1867881" cy="728114"/>
          </a:xfrm>
        </p:grpSpPr>
        <p:sp>
          <p:nvSpPr>
            <p:cNvPr id="316" name="CaixaDeTexto 315">
              <a:extLst>
                <a:ext uri="{FF2B5EF4-FFF2-40B4-BE49-F238E27FC236}">
                  <a16:creationId xmlns:a16="http://schemas.microsoft.com/office/drawing/2014/main" id="{79F6828E-EA4E-4918-856F-37B7B35C83EB}"/>
                </a:ext>
              </a:extLst>
            </p:cNvPr>
            <p:cNvSpPr txBox="1"/>
            <p:nvPr/>
          </p:nvSpPr>
          <p:spPr>
            <a:xfrm>
              <a:off x="6777963" y="5866079"/>
              <a:ext cx="1867881" cy="369332"/>
            </a:xfrm>
            <a:prstGeom prst="rect">
              <a:avLst/>
            </a:prstGeom>
            <a:noFill/>
          </p:spPr>
          <p:txBody>
            <a:bodyPr wrap="square" rtlCol="0">
              <a:spAutoFit/>
            </a:bodyPr>
            <a:lstStyle/>
            <a:p>
              <a:pPr algn="ctr">
                <a:spcBef>
                  <a:spcPts val="400"/>
                </a:spcBef>
                <a:spcAft>
                  <a:spcPts val="400"/>
                </a:spcAft>
                <a:buClr>
                  <a:schemeClr val="tx2"/>
                </a:buClr>
                <a:buSzPct val="120000"/>
              </a:pPr>
              <a:r>
                <a:rPr lang="en-US" dirty="0" err="1">
                  <a:solidFill>
                    <a:schemeClr val="bg1"/>
                  </a:solidFill>
                  <a:cs typeface="Arial" pitchFamily="34" charset="0"/>
                </a:rPr>
                <a:t>Colaboradores</a:t>
              </a:r>
              <a:endParaRPr lang="en-US" sz="1800" dirty="0">
                <a:solidFill>
                  <a:schemeClr val="bg1"/>
                </a:solidFill>
                <a:cs typeface="Arial" pitchFamily="34" charset="0"/>
              </a:endParaRPr>
            </a:p>
          </p:txBody>
        </p:sp>
        <p:sp>
          <p:nvSpPr>
            <p:cNvPr id="317" name="Retângulo 316">
              <a:extLst>
                <a:ext uri="{FF2B5EF4-FFF2-40B4-BE49-F238E27FC236}">
                  <a16:creationId xmlns:a16="http://schemas.microsoft.com/office/drawing/2014/main" id="{40DF1A31-3837-49D4-9795-4BA6A66343B0}"/>
                </a:ext>
              </a:extLst>
            </p:cNvPr>
            <p:cNvSpPr/>
            <p:nvPr/>
          </p:nvSpPr>
          <p:spPr>
            <a:xfrm>
              <a:off x="7280176" y="5507297"/>
              <a:ext cx="849561" cy="369332"/>
            </a:xfrm>
            <a:prstGeom prst="rect">
              <a:avLst/>
            </a:prstGeom>
          </p:spPr>
          <p:txBody>
            <a:bodyPr wrap="none">
              <a:spAutoFit/>
            </a:bodyPr>
            <a:lstStyle/>
            <a:p>
              <a:pPr algn="ctr">
                <a:spcBef>
                  <a:spcPts val="400"/>
                </a:spcBef>
                <a:spcAft>
                  <a:spcPts val="400"/>
                </a:spcAft>
                <a:buClr>
                  <a:schemeClr val="tx2"/>
                </a:buClr>
                <a:buSzPct val="120000"/>
              </a:pPr>
              <a:r>
                <a:rPr lang="en-US" sz="1800" b="1">
                  <a:solidFill>
                    <a:schemeClr val="bg1"/>
                  </a:solidFill>
                  <a:cs typeface="Arial" pitchFamily="34" charset="0"/>
                </a:rPr>
                <a:t>1600+ </a:t>
              </a:r>
            </a:p>
          </p:txBody>
        </p:sp>
      </p:grpSp>
      <p:cxnSp>
        <p:nvCxnSpPr>
          <p:cNvPr id="318" name="Conector reto 317">
            <a:extLst>
              <a:ext uri="{FF2B5EF4-FFF2-40B4-BE49-F238E27FC236}">
                <a16:creationId xmlns:a16="http://schemas.microsoft.com/office/drawing/2014/main" id="{249B2FC8-1E33-4BB9-A876-EE31147E671A}"/>
              </a:ext>
            </a:extLst>
          </p:cNvPr>
          <p:cNvCxnSpPr>
            <a:cxnSpLocks/>
          </p:cNvCxnSpPr>
          <p:nvPr/>
        </p:nvCxnSpPr>
        <p:spPr>
          <a:xfrm>
            <a:off x="9768282" y="5479978"/>
            <a:ext cx="0" cy="96340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319" name="Agrupar 318">
            <a:extLst>
              <a:ext uri="{FF2B5EF4-FFF2-40B4-BE49-F238E27FC236}">
                <a16:creationId xmlns:a16="http://schemas.microsoft.com/office/drawing/2014/main" id="{D96D61B7-4FF0-4BCE-9AFD-08045B4F2608}"/>
              </a:ext>
            </a:extLst>
          </p:cNvPr>
          <p:cNvGrpSpPr/>
          <p:nvPr/>
        </p:nvGrpSpPr>
        <p:grpSpPr>
          <a:xfrm>
            <a:off x="8274778" y="3008930"/>
            <a:ext cx="364183" cy="358230"/>
            <a:chOff x="6364198" y="3363531"/>
            <a:chExt cx="418315" cy="418315"/>
          </a:xfrm>
        </p:grpSpPr>
        <p:sp>
          <p:nvSpPr>
            <p:cNvPr id="320" name="Oval 1817">
              <a:extLst>
                <a:ext uri="{FF2B5EF4-FFF2-40B4-BE49-F238E27FC236}">
                  <a16:creationId xmlns:a16="http://schemas.microsoft.com/office/drawing/2014/main" id="{9E4CFB31-3869-499A-984F-6B1F8B4FEB97}"/>
                </a:ext>
              </a:extLst>
            </p:cNvPr>
            <p:cNvSpPr/>
            <p:nvPr/>
          </p:nvSpPr>
          <p:spPr>
            <a:xfrm>
              <a:off x="6364198" y="3363531"/>
              <a:ext cx="418315" cy="418315"/>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1" name="Group 365">
              <a:extLst>
                <a:ext uri="{FF2B5EF4-FFF2-40B4-BE49-F238E27FC236}">
                  <a16:creationId xmlns:a16="http://schemas.microsoft.com/office/drawing/2014/main" id="{9CF4E908-5D40-483B-AB37-F7E3DF4BC7F6}"/>
                </a:ext>
              </a:extLst>
            </p:cNvPr>
            <p:cNvGrpSpPr/>
            <p:nvPr/>
          </p:nvGrpSpPr>
          <p:grpSpPr>
            <a:xfrm>
              <a:off x="6466195" y="3481342"/>
              <a:ext cx="214321" cy="182692"/>
              <a:chOff x="9891713" y="1344613"/>
              <a:chExt cx="285750" cy="285750"/>
            </a:xfrm>
            <a:solidFill>
              <a:schemeClr val="bg1"/>
            </a:solidFill>
          </p:grpSpPr>
          <p:sp>
            <p:nvSpPr>
              <p:cNvPr id="322" name="Freeform 298">
                <a:extLst>
                  <a:ext uri="{FF2B5EF4-FFF2-40B4-BE49-F238E27FC236}">
                    <a16:creationId xmlns:a16="http://schemas.microsoft.com/office/drawing/2014/main" id="{04B4EA3C-FBA9-4292-878F-9D47A3A4DDBD}"/>
                  </a:ext>
                </a:extLst>
              </p:cNvPr>
              <p:cNvSpPr>
                <a:spLocks noEditPoints="1"/>
              </p:cNvSpPr>
              <p:nvPr/>
            </p:nvSpPr>
            <p:spPr bwMode="auto">
              <a:xfrm>
                <a:off x="9891713" y="1344613"/>
                <a:ext cx="285750" cy="285750"/>
              </a:xfrm>
              <a:custGeom>
                <a:avLst/>
                <a:gdLst>
                  <a:gd name="T0" fmla="*/ 542 w 903"/>
                  <a:gd name="T1" fmla="*/ 707 h 903"/>
                  <a:gd name="T2" fmla="*/ 540 w 903"/>
                  <a:gd name="T3" fmla="*/ 702 h 903"/>
                  <a:gd name="T4" fmla="*/ 537 w 903"/>
                  <a:gd name="T5" fmla="*/ 696 h 903"/>
                  <a:gd name="T6" fmla="*/ 533 w 903"/>
                  <a:gd name="T7" fmla="*/ 693 h 903"/>
                  <a:gd name="T8" fmla="*/ 526 w 903"/>
                  <a:gd name="T9" fmla="*/ 692 h 903"/>
                  <a:gd name="T10" fmla="*/ 373 w 903"/>
                  <a:gd name="T11" fmla="*/ 692 h 903"/>
                  <a:gd name="T12" fmla="*/ 367 w 903"/>
                  <a:gd name="T13" fmla="*/ 694 h 903"/>
                  <a:gd name="T14" fmla="*/ 364 w 903"/>
                  <a:gd name="T15" fmla="*/ 698 h 903"/>
                  <a:gd name="T16" fmla="*/ 361 w 903"/>
                  <a:gd name="T17" fmla="*/ 704 h 903"/>
                  <a:gd name="T18" fmla="*/ 361 w 903"/>
                  <a:gd name="T19" fmla="*/ 872 h 903"/>
                  <a:gd name="T20" fmla="*/ 181 w 903"/>
                  <a:gd name="T21" fmla="*/ 210 h 903"/>
                  <a:gd name="T22" fmla="*/ 722 w 903"/>
                  <a:gd name="T23" fmla="*/ 872 h 903"/>
                  <a:gd name="T24" fmla="*/ 391 w 903"/>
                  <a:gd name="T25" fmla="*/ 872 h 903"/>
                  <a:gd name="T26" fmla="*/ 511 w 903"/>
                  <a:gd name="T27" fmla="*/ 722 h 903"/>
                  <a:gd name="T28" fmla="*/ 391 w 903"/>
                  <a:gd name="T29" fmla="*/ 872 h 903"/>
                  <a:gd name="T30" fmla="*/ 451 w 903"/>
                  <a:gd name="T31" fmla="*/ 31 h 903"/>
                  <a:gd name="T32" fmla="*/ 783 w 903"/>
                  <a:gd name="T33" fmla="*/ 180 h 903"/>
                  <a:gd name="T34" fmla="*/ 166 w 903"/>
                  <a:gd name="T35" fmla="*/ 180 h 903"/>
                  <a:gd name="T36" fmla="*/ 121 w 903"/>
                  <a:gd name="T37" fmla="*/ 160 h 903"/>
                  <a:gd name="T38" fmla="*/ 753 w 903"/>
                  <a:gd name="T39" fmla="*/ 872 h 903"/>
                  <a:gd name="T40" fmla="*/ 798 w 903"/>
                  <a:gd name="T41" fmla="*/ 210 h 903"/>
                  <a:gd name="T42" fmla="*/ 804 w 903"/>
                  <a:gd name="T43" fmla="*/ 209 h 903"/>
                  <a:gd name="T44" fmla="*/ 808 w 903"/>
                  <a:gd name="T45" fmla="*/ 206 h 903"/>
                  <a:gd name="T46" fmla="*/ 811 w 903"/>
                  <a:gd name="T47" fmla="*/ 201 h 903"/>
                  <a:gd name="T48" fmla="*/ 813 w 903"/>
                  <a:gd name="T49" fmla="*/ 195 h 903"/>
                  <a:gd name="T50" fmla="*/ 813 w 903"/>
                  <a:gd name="T51" fmla="*/ 146 h 903"/>
                  <a:gd name="T52" fmla="*/ 807 w 903"/>
                  <a:gd name="T53" fmla="*/ 138 h 903"/>
                  <a:gd name="T54" fmla="*/ 456 w 903"/>
                  <a:gd name="T55" fmla="*/ 0 h 903"/>
                  <a:gd name="T56" fmla="*/ 446 w 903"/>
                  <a:gd name="T57" fmla="*/ 0 h 903"/>
                  <a:gd name="T58" fmla="*/ 96 w 903"/>
                  <a:gd name="T59" fmla="*/ 138 h 903"/>
                  <a:gd name="T60" fmla="*/ 91 w 903"/>
                  <a:gd name="T61" fmla="*/ 146 h 903"/>
                  <a:gd name="T62" fmla="*/ 90 w 903"/>
                  <a:gd name="T63" fmla="*/ 195 h 903"/>
                  <a:gd name="T64" fmla="*/ 92 w 903"/>
                  <a:gd name="T65" fmla="*/ 201 h 903"/>
                  <a:gd name="T66" fmla="*/ 95 w 903"/>
                  <a:gd name="T67" fmla="*/ 206 h 903"/>
                  <a:gd name="T68" fmla="*/ 99 w 903"/>
                  <a:gd name="T69" fmla="*/ 209 h 903"/>
                  <a:gd name="T70" fmla="*/ 106 w 903"/>
                  <a:gd name="T71" fmla="*/ 210 h 903"/>
                  <a:gd name="T72" fmla="*/ 151 w 903"/>
                  <a:gd name="T73" fmla="*/ 872 h 903"/>
                  <a:gd name="T74" fmla="*/ 11 w 903"/>
                  <a:gd name="T75" fmla="*/ 873 h 903"/>
                  <a:gd name="T76" fmla="*/ 6 w 903"/>
                  <a:gd name="T77" fmla="*/ 876 h 903"/>
                  <a:gd name="T78" fmla="*/ 3 w 903"/>
                  <a:gd name="T79" fmla="*/ 880 h 903"/>
                  <a:gd name="T80" fmla="*/ 1 w 903"/>
                  <a:gd name="T81" fmla="*/ 885 h 903"/>
                  <a:gd name="T82" fmla="*/ 1 w 903"/>
                  <a:gd name="T83" fmla="*/ 891 h 903"/>
                  <a:gd name="T84" fmla="*/ 3 w 903"/>
                  <a:gd name="T85" fmla="*/ 896 h 903"/>
                  <a:gd name="T86" fmla="*/ 6 w 903"/>
                  <a:gd name="T87" fmla="*/ 900 h 903"/>
                  <a:gd name="T88" fmla="*/ 11 w 903"/>
                  <a:gd name="T89" fmla="*/ 902 h 903"/>
                  <a:gd name="T90" fmla="*/ 166 w 903"/>
                  <a:gd name="T91" fmla="*/ 902 h 903"/>
                  <a:gd name="T92" fmla="*/ 527 w 903"/>
                  <a:gd name="T93" fmla="*/ 902 h 903"/>
                  <a:gd name="T94" fmla="*/ 888 w 903"/>
                  <a:gd name="T95" fmla="*/ 902 h 903"/>
                  <a:gd name="T96" fmla="*/ 894 w 903"/>
                  <a:gd name="T97" fmla="*/ 901 h 903"/>
                  <a:gd name="T98" fmla="*/ 898 w 903"/>
                  <a:gd name="T99" fmla="*/ 898 h 903"/>
                  <a:gd name="T100" fmla="*/ 902 w 903"/>
                  <a:gd name="T101" fmla="*/ 894 h 903"/>
                  <a:gd name="T102" fmla="*/ 903 w 903"/>
                  <a:gd name="T103" fmla="*/ 888 h 903"/>
                  <a:gd name="T104" fmla="*/ 902 w 903"/>
                  <a:gd name="T105" fmla="*/ 882 h 903"/>
                  <a:gd name="T106" fmla="*/ 898 w 903"/>
                  <a:gd name="T107" fmla="*/ 878 h 903"/>
                  <a:gd name="T108" fmla="*/ 894 w 903"/>
                  <a:gd name="T109" fmla="*/ 874 h 903"/>
                  <a:gd name="T110" fmla="*/ 888 w 903"/>
                  <a:gd name="T111" fmla="*/ 873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3" h="903">
                    <a:moveTo>
                      <a:pt x="542" y="872"/>
                    </a:moveTo>
                    <a:lnTo>
                      <a:pt x="542" y="707"/>
                    </a:lnTo>
                    <a:lnTo>
                      <a:pt x="541" y="704"/>
                    </a:lnTo>
                    <a:lnTo>
                      <a:pt x="540" y="702"/>
                    </a:lnTo>
                    <a:lnTo>
                      <a:pt x="539" y="698"/>
                    </a:lnTo>
                    <a:lnTo>
                      <a:pt x="537" y="696"/>
                    </a:lnTo>
                    <a:lnTo>
                      <a:pt x="535" y="695"/>
                    </a:lnTo>
                    <a:lnTo>
                      <a:pt x="533" y="693"/>
                    </a:lnTo>
                    <a:lnTo>
                      <a:pt x="529" y="692"/>
                    </a:lnTo>
                    <a:lnTo>
                      <a:pt x="526" y="692"/>
                    </a:lnTo>
                    <a:lnTo>
                      <a:pt x="376" y="692"/>
                    </a:lnTo>
                    <a:lnTo>
                      <a:pt x="373" y="692"/>
                    </a:lnTo>
                    <a:lnTo>
                      <a:pt x="371" y="693"/>
                    </a:lnTo>
                    <a:lnTo>
                      <a:pt x="367" y="694"/>
                    </a:lnTo>
                    <a:lnTo>
                      <a:pt x="365" y="696"/>
                    </a:lnTo>
                    <a:lnTo>
                      <a:pt x="364" y="698"/>
                    </a:lnTo>
                    <a:lnTo>
                      <a:pt x="362" y="702"/>
                    </a:lnTo>
                    <a:lnTo>
                      <a:pt x="361" y="704"/>
                    </a:lnTo>
                    <a:lnTo>
                      <a:pt x="361" y="707"/>
                    </a:lnTo>
                    <a:lnTo>
                      <a:pt x="361" y="872"/>
                    </a:lnTo>
                    <a:lnTo>
                      <a:pt x="181" y="872"/>
                    </a:lnTo>
                    <a:lnTo>
                      <a:pt x="181" y="210"/>
                    </a:lnTo>
                    <a:lnTo>
                      <a:pt x="722" y="210"/>
                    </a:lnTo>
                    <a:lnTo>
                      <a:pt x="722" y="872"/>
                    </a:lnTo>
                    <a:lnTo>
                      <a:pt x="542" y="872"/>
                    </a:lnTo>
                    <a:close/>
                    <a:moveTo>
                      <a:pt x="391" y="872"/>
                    </a:moveTo>
                    <a:lnTo>
                      <a:pt x="391" y="722"/>
                    </a:lnTo>
                    <a:lnTo>
                      <a:pt x="511" y="722"/>
                    </a:lnTo>
                    <a:lnTo>
                      <a:pt x="511" y="872"/>
                    </a:lnTo>
                    <a:lnTo>
                      <a:pt x="391" y="872"/>
                    </a:lnTo>
                    <a:close/>
                    <a:moveTo>
                      <a:pt x="121" y="160"/>
                    </a:moveTo>
                    <a:lnTo>
                      <a:pt x="451" y="31"/>
                    </a:lnTo>
                    <a:lnTo>
                      <a:pt x="783" y="160"/>
                    </a:lnTo>
                    <a:lnTo>
                      <a:pt x="783" y="180"/>
                    </a:lnTo>
                    <a:lnTo>
                      <a:pt x="737" y="180"/>
                    </a:lnTo>
                    <a:lnTo>
                      <a:pt x="166" y="180"/>
                    </a:lnTo>
                    <a:lnTo>
                      <a:pt x="121" y="180"/>
                    </a:lnTo>
                    <a:lnTo>
                      <a:pt x="121" y="160"/>
                    </a:lnTo>
                    <a:close/>
                    <a:moveTo>
                      <a:pt x="888" y="872"/>
                    </a:moveTo>
                    <a:lnTo>
                      <a:pt x="753" y="872"/>
                    </a:lnTo>
                    <a:lnTo>
                      <a:pt x="753" y="210"/>
                    </a:lnTo>
                    <a:lnTo>
                      <a:pt x="798" y="210"/>
                    </a:lnTo>
                    <a:lnTo>
                      <a:pt x="801" y="210"/>
                    </a:lnTo>
                    <a:lnTo>
                      <a:pt x="804" y="209"/>
                    </a:lnTo>
                    <a:lnTo>
                      <a:pt x="806" y="208"/>
                    </a:lnTo>
                    <a:lnTo>
                      <a:pt x="808" y="206"/>
                    </a:lnTo>
                    <a:lnTo>
                      <a:pt x="810" y="204"/>
                    </a:lnTo>
                    <a:lnTo>
                      <a:pt x="811" y="201"/>
                    </a:lnTo>
                    <a:lnTo>
                      <a:pt x="813" y="198"/>
                    </a:lnTo>
                    <a:lnTo>
                      <a:pt x="813" y="195"/>
                    </a:lnTo>
                    <a:lnTo>
                      <a:pt x="813" y="150"/>
                    </a:lnTo>
                    <a:lnTo>
                      <a:pt x="813" y="146"/>
                    </a:lnTo>
                    <a:lnTo>
                      <a:pt x="810" y="142"/>
                    </a:lnTo>
                    <a:lnTo>
                      <a:pt x="807" y="138"/>
                    </a:lnTo>
                    <a:lnTo>
                      <a:pt x="803" y="136"/>
                    </a:lnTo>
                    <a:lnTo>
                      <a:pt x="456" y="0"/>
                    </a:lnTo>
                    <a:lnTo>
                      <a:pt x="451" y="0"/>
                    </a:lnTo>
                    <a:lnTo>
                      <a:pt x="446" y="0"/>
                    </a:lnTo>
                    <a:lnTo>
                      <a:pt x="99" y="136"/>
                    </a:lnTo>
                    <a:lnTo>
                      <a:pt x="96" y="138"/>
                    </a:lnTo>
                    <a:lnTo>
                      <a:pt x="93" y="142"/>
                    </a:lnTo>
                    <a:lnTo>
                      <a:pt x="91" y="146"/>
                    </a:lnTo>
                    <a:lnTo>
                      <a:pt x="90" y="150"/>
                    </a:lnTo>
                    <a:lnTo>
                      <a:pt x="90" y="195"/>
                    </a:lnTo>
                    <a:lnTo>
                      <a:pt x="91" y="198"/>
                    </a:lnTo>
                    <a:lnTo>
                      <a:pt x="92" y="201"/>
                    </a:lnTo>
                    <a:lnTo>
                      <a:pt x="93" y="204"/>
                    </a:lnTo>
                    <a:lnTo>
                      <a:pt x="95" y="206"/>
                    </a:lnTo>
                    <a:lnTo>
                      <a:pt x="97" y="208"/>
                    </a:lnTo>
                    <a:lnTo>
                      <a:pt x="99" y="209"/>
                    </a:lnTo>
                    <a:lnTo>
                      <a:pt x="103" y="210"/>
                    </a:lnTo>
                    <a:lnTo>
                      <a:pt x="106" y="210"/>
                    </a:lnTo>
                    <a:lnTo>
                      <a:pt x="151" y="210"/>
                    </a:lnTo>
                    <a:lnTo>
                      <a:pt x="151" y="872"/>
                    </a:lnTo>
                    <a:lnTo>
                      <a:pt x="15" y="872"/>
                    </a:lnTo>
                    <a:lnTo>
                      <a:pt x="11" y="873"/>
                    </a:lnTo>
                    <a:lnTo>
                      <a:pt x="9" y="874"/>
                    </a:lnTo>
                    <a:lnTo>
                      <a:pt x="6" y="876"/>
                    </a:lnTo>
                    <a:lnTo>
                      <a:pt x="4" y="878"/>
                    </a:lnTo>
                    <a:lnTo>
                      <a:pt x="3" y="880"/>
                    </a:lnTo>
                    <a:lnTo>
                      <a:pt x="1" y="882"/>
                    </a:lnTo>
                    <a:lnTo>
                      <a:pt x="1" y="885"/>
                    </a:lnTo>
                    <a:lnTo>
                      <a:pt x="0" y="888"/>
                    </a:lnTo>
                    <a:lnTo>
                      <a:pt x="1" y="891"/>
                    </a:lnTo>
                    <a:lnTo>
                      <a:pt x="1" y="894"/>
                    </a:lnTo>
                    <a:lnTo>
                      <a:pt x="3" y="896"/>
                    </a:lnTo>
                    <a:lnTo>
                      <a:pt x="4" y="898"/>
                    </a:lnTo>
                    <a:lnTo>
                      <a:pt x="6" y="900"/>
                    </a:lnTo>
                    <a:lnTo>
                      <a:pt x="9" y="901"/>
                    </a:lnTo>
                    <a:lnTo>
                      <a:pt x="11" y="902"/>
                    </a:lnTo>
                    <a:lnTo>
                      <a:pt x="15" y="903"/>
                    </a:lnTo>
                    <a:lnTo>
                      <a:pt x="166" y="902"/>
                    </a:lnTo>
                    <a:lnTo>
                      <a:pt x="376" y="902"/>
                    </a:lnTo>
                    <a:lnTo>
                      <a:pt x="527" y="902"/>
                    </a:lnTo>
                    <a:lnTo>
                      <a:pt x="737" y="902"/>
                    </a:lnTo>
                    <a:lnTo>
                      <a:pt x="888" y="902"/>
                    </a:lnTo>
                    <a:lnTo>
                      <a:pt x="891" y="902"/>
                    </a:lnTo>
                    <a:lnTo>
                      <a:pt x="894" y="901"/>
                    </a:lnTo>
                    <a:lnTo>
                      <a:pt x="896" y="900"/>
                    </a:lnTo>
                    <a:lnTo>
                      <a:pt x="898" y="898"/>
                    </a:lnTo>
                    <a:lnTo>
                      <a:pt x="901" y="896"/>
                    </a:lnTo>
                    <a:lnTo>
                      <a:pt x="902" y="894"/>
                    </a:lnTo>
                    <a:lnTo>
                      <a:pt x="903" y="891"/>
                    </a:lnTo>
                    <a:lnTo>
                      <a:pt x="903" y="888"/>
                    </a:lnTo>
                    <a:lnTo>
                      <a:pt x="903" y="885"/>
                    </a:lnTo>
                    <a:lnTo>
                      <a:pt x="902" y="882"/>
                    </a:lnTo>
                    <a:lnTo>
                      <a:pt x="901" y="880"/>
                    </a:lnTo>
                    <a:lnTo>
                      <a:pt x="898" y="878"/>
                    </a:lnTo>
                    <a:lnTo>
                      <a:pt x="896" y="876"/>
                    </a:lnTo>
                    <a:lnTo>
                      <a:pt x="894" y="874"/>
                    </a:lnTo>
                    <a:lnTo>
                      <a:pt x="891" y="873"/>
                    </a:lnTo>
                    <a:lnTo>
                      <a:pt x="888" y="873"/>
                    </a:lnTo>
                    <a:lnTo>
                      <a:pt x="888" y="8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299">
                <a:extLst>
                  <a:ext uri="{FF2B5EF4-FFF2-40B4-BE49-F238E27FC236}">
                    <a16:creationId xmlns:a16="http://schemas.microsoft.com/office/drawing/2014/main" id="{26170B20-CB78-4574-B32D-12A6496381D7}"/>
                  </a:ext>
                </a:extLst>
              </p:cNvPr>
              <p:cNvSpPr>
                <a:spLocks noEditPoints="1"/>
              </p:cNvSpPr>
              <p:nvPr/>
            </p:nvSpPr>
            <p:spPr bwMode="auto">
              <a:xfrm>
                <a:off x="10006013" y="1516063"/>
                <a:ext cx="57150" cy="38100"/>
              </a:xfrm>
              <a:custGeom>
                <a:avLst/>
                <a:gdLst>
                  <a:gd name="T0" fmla="*/ 150 w 181"/>
                  <a:gd name="T1" fmla="*/ 90 h 120"/>
                  <a:gd name="T2" fmla="*/ 30 w 181"/>
                  <a:gd name="T3" fmla="*/ 90 h 120"/>
                  <a:gd name="T4" fmla="*/ 30 w 181"/>
                  <a:gd name="T5" fmla="*/ 30 h 120"/>
                  <a:gd name="T6" fmla="*/ 150 w 181"/>
                  <a:gd name="T7" fmla="*/ 30 h 120"/>
                  <a:gd name="T8" fmla="*/ 150 w 181"/>
                  <a:gd name="T9" fmla="*/ 90 h 120"/>
                  <a:gd name="T10" fmla="*/ 166 w 181"/>
                  <a:gd name="T11" fmla="*/ 0 h 120"/>
                  <a:gd name="T12" fmla="*/ 15 w 181"/>
                  <a:gd name="T13" fmla="*/ 0 h 120"/>
                  <a:gd name="T14" fmla="*/ 12 w 181"/>
                  <a:gd name="T15" fmla="*/ 0 h 120"/>
                  <a:gd name="T16" fmla="*/ 10 w 181"/>
                  <a:gd name="T17" fmla="*/ 1 h 120"/>
                  <a:gd name="T18" fmla="*/ 6 w 181"/>
                  <a:gd name="T19" fmla="*/ 2 h 120"/>
                  <a:gd name="T20" fmla="*/ 4 w 181"/>
                  <a:gd name="T21" fmla="*/ 4 h 120"/>
                  <a:gd name="T22" fmla="*/ 3 w 181"/>
                  <a:gd name="T23" fmla="*/ 6 h 120"/>
                  <a:gd name="T24" fmla="*/ 1 w 181"/>
                  <a:gd name="T25" fmla="*/ 8 h 120"/>
                  <a:gd name="T26" fmla="*/ 0 w 181"/>
                  <a:gd name="T27" fmla="*/ 12 h 120"/>
                  <a:gd name="T28" fmla="*/ 0 w 181"/>
                  <a:gd name="T29" fmla="*/ 15 h 120"/>
                  <a:gd name="T30" fmla="*/ 0 w 181"/>
                  <a:gd name="T31" fmla="*/ 105 h 120"/>
                  <a:gd name="T32" fmla="*/ 0 w 181"/>
                  <a:gd name="T33" fmla="*/ 108 h 120"/>
                  <a:gd name="T34" fmla="*/ 1 w 181"/>
                  <a:gd name="T35" fmla="*/ 110 h 120"/>
                  <a:gd name="T36" fmla="*/ 3 w 181"/>
                  <a:gd name="T37" fmla="*/ 114 h 120"/>
                  <a:gd name="T38" fmla="*/ 4 w 181"/>
                  <a:gd name="T39" fmla="*/ 116 h 120"/>
                  <a:gd name="T40" fmla="*/ 6 w 181"/>
                  <a:gd name="T41" fmla="*/ 118 h 120"/>
                  <a:gd name="T42" fmla="*/ 10 w 181"/>
                  <a:gd name="T43" fmla="*/ 119 h 120"/>
                  <a:gd name="T44" fmla="*/ 12 w 181"/>
                  <a:gd name="T45" fmla="*/ 120 h 120"/>
                  <a:gd name="T46" fmla="*/ 15 w 181"/>
                  <a:gd name="T47" fmla="*/ 120 h 120"/>
                  <a:gd name="T48" fmla="*/ 166 w 181"/>
                  <a:gd name="T49" fmla="*/ 120 h 120"/>
                  <a:gd name="T50" fmla="*/ 168 w 181"/>
                  <a:gd name="T51" fmla="*/ 120 h 120"/>
                  <a:gd name="T52" fmla="*/ 172 w 181"/>
                  <a:gd name="T53" fmla="*/ 119 h 120"/>
                  <a:gd name="T54" fmla="*/ 174 w 181"/>
                  <a:gd name="T55" fmla="*/ 118 h 120"/>
                  <a:gd name="T56" fmla="*/ 176 w 181"/>
                  <a:gd name="T57" fmla="*/ 116 h 120"/>
                  <a:gd name="T58" fmla="*/ 178 w 181"/>
                  <a:gd name="T59" fmla="*/ 114 h 120"/>
                  <a:gd name="T60" fmla="*/ 179 w 181"/>
                  <a:gd name="T61" fmla="*/ 110 h 120"/>
                  <a:gd name="T62" fmla="*/ 180 w 181"/>
                  <a:gd name="T63" fmla="*/ 108 h 120"/>
                  <a:gd name="T64" fmla="*/ 181 w 181"/>
                  <a:gd name="T65" fmla="*/ 105 h 120"/>
                  <a:gd name="T66" fmla="*/ 181 w 181"/>
                  <a:gd name="T67" fmla="*/ 15 h 120"/>
                  <a:gd name="T68" fmla="*/ 180 w 181"/>
                  <a:gd name="T69" fmla="*/ 12 h 120"/>
                  <a:gd name="T70" fmla="*/ 179 w 181"/>
                  <a:gd name="T71" fmla="*/ 8 h 120"/>
                  <a:gd name="T72" fmla="*/ 178 w 181"/>
                  <a:gd name="T73" fmla="*/ 6 h 120"/>
                  <a:gd name="T74" fmla="*/ 176 w 181"/>
                  <a:gd name="T75" fmla="*/ 4 h 120"/>
                  <a:gd name="T76" fmla="*/ 174 w 181"/>
                  <a:gd name="T77" fmla="*/ 2 h 120"/>
                  <a:gd name="T78" fmla="*/ 172 w 181"/>
                  <a:gd name="T79" fmla="*/ 1 h 120"/>
                  <a:gd name="T80" fmla="*/ 168 w 181"/>
                  <a:gd name="T81" fmla="*/ 0 h 120"/>
                  <a:gd name="T82" fmla="*/ 166 w 181"/>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120">
                    <a:moveTo>
                      <a:pt x="150" y="90"/>
                    </a:moveTo>
                    <a:lnTo>
                      <a:pt x="30" y="90"/>
                    </a:lnTo>
                    <a:lnTo>
                      <a:pt x="30" y="30"/>
                    </a:lnTo>
                    <a:lnTo>
                      <a:pt x="150" y="30"/>
                    </a:lnTo>
                    <a:lnTo>
                      <a:pt x="150" y="90"/>
                    </a:lnTo>
                    <a:close/>
                    <a:moveTo>
                      <a:pt x="166" y="0"/>
                    </a:moveTo>
                    <a:lnTo>
                      <a:pt x="15" y="0"/>
                    </a:lnTo>
                    <a:lnTo>
                      <a:pt x="12" y="0"/>
                    </a:lnTo>
                    <a:lnTo>
                      <a:pt x="10" y="1"/>
                    </a:lnTo>
                    <a:lnTo>
                      <a:pt x="6" y="2"/>
                    </a:lnTo>
                    <a:lnTo>
                      <a:pt x="4" y="4"/>
                    </a:lnTo>
                    <a:lnTo>
                      <a:pt x="3" y="6"/>
                    </a:lnTo>
                    <a:lnTo>
                      <a:pt x="1" y="8"/>
                    </a:lnTo>
                    <a:lnTo>
                      <a:pt x="0" y="12"/>
                    </a:lnTo>
                    <a:lnTo>
                      <a:pt x="0" y="15"/>
                    </a:lnTo>
                    <a:lnTo>
                      <a:pt x="0" y="105"/>
                    </a:lnTo>
                    <a:lnTo>
                      <a:pt x="0" y="108"/>
                    </a:lnTo>
                    <a:lnTo>
                      <a:pt x="1" y="110"/>
                    </a:lnTo>
                    <a:lnTo>
                      <a:pt x="3" y="114"/>
                    </a:lnTo>
                    <a:lnTo>
                      <a:pt x="4" y="116"/>
                    </a:lnTo>
                    <a:lnTo>
                      <a:pt x="6" y="118"/>
                    </a:lnTo>
                    <a:lnTo>
                      <a:pt x="10" y="119"/>
                    </a:lnTo>
                    <a:lnTo>
                      <a:pt x="12" y="120"/>
                    </a:lnTo>
                    <a:lnTo>
                      <a:pt x="15" y="120"/>
                    </a:lnTo>
                    <a:lnTo>
                      <a:pt x="166" y="120"/>
                    </a:lnTo>
                    <a:lnTo>
                      <a:pt x="168" y="120"/>
                    </a:lnTo>
                    <a:lnTo>
                      <a:pt x="172" y="119"/>
                    </a:lnTo>
                    <a:lnTo>
                      <a:pt x="174" y="118"/>
                    </a:lnTo>
                    <a:lnTo>
                      <a:pt x="176" y="116"/>
                    </a:lnTo>
                    <a:lnTo>
                      <a:pt x="178" y="114"/>
                    </a:lnTo>
                    <a:lnTo>
                      <a:pt x="179" y="110"/>
                    </a:lnTo>
                    <a:lnTo>
                      <a:pt x="180" y="108"/>
                    </a:lnTo>
                    <a:lnTo>
                      <a:pt x="181" y="105"/>
                    </a:lnTo>
                    <a:lnTo>
                      <a:pt x="181" y="15"/>
                    </a:lnTo>
                    <a:lnTo>
                      <a:pt x="180" y="12"/>
                    </a:lnTo>
                    <a:lnTo>
                      <a:pt x="179" y="8"/>
                    </a:lnTo>
                    <a:lnTo>
                      <a:pt x="178" y="6"/>
                    </a:lnTo>
                    <a:lnTo>
                      <a:pt x="176" y="4"/>
                    </a:lnTo>
                    <a:lnTo>
                      <a:pt x="174" y="2"/>
                    </a:lnTo>
                    <a:lnTo>
                      <a:pt x="172" y="1"/>
                    </a:lnTo>
                    <a:lnTo>
                      <a:pt x="168"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300">
                <a:extLst>
                  <a:ext uri="{FF2B5EF4-FFF2-40B4-BE49-F238E27FC236}">
                    <a16:creationId xmlns:a16="http://schemas.microsoft.com/office/drawing/2014/main" id="{90A53BB3-47DF-40AE-BA97-8DFB3ED17B30}"/>
                  </a:ext>
                </a:extLst>
              </p:cNvPr>
              <p:cNvSpPr>
                <a:spLocks noEditPoints="1"/>
              </p:cNvSpPr>
              <p:nvPr/>
            </p:nvSpPr>
            <p:spPr bwMode="auto">
              <a:xfrm>
                <a:off x="10006013" y="1468438"/>
                <a:ext cx="57150" cy="38100"/>
              </a:xfrm>
              <a:custGeom>
                <a:avLst/>
                <a:gdLst>
                  <a:gd name="T0" fmla="*/ 150 w 181"/>
                  <a:gd name="T1" fmla="*/ 91 h 121"/>
                  <a:gd name="T2" fmla="*/ 30 w 181"/>
                  <a:gd name="T3" fmla="*/ 91 h 121"/>
                  <a:gd name="T4" fmla="*/ 30 w 181"/>
                  <a:gd name="T5" fmla="*/ 30 h 121"/>
                  <a:gd name="T6" fmla="*/ 150 w 181"/>
                  <a:gd name="T7" fmla="*/ 30 h 121"/>
                  <a:gd name="T8" fmla="*/ 150 w 181"/>
                  <a:gd name="T9" fmla="*/ 91 h 121"/>
                  <a:gd name="T10" fmla="*/ 166 w 181"/>
                  <a:gd name="T11" fmla="*/ 0 h 121"/>
                  <a:gd name="T12" fmla="*/ 15 w 181"/>
                  <a:gd name="T13" fmla="*/ 0 h 121"/>
                  <a:gd name="T14" fmla="*/ 12 w 181"/>
                  <a:gd name="T15" fmla="*/ 1 h 121"/>
                  <a:gd name="T16" fmla="*/ 10 w 181"/>
                  <a:gd name="T17" fmla="*/ 2 h 121"/>
                  <a:gd name="T18" fmla="*/ 6 w 181"/>
                  <a:gd name="T19" fmla="*/ 3 h 121"/>
                  <a:gd name="T20" fmla="*/ 4 w 181"/>
                  <a:gd name="T21" fmla="*/ 5 h 121"/>
                  <a:gd name="T22" fmla="*/ 3 w 181"/>
                  <a:gd name="T23" fmla="*/ 7 h 121"/>
                  <a:gd name="T24" fmla="*/ 1 w 181"/>
                  <a:gd name="T25" fmla="*/ 9 h 121"/>
                  <a:gd name="T26" fmla="*/ 0 w 181"/>
                  <a:gd name="T27" fmla="*/ 12 h 121"/>
                  <a:gd name="T28" fmla="*/ 0 w 181"/>
                  <a:gd name="T29" fmla="*/ 15 h 121"/>
                  <a:gd name="T30" fmla="*/ 0 w 181"/>
                  <a:gd name="T31" fmla="*/ 106 h 121"/>
                  <a:gd name="T32" fmla="*/ 0 w 181"/>
                  <a:gd name="T33" fmla="*/ 108 h 121"/>
                  <a:gd name="T34" fmla="*/ 1 w 181"/>
                  <a:gd name="T35" fmla="*/ 111 h 121"/>
                  <a:gd name="T36" fmla="*/ 3 w 181"/>
                  <a:gd name="T37" fmla="*/ 113 h 121"/>
                  <a:gd name="T38" fmla="*/ 4 w 181"/>
                  <a:gd name="T39" fmla="*/ 116 h 121"/>
                  <a:gd name="T40" fmla="*/ 6 w 181"/>
                  <a:gd name="T41" fmla="*/ 118 h 121"/>
                  <a:gd name="T42" fmla="*/ 10 w 181"/>
                  <a:gd name="T43" fmla="*/ 120 h 121"/>
                  <a:gd name="T44" fmla="*/ 12 w 181"/>
                  <a:gd name="T45" fmla="*/ 120 h 121"/>
                  <a:gd name="T46" fmla="*/ 15 w 181"/>
                  <a:gd name="T47" fmla="*/ 121 h 121"/>
                  <a:gd name="T48" fmla="*/ 166 w 181"/>
                  <a:gd name="T49" fmla="*/ 121 h 121"/>
                  <a:gd name="T50" fmla="*/ 168 w 181"/>
                  <a:gd name="T51" fmla="*/ 120 h 121"/>
                  <a:gd name="T52" fmla="*/ 172 w 181"/>
                  <a:gd name="T53" fmla="*/ 120 h 121"/>
                  <a:gd name="T54" fmla="*/ 174 w 181"/>
                  <a:gd name="T55" fmla="*/ 118 h 121"/>
                  <a:gd name="T56" fmla="*/ 176 w 181"/>
                  <a:gd name="T57" fmla="*/ 116 h 121"/>
                  <a:gd name="T58" fmla="*/ 178 w 181"/>
                  <a:gd name="T59" fmla="*/ 113 h 121"/>
                  <a:gd name="T60" fmla="*/ 179 w 181"/>
                  <a:gd name="T61" fmla="*/ 111 h 121"/>
                  <a:gd name="T62" fmla="*/ 180 w 181"/>
                  <a:gd name="T63" fmla="*/ 108 h 121"/>
                  <a:gd name="T64" fmla="*/ 181 w 181"/>
                  <a:gd name="T65" fmla="*/ 106 h 121"/>
                  <a:gd name="T66" fmla="*/ 181 w 181"/>
                  <a:gd name="T67" fmla="*/ 15 h 121"/>
                  <a:gd name="T68" fmla="*/ 180 w 181"/>
                  <a:gd name="T69" fmla="*/ 12 h 121"/>
                  <a:gd name="T70" fmla="*/ 179 w 181"/>
                  <a:gd name="T71" fmla="*/ 9 h 121"/>
                  <a:gd name="T72" fmla="*/ 178 w 181"/>
                  <a:gd name="T73" fmla="*/ 7 h 121"/>
                  <a:gd name="T74" fmla="*/ 176 w 181"/>
                  <a:gd name="T75" fmla="*/ 5 h 121"/>
                  <a:gd name="T76" fmla="*/ 174 w 181"/>
                  <a:gd name="T77" fmla="*/ 3 h 121"/>
                  <a:gd name="T78" fmla="*/ 172 w 181"/>
                  <a:gd name="T79" fmla="*/ 2 h 121"/>
                  <a:gd name="T80" fmla="*/ 168 w 181"/>
                  <a:gd name="T81" fmla="*/ 1 h 121"/>
                  <a:gd name="T82" fmla="*/ 166 w 181"/>
                  <a:gd name="T8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121">
                    <a:moveTo>
                      <a:pt x="150" y="91"/>
                    </a:moveTo>
                    <a:lnTo>
                      <a:pt x="30" y="91"/>
                    </a:lnTo>
                    <a:lnTo>
                      <a:pt x="30" y="30"/>
                    </a:lnTo>
                    <a:lnTo>
                      <a:pt x="150" y="30"/>
                    </a:lnTo>
                    <a:lnTo>
                      <a:pt x="150" y="91"/>
                    </a:lnTo>
                    <a:close/>
                    <a:moveTo>
                      <a:pt x="166" y="0"/>
                    </a:moveTo>
                    <a:lnTo>
                      <a:pt x="15" y="0"/>
                    </a:lnTo>
                    <a:lnTo>
                      <a:pt x="12" y="1"/>
                    </a:lnTo>
                    <a:lnTo>
                      <a:pt x="10" y="2"/>
                    </a:lnTo>
                    <a:lnTo>
                      <a:pt x="6" y="3"/>
                    </a:lnTo>
                    <a:lnTo>
                      <a:pt x="4" y="5"/>
                    </a:lnTo>
                    <a:lnTo>
                      <a:pt x="3" y="7"/>
                    </a:lnTo>
                    <a:lnTo>
                      <a:pt x="1" y="9"/>
                    </a:lnTo>
                    <a:lnTo>
                      <a:pt x="0" y="12"/>
                    </a:lnTo>
                    <a:lnTo>
                      <a:pt x="0" y="15"/>
                    </a:lnTo>
                    <a:lnTo>
                      <a:pt x="0" y="106"/>
                    </a:lnTo>
                    <a:lnTo>
                      <a:pt x="0" y="108"/>
                    </a:lnTo>
                    <a:lnTo>
                      <a:pt x="1" y="111"/>
                    </a:lnTo>
                    <a:lnTo>
                      <a:pt x="3" y="113"/>
                    </a:lnTo>
                    <a:lnTo>
                      <a:pt x="4" y="116"/>
                    </a:lnTo>
                    <a:lnTo>
                      <a:pt x="6" y="118"/>
                    </a:lnTo>
                    <a:lnTo>
                      <a:pt x="10" y="120"/>
                    </a:lnTo>
                    <a:lnTo>
                      <a:pt x="12" y="120"/>
                    </a:lnTo>
                    <a:lnTo>
                      <a:pt x="15" y="121"/>
                    </a:lnTo>
                    <a:lnTo>
                      <a:pt x="166" y="121"/>
                    </a:lnTo>
                    <a:lnTo>
                      <a:pt x="168" y="120"/>
                    </a:lnTo>
                    <a:lnTo>
                      <a:pt x="172" y="120"/>
                    </a:lnTo>
                    <a:lnTo>
                      <a:pt x="174" y="118"/>
                    </a:lnTo>
                    <a:lnTo>
                      <a:pt x="176" y="116"/>
                    </a:lnTo>
                    <a:lnTo>
                      <a:pt x="178" y="113"/>
                    </a:lnTo>
                    <a:lnTo>
                      <a:pt x="179" y="111"/>
                    </a:lnTo>
                    <a:lnTo>
                      <a:pt x="180" y="108"/>
                    </a:lnTo>
                    <a:lnTo>
                      <a:pt x="181" y="106"/>
                    </a:lnTo>
                    <a:lnTo>
                      <a:pt x="181" y="15"/>
                    </a:lnTo>
                    <a:lnTo>
                      <a:pt x="180" y="12"/>
                    </a:lnTo>
                    <a:lnTo>
                      <a:pt x="179" y="9"/>
                    </a:lnTo>
                    <a:lnTo>
                      <a:pt x="178" y="7"/>
                    </a:lnTo>
                    <a:lnTo>
                      <a:pt x="176" y="5"/>
                    </a:lnTo>
                    <a:lnTo>
                      <a:pt x="174" y="3"/>
                    </a:lnTo>
                    <a:lnTo>
                      <a:pt x="172" y="2"/>
                    </a:lnTo>
                    <a:lnTo>
                      <a:pt x="168" y="1"/>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301">
                <a:extLst>
                  <a:ext uri="{FF2B5EF4-FFF2-40B4-BE49-F238E27FC236}">
                    <a16:creationId xmlns:a16="http://schemas.microsoft.com/office/drawing/2014/main" id="{2C03B902-DF21-4179-9525-D1DC0B6C03C4}"/>
                  </a:ext>
                </a:extLst>
              </p:cNvPr>
              <p:cNvSpPr>
                <a:spLocks noEditPoints="1"/>
              </p:cNvSpPr>
              <p:nvPr/>
            </p:nvSpPr>
            <p:spPr bwMode="auto">
              <a:xfrm>
                <a:off x="10006013" y="1420813"/>
                <a:ext cx="57150" cy="38100"/>
              </a:xfrm>
              <a:custGeom>
                <a:avLst/>
                <a:gdLst>
                  <a:gd name="T0" fmla="*/ 150 w 181"/>
                  <a:gd name="T1" fmla="*/ 90 h 120"/>
                  <a:gd name="T2" fmla="*/ 30 w 181"/>
                  <a:gd name="T3" fmla="*/ 90 h 120"/>
                  <a:gd name="T4" fmla="*/ 30 w 181"/>
                  <a:gd name="T5" fmla="*/ 30 h 120"/>
                  <a:gd name="T6" fmla="*/ 150 w 181"/>
                  <a:gd name="T7" fmla="*/ 30 h 120"/>
                  <a:gd name="T8" fmla="*/ 150 w 181"/>
                  <a:gd name="T9" fmla="*/ 90 h 120"/>
                  <a:gd name="T10" fmla="*/ 166 w 181"/>
                  <a:gd name="T11" fmla="*/ 0 h 120"/>
                  <a:gd name="T12" fmla="*/ 15 w 181"/>
                  <a:gd name="T13" fmla="*/ 0 h 120"/>
                  <a:gd name="T14" fmla="*/ 12 w 181"/>
                  <a:gd name="T15" fmla="*/ 0 h 120"/>
                  <a:gd name="T16" fmla="*/ 10 w 181"/>
                  <a:gd name="T17" fmla="*/ 1 h 120"/>
                  <a:gd name="T18" fmla="*/ 6 w 181"/>
                  <a:gd name="T19" fmla="*/ 2 h 120"/>
                  <a:gd name="T20" fmla="*/ 4 w 181"/>
                  <a:gd name="T21" fmla="*/ 5 h 120"/>
                  <a:gd name="T22" fmla="*/ 3 w 181"/>
                  <a:gd name="T23" fmla="*/ 7 h 120"/>
                  <a:gd name="T24" fmla="*/ 1 w 181"/>
                  <a:gd name="T25" fmla="*/ 10 h 120"/>
                  <a:gd name="T26" fmla="*/ 0 w 181"/>
                  <a:gd name="T27" fmla="*/ 12 h 120"/>
                  <a:gd name="T28" fmla="*/ 0 w 181"/>
                  <a:gd name="T29" fmla="*/ 15 h 120"/>
                  <a:gd name="T30" fmla="*/ 0 w 181"/>
                  <a:gd name="T31" fmla="*/ 105 h 120"/>
                  <a:gd name="T32" fmla="*/ 0 w 181"/>
                  <a:gd name="T33" fmla="*/ 109 h 120"/>
                  <a:gd name="T34" fmla="*/ 1 w 181"/>
                  <a:gd name="T35" fmla="*/ 112 h 120"/>
                  <a:gd name="T36" fmla="*/ 3 w 181"/>
                  <a:gd name="T37" fmla="*/ 114 h 120"/>
                  <a:gd name="T38" fmla="*/ 4 w 181"/>
                  <a:gd name="T39" fmla="*/ 116 h 120"/>
                  <a:gd name="T40" fmla="*/ 6 w 181"/>
                  <a:gd name="T41" fmla="*/ 118 h 120"/>
                  <a:gd name="T42" fmla="*/ 10 w 181"/>
                  <a:gd name="T43" fmla="*/ 119 h 120"/>
                  <a:gd name="T44" fmla="*/ 12 w 181"/>
                  <a:gd name="T45" fmla="*/ 120 h 120"/>
                  <a:gd name="T46" fmla="*/ 15 w 181"/>
                  <a:gd name="T47" fmla="*/ 120 h 120"/>
                  <a:gd name="T48" fmla="*/ 166 w 181"/>
                  <a:gd name="T49" fmla="*/ 120 h 120"/>
                  <a:gd name="T50" fmla="*/ 168 w 181"/>
                  <a:gd name="T51" fmla="*/ 120 h 120"/>
                  <a:gd name="T52" fmla="*/ 172 w 181"/>
                  <a:gd name="T53" fmla="*/ 119 h 120"/>
                  <a:gd name="T54" fmla="*/ 174 w 181"/>
                  <a:gd name="T55" fmla="*/ 118 h 120"/>
                  <a:gd name="T56" fmla="*/ 176 w 181"/>
                  <a:gd name="T57" fmla="*/ 116 h 120"/>
                  <a:gd name="T58" fmla="*/ 178 w 181"/>
                  <a:gd name="T59" fmla="*/ 114 h 120"/>
                  <a:gd name="T60" fmla="*/ 179 w 181"/>
                  <a:gd name="T61" fmla="*/ 112 h 120"/>
                  <a:gd name="T62" fmla="*/ 180 w 181"/>
                  <a:gd name="T63" fmla="*/ 109 h 120"/>
                  <a:gd name="T64" fmla="*/ 181 w 181"/>
                  <a:gd name="T65" fmla="*/ 105 h 120"/>
                  <a:gd name="T66" fmla="*/ 181 w 181"/>
                  <a:gd name="T67" fmla="*/ 15 h 120"/>
                  <a:gd name="T68" fmla="*/ 180 w 181"/>
                  <a:gd name="T69" fmla="*/ 12 h 120"/>
                  <a:gd name="T70" fmla="*/ 179 w 181"/>
                  <a:gd name="T71" fmla="*/ 10 h 120"/>
                  <a:gd name="T72" fmla="*/ 178 w 181"/>
                  <a:gd name="T73" fmla="*/ 7 h 120"/>
                  <a:gd name="T74" fmla="*/ 176 w 181"/>
                  <a:gd name="T75" fmla="*/ 5 h 120"/>
                  <a:gd name="T76" fmla="*/ 174 w 181"/>
                  <a:gd name="T77" fmla="*/ 2 h 120"/>
                  <a:gd name="T78" fmla="*/ 172 w 181"/>
                  <a:gd name="T79" fmla="*/ 1 h 120"/>
                  <a:gd name="T80" fmla="*/ 168 w 181"/>
                  <a:gd name="T81" fmla="*/ 0 h 120"/>
                  <a:gd name="T82" fmla="*/ 166 w 181"/>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120">
                    <a:moveTo>
                      <a:pt x="150" y="90"/>
                    </a:moveTo>
                    <a:lnTo>
                      <a:pt x="30" y="90"/>
                    </a:lnTo>
                    <a:lnTo>
                      <a:pt x="30" y="30"/>
                    </a:lnTo>
                    <a:lnTo>
                      <a:pt x="150" y="30"/>
                    </a:lnTo>
                    <a:lnTo>
                      <a:pt x="150" y="90"/>
                    </a:lnTo>
                    <a:close/>
                    <a:moveTo>
                      <a:pt x="166" y="0"/>
                    </a:moveTo>
                    <a:lnTo>
                      <a:pt x="15" y="0"/>
                    </a:lnTo>
                    <a:lnTo>
                      <a:pt x="12" y="0"/>
                    </a:lnTo>
                    <a:lnTo>
                      <a:pt x="10" y="1"/>
                    </a:lnTo>
                    <a:lnTo>
                      <a:pt x="6" y="2"/>
                    </a:lnTo>
                    <a:lnTo>
                      <a:pt x="4" y="5"/>
                    </a:lnTo>
                    <a:lnTo>
                      <a:pt x="3" y="7"/>
                    </a:lnTo>
                    <a:lnTo>
                      <a:pt x="1" y="10"/>
                    </a:lnTo>
                    <a:lnTo>
                      <a:pt x="0" y="12"/>
                    </a:lnTo>
                    <a:lnTo>
                      <a:pt x="0" y="15"/>
                    </a:lnTo>
                    <a:lnTo>
                      <a:pt x="0" y="105"/>
                    </a:lnTo>
                    <a:lnTo>
                      <a:pt x="0" y="109"/>
                    </a:lnTo>
                    <a:lnTo>
                      <a:pt x="1" y="112"/>
                    </a:lnTo>
                    <a:lnTo>
                      <a:pt x="3" y="114"/>
                    </a:lnTo>
                    <a:lnTo>
                      <a:pt x="4" y="116"/>
                    </a:lnTo>
                    <a:lnTo>
                      <a:pt x="6" y="118"/>
                    </a:lnTo>
                    <a:lnTo>
                      <a:pt x="10" y="119"/>
                    </a:lnTo>
                    <a:lnTo>
                      <a:pt x="12" y="120"/>
                    </a:lnTo>
                    <a:lnTo>
                      <a:pt x="15" y="120"/>
                    </a:lnTo>
                    <a:lnTo>
                      <a:pt x="166" y="120"/>
                    </a:lnTo>
                    <a:lnTo>
                      <a:pt x="168" y="120"/>
                    </a:lnTo>
                    <a:lnTo>
                      <a:pt x="172" y="119"/>
                    </a:lnTo>
                    <a:lnTo>
                      <a:pt x="174" y="118"/>
                    </a:lnTo>
                    <a:lnTo>
                      <a:pt x="176" y="116"/>
                    </a:lnTo>
                    <a:lnTo>
                      <a:pt x="178" y="114"/>
                    </a:lnTo>
                    <a:lnTo>
                      <a:pt x="179" y="112"/>
                    </a:lnTo>
                    <a:lnTo>
                      <a:pt x="180" y="109"/>
                    </a:lnTo>
                    <a:lnTo>
                      <a:pt x="181" y="105"/>
                    </a:lnTo>
                    <a:lnTo>
                      <a:pt x="181" y="15"/>
                    </a:lnTo>
                    <a:lnTo>
                      <a:pt x="180" y="12"/>
                    </a:lnTo>
                    <a:lnTo>
                      <a:pt x="179" y="10"/>
                    </a:lnTo>
                    <a:lnTo>
                      <a:pt x="178" y="7"/>
                    </a:lnTo>
                    <a:lnTo>
                      <a:pt x="176" y="5"/>
                    </a:lnTo>
                    <a:lnTo>
                      <a:pt x="174" y="2"/>
                    </a:lnTo>
                    <a:lnTo>
                      <a:pt x="172" y="1"/>
                    </a:lnTo>
                    <a:lnTo>
                      <a:pt x="168"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302">
                <a:extLst>
                  <a:ext uri="{FF2B5EF4-FFF2-40B4-BE49-F238E27FC236}">
                    <a16:creationId xmlns:a16="http://schemas.microsoft.com/office/drawing/2014/main" id="{EA5F48E4-CE93-424F-90E1-431BF7EB5D10}"/>
                  </a:ext>
                </a:extLst>
              </p:cNvPr>
              <p:cNvSpPr>
                <a:spLocks noEditPoints="1"/>
              </p:cNvSpPr>
              <p:nvPr/>
            </p:nvSpPr>
            <p:spPr bwMode="auto">
              <a:xfrm>
                <a:off x="10072688" y="1563688"/>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9 w 120"/>
                  <a:gd name="T17" fmla="*/ 1 h 120"/>
                  <a:gd name="T18" fmla="*/ 7 w 120"/>
                  <a:gd name="T19" fmla="*/ 2 h 120"/>
                  <a:gd name="T20" fmla="*/ 5 w 120"/>
                  <a:gd name="T21" fmla="*/ 4 h 120"/>
                  <a:gd name="T22" fmla="*/ 2 w 120"/>
                  <a:gd name="T23" fmla="*/ 6 h 120"/>
                  <a:gd name="T24" fmla="*/ 1 w 120"/>
                  <a:gd name="T25" fmla="*/ 10 h 120"/>
                  <a:gd name="T26" fmla="*/ 0 w 120"/>
                  <a:gd name="T27" fmla="*/ 12 h 120"/>
                  <a:gd name="T28" fmla="*/ 0 w 120"/>
                  <a:gd name="T29" fmla="*/ 15 h 120"/>
                  <a:gd name="T30" fmla="*/ 0 w 120"/>
                  <a:gd name="T31" fmla="*/ 105 h 120"/>
                  <a:gd name="T32" fmla="*/ 0 w 120"/>
                  <a:gd name="T33" fmla="*/ 108 h 120"/>
                  <a:gd name="T34" fmla="*/ 1 w 120"/>
                  <a:gd name="T35" fmla="*/ 112 h 120"/>
                  <a:gd name="T36" fmla="*/ 2 w 120"/>
                  <a:gd name="T37" fmla="*/ 114 h 120"/>
                  <a:gd name="T38" fmla="*/ 5 w 120"/>
                  <a:gd name="T39" fmla="*/ 116 h 120"/>
                  <a:gd name="T40" fmla="*/ 7 w 120"/>
                  <a:gd name="T41" fmla="*/ 118 h 120"/>
                  <a:gd name="T42" fmla="*/ 9 w 120"/>
                  <a:gd name="T43" fmla="*/ 119 h 120"/>
                  <a:gd name="T44" fmla="*/ 12 w 120"/>
                  <a:gd name="T45" fmla="*/ 120 h 120"/>
                  <a:gd name="T46" fmla="*/ 15 w 120"/>
                  <a:gd name="T47" fmla="*/ 120 h 120"/>
                  <a:gd name="T48" fmla="*/ 105 w 120"/>
                  <a:gd name="T49" fmla="*/ 120 h 120"/>
                  <a:gd name="T50" fmla="*/ 109 w 120"/>
                  <a:gd name="T51" fmla="*/ 120 h 120"/>
                  <a:gd name="T52" fmla="*/ 111 w 120"/>
                  <a:gd name="T53" fmla="*/ 119 h 120"/>
                  <a:gd name="T54" fmla="*/ 114 w 120"/>
                  <a:gd name="T55" fmla="*/ 118 h 120"/>
                  <a:gd name="T56" fmla="*/ 116 w 120"/>
                  <a:gd name="T57" fmla="*/ 116 h 120"/>
                  <a:gd name="T58" fmla="*/ 117 w 120"/>
                  <a:gd name="T59" fmla="*/ 114 h 120"/>
                  <a:gd name="T60" fmla="*/ 119 w 120"/>
                  <a:gd name="T61" fmla="*/ 112 h 120"/>
                  <a:gd name="T62" fmla="*/ 120 w 120"/>
                  <a:gd name="T63" fmla="*/ 108 h 120"/>
                  <a:gd name="T64" fmla="*/ 120 w 120"/>
                  <a:gd name="T65" fmla="*/ 105 h 120"/>
                  <a:gd name="T66" fmla="*/ 120 w 120"/>
                  <a:gd name="T67" fmla="*/ 15 h 120"/>
                  <a:gd name="T68" fmla="*/ 120 w 120"/>
                  <a:gd name="T69" fmla="*/ 12 h 120"/>
                  <a:gd name="T70" fmla="*/ 119 w 120"/>
                  <a:gd name="T71" fmla="*/ 10 h 120"/>
                  <a:gd name="T72" fmla="*/ 117 w 120"/>
                  <a:gd name="T73" fmla="*/ 6 h 120"/>
                  <a:gd name="T74" fmla="*/ 116 w 120"/>
                  <a:gd name="T75" fmla="*/ 4 h 120"/>
                  <a:gd name="T76" fmla="*/ 114 w 120"/>
                  <a:gd name="T77" fmla="*/ 2 h 120"/>
                  <a:gd name="T78" fmla="*/ 111 w 120"/>
                  <a:gd name="T79" fmla="*/ 1 h 120"/>
                  <a:gd name="T80" fmla="*/ 109 w 120"/>
                  <a:gd name="T81" fmla="*/ 0 h 120"/>
                  <a:gd name="T82" fmla="*/ 105 w 120"/>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0">
                    <a:moveTo>
                      <a:pt x="90" y="90"/>
                    </a:moveTo>
                    <a:lnTo>
                      <a:pt x="30" y="90"/>
                    </a:lnTo>
                    <a:lnTo>
                      <a:pt x="30" y="30"/>
                    </a:lnTo>
                    <a:lnTo>
                      <a:pt x="90" y="30"/>
                    </a:lnTo>
                    <a:lnTo>
                      <a:pt x="90" y="90"/>
                    </a:lnTo>
                    <a:close/>
                    <a:moveTo>
                      <a:pt x="105" y="0"/>
                    </a:moveTo>
                    <a:lnTo>
                      <a:pt x="15" y="0"/>
                    </a:lnTo>
                    <a:lnTo>
                      <a:pt x="12" y="0"/>
                    </a:lnTo>
                    <a:lnTo>
                      <a:pt x="9" y="1"/>
                    </a:lnTo>
                    <a:lnTo>
                      <a:pt x="7" y="2"/>
                    </a:lnTo>
                    <a:lnTo>
                      <a:pt x="5" y="4"/>
                    </a:lnTo>
                    <a:lnTo>
                      <a:pt x="2" y="6"/>
                    </a:lnTo>
                    <a:lnTo>
                      <a:pt x="1" y="10"/>
                    </a:lnTo>
                    <a:lnTo>
                      <a:pt x="0" y="12"/>
                    </a:lnTo>
                    <a:lnTo>
                      <a:pt x="0" y="15"/>
                    </a:lnTo>
                    <a:lnTo>
                      <a:pt x="0" y="105"/>
                    </a:lnTo>
                    <a:lnTo>
                      <a:pt x="0" y="108"/>
                    </a:lnTo>
                    <a:lnTo>
                      <a:pt x="1" y="112"/>
                    </a:lnTo>
                    <a:lnTo>
                      <a:pt x="2" y="114"/>
                    </a:lnTo>
                    <a:lnTo>
                      <a:pt x="5" y="116"/>
                    </a:lnTo>
                    <a:lnTo>
                      <a:pt x="7" y="118"/>
                    </a:lnTo>
                    <a:lnTo>
                      <a:pt x="9" y="119"/>
                    </a:lnTo>
                    <a:lnTo>
                      <a:pt x="12" y="120"/>
                    </a:lnTo>
                    <a:lnTo>
                      <a:pt x="15" y="120"/>
                    </a:lnTo>
                    <a:lnTo>
                      <a:pt x="105" y="120"/>
                    </a:lnTo>
                    <a:lnTo>
                      <a:pt x="109" y="120"/>
                    </a:lnTo>
                    <a:lnTo>
                      <a:pt x="111" y="119"/>
                    </a:lnTo>
                    <a:lnTo>
                      <a:pt x="114" y="118"/>
                    </a:lnTo>
                    <a:lnTo>
                      <a:pt x="116" y="116"/>
                    </a:lnTo>
                    <a:lnTo>
                      <a:pt x="117" y="114"/>
                    </a:lnTo>
                    <a:lnTo>
                      <a:pt x="119" y="112"/>
                    </a:lnTo>
                    <a:lnTo>
                      <a:pt x="120" y="108"/>
                    </a:lnTo>
                    <a:lnTo>
                      <a:pt x="120" y="105"/>
                    </a:lnTo>
                    <a:lnTo>
                      <a:pt x="120" y="15"/>
                    </a:lnTo>
                    <a:lnTo>
                      <a:pt x="120" y="12"/>
                    </a:lnTo>
                    <a:lnTo>
                      <a:pt x="119" y="10"/>
                    </a:lnTo>
                    <a:lnTo>
                      <a:pt x="117" y="6"/>
                    </a:lnTo>
                    <a:lnTo>
                      <a:pt x="116"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303">
                <a:extLst>
                  <a:ext uri="{FF2B5EF4-FFF2-40B4-BE49-F238E27FC236}">
                    <a16:creationId xmlns:a16="http://schemas.microsoft.com/office/drawing/2014/main" id="{56ECA4E3-BD7A-4C6E-884D-CE89407BA00F}"/>
                  </a:ext>
                </a:extLst>
              </p:cNvPr>
              <p:cNvSpPr>
                <a:spLocks noEditPoints="1"/>
              </p:cNvSpPr>
              <p:nvPr/>
            </p:nvSpPr>
            <p:spPr bwMode="auto">
              <a:xfrm>
                <a:off x="9958388" y="1563688"/>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8 w 120"/>
                  <a:gd name="T17" fmla="*/ 1 h 120"/>
                  <a:gd name="T18" fmla="*/ 6 w 120"/>
                  <a:gd name="T19" fmla="*/ 2 h 120"/>
                  <a:gd name="T20" fmla="*/ 4 w 120"/>
                  <a:gd name="T21" fmla="*/ 4 h 120"/>
                  <a:gd name="T22" fmla="*/ 2 w 120"/>
                  <a:gd name="T23" fmla="*/ 6 h 120"/>
                  <a:gd name="T24" fmla="*/ 1 w 120"/>
                  <a:gd name="T25" fmla="*/ 10 h 120"/>
                  <a:gd name="T26" fmla="*/ 0 w 120"/>
                  <a:gd name="T27" fmla="*/ 12 h 120"/>
                  <a:gd name="T28" fmla="*/ 0 w 120"/>
                  <a:gd name="T29" fmla="*/ 15 h 120"/>
                  <a:gd name="T30" fmla="*/ 0 w 120"/>
                  <a:gd name="T31" fmla="*/ 105 h 120"/>
                  <a:gd name="T32" fmla="*/ 0 w 120"/>
                  <a:gd name="T33" fmla="*/ 108 h 120"/>
                  <a:gd name="T34" fmla="*/ 1 w 120"/>
                  <a:gd name="T35" fmla="*/ 112 h 120"/>
                  <a:gd name="T36" fmla="*/ 2 w 120"/>
                  <a:gd name="T37" fmla="*/ 114 h 120"/>
                  <a:gd name="T38" fmla="*/ 4 w 120"/>
                  <a:gd name="T39" fmla="*/ 116 h 120"/>
                  <a:gd name="T40" fmla="*/ 6 w 120"/>
                  <a:gd name="T41" fmla="*/ 118 h 120"/>
                  <a:gd name="T42" fmla="*/ 8 w 120"/>
                  <a:gd name="T43" fmla="*/ 119 h 120"/>
                  <a:gd name="T44" fmla="*/ 12 w 120"/>
                  <a:gd name="T45" fmla="*/ 120 h 120"/>
                  <a:gd name="T46" fmla="*/ 15 w 120"/>
                  <a:gd name="T47" fmla="*/ 120 h 120"/>
                  <a:gd name="T48" fmla="*/ 105 w 120"/>
                  <a:gd name="T49" fmla="*/ 120 h 120"/>
                  <a:gd name="T50" fmla="*/ 108 w 120"/>
                  <a:gd name="T51" fmla="*/ 120 h 120"/>
                  <a:gd name="T52" fmla="*/ 110 w 120"/>
                  <a:gd name="T53" fmla="*/ 119 h 120"/>
                  <a:gd name="T54" fmla="*/ 114 w 120"/>
                  <a:gd name="T55" fmla="*/ 118 h 120"/>
                  <a:gd name="T56" fmla="*/ 116 w 120"/>
                  <a:gd name="T57" fmla="*/ 116 h 120"/>
                  <a:gd name="T58" fmla="*/ 118 w 120"/>
                  <a:gd name="T59" fmla="*/ 114 h 120"/>
                  <a:gd name="T60" fmla="*/ 119 w 120"/>
                  <a:gd name="T61" fmla="*/ 112 h 120"/>
                  <a:gd name="T62" fmla="*/ 120 w 120"/>
                  <a:gd name="T63" fmla="*/ 108 h 120"/>
                  <a:gd name="T64" fmla="*/ 120 w 120"/>
                  <a:gd name="T65" fmla="*/ 105 h 120"/>
                  <a:gd name="T66" fmla="*/ 120 w 120"/>
                  <a:gd name="T67" fmla="*/ 15 h 120"/>
                  <a:gd name="T68" fmla="*/ 120 w 120"/>
                  <a:gd name="T69" fmla="*/ 12 h 120"/>
                  <a:gd name="T70" fmla="*/ 119 w 120"/>
                  <a:gd name="T71" fmla="*/ 10 h 120"/>
                  <a:gd name="T72" fmla="*/ 118 w 120"/>
                  <a:gd name="T73" fmla="*/ 6 h 120"/>
                  <a:gd name="T74" fmla="*/ 116 w 120"/>
                  <a:gd name="T75" fmla="*/ 4 h 120"/>
                  <a:gd name="T76" fmla="*/ 114 w 120"/>
                  <a:gd name="T77" fmla="*/ 3 h 120"/>
                  <a:gd name="T78" fmla="*/ 110 w 120"/>
                  <a:gd name="T79" fmla="*/ 1 h 120"/>
                  <a:gd name="T80" fmla="*/ 108 w 120"/>
                  <a:gd name="T81" fmla="*/ 0 h 120"/>
                  <a:gd name="T82" fmla="*/ 105 w 120"/>
                  <a:gd name="T83" fmla="*/ 0 h 120"/>
                  <a:gd name="T84" fmla="*/ 105 w 120"/>
                  <a:gd name="T8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20">
                    <a:moveTo>
                      <a:pt x="90" y="90"/>
                    </a:moveTo>
                    <a:lnTo>
                      <a:pt x="30" y="90"/>
                    </a:lnTo>
                    <a:lnTo>
                      <a:pt x="30" y="30"/>
                    </a:lnTo>
                    <a:lnTo>
                      <a:pt x="90" y="30"/>
                    </a:lnTo>
                    <a:lnTo>
                      <a:pt x="90" y="90"/>
                    </a:lnTo>
                    <a:close/>
                    <a:moveTo>
                      <a:pt x="105" y="0"/>
                    </a:moveTo>
                    <a:lnTo>
                      <a:pt x="15" y="0"/>
                    </a:lnTo>
                    <a:lnTo>
                      <a:pt x="12" y="0"/>
                    </a:lnTo>
                    <a:lnTo>
                      <a:pt x="8" y="1"/>
                    </a:lnTo>
                    <a:lnTo>
                      <a:pt x="6" y="2"/>
                    </a:lnTo>
                    <a:lnTo>
                      <a:pt x="4" y="4"/>
                    </a:lnTo>
                    <a:lnTo>
                      <a:pt x="2" y="6"/>
                    </a:lnTo>
                    <a:lnTo>
                      <a:pt x="1" y="10"/>
                    </a:lnTo>
                    <a:lnTo>
                      <a:pt x="0" y="12"/>
                    </a:lnTo>
                    <a:lnTo>
                      <a:pt x="0" y="15"/>
                    </a:lnTo>
                    <a:lnTo>
                      <a:pt x="0" y="105"/>
                    </a:lnTo>
                    <a:lnTo>
                      <a:pt x="0" y="108"/>
                    </a:lnTo>
                    <a:lnTo>
                      <a:pt x="1" y="112"/>
                    </a:lnTo>
                    <a:lnTo>
                      <a:pt x="2" y="114"/>
                    </a:lnTo>
                    <a:lnTo>
                      <a:pt x="4" y="116"/>
                    </a:lnTo>
                    <a:lnTo>
                      <a:pt x="6" y="118"/>
                    </a:lnTo>
                    <a:lnTo>
                      <a:pt x="8" y="119"/>
                    </a:lnTo>
                    <a:lnTo>
                      <a:pt x="12" y="120"/>
                    </a:lnTo>
                    <a:lnTo>
                      <a:pt x="15" y="120"/>
                    </a:lnTo>
                    <a:lnTo>
                      <a:pt x="105" y="120"/>
                    </a:lnTo>
                    <a:lnTo>
                      <a:pt x="108" y="120"/>
                    </a:lnTo>
                    <a:lnTo>
                      <a:pt x="110" y="119"/>
                    </a:lnTo>
                    <a:lnTo>
                      <a:pt x="114" y="118"/>
                    </a:lnTo>
                    <a:lnTo>
                      <a:pt x="116" y="116"/>
                    </a:lnTo>
                    <a:lnTo>
                      <a:pt x="118" y="114"/>
                    </a:lnTo>
                    <a:lnTo>
                      <a:pt x="119" y="112"/>
                    </a:lnTo>
                    <a:lnTo>
                      <a:pt x="120" y="108"/>
                    </a:lnTo>
                    <a:lnTo>
                      <a:pt x="120" y="105"/>
                    </a:lnTo>
                    <a:lnTo>
                      <a:pt x="120" y="15"/>
                    </a:lnTo>
                    <a:lnTo>
                      <a:pt x="120" y="12"/>
                    </a:lnTo>
                    <a:lnTo>
                      <a:pt x="119" y="10"/>
                    </a:lnTo>
                    <a:lnTo>
                      <a:pt x="118" y="6"/>
                    </a:lnTo>
                    <a:lnTo>
                      <a:pt x="116" y="4"/>
                    </a:lnTo>
                    <a:lnTo>
                      <a:pt x="114" y="3"/>
                    </a:lnTo>
                    <a:lnTo>
                      <a:pt x="110" y="1"/>
                    </a:lnTo>
                    <a:lnTo>
                      <a:pt x="108" y="0"/>
                    </a:lnTo>
                    <a:lnTo>
                      <a:pt x="105"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304">
                <a:extLst>
                  <a:ext uri="{FF2B5EF4-FFF2-40B4-BE49-F238E27FC236}">
                    <a16:creationId xmlns:a16="http://schemas.microsoft.com/office/drawing/2014/main" id="{1EF71949-5329-4192-AA74-03656E31893A}"/>
                  </a:ext>
                </a:extLst>
              </p:cNvPr>
              <p:cNvSpPr>
                <a:spLocks noEditPoints="1"/>
              </p:cNvSpPr>
              <p:nvPr/>
            </p:nvSpPr>
            <p:spPr bwMode="auto">
              <a:xfrm>
                <a:off x="10072688" y="1516063"/>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9 w 120"/>
                  <a:gd name="T17" fmla="*/ 1 h 120"/>
                  <a:gd name="T18" fmla="*/ 7 w 120"/>
                  <a:gd name="T19" fmla="*/ 2 h 120"/>
                  <a:gd name="T20" fmla="*/ 5 w 120"/>
                  <a:gd name="T21" fmla="*/ 4 h 120"/>
                  <a:gd name="T22" fmla="*/ 2 w 120"/>
                  <a:gd name="T23" fmla="*/ 6 h 120"/>
                  <a:gd name="T24" fmla="*/ 1 w 120"/>
                  <a:gd name="T25" fmla="*/ 8 h 120"/>
                  <a:gd name="T26" fmla="*/ 0 w 120"/>
                  <a:gd name="T27" fmla="*/ 12 h 120"/>
                  <a:gd name="T28" fmla="*/ 0 w 120"/>
                  <a:gd name="T29" fmla="*/ 15 h 120"/>
                  <a:gd name="T30" fmla="*/ 0 w 120"/>
                  <a:gd name="T31" fmla="*/ 105 h 120"/>
                  <a:gd name="T32" fmla="*/ 0 w 120"/>
                  <a:gd name="T33" fmla="*/ 108 h 120"/>
                  <a:gd name="T34" fmla="*/ 1 w 120"/>
                  <a:gd name="T35" fmla="*/ 110 h 120"/>
                  <a:gd name="T36" fmla="*/ 2 w 120"/>
                  <a:gd name="T37" fmla="*/ 114 h 120"/>
                  <a:gd name="T38" fmla="*/ 5 w 120"/>
                  <a:gd name="T39" fmla="*/ 116 h 120"/>
                  <a:gd name="T40" fmla="*/ 7 w 120"/>
                  <a:gd name="T41" fmla="*/ 118 h 120"/>
                  <a:gd name="T42" fmla="*/ 9 w 120"/>
                  <a:gd name="T43" fmla="*/ 119 h 120"/>
                  <a:gd name="T44" fmla="*/ 12 w 120"/>
                  <a:gd name="T45" fmla="*/ 120 h 120"/>
                  <a:gd name="T46" fmla="*/ 15 w 120"/>
                  <a:gd name="T47" fmla="*/ 120 h 120"/>
                  <a:gd name="T48" fmla="*/ 105 w 120"/>
                  <a:gd name="T49" fmla="*/ 120 h 120"/>
                  <a:gd name="T50" fmla="*/ 109 w 120"/>
                  <a:gd name="T51" fmla="*/ 120 h 120"/>
                  <a:gd name="T52" fmla="*/ 111 w 120"/>
                  <a:gd name="T53" fmla="*/ 119 h 120"/>
                  <a:gd name="T54" fmla="*/ 114 w 120"/>
                  <a:gd name="T55" fmla="*/ 118 h 120"/>
                  <a:gd name="T56" fmla="*/ 116 w 120"/>
                  <a:gd name="T57" fmla="*/ 116 h 120"/>
                  <a:gd name="T58" fmla="*/ 117 w 120"/>
                  <a:gd name="T59" fmla="*/ 114 h 120"/>
                  <a:gd name="T60" fmla="*/ 119 w 120"/>
                  <a:gd name="T61" fmla="*/ 110 h 120"/>
                  <a:gd name="T62" fmla="*/ 120 w 120"/>
                  <a:gd name="T63" fmla="*/ 108 h 120"/>
                  <a:gd name="T64" fmla="*/ 120 w 120"/>
                  <a:gd name="T65" fmla="*/ 105 h 120"/>
                  <a:gd name="T66" fmla="*/ 120 w 120"/>
                  <a:gd name="T67" fmla="*/ 15 h 120"/>
                  <a:gd name="T68" fmla="*/ 120 w 120"/>
                  <a:gd name="T69" fmla="*/ 12 h 120"/>
                  <a:gd name="T70" fmla="*/ 119 w 120"/>
                  <a:gd name="T71" fmla="*/ 8 h 120"/>
                  <a:gd name="T72" fmla="*/ 117 w 120"/>
                  <a:gd name="T73" fmla="*/ 6 h 120"/>
                  <a:gd name="T74" fmla="*/ 116 w 120"/>
                  <a:gd name="T75" fmla="*/ 4 h 120"/>
                  <a:gd name="T76" fmla="*/ 114 w 120"/>
                  <a:gd name="T77" fmla="*/ 2 h 120"/>
                  <a:gd name="T78" fmla="*/ 111 w 120"/>
                  <a:gd name="T79" fmla="*/ 1 h 120"/>
                  <a:gd name="T80" fmla="*/ 109 w 120"/>
                  <a:gd name="T81" fmla="*/ 0 h 120"/>
                  <a:gd name="T82" fmla="*/ 105 w 120"/>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0">
                    <a:moveTo>
                      <a:pt x="90" y="90"/>
                    </a:moveTo>
                    <a:lnTo>
                      <a:pt x="30" y="90"/>
                    </a:lnTo>
                    <a:lnTo>
                      <a:pt x="30" y="30"/>
                    </a:lnTo>
                    <a:lnTo>
                      <a:pt x="90" y="30"/>
                    </a:lnTo>
                    <a:lnTo>
                      <a:pt x="90" y="90"/>
                    </a:lnTo>
                    <a:close/>
                    <a:moveTo>
                      <a:pt x="105" y="0"/>
                    </a:moveTo>
                    <a:lnTo>
                      <a:pt x="15" y="0"/>
                    </a:lnTo>
                    <a:lnTo>
                      <a:pt x="12" y="0"/>
                    </a:lnTo>
                    <a:lnTo>
                      <a:pt x="9" y="1"/>
                    </a:lnTo>
                    <a:lnTo>
                      <a:pt x="7" y="2"/>
                    </a:lnTo>
                    <a:lnTo>
                      <a:pt x="5" y="4"/>
                    </a:lnTo>
                    <a:lnTo>
                      <a:pt x="2" y="6"/>
                    </a:lnTo>
                    <a:lnTo>
                      <a:pt x="1" y="8"/>
                    </a:lnTo>
                    <a:lnTo>
                      <a:pt x="0" y="12"/>
                    </a:lnTo>
                    <a:lnTo>
                      <a:pt x="0" y="15"/>
                    </a:lnTo>
                    <a:lnTo>
                      <a:pt x="0" y="105"/>
                    </a:lnTo>
                    <a:lnTo>
                      <a:pt x="0" y="108"/>
                    </a:lnTo>
                    <a:lnTo>
                      <a:pt x="1" y="110"/>
                    </a:lnTo>
                    <a:lnTo>
                      <a:pt x="2" y="114"/>
                    </a:lnTo>
                    <a:lnTo>
                      <a:pt x="5" y="116"/>
                    </a:lnTo>
                    <a:lnTo>
                      <a:pt x="7" y="118"/>
                    </a:lnTo>
                    <a:lnTo>
                      <a:pt x="9" y="119"/>
                    </a:lnTo>
                    <a:lnTo>
                      <a:pt x="12" y="120"/>
                    </a:lnTo>
                    <a:lnTo>
                      <a:pt x="15" y="120"/>
                    </a:lnTo>
                    <a:lnTo>
                      <a:pt x="105" y="120"/>
                    </a:lnTo>
                    <a:lnTo>
                      <a:pt x="109" y="120"/>
                    </a:lnTo>
                    <a:lnTo>
                      <a:pt x="111" y="119"/>
                    </a:lnTo>
                    <a:lnTo>
                      <a:pt x="114" y="118"/>
                    </a:lnTo>
                    <a:lnTo>
                      <a:pt x="116" y="116"/>
                    </a:lnTo>
                    <a:lnTo>
                      <a:pt x="117" y="114"/>
                    </a:lnTo>
                    <a:lnTo>
                      <a:pt x="119" y="110"/>
                    </a:lnTo>
                    <a:lnTo>
                      <a:pt x="120" y="108"/>
                    </a:lnTo>
                    <a:lnTo>
                      <a:pt x="120" y="105"/>
                    </a:lnTo>
                    <a:lnTo>
                      <a:pt x="120" y="15"/>
                    </a:lnTo>
                    <a:lnTo>
                      <a:pt x="120" y="12"/>
                    </a:lnTo>
                    <a:lnTo>
                      <a:pt x="119" y="8"/>
                    </a:lnTo>
                    <a:lnTo>
                      <a:pt x="117" y="6"/>
                    </a:lnTo>
                    <a:lnTo>
                      <a:pt x="116"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305">
                <a:extLst>
                  <a:ext uri="{FF2B5EF4-FFF2-40B4-BE49-F238E27FC236}">
                    <a16:creationId xmlns:a16="http://schemas.microsoft.com/office/drawing/2014/main" id="{5013415C-50E1-42E6-B1C1-70D74C8E8324}"/>
                  </a:ext>
                </a:extLst>
              </p:cNvPr>
              <p:cNvSpPr>
                <a:spLocks noEditPoints="1"/>
              </p:cNvSpPr>
              <p:nvPr/>
            </p:nvSpPr>
            <p:spPr bwMode="auto">
              <a:xfrm>
                <a:off x="9958388" y="1516063"/>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8 w 120"/>
                  <a:gd name="T17" fmla="*/ 1 h 120"/>
                  <a:gd name="T18" fmla="*/ 6 w 120"/>
                  <a:gd name="T19" fmla="*/ 2 h 120"/>
                  <a:gd name="T20" fmla="*/ 4 w 120"/>
                  <a:gd name="T21" fmla="*/ 4 h 120"/>
                  <a:gd name="T22" fmla="*/ 2 w 120"/>
                  <a:gd name="T23" fmla="*/ 6 h 120"/>
                  <a:gd name="T24" fmla="*/ 1 w 120"/>
                  <a:gd name="T25" fmla="*/ 8 h 120"/>
                  <a:gd name="T26" fmla="*/ 0 w 120"/>
                  <a:gd name="T27" fmla="*/ 12 h 120"/>
                  <a:gd name="T28" fmla="*/ 0 w 120"/>
                  <a:gd name="T29" fmla="*/ 15 h 120"/>
                  <a:gd name="T30" fmla="*/ 0 w 120"/>
                  <a:gd name="T31" fmla="*/ 105 h 120"/>
                  <a:gd name="T32" fmla="*/ 0 w 120"/>
                  <a:gd name="T33" fmla="*/ 108 h 120"/>
                  <a:gd name="T34" fmla="*/ 1 w 120"/>
                  <a:gd name="T35" fmla="*/ 110 h 120"/>
                  <a:gd name="T36" fmla="*/ 2 w 120"/>
                  <a:gd name="T37" fmla="*/ 114 h 120"/>
                  <a:gd name="T38" fmla="*/ 4 w 120"/>
                  <a:gd name="T39" fmla="*/ 116 h 120"/>
                  <a:gd name="T40" fmla="*/ 6 w 120"/>
                  <a:gd name="T41" fmla="*/ 118 h 120"/>
                  <a:gd name="T42" fmla="*/ 8 w 120"/>
                  <a:gd name="T43" fmla="*/ 119 h 120"/>
                  <a:gd name="T44" fmla="*/ 12 w 120"/>
                  <a:gd name="T45" fmla="*/ 120 h 120"/>
                  <a:gd name="T46" fmla="*/ 15 w 120"/>
                  <a:gd name="T47" fmla="*/ 120 h 120"/>
                  <a:gd name="T48" fmla="*/ 105 w 120"/>
                  <a:gd name="T49" fmla="*/ 120 h 120"/>
                  <a:gd name="T50" fmla="*/ 108 w 120"/>
                  <a:gd name="T51" fmla="*/ 120 h 120"/>
                  <a:gd name="T52" fmla="*/ 110 w 120"/>
                  <a:gd name="T53" fmla="*/ 119 h 120"/>
                  <a:gd name="T54" fmla="*/ 114 w 120"/>
                  <a:gd name="T55" fmla="*/ 118 h 120"/>
                  <a:gd name="T56" fmla="*/ 116 w 120"/>
                  <a:gd name="T57" fmla="*/ 116 h 120"/>
                  <a:gd name="T58" fmla="*/ 118 w 120"/>
                  <a:gd name="T59" fmla="*/ 114 h 120"/>
                  <a:gd name="T60" fmla="*/ 119 w 120"/>
                  <a:gd name="T61" fmla="*/ 110 h 120"/>
                  <a:gd name="T62" fmla="*/ 120 w 120"/>
                  <a:gd name="T63" fmla="*/ 108 h 120"/>
                  <a:gd name="T64" fmla="*/ 120 w 120"/>
                  <a:gd name="T65" fmla="*/ 105 h 120"/>
                  <a:gd name="T66" fmla="*/ 120 w 120"/>
                  <a:gd name="T67" fmla="*/ 15 h 120"/>
                  <a:gd name="T68" fmla="*/ 120 w 120"/>
                  <a:gd name="T69" fmla="*/ 12 h 120"/>
                  <a:gd name="T70" fmla="*/ 119 w 120"/>
                  <a:gd name="T71" fmla="*/ 8 h 120"/>
                  <a:gd name="T72" fmla="*/ 118 w 120"/>
                  <a:gd name="T73" fmla="*/ 6 h 120"/>
                  <a:gd name="T74" fmla="*/ 116 w 120"/>
                  <a:gd name="T75" fmla="*/ 4 h 120"/>
                  <a:gd name="T76" fmla="*/ 114 w 120"/>
                  <a:gd name="T77" fmla="*/ 2 h 120"/>
                  <a:gd name="T78" fmla="*/ 110 w 120"/>
                  <a:gd name="T79" fmla="*/ 1 h 120"/>
                  <a:gd name="T80" fmla="*/ 108 w 120"/>
                  <a:gd name="T81" fmla="*/ 0 h 120"/>
                  <a:gd name="T82" fmla="*/ 105 w 120"/>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0">
                    <a:moveTo>
                      <a:pt x="90" y="90"/>
                    </a:moveTo>
                    <a:lnTo>
                      <a:pt x="30" y="90"/>
                    </a:lnTo>
                    <a:lnTo>
                      <a:pt x="30" y="30"/>
                    </a:lnTo>
                    <a:lnTo>
                      <a:pt x="90" y="30"/>
                    </a:lnTo>
                    <a:lnTo>
                      <a:pt x="90" y="90"/>
                    </a:lnTo>
                    <a:close/>
                    <a:moveTo>
                      <a:pt x="105" y="0"/>
                    </a:moveTo>
                    <a:lnTo>
                      <a:pt x="15" y="0"/>
                    </a:lnTo>
                    <a:lnTo>
                      <a:pt x="12" y="0"/>
                    </a:lnTo>
                    <a:lnTo>
                      <a:pt x="8" y="1"/>
                    </a:lnTo>
                    <a:lnTo>
                      <a:pt x="6" y="2"/>
                    </a:lnTo>
                    <a:lnTo>
                      <a:pt x="4" y="4"/>
                    </a:lnTo>
                    <a:lnTo>
                      <a:pt x="2" y="6"/>
                    </a:lnTo>
                    <a:lnTo>
                      <a:pt x="1" y="8"/>
                    </a:lnTo>
                    <a:lnTo>
                      <a:pt x="0" y="12"/>
                    </a:lnTo>
                    <a:lnTo>
                      <a:pt x="0" y="15"/>
                    </a:lnTo>
                    <a:lnTo>
                      <a:pt x="0" y="105"/>
                    </a:lnTo>
                    <a:lnTo>
                      <a:pt x="0" y="108"/>
                    </a:lnTo>
                    <a:lnTo>
                      <a:pt x="1" y="110"/>
                    </a:lnTo>
                    <a:lnTo>
                      <a:pt x="2" y="114"/>
                    </a:lnTo>
                    <a:lnTo>
                      <a:pt x="4" y="116"/>
                    </a:lnTo>
                    <a:lnTo>
                      <a:pt x="6" y="118"/>
                    </a:lnTo>
                    <a:lnTo>
                      <a:pt x="8" y="119"/>
                    </a:lnTo>
                    <a:lnTo>
                      <a:pt x="12" y="120"/>
                    </a:lnTo>
                    <a:lnTo>
                      <a:pt x="15" y="120"/>
                    </a:lnTo>
                    <a:lnTo>
                      <a:pt x="105" y="120"/>
                    </a:lnTo>
                    <a:lnTo>
                      <a:pt x="108" y="120"/>
                    </a:lnTo>
                    <a:lnTo>
                      <a:pt x="110" y="119"/>
                    </a:lnTo>
                    <a:lnTo>
                      <a:pt x="114" y="118"/>
                    </a:lnTo>
                    <a:lnTo>
                      <a:pt x="116" y="116"/>
                    </a:lnTo>
                    <a:lnTo>
                      <a:pt x="118" y="114"/>
                    </a:lnTo>
                    <a:lnTo>
                      <a:pt x="119" y="110"/>
                    </a:lnTo>
                    <a:lnTo>
                      <a:pt x="120" y="108"/>
                    </a:lnTo>
                    <a:lnTo>
                      <a:pt x="120" y="105"/>
                    </a:lnTo>
                    <a:lnTo>
                      <a:pt x="120" y="15"/>
                    </a:lnTo>
                    <a:lnTo>
                      <a:pt x="120" y="12"/>
                    </a:lnTo>
                    <a:lnTo>
                      <a:pt x="119" y="8"/>
                    </a:lnTo>
                    <a:lnTo>
                      <a:pt x="118" y="6"/>
                    </a:lnTo>
                    <a:lnTo>
                      <a:pt x="116" y="4"/>
                    </a:lnTo>
                    <a:lnTo>
                      <a:pt x="114" y="2"/>
                    </a:lnTo>
                    <a:lnTo>
                      <a:pt x="110" y="1"/>
                    </a:lnTo>
                    <a:lnTo>
                      <a:pt x="108"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306">
                <a:extLst>
                  <a:ext uri="{FF2B5EF4-FFF2-40B4-BE49-F238E27FC236}">
                    <a16:creationId xmlns:a16="http://schemas.microsoft.com/office/drawing/2014/main" id="{7301A272-B1FC-4278-A9D4-65E5C0449FD8}"/>
                  </a:ext>
                </a:extLst>
              </p:cNvPr>
              <p:cNvSpPr>
                <a:spLocks noEditPoints="1"/>
              </p:cNvSpPr>
              <p:nvPr/>
            </p:nvSpPr>
            <p:spPr bwMode="auto">
              <a:xfrm>
                <a:off x="10072688" y="1468438"/>
                <a:ext cx="38100" cy="38100"/>
              </a:xfrm>
              <a:custGeom>
                <a:avLst/>
                <a:gdLst>
                  <a:gd name="T0" fmla="*/ 90 w 120"/>
                  <a:gd name="T1" fmla="*/ 91 h 121"/>
                  <a:gd name="T2" fmla="*/ 30 w 120"/>
                  <a:gd name="T3" fmla="*/ 91 h 121"/>
                  <a:gd name="T4" fmla="*/ 30 w 120"/>
                  <a:gd name="T5" fmla="*/ 30 h 121"/>
                  <a:gd name="T6" fmla="*/ 90 w 120"/>
                  <a:gd name="T7" fmla="*/ 30 h 121"/>
                  <a:gd name="T8" fmla="*/ 90 w 120"/>
                  <a:gd name="T9" fmla="*/ 91 h 121"/>
                  <a:gd name="T10" fmla="*/ 105 w 120"/>
                  <a:gd name="T11" fmla="*/ 0 h 121"/>
                  <a:gd name="T12" fmla="*/ 15 w 120"/>
                  <a:gd name="T13" fmla="*/ 0 h 121"/>
                  <a:gd name="T14" fmla="*/ 12 w 120"/>
                  <a:gd name="T15" fmla="*/ 1 h 121"/>
                  <a:gd name="T16" fmla="*/ 9 w 120"/>
                  <a:gd name="T17" fmla="*/ 2 h 121"/>
                  <a:gd name="T18" fmla="*/ 7 w 120"/>
                  <a:gd name="T19" fmla="*/ 3 h 121"/>
                  <a:gd name="T20" fmla="*/ 5 w 120"/>
                  <a:gd name="T21" fmla="*/ 5 h 121"/>
                  <a:gd name="T22" fmla="*/ 2 w 120"/>
                  <a:gd name="T23" fmla="*/ 7 h 121"/>
                  <a:gd name="T24" fmla="*/ 1 w 120"/>
                  <a:gd name="T25" fmla="*/ 9 h 121"/>
                  <a:gd name="T26" fmla="*/ 0 w 120"/>
                  <a:gd name="T27" fmla="*/ 12 h 121"/>
                  <a:gd name="T28" fmla="*/ 0 w 120"/>
                  <a:gd name="T29" fmla="*/ 15 h 121"/>
                  <a:gd name="T30" fmla="*/ 0 w 120"/>
                  <a:gd name="T31" fmla="*/ 106 h 121"/>
                  <a:gd name="T32" fmla="*/ 0 w 120"/>
                  <a:gd name="T33" fmla="*/ 108 h 121"/>
                  <a:gd name="T34" fmla="*/ 1 w 120"/>
                  <a:gd name="T35" fmla="*/ 111 h 121"/>
                  <a:gd name="T36" fmla="*/ 2 w 120"/>
                  <a:gd name="T37" fmla="*/ 113 h 121"/>
                  <a:gd name="T38" fmla="*/ 5 w 120"/>
                  <a:gd name="T39" fmla="*/ 116 h 121"/>
                  <a:gd name="T40" fmla="*/ 7 w 120"/>
                  <a:gd name="T41" fmla="*/ 118 h 121"/>
                  <a:gd name="T42" fmla="*/ 9 w 120"/>
                  <a:gd name="T43" fmla="*/ 120 h 121"/>
                  <a:gd name="T44" fmla="*/ 12 w 120"/>
                  <a:gd name="T45" fmla="*/ 120 h 121"/>
                  <a:gd name="T46" fmla="*/ 15 w 120"/>
                  <a:gd name="T47" fmla="*/ 121 h 121"/>
                  <a:gd name="T48" fmla="*/ 105 w 120"/>
                  <a:gd name="T49" fmla="*/ 121 h 121"/>
                  <a:gd name="T50" fmla="*/ 109 w 120"/>
                  <a:gd name="T51" fmla="*/ 120 h 121"/>
                  <a:gd name="T52" fmla="*/ 111 w 120"/>
                  <a:gd name="T53" fmla="*/ 120 h 121"/>
                  <a:gd name="T54" fmla="*/ 114 w 120"/>
                  <a:gd name="T55" fmla="*/ 118 h 121"/>
                  <a:gd name="T56" fmla="*/ 116 w 120"/>
                  <a:gd name="T57" fmla="*/ 116 h 121"/>
                  <a:gd name="T58" fmla="*/ 117 w 120"/>
                  <a:gd name="T59" fmla="*/ 113 h 121"/>
                  <a:gd name="T60" fmla="*/ 119 w 120"/>
                  <a:gd name="T61" fmla="*/ 111 h 121"/>
                  <a:gd name="T62" fmla="*/ 120 w 120"/>
                  <a:gd name="T63" fmla="*/ 108 h 121"/>
                  <a:gd name="T64" fmla="*/ 120 w 120"/>
                  <a:gd name="T65" fmla="*/ 106 h 121"/>
                  <a:gd name="T66" fmla="*/ 120 w 120"/>
                  <a:gd name="T67" fmla="*/ 15 h 121"/>
                  <a:gd name="T68" fmla="*/ 120 w 120"/>
                  <a:gd name="T69" fmla="*/ 12 h 121"/>
                  <a:gd name="T70" fmla="*/ 119 w 120"/>
                  <a:gd name="T71" fmla="*/ 9 h 121"/>
                  <a:gd name="T72" fmla="*/ 117 w 120"/>
                  <a:gd name="T73" fmla="*/ 7 h 121"/>
                  <a:gd name="T74" fmla="*/ 116 w 120"/>
                  <a:gd name="T75" fmla="*/ 5 h 121"/>
                  <a:gd name="T76" fmla="*/ 114 w 120"/>
                  <a:gd name="T77" fmla="*/ 3 h 121"/>
                  <a:gd name="T78" fmla="*/ 111 w 120"/>
                  <a:gd name="T79" fmla="*/ 2 h 121"/>
                  <a:gd name="T80" fmla="*/ 109 w 120"/>
                  <a:gd name="T81" fmla="*/ 1 h 121"/>
                  <a:gd name="T82" fmla="*/ 105 w 120"/>
                  <a:gd name="T8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1">
                    <a:moveTo>
                      <a:pt x="90" y="91"/>
                    </a:moveTo>
                    <a:lnTo>
                      <a:pt x="30" y="91"/>
                    </a:lnTo>
                    <a:lnTo>
                      <a:pt x="30" y="30"/>
                    </a:lnTo>
                    <a:lnTo>
                      <a:pt x="90" y="30"/>
                    </a:lnTo>
                    <a:lnTo>
                      <a:pt x="90" y="91"/>
                    </a:lnTo>
                    <a:close/>
                    <a:moveTo>
                      <a:pt x="105" y="0"/>
                    </a:moveTo>
                    <a:lnTo>
                      <a:pt x="15" y="0"/>
                    </a:lnTo>
                    <a:lnTo>
                      <a:pt x="12" y="1"/>
                    </a:lnTo>
                    <a:lnTo>
                      <a:pt x="9" y="2"/>
                    </a:lnTo>
                    <a:lnTo>
                      <a:pt x="7" y="3"/>
                    </a:lnTo>
                    <a:lnTo>
                      <a:pt x="5" y="5"/>
                    </a:lnTo>
                    <a:lnTo>
                      <a:pt x="2" y="7"/>
                    </a:lnTo>
                    <a:lnTo>
                      <a:pt x="1" y="9"/>
                    </a:lnTo>
                    <a:lnTo>
                      <a:pt x="0" y="12"/>
                    </a:lnTo>
                    <a:lnTo>
                      <a:pt x="0" y="15"/>
                    </a:lnTo>
                    <a:lnTo>
                      <a:pt x="0" y="106"/>
                    </a:lnTo>
                    <a:lnTo>
                      <a:pt x="0" y="108"/>
                    </a:lnTo>
                    <a:lnTo>
                      <a:pt x="1" y="111"/>
                    </a:lnTo>
                    <a:lnTo>
                      <a:pt x="2" y="113"/>
                    </a:lnTo>
                    <a:lnTo>
                      <a:pt x="5" y="116"/>
                    </a:lnTo>
                    <a:lnTo>
                      <a:pt x="7" y="118"/>
                    </a:lnTo>
                    <a:lnTo>
                      <a:pt x="9" y="120"/>
                    </a:lnTo>
                    <a:lnTo>
                      <a:pt x="12" y="120"/>
                    </a:lnTo>
                    <a:lnTo>
                      <a:pt x="15" y="121"/>
                    </a:lnTo>
                    <a:lnTo>
                      <a:pt x="105" y="121"/>
                    </a:lnTo>
                    <a:lnTo>
                      <a:pt x="109" y="120"/>
                    </a:lnTo>
                    <a:lnTo>
                      <a:pt x="111" y="120"/>
                    </a:lnTo>
                    <a:lnTo>
                      <a:pt x="114" y="118"/>
                    </a:lnTo>
                    <a:lnTo>
                      <a:pt x="116" y="116"/>
                    </a:lnTo>
                    <a:lnTo>
                      <a:pt x="117" y="113"/>
                    </a:lnTo>
                    <a:lnTo>
                      <a:pt x="119" y="111"/>
                    </a:lnTo>
                    <a:lnTo>
                      <a:pt x="120" y="108"/>
                    </a:lnTo>
                    <a:lnTo>
                      <a:pt x="120" y="106"/>
                    </a:lnTo>
                    <a:lnTo>
                      <a:pt x="120" y="15"/>
                    </a:lnTo>
                    <a:lnTo>
                      <a:pt x="120" y="12"/>
                    </a:lnTo>
                    <a:lnTo>
                      <a:pt x="119" y="9"/>
                    </a:lnTo>
                    <a:lnTo>
                      <a:pt x="117" y="7"/>
                    </a:lnTo>
                    <a:lnTo>
                      <a:pt x="116" y="5"/>
                    </a:lnTo>
                    <a:lnTo>
                      <a:pt x="114" y="3"/>
                    </a:lnTo>
                    <a:lnTo>
                      <a:pt x="111" y="2"/>
                    </a:lnTo>
                    <a:lnTo>
                      <a:pt x="109" y="1"/>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307">
                <a:extLst>
                  <a:ext uri="{FF2B5EF4-FFF2-40B4-BE49-F238E27FC236}">
                    <a16:creationId xmlns:a16="http://schemas.microsoft.com/office/drawing/2014/main" id="{C785B617-C38C-4182-80B8-5F860BEDE033}"/>
                  </a:ext>
                </a:extLst>
              </p:cNvPr>
              <p:cNvSpPr>
                <a:spLocks noEditPoints="1"/>
              </p:cNvSpPr>
              <p:nvPr/>
            </p:nvSpPr>
            <p:spPr bwMode="auto">
              <a:xfrm>
                <a:off x="9958388" y="1468438"/>
                <a:ext cx="38100" cy="38100"/>
              </a:xfrm>
              <a:custGeom>
                <a:avLst/>
                <a:gdLst>
                  <a:gd name="T0" fmla="*/ 90 w 120"/>
                  <a:gd name="T1" fmla="*/ 91 h 121"/>
                  <a:gd name="T2" fmla="*/ 30 w 120"/>
                  <a:gd name="T3" fmla="*/ 91 h 121"/>
                  <a:gd name="T4" fmla="*/ 30 w 120"/>
                  <a:gd name="T5" fmla="*/ 30 h 121"/>
                  <a:gd name="T6" fmla="*/ 90 w 120"/>
                  <a:gd name="T7" fmla="*/ 30 h 121"/>
                  <a:gd name="T8" fmla="*/ 90 w 120"/>
                  <a:gd name="T9" fmla="*/ 91 h 121"/>
                  <a:gd name="T10" fmla="*/ 105 w 120"/>
                  <a:gd name="T11" fmla="*/ 0 h 121"/>
                  <a:gd name="T12" fmla="*/ 15 w 120"/>
                  <a:gd name="T13" fmla="*/ 0 h 121"/>
                  <a:gd name="T14" fmla="*/ 12 w 120"/>
                  <a:gd name="T15" fmla="*/ 1 h 121"/>
                  <a:gd name="T16" fmla="*/ 8 w 120"/>
                  <a:gd name="T17" fmla="*/ 2 h 121"/>
                  <a:gd name="T18" fmla="*/ 6 w 120"/>
                  <a:gd name="T19" fmla="*/ 3 h 121"/>
                  <a:gd name="T20" fmla="*/ 4 w 120"/>
                  <a:gd name="T21" fmla="*/ 5 h 121"/>
                  <a:gd name="T22" fmla="*/ 2 w 120"/>
                  <a:gd name="T23" fmla="*/ 7 h 121"/>
                  <a:gd name="T24" fmla="*/ 1 w 120"/>
                  <a:gd name="T25" fmla="*/ 9 h 121"/>
                  <a:gd name="T26" fmla="*/ 0 w 120"/>
                  <a:gd name="T27" fmla="*/ 12 h 121"/>
                  <a:gd name="T28" fmla="*/ 0 w 120"/>
                  <a:gd name="T29" fmla="*/ 15 h 121"/>
                  <a:gd name="T30" fmla="*/ 0 w 120"/>
                  <a:gd name="T31" fmla="*/ 106 h 121"/>
                  <a:gd name="T32" fmla="*/ 0 w 120"/>
                  <a:gd name="T33" fmla="*/ 108 h 121"/>
                  <a:gd name="T34" fmla="*/ 1 w 120"/>
                  <a:gd name="T35" fmla="*/ 111 h 121"/>
                  <a:gd name="T36" fmla="*/ 2 w 120"/>
                  <a:gd name="T37" fmla="*/ 113 h 121"/>
                  <a:gd name="T38" fmla="*/ 4 w 120"/>
                  <a:gd name="T39" fmla="*/ 116 h 121"/>
                  <a:gd name="T40" fmla="*/ 6 w 120"/>
                  <a:gd name="T41" fmla="*/ 118 h 121"/>
                  <a:gd name="T42" fmla="*/ 8 w 120"/>
                  <a:gd name="T43" fmla="*/ 120 h 121"/>
                  <a:gd name="T44" fmla="*/ 12 w 120"/>
                  <a:gd name="T45" fmla="*/ 120 h 121"/>
                  <a:gd name="T46" fmla="*/ 15 w 120"/>
                  <a:gd name="T47" fmla="*/ 121 h 121"/>
                  <a:gd name="T48" fmla="*/ 105 w 120"/>
                  <a:gd name="T49" fmla="*/ 121 h 121"/>
                  <a:gd name="T50" fmla="*/ 108 w 120"/>
                  <a:gd name="T51" fmla="*/ 120 h 121"/>
                  <a:gd name="T52" fmla="*/ 110 w 120"/>
                  <a:gd name="T53" fmla="*/ 120 h 121"/>
                  <a:gd name="T54" fmla="*/ 114 w 120"/>
                  <a:gd name="T55" fmla="*/ 118 h 121"/>
                  <a:gd name="T56" fmla="*/ 116 w 120"/>
                  <a:gd name="T57" fmla="*/ 116 h 121"/>
                  <a:gd name="T58" fmla="*/ 118 w 120"/>
                  <a:gd name="T59" fmla="*/ 113 h 121"/>
                  <a:gd name="T60" fmla="*/ 119 w 120"/>
                  <a:gd name="T61" fmla="*/ 111 h 121"/>
                  <a:gd name="T62" fmla="*/ 120 w 120"/>
                  <a:gd name="T63" fmla="*/ 108 h 121"/>
                  <a:gd name="T64" fmla="*/ 120 w 120"/>
                  <a:gd name="T65" fmla="*/ 106 h 121"/>
                  <a:gd name="T66" fmla="*/ 120 w 120"/>
                  <a:gd name="T67" fmla="*/ 15 h 121"/>
                  <a:gd name="T68" fmla="*/ 120 w 120"/>
                  <a:gd name="T69" fmla="*/ 12 h 121"/>
                  <a:gd name="T70" fmla="*/ 119 w 120"/>
                  <a:gd name="T71" fmla="*/ 9 h 121"/>
                  <a:gd name="T72" fmla="*/ 118 w 120"/>
                  <a:gd name="T73" fmla="*/ 7 h 121"/>
                  <a:gd name="T74" fmla="*/ 116 w 120"/>
                  <a:gd name="T75" fmla="*/ 5 h 121"/>
                  <a:gd name="T76" fmla="*/ 114 w 120"/>
                  <a:gd name="T77" fmla="*/ 3 h 121"/>
                  <a:gd name="T78" fmla="*/ 110 w 120"/>
                  <a:gd name="T79" fmla="*/ 2 h 121"/>
                  <a:gd name="T80" fmla="*/ 108 w 120"/>
                  <a:gd name="T81" fmla="*/ 1 h 121"/>
                  <a:gd name="T82" fmla="*/ 105 w 120"/>
                  <a:gd name="T8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1">
                    <a:moveTo>
                      <a:pt x="90" y="91"/>
                    </a:moveTo>
                    <a:lnTo>
                      <a:pt x="30" y="91"/>
                    </a:lnTo>
                    <a:lnTo>
                      <a:pt x="30" y="30"/>
                    </a:lnTo>
                    <a:lnTo>
                      <a:pt x="90" y="30"/>
                    </a:lnTo>
                    <a:lnTo>
                      <a:pt x="90" y="91"/>
                    </a:lnTo>
                    <a:close/>
                    <a:moveTo>
                      <a:pt x="105" y="0"/>
                    </a:moveTo>
                    <a:lnTo>
                      <a:pt x="15" y="0"/>
                    </a:lnTo>
                    <a:lnTo>
                      <a:pt x="12" y="1"/>
                    </a:lnTo>
                    <a:lnTo>
                      <a:pt x="8" y="2"/>
                    </a:lnTo>
                    <a:lnTo>
                      <a:pt x="6" y="3"/>
                    </a:lnTo>
                    <a:lnTo>
                      <a:pt x="4" y="5"/>
                    </a:lnTo>
                    <a:lnTo>
                      <a:pt x="2" y="7"/>
                    </a:lnTo>
                    <a:lnTo>
                      <a:pt x="1" y="9"/>
                    </a:lnTo>
                    <a:lnTo>
                      <a:pt x="0" y="12"/>
                    </a:lnTo>
                    <a:lnTo>
                      <a:pt x="0" y="15"/>
                    </a:lnTo>
                    <a:lnTo>
                      <a:pt x="0" y="106"/>
                    </a:lnTo>
                    <a:lnTo>
                      <a:pt x="0" y="108"/>
                    </a:lnTo>
                    <a:lnTo>
                      <a:pt x="1" y="111"/>
                    </a:lnTo>
                    <a:lnTo>
                      <a:pt x="2" y="113"/>
                    </a:lnTo>
                    <a:lnTo>
                      <a:pt x="4" y="116"/>
                    </a:lnTo>
                    <a:lnTo>
                      <a:pt x="6" y="118"/>
                    </a:lnTo>
                    <a:lnTo>
                      <a:pt x="8" y="120"/>
                    </a:lnTo>
                    <a:lnTo>
                      <a:pt x="12" y="120"/>
                    </a:lnTo>
                    <a:lnTo>
                      <a:pt x="15" y="121"/>
                    </a:lnTo>
                    <a:lnTo>
                      <a:pt x="105" y="121"/>
                    </a:lnTo>
                    <a:lnTo>
                      <a:pt x="108" y="120"/>
                    </a:lnTo>
                    <a:lnTo>
                      <a:pt x="110" y="120"/>
                    </a:lnTo>
                    <a:lnTo>
                      <a:pt x="114" y="118"/>
                    </a:lnTo>
                    <a:lnTo>
                      <a:pt x="116" y="116"/>
                    </a:lnTo>
                    <a:lnTo>
                      <a:pt x="118" y="113"/>
                    </a:lnTo>
                    <a:lnTo>
                      <a:pt x="119" y="111"/>
                    </a:lnTo>
                    <a:lnTo>
                      <a:pt x="120" y="108"/>
                    </a:lnTo>
                    <a:lnTo>
                      <a:pt x="120" y="106"/>
                    </a:lnTo>
                    <a:lnTo>
                      <a:pt x="120" y="15"/>
                    </a:lnTo>
                    <a:lnTo>
                      <a:pt x="120" y="12"/>
                    </a:lnTo>
                    <a:lnTo>
                      <a:pt x="119" y="9"/>
                    </a:lnTo>
                    <a:lnTo>
                      <a:pt x="118" y="7"/>
                    </a:lnTo>
                    <a:lnTo>
                      <a:pt x="116" y="5"/>
                    </a:lnTo>
                    <a:lnTo>
                      <a:pt x="114" y="3"/>
                    </a:lnTo>
                    <a:lnTo>
                      <a:pt x="110" y="2"/>
                    </a:lnTo>
                    <a:lnTo>
                      <a:pt x="108" y="1"/>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08">
                <a:extLst>
                  <a:ext uri="{FF2B5EF4-FFF2-40B4-BE49-F238E27FC236}">
                    <a16:creationId xmlns:a16="http://schemas.microsoft.com/office/drawing/2014/main" id="{8AE06499-E22E-4ACE-9346-EEB74ED7BC50}"/>
                  </a:ext>
                </a:extLst>
              </p:cNvPr>
              <p:cNvSpPr>
                <a:spLocks noEditPoints="1"/>
              </p:cNvSpPr>
              <p:nvPr/>
            </p:nvSpPr>
            <p:spPr bwMode="auto">
              <a:xfrm>
                <a:off x="10072688" y="1420813"/>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9 w 120"/>
                  <a:gd name="T17" fmla="*/ 1 h 120"/>
                  <a:gd name="T18" fmla="*/ 7 w 120"/>
                  <a:gd name="T19" fmla="*/ 2 h 120"/>
                  <a:gd name="T20" fmla="*/ 5 w 120"/>
                  <a:gd name="T21" fmla="*/ 5 h 120"/>
                  <a:gd name="T22" fmla="*/ 2 w 120"/>
                  <a:gd name="T23" fmla="*/ 7 h 120"/>
                  <a:gd name="T24" fmla="*/ 1 w 120"/>
                  <a:gd name="T25" fmla="*/ 10 h 120"/>
                  <a:gd name="T26" fmla="*/ 0 w 120"/>
                  <a:gd name="T27" fmla="*/ 12 h 120"/>
                  <a:gd name="T28" fmla="*/ 0 w 120"/>
                  <a:gd name="T29" fmla="*/ 15 h 120"/>
                  <a:gd name="T30" fmla="*/ 0 w 120"/>
                  <a:gd name="T31" fmla="*/ 105 h 120"/>
                  <a:gd name="T32" fmla="*/ 0 w 120"/>
                  <a:gd name="T33" fmla="*/ 109 h 120"/>
                  <a:gd name="T34" fmla="*/ 1 w 120"/>
                  <a:gd name="T35" fmla="*/ 112 h 120"/>
                  <a:gd name="T36" fmla="*/ 2 w 120"/>
                  <a:gd name="T37" fmla="*/ 114 h 120"/>
                  <a:gd name="T38" fmla="*/ 5 w 120"/>
                  <a:gd name="T39" fmla="*/ 116 h 120"/>
                  <a:gd name="T40" fmla="*/ 7 w 120"/>
                  <a:gd name="T41" fmla="*/ 118 h 120"/>
                  <a:gd name="T42" fmla="*/ 9 w 120"/>
                  <a:gd name="T43" fmla="*/ 119 h 120"/>
                  <a:gd name="T44" fmla="*/ 12 w 120"/>
                  <a:gd name="T45" fmla="*/ 120 h 120"/>
                  <a:gd name="T46" fmla="*/ 15 w 120"/>
                  <a:gd name="T47" fmla="*/ 120 h 120"/>
                  <a:gd name="T48" fmla="*/ 105 w 120"/>
                  <a:gd name="T49" fmla="*/ 120 h 120"/>
                  <a:gd name="T50" fmla="*/ 109 w 120"/>
                  <a:gd name="T51" fmla="*/ 120 h 120"/>
                  <a:gd name="T52" fmla="*/ 111 w 120"/>
                  <a:gd name="T53" fmla="*/ 119 h 120"/>
                  <a:gd name="T54" fmla="*/ 114 w 120"/>
                  <a:gd name="T55" fmla="*/ 118 h 120"/>
                  <a:gd name="T56" fmla="*/ 116 w 120"/>
                  <a:gd name="T57" fmla="*/ 116 h 120"/>
                  <a:gd name="T58" fmla="*/ 117 w 120"/>
                  <a:gd name="T59" fmla="*/ 114 h 120"/>
                  <a:gd name="T60" fmla="*/ 119 w 120"/>
                  <a:gd name="T61" fmla="*/ 112 h 120"/>
                  <a:gd name="T62" fmla="*/ 120 w 120"/>
                  <a:gd name="T63" fmla="*/ 109 h 120"/>
                  <a:gd name="T64" fmla="*/ 120 w 120"/>
                  <a:gd name="T65" fmla="*/ 105 h 120"/>
                  <a:gd name="T66" fmla="*/ 120 w 120"/>
                  <a:gd name="T67" fmla="*/ 15 h 120"/>
                  <a:gd name="T68" fmla="*/ 120 w 120"/>
                  <a:gd name="T69" fmla="*/ 12 h 120"/>
                  <a:gd name="T70" fmla="*/ 119 w 120"/>
                  <a:gd name="T71" fmla="*/ 10 h 120"/>
                  <a:gd name="T72" fmla="*/ 117 w 120"/>
                  <a:gd name="T73" fmla="*/ 7 h 120"/>
                  <a:gd name="T74" fmla="*/ 116 w 120"/>
                  <a:gd name="T75" fmla="*/ 5 h 120"/>
                  <a:gd name="T76" fmla="*/ 114 w 120"/>
                  <a:gd name="T77" fmla="*/ 2 h 120"/>
                  <a:gd name="T78" fmla="*/ 111 w 120"/>
                  <a:gd name="T79" fmla="*/ 1 h 120"/>
                  <a:gd name="T80" fmla="*/ 109 w 120"/>
                  <a:gd name="T81" fmla="*/ 0 h 120"/>
                  <a:gd name="T82" fmla="*/ 105 w 120"/>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0">
                    <a:moveTo>
                      <a:pt x="90" y="90"/>
                    </a:moveTo>
                    <a:lnTo>
                      <a:pt x="30" y="90"/>
                    </a:lnTo>
                    <a:lnTo>
                      <a:pt x="30" y="30"/>
                    </a:lnTo>
                    <a:lnTo>
                      <a:pt x="90" y="30"/>
                    </a:lnTo>
                    <a:lnTo>
                      <a:pt x="90" y="90"/>
                    </a:lnTo>
                    <a:close/>
                    <a:moveTo>
                      <a:pt x="105" y="0"/>
                    </a:moveTo>
                    <a:lnTo>
                      <a:pt x="15" y="0"/>
                    </a:lnTo>
                    <a:lnTo>
                      <a:pt x="12" y="0"/>
                    </a:lnTo>
                    <a:lnTo>
                      <a:pt x="9" y="1"/>
                    </a:lnTo>
                    <a:lnTo>
                      <a:pt x="7" y="2"/>
                    </a:lnTo>
                    <a:lnTo>
                      <a:pt x="5" y="5"/>
                    </a:lnTo>
                    <a:lnTo>
                      <a:pt x="2" y="7"/>
                    </a:lnTo>
                    <a:lnTo>
                      <a:pt x="1" y="10"/>
                    </a:lnTo>
                    <a:lnTo>
                      <a:pt x="0" y="12"/>
                    </a:lnTo>
                    <a:lnTo>
                      <a:pt x="0" y="15"/>
                    </a:lnTo>
                    <a:lnTo>
                      <a:pt x="0" y="105"/>
                    </a:lnTo>
                    <a:lnTo>
                      <a:pt x="0" y="109"/>
                    </a:lnTo>
                    <a:lnTo>
                      <a:pt x="1" y="112"/>
                    </a:lnTo>
                    <a:lnTo>
                      <a:pt x="2" y="114"/>
                    </a:lnTo>
                    <a:lnTo>
                      <a:pt x="5" y="116"/>
                    </a:lnTo>
                    <a:lnTo>
                      <a:pt x="7" y="118"/>
                    </a:lnTo>
                    <a:lnTo>
                      <a:pt x="9" y="119"/>
                    </a:lnTo>
                    <a:lnTo>
                      <a:pt x="12" y="120"/>
                    </a:lnTo>
                    <a:lnTo>
                      <a:pt x="15" y="120"/>
                    </a:lnTo>
                    <a:lnTo>
                      <a:pt x="105" y="120"/>
                    </a:lnTo>
                    <a:lnTo>
                      <a:pt x="109" y="120"/>
                    </a:lnTo>
                    <a:lnTo>
                      <a:pt x="111" y="119"/>
                    </a:lnTo>
                    <a:lnTo>
                      <a:pt x="114" y="118"/>
                    </a:lnTo>
                    <a:lnTo>
                      <a:pt x="116" y="116"/>
                    </a:lnTo>
                    <a:lnTo>
                      <a:pt x="117" y="114"/>
                    </a:lnTo>
                    <a:lnTo>
                      <a:pt x="119" y="112"/>
                    </a:lnTo>
                    <a:lnTo>
                      <a:pt x="120" y="109"/>
                    </a:lnTo>
                    <a:lnTo>
                      <a:pt x="120" y="105"/>
                    </a:lnTo>
                    <a:lnTo>
                      <a:pt x="120" y="15"/>
                    </a:lnTo>
                    <a:lnTo>
                      <a:pt x="120" y="12"/>
                    </a:lnTo>
                    <a:lnTo>
                      <a:pt x="119" y="10"/>
                    </a:lnTo>
                    <a:lnTo>
                      <a:pt x="117" y="7"/>
                    </a:lnTo>
                    <a:lnTo>
                      <a:pt x="116" y="5"/>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309">
                <a:extLst>
                  <a:ext uri="{FF2B5EF4-FFF2-40B4-BE49-F238E27FC236}">
                    <a16:creationId xmlns:a16="http://schemas.microsoft.com/office/drawing/2014/main" id="{3C5FB2E4-CCBE-4605-BF0F-E6E77E32BBF6}"/>
                  </a:ext>
                </a:extLst>
              </p:cNvPr>
              <p:cNvSpPr>
                <a:spLocks noEditPoints="1"/>
              </p:cNvSpPr>
              <p:nvPr/>
            </p:nvSpPr>
            <p:spPr bwMode="auto">
              <a:xfrm>
                <a:off x="9958388" y="1420813"/>
                <a:ext cx="38100" cy="38100"/>
              </a:xfrm>
              <a:custGeom>
                <a:avLst/>
                <a:gdLst>
                  <a:gd name="T0" fmla="*/ 90 w 120"/>
                  <a:gd name="T1" fmla="*/ 90 h 120"/>
                  <a:gd name="T2" fmla="*/ 30 w 120"/>
                  <a:gd name="T3" fmla="*/ 90 h 120"/>
                  <a:gd name="T4" fmla="*/ 30 w 120"/>
                  <a:gd name="T5" fmla="*/ 30 h 120"/>
                  <a:gd name="T6" fmla="*/ 90 w 120"/>
                  <a:gd name="T7" fmla="*/ 30 h 120"/>
                  <a:gd name="T8" fmla="*/ 90 w 120"/>
                  <a:gd name="T9" fmla="*/ 90 h 120"/>
                  <a:gd name="T10" fmla="*/ 105 w 120"/>
                  <a:gd name="T11" fmla="*/ 0 h 120"/>
                  <a:gd name="T12" fmla="*/ 15 w 120"/>
                  <a:gd name="T13" fmla="*/ 0 h 120"/>
                  <a:gd name="T14" fmla="*/ 12 w 120"/>
                  <a:gd name="T15" fmla="*/ 0 h 120"/>
                  <a:gd name="T16" fmla="*/ 8 w 120"/>
                  <a:gd name="T17" fmla="*/ 1 h 120"/>
                  <a:gd name="T18" fmla="*/ 6 w 120"/>
                  <a:gd name="T19" fmla="*/ 2 h 120"/>
                  <a:gd name="T20" fmla="*/ 4 w 120"/>
                  <a:gd name="T21" fmla="*/ 5 h 120"/>
                  <a:gd name="T22" fmla="*/ 2 w 120"/>
                  <a:gd name="T23" fmla="*/ 7 h 120"/>
                  <a:gd name="T24" fmla="*/ 1 w 120"/>
                  <a:gd name="T25" fmla="*/ 10 h 120"/>
                  <a:gd name="T26" fmla="*/ 0 w 120"/>
                  <a:gd name="T27" fmla="*/ 12 h 120"/>
                  <a:gd name="T28" fmla="*/ 0 w 120"/>
                  <a:gd name="T29" fmla="*/ 15 h 120"/>
                  <a:gd name="T30" fmla="*/ 0 w 120"/>
                  <a:gd name="T31" fmla="*/ 105 h 120"/>
                  <a:gd name="T32" fmla="*/ 0 w 120"/>
                  <a:gd name="T33" fmla="*/ 109 h 120"/>
                  <a:gd name="T34" fmla="*/ 1 w 120"/>
                  <a:gd name="T35" fmla="*/ 112 h 120"/>
                  <a:gd name="T36" fmla="*/ 2 w 120"/>
                  <a:gd name="T37" fmla="*/ 114 h 120"/>
                  <a:gd name="T38" fmla="*/ 4 w 120"/>
                  <a:gd name="T39" fmla="*/ 116 h 120"/>
                  <a:gd name="T40" fmla="*/ 6 w 120"/>
                  <a:gd name="T41" fmla="*/ 118 h 120"/>
                  <a:gd name="T42" fmla="*/ 8 w 120"/>
                  <a:gd name="T43" fmla="*/ 119 h 120"/>
                  <a:gd name="T44" fmla="*/ 12 w 120"/>
                  <a:gd name="T45" fmla="*/ 120 h 120"/>
                  <a:gd name="T46" fmla="*/ 15 w 120"/>
                  <a:gd name="T47" fmla="*/ 120 h 120"/>
                  <a:gd name="T48" fmla="*/ 105 w 120"/>
                  <a:gd name="T49" fmla="*/ 120 h 120"/>
                  <a:gd name="T50" fmla="*/ 108 w 120"/>
                  <a:gd name="T51" fmla="*/ 120 h 120"/>
                  <a:gd name="T52" fmla="*/ 110 w 120"/>
                  <a:gd name="T53" fmla="*/ 119 h 120"/>
                  <a:gd name="T54" fmla="*/ 114 w 120"/>
                  <a:gd name="T55" fmla="*/ 118 h 120"/>
                  <a:gd name="T56" fmla="*/ 116 w 120"/>
                  <a:gd name="T57" fmla="*/ 116 h 120"/>
                  <a:gd name="T58" fmla="*/ 118 w 120"/>
                  <a:gd name="T59" fmla="*/ 114 h 120"/>
                  <a:gd name="T60" fmla="*/ 119 w 120"/>
                  <a:gd name="T61" fmla="*/ 112 h 120"/>
                  <a:gd name="T62" fmla="*/ 120 w 120"/>
                  <a:gd name="T63" fmla="*/ 109 h 120"/>
                  <a:gd name="T64" fmla="*/ 120 w 120"/>
                  <a:gd name="T65" fmla="*/ 105 h 120"/>
                  <a:gd name="T66" fmla="*/ 120 w 120"/>
                  <a:gd name="T67" fmla="*/ 15 h 120"/>
                  <a:gd name="T68" fmla="*/ 120 w 120"/>
                  <a:gd name="T69" fmla="*/ 12 h 120"/>
                  <a:gd name="T70" fmla="*/ 119 w 120"/>
                  <a:gd name="T71" fmla="*/ 10 h 120"/>
                  <a:gd name="T72" fmla="*/ 118 w 120"/>
                  <a:gd name="T73" fmla="*/ 7 h 120"/>
                  <a:gd name="T74" fmla="*/ 116 w 120"/>
                  <a:gd name="T75" fmla="*/ 5 h 120"/>
                  <a:gd name="T76" fmla="*/ 114 w 120"/>
                  <a:gd name="T77" fmla="*/ 2 h 120"/>
                  <a:gd name="T78" fmla="*/ 110 w 120"/>
                  <a:gd name="T79" fmla="*/ 1 h 120"/>
                  <a:gd name="T80" fmla="*/ 108 w 120"/>
                  <a:gd name="T81" fmla="*/ 0 h 120"/>
                  <a:gd name="T82" fmla="*/ 105 w 120"/>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120">
                    <a:moveTo>
                      <a:pt x="90" y="90"/>
                    </a:moveTo>
                    <a:lnTo>
                      <a:pt x="30" y="90"/>
                    </a:lnTo>
                    <a:lnTo>
                      <a:pt x="30" y="30"/>
                    </a:lnTo>
                    <a:lnTo>
                      <a:pt x="90" y="30"/>
                    </a:lnTo>
                    <a:lnTo>
                      <a:pt x="90" y="90"/>
                    </a:lnTo>
                    <a:close/>
                    <a:moveTo>
                      <a:pt x="105" y="0"/>
                    </a:moveTo>
                    <a:lnTo>
                      <a:pt x="15" y="0"/>
                    </a:lnTo>
                    <a:lnTo>
                      <a:pt x="12" y="0"/>
                    </a:lnTo>
                    <a:lnTo>
                      <a:pt x="8" y="1"/>
                    </a:lnTo>
                    <a:lnTo>
                      <a:pt x="6" y="2"/>
                    </a:lnTo>
                    <a:lnTo>
                      <a:pt x="4" y="5"/>
                    </a:lnTo>
                    <a:lnTo>
                      <a:pt x="2" y="7"/>
                    </a:lnTo>
                    <a:lnTo>
                      <a:pt x="1" y="10"/>
                    </a:lnTo>
                    <a:lnTo>
                      <a:pt x="0" y="12"/>
                    </a:lnTo>
                    <a:lnTo>
                      <a:pt x="0" y="15"/>
                    </a:lnTo>
                    <a:lnTo>
                      <a:pt x="0" y="105"/>
                    </a:lnTo>
                    <a:lnTo>
                      <a:pt x="0" y="109"/>
                    </a:lnTo>
                    <a:lnTo>
                      <a:pt x="1" y="112"/>
                    </a:lnTo>
                    <a:lnTo>
                      <a:pt x="2" y="114"/>
                    </a:lnTo>
                    <a:lnTo>
                      <a:pt x="4" y="116"/>
                    </a:lnTo>
                    <a:lnTo>
                      <a:pt x="6" y="118"/>
                    </a:lnTo>
                    <a:lnTo>
                      <a:pt x="8" y="119"/>
                    </a:lnTo>
                    <a:lnTo>
                      <a:pt x="12" y="120"/>
                    </a:lnTo>
                    <a:lnTo>
                      <a:pt x="15" y="120"/>
                    </a:lnTo>
                    <a:lnTo>
                      <a:pt x="105" y="120"/>
                    </a:lnTo>
                    <a:lnTo>
                      <a:pt x="108" y="120"/>
                    </a:lnTo>
                    <a:lnTo>
                      <a:pt x="110" y="119"/>
                    </a:lnTo>
                    <a:lnTo>
                      <a:pt x="114" y="118"/>
                    </a:lnTo>
                    <a:lnTo>
                      <a:pt x="116" y="116"/>
                    </a:lnTo>
                    <a:lnTo>
                      <a:pt x="118" y="114"/>
                    </a:lnTo>
                    <a:lnTo>
                      <a:pt x="119" y="112"/>
                    </a:lnTo>
                    <a:lnTo>
                      <a:pt x="120" y="109"/>
                    </a:lnTo>
                    <a:lnTo>
                      <a:pt x="120" y="105"/>
                    </a:lnTo>
                    <a:lnTo>
                      <a:pt x="120" y="15"/>
                    </a:lnTo>
                    <a:lnTo>
                      <a:pt x="120" y="12"/>
                    </a:lnTo>
                    <a:lnTo>
                      <a:pt x="119" y="10"/>
                    </a:lnTo>
                    <a:lnTo>
                      <a:pt x="118" y="7"/>
                    </a:lnTo>
                    <a:lnTo>
                      <a:pt x="116" y="5"/>
                    </a:lnTo>
                    <a:lnTo>
                      <a:pt x="114" y="2"/>
                    </a:lnTo>
                    <a:lnTo>
                      <a:pt x="110" y="1"/>
                    </a:lnTo>
                    <a:lnTo>
                      <a:pt x="108"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34" name="CaixaDeTexto 333">
            <a:extLst>
              <a:ext uri="{FF2B5EF4-FFF2-40B4-BE49-F238E27FC236}">
                <a16:creationId xmlns:a16="http://schemas.microsoft.com/office/drawing/2014/main" id="{0019CBC3-D7D4-4FA4-A1A7-8BC390F5A44A}"/>
              </a:ext>
            </a:extLst>
          </p:cNvPr>
          <p:cNvSpPr txBox="1"/>
          <p:nvPr/>
        </p:nvSpPr>
        <p:spPr>
          <a:xfrm>
            <a:off x="5234849" y="4931704"/>
            <a:ext cx="1754538" cy="1138773"/>
          </a:xfrm>
          <a:prstGeom prst="rect">
            <a:avLst/>
          </a:prstGeom>
          <a:noFill/>
        </p:spPr>
        <p:txBody>
          <a:bodyPr wrap="square" rtlCol="0">
            <a:spAutoFit/>
          </a:bodyPr>
          <a:lstStyle/>
          <a:p>
            <a:pPr>
              <a:spcBef>
                <a:spcPts val="400"/>
              </a:spcBef>
              <a:spcAft>
                <a:spcPts val="400"/>
              </a:spcAft>
              <a:buClr>
                <a:schemeClr val="tx2"/>
              </a:buClr>
              <a:buSzPct val="120000"/>
            </a:pPr>
            <a:r>
              <a:rPr lang="en-US" sz="1200" dirty="0">
                <a:solidFill>
                  <a:schemeClr val="bg1"/>
                </a:solidFill>
                <a:cs typeface="Arial" pitchFamily="34" charset="0"/>
              </a:rPr>
              <a:t>Saint Louis | USA</a:t>
            </a:r>
          </a:p>
          <a:p>
            <a:pPr>
              <a:spcBef>
                <a:spcPts val="400"/>
              </a:spcBef>
              <a:spcAft>
                <a:spcPts val="400"/>
              </a:spcAft>
              <a:buClr>
                <a:schemeClr val="tx2"/>
              </a:buClr>
              <a:buSzPct val="120000"/>
            </a:pPr>
            <a:r>
              <a:rPr lang="en-US" sz="1200" dirty="0">
                <a:solidFill>
                  <a:schemeClr val="bg1"/>
                </a:solidFill>
                <a:cs typeface="Arial" pitchFamily="34" charset="0"/>
              </a:rPr>
              <a:t>Barcelona | </a:t>
            </a:r>
            <a:r>
              <a:rPr lang="en-US" sz="1200" dirty="0" err="1">
                <a:solidFill>
                  <a:schemeClr val="bg1"/>
                </a:solidFill>
                <a:cs typeface="Arial" pitchFamily="34" charset="0"/>
              </a:rPr>
              <a:t>Espanha</a:t>
            </a:r>
            <a:endParaRPr lang="en-US" sz="1200" dirty="0">
              <a:solidFill>
                <a:schemeClr val="bg1"/>
              </a:solidFill>
              <a:cs typeface="Arial" pitchFamily="34" charset="0"/>
            </a:endParaRPr>
          </a:p>
          <a:p>
            <a:pPr>
              <a:spcBef>
                <a:spcPts val="400"/>
              </a:spcBef>
              <a:spcAft>
                <a:spcPts val="400"/>
              </a:spcAft>
              <a:buClr>
                <a:schemeClr val="tx2"/>
              </a:buClr>
              <a:buSzPct val="120000"/>
            </a:pPr>
            <a:r>
              <a:rPr lang="en-US" sz="1200" dirty="0" err="1">
                <a:solidFill>
                  <a:schemeClr val="bg1"/>
                </a:solidFill>
                <a:cs typeface="Arial" pitchFamily="34" charset="0"/>
              </a:rPr>
              <a:t>Bucareste</a:t>
            </a:r>
            <a:r>
              <a:rPr lang="en-US" sz="1200" dirty="0">
                <a:solidFill>
                  <a:schemeClr val="bg1"/>
                </a:solidFill>
                <a:cs typeface="Arial" pitchFamily="34" charset="0"/>
              </a:rPr>
              <a:t> | </a:t>
            </a:r>
            <a:r>
              <a:rPr lang="en-US" sz="1200" dirty="0" err="1">
                <a:solidFill>
                  <a:schemeClr val="bg1"/>
                </a:solidFill>
                <a:cs typeface="Arial" pitchFamily="34" charset="0"/>
              </a:rPr>
              <a:t>Romênia</a:t>
            </a:r>
            <a:endParaRPr lang="en-US" sz="1200" dirty="0">
              <a:solidFill>
                <a:schemeClr val="bg1"/>
              </a:solidFill>
              <a:cs typeface="Arial" pitchFamily="34" charset="0"/>
            </a:endParaRPr>
          </a:p>
          <a:p>
            <a:pPr>
              <a:spcBef>
                <a:spcPts val="400"/>
              </a:spcBef>
              <a:spcAft>
                <a:spcPts val="400"/>
              </a:spcAft>
              <a:buClr>
                <a:schemeClr val="tx2"/>
              </a:buClr>
              <a:buSzPct val="120000"/>
            </a:pPr>
            <a:r>
              <a:rPr lang="en-US" sz="1200" dirty="0">
                <a:solidFill>
                  <a:schemeClr val="bg1"/>
                </a:solidFill>
                <a:cs typeface="Arial" pitchFamily="34" charset="0"/>
              </a:rPr>
              <a:t>Tianjin | China</a:t>
            </a:r>
          </a:p>
        </p:txBody>
      </p:sp>
      <p:sp>
        <p:nvSpPr>
          <p:cNvPr id="335" name="Retângulo 334">
            <a:extLst>
              <a:ext uri="{FF2B5EF4-FFF2-40B4-BE49-F238E27FC236}">
                <a16:creationId xmlns:a16="http://schemas.microsoft.com/office/drawing/2014/main" id="{8F57CD8F-D102-4E0A-BF02-152EDD5C6CA3}"/>
              </a:ext>
            </a:extLst>
          </p:cNvPr>
          <p:cNvSpPr/>
          <p:nvPr/>
        </p:nvSpPr>
        <p:spPr>
          <a:xfrm>
            <a:off x="5101588" y="4585705"/>
            <a:ext cx="1738746" cy="338554"/>
          </a:xfrm>
          <a:prstGeom prst="rect">
            <a:avLst/>
          </a:prstGeom>
        </p:spPr>
        <p:txBody>
          <a:bodyPr wrap="none">
            <a:spAutoFit/>
          </a:bodyPr>
          <a:lstStyle/>
          <a:p>
            <a:pPr>
              <a:spcBef>
                <a:spcPts val="400"/>
              </a:spcBef>
              <a:spcAft>
                <a:spcPts val="400"/>
              </a:spcAft>
              <a:buClr>
                <a:schemeClr val="tx2"/>
              </a:buClr>
              <a:buSzPct val="120000"/>
            </a:pPr>
            <a:r>
              <a:rPr lang="en-US" sz="1600" b="1" dirty="0">
                <a:solidFill>
                  <a:schemeClr val="bg1"/>
                </a:solidFill>
                <a:cs typeface="Arial" pitchFamily="34" charset="0"/>
              </a:rPr>
              <a:t>4 </a:t>
            </a:r>
            <a:r>
              <a:rPr lang="en-US" sz="1600" b="1" dirty="0" err="1">
                <a:solidFill>
                  <a:schemeClr val="bg1"/>
                </a:solidFill>
                <a:cs typeface="Arial" pitchFamily="34" charset="0"/>
              </a:rPr>
              <a:t>Centros</a:t>
            </a:r>
            <a:r>
              <a:rPr lang="en-US" sz="1600" b="1" dirty="0">
                <a:solidFill>
                  <a:schemeClr val="bg1"/>
                </a:solidFill>
                <a:cs typeface="Arial" pitchFamily="34" charset="0"/>
              </a:rPr>
              <a:t> </a:t>
            </a:r>
            <a:r>
              <a:rPr lang="en-US" sz="1600" b="1" dirty="0" err="1">
                <a:solidFill>
                  <a:schemeClr val="bg1"/>
                </a:solidFill>
                <a:cs typeface="Arial" pitchFamily="34" charset="0"/>
              </a:rPr>
              <a:t>Locais</a:t>
            </a:r>
            <a:endParaRPr lang="en-US" sz="1600" b="1" dirty="0">
              <a:solidFill>
                <a:schemeClr val="bg1"/>
              </a:solidFill>
              <a:cs typeface="Arial" pitchFamily="34" charset="0"/>
            </a:endParaRPr>
          </a:p>
        </p:txBody>
      </p:sp>
      <p:sp>
        <p:nvSpPr>
          <p:cNvPr id="172" name="CaixaDeTexto 171">
            <a:extLst>
              <a:ext uri="{FF2B5EF4-FFF2-40B4-BE49-F238E27FC236}">
                <a16:creationId xmlns:a16="http://schemas.microsoft.com/office/drawing/2014/main" id="{70C76FCE-7E25-4E2C-A8EC-25398351DE38}"/>
              </a:ext>
            </a:extLst>
          </p:cNvPr>
          <p:cNvSpPr txBox="1"/>
          <p:nvPr/>
        </p:nvSpPr>
        <p:spPr>
          <a:xfrm>
            <a:off x="347360" y="1458022"/>
            <a:ext cx="4439479" cy="1015663"/>
          </a:xfrm>
          <a:prstGeom prst="rect">
            <a:avLst/>
          </a:prstGeom>
          <a:noFill/>
        </p:spPr>
        <p:txBody>
          <a:bodyPr wrap="square" rtlCol="0">
            <a:spAutoFit/>
          </a:bodyPr>
          <a:lstStyle/>
          <a:p>
            <a:pPr>
              <a:spcBef>
                <a:spcPts val="400"/>
              </a:spcBef>
              <a:spcAft>
                <a:spcPts val="400"/>
              </a:spcAft>
              <a:buClr>
                <a:schemeClr val="tx2"/>
              </a:buClr>
              <a:buSzPct val="120000"/>
            </a:pPr>
            <a:r>
              <a:rPr lang="pt-BR" sz="1200" dirty="0">
                <a:solidFill>
                  <a:schemeClr val="bg1"/>
                </a:solidFill>
                <a:cs typeface="Arial" pitchFamily="34" charset="0"/>
              </a:rPr>
              <a:t>O Bunge Business Services (BBS) é a área de serviços compartilhados da Bunge. Com foco na melhoria contínua e no atendimento ao cliente, o BBS ajuda a agilizar e evoluir nossos processos para nos tornarmos mais ágeis, digitais e eficientes, possibilitando vantagens competitivas da Bunge no mercado. </a:t>
            </a:r>
          </a:p>
        </p:txBody>
      </p:sp>
    </p:spTree>
    <p:extLst>
      <p:ext uri="{BB962C8B-B14F-4D97-AF65-F5344CB8AC3E}">
        <p14:creationId xmlns:p14="http://schemas.microsoft.com/office/powerpoint/2010/main" val="1335167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0" name="Agrupar 179">
            <a:extLst>
              <a:ext uri="{FF2B5EF4-FFF2-40B4-BE49-F238E27FC236}">
                <a16:creationId xmlns:a16="http://schemas.microsoft.com/office/drawing/2014/main" id="{BA986763-933F-437B-AE9D-4112C9564263}"/>
              </a:ext>
            </a:extLst>
          </p:cNvPr>
          <p:cNvGrpSpPr/>
          <p:nvPr/>
        </p:nvGrpSpPr>
        <p:grpSpPr>
          <a:xfrm flipV="1">
            <a:off x="4812694" y="1512674"/>
            <a:ext cx="123109" cy="1072256"/>
            <a:chOff x="1018524" y="4592829"/>
            <a:chExt cx="123109" cy="1072256"/>
          </a:xfrm>
        </p:grpSpPr>
        <p:cxnSp>
          <p:nvCxnSpPr>
            <p:cNvPr id="181" name="Conector reto 180">
              <a:extLst>
                <a:ext uri="{FF2B5EF4-FFF2-40B4-BE49-F238E27FC236}">
                  <a16:creationId xmlns:a16="http://schemas.microsoft.com/office/drawing/2014/main" id="{73FD455C-A3EE-4387-BDE0-D3511EB6A64E}"/>
                </a:ext>
              </a:extLst>
            </p:cNvPr>
            <p:cNvCxnSpPr>
              <a:cxnSpLocks/>
            </p:cNvCxnSpPr>
            <p:nvPr/>
          </p:nvCxnSpPr>
          <p:spPr>
            <a:xfrm flipH="1">
              <a:off x="1081993" y="4592829"/>
              <a:ext cx="25619" cy="981156"/>
            </a:xfrm>
            <a:prstGeom prst="line">
              <a:avLst/>
            </a:prstGeom>
            <a:ln>
              <a:solidFill>
                <a:schemeClr val="tx1"/>
              </a:solidFill>
            </a:ln>
          </p:spPr>
          <p:style>
            <a:lnRef idx="3">
              <a:schemeClr val="lt1"/>
            </a:lnRef>
            <a:fillRef idx="1">
              <a:schemeClr val="dk1"/>
            </a:fillRef>
            <a:effectRef idx="1">
              <a:schemeClr val="dk1"/>
            </a:effectRef>
            <a:fontRef idx="minor">
              <a:schemeClr val="lt1"/>
            </a:fontRef>
          </p:style>
        </p:cxnSp>
        <p:sp>
          <p:nvSpPr>
            <p:cNvPr id="182" name="Elipse 181">
              <a:extLst>
                <a:ext uri="{FF2B5EF4-FFF2-40B4-BE49-F238E27FC236}">
                  <a16:creationId xmlns:a16="http://schemas.microsoft.com/office/drawing/2014/main" id="{538C5DAA-D688-42DC-A716-03576430DEC2}"/>
                </a:ext>
              </a:extLst>
            </p:cNvPr>
            <p:cNvSpPr/>
            <p:nvPr/>
          </p:nvSpPr>
          <p:spPr>
            <a:xfrm>
              <a:off x="1018524" y="5541976"/>
              <a:ext cx="123109" cy="123109"/>
            </a:xfrm>
            <a:prstGeom prst="ellipse">
              <a:avLst/>
            </a:prstGeom>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pt-BR" dirty="0"/>
            </a:p>
          </p:txBody>
        </p:sp>
      </p:grpSp>
      <p:grpSp>
        <p:nvGrpSpPr>
          <p:cNvPr id="183" name="Agrupar 182">
            <a:extLst>
              <a:ext uri="{FF2B5EF4-FFF2-40B4-BE49-F238E27FC236}">
                <a16:creationId xmlns:a16="http://schemas.microsoft.com/office/drawing/2014/main" id="{44E8BA89-A2EE-49C3-A18C-331249646567}"/>
              </a:ext>
            </a:extLst>
          </p:cNvPr>
          <p:cNvGrpSpPr/>
          <p:nvPr/>
        </p:nvGrpSpPr>
        <p:grpSpPr>
          <a:xfrm flipV="1">
            <a:off x="7405220" y="1529443"/>
            <a:ext cx="123109" cy="1072256"/>
            <a:chOff x="1018524" y="4592829"/>
            <a:chExt cx="123109" cy="1072256"/>
          </a:xfrm>
        </p:grpSpPr>
        <p:cxnSp>
          <p:nvCxnSpPr>
            <p:cNvPr id="184" name="Conector reto 183">
              <a:extLst>
                <a:ext uri="{FF2B5EF4-FFF2-40B4-BE49-F238E27FC236}">
                  <a16:creationId xmlns:a16="http://schemas.microsoft.com/office/drawing/2014/main" id="{68A80196-20F4-4CA0-AA66-E4B5FF90354F}"/>
                </a:ext>
              </a:extLst>
            </p:cNvPr>
            <p:cNvCxnSpPr>
              <a:cxnSpLocks/>
            </p:cNvCxnSpPr>
            <p:nvPr/>
          </p:nvCxnSpPr>
          <p:spPr>
            <a:xfrm flipH="1">
              <a:off x="1081993" y="4592829"/>
              <a:ext cx="25619" cy="981156"/>
            </a:xfrm>
            <a:prstGeom prst="line">
              <a:avLst/>
            </a:prstGeom>
            <a:ln>
              <a:solidFill>
                <a:schemeClr val="tx1"/>
              </a:solidFill>
            </a:ln>
          </p:spPr>
          <p:style>
            <a:lnRef idx="3">
              <a:schemeClr val="lt1"/>
            </a:lnRef>
            <a:fillRef idx="1">
              <a:schemeClr val="dk1"/>
            </a:fillRef>
            <a:effectRef idx="1">
              <a:schemeClr val="dk1"/>
            </a:effectRef>
            <a:fontRef idx="minor">
              <a:schemeClr val="lt1"/>
            </a:fontRef>
          </p:style>
        </p:cxnSp>
        <p:sp>
          <p:nvSpPr>
            <p:cNvPr id="185" name="Elipse 184">
              <a:extLst>
                <a:ext uri="{FF2B5EF4-FFF2-40B4-BE49-F238E27FC236}">
                  <a16:creationId xmlns:a16="http://schemas.microsoft.com/office/drawing/2014/main" id="{3E7DA8DC-E9B7-4012-A1DD-8ABA83F0A15A}"/>
                </a:ext>
              </a:extLst>
            </p:cNvPr>
            <p:cNvSpPr/>
            <p:nvPr/>
          </p:nvSpPr>
          <p:spPr>
            <a:xfrm>
              <a:off x="1018524" y="5541976"/>
              <a:ext cx="123109" cy="123109"/>
            </a:xfrm>
            <a:prstGeom prst="ellipse">
              <a:avLst/>
            </a:prstGeom>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pt-BR" dirty="0"/>
            </a:p>
          </p:txBody>
        </p:sp>
      </p:grpSp>
      <p:grpSp>
        <p:nvGrpSpPr>
          <p:cNvPr id="177" name="Agrupar 176">
            <a:extLst>
              <a:ext uri="{FF2B5EF4-FFF2-40B4-BE49-F238E27FC236}">
                <a16:creationId xmlns:a16="http://schemas.microsoft.com/office/drawing/2014/main" id="{290D6216-6C3E-46B9-8345-DDAB3DEC2E84}"/>
              </a:ext>
            </a:extLst>
          </p:cNvPr>
          <p:cNvGrpSpPr/>
          <p:nvPr/>
        </p:nvGrpSpPr>
        <p:grpSpPr>
          <a:xfrm flipV="1">
            <a:off x="2230248" y="1544124"/>
            <a:ext cx="123109" cy="1072256"/>
            <a:chOff x="1018524" y="4592829"/>
            <a:chExt cx="123109" cy="1072256"/>
          </a:xfrm>
        </p:grpSpPr>
        <p:cxnSp>
          <p:nvCxnSpPr>
            <p:cNvPr id="178" name="Conector reto 177">
              <a:extLst>
                <a:ext uri="{FF2B5EF4-FFF2-40B4-BE49-F238E27FC236}">
                  <a16:creationId xmlns:a16="http://schemas.microsoft.com/office/drawing/2014/main" id="{BA3E6529-A63A-4B98-8504-BC8BE7845890}"/>
                </a:ext>
              </a:extLst>
            </p:cNvPr>
            <p:cNvCxnSpPr>
              <a:cxnSpLocks/>
            </p:cNvCxnSpPr>
            <p:nvPr/>
          </p:nvCxnSpPr>
          <p:spPr>
            <a:xfrm flipH="1">
              <a:off x="1081993" y="4592829"/>
              <a:ext cx="25619" cy="981156"/>
            </a:xfrm>
            <a:prstGeom prst="line">
              <a:avLst/>
            </a:prstGeom>
            <a:ln>
              <a:solidFill>
                <a:schemeClr val="tx1"/>
              </a:solidFill>
            </a:ln>
          </p:spPr>
          <p:style>
            <a:lnRef idx="3">
              <a:schemeClr val="lt1"/>
            </a:lnRef>
            <a:fillRef idx="1">
              <a:schemeClr val="dk1"/>
            </a:fillRef>
            <a:effectRef idx="1">
              <a:schemeClr val="dk1"/>
            </a:effectRef>
            <a:fontRef idx="minor">
              <a:schemeClr val="lt1"/>
            </a:fontRef>
          </p:style>
        </p:cxnSp>
        <p:sp>
          <p:nvSpPr>
            <p:cNvPr id="179" name="Elipse 178">
              <a:extLst>
                <a:ext uri="{FF2B5EF4-FFF2-40B4-BE49-F238E27FC236}">
                  <a16:creationId xmlns:a16="http://schemas.microsoft.com/office/drawing/2014/main" id="{5F22F08F-A925-4BA5-97E5-AD92ED16C67B}"/>
                </a:ext>
              </a:extLst>
            </p:cNvPr>
            <p:cNvSpPr/>
            <p:nvPr/>
          </p:nvSpPr>
          <p:spPr>
            <a:xfrm>
              <a:off x="1018524" y="5541976"/>
              <a:ext cx="123109" cy="123109"/>
            </a:xfrm>
            <a:prstGeom prst="ellipse">
              <a:avLst/>
            </a:prstGeom>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pt-BR" dirty="0"/>
            </a:p>
          </p:txBody>
        </p:sp>
      </p:grpSp>
      <p:grpSp>
        <p:nvGrpSpPr>
          <p:cNvPr id="154" name="Agrupar 153">
            <a:extLst>
              <a:ext uri="{FF2B5EF4-FFF2-40B4-BE49-F238E27FC236}">
                <a16:creationId xmlns:a16="http://schemas.microsoft.com/office/drawing/2014/main" id="{E0E8DE56-5014-414F-A5FA-F3DDD13116EB}"/>
              </a:ext>
            </a:extLst>
          </p:cNvPr>
          <p:cNvGrpSpPr/>
          <p:nvPr/>
        </p:nvGrpSpPr>
        <p:grpSpPr>
          <a:xfrm>
            <a:off x="820788" y="4324707"/>
            <a:ext cx="123109" cy="1072256"/>
            <a:chOff x="1018524" y="4592829"/>
            <a:chExt cx="123109" cy="1072256"/>
          </a:xfrm>
        </p:grpSpPr>
        <p:cxnSp>
          <p:nvCxnSpPr>
            <p:cNvPr id="149" name="Conector reto 148">
              <a:extLst>
                <a:ext uri="{FF2B5EF4-FFF2-40B4-BE49-F238E27FC236}">
                  <a16:creationId xmlns:a16="http://schemas.microsoft.com/office/drawing/2014/main" id="{0DE3A5FB-D18E-437A-9E08-61C193D74BA7}"/>
                </a:ext>
              </a:extLst>
            </p:cNvPr>
            <p:cNvCxnSpPr>
              <a:cxnSpLocks/>
            </p:cNvCxnSpPr>
            <p:nvPr/>
          </p:nvCxnSpPr>
          <p:spPr>
            <a:xfrm flipH="1">
              <a:off x="1081993" y="4592829"/>
              <a:ext cx="25619" cy="981156"/>
            </a:xfrm>
            <a:prstGeom prst="line">
              <a:avLst/>
            </a:prstGeom>
            <a:ln>
              <a:solidFill>
                <a:schemeClr val="tx1"/>
              </a:solidFill>
            </a:ln>
          </p:spPr>
          <p:style>
            <a:lnRef idx="3">
              <a:schemeClr val="lt1"/>
            </a:lnRef>
            <a:fillRef idx="1">
              <a:schemeClr val="dk1"/>
            </a:fillRef>
            <a:effectRef idx="1">
              <a:schemeClr val="dk1"/>
            </a:effectRef>
            <a:fontRef idx="minor">
              <a:schemeClr val="lt1"/>
            </a:fontRef>
          </p:style>
        </p:cxnSp>
        <p:sp>
          <p:nvSpPr>
            <p:cNvPr id="150" name="Elipse 149">
              <a:extLst>
                <a:ext uri="{FF2B5EF4-FFF2-40B4-BE49-F238E27FC236}">
                  <a16:creationId xmlns:a16="http://schemas.microsoft.com/office/drawing/2014/main" id="{0F0D36BC-3E18-45C1-A392-3F4E1B9F031D}"/>
                </a:ext>
              </a:extLst>
            </p:cNvPr>
            <p:cNvSpPr/>
            <p:nvPr/>
          </p:nvSpPr>
          <p:spPr>
            <a:xfrm>
              <a:off x="1018524" y="5541976"/>
              <a:ext cx="123109" cy="123109"/>
            </a:xfrm>
            <a:prstGeom prst="ellipse">
              <a:avLst/>
            </a:prstGeom>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pt-BR" dirty="0"/>
            </a:p>
          </p:txBody>
        </p:sp>
      </p:grpSp>
      <p:grpSp>
        <p:nvGrpSpPr>
          <p:cNvPr id="157" name="Agrupar 156">
            <a:extLst>
              <a:ext uri="{FF2B5EF4-FFF2-40B4-BE49-F238E27FC236}">
                <a16:creationId xmlns:a16="http://schemas.microsoft.com/office/drawing/2014/main" id="{66823EFA-82D2-4D4F-9144-FD694AE24334}"/>
              </a:ext>
            </a:extLst>
          </p:cNvPr>
          <p:cNvGrpSpPr/>
          <p:nvPr/>
        </p:nvGrpSpPr>
        <p:grpSpPr>
          <a:xfrm>
            <a:off x="3448640" y="4283075"/>
            <a:ext cx="123109" cy="1074116"/>
            <a:chOff x="1018524" y="4590969"/>
            <a:chExt cx="123109" cy="1074116"/>
          </a:xfrm>
        </p:grpSpPr>
        <p:cxnSp>
          <p:nvCxnSpPr>
            <p:cNvPr id="158" name="Conector reto 157">
              <a:extLst>
                <a:ext uri="{FF2B5EF4-FFF2-40B4-BE49-F238E27FC236}">
                  <a16:creationId xmlns:a16="http://schemas.microsoft.com/office/drawing/2014/main" id="{924F7EF2-A72A-4637-BDC2-119A4BF548D9}"/>
                </a:ext>
              </a:extLst>
            </p:cNvPr>
            <p:cNvCxnSpPr>
              <a:cxnSpLocks/>
            </p:cNvCxnSpPr>
            <p:nvPr/>
          </p:nvCxnSpPr>
          <p:spPr>
            <a:xfrm flipH="1">
              <a:off x="1080079" y="4590969"/>
              <a:ext cx="25619" cy="981156"/>
            </a:xfrm>
            <a:prstGeom prst="line">
              <a:avLst/>
            </a:prstGeom>
            <a:ln>
              <a:solidFill>
                <a:schemeClr val="tx1"/>
              </a:solidFill>
            </a:ln>
          </p:spPr>
          <p:style>
            <a:lnRef idx="3">
              <a:schemeClr val="lt1"/>
            </a:lnRef>
            <a:fillRef idx="1">
              <a:schemeClr val="dk1"/>
            </a:fillRef>
            <a:effectRef idx="1">
              <a:schemeClr val="dk1"/>
            </a:effectRef>
            <a:fontRef idx="minor">
              <a:schemeClr val="lt1"/>
            </a:fontRef>
          </p:style>
        </p:cxnSp>
        <p:sp>
          <p:nvSpPr>
            <p:cNvPr id="159" name="Elipse 158">
              <a:extLst>
                <a:ext uri="{FF2B5EF4-FFF2-40B4-BE49-F238E27FC236}">
                  <a16:creationId xmlns:a16="http://schemas.microsoft.com/office/drawing/2014/main" id="{6B692550-C85E-489E-9D52-7965671B215A}"/>
                </a:ext>
              </a:extLst>
            </p:cNvPr>
            <p:cNvSpPr/>
            <p:nvPr/>
          </p:nvSpPr>
          <p:spPr>
            <a:xfrm>
              <a:off x="1018524" y="5541976"/>
              <a:ext cx="123109" cy="123109"/>
            </a:xfrm>
            <a:prstGeom prst="ellipse">
              <a:avLst/>
            </a:prstGeom>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pt-BR" dirty="0"/>
            </a:p>
          </p:txBody>
        </p:sp>
      </p:grpSp>
      <p:grpSp>
        <p:nvGrpSpPr>
          <p:cNvPr id="163" name="Agrupar 162">
            <a:extLst>
              <a:ext uri="{FF2B5EF4-FFF2-40B4-BE49-F238E27FC236}">
                <a16:creationId xmlns:a16="http://schemas.microsoft.com/office/drawing/2014/main" id="{824C0CA0-0707-4E42-8D8F-371244F65EFD}"/>
              </a:ext>
            </a:extLst>
          </p:cNvPr>
          <p:cNvGrpSpPr/>
          <p:nvPr/>
        </p:nvGrpSpPr>
        <p:grpSpPr>
          <a:xfrm>
            <a:off x="6006459" y="4305960"/>
            <a:ext cx="123109" cy="1074116"/>
            <a:chOff x="1018524" y="4590969"/>
            <a:chExt cx="123109" cy="1074116"/>
          </a:xfrm>
        </p:grpSpPr>
        <p:cxnSp>
          <p:nvCxnSpPr>
            <p:cNvPr id="164" name="Conector reto 163">
              <a:extLst>
                <a:ext uri="{FF2B5EF4-FFF2-40B4-BE49-F238E27FC236}">
                  <a16:creationId xmlns:a16="http://schemas.microsoft.com/office/drawing/2014/main" id="{B2FD5C07-B881-4324-81B1-DD8CF97A2418}"/>
                </a:ext>
              </a:extLst>
            </p:cNvPr>
            <p:cNvCxnSpPr>
              <a:cxnSpLocks/>
            </p:cNvCxnSpPr>
            <p:nvPr/>
          </p:nvCxnSpPr>
          <p:spPr>
            <a:xfrm flipH="1">
              <a:off x="1080079" y="4590969"/>
              <a:ext cx="25619" cy="981156"/>
            </a:xfrm>
            <a:prstGeom prst="line">
              <a:avLst/>
            </a:prstGeom>
            <a:ln>
              <a:solidFill>
                <a:schemeClr val="tx1"/>
              </a:solidFill>
            </a:ln>
          </p:spPr>
          <p:style>
            <a:lnRef idx="3">
              <a:schemeClr val="lt1"/>
            </a:lnRef>
            <a:fillRef idx="1">
              <a:schemeClr val="dk1"/>
            </a:fillRef>
            <a:effectRef idx="1">
              <a:schemeClr val="dk1"/>
            </a:effectRef>
            <a:fontRef idx="minor">
              <a:schemeClr val="lt1"/>
            </a:fontRef>
          </p:style>
        </p:cxnSp>
        <p:sp>
          <p:nvSpPr>
            <p:cNvPr id="165" name="Elipse 164">
              <a:extLst>
                <a:ext uri="{FF2B5EF4-FFF2-40B4-BE49-F238E27FC236}">
                  <a16:creationId xmlns:a16="http://schemas.microsoft.com/office/drawing/2014/main" id="{7C66D4D3-4AE6-4F28-B54D-3F2CFD3E8714}"/>
                </a:ext>
              </a:extLst>
            </p:cNvPr>
            <p:cNvSpPr/>
            <p:nvPr/>
          </p:nvSpPr>
          <p:spPr>
            <a:xfrm>
              <a:off x="1018524" y="5541976"/>
              <a:ext cx="123109" cy="123109"/>
            </a:xfrm>
            <a:prstGeom prst="ellipse">
              <a:avLst/>
            </a:prstGeom>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pt-BR" dirty="0"/>
            </a:p>
          </p:txBody>
        </p:sp>
      </p:grpSp>
      <p:grpSp>
        <p:nvGrpSpPr>
          <p:cNvPr id="169" name="Agrupar 168">
            <a:extLst>
              <a:ext uri="{FF2B5EF4-FFF2-40B4-BE49-F238E27FC236}">
                <a16:creationId xmlns:a16="http://schemas.microsoft.com/office/drawing/2014/main" id="{588C873A-C15D-48EC-85DA-0D9C806CDE0C}"/>
              </a:ext>
            </a:extLst>
          </p:cNvPr>
          <p:cNvGrpSpPr/>
          <p:nvPr/>
        </p:nvGrpSpPr>
        <p:grpSpPr>
          <a:xfrm>
            <a:off x="8546228" y="4374112"/>
            <a:ext cx="123109" cy="1074116"/>
            <a:chOff x="1018524" y="4590969"/>
            <a:chExt cx="123109" cy="1074116"/>
          </a:xfrm>
        </p:grpSpPr>
        <p:cxnSp>
          <p:nvCxnSpPr>
            <p:cNvPr id="170" name="Conector reto 169">
              <a:extLst>
                <a:ext uri="{FF2B5EF4-FFF2-40B4-BE49-F238E27FC236}">
                  <a16:creationId xmlns:a16="http://schemas.microsoft.com/office/drawing/2014/main" id="{AF998490-DBE1-49CB-9281-F05678329BCC}"/>
                </a:ext>
              </a:extLst>
            </p:cNvPr>
            <p:cNvCxnSpPr>
              <a:cxnSpLocks/>
            </p:cNvCxnSpPr>
            <p:nvPr/>
          </p:nvCxnSpPr>
          <p:spPr>
            <a:xfrm flipH="1">
              <a:off x="1080079" y="4590969"/>
              <a:ext cx="25619" cy="981156"/>
            </a:xfrm>
            <a:prstGeom prst="line">
              <a:avLst/>
            </a:prstGeom>
            <a:ln>
              <a:solidFill>
                <a:schemeClr val="tx1"/>
              </a:solidFill>
            </a:ln>
          </p:spPr>
          <p:style>
            <a:lnRef idx="3">
              <a:schemeClr val="lt1"/>
            </a:lnRef>
            <a:fillRef idx="1">
              <a:schemeClr val="dk1"/>
            </a:fillRef>
            <a:effectRef idx="1">
              <a:schemeClr val="dk1"/>
            </a:effectRef>
            <a:fontRef idx="minor">
              <a:schemeClr val="lt1"/>
            </a:fontRef>
          </p:style>
        </p:cxnSp>
        <p:sp>
          <p:nvSpPr>
            <p:cNvPr id="171" name="Elipse 170">
              <a:extLst>
                <a:ext uri="{FF2B5EF4-FFF2-40B4-BE49-F238E27FC236}">
                  <a16:creationId xmlns:a16="http://schemas.microsoft.com/office/drawing/2014/main" id="{1C3CAAE0-A504-41B7-A623-550DD43B1190}"/>
                </a:ext>
              </a:extLst>
            </p:cNvPr>
            <p:cNvSpPr/>
            <p:nvPr/>
          </p:nvSpPr>
          <p:spPr>
            <a:xfrm>
              <a:off x="1018524" y="5541976"/>
              <a:ext cx="123109" cy="123109"/>
            </a:xfrm>
            <a:prstGeom prst="ellipse">
              <a:avLst/>
            </a:prstGeom>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pt-BR" dirty="0"/>
            </a:p>
          </p:txBody>
        </p:sp>
      </p:grpSp>
      <p:sp>
        <p:nvSpPr>
          <p:cNvPr id="4" name="Espaço Reservado para Número de Slide 3">
            <a:extLst>
              <a:ext uri="{FF2B5EF4-FFF2-40B4-BE49-F238E27FC236}">
                <a16:creationId xmlns:a16="http://schemas.microsoft.com/office/drawing/2014/main" id="{A16D3AD1-CD29-442E-B105-6E71B57319B5}"/>
              </a:ext>
            </a:extLst>
          </p:cNvPr>
          <p:cNvSpPr>
            <a:spLocks noGrp="1"/>
          </p:cNvSpPr>
          <p:nvPr>
            <p:ph type="sldNum" sz="quarter" idx="12"/>
          </p:nvPr>
        </p:nvSpPr>
        <p:spPr/>
        <p:txBody>
          <a:bodyPr/>
          <a:lstStyle/>
          <a:p>
            <a:fld id="{B86CEE44-6F89-45AC-812A-88D538657E02}" type="slidenum">
              <a:rPr lang="en-US" smtClean="0"/>
              <a:t>11</a:t>
            </a:fld>
            <a:endParaRPr lang="en-US" dirty="0"/>
          </a:p>
        </p:txBody>
      </p:sp>
      <p:sp>
        <p:nvSpPr>
          <p:cNvPr id="152" name="CaixaDeTexto 151">
            <a:extLst>
              <a:ext uri="{FF2B5EF4-FFF2-40B4-BE49-F238E27FC236}">
                <a16:creationId xmlns:a16="http://schemas.microsoft.com/office/drawing/2014/main" id="{42069CC6-C3F6-4229-8A0C-7BC690F9F1D5}"/>
              </a:ext>
            </a:extLst>
          </p:cNvPr>
          <p:cNvSpPr txBox="1"/>
          <p:nvPr/>
        </p:nvSpPr>
        <p:spPr>
          <a:xfrm>
            <a:off x="979832" y="4640730"/>
            <a:ext cx="2115771" cy="466110"/>
          </a:xfrm>
          <a:prstGeom prst="rect">
            <a:avLst/>
          </a:prstGeom>
          <a:noFill/>
          <a:ln>
            <a:noFill/>
          </a:ln>
        </p:spPr>
        <p:txBody>
          <a:bodyPr wrap="square" lIns="90000" tIns="45000" rIns="90000" bIns="45000" anchorCtr="0" compatLnSpc="0">
            <a:spAutoFit/>
          </a:bodyPr>
          <a:lstStyle/>
          <a:p>
            <a:pPr marR="0" lvl="0" algn="l" defTabSz="914400" rtl="0" eaLnBrk="1" fontAlgn="auto" latinLnBrk="0" hangingPunct="0">
              <a:lnSpc>
                <a:spcPct val="100000"/>
              </a:lnSpc>
              <a:spcBef>
                <a:spcPts val="0"/>
              </a:spcBef>
              <a:spcAft>
                <a:spcPts val="0"/>
              </a:spcAft>
              <a:buClrTx/>
              <a:buSzTx/>
              <a:tabLst/>
              <a:defRPr/>
            </a:pPr>
            <a:r>
              <a:rPr kumimoji="0" lang="pt-BR" sz="1100" i="0" u="none" strike="noStrike" kern="1200" cap="none" spc="0" normalizeH="0" baseline="0" noProof="0" dirty="0">
                <a:ln>
                  <a:noFill/>
                </a:ln>
                <a:solidFill>
                  <a:srgbClr val="5A5A5A"/>
                </a:solidFill>
                <a:effectLst/>
                <a:uLnTx/>
                <a:uFillTx/>
                <a:latin typeface="+mj-lt"/>
                <a:ea typeface="Microsoft YaHei" pitchFamily="2"/>
                <a:cs typeface="Arial" pitchFamily="2"/>
              </a:rPr>
              <a:t>- Construção do Time;</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pt-BR" sz="1100" b="1" i="0" u="none" strike="noStrike" kern="1200" cap="none" spc="0" normalizeH="0" baseline="0" noProof="0" dirty="0">
                <a:ln>
                  <a:noFill/>
                </a:ln>
                <a:solidFill>
                  <a:schemeClr val="accent5"/>
                </a:solidFill>
                <a:effectLst/>
                <a:uLnTx/>
                <a:uFillTx/>
                <a:latin typeface="+mj-lt"/>
                <a:ea typeface="Microsoft YaHei" pitchFamily="2"/>
                <a:cs typeface="Arial" pitchFamily="2"/>
              </a:rPr>
              <a:t>15 Automações</a:t>
            </a:r>
          </a:p>
        </p:txBody>
      </p:sp>
      <p:pic>
        <p:nvPicPr>
          <p:cNvPr id="155" name="Imagem 154">
            <a:extLst>
              <a:ext uri="{FF2B5EF4-FFF2-40B4-BE49-F238E27FC236}">
                <a16:creationId xmlns:a16="http://schemas.microsoft.com/office/drawing/2014/main" id="{FBF45D7A-6812-4605-84F3-BE23E3531053}"/>
              </a:ext>
            </a:extLst>
          </p:cNvPr>
          <p:cNvPicPr>
            <a:picLocks noChangeAspect="1"/>
          </p:cNvPicPr>
          <p:nvPr/>
        </p:nvPicPr>
        <p:blipFill>
          <a:blip r:embed="rId2"/>
          <a:stretch>
            <a:fillRect/>
          </a:stretch>
        </p:blipFill>
        <p:spPr>
          <a:xfrm>
            <a:off x="1056729" y="5086102"/>
            <a:ext cx="689090" cy="176445"/>
          </a:xfrm>
          <a:prstGeom prst="rect">
            <a:avLst/>
          </a:prstGeom>
        </p:spPr>
      </p:pic>
      <p:pic>
        <p:nvPicPr>
          <p:cNvPr id="156" name="Imagem 155" descr="Logotipo, nome da empresa&#10;&#10;Descrição gerada automaticamente">
            <a:extLst>
              <a:ext uri="{FF2B5EF4-FFF2-40B4-BE49-F238E27FC236}">
                <a16:creationId xmlns:a16="http://schemas.microsoft.com/office/drawing/2014/main" id="{29E6594C-3B0E-4CA1-8CE9-868A7CEBA1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472" y="5262547"/>
            <a:ext cx="550524" cy="428152"/>
          </a:xfrm>
          <a:prstGeom prst="rect">
            <a:avLst/>
          </a:prstGeom>
        </p:spPr>
      </p:pic>
      <p:sp>
        <p:nvSpPr>
          <p:cNvPr id="160" name="CaixaDeTexto 159">
            <a:extLst>
              <a:ext uri="{FF2B5EF4-FFF2-40B4-BE49-F238E27FC236}">
                <a16:creationId xmlns:a16="http://schemas.microsoft.com/office/drawing/2014/main" id="{863F06ED-E9BC-4E99-A026-3079095FC775}"/>
              </a:ext>
            </a:extLst>
          </p:cNvPr>
          <p:cNvSpPr txBox="1"/>
          <p:nvPr/>
        </p:nvSpPr>
        <p:spPr>
          <a:xfrm>
            <a:off x="3613729" y="4595209"/>
            <a:ext cx="2328766" cy="466110"/>
          </a:xfrm>
          <a:prstGeom prst="rect">
            <a:avLst/>
          </a:prstGeom>
          <a:noFill/>
          <a:ln>
            <a:noFill/>
          </a:ln>
        </p:spPr>
        <p:txBody>
          <a:bodyPr wrap="square" lIns="90000" tIns="45000" rIns="90000" bIns="45000" anchorCtr="0" compatLnSpc="0">
            <a:spAutoFit/>
          </a:bodyPr>
          <a:lstStyle/>
          <a:p>
            <a:pPr lvl="0" hangingPunct="0">
              <a:defRPr/>
            </a:pPr>
            <a:r>
              <a:rPr lang="pt-BR" sz="1100" dirty="0">
                <a:solidFill>
                  <a:srgbClr val="5A5A5A"/>
                </a:solidFill>
                <a:latin typeface="+mj-lt"/>
                <a:ea typeface="Microsoft YaHei" pitchFamily="2"/>
                <a:cs typeface="Arial" pitchFamily="2"/>
              </a:rPr>
              <a:t>- Melhoria de  Infra Estrutura;</a:t>
            </a:r>
          </a:p>
          <a:p>
            <a:pPr lvl="0" hangingPunct="0">
              <a:defRPr/>
            </a:pPr>
            <a:r>
              <a:rPr lang="pt-BR" sz="1100" b="1" dirty="0">
                <a:solidFill>
                  <a:schemeClr val="accent5"/>
                </a:solidFill>
                <a:latin typeface="+mj-lt"/>
                <a:ea typeface="Microsoft YaHei" pitchFamily="2"/>
                <a:cs typeface="Arial" pitchFamily="2"/>
              </a:rPr>
              <a:t>97 Automações</a:t>
            </a:r>
          </a:p>
        </p:txBody>
      </p:sp>
      <p:sp>
        <p:nvSpPr>
          <p:cNvPr id="166" name="CaixaDeTexto 165">
            <a:extLst>
              <a:ext uri="{FF2B5EF4-FFF2-40B4-BE49-F238E27FC236}">
                <a16:creationId xmlns:a16="http://schemas.microsoft.com/office/drawing/2014/main" id="{470E2CDB-10D5-4D58-875C-B619F982DD47}"/>
              </a:ext>
            </a:extLst>
          </p:cNvPr>
          <p:cNvSpPr txBox="1"/>
          <p:nvPr/>
        </p:nvSpPr>
        <p:spPr>
          <a:xfrm>
            <a:off x="6171548" y="4618094"/>
            <a:ext cx="2658357" cy="841341"/>
          </a:xfrm>
          <a:prstGeom prst="rect">
            <a:avLst/>
          </a:prstGeom>
          <a:noFill/>
          <a:ln>
            <a:noFill/>
          </a:ln>
        </p:spPr>
        <p:txBody>
          <a:bodyPr wrap="square" lIns="90000" tIns="45000" rIns="90000" bIns="45000" anchorCtr="0" compatLnSpc="0">
            <a:spAutoFit/>
          </a:bodyPr>
          <a:lstStyle/>
          <a:p>
            <a:pPr lvl="0" hangingPunct="0">
              <a:defRPr/>
            </a:pPr>
            <a:r>
              <a:rPr lang="pt-BR" sz="1100" dirty="0">
                <a:solidFill>
                  <a:srgbClr val="5A5A5A"/>
                </a:solidFill>
                <a:latin typeface="+mj-lt"/>
                <a:ea typeface="Microsoft YaHei" pitchFamily="2"/>
                <a:cs typeface="Arial" pitchFamily="2"/>
              </a:rPr>
              <a:t>- Hiper Automação;</a:t>
            </a:r>
          </a:p>
          <a:p>
            <a:pPr lvl="0" hangingPunct="0">
              <a:defRPr/>
            </a:pPr>
            <a:r>
              <a:rPr lang="pt-BR" sz="1100" dirty="0">
                <a:solidFill>
                  <a:srgbClr val="5A5A5A"/>
                </a:solidFill>
                <a:latin typeface="+mj-lt"/>
                <a:ea typeface="Microsoft YaHei" pitchFamily="2"/>
                <a:cs typeface="Arial" pitchFamily="2"/>
              </a:rPr>
              <a:t>- Ciência de Dados;</a:t>
            </a:r>
          </a:p>
          <a:p>
            <a:pPr lvl="0" hangingPunct="0">
              <a:defRPr/>
            </a:pPr>
            <a:r>
              <a:rPr lang="pt-BR" sz="1100" dirty="0">
                <a:solidFill>
                  <a:srgbClr val="5A5A5A"/>
                </a:solidFill>
                <a:latin typeface="+mj-lt"/>
                <a:ea typeface="Microsoft YaHei" pitchFamily="2"/>
                <a:cs typeface="Arial" pitchFamily="2"/>
              </a:rPr>
              <a:t>- Automação com OCR;</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pt-BR" sz="1100" b="1" i="0" u="none" strike="noStrike" kern="1200" cap="none" spc="0" normalizeH="0" baseline="0" noProof="0" dirty="0">
                <a:ln>
                  <a:noFill/>
                </a:ln>
                <a:solidFill>
                  <a:schemeClr val="accent5"/>
                </a:solidFill>
                <a:effectLst/>
                <a:uLnTx/>
                <a:uFillTx/>
                <a:latin typeface="+mj-lt"/>
                <a:ea typeface="Microsoft YaHei" pitchFamily="2"/>
                <a:cs typeface="Arial" pitchFamily="2"/>
              </a:rPr>
              <a:t>167 Automações</a:t>
            </a:r>
          </a:p>
        </p:txBody>
      </p:sp>
      <p:sp>
        <p:nvSpPr>
          <p:cNvPr id="172" name="CaixaDeTexto 171">
            <a:extLst>
              <a:ext uri="{FF2B5EF4-FFF2-40B4-BE49-F238E27FC236}">
                <a16:creationId xmlns:a16="http://schemas.microsoft.com/office/drawing/2014/main" id="{9F819871-3E03-4954-AE97-A20DB22D5EE1}"/>
              </a:ext>
            </a:extLst>
          </p:cNvPr>
          <p:cNvSpPr txBox="1"/>
          <p:nvPr/>
        </p:nvSpPr>
        <p:spPr>
          <a:xfrm>
            <a:off x="8711317" y="4686246"/>
            <a:ext cx="2115771" cy="1404187"/>
          </a:xfrm>
          <a:prstGeom prst="rect">
            <a:avLst/>
          </a:prstGeom>
          <a:noFill/>
          <a:ln>
            <a:noFill/>
          </a:ln>
        </p:spPr>
        <p:txBody>
          <a:bodyPr wrap="square" lIns="90000" tIns="45000" rIns="90000" bIns="45000" anchorCtr="0" compatLnSpc="0">
            <a:spAutoFit/>
          </a:bodyPr>
          <a:lstStyle/>
          <a:p>
            <a:pPr marL="171450" marR="0" lvl="0" indent="-171450" algn="l" defTabSz="914400" rtl="0" eaLnBrk="1" fontAlgn="auto" latinLnBrk="0" hangingPunct="0">
              <a:lnSpc>
                <a:spcPct val="100000"/>
              </a:lnSpc>
              <a:spcBef>
                <a:spcPts val="0"/>
              </a:spcBef>
              <a:spcAft>
                <a:spcPts val="0"/>
              </a:spcAft>
              <a:buClrTx/>
              <a:buSzTx/>
              <a:buFontTx/>
              <a:buChar char="-"/>
              <a:tabLst/>
              <a:defRPr/>
            </a:pPr>
            <a:r>
              <a:rPr kumimoji="0" lang="pt-BR" sz="1100" i="0" u="none" strike="noStrike" kern="1200" cap="none" spc="0" normalizeH="0" baseline="0" noProof="0" dirty="0">
                <a:ln>
                  <a:noFill/>
                </a:ln>
                <a:solidFill>
                  <a:srgbClr val="5A5A5A"/>
                </a:solidFill>
                <a:effectLst/>
                <a:uLnTx/>
                <a:uFillTx/>
                <a:latin typeface="+mj-lt"/>
                <a:ea typeface="Microsoft YaHei" pitchFamily="2"/>
                <a:cs typeface="Arial" pitchFamily="2"/>
              </a:rPr>
              <a:t>Foco no Negócio;</a:t>
            </a:r>
          </a:p>
          <a:p>
            <a:pPr marL="171450" marR="0" lvl="0" indent="-171450" algn="l" defTabSz="914400" rtl="0" eaLnBrk="1" fontAlgn="auto" latinLnBrk="0" hangingPunct="0">
              <a:lnSpc>
                <a:spcPct val="100000"/>
              </a:lnSpc>
              <a:spcBef>
                <a:spcPts val="0"/>
              </a:spcBef>
              <a:spcAft>
                <a:spcPts val="0"/>
              </a:spcAft>
              <a:buClrTx/>
              <a:buSzTx/>
              <a:buFontTx/>
              <a:buChar char="-"/>
              <a:tabLst/>
              <a:defRPr/>
            </a:pPr>
            <a:r>
              <a:rPr lang="pt-BR" sz="1100" noProof="0" dirty="0">
                <a:solidFill>
                  <a:srgbClr val="5A5A5A"/>
                </a:solidFill>
                <a:latin typeface="+mj-lt"/>
                <a:ea typeface="Microsoft YaHei" pitchFamily="2"/>
                <a:cs typeface="Arial" pitchFamily="2"/>
              </a:rPr>
              <a:t>Fortalecimento com o Service-Now;</a:t>
            </a:r>
          </a:p>
          <a:p>
            <a:pPr marL="171450" marR="0" lvl="0" indent="-171450" algn="l" defTabSz="914400" rtl="0" eaLnBrk="1" fontAlgn="auto" latinLnBrk="0" hangingPunct="0">
              <a:lnSpc>
                <a:spcPct val="100000"/>
              </a:lnSpc>
              <a:spcBef>
                <a:spcPts val="0"/>
              </a:spcBef>
              <a:spcAft>
                <a:spcPts val="0"/>
              </a:spcAft>
              <a:buClrTx/>
              <a:buSzTx/>
              <a:buFontTx/>
              <a:buChar char="-"/>
              <a:tabLst/>
              <a:defRPr/>
            </a:pPr>
            <a:r>
              <a:rPr kumimoji="0" lang="pt-BR" sz="1100" i="0" u="none" strike="noStrike" kern="1200" cap="none" spc="0" normalizeH="0" baseline="0" dirty="0">
                <a:ln>
                  <a:noFill/>
                </a:ln>
                <a:solidFill>
                  <a:srgbClr val="5A5A5A"/>
                </a:solidFill>
                <a:effectLst/>
                <a:uLnTx/>
                <a:uFillTx/>
                <a:latin typeface="+mj-lt"/>
                <a:ea typeface="Microsoft YaHei" pitchFamily="2"/>
                <a:cs typeface="Arial" pitchFamily="2"/>
              </a:rPr>
              <a:t>Globalização</a:t>
            </a:r>
            <a:r>
              <a:rPr kumimoji="0" lang="pt-BR" sz="1100" i="0" u="none" strike="noStrike" kern="1200" cap="none" spc="0" normalizeH="0" dirty="0">
                <a:ln>
                  <a:noFill/>
                </a:ln>
                <a:solidFill>
                  <a:srgbClr val="5A5A5A"/>
                </a:solidFill>
                <a:effectLst/>
                <a:uLnTx/>
                <a:uFillTx/>
                <a:latin typeface="+mj-lt"/>
                <a:ea typeface="Microsoft YaHei" pitchFamily="2"/>
                <a:cs typeface="Arial" pitchFamily="2"/>
              </a:rPr>
              <a:t> de Projetos;</a:t>
            </a:r>
          </a:p>
          <a:p>
            <a:pPr marL="171450" marR="0" lvl="0" indent="-171450" algn="l" defTabSz="914400" rtl="0" eaLnBrk="1" fontAlgn="auto" latinLnBrk="0" hangingPunct="0">
              <a:lnSpc>
                <a:spcPct val="100000"/>
              </a:lnSpc>
              <a:spcBef>
                <a:spcPts val="0"/>
              </a:spcBef>
              <a:spcAft>
                <a:spcPts val="0"/>
              </a:spcAft>
              <a:buClrTx/>
              <a:buSzTx/>
              <a:buFontTx/>
              <a:buChar char="-"/>
              <a:tabLst/>
              <a:defRPr/>
            </a:pPr>
            <a:r>
              <a:rPr lang="pt-BR" sz="1100" dirty="0">
                <a:solidFill>
                  <a:srgbClr val="5A5A5A"/>
                </a:solidFill>
                <a:latin typeface="+mj-lt"/>
                <a:ea typeface="Microsoft YaHei" pitchFamily="2"/>
                <a:cs typeface="Arial" pitchFamily="2"/>
              </a:rPr>
              <a:t>Treinamento RPA.</a:t>
            </a:r>
            <a:endParaRPr kumimoji="0" lang="pt-BR" sz="1100" i="0" u="none" strike="noStrike" kern="1200" cap="none" spc="0" normalizeH="0" dirty="0">
              <a:ln>
                <a:noFill/>
              </a:ln>
              <a:solidFill>
                <a:srgbClr val="5A5A5A"/>
              </a:solidFill>
              <a:effectLst/>
              <a:uLnTx/>
              <a:uFillTx/>
              <a:latin typeface="+mj-lt"/>
              <a:ea typeface="Microsoft YaHei" pitchFamily="2"/>
              <a:cs typeface="Arial" pitchFamily="2"/>
            </a:endParaRPr>
          </a:p>
          <a:p>
            <a:pPr hangingPunct="0">
              <a:defRPr/>
            </a:pPr>
            <a:r>
              <a:rPr lang="pt-BR" sz="1100" b="1" dirty="0">
                <a:solidFill>
                  <a:schemeClr val="accent5"/>
                </a:solidFill>
                <a:ea typeface="Microsoft YaHei" pitchFamily="2"/>
                <a:cs typeface="Arial" pitchFamily="2"/>
              </a:rPr>
              <a:t>+ de 290 Automações</a:t>
            </a:r>
          </a:p>
          <a:p>
            <a:pPr marR="0" lvl="0" algn="l" defTabSz="914400" rtl="0" eaLnBrk="1" fontAlgn="auto" latinLnBrk="0" hangingPunct="0">
              <a:lnSpc>
                <a:spcPct val="100000"/>
              </a:lnSpc>
              <a:spcBef>
                <a:spcPts val="0"/>
              </a:spcBef>
              <a:spcAft>
                <a:spcPts val="0"/>
              </a:spcAft>
              <a:buClrTx/>
              <a:buSzTx/>
              <a:tabLst/>
              <a:defRPr/>
            </a:pPr>
            <a:endParaRPr kumimoji="0" lang="pt-BR" sz="1100" i="0" u="none" strike="noStrike" kern="1200" cap="none" spc="0" normalizeH="0" baseline="0" noProof="0" dirty="0">
              <a:ln>
                <a:noFill/>
              </a:ln>
              <a:solidFill>
                <a:srgbClr val="5A5A5A"/>
              </a:solidFill>
              <a:effectLst/>
              <a:uLnTx/>
              <a:uFillTx/>
              <a:latin typeface="+mj-lt"/>
              <a:ea typeface="Microsoft YaHei" pitchFamily="2"/>
              <a:cs typeface="Arial" pitchFamily="2"/>
            </a:endParaRPr>
          </a:p>
        </p:txBody>
      </p:sp>
      <p:sp>
        <p:nvSpPr>
          <p:cNvPr id="186" name="CaixaDeTexto 185">
            <a:extLst>
              <a:ext uri="{FF2B5EF4-FFF2-40B4-BE49-F238E27FC236}">
                <a16:creationId xmlns:a16="http://schemas.microsoft.com/office/drawing/2014/main" id="{94FAD1C6-FDA6-4E98-8A36-0ECBCFB673D7}"/>
              </a:ext>
            </a:extLst>
          </p:cNvPr>
          <p:cNvSpPr txBox="1"/>
          <p:nvPr/>
        </p:nvSpPr>
        <p:spPr>
          <a:xfrm>
            <a:off x="2341811" y="1460951"/>
            <a:ext cx="2328766" cy="653725"/>
          </a:xfrm>
          <a:prstGeom prst="rect">
            <a:avLst/>
          </a:prstGeom>
          <a:noFill/>
          <a:ln>
            <a:noFill/>
          </a:ln>
        </p:spPr>
        <p:txBody>
          <a:bodyPr wrap="square" lIns="90000" tIns="45000" rIns="90000" bIns="45000" anchorCtr="0" compatLnSpc="0">
            <a:spAutoFit/>
          </a:bodyPr>
          <a:lstStyle/>
          <a:p>
            <a:pPr lvl="0" hangingPunct="0">
              <a:defRPr/>
            </a:pPr>
            <a:r>
              <a:rPr lang="pt-BR" sz="1100" dirty="0">
                <a:solidFill>
                  <a:srgbClr val="5A5A5A"/>
                </a:solidFill>
                <a:latin typeface="+mj-lt"/>
                <a:ea typeface="Microsoft YaHei" pitchFamily="2"/>
                <a:cs typeface="Arial" pitchFamily="2"/>
              </a:rPr>
              <a:t>- Time da Índia;</a:t>
            </a:r>
          </a:p>
          <a:p>
            <a:pPr lvl="0" hangingPunct="0">
              <a:defRPr/>
            </a:pPr>
            <a:r>
              <a:rPr lang="pt-BR" sz="1100" dirty="0">
                <a:solidFill>
                  <a:srgbClr val="5A5A5A"/>
                </a:solidFill>
                <a:latin typeface="+mj-lt"/>
                <a:ea typeface="Microsoft YaHei" pitchFamily="2"/>
                <a:cs typeface="Arial" pitchFamily="2"/>
              </a:rPr>
              <a:t>- Premio Blue Prism (Top 6);</a:t>
            </a:r>
          </a:p>
          <a:p>
            <a:pPr lvl="0" hangingPunct="0">
              <a:defRPr/>
            </a:pPr>
            <a:r>
              <a:rPr lang="pt-BR" sz="1100" b="1" dirty="0">
                <a:solidFill>
                  <a:schemeClr val="accent5"/>
                </a:solidFill>
                <a:latin typeface="+mj-lt"/>
                <a:ea typeface="Microsoft YaHei" pitchFamily="2"/>
                <a:cs typeface="Arial" pitchFamily="2"/>
              </a:rPr>
              <a:t>59 Automações</a:t>
            </a:r>
          </a:p>
        </p:txBody>
      </p:sp>
      <p:pic>
        <p:nvPicPr>
          <p:cNvPr id="187" name="Imagem 186" descr="Logotipo, nome da empresa&#10;&#10;Descrição gerada automaticamente">
            <a:extLst>
              <a:ext uri="{FF2B5EF4-FFF2-40B4-BE49-F238E27FC236}">
                <a16:creationId xmlns:a16="http://schemas.microsoft.com/office/drawing/2014/main" id="{488905BA-7343-4886-A59D-33CA5344A8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6724" y="2035055"/>
            <a:ext cx="550524" cy="428152"/>
          </a:xfrm>
          <a:prstGeom prst="rect">
            <a:avLst/>
          </a:prstGeom>
        </p:spPr>
      </p:pic>
      <p:pic>
        <p:nvPicPr>
          <p:cNvPr id="188" name="Imagem 187" descr="Uma imagem contendo Forma&#10;&#10;Descrição gerada automaticamente">
            <a:extLst>
              <a:ext uri="{FF2B5EF4-FFF2-40B4-BE49-F238E27FC236}">
                <a16:creationId xmlns:a16="http://schemas.microsoft.com/office/drawing/2014/main" id="{4D7CEAB2-13BF-4261-B158-2255793186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7603" y="5092723"/>
            <a:ext cx="829226" cy="329058"/>
          </a:xfrm>
          <a:prstGeom prst="rect">
            <a:avLst/>
          </a:prstGeom>
        </p:spPr>
      </p:pic>
      <p:pic>
        <p:nvPicPr>
          <p:cNvPr id="189" name="Imagem 188" descr="Logotipo, nome da empresa&#10;&#10;Descrição gerada automaticamente">
            <a:extLst>
              <a:ext uri="{FF2B5EF4-FFF2-40B4-BE49-F238E27FC236}">
                <a16:creationId xmlns:a16="http://schemas.microsoft.com/office/drawing/2014/main" id="{9DB4735D-487E-46D4-B01B-8EE4018C03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0182" y="5033316"/>
            <a:ext cx="550524" cy="428152"/>
          </a:xfrm>
          <a:prstGeom prst="rect">
            <a:avLst/>
          </a:prstGeom>
        </p:spPr>
      </p:pic>
      <p:sp>
        <p:nvSpPr>
          <p:cNvPr id="190" name="CaixaDeTexto 189">
            <a:extLst>
              <a:ext uri="{FF2B5EF4-FFF2-40B4-BE49-F238E27FC236}">
                <a16:creationId xmlns:a16="http://schemas.microsoft.com/office/drawing/2014/main" id="{14E0E459-5428-4868-A3B0-36D260F8855C}"/>
              </a:ext>
            </a:extLst>
          </p:cNvPr>
          <p:cNvSpPr txBox="1"/>
          <p:nvPr/>
        </p:nvSpPr>
        <p:spPr>
          <a:xfrm>
            <a:off x="5026813" y="1027505"/>
            <a:ext cx="1994322" cy="1028956"/>
          </a:xfrm>
          <a:prstGeom prst="rect">
            <a:avLst/>
          </a:prstGeom>
          <a:noFill/>
          <a:ln>
            <a:noFill/>
          </a:ln>
        </p:spPr>
        <p:txBody>
          <a:bodyPr wrap="square" lIns="90000" tIns="45000" rIns="90000" bIns="45000" anchorCtr="0" compatLnSpc="0">
            <a:spAutoFit/>
          </a:bodyPr>
          <a:lstStyle/>
          <a:p>
            <a:pPr lvl="0" hangingPunct="0">
              <a:defRPr/>
            </a:pPr>
            <a:r>
              <a:rPr lang="pt-BR" sz="1100" dirty="0">
                <a:solidFill>
                  <a:srgbClr val="5A5A5A"/>
                </a:solidFill>
                <a:latin typeface="+mj-lt"/>
                <a:ea typeface="Microsoft YaHei" pitchFamily="2"/>
                <a:cs typeface="Arial" pitchFamily="2"/>
              </a:rPr>
              <a:t>- Implantação de Novas Ferramentas;</a:t>
            </a:r>
          </a:p>
          <a:p>
            <a:pPr lvl="0" hangingPunct="0">
              <a:defRPr/>
            </a:pPr>
            <a:r>
              <a:rPr lang="pt-BR" sz="1100" dirty="0">
                <a:solidFill>
                  <a:srgbClr val="5A5A5A"/>
                </a:solidFill>
                <a:latin typeface="+mj-lt"/>
                <a:ea typeface="Microsoft YaHei" pitchFamily="2"/>
                <a:cs typeface="Arial" pitchFamily="2"/>
              </a:rPr>
              <a:t>- POC Automação Inteligente;</a:t>
            </a:r>
          </a:p>
          <a:p>
            <a:pPr lvl="0" hangingPunct="0">
              <a:defRPr/>
            </a:pPr>
            <a:r>
              <a:rPr lang="pt-BR" sz="1100" b="1" dirty="0">
                <a:solidFill>
                  <a:schemeClr val="accent5"/>
                </a:solidFill>
                <a:latin typeface="+mj-lt"/>
                <a:ea typeface="Microsoft YaHei" pitchFamily="2"/>
                <a:cs typeface="Arial" pitchFamily="2"/>
              </a:rPr>
              <a:t>125 Automações</a:t>
            </a:r>
          </a:p>
        </p:txBody>
      </p:sp>
      <p:sp>
        <p:nvSpPr>
          <p:cNvPr id="191" name="CaixaDeTexto 190">
            <a:extLst>
              <a:ext uri="{FF2B5EF4-FFF2-40B4-BE49-F238E27FC236}">
                <a16:creationId xmlns:a16="http://schemas.microsoft.com/office/drawing/2014/main" id="{504196A8-18A8-45E6-AC2F-A02B40836AC1}"/>
              </a:ext>
            </a:extLst>
          </p:cNvPr>
          <p:cNvSpPr txBox="1"/>
          <p:nvPr/>
        </p:nvSpPr>
        <p:spPr>
          <a:xfrm>
            <a:off x="7554885" y="1139401"/>
            <a:ext cx="2328766" cy="1028956"/>
          </a:xfrm>
          <a:prstGeom prst="rect">
            <a:avLst/>
          </a:prstGeom>
          <a:noFill/>
          <a:ln>
            <a:noFill/>
          </a:ln>
        </p:spPr>
        <p:txBody>
          <a:bodyPr wrap="square" lIns="90000" tIns="45000" rIns="90000" bIns="45000" anchorCtr="0" compatLnSpc="0">
            <a:spAutoFit/>
          </a:bodyPr>
          <a:lstStyle/>
          <a:p>
            <a:pPr lvl="0" hangingPunct="0">
              <a:defRPr/>
            </a:pPr>
            <a:r>
              <a:rPr lang="pt-BR" sz="1100" dirty="0">
                <a:solidFill>
                  <a:srgbClr val="5A5A5A"/>
                </a:solidFill>
                <a:latin typeface="+mj-lt"/>
                <a:ea typeface="Microsoft YaHei" pitchFamily="2"/>
                <a:cs typeface="Arial" pitchFamily="2"/>
              </a:rPr>
              <a:t>- Iniciativas IA;</a:t>
            </a:r>
          </a:p>
          <a:p>
            <a:pPr lvl="0" hangingPunct="0">
              <a:defRPr/>
            </a:pPr>
            <a:r>
              <a:rPr lang="pt-BR" sz="1100" dirty="0">
                <a:solidFill>
                  <a:srgbClr val="5A5A5A"/>
                </a:solidFill>
                <a:latin typeface="+mj-lt"/>
                <a:ea typeface="Microsoft YaHei" pitchFamily="2"/>
                <a:cs typeface="Arial" pitchFamily="2"/>
              </a:rPr>
              <a:t>- Service-Now;</a:t>
            </a:r>
          </a:p>
          <a:p>
            <a:pPr lvl="0" hangingPunct="0">
              <a:defRPr/>
            </a:pPr>
            <a:r>
              <a:rPr lang="pt-BR" sz="1100" dirty="0">
                <a:solidFill>
                  <a:srgbClr val="5A5A5A"/>
                </a:solidFill>
                <a:latin typeface="+mj-lt"/>
                <a:ea typeface="Microsoft YaHei" pitchFamily="2"/>
                <a:cs typeface="Arial" pitchFamily="2"/>
              </a:rPr>
              <a:t>- Portal de Automações;</a:t>
            </a:r>
          </a:p>
          <a:p>
            <a:pPr lvl="0" hangingPunct="0">
              <a:defRPr/>
            </a:pPr>
            <a:r>
              <a:rPr lang="pt-BR" sz="1100" dirty="0">
                <a:solidFill>
                  <a:srgbClr val="5A5A5A"/>
                </a:solidFill>
                <a:latin typeface="+mj-lt"/>
                <a:ea typeface="Microsoft YaHei" pitchFamily="2"/>
                <a:cs typeface="Arial" pitchFamily="2"/>
              </a:rPr>
              <a:t>- Treinamento RPA;</a:t>
            </a:r>
          </a:p>
          <a:p>
            <a:pPr lvl="0" hangingPunct="0">
              <a:defRPr/>
            </a:pPr>
            <a:r>
              <a:rPr lang="pt-BR" sz="1100" b="1" dirty="0">
                <a:solidFill>
                  <a:schemeClr val="accent5"/>
                </a:solidFill>
                <a:latin typeface="+mj-lt"/>
                <a:ea typeface="Microsoft YaHei" pitchFamily="2"/>
                <a:cs typeface="Arial" pitchFamily="2"/>
              </a:rPr>
              <a:t>225 Automações</a:t>
            </a:r>
          </a:p>
        </p:txBody>
      </p:sp>
      <p:pic>
        <p:nvPicPr>
          <p:cNvPr id="192" name="Imagem 191" descr="Logotipo&#10;&#10;Descrição gerada automaticamente">
            <a:extLst>
              <a:ext uri="{FF2B5EF4-FFF2-40B4-BE49-F238E27FC236}">
                <a16:creationId xmlns:a16="http://schemas.microsoft.com/office/drawing/2014/main" id="{A6665D6D-92DE-4E1F-BD5A-ED36D5CA77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86910" y="2429453"/>
            <a:ext cx="764310" cy="221803"/>
          </a:xfrm>
          <a:prstGeom prst="rect">
            <a:avLst/>
          </a:prstGeom>
        </p:spPr>
      </p:pic>
      <p:pic>
        <p:nvPicPr>
          <p:cNvPr id="193" name="Imagem 192" descr="Uma imagem contendo Forma&#10;&#10;Descrição gerada automaticamente">
            <a:extLst>
              <a:ext uri="{FF2B5EF4-FFF2-40B4-BE49-F238E27FC236}">
                <a16:creationId xmlns:a16="http://schemas.microsoft.com/office/drawing/2014/main" id="{D4D18936-C453-4E7D-A217-A5C0CBC3BE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0557" y="2065174"/>
            <a:ext cx="829226" cy="329058"/>
          </a:xfrm>
          <a:prstGeom prst="rect">
            <a:avLst/>
          </a:prstGeom>
        </p:spPr>
      </p:pic>
      <p:pic>
        <p:nvPicPr>
          <p:cNvPr id="194" name="Imagem 193" descr="Logotipo, nome da empresa&#10;&#10;Descrição gerada automaticamente">
            <a:extLst>
              <a:ext uri="{FF2B5EF4-FFF2-40B4-BE49-F238E27FC236}">
                <a16:creationId xmlns:a16="http://schemas.microsoft.com/office/drawing/2014/main" id="{9090C23B-F653-4C3E-ACFD-F5F77CB257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4127" y="2000078"/>
            <a:ext cx="550524" cy="428152"/>
          </a:xfrm>
          <a:prstGeom prst="rect">
            <a:avLst/>
          </a:prstGeom>
        </p:spPr>
      </p:pic>
      <p:pic>
        <p:nvPicPr>
          <p:cNvPr id="195" name="Imagem 194" descr="Logotipo&#10;&#10;Descrição gerada automaticamente">
            <a:extLst>
              <a:ext uri="{FF2B5EF4-FFF2-40B4-BE49-F238E27FC236}">
                <a16:creationId xmlns:a16="http://schemas.microsoft.com/office/drawing/2014/main" id="{A4F29572-7A96-43C9-89CF-7010340EDEB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55587" y="5503768"/>
            <a:ext cx="764310" cy="221803"/>
          </a:xfrm>
          <a:prstGeom prst="rect">
            <a:avLst/>
          </a:prstGeom>
        </p:spPr>
      </p:pic>
      <p:pic>
        <p:nvPicPr>
          <p:cNvPr id="196" name="Imagem 195" descr="Uma imagem contendo Forma&#10;&#10;Descrição gerada automaticamente">
            <a:extLst>
              <a:ext uri="{FF2B5EF4-FFF2-40B4-BE49-F238E27FC236}">
                <a16:creationId xmlns:a16="http://schemas.microsoft.com/office/drawing/2014/main" id="{FACFDB42-785C-41B4-8F42-657FA758EF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0369" y="5468148"/>
            <a:ext cx="829226" cy="329058"/>
          </a:xfrm>
          <a:prstGeom prst="rect">
            <a:avLst/>
          </a:prstGeom>
        </p:spPr>
      </p:pic>
      <p:pic>
        <p:nvPicPr>
          <p:cNvPr id="197" name="Imagem 196" descr="Logotipo, nome da empresa&#10;&#10;Descrição gerada automaticamente">
            <a:extLst>
              <a:ext uri="{FF2B5EF4-FFF2-40B4-BE49-F238E27FC236}">
                <a16:creationId xmlns:a16="http://schemas.microsoft.com/office/drawing/2014/main" id="{59508E25-B7DE-4572-BB5F-A4DC82A8A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3748" y="5408741"/>
            <a:ext cx="550524" cy="428152"/>
          </a:xfrm>
          <a:prstGeom prst="rect">
            <a:avLst/>
          </a:prstGeom>
        </p:spPr>
      </p:pic>
      <p:pic>
        <p:nvPicPr>
          <p:cNvPr id="198" name="Imagem 197" descr="Interface gráfica do usuário, Aplicativo&#10;&#10;Descrição gerada automaticamente">
            <a:extLst>
              <a:ext uri="{FF2B5EF4-FFF2-40B4-BE49-F238E27FC236}">
                <a16:creationId xmlns:a16="http://schemas.microsoft.com/office/drawing/2014/main" id="{F06C4447-F3B1-4511-8907-63B0F386E4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5640" y="5888446"/>
            <a:ext cx="753514" cy="294706"/>
          </a:xfrm>
          <a:prstGeom prst="rect">
            <a:avLst/>
          </a:prstGeom>
        </p:spPr>
      </p:pic>
      <p:pic>
        <p:nvPicPr>
          <p:cNvPr id="199" name="Imagem 198" descr="Texto&#10;&#10;Descrição gerada automaticamente">
            <a:extLst>
              <a:ext uri="{FF2B5EF4-FFF2-40B4-BE49-F238E27FC236}">
                <a16:creationId xmlns:a16="http://schemas.microsoft.com/office/drawing/2014/main" id="{CFD13C1E-8351-48E0-8BD1-3A5CA8782F5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71438" y="5807945"/>
            <a:ext cx="849378" cy="445074"/>
          </a:xfrm>
          <a:prstGeom prst="rect">
            <a:avLst/>
          </a:prstGeom>
        </p:spPr>
      </p:pic>
      <p:sp>
        <p:nvSpPr>
          <p:cNvPr id="203" name="Título 1">
            <a:extLst>
              <a:ext uri="{FF2B5EF4-FFF2-40B4-BE49-F238E27FC236}">
                <a16:creationId xmlns:a16="http://schemas.microsoft.com/office/drawing/2014/main" id="{41D82E0D-2CDB-4BED-82F4-15B906B33855}"/>
              </a:ext>
            </a:extLst>
          </p:cNvPr>
          <p:cNvSpPr txBox="1">
            <a:spLocks/>
          </p:cNvSpPr>
          <p:nvPr/>
        </p:nvSpPr>
        <p:spPr>
          <a:xfrm>
            <a:off x="283535" y="170121"/>
            <a:ext cx="11511516" cy="642397"/>
          </a:xfrm>
          <a:prstGeom prst="rect">
            <a:avLst/>
          </a:prstGeom>
        </p:spPr>
        <p:txBody>
          <a:bodyPr/>
          <a:lstStyle>
            <a:lvl1pPr algn="l" defTabSz="914400" rtl="0" eaLnBrk="1" latinLnBrk="0" hangingPunct="1">
              <a:lnSpc>
                <a:spcPct val="90000"/>
              </a:lnSpc>
              <a:spcBef>
                <a:spcPct val="0"/>
              </a:spcBef>
              <a:buNone/>
              <a:defRPr sz="3600" kern="1200">
                <a:solidFill>
                  <a:schemeClr val="accent1"/>
                </a:solidFill>
                <a:latin typeface="Segoe UI Semibold" panose="020B0702040204020203" pitchFamily="34" charset="0"/>
                <a:ea typeface="+mj-ea"/>
                <a:cs typeface="Segoe UI Semibold" panose="020B0702040204020203" pitchFamily="34" charset="0"/>
              </a:defRPr>
            </a:lvl1pPr>
          </a:lstStyle>
          <a:p>
            <a:r>
              <a:rPr lang="pt-BR" dirty="0"/>
              <a:t>TimeLine - Automation</a:t>
            </a:r>
          </a:p>
        </p:txBody>
      </p:sp>
      <p:grpSp>
        <p:nvGrpSpPr>
          <p:cNvPr id="12" name="Agrupar 11">
            <a:extLst>
              <a:ext uri="{FF2B5EF4-FFF2-40B4-BE49-F238E27FC236}">
                <a16:creationId xmlns:a16="http://schemas.microsoft.com/office/drawing/2014/main" id="{D2789514-E567-27E5-1A72-5F5BE1182F00}"/>
              </a:ext>
            </a:extLst>
          </p:cNvPr>
          <p:cNvGrpSpPr/>
          <p:nvPr/>
        </p:nvGrpSpPr>
        <p:grpSpPr>
          <a:xfrm>
            <a:off x="751328" y="2486709"/>
            <a:ext cx="10119154" cy="2104929"/>
            <a:chOff x="77824" y="2339778"/>
            <a:chExt cx="11937154" cy="2483099"/>
          </a:xfrm>
        </p:grpSpPr>
        <p:grpSp>
          <p:nvGrpSpPr>
            <p:cNvPr id="204" name="Agrupar 203">
              <a:extLst>
                <a:ext uri="{FF2B5EF4-FFF2-40B4-BE49-F238E27FC236}">
                  <a16:creationId xmlns:a16="http://schemas.microsoft.com/office/drawing/2014/main" id="{E13F0932-6BC9-4576-BC34-97FF9A9404F7}"/>
                </a:ext>
              </a:extLst>
            </p:cNvPr>
            <p:cNvGrpSpPr/>
            <p:nvPr/>
          </p:nvGrpSpPr>
          <p:grpSpPr>
            <a:xfrm>
              <a:off x="77824" y="2425309"/>
              <a:ext cx="10424237" cy="2397568"/>
              <a:chOff x="555092" y="2357216"/>
              <a:chExt cx="10424237" cy="2397568"/>
            </a:xfrm>
          </p:grpSpPr>
          <p:grpSp>
            <p:nvGrpSpPr>
              <p:cNvPr id="119" name="Agrupar 118">
                <a:extLst>
                  <a:ext uri="{FF2B5EF4-FFF2-40B4-BE49-F238E27FC236}">
                    <a16:creationId xmlns:a16="http://schemas.microsoft.com/office/drawing/2014/main" id="{363A8D98-5003-4C92-B48D-3A43453AFEC0}"/>
                  </a:ext>
                </a:extLst>
              </p:cNvPr>
              <p:cNvGrpSpPr/>
              <p:nvPr/>
            </p:nvGrpSpPr>
            <p:grpSpPr>
              <a:xfrm rot="19257357">
                <a:off x="555092" y="3241778"/>
                <a:ext cx="1986379" cy="1243925"/>
                <a:chOff x="454665" y="441927"/>
                <a:chExt cx="1596382" cy="999698"/>
              </a:xfrm>
              <a:solidFill>
                <a:schemeClr val="accent5">
                  <a:lumMod val="60000"/>
                  <a:lumOff val="40000"/>
                </a:schemeClr>
              </a:solidFill>
              <a:effectLst>
                <a:outerShdw blurRad="50800" dist="38100" dir="2700000" algn="tl" rotWithShape="0">
                  <a:prstClr val="black">
                    <a:alpha val="40000"/>
                  </a:prstClr>
                </a:outerShdw>
              </a:effectLst>
            </p:grpSpPr>
            <p:sp>
              <p:nvSpPr>
                <p:cNvPr id="117" name="Forma Livre: Forma 116">
                  <a:extLst>
                    <a:ext uri="{FF2B5EF4-FFF2-40B4-BE49-F238E27FC236}">
                      <a16:creationId xmlns:a16="http://schemas.microsoft.com/office/drawing/2014/main" id="{4505B4E1-4155-4AFD-B05D-5C09B3EBACA1}"/>
                    </a:ext>
                  </a:extLst>
                </p:cNvPr>
                <p:cNvSpPr/>
                <p:nvPr/>
              </p:nvSpPr>
              <p:spPr>
                <a:xfrm>
                  <a:off x="1431254" y="806669"/>
                  <a:ext cx="619793" cy="262529"/>
                </a:xfrm>
                <a:custGeom>
                  <a:avLst/>
                  <a:gdLst>
                    <a:gd name="connsiteX0" fmla="*/ 619793 w 619793"/>
                    <a:gd name="connsiteY0" fmla="*/ 0 h 262529"/>
                    <a:gd name="connsiteX1" fmla="*/ 608884 w 619793"/>
                    <a:gd name="connsiteY1" fmla="*/ 35142 h 262529"/>
                    <a:gd name="connsiteX2" fmla="*/ 598729 w 619793"/>
                    <a:gd name="connsiteY2" fmla="*/ 135879 h 262529"/>
                    <a:gd name="connsiteX3" fmla="*/ 608884 w 619793"/>
                    <a:gd name="connsiteY3" fmla="*/ 236616 h 262529"/>
                    <a:gd name="connsiteX4" fmla="*/ 616928 w 619793"/>
                    <a:gd name="connsiteY4" fmla="*/ 262529 h 262529"/>
                    <a:gd name="connsiteX5" fmla="*/ 601972 w 619793"/>
                    <a:gd name="connsiteY5" fmla="*/ 249947 h 262529"/>
                    <a:gd name="connsiteX6" fmla="*/ 304827 w 619793"/>
                    <a:gd name="connsiteY6" fmla="*/ 178426 h 262529"/>
                    <a:gd name="connsiteX7" fmla="*/ 7683 w 619793"/>
                    <a:gd name="connsiteY7" fmla="*/ 249947 h 262529"/>
                    <a:gd name="connsiteX8" fmla="*/ 957 w 619793"/>
                    <a:gd name="connsiteY8" fmla="*/ 255605 h 262529"/>
                    <a:gd name="connsiteX9" fmla="*/ 8264 w 619793"/>
                    <a:gd name="connsiteY9" fmla="*/ 232067 h 262529"/>
                    <a:gd name="connsiteX10" fmla="*/ 18419 w 619793"/>
                    <a:gd name="connsiteY10" fmla="*/ 131330 h 262529"/>
                    <a:gd name="connsiteX11" fmla="*/ 8264 w 619793"/>
                    <a:gd name="connsiteY11" fmla="*/ 30593 h 262529"/>
                    <a:gd name="connsiteX12" fmla="*/ 0 w 619793"/>
                    <a:gd name="connsiteY12" fmla="*/ 3971 h 262529"/>
                    <a:gd name="connsiteX13" fmla="*/ 10391 w 619793"/>
                    <a:gd name="connsiteY13" fmla="*/ 12713 h 262529"/>
                    <a:gd name="connsiteX14" fmla="*/ 307536 w 619793"/>
                    <a:gd name="connsiteY14" fmla="*/ 84234 h 262529"/>
                    <a:gd name="connsiteX15" fmla="*/ 604681 w 619793"/>
                    <a:gd name="connsiteY15" fmla="*/ 12713 h 262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793" h="262529">
                      <a:moveTo>
                        <a:pt x="619793" y="0"/>
                      </a:moveTo>
                      <a:lnTo>
                        <a:pt x="608884" y="35142"/>
                      </a:lnTo>
                      <a:cubicBezTo>
                        <a:pt x="602226" y="67681"/>
                        <a:pt x="598729" y="101372"/>
                        <a:pt x="598729" y="135879"/>
                      </a:cubicBezTo>
                      <a:cubicBezTo>
                        <a:pt x="598729" y="170386"/>
                        <a:pt x="602226" y="204077"/>
                        <a:pt x="608884" y="236616"/>
                      </a:cubicBezTo>
                      <a:lnTo>
                        <a:pt x="616928" y="262529"/>
                      </a:lnTo>
                      <a:lnTo>
                        <a:pt x="601972" y="249947"/>
                      </a:lnTo>
                      <a:cubicBezTo>
                        <a:pt x="531343" y="206267"/>
                        <a:pt x="424455" y="178426"/>
                        <a:pt x="304827" y="178426"/>
                      </a:cubicBezTo>
                      <a:cubicBezTo>
                        <a:pt x="185199" y="178426"/>
                        <a:pt x="78311" y="206267"/>
                        <a:pt x="7683" y="249947"/>
                      </a:cubicBezTo>
                      <a:lnTo>
                        <a:pt x="957" y="255605"/>
                      </a:lnTo>
                      <a:lnTo>
                        <a:pt x="8264" y="232067"/>
                      </a:lnTo>
                      <a:cubicBezTo>
                        <a:pt x="14922" y="199528"/>
                        <a:pt x="18419" y="165837"/>
                        <a:pt x="18419" y="131330"/>
                      </a:cubicBezTo>
                      <a:cubicBezTo>
                        <a:pt x="18419" y="96823"/>
                        <a:pt x="14922" y="63132"/>
                        <a:pt x="8264" y="30593"/>
                      </a:cubicBezTo>
                      <a:lnTo>
                        <a:pt x="0" y="3971"/>
                      </a:lnTo>
                      <a:lnTo>
                        <a:pt x="10391" y="12713"/>
                      </a:lnTo>
                      <a:cubicBezTo>
                        <a:pt x="81020" y="56392"/>
                        <a:pt x="187908" y="84234"/>
                        <a:pt x="307536" y="84234"/>
                      </a:cubicBezTo>
                      <a:cubicBezTo>
                        <a:pt x="427164" y="84234"/>
                        <a:pt x="534052" y="56392"/>
                        <a:pt x="604681" y="12713"/>
                      </a:cubicBezTo>
                      <a:close/>
                    </a:path>
                  </a:pathLst>
                </a:custGeom>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t-BR" dirty="0"/>
                </a:p>
              </p:txBody>
            </p:sp>
            <p:sp>
              <p:nvSpPr>
                <p:cNvPr id="118" name="Elipse 117">
                  <a:extLst>
                    <a:ext uri="{FF2B5EF4-FFF2-40B4-BE49-F238E27FC236}">
                      <a16:creationId xmlns:a16="http://schemas.microsoft.com/office/drawing/2014/main" id="{9D894727-038E-4346-B419-28A6F954BA3F}"/>
                    </a:ext>
                  </a:extLst>
                </p:cNvPr>
                <p:cNvSpPr/>
                <p:nvPr/>
              </p:nvSpPr>
              <p:spPr>
                <a:xfrm>
                  <a:off x="454665" y="441927"/>
                  <a:ext cx="999698" cy="999698"/>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dirty="0"/>
                </a:p>
              </p:txBody>
            </p:sp>
          </p:grpSp>
          <p:grpSp>
            <p:nvGrpSpPr>
              <p:cNvPr id="120" name="Agrupar 119">
                <a:extLst>
                  <a:ext uri="{FF2B5EF4-FFF2-40B4-BE49-F238E27FC236}">
                    <a16:creationId xmlns:a16="http://schemas.microsoft.com/office/drawing/2014/main" id="{0F6D781D-4410-4309-9E22-CE48BB0E18D4}"/>
                  </a:ext>
                </a:extLst>
              </p:cNvPr>
              <p:cNvGrpSpPr/>
              <p:nvPr/>
            </p:nvGrpSpPr>
            <p:grpSpPr>
              <a:xfrm rot="2410645">
                <a:off x="2079631" y="2485583"/>
                <a:ext cx="1986379" cy="1243925"/>
                <a:chOff x="454665" y="441927"/>
                <a:chExt cx="1596382" cy="999698"/>
              </a:xfrm>
              <a:solidFill>
                <a:schemeClr val="accent5">
                  <a:lumMod val="60000"/>
                  <a:lumOff val="40000"/>
                </a:schemeClr>
              </a:solidFill>
              <a:effectLst>
                <a:outerShdw blurRad="50800" dist="38100" dir="2700000" algn="tl" rotWithShape="0">
                  <a:prstClr val="black">
                    <a:alpha val="40000"/>
                  </a:prstClr>
                </a:outerShdw>
              </a:effectLst>
            </p:grpSpPr>
            <p:sp>
              <p:nvSpPr>
                <p:cNvPr id="121" name="Forma Livre: Forma 120">
                  <a:extLst>
                    <a:ext uri="{FF2B5EF4-FFF2-40B4-BE49-F238E27FC236}">
                      <a16:creationId xmlns:a16="http://schemas.microsoft.com/office/drawing/2014/main" id="{CF8F15FE-7673-4B41-99BC-A11054304D35}"/>
                    </a:ext>
                  </a:extLst>
                </p:cNvPr>
                <p:cNvSpPr/>
                <p:nvPr/>
              </p:nvSpPr>
              <p:spPr>
                <a:xfrm>
                  <a:off x="1431254" y="806669"/>
                  <a:ext cx="619793" cy="262529"/>
                </a:xfrm>
                <a:custGeom>
                  <a:avLst/>
                  <a:gdLst>
                    <a:gd name="connsiteX0" fmla="*/ 619793 w 619793"/>
                    <a:gd name="connsiteY0" fmla="*/ 0 h 262529"/>
                    <a:gd name="connsiteX1" fmla="*/ 608884 w 619793"/>
                    <a:gd name="connsiteY1" fmla="*/ 35142 h 262529"/>
                    <a:gd name="connsiteX2" fmla="*/ 598729 w 619793"/>
                    <a:gd name="connsiteY2" fmla="*/ 135879 h 262529"/>
                    <a:gd name="connsiteX3" fmla="*/ 608884 w 619793"/>
                    <a:gd name="connsiteY3" fmla="*/ 236616 h 262529"/>
                    <a:gd name="connsiteX4" fmla="*/ 616928 w 619793"/>
                    <a:gd name="connsiteY4" fmla="*/ 262529 h 262529"/>
                    <a:gd name="connsiteX5" fmla="*/ 601972 w 619793"/>
                    <a:gd name="connsiteY5" fmla="*/ 249947 h 262529"/>
                    <a:gd name="connsiteX6" fmla="*/ 304827 w 619793"/>
                    <a:gd name="connsiteY6" fmla="*/ 178426 h 262529"/>
                    <a:gd name="connsiteX7" fmla="*/ 7683 w 619793"/>
                    <a:gd name="connsiteY7" fmla="*/ 249947 h 262529"/>
                    <a:gd name="connsiteX8" fmla="*/ 957 w 619793"/>
                    <a:gd name="connsiteY8" fmla="*/ 255605 h 262529"/>
                    <a:gd name="connsiteX9" fmla="*/ 8264 w 619793"/>
                    <a:gd name="connsiteY9" fmla="*/ 232067 h 262529"/>
                    <a:gd name="connsiteX10" fmla="*/ 18419 w 619793"/>
                    <a:gd name="connsiteY10" fmla="*/ 131330 h 262529"/>
                    <a:gd name="connsiteX11" fmla="*/ 8264 w 619793"/>
                    <a:gd name="connsiteY11" fmla="*/ 30593 h 262529"/>
                    <a:gd name="connsiteX12" fmla="*/ 0 w 619793"/>
                    <a:gd name="connsiteY12" fmla="*/ 3971 h 262529"/>
                    <a:gd name="connsiteX13" fmla="*/ 10391 w 619793"/>
                    <a:gd name="connsiteY13" fmla="*/ 12713 h 262529"/>
                    <a:gd name="connsiteX14" fmla="*/ 307536 w 619793"/>
                    <a:gd name="connsiteY14" fmla="*/ 84234 h 262529"/>
                    <a:gd name="connsiteX15" fmla="*/ 604681 w 619793"/>
                    <a:gd name="connsiteY15" fmla="*/ 12713 h 262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793" h="262529">
                      <a:moveTo>
                        <a:pt x="619793" y="0"/>
                      </a:moveTo>
                      <a:lnTo>
                        <a:pt x="608884" y="35142"/>
                      </a:lnTo>
                      <a:cubicBezTo>
                        <a:pt x="602226" y="67681"/>
                        <a:pt x="598729" y="101372"/>
                        <a:pt x="598729" y="135879"/>
                      </a:cubicBezTo>
                      <a:cubicBezTo>
                        <a:pt x="598729" y="170386"/>
                        <a:pt x="602226" y="204077"/>
                        <a:pt x="608884" y="236616"/>
                      </a:cubicBezTo>
                      <a:lnTo>
                        <a:pt x="616928" y="262529"/>
                      </a:lnTo>
                      <a:lnTo>
                        <a:pt x="601972" y="249947"/>
                      </a:lnTo>
                      <a:cubicBezTo>
                        <a:pt x="531343" y="206267"/>
                        <a:pt x="424455" y="178426"/>
                        <a:pt x="304827" y="178426"/>
                      </a:cubicBezTo>
                      <a:cubicBezTo>
                        <a:pt x="185199" y="178426"/>
                        <a:pt x="78311" y="206267"/>
                        <a:pt x="7683" y="249947"/>
                      </a:cubicBezTo>
                      <a:lnTo>
                        <a:pt x="957" y="255605"/>
                      </a:lnTo>
                      <a:lnTo>
                        <a:pt x="8264" y="232067"/>
                      </a:lnTo>
                      <a:cubicBezTo>
                        <a:pt x="14922" y="199528"/>
                        <a:pt x="18419" y="165837"/>
                        <a:pt x="18419" y="131330"/>
                      </a:cubicBezTo>
                      <a:cubicBezTo>
                        <a:pt x="18419" y="96823"/>
                        <a:pt x="14922" y="63132"/>
                        <a:pt x="8264" y="30593"/>
                      </a:cubicBezTo>
                      <a:lnTo>
                        <a:pt x="0" y="3971"/>
                      </a:lnTo>
                      <a:lnTo>
                        <a:pt x="10391" y="12713"/>
                      </a:lnTo>
                      <a:cubicBezTo>
                        <a:pt x="81020" y="56392"/>
                        <a:pt x="187908" y="84234"/>
                        <a:pt x="307536" y="84234"/>
                      </a:cubicBezTo>
                      <a:cubicBezTo>
                        <a:pt x="427164" y="84234"/>
                        <a:pt x="534052" y="56392"/>
                        <a:pt x="604681" y="12713"/>
                      </a:cubicBezTo>
                      <a:close/>
                    </a:path>
                  </a:pathLst>
                </a:custGeom>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t-BR" dirty="0"/>
                </a:p>
              </p:txBody>
            </p:sp>
            <p:sp>
              <p:nvSpPr>
                <p:cNvPr id="122" name="Elipse 121">
                  <a:extLst>
                    <a:ext uri="{FF2B5EF4-FFF2-40B4-BE49-F238E27FC236}">
                      <a16:creationId xmlns:a16="http://schemas.microsoft.com/office/drawing/2014/main" id="{1C9EB944-3293-468A-976D-2918C865D9C4}"/>
                    </a:ext>
                  </a:extLst>
                </p:cNvPr>
                <p:cNvSpPr/>
                <p:nvPr/>
              </p:nvSpPr>
              <p:spPr>
                <a:xfrm>
                  <a:off x="454665" y="441927"/>
                  <a:ext cx="999698" cy="999698"/>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dirty="0"/>
                </a:p>
              </p:txBody>
            </p:sp>
          </p:grpSp>
          <p:grpSp>
            <p:nvGrpSpPr>
              <p:cNvPr id="123" name="Agrupar 122">
                <a:extLst>
                  <a:ext uri="{FF2B5EF4-FFF2-40B4-BE49-F238E27FC236}">
                    <a16:creationId xmlns:a16="http://schemas.microsoft.com/office/drawing/2014/main" id="{8124D229-1FC3-4CFA-841B-7EE044135BC8}"/>
                  </a:ext>
                </a:extLst>
              </p:cNvPr>
              <p:cNvGrpSpPr/>
              <p:nvPr/>
            </p:nvGrpSpPr>
            <p:grpSpPr>
              <a:xfrm rot="19257357">
                <a:off x="3594827" y="3247486"/>
                <a:ext cx="1986379" cy="1243925"/>
                <a:chOff x="454665" y="441927"/>
                <a:chExt cx="1596382" cy="999698"/>
              </a:xfrm>
              <a:solidFill>
                <a:schemeClr val="accent5">
                  <a:lumMod val="60000"/>
                  <a:lumOff val="40000"/>
                </a:schemeClr>
              </a:solidFill>
              <a:effectLst>
                <a:outerShdw blurRad="50800" dist="38100" dir="2700000" algn="tl" rotWithShape="0">
                  <a:prstClr val="black">
                    <a:alpha val="40000"/>
                  </a:prstClr>
                </a:outerShdw>
              </a:effectLst>
            </p:grpSpPr>
            <p:sp>
              <p:nvSpPr>
                <p:cNvPr id="124" name="Forma Livre: Forma 123">
                  <a:extLst>
                    <a:ext uri="{FF2B5EF4-FFF2-40B4-BE49-F238E27FC236}">
                      <a16:creationId xmlns:a16="http://schemas.microsoft.com/office/drawing/2014/main" id="{5F0479E2-8049-49D1-BB17-46E19623F8D9}"/>
                    </a:ext>
                  </a:extLst>
                </p:cNvPr>
                <p:cNvSpPr/>
                <p:nvPr/>
              </p:nvSpPr>
              <p:spPr>
                <a:xfrm>
                  <a:off x="1431254" y="806669"/>
                  <a:ext cx="619793" cy="262529"/>
                </a:xfrm>
                <a:custGeom>
                  <a:avLst/>
                  <a:gdLst>
                    <a:gd name="connsiteX0" fmla="*/ 619793 w 619793"/>
                    <a:gd name="connsiteY0" fmla="*/ 0 h 262529"/>
                    <a:gd name="connsiteX1" fmla="*/ 608884 w 619793"/>
                    <a:gd name="connsiteY1" fmla="*/ 35142 h 262529"/>
                    <a:gd name="connsiteX2" fmla="*/ 598729 w 619793"/>
                    <a:gd name="connsiteY2" fmla="*/ 135879 h 262529"/>
                    <a:gd name="connsiteX3" fmla="*/ 608884 w 619793"/>
                    <a:gd name="connsiteY3" fmla="*/ 236616 h 262529"/>
                    <a:gd name="connsiteX4" fmla="*/ 616928 w 619793"/>
                    <a:gd name="connsiteY4" fmla="*/ 262529 h 262529"/>
                    <a:gd name="connsiteX5" fmla="*/ 601972 w 619793"/>
                    <a:gd name="connsiteY5" fmla="*/ 249947 h 262529"/>
                    <a:gd name="connsiteX6" fmla="*/ 304827 w 619793"/>
                    <a:gd name="connsiteY6" fmla="*/ 178426 h 262529"/>
                    <a:gd name="connsiteX7" fmla="*/ 7683 w 619793"/>
                    <a:gd name="connsiteY7" fmla="*/ 249947 h 262529"/>
                    <a:gd name="connsiteX8" fmla="*/ 957 w 619793"/>
                    <a:gd name="connsiteY8" fmla="*/ 255605 h 262529"/>
                    <a:gd name="connsiteX9" fmla="*/ 8264 w 619793"/>
                    <a:gd name="connsiteY9" fmla="*/ 232067 h 262529"/>
                    <a:gd name="connsiteX10" fmla="*/ 18419 w 619793"/>
                    <a:gd name="connsiteY10" fmla="*/ 131330 h 262529"/>
                    <a:gd name="connsiteX11" fmla="*/ 8264 w 619793"/>
                    <a:gd name="connsiteY11" fmla="*/ 30593 h 262529"/>
                    <a:gd name="connsiteX12" fmla="*/ 0 w 619793"/>
                    <a:gd name="connsiteY12" fmla="*/ 3971 h 262529"/>
                    <a:gd name="connsiteX13" fmla="*/ 10391 w 619793"/>
                    <a:gd name="connsiteY13" fmla="*/ 12713 h 262529"/>
                    <a:gd name="connsiteX14" fmla="*/ 307536 w 619793"/>
                    <a:gd name="connsiteY14" fmla="*/ 84234 h 262529"/>
                    <a:gd name="connsiteX15" fmla="*/ 604681 w 619793"/>
                    <a:gd name="connsiteY15" fmla="*/ 12713 h 262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793" h="262529">
                      <a:moveTo>
                        <a:pt x="619793" y="0"/>
                      </a:moveTo>
                      <a:lnTo>
                        <a:pt x="608884" y="35142"/>
                      </a:lnTo>
                      <a:cubicBezTo>
                        <a:pt x="602226" y="67681"/>
                        <a:pt x="598729" y="101372"/>
                        <a:pt x="598729" y="135879"/>
                      </a:cubicBezTo>
                      <a:cubicBezTo>
                        <a:pt x="598729" y="170386"/>
                        <a:pt x="602226" y="204077"/>
                        <a:pt x="608884" y="236616"/>
                      </a:cubicBezTo>
                      <a:lnTo>
                        <a:pt x="616928" y="262529"/>
                      </a:lnTo>
                      <a:lnTo>
                        <a:pt x="601972" y="249947"/>
                      </a:lnTo>
                      <a:cubicBezTo>
                        <a:pt x="531343" y="206267"/>
                        <a:pt x="424455" y="178426"/>
                        <a:pt x="304827" y="178426"/>
                      </a:cubicBezTo>
                      <a:cubicBezTo>
                        <a:pt x="185199" y="178426"/>
                        <a:pt x="78311" y="206267"/>
                        <a:pt x="7683" y="249947"/>
                      </a:cubicBezTo>
                      <a:lnTo>
                        <a:pt x="957" y="255605"/>
                      </a:lnTo>
                      <a:lnTo>
                        <a:pt x="8264" y="232067"/>
                      </a:lnTo>
                      <a:cubicBezTo>
                        <a:pt x="14922" y="199528"/>
                        <a:pt x="18419" y="165837"/>
                        <a:pt x="18419" y="131330"/>
                      </a:cubicBezTo>
                      <a:cubicBezTo>
                        <a:pt x="18419" y="96823"/>
                        <a:pt x="14922" y="63132"/>
                        <a:pt x="8264" y="30593"/>
                      </a:cubicBezTo>
                      <a:lnTo>
                        <a:pt x="0" y="3971"/>
                      </a:lnTo>
                      <a:lnTo>
                        <a:pt x="10391" y="12713"/>
                      </a:lnTo>
                      <a:cubicBezTo>
                        <a:pt x="81020" y="56392"/>
                        <a:pt x="187908" y="84234"/>
                        <a:pt x="307536" y="84234"/>
                      </a:cubicBezTo>
                      <a:cubicBezTo>
                        <a:pt x="427164" y="84234"/>
                        <a:pt x="534052" y="56392"/>
                        <a:pt x="604681" y="12713"/>
                      </a:cubicBezTo>
                      <a:close/>
                    </a:path>
                  </a:pathLst>
                </a:custGeom>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t-BR" dirty="0"/>
                </a:p>
              </p:txBody>
            </p:sp>
            <p:sp>
              <p:nvSpPr>
                <p:cNvPr id="125" name="Elipse 124">
                  <a:extLst>
                    <a:ext uri="{FF2B5EF4-FFF2-40B4-BE49-F238E27FC236}">
                      <a16:creationId xmlns:a16="http://schemas.microsoft.com/office/drawing/2014/main" id="{E446E4FE-A107-41ED-925F-626F3822C8CF}"/>
                    </a:ext>
                  </a:extLst>
                </p:cNvPr>
                <p:cNvSpPr/>
                <p:nvPr/>
              </p:nvSpPr>
              <p:spPr>
                <a:xfrm>
                  <a:off x="454665" y="441927"/>
                  <a:ext cx="999698" cy="999698"/>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dirty="0"/>
                </a:p>
              </p:txBody>
            </p:sp>
          </p:grpSp>
          <p:grpSp>
            <p:nvGrpSpPr>
              <p:cNvPr id="128" name="Agrupar 127">
                <a:extLst>
                  <a:ext uri="{FF2B5EF4-FFF2-40B4-BE49-F238E27FC236}">
                    <a16:creationId xmlns:a16="http://schemas.microsoft.com/office/drawing/2014/main" id="{472DF0DA-391F-4A8F-8055-DA2D428D8607}"/>
                  </a:ext>
                </a:extLst>
              </p:cNvPr>
              <p:cNvGrpSpPr/>
              <p:nvPr/>
            </p:nvGrpSpPr>
            <p:grpSpPr>
              <a:xfrm rot="2410645">
                <a:off x="5112380" y="2500349"/>
                <a:ext cx="1986379" cy="1243925"/>
                <a:chOff x="454665" y="441927"/>
                <a:chExt cx="1596382" cy="999698"/>
              </a:xfrm>
              <a:solidFill>
                <a:schemeClr val="accent5">
                  <a:lumMod val="60000"/>
                  <a:lumOff val="40000"/>
                </a:schemeClr>
              </a:solidFill>
              <a:effectLst>
                <a:outerShdw blurRad="50800" dist="38100" dir="2700000" algn="tl" rotWithShape="0">
                  <a:prstClr val="black">
                    <a:alpha val="40000"/>
                  </a:prstClr>
                </a:outerShdw>
              </a:effectLst>
            </p:grpSpPr>
            <p:sp>
              <p:nvSpPr>
                <p:cNvPr id="129" name="Forma Livre: Forma 128">
                  <a:extLst>
                    <a:ext uri="{FF2B5EF4-FFF2-40B4-BE49-F238E27FC236}">
                      <a16:creationId xmlns:a16="http://schemas.microsoft.com/office/drawing/2014/main" id="{254D8E04-251A-48A2-94CC-470B4F31584A}"/>
                    </a:ext>
                  </a:extLst>
                </p:cNvPr>
                <p:cNvSpPr/>
                <p:nvPr/>
              </p:nvSpPr>
              <p:spPr>
                <a:xfrm>
                  <a:off x="1431254" y="806669"/>
                  <a:ext cx="619793" cy="262529"/>
                </a:xfrm>
                <a:custGeom>
                  <a:avLst/>
                  <a:gdLst>
                    <a:gd name="connsiteX0" fmla="*/ 619793 w 619793"/>
                    <a:gd name="connsiteY0" fmla="*/ 0 h 262529"/>
                    <a:gd name="connsiteX1" fmla="*/ 608884 w 619793"/>
                    <a:gd name="connsiteY1" fmla="*/ 35142 h 262529"/>
                    <a:gd name="connsiteX2" fmla="*/ 598729 w 619793"/>
                    <a:gd name="connsiteY2" fmla="*/ 135879 h 262529"/>
                    <a:gd name="connsiteX3" fmla="*/ 608884 w 619793"/>
                    <a:gd name="connsiteY3" fmla="*/ 236616 h 262529"/>
                    <a:gd name="connsiteX4" fmla="*/ 616928 w 619793"/>
                    <a:gd name="connsiteY4" fmla="*/ 262529 h 262529"/>
                    <a:gd name="connsiteX5" fmla="*/ 601972 w 619793"/>
                    <a:gd name="connsiteY5" fmla="*/ 249947 h 262529"/>
                    <a:gd name="connsiteX6" fmla="*/ 304827 w 619793"/>
                    <a:gd name="connsiteY6" fmla="*/ 178426 h 262529"/>
                    <a:gd name="connsiteX7" fmla="*/ 7683 w 619793"/>
                    <a:gd name="connsiteY7" fmla="*/ 249947 h 262529"/>
                    <a:gd name="connsiteX8" fmla="*/ 957 w 619793"/>
                    <a:gd name="connsiteY8" fmla="*/ 255605 h 262529"/>
                    <a:gd name="connsiteX9" fmla="*/ 8264 w 619793"/>
                    <a:gd name="connsiteY9" fmla="*/ 232067 h 262529"/>
                    <a:gd name="connsiteX10" fmla="*/ 18419 w 619793"/>
                    <a:gd name="connsiteY10" fmla="*/ 131330 h 262529"/>
                    <a:gd name="connsiteX11" fmla="*/ 8264 w 619793"/>
                    <a:gd name="connsiteY11" fmla="*/ 30593 h 262529"/>
                    <a:gd name="connsiteX12" fmla="*/ 0 w 619793"/>
                    <a:gd name="connsiteY12" fmla="*/ 3971 h 262529"/>
                    <a:gd name="connsiteX13" fmla="*/ 10391 w 619793"/>
                    <a:gd name="connsiteY13" fmla="*/ 12713 h 262529"/>
                    <a:gd name="connsiteX14" fmla="*/ 307536 w 619793"/>
                    <a:gd name="connsiteY14" fmla="*/ 84234 h 262529"/>
                    <a:gd name="connsiteX15" fmla="*/ 604681 w 619793"/>
                    <a:gd name="connsiteY15" fmla="*/ 12713 h 262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793" h="262529">
                      <a:moveTo>
                        <a:pt x="619793" y="0"/>
                      </a:moveTo>
                      <a:lnTo>
                        <a:pt x="608884" y="35142"/>
                      </a:lnTo>
                      <a:cubicBezTo>
                        <a:pt x="602226" y="67681"/>
                        <a:pt x="598729" y="101372"/>
                        <a:pt x="598729" y="135879"/>
                      </a:cubicBezTo>
                      <a:cubicBezTo>
                        <a:pt x="598729" y="170386"/>
                        <a:pt x="602226" y="204077"/>
                        <a:pt x="608884" y="236616"/>
                      </a:cubicBezTo>
                      <a:lnTo>
                        <a:pt x="616928" y="262529"/>
                      </a:lnTo>
                      <a:lnTo>
                        <a:pt x="601972" y="249947"/>
                      </a:lnTo>
                      <a:cubicBezTo>
                        <a:pt x="531343" y="206267"/>
                        <a:pt x="424455" y="178426"/>
                        <a:pt x="304827" y="178426"/>
                      </a:cubicBezTo>
                      <a:cubicBezTo>
                        <a:pt x="185199" y="178426"/>
                        <a:pt x="78311" y="206267"/>
                        <a:pt x="7683" y="249947"/>
                      </a:cubicBezTo>
                      <a:lnTo>
                        <a:pt x="957" y="255605"/>
                      </a:lnTo>
                      <a:lnTo>
                        <a:pt x="8264" y="232067"/>
                      </a:lnTo>
                      <a:cubicBezTo>
                        <a:pt x="14922" y="199528"/>
                        <a:pt x="18419" y="165837"/>
                        <a:pt x="18419" y="131330"/>
                      </a:cubicBezTo>
                      <a:cubicBezTo>
                        <a:pt x="18419" y="96823"/>
                        <a:pt x="14922" y="63132"/>
                        <a:pt x="8264" y="30593"/>
                      </a:cubicBezTo>
                      <a:lnTo>
                        <a:pt x="0" y="3971"/>
                      </a:lnTo>
                      <a:lnTo>
                        <a:pt x="10391" y="12713"/>
                      </a:lnTo>
                      <a:cubicBezTo>
                        <a:pt x="81020" y="56392"/>
                        <a:pt x="187908" y="84234"/>
                        <a:pt x="307536" y="84234"/>
                      </a:cubicBezTo>
                      <a:cubicBezTo>
                        <a:pt x="427164" y="84234"/>
                        <a:pt x="534052" y="56392"/>
                        <a:pt x="604681" y="12713"/>
                      </a:cubicBezTo>
                      <a:close/>
                    </a:path>
                  </a:pathLst>
                </a:custGeom>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t-BR" dirty="0"/>
                </a:p>
              </p:txBody>
            </p:sp>
            <p:sp>
              <p:nvSpPr>
                <p:cNvPr id="130" name="Elipse 129">
                  <a:extLst>
                    <a:ext uri="{FF2B5EF4-FFF2-40B4-BE49-F238E27FC236}">
                      <a16:creationId xmlns:a16="http://schemas.microsoft.com/office/drawing/2014/main" id="{652B878C-0E86-4123-810A-D3BA00337386}"/>
                    </a:ext>
                  </a:extLst>
                </p:cNvPr>
                <p:cNvSpPr/>
                <p:nvPr/>
              </p:nvSpPr>
              <p:spPr>
                <a:xfrm>
                  <a:off x="454665" y="441927"/>
                  <a:ext cx="999698" cy="999698"/>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dirty="0"/>
                </a:p>
              </p:txBody>
            </p:sp>
          </p:grpSp>
          <p:sp>
            <p:nvSpPr>
              <p:cNvPr id="116" name="Elipse 115">
                <a:extLst>
                  <a:ext uri="{FF2B5EF4-FFF2-40B4-BE49-F238E27FC236}">
                    <a16:creationId xmlns:a16="http://schemas.microsoft.com/office/drawing/2014/main" id="{86BEE4BA-6087-40A0-B37D-F8F6486B8B1E}"/>
                  </a:ext>
                </a:extLst>
              </p:cNvPr>
              <p:cNvSpPr/>
              <p:nvPr/>
            </p:nvSpPr>
            <p:spPr>
              <a:xfrm>
                <a:off x="751291" y="3585417"/>
                <a:ext cx="1024333" cy="1024333"/>
              </a:xfrm>
              <a:prstGeom prst="ellipse">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pt-BR" sz="1200" b="1" dirty="0">
                    <a:solidFill>
                      <a:schemeClr val="bg2">
                        <a:lumMod val="50000"/>
                      </a:schemeClr>
                    </a:solidFill>
                  </a:rPr>
                  <a:t>2017</a:t>
                </a:r>
              </a:p>
            </p:txBody>
          </p:sp>
          <p:grpSp>
            <p:nvGrpSpPr>
              <p:cNvPr id="131" name="Agrupar 130">
                <a:extLst>
                  <a:ext uri="{FF2B5EF4-FFF2-40B4-BE49-F238E27FC236}">
                    <a16:creationId xmlns:a16="http://schemas.microsoft.com/office/drawing/2014/main" id="{F38BCD46-8249-4B92-9927-44A14FCC78D9}"/>
                  </a:ext>
                </a:extLst>
              </p:cNvPr>
              <p:cNvGrpSpPr/>
              <p:nvPr/>
            </p:nvGrpSpPr>
            <p:grpSpPr>
              <a:xfrm rot="19257357">
                <a:off x="6627576" y="3262252"/>
                <a:ext cx="1986379" cy="1243925"/>
                <a:chOff x="454665" y="441927"/>
                <a:chExt cx="1596382" cy="999698"/>
              </a:xfrm>
              <a:solidFill>
                <a:schemeClr val="accent5">
                  <a:lumMod val="60000"/>
                  <a:lumOff val="40000"/>
                </a:schemeClr>
              </a:solidFill>
              <a:effectLst>
                <a:outerShdw blurRad="50800" dist="38100" dir="2700000" algn="tl" rotWithShape="0">
                  <a:prstClr val="black">
                    <a:alpha val="40000"/>
                  </a:prstClr>
                </a:outerShdw>
              </a:effectLst>
            </p:grpSpPr>
            <p:sp>
              <p:nvSpPr>
                <p:cNvPr id="132" name="Forma Livre: Forma 131">
                  <a:extLst>
                    <a:ext uri="{FF2B5EF4-FFF2-40B4-BE49-F238E27FC236}">
                      <a16:creationId xmlns:a16="http://schemas.microsoft.com/office/drawing/2014/main" id="{3F3CB0F3-6FB6-4653-89DF-C7871CAEF588}"/>
                    </a:ext>
                  </a:extLst>
                </p:cNvPr>
                <p:cNvSpPr/>
                <p:nvPr/>
              </p:nvSpPr>
              <p:spPr>
                <a:xfrm>
                  <a:off x="1431254" y="806669"/>
                  <a:ext cx="619793" cy="262529"/>
                </a:xfrm>
                <a:custGeom>
                  <a:avLst/>
                  <a:gdLst>
                    <a:gd name="connsiteX0" fmla="*/ 619793 w 619793"/>
                    <a:gd name="connsiteY0" fmla="*/ 0 h 262529"/>
                    <a:gd name="connsiteX1" fmla="*/ 608884 w 619793"/>
                    <a:gd name="connsiteY1" fmla="*/ 35142 h 262529"/>
                    <a:gd name="connsiteX2" fmla="*/ 598729 w 619793"/>
                    <a:gd name="connsiteY2" fmla="*/ 135879 h 262529"/>
                    <a:gd name="connsiteX3" fmla="*/ 608884 w 619793"/>
                    <a:gd name="connsiteY3" fmla="*/ 236616 h 262529"/>
                    <a:gd name="connsiteX4" fmla="*/ 616928 w 619793"/>
                    <a:gd name="connsiteY4" fmla="*/ 262529 h 262529"/>
                    <a:gd name="connsiteX5" fmla="*/ 601972 w 619793"/>
                    <a:gd name="connsiteY5" fmla="*/ 249947 h 262529"/>
                    <a:gd name="connsiteX6" fmla="*/ 304827 w 619793"/>
                    <a:gd name="connsiteY6" fmla="*/ 178426 h 262529"/>
                    <a:gd name="connsiteX7" fmla="*/ 7683 w 619793"/>
                    <a:gd name="connsiteY7" fmla="*/ 249947 h 262529"/>
                    <a:gd name="connsiteX8" fmla="*/ 957 w 619793"/>
                    <a:gd name="connsiteY8" fmla="*/ 255605 h 262529"/>
                    <a:gd name="connsiteX9" fmla="*/ 8264 w 619793"/>
                    <a:gd name="connsiteY9" fmla="*/ 232067 h 262529"/>
                    <a:gd name="connsiteX10" fmla="*/ 18419 w 619793"/>
                    <a:gd name="connsiteY10" fmla="*/ 131330 h 262529"/>
                    <a:gd name="connsiteX11" fmla="*/ 8264 w 619793"/>
                    <a:gd name="connsiteY11" fmla="*/ 30593 h 262529"/>
                    <a:gd name="connsiteX12" fmla="*/ 0 w 619793"/>
                    <a:gd name="connsiteY12" fmla="*/ 3971 h 262529"/>
                    <a:gd name="connsiteX13" fmla="*/ 10391 w 619793"/>
                    <a:gd name="connsiteY13" fmla="*/ 12713 h 262529"/>
                    <a:gd name="connsiteX14" fmla="*/ 307536 w 619793"/>
                    <a:gd name="connsiteY14" fmla="*/ 84234 h 262529"/>
                    <a:gd name="connsiteX15" fmla="*/ 604681 w 619793"/>
                    <a:gd name="connsiteY15" fmla="*/ 12713 h 262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793" h="262529">
                      <a:moveTo>
                        <a:pt x="619793" y="0"/>
                      </a:moveTo>
                      <a:lnTo>
                        <a:pt x="608884" y="35142"/>
                      </a:lnTo>
                      <a:cubicBezTo>
                        <a:pt x="602226" y="67681"/>
                        <a:pt x="598729" y="101372"/>
                        <a:pt x="598729" y="135879"/>
                      </a:cubicBezTo>
                      <a:cubicBezTo>
                        <a:pt x="598729" y="170386"/>
                        <a:pt x="602226" y="204077"/>
                        <a:pt x="608884" y="236616"/>
                      </a:cubicBezTo>
                      <a:lnTo>
                        <a:pt x="616928" y="262529"/>
                      </a:lnTo>
                      <a:lnTo>
                        <a:pt x="601972" y="249947"/>
                      </a:lnTo>
                      <a:cubicBezTo>
                        <a:pt x="531343" y="206267"/>
                        <a:pt x="424455" y="178426"/>
                        <a:pt x="304827" y="178426"/>
                      </a:cubicBezTo>
                      <a:cubicBezTo>
                        <a:pt x="185199" y="178426"/>
                        <a:pt x="78311" y="206267"/>
                        <a:pt x="7683" y="249947"/>
                      </a:cubicBezTo>
                      <a:lnTo>
                        <a:pt x="957" y="255605"/>
                      </a:lnTo>
                      <a:lnTo>
                        <a:pt x="8264" y="232067"/>
                      </a:lnTo>
                      <a:cubicBezTo>
                        <a:pt x="14922" y="199528"/>
                        <a:pt x="18419" y="165837"/>
                        <a:pt x="18419" y="131330"/>
                      </a:cubicBezTo>
                      <a:cubicBezTo>
                        <a:pt x="18419" y="96823"/>
                        <a:pt x="14922" y="63132"/>
                        <a:pt x="8264" y="30593"/>
                      </a:cubicBezTo>
                      <a:lnTo>
                        <a:pt x="0" y="3971"/>
                      </a:lnTo>
                      <a:lnTo>
                        <a:pt x="10391" y="12713"/>
                      </a:lnTo>
                      <a:cubicBezTo>
                        <a:pt x="81020" y="56392"/>
                        <a:pt x="187908" y="84234"/>
                        <a:pt x="307536" y="84234"/>
                      </a:cubicBezTo>
                      <a:cubicBezTo>
                        <a:pt x="427164" y="84234"/>
                        <a:pt x="534052" y="56392"/>
                        <a:pt x="604681" y="12713"/>
                      </a:cubicBezTo>
                      <a:close/>
                    </a:path>
                  </a:pathLst>
                </a:custGeom>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t-BR" dirty="0"/>
                </a:p>
              </p:txBody>
            </p:sp>
            <p:sp>
              <p:nvSpPr>
                <p:cNvPr id="133" name="Elipse 132">
                  <a:extLst>
                    <a:ext uri="{FF2B5EF4-FFF2-40B4-BE49-F238E27FC236}">
                      <a16:creationId xmlns:a16="http://schemas.microsoft.com/office/drawing/2014/main" id="{E7704CD3-86C5-4704-A2C9-C3C42E12BDAE}"/>
                    </a:ext>
                  </a:extLst>
                </p:cNvPr>
                <p:cNvSpPr/>
                <p:nvPr/>
              </p:nvSpPr>
              <p:spPr>
                <a:xfrm>
                  <a:off x="454665" y="441927"/>
                  <a:ext cx="999698" cy="999698"/>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dirty="0"/>
                </a:p>
              </p:txBody>
            </p:sp>
          </p:grpSp>
          <p:grpSp>
            <p:nvGrpSpPr>
              <p:cNvPr id="134" name="Agrupar 133">
                <a:extLst>
                  <a:ext uri="{FF2B5EF4-FFF2-40B4-BE49-F238E27FC236}">
                    <a16:creationId xmlns:a16="http://schemas.microsoft.com/office/drawing/2014/main" id="{3385F5A8-626B-42CF-8E72-5B3B1ADC09F2}"/>
                  </a:ext>
                </a:extLst>
              </p:cNvPr>
              <p:cNvGrpSpPr/>
              <p:nvPr/>
            </p:nvGrpSpPr>
            <p:grpSpPr>
              <a:xfrm rot="2410645">
                <a:off x="8137299" y="2515114"/>
                <a:ext cx="1986379" cy="1243925"/>
                <a:chOff x="454665" y="441927"/>
                <a:chExt cx="1596382" cy="999698"/>
              </a:xfrm>
              <a:solidFill>
                <a:schemeClr val="accent5">
                  <a:lumMod val="60000"/>
                  <a:lumOff val="40000"/>
                </a:schemeClr>
              </a:solidFill>
              <a:effectLst>
                <a:outerShdw blurRad="50800" dist="38100" dir="2700000" algn="tl" rotWithShape="0">
                  <a:prstClr val="black">
                    <a:alpha val="40000"/>
                  </a:prstClr>
                </a:outerShdw>
              </a:effectLst>
            </p:grpSpPr>
            <p:sp>
              <p:nvSpPr>
                <p:cNvPr id="135" name="Forma Livre: Forma 134">
                  <a:extLst>
                    <a:ext uri="{FF2B5EF4-FFF2-40B4-BE49-F238E27FC236}">
                      <a16:creationId xmlns:a16="http://schemas.microsoft.com/office/drawing/2014/main" id="{78F89434-0C12-400C-B605-59D3210A01C3}"/>
                    </a:ext>
                  </a:extLst>
                </p:cNvPr>
                <p:cNvSpPr/>
                <p:nvPr/>
              </p:nvSpPr>
              <p:spPr>
                <a:xfrm>
                  <a:off x="1431254" y="806669"/>
                  <a:ext cx="619793" cy="262529"/>
                </a:xfrm>
                <a:custGeom>
                  <a:avLst/>
                  <a:gdLst>
                    <a:gd name="connsiteX0" fmla="*/ 619793 w 619793"/>
                    <a:gd name="connsiteY0" fmla="*/ 0 h 262529"/>
                    <a:gd name="connsiteX1" fmla="*/ 608884 w 619793"/>
                    <a:gd name="connsiteY1" fmla="*/ 35142 h 262529"/>
                    <a:gd name="connsiteX2" fmla="*/ 598729 w 619793"/>
                    <a:gd name="connsiteY2" fmla="*/ 135879 h 262529"/>
                    <a:gd name="connsiteX3" fmla="*/ 608884 w 619793"/>
                    <a:gd name="connsiteY3" fmla="*/ 236616 h 262529"/>
                    <a:gd name="connsiteX4" fmla="*/ 616928 w 619793"/>
                    <a:gd name="connsiteY4" fmla="*/ 262529 h 262529"/>
                    <a:gd name="connsiteX5" fmla="*/ 601972 w 619793"/>
                    <a:gd name="connsiteY5" fmla="*/ 249947 h 262529"/>
                    <a:gd name="connsiteX6" fmla="*/ 304827 w 619793"/>
                    <a:gd name="connsiteY6" fmla="*/ 178426 h 262529"/>
                    <a:gd name="connsiteX7" fmla="*/ 7683 w 619793"/>
                    <a:gd name="connsiteY7" fmla="*/ 249947 h 262529"/>
                    <a:gd name="connsiteX8" fmla="*/ 957 w 619793"/>
                    <a:gd name="connsiteY8" fmla="*/ 255605 h 262529"/>
                    <a:gd name="connsiteX9" fmla="*/ 8264 w 619793"/>
                    <a:gd name="connsiteY9" fmla="*/ 232067 h 262529"/>
                    <a:gd name="connsiteX10" fmla="*/ 18419 w 619793"/>
                    <a:gd name="connsiteY10" fmla="*/ 131330 h 262529"/>
                    <a:gd name="connsiteX11" fmla="*/ 8264 w 619793"/>
                    <a:gd name="connsiteY11" fmla="*/ 30593 h 262529"/>
                    <a:gd name="connsiteX12" fmla="*/ 0 w 619793"/>
                    <a:gd name="connsiteY12" fmla="*/ 3971 h 262529"/>
                    <a:gd name="connsiteX13" fmla="*/ 10391 w 619793"/>
                    <a:gd name="connsiteY13" fmla="*/ 12713 h 262529"/>
                    <a:gd name="connsiteX14" fmla="*/ 307536 w 619793"/>
                    <a:gd name="connsiteY14" fmla="*/ 84234 h 262529"/>
                    <a:gd name="connsiteX15" fmla="*/ 604681 w 619793"/>
                    <a:gd name="connsiteY15" fmla="*/ 12713 h 262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793" h="262529">
                      <a:moveTo>
                        <a:pt x="619793" y="0"/>
                      </a:moveTo>
                      <a:lnTo>
                        <a:pt x="608884" y="35142"/>
                      </a:lnTo>
                      <a:cubicBezTo>
                        <a:pt x="602226" y="67681"/>
                        <a:pt x="598729" y="101372"/>
                        <a:pt x="598729" y="135879"/>
                      </a:cubicBezTo>
                      <a:cubicBezTo>
                        <a:pt x="598729" y="170386"/>
                        <a:pt x="602226" y="204077"/>
                        <a:pt x="608884" y="236616"/>
                      </a:cubicBezTo>
                      <a:lnTo>
                        <a:pt x="616928" y="262529"/>
                      </a:lnTo>
                      <a:lnTo>
                        <a:pt x="601972" y="249947"/>
                      </a:lnTo>
                      <a:cubicBezTo>
                        <a:pt x="531343" y="206267"/>
                        <a:pt x="424455" y="178426"/>
                        <a:pt x="304827" y="178426"/>
                      </a:cubicBezTo>
                      <a:cubicBezTo>
                        <a:pt x="185199" y="178426"/>
                        <a:pt x="78311" y="206267"/>
                        <a:pt x="7683" y="249947"/>
                      </a:cubicBezTo>
                      <a:lnTo>
                        <a:pt x="957" y="255605"/>
                      </a:lnTo>
                      <a:lnTo>
                        <a:pt x="8264" y="232067"/>
                      </a:lnTo>
                      <a:cubicBezTo>
                        <a:pt x="14922" y="199528"/>
                        <a:pt x="18419" y="165837"/>
                        <a:pt x="18419" y="131330"/>
                      </a:cubicBezTo>
                      <a:cubicBezTo>
                        <a:pt x="18419" y="96823"/>
                        <a:pt x="14922" y="63132"/>
                        <a:pt x="8264" y="30593"/>
                      </a:cubicBezTo>
                      <a:lnTo>
                        <a:pt x="0" y="3971"/>
                      </a:lnTo>
                      <a:lnTo>
                        <a:pt x="10391" y="12713"/>
                      </a:lnTo>
                      <a:cubicBezTo>
                        <a:pt x="81020" y="56392"/>
                        <a:pt x="187908" y="84234"/>
                        <a:pt x="307536" y="84234"/>
                      </a:cubicBezTo>
                      <a:cubicBezTo>
                        <a:pt x="427164" y="84234"/>
                        <a:pt x="534052" y="56392"/>
                        <a:pt x="604681" y="12713"/>
                      </a:cubicBezTo>
                      <a:close/>
                    </a:path>
                  </a:pathLst>
                </a:custGeom>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t-BR" dirty="0"/>
                </a:p>
              </p:txBody>
            </p:sp>
            <p:sp>
              <p:nvSpPr>
                <p:cNvPr id="136" name="Elipse 135">
                  <a:extLst>
                    <a:ext uri="{FF2B5EF4-FFF2-40B4-BE49-F238E27FC236}">
                      <a16:creationId xmlns:a16="http://schemas.microsoft.com/office/drawing/2014/main" id="{2DCC2E55-6188-49B7-BEC4-616522FD3C2F}"/>
                    </a:ext>
                  </a:extLst>
                </p:cNvPr>
                <p:cNvSpPr/>
                <p:nvPr/>
              </p:nvSpPr>
              <p:spPr>
                <a:xfrm>
                  <a:off x="454665" y="441927"/>
                  <a:ext cx="999698" cy="999698"/>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dirty="0"/>
                </a:p>
              </p:txBody>
            </p:sp>
          </p:grpSp>
          <p:sp>
            <p:nvSpPr>
              <p:cNvPr id="139" name="Elipse 138">
                <a:extLst>
                  <a:ext uri="{FF2B5EF4-FFF2-40B4-BE49-F238E27FC236}">
                    <a16:creationId xmlns:a16="http://schemas.microsoft.com/office/drawing/2014/main" id="{66448E5A-8E58-4A24-94ED-2FB3B0026A99}"/>
                  </a:ext>
                </a:extLst>
              </p:cNvPr>
              <p:cNvSpPr/>
              <p:nvPr/>
            </p:nvSpPr>
            <p:spPr>
              <a:xfrm rot="19257357">
                <a:off x="9735404" y="3510859"/>
                <a:ext cx="1243925" cy="1243925"/>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dirty="0"/>
              </a:p>
            </p:txBody>
          </p:sp>
          <p:sp>
            <p:nvSpPr>
              <p:cNvPr id="140" name="Elipse 139">
                <a:extLst>
                  <a:ext uri="{FF2B5EF4-FFF2-40B4-BE49-F238E27FC236}">
                    <a16:creationId xmlns:a16="http://schemas.microsoft.com/office/drawing/2014/main" id="{2201B34D-F1A2-4C07-93EE-59C79A78D246}"/>
                  </a:ext>
                </a:extLst>
              </p:cNvPr>
              <p:cNvSpPr/>
              <p:nvPr/>
            </p:nvSpPr>
            <p:spPr>
              <a:xfrm>
                <a:off x="2267664" y="2357216"/>
                <a:ext cx="1024333" cy="1024333"/>
              </a:xfrm>
              <a:prstGeom prst="ellipse">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pt-BR" sz="1200" b="1" dirty="0">
                    <a:solidFill>
                      <a:schemeClr val="bg2">
                        <a:lumMod val="50000"/>
                      </a:schemeClr>
                    </a:solidFill>
                  </a:rPr>
                  <a:t>2018</a:t>
                </a:r>
              </a:p>
            </p:txBody>
          </p:sp>
          <p:sp>
            <p:nvSpPr>
              <p:cNvPr id="141" name="Elipse 140">
                <a:extLst>
                  <a:ext uri="{FF2B5EF4-FFF2-40B4-BE49-F238E27FC236}">
                    <a16:creationId xmlns:a16="http://schemas.microsoft.com/office/drawing/2014/main" id="{37F9B598-6914-4095-925F-374B87CF8165}"/>
                  </a:ext>
                </a:extLst>
              </p:cNvPr>
              <p:cNvSpPr/>
              <p:nvPr/>
            </p:nvSpPr>
            <p:spPr>
              <a:xfrm>
                <a:off x="3787532" y="3605890"/>
                <a:ext cx="1024333" cy="1024333"/>
              </a:xfrm>
              <a:prstGeom prst="ellipse">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pt-BR" sz="1200" b="1" dirty="0">
                    <a:solidFill>
                      <a:schemeClr val="bg2">
                        <a:lumMod val="50000"/>
                      </a:schemeClr>
                    </a:solidFill>
                  </a:rPr>
                  <a:t>2019</a:t>
                </a:r>
              </a:p>
            </p:txBody>
          </p:sp>
          <p:sp>
            <p:nvSpPr>
              <p:cNvPr id="142" name="Elipse 141">
                <a:extLst>
                  <a:ext uri="{FF2B5EF4-FFF2-40B4-BE49-F238E27FC236}">
                    <a16:creationId xmlns:a16="http://schemas.microsoft.com/office/drawing/2014/main" id="{0B6E48C4-E501-45DC-80F6-22D805415537}"/>
                  </a:ext>
                </a:extLst>
              </p:cNvPr>
              <p:cNvSpPr/>
              <p:nvPr/>
            </p:nvSpPr>
            <p:spPr>
              <a:xfrm>
                <a:off x="5309767" y="2357216"/>
                <a:ext cx="1024333" cy="1024333"/>
              </a:xfrm>
              <a:prstGeom prst="ellipse">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pt-BR" sz="1200" b="1" dirty="0">
                    <a:solidFill>
                      <a:schemeClr val="bg2">
                        <a:lumMod val="50000"/>
                      </a:schemeClr>
                    </a:solidFill>
                  </a:rPr>
                  <a:t>2020</a:t>
                </a:r>
              </a:p>
            </p:txBody>
          </p:sp>
          <p:sp>
            <p:nvSpPr>
              <p:cNvPr id="143" name="Elipse 142">
                <a:extLst>
                  <a:ext uri="{FF2B5EF4-FFF2-40B4-BE49-F238E27FC236}">
                    <a16:creationId xmlns:a16="http://schemas.microsoft.com/office/drawing/2014/main" id="{AEA8440F-B7F1-4D66-9846-2C50B4C35F0C}"/>
                  </a:ext>
                </a:extLst>
              </p:cNvPr>
              <p:cNvSpPr/>
              <p:nvPr/>
            </p:nvSpPr>
            <p:spPr>
              <a:xfrm>
                <a:off x="6829194" y="3605890"/>
                <a:ext cx="1024333" cy="1024333"/>
              </a:xfrm>
              <a:prstGeom prst="ellipse">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pt-BR" sz="1200" b="1" dirty="0">
                    <a:solidFill>
                      <a:schemeClr val="bg2">
                        <a:lumMod val="50000"/>
                      </a:schemeClr>
                    </a:solidFill>
                  </a:rPr>
                  <a:t>2021</a:t>
                </a:r>
              </a:p>
            </p:txBody>
          </p:sp>
          <p:sp>
            <p:nvSpPr>
              <p:cNvPr id="144" name="Elipse 143">
                <a:extLst>
                  <a:ext uri="{FF2B5EF4-FFF2-40B4-BE49-F238E27FC236}">
                    <a16:creationId xmlns:a16="http://schemas.microsoft.com/office/drawing/2014/main" id="{4988BE2D-FE1A-427C-8DC7-CD2C9E5B81B1}"/>
                  </a:ext>
                </a:extLst>
              </p:cNvPr>
              <p:cNvSpPr/>
              <p:nvPr/>
            </p:nvSpPr>
            <p:spPr>
              <a:xfrm>
                <a:off x="8334686" y="2374803"/>
                <a:ext cx="1024333" cy="1024333"/>
              </a:xfrm>
              <a:prstGeom prst="ellipse">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pt-BR" sz="1200" b="1" dirty="0">
                    <a:solidFill>
                      <a:schemeClr val="bg2">
                        <a:lumMod val="50000"/>
                      </a:schemeClr>
                    </a:solidFill>
                  </a:rPr>
                  <a:t>2022</a:t>
                </a:r>
              </a:p>
            </p:txBody>
          </p:sp>
          <p:sp>
            <p:nvSpPr>
              <p:cNvPr id="145" name="Elipse 144">
                <a:extLst>
                  <a:ext uri="{FF2B5EF4-FFF2-40B4-BE49-F238E27FC236}">
                    <a16:creationId xmlns:a16="http://schemas.microsoft.com/office/drawing/2014/main" id="{071BFE96-5084-45D1-B272-E09CF0EB08D5}"/>
                  </a:ext>
                </a:extLst>
              </p:cNvPr>
              <p:cNvSpPr/>
              <p:nvPr/>
            </p:nvSpPr>
            <p:spPr>
              <a:xfrm>
                <a:off x="9845200" y="3607414"/>
                <a:ext cx="1024333" cy="1024333"/>
              </a:xfrm>
              <a:prstGeom prst="ellipse">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pt-BR" sz="1200" b="1" dirty="0">
                    <a:solidFill>
                      <a:schemeClr val="bg2">
                        <a:lumMod val="50000"/>
                      </a:schemeClr>
                    </a:solidFill>
                  </a:rPr>
                  <a:t>2023</a:t>
                </a:r>
              </a:p>
            </p:txBody>
          </p:sp>
        </p:grpSp>
        <p:sp>
          <p:nvSpPr>
            <p:cNvPr id="5" name="Forma Livre: Forma 4">
              <a:extLst>
                <a:ext uri="{FF2B5EF4-FFF2-40B4-BE49-F238E27FC236}">
                  <a16:creationId xmlns:a16="http://schemas.microsoft.com/office/drawing/2014/main" id="{70945B36-58DE-F17B-D6F3-5F6C96BFD238}"/>
                </a:ext>
              </a:extLst>
            </p:cNvPr>
            <p:cNvSpPr/>
            <p:nvPr/>
          </p:nvSpPr>
          <p:spPr>
            <a:xfrm rot="19257357">
              <a:off x="10235385" y="3407661"/>
              <a:ext cx="771209" cy="326665"/>
            </a:xfrm>
            <a:custGeom>
              <a:avLst/>
              <a:gdLst>
                <a:gd name="connsiteX0" fmla="*/ 619793 w 619793"/>
                <a:gd name="connsiteY0" fmla="*/ 0 h 262529"/>
                <a:gd name="connsiteX1" fmla="*/ 608884 w 619793"/>
                <a:gd name="connsiteY1" fmla="*/ 35142 h 262529"/>
                <a:gd name="connsiteX2" fmla="*/ 598729 w 619793"/>
                <a:gd name="connsiteY2" fmla="*/ 135879 h 262529"/>
                <a:gd name="connsiteX3" fmla="*/ 608884 w 619793"/>
                <a:gd name="connsiteY3" fmla="*/ 236616 h 262529"/>
                <a:gd name="connsiteX4" fmla="*/ 616928 w 619793"/>
                <a:gd name="connsiteY4" fmla="*/ 262529 h 262529"/>
                <a:gd name="connsiteX5" fmla="*/ 601972 w 619793"/>
                <a:gd name="connsiteY5" fmla="*/ 249947 h 262529"/>
                <a:gd name="connsiteX6" fmla="*/ 304827 w 619793"/>
                <a:gd name="connsiteY6" fmla="*/ 178426 h 262529"/>
                <a:gd name="connsiteX7" fmla="*/ 7683 w 619793"/>
                <a:gd name="connsiteY7" fmla="*/ 249947 h 262529"/>
                <a:gd name="connsiteX8" fmla="*/ 957 w 619793"/>
                <a:gd name="connsiteY8" fmla="*/ 255605 h 262529"/>
                <a:gd name="connsiteX9" fmla="*/ 8264 w 619793"/>
                <a:gd name="connsiteY9" fmla="*/ 232067 h 262529"/>
                <a:gd name="connsiteX10" fmla="*/ 18419 w 619793"/>
                <a:gd name="connsiteY10" fmla="*/ 131330 h 262529"/>
                <a:gd name="connsiteX11" fmla="*/ 8264 w 619793"/>
                <a:gd name="connsiteY11" fmla="*/ 30593 h 262529"/>
                <a:gd name="connsiteX12" fmla="*/ 0 w 619793"/>
                <a:gd name="connsiteY12" fmla="*/ 3971 h 262529"/>
                <a:gd name="connsiteX13" fmla="*/ 10391 w 619793"/>
                <a:gd name="connsiteY13" fmla="*/ 12713 h 262529"/>
                <a:gd name="connsiteX14" fmla="*/ 307536 w 619793"/>
                <a:gd name="connsiteY14" fmla="*/ 84234 h 262529"/>
                <a:gd name="connsiteX15" fmla="*/ 604681 w 619793"/>
                <a:gd name="connsiteY15" fmla="*/ 12713 h 262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793" h="262529">
                  <a:moveTo>
                    <a:pt x="619793" y="0"/>
                  </a:moveTo>
                  <a:lnTo>
                    <a:pt x="608884" y="35142"/>
                  </a:lnTo>
                  <a:cubicBezTo>
                    <a:pt x="602226" y="67681"/>
                    <a:pt x="598729" y="101372"/>
                    <a:pt x="598729" y="135879"/>
                  </a:cubicBezTo>
                  <a:cubicBezTo>
                    <a:pt x="598729" y="170386"/>
                    <a:pt x="602226" y="204077"/>
                    <a:pt x="608884" y="236616"/>
                  </a:cubicBezTo>
                  <a:lnTo>
                    <a:pt x="616928" y="262529"/>
                  </a:lnTo>
                  <a:lnTo>
                    <a:pt x="601972" y="249947"/>
                  </a:lnTo>
                  <a:cubicBezTo>
                    <a:pt x="531343" y="206267"/>
                    <a:pt x="424455" y="178426"/>
                    <a:pt x="304827" y="178426"/>
                  </a:cubicBezTo>
                  <a:cubicBezTo>
                    <a:pt x="185199" y="178426"/>
                    <a:pt x="78311" y="206267"/>
                    <a:pt x="7683" y="249947"/>
                  </a:cubicBezTo>
                  <a:lnTo>
                    <a:pt x="957" y="255605"/>
                  </a:lnTo>
                  <a:lnTo>
                    <a:pt x="8264" y="232067"/>
                  </a:lnTo>
                  <a:cubicBezTo>
                    <a:pt x="14922" y="199528"/>
                    <a:pt x="18419" y="165837"/>
                    <a:pt x="18419" y="131330"/>
                  </a:cubicBezTo>
                  <a:cubicBezTo>
                    <a:pt x="18419" y="96823"/>
                    <a:pt x="14922" y="63132"/>
                    <a:pt x="8264" y="30593"/>
                  </a:cubicBezTo>
                  <a:lnTo>
                    <a:pt x="0" y="3971"/>
                  </a:lnTo>
                  <a:lnTo>
                    <a:pt x="10391" y="12713"/>
                  </a:lnTo>
                  <a:cubicBezTo>
                    <a:pt x="81020" y="56392"/>
                    <a:pt x="187908" y="84234"/>
                    <a:pt x="307536" y="84234"/>
                  </a:cubicBezTo>
                  <a:cubicBezTo>
                    <a:pt x="427164" y="84234"/>
                    <a:pt x="534052" y="56392"/>
                    <a:pt x="604681" y="12713"/>
                  </a:cubicBezTo>
                  <a:close/>
                </a:path>
              </a:pathLst>
            </a:custGeom>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t-BR" dirty="0"/>
            </a:p>
          </p:txBody>
        </p:sp>
        <p:sp>
          <p:nvSpPr>
            <p:cNvPr id="6" name="Elipse 5">
              <a:extLst>
                <a:ext uri="{FF2B5EF4-FFF2-40B4-BE49-F238E27FC236}">
                  <a16:creationId xmlns:a16="http://schemas.microsoft.com/office/drawing/2014/main" id="{50B7C333-CD8B-8096-CEC1-3F20A9942CE8}"/>
                </a:ext>
              </a:extLst>
            </p:cNvPr>
            <p:cNvSpPr/>
            <p:nvPr/>
          </p:nvSpPr>
          <p:spPr>
            <a:xfrm rot="2410645">
              <a:off x="10771053" y="2339778"/>
              <a:ext cx="1243925" cy="1243925"/>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B2498B85-7DB1-D8CE-7607-CF233E120E5F}"/>
                </a:ext>
              </a:extLst>
            </p:cNvPr>
            <p:cNvSpPr/>
            <p:nvPr/>
          </p:nvSpPr>
          <p:spPr>
            <a:xfrm>
              <a:off x="10871495" y="2450911"/>
              <a:ext cx="1024333" cy="1024333"/>
            </a:xfrm>
            <a:prstGeom prst="ellipse">
              <a:avLst/>
            </a:prstGeom>
            <a:solidFill>
              <a:schemeClr val="bg1"/>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pt-BR" sz="1200" b="1" dirty="0">
                  <a:solidFill>
                    <a:schemeClr val="bg2">
                      <a:lumMod val="50000"/>
                    </a:schemeClr>
                  </a:solidFill>
                </a:rPr>
                <a:t>2024</a:t>
              </a:r>
            </a:p>
          </p:txBody>
        </p:sp>
      </p:grpSp>
      <p:grpSp>
        <p:nvGrpSpPr>
          <p:cNvPr id="8" name="Agrupar 7">
            <a:extLst>
              <a:ext uri="{FF2B5EF4-FFF2-40B4-BE49-F238E27FC236}">
                <a16:creationId xmlns:a16="http://schemas.microsoft.com/office/drawing/2014/main" id="{4090D179-01CE-6448-69CC-9B52A644C4A3}"/>
              </a:ext>
            </a:extLst>
          </p:cNvPr>
          <p:cNvGrpSpPr/>
          <p:nvPr/>
        </p:nvGrpSpPr>
        <p:grpSpPr>
          <a:xfrm flipV="1">
            <a:off x="9988921" y="1544124"/>
            <a:ext cx="123109" cy="1072256"/>
            <a:chOff x="1018524" y="4592829"/>
            <a:chExt cx="123109" cy="1072256"/>
          </a:xfrm>
        </p:grpSpPr>
        <p:cxnSp>
          <p:nvCxnSpPr>
            <p:cNvPr id="9" name="Conector reto 8">
              <a:extLst>
                <a:ext uri="{FF2B5EF4-FFF2-40B4-BE49-F238E27FC236}">
                  <a16:creationId xmlns:a16="http://schemas.microsoft.com/office/drawing/2014/main" id="{18A20395-2B84-CCCC-8031-158A1FFE7017}"/>
                </a:ext>
              </a:extLst>
            </p:cNvPr>
            <p:cNvCxnSpPr>
              <a:cxnSpLocks/>
            </p:cNvCxnSpPr>
            <p:nvPr/>
          </p:nvCxnSpPr>
          <p:spPr>
            <a:xfrm flipH="1">
              <a:off x="1081993" y="4592829"/>
              <a:ext cx="25619" cy="981156"/>
            </a:xfrm>
            <a:prstGeom prst="line">
              <a:avLst/>
            </a:prstGeom>
            <a:ln>
              <a:solidFill>
                <a:schemeClr val="tx1"/>
              </a:solidFill>
            </a:ln>
          </p:spPr>
          <p:style>
            <a:lnRef idx="3">
              <a:schemeClr val="lt1"/>
            </a:lnRef>
            <a:fillRef idx="1">
              <a:schemeClr val="dk1"/>
            </a:fillRef>
            <a:effectRef idx="1">
              <a:schemeClr val="dk1"/>
            </a:effectRef>
            <a:fontRef idx="minor">
              <a:schemeClr val="lt1"/>
            </a:fontRef>
          </p:style>
        </p:cxnSp>
        <p:sp>
          <p:nvSpPr>
            <p:cNvPr id="10" name="Elipse 9">
              <a:extLst>
                <a:ext uri="{FF2B5EF4-FFF2-40B4-BE49-F238E27FC236}">
                  <a16:creationId xmlns:a16="http://schemas.microsoft.com/office/drawing/2014/main" id="{78BA0AF9-F89C-ED0E-6E83-C586B31CF599}"/>
                </a:ext>
              </a:extLst>
            </p:cNvPr>
            <p:cNvSpPr/>
            <p:nvPr/>
          </p:nvSpPr>
          <p:spPr>
            <a:xfrm>
              <a:off x="1018524" y="5541976"/>
              <a:ext cx="123109" cy="123109"/>
            </a:xfrm>
            <a:prstGeom prst="ellipse">
              <a:avLst/>
            </a:prstGeom>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pt-BR" dirty="0"/>
            </a:p>
          </p:txBody>
        </p:sp>
      </p:grpSp>
      <p:sp>
        <p:nvSpPr>
          <p:cNvPr id="11" name="CaixaDeTexto 10">
            <a:extLst>
              <a:ext uri="{FF2B5EF4-FFF2-40B4-BE49-F238E27FC236}">
                <a16:creationId xmlns:a16="http://schemas.microsoft.com/office/drawing/2014/main" id="{1F62C4D3-D21E-8203-144C-AF4B7B8EB1E3}"/>
              </a:ext>
            </a:extLst>
          </p:cNvPr>
          <p:cNvSpPr txBox="1"/>
          <p:nvPr/>
        </p:nvSpPr>
        <p:spPr>
          <a:xfrm>
            <a:off x="10100484" y="1460951"/>
            <a:ext cx="2062740" cy="841341"/>
          </a:xfrm>
          <a:prstGeom prst="rect">
            <a:avLst/>
          </a:prstGeom>
          <a:noFill/>
          <a:ln>
            <a:noFill/>
          </a:ln>
        </p:spPr>
        <p:txBody>
          <a:bodyPr wrap="square" lIns="90000" tIns="45000" rIns="90000" bIns="45000" anchorCtr="0" compatLnSpc="0">
            <a:spAutoFit/>
          </a:bodyPr>
          <a:lstStyle/>
          <a:p>
            <a:pPr marL="171450" lvl="0" indent="-171450" hangingPunct="0">
              <a:buFontTx/>
              <a:buChar char="-"/>
              <a:defRPr/>
            </a:pPr>
            <a:r>
              <a:rPr lang="pt-BR" sz="1100" dirty="0"/>
              <a:t>Foco e suporte na estratégia da companhia;</a:t>
            </a:r>
          </a:p>
          <a:p>
            <a:pPr marL="171450" lvl="0" indent="-171450" hangingPunct="0">
              <a:buFontTx/>
              <a:buChar char="-"/>
              <a:defRPr/>
            </a:pPr>
            <a:r>
              <a:rPr lang="pt-BR" sz="1100" dirty="0">
                <a:solidFill>
                  <a:srgbClr val="5A5A5A"/>
                </a:solidFill>
                <a:latin typeface="+mj-lt"/>
                <a:ea typeface="Microsoft YaHei" pitchFamily="2"/>
                <a:cs typeface="Arial" pitchFamily="2"/>
              </a:rPr>
              <a:t>Democratização 2.0</a:t>
            </a:r>
          </a:p>
          <a:p>
            <a:pPr lvl="0" hangingPunct="0">
              <a:defRPr/>
            </a:pPr>
            <a:r>
              <a:rPr lang="pt-BR" sz="1100" b="1" dirty="0">
                <a:solidFill>
                  <a:schemeClr val="accent5"/>
                </a:solidFill>
                <a:latin typeface="+mj-lt"/>
                <a:ea typeface="Microsoft YaHei" pitchFamily="2"/>
                <a:cs typeface="Arial" pitchFamily="2"/>
              </a:rPr>
              <a:t>+320 Automações</a:t>
            </a:r>
          </a:p>
        </p:txBody>
      </p:sp>
    </p:spTree>
    <p:extLst>
      <p:ext uri="{BB962C8B-B14F-4D97-AF65-F5344CB8AC3E}">
        <p14:creationId xmlns:p14="http://schemas.microsoft.com/office/powerpoint/2010/main" val="324191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2"/>
                                        </p:tgtEl>
                                        <p:attrNameLst>
                                          <p:attrName>style.visibility</p:attrName>
                                        </p:attrNameLst>
                                      </p:cBhvr>
                                      <p:to>
                                        <p:strVal val="visible"/>
                                      </p:to>
                                    </p:set>
                                    <p:animEffect transition="in" filter="fade">
                                      <p:cBhvr>
                                        <p:cTn id="10" dur="500"/>
                                        <p:tgtEl>
                                          <p:spTgt spid="152"/>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156"/>
                                        </p:tgtEl>
                                        <p:attrNameLst>
                                          <p:attrName>style.visibility</p:attrName>
                                        </p:attrNameLst>
                                      </p:cBhvr>
                                      <p:to>
                                        <p:strVal val="visible"/>
                                      </p:to>
                                    </p:set>
                                    <p:animEffect transition="in" filter="fade">
                                      <p:cBhvr>
                                        <p:cTn id="16" dur="500"/>
                                        <p:tgtEl>
                                          <p:spTgt spid="15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7"/>
                                        </p:tgtEl>
                                        <p:attrNameLst>
                                          <p:attrName>style.visibility</p:attrName>
                                        </p:attrNameLst>
                                      </p:cBhvr>
                                      <p:to>
                                        <p:strVal val="visible"/>
                                      </p:to>
                                    </p:set>
                                    <p:animEffect transition="in" filter="fade">
                                      <p:cBhvr>
                                        <p:cTn id="21" dur="500"/>
                                        <p:tgtEl>
                                          <p:spTgt spid="17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6"/>
                                        </p:tgtEl>
                                        <p:attrNameLst>
                                          <p:attrName>style.visibility</p:attrName>
                                        </p:attrNameLst>
                                      </p:cBhvr>
                                      <p:to>
                                        <p:strVal val="visible"/>
                                      </p:to>
                                    </p:set>
                                    <p:animEffect transition="in" filter="fade">
                                      <p:cBhvr>
                                        <p:cTn id="24" dur="500"/>
                                        <p:tgtEl>
                                          <p:spTgt spid="186"/>
                                        </p:tgtEl>
                                      </p:cBhvr>
                                    </p:animEffect>
                                  </p:childTnLst>
                                </p:cTn>
                              </p:par>
                              <p:par>
                                <p:cTn id="25" presetID="10" presetClass="entr" presetSubtype="0" fill="hold" nodeType="withEffect">
                                  <p:stCondLst>
                                    <p:cond delay="0"/>
                                  </p:stCondLst>
                                  <p:childTnLst>
                                    <p:set>
                                      <p:cBhvr>
                                        <p:cTn id="26" dur="1" fill="hold">
                                          <p:stCondLst>
                                            <p:cond delay="0"/>
                                          </p:stCondLst>
                                        </p:cTn>
                                        <p:tgtEl>
                                          <p:spTgt spid="187"/>
                                        </p:tgtEl>
                                        <p:attrNameLst>
                                          <p:attrName>style.visibility</p:attrName>
                                        </p:attrNameLst>
                                      </p:cBhvr>
                                      <p:to>
                                        <p:strVal val="visible"/>
                                      </p:to>
                                    </p:set>
                                    <p:animEffect transition="in" filter="fade">
                                      <p:cBhvr>
                                        <p:cTn id="27" dur="500"/>
                                        <p:tgtEl>
                                          <p:spTgt spid="18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0"/>
                                        </p:tgtEl>
                                        <p:attrNameLst>
                                          <p:attrName>style.visibility</p:attrName>
                                        </p:attrNameLst>
                                      </p:cBhvr>
                                      <p:to>
                                        <p:strVal val="visible"/>
                                      </p:to>
                                    </p:set>
                                    <p:animEffect transition="in" filter="fade">
                                      <p:cBhvr>
                                        <p:cTn id="32" dur="500"/>
                                        <p:tgtEl>
                                          <p:spTgt spid="160"/>
                                        </p:tgtEl>
                                      </p:cBhvr>
                                    </p:animEffect>
                                  </p:childTnLst>
                                </p:cTn>
                              </p:par>
                              <p:par>
                                <p:cTn id="33" presetID="10" presetClass="entr" presetSubtype="0" fill="hold" nodeType="withEffect">
                                  <p:stCondLst>
                                    <p:cond delay="0"/>
                                  </p:stCondLst>
                                  <p:childTnLst>
                                    <p:set>
                                      <p:cBhvr>
                                        <p:cTn id="34" dur="1" fill="hold">
                                          <p:stCondLst>
                                            <p:cond delay="0"/>
                                          </p:stCondLst>
                                        </p:cTn>
                                        <p:tgtEl>
                                          <p:spTgt spid="157"/>
                                        </p:tgtEl>
                                        <p:attrNameLst>
                                          <p:attrName>style.visibility</p:attrName>
                                        </p:attrNameLst>
                                      </p:cBhvr>
                                      <p:to>
                                        <p:strVal val="visible"/>
                                      </p:to>
                                    </p:set>
                                    <p:animEffect transition="in" filter="fade">
                                      <p:cBhvr>
                                        <p:cTn id="35" dur="500"/>
                                        <p:tgtEl>
                                          <p:spTgt spid="157"/>
                                        </p:tgtEl>
                                      </p:cBhvr>
                                    </p:animEffect>
                                  </p:childTnLst>
                                </p:cTn>
                              </p:par>
                              <p:par>
                                <p:cTn id="36" presetID="10" presetClass="entr" presetSubtype="0" fill="hold" nodeType="withEffect">
                                  <p:stCondLst>
                                    <p:cond delay="0"/>
                                  </p:stCondLst>
                                  <p:childTnLst>
                                    <p:set>
                                      <p:cBhvr>
                                        <p:cTn id="37" dur="1" fill="hold">
                                          <p:stCondLst>
                                            <p:cond delay="0"/>
                                          </p:stCondLst>
                                        </p:cTn>
                                        <p:tgtEl>
                                          <p:spTgt spid="189"/>
                                        </p:tgtEl>
                                        <p:attrNameLst>
                                          <p:attrName>style.visibility</p:attrName>
                                        </p:attrNameLst>
                                      </p:cBhvr>
                                      <p:to>
                                        <p:strVal val="visible"/>
                                      </p:to>
                                    </p:set>
                                    <p:animEffect transition="in" filter="fade">
                                      <p:cBhvr>
                                        <p:cTn id="38" dur="500"/>
                                        <p:tgtEl>
                                          <p:spTgt spid="189"/>
                                        </p:tgtEl>
                                      </p:cBhvr>
                                    </p:animEffect>
                                  </p:childTnLst>
                                </p:cTn>
                              </p:par>
                              <p:par>
                                <p:cTn id="39" presetID="10" presetClass="entr" presetSubtype="0" fill="hold" nodeType="withEffect">
                                  <p:stCondLst>
                                    <p:cond delay="0"/>
                                  </p:stCondLst>
                                  <p:childTnLst>
                                    <p:set>
                                      <p:cBhvr>
                                        <p:cTn id="40" dur="1" fill="hold">
                                          <p:stCondLst>
                                            <p:cond delay="0"/>
                                          </p:stCondLst>
                                        </p:cTn>
                                        <p:tgtEl>
                                          <p:spTgt spid="188"/>
                                        </p:tgtEl>
                                        <p:attrNameLst>
                                          <p:attrName>style.visibility</p:attrName>
                                        </p:attrNameLst>
                                      </p:cBhvr>
                                      <p:to>
                                        <p:strVal val="visible"/>
                                      </p:to>
                                    </p:set>
                                    <p:animEffect transition="in" filter="fade">
                                      <p:cBhvr>
                                        <p:cTn id="41" dur="500"/>
                                        <p:tgtEl>
                                          <p:spTgt spid="18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80"/>
                                        </p:tgtEl>
                                        <p:attrNameLst>
                                          <p:attrName>style.visibility</p:attrName>
                                        </p:attrNameLst>
                                      </p:cBhvr>
                                      <p:to>
                                        <p:strVal val="visible"/>
                                      </p:to>
                                    </p:set>
                                    <p:animEffect transition="in" filter="fade">
                                      <p:cBhvr>
                                        <p:cTn id="46" dur="500"/>
                                        <p:tgtEl>
                                          <p:spTgt spid="18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0"/>
                                        </p:tgtEl>
                                        <p:attrNameLst>
                                          <p:attrName>style.visibility</p:attrName>
                                        </p:attrNameLst>
                                      </p:cBhvr>
                                      <p:to>
                                        <p:strVal val="visible"/>
                                      </p:to>
                                    </p:set>
                                    <p:animEffect transition="in" filter="fade">
                                      <p:cBhvr>
                                        <p:cTn id="49" dur="500"/>
                                        <p:tgtEl>
                                          <p:spTgt spid="190"/>
                                        </p:tgtEl>
                                      </p:cBhvr>
                                    </p:animEffect>
                                  </p:childTnLst>
                                </p:cTn>
                              </p:par>
                              <p:par>
                                <p:cTn id="50" presetID="10" presetClass="entr" presetSubtype="0" fill="hold" nodeType="withEffect">
                                  <p:stCondLst>
                                    <p:cond delay="0"/>
                                  </p:stCondLst>
                                  <p:childTnLst>
                                    <p:set>
                                      <p:cBhvr>
                                        <p:cTn id="51" dur="1" fill="hold">
                                          <p:stCondLst>
                                            <p:cond delay="0"/>
                                          </p:stCondLst>
                                        </p:cTn>
                                        <p:tgtEl>
                                          <p:spTgt spid="194"/>
                                        </p:tgtEl>
                                        <p:attrNameLst>
                                          <p:attrName>style.visibility</p:attrName>
                                        </p:attrNameLst>
                                      </p:cBhvr>
                                      <p:to>
                                        <p:strVal val="visible"/>
                                      </p:to>
                                    </p:set>
                                    <p:animEffect transition="in" filter="fade">
                                      <p:cBhvr>
                                        <p:cTn id="52" dur="500"/>
                                        <p:tgtEl>
                                          <p:spTgt spid="194"/>
                                        </p:tgtEl>
                                      </p:cBhvr>
                                    </p:animEffect>
                                  </p:childTnLst>
                                </p:cTn>
                              </p:par>
                              <p:par>
                                <p:cTn id="53" presetID="10" presetClass="entr" presetSubtype="0" fill="hold" nodeType="withEffect">
                                  <p:stCondLst>
                                    <p:cond delay="0"/>
                                  </p:stCondLst>
                                  <p:childTnLst>
                                    <p:set>
                                      <p:cBhvr>
                                        <p:cTn id="54" dur="1" fill="hold">
                                          <p:stCondLst>
                                            <p:cond delay="0"/>
                                          </p:stCondLst>
                                        </p:cTn>
                                        <p:tgtEl>
                                          <p:spTgt spid="193"/>
                                        </p:tgtEl>
                                        <p:attrNameLst>
                                          <p:attrName>style.visibility</p:attrName>
                                        </p:attrNameLst>
                                      </p:cBhvr>
                                      <p:to>
                                        <p:strVal val="visible"/>
                                      </p:to>
                                    </p:set>
                                    <p:animEffect transition="in" filter="fade">
                                      <p:cBhvr>
                                        <p:cTn id="55" dur="500"/>
                                        <p:tgtEl>
                                          <p:spTgt spid="193"/>
                                        </p:tgtEl>
                                      </p:cBhvr>
                                    </p:animEffect>
                                  </p:childTnLst>
                                </p:cTn>
                              </p:par>
                              <p:par>
                                <p:cTn id="56" presetID="10" presetClass="entr" presetSubtype="0" fill="hold" nodeType="withEffect">
                                  <p:stCondLst>
                                    <p:cond delay="0"/>
                                  </p:stCondLst>
                                  <p:childTnLst>
                                    <p:set>
                                      <p:cBhvr>
                                        <p:cTn id="57" dur="1" fill="hold">
                                          <p:stCondLst>
                                            <p:cond delay="0"/>
                                          </p:stCondLst>
                                        </p:cTn>
                                        <p:tgtEl>
                                          <p:spTgt spid="192"/>
                                        </p:tgtEl>
                                        <p:attrNameLst>
                                          <p:attrName>style.visibility</p:attrName>
                                        </p:attrNameLst>
                                      </p:cBhvr>
                                      <p:to>
                                        <p:strVal val="visible"/>
                                      </p:to>
                                    </p:set>
                                    <p:animEffect transition="in" filter="fade">
                                      <p:cBhvr>
                                        <p:cTn id="58" dur="500"/>
                                        <p:tgtEl>
                                          <p:spTgt spid="19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63"/>
                                        </p:tgtEl>
                                        <p:attrNameLst>
                                          <p:attrName>style.visibility</p:attrName>
                                        </p:attrNameLst>
                                      </p:cBhvr>
                                      <p:to>
                                        <p:strVal val="visible"/>
                                      </p:to>
                                    </p:set>
                                    <p:animEffect transition="in" filter="fade">
                                      <p:cBhvr>
                                        <p:cTn id="63" dur="500"/>
                                        <p:tgtEl>
                                          <p:spTgt spid="16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6"/>
                                        </p:tgtEl>
                                        <p:attrNameLst>
                                          <p:attrName>style.visibility</p:attrName>
                                        </p:attrNameLst>
                                      </p:cBhvr>
                                      <p:to>
                                        <p:strVal val="visible"/>
                                      </p:to>
                                    </p:set>
                                    <p:animEffect transition="in" filter="fade">
                                      <p:cBhvr>
                                        <p:cTn id="66" dur="500"/>
                                        <p:tgtEl>
                                          <p:spTgt spid="166"/>
                                        </p:tgtEl>
                                      </p:cBhvr>
                                    </p:animEffect>
                                  </p:childTnLst>
                                </p:cTn>
                              </p:par>
                              <p:par>
                                <p:cTn id="67" presetID="10" presetClass="entr" presetSubtype="0" fill="hold" nodeType="withEffect">
                                  <p:stCondLst>
                                    <p:cond delay="0"/>
                                  </p:stCondLst>
                                  <p:childTnLst>
                                    <p:set>
                                      <p:cBhvr>
                                        <p:cTn id="68" dur="1" fill="hold">
                                          <p:stCondLst>
                                            <p:cond delay="0"/>
                                          </p:stCondLst>
                                        </p:cTn>
                                        <p:tgtEl>
                                          <p:spTgt spid="197"/>
                                        </p:tgtEl>
                                        <p:attrNameLst>
                                          <p:attrName>style.visibility</p:attrName>
                                        </p:attrNameLst>
                                      </p:cBhvr>
                                      <p:to>
                                        <p:strVal val="visible"/>
                                      </p:to>
                                    </p:set>
                                    <p:animEffect transition="in" filter="fade">
                                      <p:cBhvr>
                                        <p:cTn id="69" dur="500"/>
                                        <p:tgtEl>
                                          <p:spTgt spid="197"/>
                                        </p:tgtEl>
                                      </p:cBhvr>
                                    </p:animEffect>
                                  </p:childTnLst>
                                </p:cTn>
                              </p:par>
                              <p:par>
                                <p:cTn id="70" presetID="10" presetClass="entr" presetSubtype="0" fill="hold" nodeType="withEffect">
                                  <p:stCondLst>
                                    <p:cond delay="0"/>
                                  </p:stCondLst>
                                  <p:childTnLst>
                                    <p:set>
                                      <p:cBhvr>
                                        <p:cTn id="71" dur="1" fill="hold">
                                          <p:stCondLst>
                                            <p:cond delay="0"/>
                                          </p:stCondLst>
                                        </p:cTn>
                                        <p:tgtEl>
                                          <p:spTgt spid="196"/>
                                        </p:tgtEl>
                                        <p:attrNameLst>
                                          <p:attrName>style.visibility</p:attrName>
                                        </p:attrNameLst>
                                      </p:cBhvr>
                                      <p:to>
                                        <p:strVal val="visible"/>
                                      </p:to>
                                    </p:set>
                                    <p:animEffect transition="in" filter="fade">
                                      <p:cBhvr>
                                        <p:cTn id="72" dur="500"/>
                                        <p:tgtEl>
                                          <p:spTgt spid="196"/>
                                        </p:tgtEl>
                                      </p:cBhvr>
                                    </p:animEffect>
                                  </p:childTnLst>
                                </p:cTn>
                              </p:par>
                              <p:par>
                                <p:cTn id="73" presetID="10" presetClass="entr" presetSubtype="0" fill="hold" nodeType="withEffect">
                                  <p:stCondLst>
                                    <p:cond delay="0"/>
                                  </p:stCondLst>
                                  <p:childTnLst>
                                    <p:set>
                                      <p:cBhvr>
                                        <p:cTn id="74" dur="1" fill="hold">
                                          <p:stCondLst>
                                            <p:cond delay="0"/>
                                          </p:stCondLst>
                                        </p:cTn>
                                        <p:tgtEl>
                                          <p:spTgt spid="195"/>
                                        </p:tgtEl>
                                        <p:attrNameLst>
                                          <p:attrName>style.visibility</p:attrName>
                                        </p:attrNameLst>
                                      </p:cBhvr>
                                      <p:to>
                                        <p:strVal val="visible"/>
                                      </p:to>
                                    </p:set>
                                    <p:animEffect transition="in" filter="fade">
                                      <p:cBhvr>
                                        <p:cTn id="75" dur="500"/>
                                        <p:tgtEl>
                                          <p:spTgt spid="195"/>
                                        </p:tgtEl>
                                      </p:cBhvr>
                                    </p:animEffect>
                                  </p:childTnLst>
                                </p:cTn>
                              </p:par>
                              <p:par>
                                <p:cTn id="76" presetID="10" presetClass="entr" presetSubtype="0" fill="hold" nodeType="withEffect">
                                  <p:stCondLst>
                                    <p:cond delay="0"/>
                                  </p:stCondLst>
                                  <p:childTnLst>
                                    <p:set>
                                      <p:cBhvr>
                                        <p:cTn id="77" dur="1" fill="hold">
                                          <p:stCondLst>
                                            <p:cond delay="0"/>
                                          </p:stCondLst>
                                        </p:cTn>
                                        <p:tgtEl>
                                          <p:spTgt spid="199"/>
                                        </p:tgtEl>
                                        <p:attrNameLst>
                                          <p:attrName>style.visibility</p:attrName>
                                        </p:attrNameLst>
                                      </p:cBhvr>
                                      <p:to>
                                        <p:strVal val="visible"/>
                                      </p:to>
                                    </p:set>
                                    <p:animEffect transition="in" filter="fade">
                                      <p:cBhvr>
                                        <p:cTn id="78" dur="500"/>
                                        <p:tgtEl>
                                          <p:spTgt spid="199"/>
                                        </p:tgtEl>
                                      </p:cBhvr>
                                    </p:animEffect>
                                  </p:childTnLst>
                                </p:cTn>
                              </p:par>
                              <p:par>
                                <p:cTn id="79" presetID="10" presetClass="entr" presetSubtype="0" fill="hold" nodeType="withEffect">
                                  <p:stCondLst>
                                    <p:cond delay="0"/>
                                  </p:stCondLst>
                                  <p:childTnLst>
                                    <p:set>
                                      <p:cBhvr>
                                        <p:cTn id="80" dur="1" fill="hold">
                                          <p:stCondLst>
                                            <p:cond delay="0"/>
                                          </p:stCondLst>
                                        </p:cTn>
                                        <p:tgtEl>
                                          <p:spTgt spid="198"/>
                                        </p:tgtEl>
                                        <p:attrNameLst>
                                          <p:attrName>style.visibility</p:attrName>
                                        </p:attrNameLst>
                                      </p:cBhvr>
                                      <p:to>
                                        <p:strVal val="visible"/>
                                      </p:to>
                                    </p:set>
                                    <p:animEffect transition="in" filter="fade">
                                      <p:cBhvr>
                                        <p:cTn id="81" dur="500"/>
                                        <p:tgtEl>
                                          <p:spTgt spid="19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83"/>
                                        </p:tgtEl>
                                        <p:attrNameLst>
                                          <p:attrName>style.visibility</p:attrName>
                                        </p:attrNameLst>
                                      </p:cBhvr>
                                      <p:to>
                                        <p:strVal val="visible"/>
                                      </p:to>
                                    </p:set>
                                    <p:animEffect transition="in" filter="fade">
                                      <p:cBhvr>
                                        <p:cTn id="86" dur="500"/>
                                        <p:tgtEl>
                                          <p:spTgt spid="18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91"/>
                                        </p:tgtEl>
                                        <p:attrNameLst>
                                          <p:attrName>style.visibility</p:attrName>
                                        </p:attrNameLst>
                                      </p:cBhvr>
                                      <p:to>
                                        <p:strVal val="visible"/>
                                      </p:to>
                                    </p:set>
                                    <p:animEffect transition="in" filter="fade">
                                      <p:cBhvr>
                                        <p:cTn id="89" dur="500"/>
                                        <p:tgtEl>
                                          <p:spTgt spid="19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72"/>
                                        </p:tgtEl>
                                        <p:attrNameLst>
                                          <p:attrName>style.visibility</p:attrName>
                                        </p:attrNameLst>
                                      </p:cBhvr>
                                      <p:to>
                                        <p:strVal val="visible"/>
                                      </p:to>
                                    </p:set>
                                    <p:animEffect transition="in" filter="fade">
                                      <p:cBhvr>
                                        <p:cTn id="94" dur="500"/>
                                        <p:tgtEl>
                                          <p:spTgt spid="172"/>
                                        </p:tgtEl>
                                      </p:cBhvr>
                                    </p:animEffect>
                                  </p:childTnLst>
                                </p:cTn>
                              </p:par>
                              <p:par>
                                <p:cTn id="95" presetID="10" presetClass="entr" presetSubtype="0" fill="hold" nodeType="withEffect">
                                  <p:stCondLst>
                                    <p:cond delay="0"/>
                                  </p:stCondLst>
                                  <p:childTnLst>
                                    <p:set>
                                      <p:cBhvr>
                                        <p:cTn id="96" dur="1" fill="hold">
                                          <p:stCondLst>
                                            <p:cond delay="0"/>
                                          </p:stCondLst>
                                        </p:cTn>
                                        <p:tgtEl>
                                          <p:spTgt spid="169"/>
                                        </p:tgtEl>
                                        <p:attrNameLst>
                                          <p:attrName>style.visibility</p:attrName>
                                        </p:attrNameLst>
                                      </p:cBhvr>
                                      <p:to>
                                        <p:strVal val="visible"/>
                                      </p:to>
                                    </p:set>
                                    <p:animEffect transition="in" filter="fade">
                                      <p:cBhvr>
                                        <p:cTn id="97" dur="500"/>
                                        <p:tgtEl>
                                          <p:spTgt spid="16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8"/>
                                        </p:tgtEl>
                                        <p:attrNameLst>
                                          <p:attrName>style.visibility</p:attrName>
                                        </p:attrNameLst>
                                      </p:cBhvr>
                                      <p:to>
                                        <p:strVal val="visible"/>
                                      </p:to>
                                    </p:set>
                                    <p:animEffect transition="in" filter="fade">
                                      <p:cBhvr>
                                        <p:cTn id="102" dur="500"/>
                                        <p:tgtEl>
                                          <p:spTgt spid="8"/>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1"/>
                                        </p:tgtEl>
                                        <p:attrNameLst>
                                          <p:attrName>style.visibility</p:attrName>
                                        </p:attrNameLst>
                                      </p:cBhvr>
                                      <p:to>
                                        <p:strVal val="visible"/>
                                      </p:to>
                                    </p:set>
                                    <p:animEffect transition="in" filter="fade">
                                      <p:cBhvr>
                                        <p:cTn id="10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p:bldP spid="160" grpId="0"/>
      <p:bldP spid="166" grpId="0"/>
      <p:bldP spid="172" grpId="0"/>
      <p:bldP spid="186" grpId="0"/>
      <p:bldP spid="190" grpId="0"/>
      <p:bldP spid="191"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US" dirty="0"/>
              <a:t>Nossos Números</a:t>
            </a:r>
          </a:p>
        </p:txBody>
      </p:sp>
      <p:sp>
        <p:nvSpPr>
          <p:cNvPr id="3" name="Slide Number Placeholder 4"/>
          <p:cNvSpPr txBox="1"/>
          <p:nvPr/>
        </p:nvSpPr>
        <p:spPr>
          <a:xfrm>
            <a:off x="11760198" y="6302373"/>
            <a:ext cx="431797" cy="365129"/>
          </a:xfrm>
          <a:prstGeom prst="rect">
            <a:avLst/>
          </a:prstGeom>
          <a:noFill/>
          <a:ln cap="flat">
            <a:noFill/>
          </a:ln>
        </p:spPr>
        <p:txBody>
          <a:bodyPr vert="horz" wrap="square" lIns="0" tIns="45720" rIns="0" bIns="45720" anchor="b"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CFFFBC9A-983B-4537-8D99-5FC064DF2DBF}"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12</a:t>
            </a:fld>
            <a:endParaRPr kumimoji="0" lang="en-US" sz="900" b="0" i="0" u="none" strike="noStrike" kern="1200" cap="none" spc="0" normalizeH="0" baseline="0" noProof="0" dirty="0">
              <a:ln>
                <a:noFill/>
              </a:ln>
              <a:solidFill>
                <a:srgbClr val="5A5A5A"/>
              </a:solidFill>
              <a:effectLst/>
              <a:uLnTx/>
              <a:uFillTx/>
              <a:latin typeface="Segoe UI"/>
              <a:ea typeface="+mn-ea"/>
              <a:cs typeface="+mn-cs"/>
            </a:endParaRPr>
          </a:p>
        </p:txBody>
      </p:sp>
      <p:sp>
        <p:nvSpPr>
          <p:cNvPr id="4" name="AutoShape 2" descr="https://euc-powerpoint.officeapps.live.com/pods/GetClipboardImage.ashx?Id=4469699a-a861-41ef-9b64-6882eef017c3&amp;DC=GEU7&amp;pkey=d3f4572d-7234-4a1a-8241-97b538bee324&amp;wdoverrides=GetClipboardImageEnabled:true"/>
          <p:cNvSpPr/>
          <p:nvPr/>
        </p:nvSpPr>
        <p:spPr>
          <a:xfrm>
            <a:off x="5943600" y="3276596"/>
            <a:ext cx="304796" cy="304796"/>
          </a:xfrm>
          <a:prstGeom prst="rect">
            <a:avLst/>
          </a:prstGeom>
          <a:noFill/>
          <a:ln cap="flat">
            <a:noFill/>
            <a:prstDash val="solid"/>
          </a:ln>
        </p:spPr>
        <p:txBody>
          <a:bodyPr vert="horz" wrap="square" lIns="91440" tIns="45720" rIns="91440" bIns="4572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pt-BR"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5" name="AutoShape 4" descr="https://euc-powerpoint.officeapps.live.com/pods/GetClipboardImage.ashx?Id=4469699a-a861-41ef-9b64-6882eef017c3&amp;DC=GEU7&amp;pkey=d3f4572d-7234-4a1a-8241-97b538bee324&amp;wdoverrides=GetClipboardImageEnabled:true"/>
          <p:cNvSpPr/>
          <p:nvPr/>
        </p:nvSpPr>
        <p:spPr>
          <a:xfrm>
            <a:off x="6096003" y="3429000"/>
            <a:ext cx="304796" cy="304796"/>
          </a:xfrm>
          <a:prstGeom prst="rect">
            <a:avLst/>
          </a:prstGeom>
          <a:noFill/>
          <a:ln cap="flat">
            <a:noFill/>
            <a:prstDash val="solid"/>
          </a:ln>
        </p:spPr>
        <p:txBody>
          <a:bodyPr vert="horz" wrap="square" lIns="91440" tIns="45720" rIns="91440" bIns="4572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pt-BR"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 name="Elipse 5">
            <a:extLst>
              <a:ext uri="{FF2B5EF4-FFF2-40B4-BE49-F238E27FC236}">
                <a16:creationId xmlns:a16="http://schemas.microsoft.com/office/drawing/2014/main" id="{F2951EB2-8B23-4F38-82CA-4C140320DE6E}"/>
              </a:ext>
            </a:extLst>
          </p:cNvPr>
          <p:cNvSpPr/>
          <p:nvPr/>
        </p:nvSpPr>
        <p:spPr>
          <a:xfrm>
            <a:off x="11578975" y="6302373"/>
            <a:ext cx="523982" cy="4477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 name="Imagem 9" descr="Ícone&#10;&#10;Descrição gerada automaticamente">
            <a:extLst>
              <a:ext uri="{FF2B5EF4-FFF2-40B4-BE49-F238E27FC236}">
                <a16:creationId xmlns:a16="http://schemas.microsoft.com/office/drawing/2014/main" id="{FCAF2F41-243F-4DBC-9F5C-3E39747005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110290" y="1475859"/>
            <a:ext cx="2381494" cy="3427528"/>
          </a:xfrm>
          <a:prstGeom prst="rect">
            <a:avLst/>
          </a:prstGeom>
        </p:spPr>
      </p:pic>
    </p:spTree>
    <p:extLst>
      <p:ext uri="{BB962C8B-B14F-4D97-AF65-F5344CB8AC3E}">
        <p14:creationId xmlns:p14="http://schemas.microsoft.com/office/powerpoint/2010/main" val="3218040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5C38358F-0BA2-4685-8289-353206CA94DF}"/>
              </a:ext>
            </a:extLst>
          </p:cNvPr>
          <p:cNvSpPr>
            <a:spLocks noGrp="1"/>
          </p:cNvSpPr>
          <p:nvPr>
            <p:ph type="sldNum" sz="quarter" idx="14"/>
          </p:nvPr>
        </p:nvSpPr>
        <p:spPr>
          <a:xfrm>
            <a:off x="11622504" y="6456083"/>
            <a:ext cx="569496" cy="212391"/>
          </a:xfrm>
        </p:spPr>
        <p:txBody>
          <a:bodyPr/>
          <a:lstStyle/>
          <a:p>
            <a:fld id="{3D977DBC-0253-4EFF-9753-3E8452E02E95}" type="slidenum">
              <a:rPr lang="en-US" smtClean="0"/>
              <a:pPr/>
              <a:t>13</a:t>
            </a:fld>
            <a:endParaRPr lang="en-US" dirty="0"/>
          </a:p>
        </p:txBody>
      </p:sp>
      <p:sp>
        <p:nvSpPr>
          <p:cNvPr id="34" name="Retângulo 131">
            <a:extLst>
              <a:ext uri="{FF2B5EF4-FFF2-40B4-BE49-F238E27FC236}">
                <a16:creationId xmlns:a16="http://schemas.microsoft.com/office/drawing/2014/main" id="{2618EEC4-18EE-46A4-9164-F822A204E1C4}"/>
              </a:ext>
            </a:extLst>
          </p:cNvPr>
          <p:cNvSpPr/>
          <p:nvPr/>
        </p:nvSpPr>
        <p:spPr>
          <a:xfrm>
            <a:off x="7391234" y="-5359"/>
            <a:ext cx="4818989" cy="4381324"/>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tângulo 34">
            <a:extLst>
              <a:ext uri="{FF2B5EF4-FFF2-40B4-BE49-F238E27FC236}">
                <a16:creationId xmlns:a16="http://schemas.microsoft.com/office/drawing/2014/main" id="{6DC98BA4-B7F6-4FC6-9D65-3AB04AA78168}"/>
              </a:ext>
            </a:extLst>
          </p:cNvPr>
          <p:cNvSpPr/>
          <p:nvPr/>
        </p:nvSpPr>
        <p:spPr>
          <a:xfrm>
            <a:off x="8878" y="1099220"/>
            <a:ext cx="3267369" cy="5772847"/>
          </a:xfrm>
          <a:prstGeom prst="rect">
            <a:avLst/>
          </a:prstGeom>
          <a:solidFill>
            <a:srgbClr val="043C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Slide Number Placeholder 3">
            <a:extLst>
              <a:ext uri="{FF2B5EF4-FFF2-40B4-BE49-F238E27FC236}">
                <a16:creationId xmlns:a16="http://schemas.microsoft.com/office/drawing/2014/main" id="{43DFA262-BE99-4464-8AE0-2D7E77291DB0}"/>
              </a:ext>
            </a:extLst>
          </p:cNvPr>
          <p:cNvSpPr txBox="1">
            <a:spLocks/>
          </p:cNvSpPr>
          <p:nvPr/>
        </p:nvSpPr>
        <p:spPr>
          <a:xfrm>
            <a:off x="11760200" y="6465402"/>
            <a:ext cx="431800" cy="381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6CEE44-6F89-45AC-812A-88D538657E02}" type="slidenum">
              <a:rPr lang="en-US" smtClean="0"/>
              <a:pPr/>
              <a:t>13</a:t>
            </a:fld>
            <a:endParaRPr lang="en-US" dirty="0"/>
          </a:p>
        </p:txBody>
      </p:sp>
      <p:sp>
        <p:nvSpPr>
          <p:cNvPr id="37" name="Title 1">
            <a:extLst>
              <a:ext uri="{FF2B5EF4-FFF2-40B4-BE49-F238E27FC236}">
                <a16:creationId xmlns:a16="http://schemas.microsoft.com/office/drawing/2014/main" id="{948A01A2-3B56-410C-A004-657649A539D6}"/>
              </a:ext>
            </a:extLst>
          </p:cNvPr>
          <p:cNvSpPr txBox="1">
            <a:spLocks/>
          </p:cNvSpPr>
          <p:nvPr/>
        </p:nvSpPr>
        <p:spPr>
          <a:xfrm>
            <a:off x="383675" y="295105"/>
            <a:ext cx="11371053" cy="6547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accent1"/>
                </a:solidFill>
                <a:latin typeface="Segoe UI Semibold" panose="020B0702040204020203" pitchFamily="34" charset="0"/>
                <a:ea typeface="+mj-ea"/>
                <a:cs typeface="Segoe UI Semibold" panose="020B0702040204020203" pitchFamily="34" charset="0"/>
              </a:defRPr>
            </a:lvl1pPr>
          </a:lstStyle>
          <a:p>
            <a:r>
              <a:rPr lang="en-US" dirty="0"/>
              <a:t>RPA and Automation</a:t>
            </a:r>
          </a:p>
        </p:txBody>
      </p:sp>
      <p:sp>
        <p:nvSpPr>
          <p:cNvPr id="50" name="TextBox 22">
            <a:extLst>
              <a:ext uri="{FF2B5EF4-FFF2-40B4-BE49-F238E27FC236}">
                <a16:creationId xmlns:a16="http://schemas.microsoft.com/office/drawing/2014/main" id="{C335170D-E21A-4A53-AA43-09C027CA17A7}"/>
              </a:ext>
            </a:extLst>
          </p:cNvPr>
          <p:cNvSpPr txBox="1"/>
          <p:nvPr/>
        </p:nvSpPr>
        <p:spPr>
          <a:xfrm>
            <a:off x="757863" y="1921146"/>
            <a:ext cx="224450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Segoe UI (Títulos)"/>
                <a:cs typeface="Segoe UI Light" panose="020B0502040204020203" pitchFamily="34" charset="0"/>
              </a:rPr>
              <a:t>331</a:t>
            </a:r>
            <a:r>
              <a:rPr kumimoji="0" lang="en-US" sz="1600" b="1" i="0" u="none" strike="noStrike" kern="1200" cap="none" spc="0" normalizeH="0" baseline="0" noProof="0" dirty="0">
                <a:ln>
                  <a:noFill/>
                </a:ln>
                <a:solidFill>
                  <a:schemeClr val="bg1"/>
                </a:solidFill>
                <a:effectLst/>
                <a:uLnTx/>
                <a:uFillTx/>
                <a:latin typeface="Segoe UI (Títulos)"/>
                <a:cs typeface="Segoe UI Light" panose="020B0502040204020203" pitchFamily="34" charset="0"/>
              </a:rPr>
              <a:t> </a:t>
            </a:r>
            <a:r>
              <a:rPr kumimoji="0" lang="en-US" sz="1600" i="0" u="none" strike="noStrike" kern="1200" cap="none" spc="0" normalizeH="0" baseline="0" noProof="0" dirty="0">
                <a:ln>
                  <a:noFill/>
                </a:ln>
                <a:solidFill>
                  <a:schemeClr val="bg1"/>
                </a:solidFill>
                <a:effectLst/>
                <a:uLnTx/>
                <a:uFillTx/>
                <a:latin typeface="Segoe UI (Títulos)"/>
                <a:cs typeface="Segoe UI Light" panose="020B0502040204020203" pitchFamily="34" charset="0"/>
              </a:rPr>
              <a:t>Process</a:t>
            </a:r>
            <a:r>
              <a:rPr kumimoji="0" lang="en-US" sz="1600" b="1" i="0" u="none" strike="noStrike" kern="1200" cap="none" spc="0" normalizeH="0" baseline="0" noProof="0" dirty="0">
                <a:ln>
                  <a:noFill/>
                </a:ln>
                <a:solidFill>
                  <a:schemeClr val="bg1"/>
                </a:solidFill>
                <a:effectLst/>
                <a:uLnTx/>
                <a:uFillTx/>
                <a:latin typeface="Segoe UI (Títulos)"/>
                <a:cs typeface="Segoe UI Light" panose="020B0502040204020203" pitchFamily="34" charset="0"/>
              </a:rPr>
              <a:t> </a:t>
            </a:r>
            <a:r>
              <a:rPr kumimoji="0" lang="en-US" sz="1600" i="0" u="none" strike="noStrike" kern="1200" cap="none" spc="0" normalizeH="0" baseline="0" noProof="0" dirty="0">
                <a:ln>
                  <a:noFill/>
                </a:ln>
                <a:solidFill>
                  <a:schemeClr val="bg1"/>
                </a:solidFill>
                <a:effectLst/>
                <a:uLnTx/>
                <a:uFillTx/>
                <a:latin typeface="Segoe UI (Títulos)"/>
              </a:rPr>
              <a:t>Automations Delivered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Segoe UI (Títulos)"/>
              </a:rPr>
              <a:t>231</a:t>
            </a:r>
            <a:r>
              <a:rPr lang="en-US" sz="1600" dirty="0">
                <a:solidFill>
                  <a:schemeClr val="bg1"/>
                </a:solidFill>
                <a:latin typeface="Segoe UI (Títulos)"/>
              </a:rPr>
              <a:t> Running</a:t>
            </a:r>
            <a:endParaRPr kumimoji="0" lang="en-US" sz="1600" i="0" u="none" strike="noStrike" kern="1200" cap="none" spc="0" normalizeH="0" baseline="0" noProof="0" dirty="0">
              <a:ln>
                <a:noFill/>
              </a:ln>
              <a:solidFill>
                <a:schemeClr val="bg1"/>
              </a:solidFill>
              <a:effectLst/>
              <a:uLnTx/>
              <a:uFillTx/>
              <a:latin typeface="Segoe UI (Títulos)"/>
            </a:endParaRPr>
          </a:p>
        </p:txBody>
      </p:sp>
      <p:sp>
        <p:nvSpPr>
          <p:cNvPr id="56" name="TextBox 22">
            <a:extLst>
              <a:ext uri="{FF2B5EF4-FFF2-40B4-BE49-F238E27FC236}">
                <a16:creationId xmlns:a16="http://schemas.microsoft.com/office/drawing/2014/main" id="{EBC869FB-5ECC-4123-B5D2-749F650AE42E}"/>
              </a:ext>
            </a:extLst>
          </p:cNvPr>
          <p:cNvSpPr txBox="1"/>
          <p:nvPr/>
        </p:nvSpPr>
        <p:spPr>
          <a:xfrm>
            <a:off x="745506" y="2789333"/>
            <a:ext cx="250183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Segoe UI (Títulos)"/>
                <a:cs typeface="Segoe UI Light" panose="020B0502040204020203" pitchFamily="34" charset="0"/>
              </a:rPr>
              <a:t>USD 6 </a:t>
            </a:r>
            <a:r>
              <a:rPr kumimoji="0" lang="en-US" sz="1600" b="1" i="0" u="none" strike="noStrike" kern="1200" cap="none" spc="0" normalizeH="0" baseline="0" noProof="0" dirty="0">
                <a:ln>
                  <a:noFill/>
                </a:ln>
                <a:solidFill>
                  <a:schemeClr val="bg1"/>
                </a:solidFill>
                <a:effectLst/>
                <a:uLnTx/>
                <a:uFillTx/>
                <a:latin typeface="Segoe UI (Títulos)"/>
                <a:cs typeface="Segoe UI Light" panose="020B0502040204020203" pitchFamily="34" charset="0"/>
              </a:rPr>
              <a:t>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chemeClr val="bg1"/>
                </a:solidFill>
                <a:effectLst/>
                <a:uLnTx/>
                <a:uFillTx/>
                <a:latin typeface="Segoe UI (Títulos)"/>
              </a:rPr>
              <a:t>Savings / Cost Avoidance</a:t>
            </a:r>
          </a:p>
        </p:txBody>
      </p:sp>
      <p:sp>
        <p:nvSpPr>
          <p:cNvPr id="58" name="TextBox 22">
            <a:extLst>
              <a:ext uri="{FF2B5EF4-FFF2-40B4-BE49-F238E27FC236}">
                <a16:creationId xmlns:a16="http://schemas.microsoft.com/office/drawing/2014/main" id="{2346DC9C-A1C3-4504-8F19-51CA30EFDD58}"/>
              </a:ext>
            </a:extLst>
          </p:cNvPr>
          <p:cNvSpPr txBox="1"/>
          <p:nvPr/>
        </p:nvSpPr>
        <p:spPr>
          <a:xfrm>
            <a:off x="757863" y="3460068"/>
            <a:ext cx="232670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Segoe UI (Títulos)"/>
                <a:cs typeface="Segoe UI Light" panose="020B0502040204020203" pitchFamily="34" charset="0"/>
              </a:rPr>
              <a:t>25</a:t>
            </a:r>
            <a:r>
              <a:rPr kumimoji="0" lang="en-US" sz="1600" b="1" i="0" u="none" strike="noStrike" kern="1200" cap="none" spc="0" normalizeH="0" baseline="0" noProof="0" dirty="0">
                <a:ln>
                  <a:noFill/>
                </a:ln>
                <a:solidFill>
                  <a:schemeClr val="bg1"/>
                </a:solidFill>
                <a:effectLst/>
                <a:uLnTx/>
                <a:uFillTx/>
                <a:latin typeface="Segoe UI (Títulos)"/>
                <a:cs typeface="Segoe UI Light" panose="020B0502040204020203" pitchFamily="34" charset="0"/>
              </a:rPr>
              <a:t>K+ Hours </a:t>
            </a:r>
            <a:r>
              <a:rPr kumimoji="0" lang="en-US" sz="1600" i="0" u="none" strike="noStrike" kern="1200" cap="none" spc="0" normalizeH="0" baseline="0" noProof="0" dirty="0">
                <a:ln>
                  <a:noFill/>
                </a:ln>
                <a:solidFill>
                  <a:schemeClr val="bg1"/>
                </a:solidFill>
                <a:effectLst/>
                <a:uLnTx/>
                <a:uFillTx/>
                <a:latin typeface="Segoe UI (Títulos)"/>
              </a:rPr>
              <a:t>Productivity monthly</a:t>
            </a:r>
          </a:p>
        </p:txBody>
      </p:sp>
      <p:sp>
        <p:nvSpPr>
          <p:cNvPr id="59" name="TextBox 22">
            <a:extLst>
              <a:ext uri="{FF2B5EF4-FFF2-40B4-BE49-F238E27FC236}">
                <a16:creationId xmlns:a16="http://schemas.microsoft.com/office/drawing/2014/main" id="{CFDCCCD7-461A-4AFB-B19E-79F3A6E131F5}"/>
              </a:ext>
            </a:extLst>
          </p:cNvPr>
          <p:cNvSpPr txBox="1"/>
          <p:nvPr/>
        </p:nvSpPr>
        <p:spPr>
          <a:xfrm>
            <a:off x="757863" y="4845289"/>
            <a:ext cx="19437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Títulos)"/>
                <a:cs typeface="Segoe UI Light" panose="020B0502040204020203" pitchFamily="34" charset="0"/>
              </a:rPr>
              <a:t>230k+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chemeClr val="bg1"/>
                </a:solidFill>
                <a:effectLst/>
                <a:uLnTx/>
                <a:uFillTx/>
                <a:latin typeface="Segoe UI (Títulos)"/>
                <a:cs typeface="Segoe UI Light" panose="020B0502040204020203" pitchFamily="34" charset="0"/>
              </a:rPr>
              <a:t>Executions monthly</a:t>
            </a:r>
          </a:p>
        </p:txBody>
      </p:sp>
      <p:sp>
        <p:nvSpPr>
          <p:cNvPr id="60" name="TextBox 22">
            <a:extLst>
              <a:ext uri="{FF2B5EF4-FFF2-40B4-BE49-F238E27FC236}">
                <a16:creationId xmlns:a16="http://schemas.microsoft.com/office/drawing/2014/main" id="{86D29D5F-21A7-4505-A77E-2DD9256D1E68}"/>
              </a:ext>
            </a:extLst>
          </p:cNvPr>
          <p:cNvSpPr txBox="1"/>
          <p:nvPr/>
        </p:nvSpPr>
        <p:spPr>
          <a:xfrm>
            <a:off x="757863" y="6170365"/>
            <a:ext cx="210164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Segoe UI (Títulos)"/>
                <a:cs typeface="Segoe UI Light" panose="020B0502040204020203" pitchFamily="34" charset="0"/>
              </a:rPr>
              <a:t>6</a:t>
            </a:r>
            <a:r>
              <a:rPr kumimoji="0" lang="en-US" sz="1600" b="1" i="0" u="none" strike="noStrike" kern="1200" cap="none" spc="0" normalizeH="0" baseline="0" noProof="0" dirty="0">
                <a:ln>
                  <a:noFill/>
                </a:ln>
                <a:solidFill>
                  <a:schemeClr val="bg1"/>
                </a:solidFill>
                <a:effectLst/>
                <a:uLnTx/>
                <a:uFillTx/>
                <a:latin typeface="Segoe UI (Títulos)"/>
                <a:cs typeface="Segoe UI Light" panose="020B0502040204020203" pitchFamily="34" charset="0"/>
              </a:rPr>
              <a:t>% - Exceptions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Segoe UI (Títulos)"/>
                <a:cs typeface="Segoe UI Light" panose="020B0502040204020203" pitchFamily="34" charset="0"/>
              </a:rPr>
              <a:t>2,6% - Terminated</a:t>
            </a:r>
            <a:endParaRPr kumimoji="0" lang="en-US" sz="1600" i="0" u="none" strike="noStrike" kern="1200" cap="none" spc="0" normalizeH="0" baseline="0" noProof="0" dirty="0">
              <a:ln>
                <a:noFill/>
              </a:ln>
              <a:solidFill>
                <a:schemeClr val="bg1"/>
              </a:solidFill>
              <a:effectLst/>
              <a:uLnTx/>
              <a:uFillTx/>
              <a:latin typeface="Segoe UI (Títulos)"/>
              <a:cs typeface="Segoe UI Light" panose="020B0502040204020203" pitchFamily="34" charset="0"/>
            </a:endParaRPr>
          </a:p>
        </p:txBody>
      </p:sp>
      <p:sp>
        <p:nvSpPr>
          <p:cNvPr id="61" name="TextBox 22">
            <a:extLst>
              <a:ext uri="{FF2B5EF4-FFF2-40B4-BE49-F238E27FC236}">
                <a16:creationId xmlns:a16="http://schemas.microsoft.com/office/drawing/2014/main" id="{48BFA5BD-8467-45C0-8116-6CBEB0B24160}"/>
              </a:ext>
            </a:extLst>
          </p:cNvPr>
          <p:cNvSpPr txBox="1"/>
          <p:nvPr/>
        </p:nvSpPr>
        <p:spPr>
          <a:xfrm>
            <a:off x="4848989" y="1169560"/>
            <a:ext cx="7144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1"/>
                </a:solidFill>
                <a:latin typeface="Segoe UI Semibold" panose="020B0702040204020203" pitchFamily="34" charset="0"/>
                <a:cs typeface="Segoe UI Semibold" panose="020B0702040204020203" pitchFamily="34" charset="0"/>
              </a:rPr>
              <a:t>Tools</a:t>
            </a:r>
            <a:endParaRPr kumimoji="0" lang="en-US" sz="1600" i="0" u="none" strike="noStrike" kern="120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endParaRPr>
          </a:p>
        </p:txBody>
      </p:sp>
      <p:pic>
        <p:nvPicPr>
          <p:cNvPr id="62" name="Imagem 61" descr="Ícone&#10;&#10;Descrição gerada automaticamente">
            <a:extLst>
              <a:ext uri="{FF2B5EF4-FFF2-40B4-BE49-F238E27FC236}">
                <a16:creationId xmlns:a16="http://schemas.microsoft.com/office/drawing/2014/main" id="{76FA5FE2-1AA8-4C41-9246-6BE687533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4602" y="5829633"/>
            <a:ext cx="626254" cy="797537"/>
          </a:xfrm>
          <a:prstGeom prst="rect">
            <a:avLst/>
          </a:prstGeom>
        </p:spPr>
      </p:pic>
      <p:sp>
        <p:nvSpPr>
          <p:cNvPr id="63" name="Retângulo 62">
            <a:extLst>
              <a:ext uri="{FF2B5EF4-FFF2-40B4-BE49-F238E27FC236}">
                <a16:creationId xmlns:a16="http://schemas.microsoft.com/office/drawing/2014/main" id="{D7591A6B-A669-4FB0-93BA-9486C5FF2F5B}"/>
              </a:ext>
            </a:extLst>
          </p:cNvPr>
          <p:cNvSpPr/>
          <p:nvPr/>
        </p:nvSpPr>
        <p:spPr>
          <a:xfrm>
            <a:off x="441513" y="1323409"/>
            <a:ext cx="2305802" cy="377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64" name="TextBox 22">
            <a:extLst>
              <a:ext uri="{FF2B5EF4-FFF2-40B4-BE49-F238E27FC236}">
                <a16:creationId xmlns:a16="http://schemas.microsoft.com/office/drawing/2014/main" id="{6998E634-913E-4E27-BB23-5E85B0E1ADBF}"/>
              </a:ext>
            </a:extLst>
          </p:cNvPr>
          <p:cNvSpPr txBox="1"/>
          <p:nvPr/>
        </p:nvSpPr>
        <p:spPr>
          <a:xfrm>
            <a:off x="357980" y="1289493"/>
            <a:ext cx="247286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Segoe UI (Títulos)"/>
                <a:cs typeface="Segoe UI Light" panose="020B0502040204020203" pitchFamily="34" charset="0"/>
              </a:rPr>
              <a:t>Key achievements</a:t>
            </a:r>
            <a:endParaRPr kumimoji="0" lang="en-US" sz="2000" i="0" u="none" strike="noStrike" kern="1200" cap="none" spc="0" normalizeH="0" baseline="0" noProof="0" dirty="0">
              <a:ln>
                <a:noFill/>
              </a:ln>
              <a:solidFill>
                <a:schemeClr val="bg1"/>
              </a:solidFill>
              <a:effectLst/>
              <a:uLnTx/>
              <a:uFillTx/>
              <a:latin typeface="Segoe UI (Títulos)"/>
            </a:endParaRPr>
          </a:p>
        </p:txBody>
      </p:sp>
      <p:sp>
        <p:nvSpPr>
          <p:cNvPr id="65" name="TextBox 22">
            <a:extLst>
              <a:ext uri="{FF2B5EF4-FFF2-40B4-BE49-F238E27FC236}">
                <a16:creationId xmlns:a16="http://schemas.microsoft.com/office/drawing/2014/main" id="{0DAD5C32-6410-4516-8B00-574E2B53EBE6}"/>
              </a:ext>
            </a:extLst>
          </p:cNvPr>
          <p:cNvSpPr txBox="1"/>
          <p:nvPr/>
        </p:nvSpPr>
        <p:spPr>
          <a:xfrm>
            <a:off x="4260044" y="2478147"/>
            <a:ext cx="194952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1"/>
                </a:solidFill>
                <a:latin typeface="Segoe UI Semibold" panose="020B0702040204020203" pitchFamily="34" charset="0"/>
                <a:cs typeface="Segoe UI Semibold" panose="020B0702040204020203" pitchFamily="34" charset="0"/>
              </a:rPr>
              <a:t>Team structure</a:t>
            </a:r>
            <a:endParaRPr kumimoji="0" lang="en-US" sz="1600" i="0" u="none" strike="noStrike" kern="120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endParaRPr>
          </a:p>
        </p:txBody>
      </p:sp>
      <p:sp>
        <p:nvSpPr>
          <p:cNvPr id="66" name="TextBox 22">
            <a:extLst>
              <a:ext uri="{FF2B5EF4-FFF2-40B4-BE49-F238E27FC236}">
                <a16:creationId xmlns:a16="http://schemas.microsoft.com/office/drawing/2014/main" id="{C07861C0-2284-458E-A983-DA9E10B293D5}"/>
              </a:ext>
            </a:extLst>
          </p:cNvPr>
          <p:cNvSpPr txBox="1"/>
          <p:nvPr/>
        </p:nvSpPr>
        <p:spPr>
          <a:xfrm>
            <a:off x="7566206" y="4703682"/>
            <a:ext cx="1527016" cy="73866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Segoe UI (Títulos)"/>
              </a:rPr>
              <a:t>Automations with Artificial Intelligence</a:t>
            </a:r>
          </a:p>
        </p:txBody>
      </p:sp>
      <p:pic>
        <p:nvPicPr>
          <p:cNvPr id="67" name="Picture 2">
            <a:extLst>
              <a:ext uri="{FF2B5EF4-FFF2-40B4-BE49-F238E27FC236}">
                <a16:creationId xmlns:a16="http://schemas.microsoft.com/office/drawing/2014/main" id="{2658C57D-CC00-4CDA-BC35-BF68A00891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0327" y="4664216"/>
            <a:ext cx="2391916" cy="129163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68" name="TextBox 22">
            <a:extLst>
              <a:ext uri="{FF2B5EF4-FFF2-40B4-BE49-F238E27FC236}">
                <a16:creationId xmlns:a16="http://schemas.microsoft.com/office/drawing/2014/main" id="{81CEFA39-601D-4E44-85EC-17A5F4B3E939}"/>
              </a:ext>
            </a:extLst>
          </p:cNvPr>
          <p:cNvSpPr txBox="1"/>
          <p:nvPr/>
        </p:nvSpPr>
        <p:spPr>
          <a:xfrm>
            <a:off x="7977219" y="5457243"/>
            <a:ext cx="1116003"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rPr>
              <a:t>Hexane Price Prediction</a:t>
            </a:r>
            <a:endParaRPr kumimoji="0" lang="en-US" sz="1200" i="0" u="none" strike="noStrike" kern="1200" cap="none" spc="0" normalizeH="0" baseline="0" dirty="0">
              <a:ln>
                <a:noFill/>
              </a:ln>
              <a:solidFill>
                <a:schemeClr val="accent1"/>
              </a:solidFill>
              <a:effectLst/>
              <a:uLnTx/>
              <a:uFillTx/>
              <a:latin typeface="Segoe UI (Títulos)"/>
            </a:endParaRPr>
          </a:p>
        </p:txBody>
      </p:sp>
      <p:sp>
        <p:nvSpPr>
          <p:cNvPr id="69" name="Elipse 68">
            <a:extLst>
              <a:ext uri="{FF2B5EF4-FFF2-40B4-BE49-F238E27FC236}">
                <a16:creationId xmlns:a16="http://schemas.microsoft.com/office/drawing/2014/main" id="{FDE23E3D-575A-49E2-B9EA-123BF1C5743C}"/>
              </a:ext>
            </a:extLst>
          </p:cNvPr>
          <p:cNvSpPr/>
          <p:nvPr/>
        </p:nvSpPr>
        <p:spPr>
          <a:xfrm>
            <a:off x="173558" y="2103050"/>
            <a:ext cx="507911" cy="507911"/>
          </a:xfrm>
          <a:prstGeom prst="ellipse">
            <a:avLst/>
          </a:prstGeom>
          <a:solidFill>
            <a:srgbClr val="9BC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0" name="Google Shape;13827;p77">
            <a:extLst>
              <a:ext uri="{FF2B5EF4-FFF2-40B4-BE49-F238E27FC236}">
                <a16:creationId xmlns:a16="http://schemas.microsoft.com/office/drawing/2014/main" id="{139E85F4-C6F7-4697-9E46-B473420A6DC7}"/>
              </a:ext>
            </a:extLst>
          </p:cNvPr>
          <p:cNvGrpSpPr/>
          <p:nvPr/>
        </p:nvGrpSpPr>
        <p:grpSpPr>
          <a:xfrm>
            <a:off x="230103" y="2202661"/>
            <a:ext cx="368987" cy="363666"/>
            <a:chOff x="-64774725" y="1916550"/>
            <a:chExt cx="319000" cy="314400"/>
          </a:xfrm>
          <a:solidFill>
            <a:schemeClr val="bg1"/>
          </a:solidFill>
        </p:grpSpPr>
        <p:sp>
          <p:nvSpPr>
            <p:cNvPr id="71" name="Google Shape;13828;p77">
              <a:extLst>
                <a:ext uri="{FF2B5EF4-FFF2-40B4-BE49-F238E27FC236}">
                  <a16:creationId xmlns:a16="http://schemas.microsoft.com/office/drawing/2014/main" id="{EEA3AB99-2AD7-47F0-96D2-20D2DE9CE323}"/>
                </a:ext>
              </a:extLst>
            </p:cNvPr>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2" name="Google Shape;13829;p77">
              <a:extLst>
                <a:ext uri="{FF2B5EF4-FFF2-40B4-BE49-F238E27FC236}">
                  <a16:creationId xmlns:a16="http://schemas.microsoft.com/office/drawing/2014/main" id="{8DB04483-4704-4A60-85DB-969CDE6595EB}"/>
                </a:ext>
              </a:extLst>
            </p:cNvPr>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73" name="Elipse 72">
            <a:extLst>
              <a:ext uri="{FF2B5EF4-FFF2-40B4-BE49-F238E27FC236}">
                <a16:creationId xmlns:a16="http://schemas.microsoft.com/office/drawing/2014/main" id="{E401C7B6-D21E-4633-83F7-357E54FCFFC3}"/>
              </a:ext>
            </a:extLst>
          </p:cNvPr>
          <p:cNvSpPr/>
          <p:nvPr/>
        </p:nvSpPr>
        <p:spPr>
          <a:xfrm>
            <a:off x="181317" y="2863576"/>
            <a:ext cx="507911" cy="507911"/>
          </a:xfrm>
          <a:prstGeom prst="ellipse">
            <a:avLst/>
          </a:prstGeom>
          <a:solidFill>
            <a:srgbClr val="9BC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Elipse 73">
            <a:extLst>
              <a:ext uri="{FF2B5EF4-FFF2-40B4-BE49-F238E27FC236}">
                <a16:creationId xmlns:a16="http://schemas.microsoft.com/office/drawing/2014/main" id="{EF44A66C-5DC5-4FC1-9F93-F9C8A2874128}"/>
              </a:ext>
            </a:extLst>
          </p:cNvPr>
          <p:cNvSpPr/>
          <p:nvPr/>
        </p:nvSpPr>
        <p:spPr>
          <a:xfrm>
            <a:off x="193674" y="3555708"/>
            <a:ext cx="507911" cy="507911"/>
          </a:xfrm>
          <a:prstGeom prst="ellipse">
            <a:avLst/>
          </a:prstGeom>
          <a:solidFill>
            <a:srgbClr val="9BC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5" name="Google Shape;13515;p76">
            <a:extLst>
              <a:ext uri="{FF2B5EF4-FFF2-40B4-BE49-F238E27FC236}">
                <a16:creationId xmlns:a16="http://schemas.microsoft.com/office/drawing/2014/main" id="{E2E3D5AB-0AE8-4261-A0EC-6BE64A38C081}"/>
              </a:ext>
            </a:extLst>
          </p:cNvPr>
          <p:cNvGrpSpPr/>
          <p:nvPr/>
        </p:nvGrpSpPr>
        <p:grpSpPr>
          <a:xfrm>
            <a:off x="257278" y="3625717"/>
            <a:ext cx="396931" cy="373147"/>
            <a:chOff x="-42804750" y="1949600"/>
            <a:chExt cx="337125" cy="316925"/>
          </a:xfrm>
          <a:solidFill>
            <a:schemeClr val="bg1"/>
          </a:solidFill>
        </p:grpSpPr>
        <p:sp>
          <p:nvSpPr>
            <p:cNvPr id="76" name="Google Shape;13516;p76">
              <a:extLst>
                <a:ext uri="{FF2B5EF4-FFF2-40B4-BE49-F238E27FC236}">
                  <a16:creationId xmlns:a16="http://schemas.microsoft.com/office/drawing/2014/main" id="{C141570E-B004-4CB1-B417-9788C9979F10}"/>
                </a:ext>
              </a:extLst>
            </p:cNvPr>
            <p:cNvSpPr/>
            <p:nvPr/>
          </p:nvSpPr>
          <p:spPr>
            <a:xfrm>
              <a:off x="-42731500" y="2013125"/>
              <a:ext cx="189825" cy="189900"/>
            </a:xfrm>
            <a:custGeom>
              <a:avLst/>
              <a:gdLst/>
              <a:ahLst/>
              <a:cxnLst/>
              <a:rect l="l" t="t" r="r" b="b"/>
              <a:pathLst>
                <a:path w="7593" h="7596" extrusionOk="0">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7" name="Google Shape;13517;p76">
              <a:extLst>
                <a:ext uri="{FF2B5EF4-FFF2-40B4-BE49-F238E27FC236}">
                  <a16:creationId xmlns:a16="http://schemas.microsoft.com/office/drawing/2014/main" id="{F7FB6A6F-0B5E-42B8-BE1D-BBA1FC109F6F}"/>
                </a:ext>
              </a:extLst>
            </p:cNvPr>
            <p:cNvSpPr/>
            <p:nvPr/>
          </p:nvSpPr>
          <p:spPr>
            <a:xfrm>
              <a:off x="-42804750" y="1949600"/>
              <a:ext cx="337125" cy="316925"/>
            </a:xfrm>
            <a:custGeom>
              <a:avLst/>
              <a:gdLst/>
              <a:ahLst/>
              <a:cxnLst/>
              <a:rect l="l" t="t" r="r" b="b"/>
              <a:pathLst>
                <a:path w="13485" h="12677" extrusionOk="0">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78" name="Google Shape;13518;p76">
              <a:extLst>
                <a:ext uri="{FF2B5EF4-FFF2-40B4-BE49-F238E27FC236}">
                  <a16:creationId xmlns:a16="http://schemas.microsoft.com/office/drawing/2014/main" id="{8D462B5C-81EC-49A0-B57C-09913B35B2FE}"/>
                </a:ext>
              </a:extLst>
            </p:cNvPr>
            <p:cNvSpPr/>
            <p:nvPr/>
          </p:nvSpPr>
          <p:spPr>
            <a:xfrm>
              <a:off x="-42644075" y="2060025"/>
              <a:ext cx="59100" cy="65400"/>
            </a:xfrm>
            <a:custGeom>
              <a:avLst/>
              <a:gdLst/>
              <a:ahLst/>
              <a:cxnLst/>
              <a:rect l="l" t="t" r="r" b="b"/>
              <a:pathLst>
                <a:path w="2364" h="2616" extrusionOk="0">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sp>
        <p:nvSpPr>
          <p:cNvPr id="79" name="Elipse 78">
            <a:extLst>
              <a:ext uri="{FF2B5EF4-FFF2-40B4-BE49-F238E27FC236}">
                <a16:creationId xmlns:a16="http://schemas.microsoft.com/office/drawing/2014/main" id="{F49369D2-B3B2-46FB-88EE-0C29E9850599}"/>
              </a:ext>
            </a:extLst>
          </p:cNvPr>
          <p:cNvSpPr/>
          <p:nvPr/>
        </p:nvSpPr>
        <p:spPr>
          <a:xfrm>
            <a:off x="229244" y="4867544"/>
            <a:ext cx="507911" cy="507911"/>
          </a:xfrm>
          <a:prstGeom prst="ellipse">
            <a:avLst/>
          </a:prstGeom>
          <a:solidFill>
            <a:srgbClr val="9BC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Elipse 79">
            <a:extLst>
              <a:ext uri="{FF2B5EF4-FFF2-40B4-BE49-F238E27FC236}">
                <a16:creationId xmlns:a16="http://schemas.microsoft.com/office/drawing/2014/main" id="{0FC680EC-1D3E-45BF-B0BA-98847DC1B135}"/>
              </a:ext>
            </a:extLst>
          </p:cNvPr>
          <p:cNvSpPr/>
          <p:nvPr/>
        </p:nvSpPr>
        <p:spPr>
          <a:xfrm>
            <a:off x="220169" y="4236999"/>
            <a:ext cx="507911" cy="507911"/>
          </a:xfrm>
          <a:prstGeom prst="ellipse">
            <a:avLst/>
          </a:prstGeom>
          <a:solidFill>
            <a:srgbClr val="9BC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1" name="Google Shape;13792;p77">
            <a:extLst>
              <a:ext uri="{FF2B5EF4-FFF2-40B4-BE49-F238E27FC236}">
                <a16:creationId xmlns:a16="http://schemas.microsoft.com/office/drawing/2014/main" id="{0E2AEF8A-F259-4A00-9789-C00DA6E3629B}"/>
              </a:ext>
            </a:extLst>
          </p:cNvPr>
          <p:cNvGrpSpPr/>
          <p:nvPr/>
        </p:nvGrpSpPr>
        <p:grpSpPr>
          <a:xfrm>
            <a:off x="242592" y="2924719"/>
            <a:ext cx="366271" cy="366240"/>
            <a:chOff x="-65131525" y="1914325"/>
            <a:chExt cx="316650" cy="316625"/>
          </a:xfrm>
          <a:solidFill>
            <a:schemeClr val="bg1"/>
          </a:solidFill>
        </p:grpSpPr>
        <p:sp>
          <p:nvSpPr>
            <p:cNvPr id="82" name="Google Shape;13793;p77">
              <a:extLst>
                <a:ext uri="{FF2B5EF4-FFF2-40B4-BE49-F238E27FC236}">
                  <a16:creationId xmlns:a16="http://schemas.microsoft.com/office/drawing/2014/main" id="{5EA87E29-C356-4888-A161-B9F555AFAD7F}"/>
                </a:ext>
              </a:extLst>
            </p:cNvPr>
            <p:cNvSpPr/>
            <p:nvPr/>
          </p:nvSpPr>
          <p:spPr>
            <a:xfrm>
              <a:off x="-65024400" y="1949750"/>
              <a:ext cx="103175" cy="247350"/>
            </a:xfrm>
            <a:custGeom>
              <a:avLst/>
              <a:gdLst/>
              <a:ahLst/>
              <a:cxnLst/>
              <a:rect l="l" t="t" r="r" b="b"/>
              <a:pathLst>
                <a:path w="4127" h="9894" extrusionOk="0">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3" name="Google Shape;13794;p77">
              <a:extLst>
                <a:ext uri="{FF2B5EF4-FFF2-40B4-BE49-F238E27FC236}">
                  <a16:creationId xmlns:a16="http://schemas.microsoft.com/office/drawing/2014/main" id="{DDC6A5F0-295B-4488-AEF6-07A28F85CBFD}"/>
                </a:ext>
              </a:extLst>
            </p:cNvPr>
            <p:cNvSpPr/>
            <p:nvPr/>
          </p:nvSpPr>
          <p:spPr>
            <a:xfrm>
              <a:off x="-65131525" y="1914325"/>
              <a:ext cx="316650" cy="316625"/>
            </a:xfrm>
            <a:custGeom>
              <a:avLst/>
              <a:gdLst/>
              <a:ahLst/>
              <a:cxnLst/>
              <a:rect l="l" t="t" r="r" b="b"/>
              <a:pathLst>
                <a:path w="12666" h="12665" extrusionOk="0">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84" name="Google Shape;13845;p77">
            <a:extLst>
              <a:ext uri="{FF2B5EF4-FFF2-40B4-BE49-F238E27FC236}">
                <a16:creationId xmlns:a16="http://schemas.microsoft.com/office/drawing/2014/main" id="{08A22068-F882-4C41-9762-BF27923DBED2}"/>
              </a:ext>
            </a:extLst>
          </p:cNvPr>
          <p:cNvGrpSpPr/>
          <p:nvPr/>
        </p:nvGrpSpPr>
        <p:grpSpPr>
          <a:xfrm>
            <a:off x="304517" y="4926059"/>
            <a:ext cx="366269" cy="359907"/>
            <a:chOff x="-60988625" y="2310475"/>
            <a:chExt cx="316650" cy="311150"/>
          </a:xfrm>
          <a:solidFill>
            <a:schemeClr val="bg1"/>
          </a:solidFill>
        </p:grpSpPr>
        <p:sp>
          <p:nvSpPr>
            <p:cNvPr id="85" name="Google Shape;13846;p77">
              <a:extLst>
                <a:ext uri="{FF2B5EF4-FFF2-40B4-BE49-F238E27FC236}">
                  <a16:creationId xmlns:a16="http://schemas.microsoft.com/office/drawing/2014/main" id="{D357ACEA-F276-4C9F-BDF7-CAA793CBE284}"/>
                </a:ext>
              </a:extLst>
            </p:cNvPr>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6" name="Google Shape;13847;p77">
              <a:extLst>
                <a:ext uri="{FF2B5EF4-FFF2-40B4-BE49-F238E27FC236}">
                  <a16:creationId xmlns:a16="http://schemas.microsoft.com/office/drawing/2014/main" id="{1DA5770D-E305-411E-A4C1-CB7A478F0E99}"/>
                </a:ext>
              </a:extLst>
            </p:cNvPr>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7" name="Google Shape;13848;p77">
              <a:extLst>
                <a:ext uri="{FF2B5EF4-FFF2-40B4-BE49-F238E27FC236}">
                  <a16:creationId xmlns:a16="http://schemas.microsoft.com/office/drawing/2014/main" id="{A6591F98-7B71-4232-8A58-6EFB5E117607}"/>
                </a:ext>
              </a:extLst>
            </p:cNvPr>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8" name="Google Shape;13849;p77">
              <a:extLst>
                <a:ext uri="{FF2B5EF4-FFF2-40B4-BE49-F238E27FC236}">
                  <a16:creationId xmlns:a16="http://schemas.microsoft.com/office/drawing/2014/main" id="{218A930A-4CF7-43E5-ABF2-5F4958A8EADD}"/>
                </a:ext>
              </a:extLst>
            </p:cNvPr>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9" name="Google Shape;13850;p77">
              <a:extLst>
                <a:ext uri="{FF2B5EF4-FFF2-40B4-BE49-F238E27FC236}">
                  <a16:creationId xmlns:a16="http://schemas.microsoft.com/office/drawing/2014/main" id="{C942BE62-D87C-43F9-A390-843B77102674}"/>
                </a:ext>
              </a:extLst>
            </p:cNvPr>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90" name="Google Shape;13851;p77">
              <a:extLst>
                <a:ext uri="{FF2B5EF4-FFF2-40B4-BE49-F238E27FC236}">
                  <a16:creationId xmlns:a16="http://schemas.microsoft.com/office/drawing/2014/main" id="{3B8002E0-6CEC-4C67-A15F-91BFDFFBC388}"/>
                </a:ext>
              </a:extLst>
            </p:cNvPr>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91" name="Google Shape;14267;p78">
            <a:extLst>
              <a:ext uri="{FF2B5EF4-FFF2-40B4-BE49-F238E27FC236}">
                <a16:creationId xmlns:a16="http://schemas.microsoft.com/office/drawing/2014/main" id="{74FD6921-4577-4EE3-AB0B-5143F429AB88}"/>
              </a:ext>
            </a:extLst>
          </p:cNvPr>
          <p:cNvGrpSpPr/>
          <p:nvPr/>
        </p:nvGrpSpPr>
        <p:grpSpPr>
          <a:xfrm>
            <a:off x="317351" y="4309127"/>
            <a:ext cx="356438" cy="353557"/>
            <a:chOff x="-31166825" y="1939525"/>
            <a:chExt cx="293800" cy="291425"/>
          </a:xfrm>
          <a:solidFill>
            <a:schemeClr val="bg1"/>
          </a:solidFill>
        </p:grpSpPr>
        <p:sp>
          <p:nvSpPr>
            <p:cNvPr id="94" name="Google Shape;14268;p78">
              <a:extLst>
                <a:ext uri="{FF2B5EF4-FFF2-40B4-BE49-F238E27FC236}">
                  <a16:creationId xmlns:a16="http://schemas.microsoft.com/office/drawing/2014/main" id="{5B36C6C9-66EE-4D6D-AB7F-57B12A542824}"/>
                </a:ext>
              </a:extLst>
            </p:cNvPr>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95" name="Google Shape;14269;p78">
              <a:extLst>
                <a:ext uri="{FF2B5EF4-FFF2-40B4-BE49-F238E27FC236}">
                  <a16:creationId xmlns:a16="http://schemas.microsoft.com/office/drawing/2014/main" id="{A3185CC2-547F-43E3-881A-B79D04A1E0F2}"/>
                </a:ext>
              </a:extLst>
            </p:cNvPr>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96" name="Google Shape;14270;p78">
              <a:extLst>
                <a:ext uri="{FF2B5EF4-FFF2-40B4-BE49-F238E27FC236}">
                  <a16:creationId xmlns:a16="http://schemas.microsoft.com/office/drawing/2014/main" id="{99B6C356-7BCC-40C6-9C78-51F9A00B57B2}"/>
                </a:ext>
              </a:extLst>
            </p:cNvPr>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97" name="Google Shape;14271;p78">
              <a:extLst>
                <a:ext uri="{FF2B5EF4-FFF2-40B4-BE49-F238E27FC236}">
                  <a16:creationId xmlns:a16="http://schemas.microsoft.com/office/drawing/2014/main" id="{6343CED1-5B6B-4623-8694-87DACB88D777}"/>
                </a:ext>
              </a:extLst>
            </p:cNvPr>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98" name="Google Shape;14272;p78">
              <a:extLst>
                <a:ext uri="{FF2B5EF4-FFF2-40B4-BE49-F238E27FC236}">
                  <a16:creationId xmlns:a16="http://schemas.microsoft.com/office/drawing/2014/main" id="{09C261CD-EEBC-4732-8540-946BE7D1FAC8}"/>
                </a:ext>
              </a:extLst>
            </p:cNvPr>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99" name="Google Shape;14273;p78">
              <a:extLst>
                <a:ext uri="{FF2B5EF4-FFF2-40B4-BE49-F238E27FC236}">
                  <a16:creationId xmlns:a16="http://schemas.microsoft.com/office/drawing/2014/main" id="{A1F6EEE2-B948-4F63-A86D-FB5E95529C61}"/>
                </a:ext>
              </a:extLst>
            </p:cNvPr>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00" name="Google Shape;14274;p78">
              <a:extLst>
                <a:ext uri="{FF2B5EF4-FFF2-40B4-BE49-F238E27FC236}">
                  <a16:creationId xmlns:a16="http://schemas.microsoft.com/office/drawing/2014/main" id="{96D7934F-007C-403F-B57B-1998EAEBD033}"/>
                </a:ext>
              </a:extLst>
            </p:cNvPr>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02" name="Google Shape;14275;p78">
              <a:extLst>
                <a:ext uri="{FF2B5EF4-FFF2-40B4-BE49-F238E27FC236}">
                  <a16:creationId xmlns:a16="http://schemas.microsoft.com/office/drawing/2014/main" id="{881AEC37-2D4C-4CF6-9114-B5FBED3F876A}"/>
                </a:ext>
              </a:extLst>
            </p:cNvPr>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03" name="Google Shape;14276;p78">
              <a:extLst>
                <a:ext uri="{FF2B5EF4-FFF2-40B4-BE49-F238E27FC236}">
                  <a16:creationId xmlns:a16="http://schemas.microsoft.com/office/drawing/2014/main" id="{10DE3713-21BF-4D64-990C-9FE0E0F30924}"/>
                </a:ext>
              </a:extLst>
            </p:cNvPr>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06" name="Google Shape;14277;p78">
              <a:extLst>
                <a:ext uri="{FF2B5EF4-FFF2-40B4-BE49-F238E27FC236}">
                  <a16:creationId xmlns:a16="http://schemas.microsoft.com/office/drawing/2014/main" id="{1BC09A12-F990-49C7-B707-838B6FAD5238}"/>
                </a:ext>
              </a:extLst>
            </p:cNvPr>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07" name="Google Shape;14278;p78">
              <a:extLst>
                <a:ext uri="{FF2B5EF4-FFF2-40B4-BE49-F238E27FC236}">
                  <a16:creationId xmlns:a16="http://schemas.microsoft.com/office/drawing/2014/main" id="{67FAF54D-F675-4470-BDAC-0D4F1089D89E}"/>
                </a:ext>
              </a:extLst>
            </p:cNvPr>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pic>
        <p:nvPicPr>
          <p:cNvPr id="108" name="Imagem 107">
            <a:extLst>
              <a:ext uri="{FF2B5EF4-FFF2-40B4-BE49-F238E27FC236}">
                <a16:creationId xmlns:a16="http://schemas.microsoft.com/office/drawing/2014/main" id="{BDB1281F-2B07-43DE-8BB9-BBA6DA02CF80}"/>
              </a:ext>
            </a:extLst>
          </p:cNvPr>
          <p:cNvPicPr>
            <a:picLocks noChangeAspect="1"/>
          </p:cNvPicPr>
          <p:nvPr/>
        </p:nvPicPr>
        <p:blipFill>
          <a:blip r:embed="rId5"/>
          <a:stretch>
            <a:fillRect/>
          </a:stretch>
        </p:blipFill>
        <p:spPr>
          <a:xfrm>
            <a:off x="4999066" y="4658160"/>
            <a:ext cx="2302196" cy="1268855"/>
          </a:xfrm>
          <a:prstGeom prst="rect">
            <a:avLst/>
          </a:prstGeom>
          <a:ln>
            <a:solidFill>
              <a:schemeClr val="bg2"/>
            </a:solidFill>
          </a:ln>
        </p:spPr>
      </p:pic>
      <p:sp>
        <p:nvSpPr>
          <p:cNvPr id="110" name="TextBox 26">
            <a:extLst>
              <a:ext uri="{FF2B5EF4-FFF2-40B4-BE49-F238E27FC236}">
                <a16:creationId xmlns:a16="http://schemas.microsoft.com/office/drawing/2014/main" id="{D0EF2D60-C0A2-4536-B07C-3D4C865C5078}"/>
              </a:ext>
            </a:extLst>
          </p:cNvPr>
          <p:cNvSpPr txBox="1"/>
          <p:nvPr/>
        </p:nvSpPr>
        <p:spPr>
          <a:xfrm>
            <a:off x="3324149" y="4902041"/>
            <a:ext cx="1568063" cy="738664"/>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rgbClr val="5A5A5A"/>
                </a:solidFill>
                <a:effectLst/>
                <a:uLnTx/>
                <a:uFillTx/>
                <a:latin typeface="Segoe UI (Título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dirty="0">
                <a:solidFill>
                  <a:schemeClr val="accent1"/>
                </a:solidFill>
              </a:rPr>
              <a:t>Performance and Quality Dashboard</a:t>
            </a:r>
          </a:p>
        </p:txBody>
      </p:sp>
      <p:sp>
        <p:nvSpPr>
          <p:cNvPr id="112" name="Retângulo: Cantos Arredondados 111">
            <a:extLst>
              <a:ext uri="{FF2B5EF4-FFF2-40B4-BE49-F238E27FC236}">
                <a16:creationId xmlns:a16="http://schemas.microsoft.com/office/drawing/2014/main" id="{33217B98-1A34-451E-914C-CF7FE9F45448}"/>
              </a:ext>
            </a:extLst>
          </p:cNvPr>
          <p:cNvSpPr/>
          <p:nvPr/>
        </p:nvSpPr>
        <p:spPr>
          <a:xfrm>
            <a:off x="3629810" y="3232776"/>
            <a:ext cx="1667235" cy="374583"/>
          </a:xfrm>
          <a:prstGeom prst="roundRect">
            <a:avLst/>
          </a:prstGeom>
          <a:solidFill>
            <a:schemeClr val="bg1">
              <a:lumMod val="95000"/>
            </a:schemeClr>
          </a:solidFill>
          <a:ln/>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sz="2400" dirty="0">
              <a:latin typeface="+mj-lt"/>
            </a:endParaRPr>
          </a:p>
        </p:txBody>
      </p:sp>
      <p:sp>
        <p:nvSpPr>
          <p:cNvPr id="114" name="Retângulo: Cantos Arredondados 113">
            <a:extLst>
              <a:ext uri="{FF2B5EF4-FFF2-40B4-BE49-F238E27FC236}">
                <a16:creationId xmlns:a16="http://schemas.microsoft.com/office/drawing/2014/main" id="{54A7B4C5-931A-4BE5-A062-1F7F9F381F3A}"/>
              </a:ext>
            </a:extLst>
          </p:cNvPr>
          <p:cNvSpPr/>
          <p:nvPr/>
        </p:nvSpPr>
        <p:spPr>
          <a:xfrm>
            <a:off x="3514433" y="3167076"/>
            <a:ext cx="754724" cy="512469"/>
          </a:xfrm>
          <a:prstGeom prst="roundRect">
            <a:avLst/>
          </a:prstGeom>
          <a:solidFill>
            <a:schemeClr val="tx2"/>
          </a:solidFill>
          <a:ln/>
          <a:effectLst/>
        </p:spPr>
        <p:style>
          <a:lnRef idx="0">
            <a:schemeClr val="accent1"/>
          </a:lnRef>
          <a:fillRef idx="3">
            <a:schemeClr val="accent1"/>
          </a:fillRef>
          <a:effectRef idx="3">
            <a:schemeClr val="accent1"/>
          </a:effectRef>
          <a:fontRef idx="minor">
            <a:schemeClr val="lt1"/>
          </a:fontRef>
        </p:style>
        <p:txBody>
          <a:bodyPr rtlCol="0" anchor="ctr"/>
          <a:lstStyle/>
          <a:p>
            <a:endParaRPr lang="en-US" sz="6600" b="1" dirty="0">
              <a:latin typeface="+mj-lt"/>
            </a:endParaRPr>
          </a:p>
        </p:txBody>
      </p:sp>
      <p:sp>
        <p:nvSpPr>
          <p:cNvPr id="117" name="Retângulo: Cantos Arredondados 116">
            <a:extLst>
              <a:ext uri="{FF2B5EF4-FFF2-40B4-BE49-F238E27FC236}">
                <a16:creationId xmlns:a16="http://schemas.microsoft.com/office/drawing/2014/main" id="{D1AE2B98-C124-4FDA-860E-C17A6983232E}"/>
              </a:ext>
            </a:extLst>
          </p:cNvPr>
          <p:cNvSpPr/>
          <p:nvPr/>
        </p:nvSpPr>
        <p:spPr>
          <a:xfrm>
            <a:off x="5508465" y="3223617"/>
            <a:ext cx="1667235" cy="374583"/>
          </a:xfrm>
          <a:prstGeom prst="roundRect">
            <a:avLst/>
          </a:prstGeom>
          <a:solidFill>
            <a:schemeClr val="bg1">
              <a:lumMod val="95000"/>
            </a:schemeClr>
          </a:solidFill>
          <a:ln/>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sz="2400" dirty="0">
              <a:latin typeface="+mj-lt"/>
            </a:endParaRPr>
          </a:p>
        </p:txBody>
      </p:sp>
      <p:sp>
        <p:nvSpPr>
          <p:cNvPr id="118" name="Retângulo: Cantos Arredondados 117">
            <a:extLst>
              <a:ext uri="{FF2B5EF4-FFF2-40B4-BE49-F238E27FC236}">
                <a16:creationId xmlns:a16="http://schemas.microsoft.com/office/drawing/2014/main" id="{29E6E791-049B-4DB0-940F-FD0AD6CAEEB4}"/>
              </a:ext>
            </a:extLst>
          </p:cNvPr>
          <p:cNvSpPr/>
          <p:nvPr/>
        </p:nvSpPr>
        <p:spPr>
          <a:xfrm>
            <a:off x="5393088" y="3157917"/>
            <a:ext cx="754724" cy="512469"/>
          </a:xfrm>
          <a:prstGeom prst="roundRect">
            <a:avLst/>
          </a:prstGeom>
          <a:solidFill>
            <a:schemeClr val="accent3"/>
          </a:solidFill>
          <a:ln/>
          <a:effectLst/>
        </p:spPr>
        <p:style>
          <a:lnRef idx="0">
            <a:schemeClr val="accent5"/>
          </a:lnRef>
          <a:fillRef idx="3">
            <a:schemeClr val="accent5"/>
          </a:fillRef>
          <a:effectRef idx="3">
            <a:schemeClr val="accent5"/>
          </a:effectRef>
          <a:fontRef idx="minor">
            <a:schemeClr val="lt1"/>
          </a:fontRef>
        </p:style>
        <p:txBody>
          <a:bodyPr rtlCol="0" anchor="ctr"/>
          <a:lstStyle/>
          <a:p>
            <a:endParaRPr lang="en-US" sz="6600" b="1" dirty="0">
              <a:latin typeface="+mj-lt"/>
            </a:endParaRPr>
          </a:p>
        </p:txBody>
      </p:sp>
      <p:sp>
        <p:nvSpPr>
          <p:cNvPr id="119" name="TextBox 22">
            <a:extLst>
              <a:ext uri="{FF2B5EF4-FFF2-40B4-BE49-F238E27FC236}">
                <a16:creationId xmlns:a16="http://schemas.microsoft.com/office/drawing/2014/main" id="{1EEB2B44-9CF4-43D2-A8DE-5F843489075C}"/>
              </a:ext>
            </a:extLst>
          </p:cNvPr>
          <p:cNvSpPr txBox="1"/>
          <p:nvPr/>
        </p:nvSpPr>
        <p:spPr>
          <a:xfrm>
            <a:off x="3436162" y="3195225"/>
            <a:ext cx="91993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cs typeface="Segoe UI Light" panose="020B0502040204020203" pitchFamily="34" charset="0"/>
              </a:rPr>
              <a:t>Team</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mj-lt"/>
                <a:cs typeface="Segoe UI Light" panose="020B0502040204020203" pitchFamily="34" charset="0"/>
              </a:rPr>
              <a:t>DEV</a:t>
            </a:r>
            <a:endParaRPr kumimoji="0" lang="en-US" sz="1200" i="0" u="none" strike="noStrike" kern="1200" cap="none" spc="0" normalizeH="0" baseline="0" noProof="0" dirty="0">
              <a:ln>
                <a:noFill/>
              </a:ln>
              <a:solidFill>
                <a:schemeClr val="bg1"/>
              </a:solidFill>
              <a:effectLst/>
              <a:uLnTx/>
              <a:uFillTx/>
              <a:latin typeface="+mj-lt"/>
            </a:endParaRPr>
          </a:p>
        </p:txBody>
      </p:sp>
      <p:sp>
        <p:nvSpPr>
          <p:cNvPr id="121" name="TextBox 22">
            <a:extLst>
              <a:ext uri="{FF2B5EF4-FFF2-40B4-BE49-F238E27FC236}">
                <a16:creationId xmlns:a16="http://schemas.microsoft.com/office/drawing/2014/main" id="{15844C53-6AD5-481A-815A-D087F483D5BD}"/>
              </a:ext>
            </a:extLst>
          </p:cNvPr>
          <p:cNvSpPr txBox="1"/>
          <p:nvPr/>
        </p:nvSpPr>
        <p:spPr>
          <a:xfrm>
            <a:off x="5301363" y="3196431"/>
            <a:ext cx="91993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cs typeface="Segoe UI Light" panose="020B0502040204020203" pitchFamily="34" charset="0"/>
              </a:rPr>
              <a:t>Control Room</a:t>
            </a:r>
            <a:endParaRPr kumimoji="0" lang="en-US" sz="1200" i="0" u="none" strike="noStrike" kern="1200" cap="none" spc="0" normalizeH="0" baseline="0" noProof="0" dirty="0">
              <a:ln>
                <a:noFill/>
              </a:ln>
              <a:solidFill>
                <a:schemeClr val="bg1"/>
              </a:solidFill>
              <a:effectLst/>
              <a:uLnTx/>
              <a:uFillTx/>
              <a:latin typeface="+mj-lt"/>
            </a:endParaRPr>
          </a:p>
        </p:txBody>
      </p:sp>
      <p:sp>
        <p:nvSpPr>
          <p:cNvPr id="122" name="TextBox 22">
            <a:extLst>
              <a:ext uri="{FF2B5EF4-FFF2-40B4-BE49-F238E27FC236}">
                <a16:creationId xmlns:a16="http://schemas.microsoft.com/office/drawing/2014/main" id="{381BD0C2-4355-457B-AD25-D79946729B61}"/>
              </a:ext>
            </a:extLst>
          </p:cNvPr>
          <p:cNvSpPr txBox="1"/>
          <p:nvPr/>
        </p:nvSpPr>
        <p:spPr>
          <a:xfrm>
            <a:off x="4268005" y="3212912"/>
            <a:ext cx="1108539" cy="41549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dirty="0">
                <a:latin typeface="+mj-lt"/>
                <a:cs typeface="Segoe UI Light" panose="020B0502040204020203" pitchFamily="34" charset="0"/>
              </a:rPr>
              <a:t>1 Team Lead</a:t>
            </a:r>
          </a:p>
          <a:p>
            <a:pPr marL="0" marR="0" lvl="0" indent="0" defTabSz="914400" rtl="0" eaLnBrk="1" fontAlgn="auto" latinLnBrk="0" hangingPunct="1">
              <a:lnSpc>
                <a:spcPct val="100000"/>
              </a:lnSpc>
              <a:spcBef>
                <a:spcPts val="0"/>
              </a:spcBef>
              <a:spcAft>
                <a:spcPts val="0"/>
              </a:spcAft>
              <a:buClrTx/>
              <a:buSzTx/>
              <a:buFontTx/>
              <a:buNone/>
              <a:tabLst/>
              <a:defRPr/>
            </a:pPr>
            <a:r>
              <a:rPr lang="en-US" sz="1050" dirty="0">
                <a:latin typeface="+mj-lt"/>
                <a:cs typeface="Segoe UI Light" panose="020B0502040204020203" pitchFamily="34" charset="0"/>
              </a:rPr>
              <a:t>12</a:t>
            </a:r>
            <a:r>
              <a:rPr kumimoji="0" lang="en-US" sz="1050" i="0" u="none" strike="noStrike" kern="1200" cap="none" spc="0" normalizeH="0" baseline="0" noProof="0" dirty="0">
                <a:ln>
                  <a:noFill/>
                </a:ln>
                <a:effectLst/>
                <a:uLnTx/>
                <a:uFillTx/>
                <a:latin typeface="+mj-lt"/>
                <a:cs typeface="Segoe UI Light" panose="020B0502040204020203" pitchFamily="34" charset="0"/>
              </a:rPr>
              <a:t> Developers</a:t>
            </a:r>
            <a:endParaRPr kumimoji="0" lang="en-US" sz="1050" i="0" u="none" strike="noStrike" kern="1200" cap="none" spc="0" normalizeH="0" baseline="0" noProof="0" dirty="0">
              <a:ln>
                <a:noFill/>
              </a:ln>
              <a:effectLst/>
              <a:uLnTx/>
              <a:uFillTx/>
              <a:latin typeface="+mj-lt"/>
            </a:endParaRPr>
          </a:p>
        </p:txBody>
      </p:sp>
      <p:sp>
        <p:nvSpPr>
          <p:cNvPr id="124" name="TextBox 22">
            <a:extLst>
              <a:ext uri="{FF2B5EF4-FFF2-40B4-BE49-F238E27FC236}">
                <a16:creationId xmlns:a16="http://schemas.microsoft.com/office/drawing/2014/main" id="{D1C71165-B44C-4848-A319-4130612C39B5}"/>
              </a:ext>
            </a:extLst>
          </p:cNvPr>
          <p:cNvSpPr txBox="1"/>
          <p:nvPr/>
        </p:nvSpPr>
        <p:spPr>
          <a:xfrm>
            <a:off x="6148505" y="3208171"/>
            <a:ext cx="955442" cy="415498"/>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solidFill>
                  <a:schemeClr val="tx1">
                    <a:lumMod val="50000"/>
                  </a:schemeClr>
                </a:solidFill>
                <a:latin typeface="Segoe UI (Títulos)"/>
                <a:cs typeface="Segoe UI Light" panose="020B0502040204020203" pitchFamily="34" charset="0"/>
              </a:defRPr>
            </a:lvl1pPr>
          </a:lstStyle>
          <a:p>
            <a:r>
              <a:rPr lang="en-US" sz="1050" dirty="0">
                <a:solidFill>
                  <a:schemeClr val="tx1"/>
                </a:solidFill>
                <a:latin typeface="+mj-lt"/>
              </a:rPr>
              <a:t>1 Team Lead</a:t>
            </a:r>
          </a:p>
          <a:p>
            <a:r>
              <a:rPr lang="en-US" sz="1050" dirty="0">
                <a:solidFill>
                  <a:schemeClr val="tx1"/>
                </a:solidFill>
                <a:latin typeface="+mj-lt"/>
              </a:rPr>
              <a:t>5 Developers</a:t>
            </a:r>
          </a:p>
        </p:txBody>
      </p:sp>
      <p:sp>
        <p:nvSpPr>
          <p:cNvPr id="129" name="TextBox 26">
            <a:extLst>
              <a:ext uri="{FF2B5EF4-FFF2-40B4-BE49-F238E27FC236}">
                <a16:creationId xmlns:a16="http://schemas.microsoft.com/office/drawing/2014/main" id="{13BC164B-884A-4536-8BC8-D781EDC426EE}"/>
              </a:ext>
            </a:extLst>
          </p:cNvPr>
          <p:cNvSpPr txBox="1"/>
          <p:nvPr/>
        </p:nvSpPr>
        <p:spPr>
          <a:xfrm>
            <a:off x="3665678" y="6152157"/>
            <a:ext cx="8512013" cy="4998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000" b="1" i="1" dirty="0"/>
              <a:t>In 2023, 26% of BBS Tickets were attended by one of our bots</a:t>
            </a:r>
          </a:p>
        </p:txBody>
      </p:sp>
      <p:sp>
        <p:nvSpPr>
          <p:cNvPr id="130" name="TextBox 22">
            <a:extLst>
              <a:ext uri="{FF2B5EF4-FFF2-40B4-BE49-F238E27FC236}">
                <a16:creationId xmlns:a16="http://schemas.microsoft.com/office/drawing/2014/main" id="{7CDE32A9-E6C9-42BB-9DF1-4DF1DFDA156D}"/>
              </a:ext>
            </a:extLst>
          </p:cNvPr>
          <p:cNvSpPr txBox="1"/>
          <p:nvPr/>
        </p:nvSpPr>
        <p:spPr>
          <a:xfrm>
            <a:off x="757863" y="4213073"/>
            <a:ext cx="168040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strike="noStrike" kern="1200" cap="none" spc="0" normalizeH="0" baseline="0" noProof="0" dirty="0">
                <a:ln>
                  <a:noFill/>
                </a:ln>
                <a:solidFill>
                  <a:schemeClr val="bg1"/>
                </a:solidFill>
                <a:uLnTx/>
                <a:uFillTx/>
                <a:latin typeface="Segoe UI (Títulos)"/>
                <a:cs typeface="Segoe UI Light" panose="020B0502040204020203" pitchFamily="34" charset="0"/>
              </a:rPr>
              <a:t>118 + FTEs Equivalent</a:t>
            </a:r>
          </a:p>
        </p:txBody>
      </p:sp>
      <p:sp>
        <p:nvSpPr>
          <p:cNvPr id="131" name="Elipse 130">
            <a:extLst>
              <a:ext uri="{FF2B5EF4-FFF2-40B4-BE49-F238E27FC236}">
                <a16:creationId xmlns:a16="http://schemas.microsoft.com/office/drawing/2014/main" id="{5F5C6004-2E2E-484B-B4E0-72D3C0D21274}"/>
              </a:ext>
            </a:extLst>
          </p:cNvPr>
          <p:cNvSpPr/>
          <p:nvPr/>
        </p:nvSpPr>
        <p:spPr>
          <a:xfrm>
            <a:off x="235643" y="6195624"/>
            <a:ext cx="507911" cy="507911"/>
          </a:xfrm>
          <a:prstGeom prst="ellipse">
            <a:avLst/>
          </a:prstGeom>
          <a:solidFill>
            <a:srgbClr val="9BC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TextBox 22">
            <a:extLst>
              <a:ext uri="{FF2B5EF4-FFF2-40B4-BE49-F238E27FC236}">
                <a16:creationId xmlns:a16="http://schemas.microsoft.com/office/drawing/2014/main" id="{B363871A-82E6-452E-A80C-36B69AF15241}"/>
              </a:ext>
            </a:extLst>
          </p:cNvPr>
          <p:cNvSpPr txBox="1"/>
          <p:nvPr/>
        </p:nvSpPr>
        <p:spPr>
          <a:xfrm>
            <a:off x="7551869" y="3261989"/>
            <a:ext cx="1773512" cy="101566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500" b="1" i="1" u="none" strike="noStrike" kern="1200" cap="none" spc="0" normalizeH="0" baseline="0" noProof="0" dirty="0">
                <a:ln>
                  <a:noFill/>
                </a:ln>
                <a:solidFill>
                  <a:schemeClr val="accent2"/>
                </a:solidFill>
                <a:effectLst/>
                <a:uLnTx/>
                <a:uFillTx/>
                <a:latin typeface="Segoe UI (Títulos)"/>
              </a:rPr>
              <a:t>+ HR</a:t>
            </a:r>
          </a:p>
          <a:p>
            <a:pPr marL="0" marR="0" lvl="0" indent="0" defTabSz="914400" rtl="0" eaLnBrk="1" fontAlgn="auto" latinLnBrk="0" hangingPunct="1">
              <a:lnSpc>
                <a:spcPct val="100000"/>
              </a:lnSpc>
              <a:spcBef>
                <a:spcPts val="0"/>
              </a:spcBef>
              <a:spcAft>
                <a:spcPts val="0"/>
              </a:spcAft>
              <a:buClrTx/>
              <a:buSzTx/>
              <a:buFontTx/>
              <a:buNone/>
              <a:tabLst/>
              <a:defRPr/>
            </a:pPr>
            <a:r>
              <a:rPr lang="en-US" sz="1500" b="1" i="1" dirty="0">
                <a:solidFill>
                  <a:schemeClr val="accent2"/>
                </a:solidFill>
                <a:latin typeface="Segoe UI (Títulos)"/>
              </a:rPr>
              <a:t>+ Risk Position</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500" b="1" i="1" u="none" strike="noStrike" kern="1200" cap="none" spc="0" normalizeH="0" baseline="0" noProof="0" dirty="0">
                <a:ln>
                  <a:noFill/>
                </a:ln>
                <a:solidFill>
                  <a:schemeClr val="accent2"/>
                </a:solidFill>
                <a:effectLst/>
                <a:uLnTx/>
                <a:uFillTx/>
                <a:latin typeface="Segoe UI (Títulos)"/>
              </a:rPr>
              <a:t>+ FP&amp;A</a:t>
            </a:r>
          </a:p>
          <a:p>
            <a:pPr marL="0" marR="0" lvl="0" indent="0" defTabSz="914400" rtl="0" eaLnBrk="1" fontAlgn="auto" latinLnBrk="0" hangingPunct="1">
              <a:lnSpc>
                <a:spcPct val="100000"/>
              </a:lnSpc>
              <a:spcBef>
                <a:spcPts val="0"/>
              </a:spcBef>
              <a:spcAft>
                <a:spcPts val="0"/>
              </a:spcAft>
              <a:buClrTx/>
              <a:buSzTx/>
              <a:buFontTx/>
              <a:buNone/>
              <a:tabLst/>
              <a:defRPr/>
            </a:pPr>
            <a:r>
              <a:rPr lang="en-US" sz="1500" b="1" i="1" dirty="0">
                <a:solidFill>
                  <a:schemeClr val="accent2"/>
                </a:solidFill>
                <a:latin typeface="Segoe UI (Títulos)"/>
              </a:rPr>
              <a:t>+ Controlling</a:t>
            </a:r>
            <a:endParaRPr kumimoji="0" lang="en-US" sz="1500" b="1" i="1" u="none" strike="noStrike" kern="1200" cap="none" spc="0" normalizeH="0" baseline="0" noProof="0" dirty="0">
              <a:ln>
                <a:noFill/>
              </a:ln>
              <a:solidFill>
                <a:schemeClr val="accent2"/>
              </a:solidFill>
              <a:effectLst/>
              <a:uLnTx/>
              <a:uFillTx/>
              <a:latin typeface="Segoe UI (Títulos)"/>
            </a:endParaRPr>
          </a:p>
        </p:txBody>
      </p:sp>
      <p:grpSp>
        <p:nvGrpSpPr>
          <p:cNvPr id="143" name="Google Shape;1378;p36">
            <a:extLst>
              <a:ext uri="{FF2B5EF4-FFF2-40B4-BE49-F238E27FC236}">
                <a16:creationId xmlns:a16="http://schemas.microsoft.com/office/drawing/2014/main" id="{28B060D3-1625-4119-9AC2-F0D32C1AE042}"/>
              </a:ext>
            </a:extLst>
          </p:cNvPr>
          <p:cNvGrpSpPr/>
          <p:nvPr/>
        </p:nvGrpSpPr>
        <p:grpSpPr>
          <a:xfrm>
            <a:off x="9105101" y="-29488"/>
            <a:ext cx="3166857" cy="3765314"/>
            <a:chOff x="4746754" y="0"/>
            <a:chExt cx="4397347" cy="4809371"/>
          </a:xfrm>
        </p:grpSpPr>
        <p:sp>
          <p:nvSpPr>
            <p:cNvPr id="144" name="Google Shape;1379;p36">
              <a:extLst>
                <a:ext uri="{FF2B5EF4-FFF2-40B4-BE49-F238E27FC236}">
                  <a16:creationId xmlns:a16="http://schemas.microsoft.com/office/drawing/2014/main" id="{59EEE6A3-7DBD-4116-A566-C3891CF04BB2}"/>
                </a:ext>
              </a:extLst>
            </p:cNvPr>
            <p:cNvSpPr/>
            <p:nvPr/>
          </p:nvSpPr>
          <p:spPr>
            <a:xfrm>
              <a:off x="4746754" y="0"/>
              <a:ext cx="4397347" cy="4809371"/>
            </a:xfrm>
            <a:custGeom>
              <a:avLst/>
              <a:gdLst/>
              <a:ahLst/>
              <a:cxnLst/>
              <a:rect l="l" t="t" r="r" b="b"/>
              <a:pathLst>
                <a:path w="132660" h="145090" extrusionOk="0">
                  <a:moveTo>
                    <a:pt x="17741" y="0"/>
                  </a:moveTo>
                  <a:lnTo>
                    <a:pt x="17753" y="24801"/>
                  </a:lnTo>
                  <a:cubicBezTo>
                    <a:pt x="17741" y="34235"/>
                    <a:pt x="25409" y="41910"/>
                    <a:pt x="34840" y="41910"/>
                  </a:cubicBezTo>
                  <a:cubicBezTo>
                    <a:pt x="34847" y="41910"/>
                    <a:pt x="34855" y="41910"/>
                    <a:pt x="34862" y="41910"/>
                  </a:cubicBezTo>
                  <a:lnTo>
                    <a:pt x="45804" y="41910"/>
                  </a:lnTo>
                  <a:cubicBezTo>
                    <a:pt x="50352" y="41922"/>
                    <a:pt x="54055" y="45613"/>
                    <a:pt x="54055" y="50161"/>
                  </a:cubicBezTo>
                  <a:cubicBezTo>
                    <a:pt x="54055" y="54721"/>
                    <a:pt x="50364" y="58412"/>
                    <a:pt x="45804" y="58412"/>
                  </a:cubicBezTo>
                  <a:lnTo>
                    <a:pt x="27028" y="58412"/>
                  </a:lnTo>
                  <a:cubicBezTo>
                    <a:pt x="12121" y="58412"/>
                    <a:pt x="1" y="70532"/>
                    <a:pt x="1" y="85439"/>
                  </a:cubicBezTo>
                  <a:cubicBezTo>
                    <a:pt x="1" y="92880"/>
                    <a:pt x="3037" y="99643"/>
                    <a:pt x="7918" y="104525"/>
                  </a:cubicBezTo>
                  <a:cubicBezTo>
                    <a:pt x="12824" y="109418"/>
                    <a:pt x="19574" y="112454"/>
                    <a:pt x="27028" y="112454"/>
                  </a:cubicBezTo>
                  <a:lnTo>
                    <a:pt x="48328" y="112454"/>
                  </a:lnTo>
                  <a:cubicBezTo>
                    <a:pt x="50697" y="112454"/>
                    <a:pt x="52924" y="113383"/>
                    <a:pt x="54591" y="115050"/>
                  </a:cubicBezTo>
                  <a:cubicBezTo>
                    <a:pt x="56270" y="116729"/>
                    <a:pt x="57198" y="118955"/>
                    <a:pt x="57198" y="121324"/>
                  </a:cubicBezTo>
                  <a:cubicBezTo>
                    <a:pt x="57198" y="127670"/>
                    <a:pt x="59663" y="133635"/>
                    <a:pt x="64163" y="138124"/>
                  </a:cubicBezTo>
                  <a:cubicBezTo>
                    <a:pt x="68652" y="142613"/>
                    <a:pt x="74605" y="145077"/>
                    <a:pt x="80951" y="145077"/>
                  </a:cubicBezTo>
                  <a:lnTo>
                    <a:pt x="132660" y="145089"/>
                  </a:lnTo>
                  <a:lnTo>
                    <a:pt x="132660" y="130195"/>
                  </a:lnTo>
                  <a:lnTo>
                    <a:pt x="80963" y="130195"/>
                  </a:lnTo>
                  <a:cubicBezTo>
                    <a:pt x="78594" y="130195"/>
                    <a:pt x="76367" y="129266"/>
                    <a:pt x="74688" y="127599"/>
                  </a:cubicBezTo>
                  <a:cubicBezTo>
                    <a:pt x="73010" y="125920"/>
                    <a:pt x="72093" y="123694"/>
                    <a:pt x="72093" y="121324"/>
                  </a:cubicBezTo>
                  <a:cubicBezTo>
                    <a:pt x="72081" y="108228"/>
                    <a:pt x="61425" y="97572"/>
                    <a:pt x="48328" y="97572"/>
                  </a:cubicBezTo>
                  <a:lnTo>
                    <a:pt x="27016" y="97572"/>
                  </a:lnTo>
                  <a:cubicBezTo>
                    <a:pt x="20336" y="97572"/>
                    <a:pt x="14895" y="92118"/>
                    <a:pt x="14883" y="85439"/>
                  </a:cubicBezTo>
                  <a:cubicBezTo>
                    <a:pt x="14895" y="78748"/>
                    <a:pt x="20336" y="73307"/>
                    <a:pt x="27016" y="73307"/>
                  </a:cubicBezTo>
                  <a:lnTo>
                    <a:pt x="45816" y="73307"/>
                  </a:lnTo>
                  <a:cubicBezTo>
                    <a:pt x="58567" y="73307"/>
                    <a:pt x="68950" y="62924"/>
                    <a:pt x="68950" y="50173"/>
                  </a:cubicBezTo>
                  <a:cubicBezTo>
                    <a:pt x="68950" y="37405"/>
                    <a:pt x="58579" y="27039"/>
                    <a:pt x="45826" y="27039"/>
                  </a:cubicBezTo>
                  <a:cubicBezTo>
                    <a:pt x="45819" y="27039"/>
                    <a:pt x="45811" y="27039"/>
                    <a:pt x="45804" y="27039"/>
                  </a:cubicBezTo>
                  <a:lnTo>
                    <a:pt x="34862" y="27039"/>
                  </a:lnTo>
                  <a:cubicBezTo>
                    <a:pt x="34100" y="27039"/>
                    <a:pt x="33576" y="26682"/>
                    <a:pt x="33279" y="26384"/>
                  </a:cubicBezTo>
                  <a:cubicBezTo>
                    <a:pt x="32981" y="26087"/>
                    <a:pt x="32624" y="25563"/>
                    <a:pt x="32624" y="24801"/>
                  </a:cubicBezTo>
                  <a:lnTo>
                    <a:pt x="32624" y="12"/>
                  </a:lnTo>
                  <a:lnTo>
                    <a:pt x="1774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380;p36">
              <a:extLst>
                <a:ext uri="{FF2B5EF4-FFF2-40B4-BE49-F238E27FC236}">
                  <a16:creationId xmlns:a16="http://schemas.microsoft.com/office/drawing/2014/main" id="{2D4C8B73-2048-4CC9-AA4F-DC70B779A416}"/>
                </a:ext>
              </a:extLst>
            </p:cNvPr>
            <p:cNvSpPr/>
            <p:nvPr/>
          </p:nvSpPr>
          <p:spPr>
            <a:xfrm>
              <a:off x="4976825" y="453845"/>
              <a:ext cx="3793930" cy="4125405"/>
            </a:xfrm>
            <a:custGeom>
              <a:avLst/>
              <a:gdLst/>
              <a:ahLst/>
              <a:cxnLst/>
              <a:rect l="l" t="t" r="r" b="b"/>
              <a:pathLst>
                <a:path w="114456" h="124456" extrusionOk="0">
                  <a:moveTo>
                    <a:pt x="17741" y="0"/>
                  </a:moveTo>
                  <a:lnTo>
                    <a:pt x="17741" y="4167"/>
                  </a:lnTo>
                  <a:lnTo>
                    <a:pt x="18741" y="4167"/>
                  </a:lnTo>
                  <a:lnTo>
                    <a:pt x="18741" y="0"/>
                  </a:lnTo>
                  <a:close/>
                  <a:moveTo>
                    <a:pt x="17741" y="8346"/>
                  </a:moveTo>
                  <a:lnTo>
                    <a:pt x="17741" y="11109"/>
                  </a:lnTo>
                  <a:cubicBezTo>
                    <a:pt x="17753" y="11597"/>
                    <a:pt x="17789" y="12109"/>
                    <a:pt x="17860" y="12585"/>
                  </a:cubicBezTo>
                  <a:lnTo>
                    <a:pt x="18837" y="12442"/>
                  </a:lnTo>
                  <a:cubicBezTo>
                    <a:pt x="18777" y="12002"/>
                    <a:pt x="18741" y="11561"/>
                    <a:pt x="18741" y="11109"/>
                  </a:cubicBezTo>
                  <a:lnTo>
                    <a:pt x="18741" y="8358"/>
                  </a:lnTo>
                  <a:lnTo>
                    <a:pt x="17741" y="8346"/>
                  </a:lnTo>
                  <a:close/>
                  <a:moveTo>
                    <a:pt x="20230" y="16133"/>
                  </a:moveTo>
                  <a:lnTo>
                    <a:pt x="19396" y="16669"/>
                  </a:lnTo>
                  <a:cubicBezTo>
                    <a:pt x="19789" y="17252"/>
                    <a:pt x="20230" y="17800"/>
                    <a:pt x="20730" y="18300"/>
                  </a:cubicBezTo>
                  <a:cubicBezTo>
                    <a:pt x="21265" y="18836"/>
                    <a:pt x="21873" y="19312"/>
                    <a:pt x="22516" y="19717"/>
                  </a:cubicBezTo>
                  <a:lnTo>
                    <a:pt x="23040" y="18872"/>
                  </a:lnTo>
                  <a:cubicBezTo>
                    <a:pt x="21920" y="18181"/>
                    <a:pt x="20944" y="17228"/>
                    <a:pt x="20230" y="16133"/>
                  </a:cubicBezTo>
                  <a:close/>
                  <a:moveTo>
                    <a:pt x="26742" y="20217"/>
                  </a:moveTo>
                  <a:lnTo>
                    <a:pt x="26611" y="21193"/>
                  </a:lnTo>
                  <a:cubicBezTo>
                    <a:pt x="27040" y="21253"/>
                    <a:pt x="27481" y="21277"/>
                    <a:pt x="27921" y="21277"/>
                  </a:cubicBezTo>
                  <a:lnTo>
                    <a:pt x="30850" y="21277"/>
                  </a:lnTo>
                  <a:lnTo>
                    <a:pt x="30850" y="20276"/>
                  </a:lnTo>
                  <a:lnTo>
                    <a:pt x="27921" y="20276"/>
                  </a:lnTo>
                  <a:cubicBezTo>
                    <a:pt x="27528" y="20276"/>
                    <a:pt x="27123" y="20265"/>
                    <a:pt x="26742" y="20217"/>
                  </a:cubicBezTo>
                  <a:close/>
                  <a:moveTo>
                    <a:pt x="35029" y="20276"/>
                  </a:moveTo>
                  <a:lnTo>
                    <a:pt x="35029" y="21277"/>
                  </a:lnTo>
                  <a:lnTo>
                    <a:pt x="39196" y="21277"/>
                  </a:lnTo>
                  <a:lnTo>
                    <a:pt x="39208" y="20288"/>
                  </a:lnTo>
                  <a:lnTo>
                    <a:pt x="38875" y="20288"/>
                  </a:lnTo>
                  <a:lnTo>
                    <a:pt x="35029" y="20276"/>
                  </a:lnTo>
                  <a:close/>
                  <a:moveTo>
                    <a:pt x="43459" y="20943"/>
                  </a:moveTo>
                  <a:lnTo>
                    <a:pt x="43173" y="21908"/>
                  </a:lnTo>
                  <a:cubicBezTo>
                    <a:pt x="44471" y="22289"/>
                    <a:pt x="45709" y="22836"/>
                    <a:pt x="46864" y="23551"/>
                  </a:cubicBezTo>
                  <a:lnTo>
                    <a:pt x="47376" y="22705"/>
                  </a:lnTo>
                  <a:cubicBezTo>
                    <a:pt x="46161" y="21943"/>
                    <a:pt x="44840" y="21348"/>
                    <a:pt x="43459" y="20943"/>
                  </a:cubicBezTo>
                  <a:close/>
                  <a:moveTo>
                    <a:pt x="50710" y="25432"/>
                  </a:moveTo>
                  <a:lnTo>
                    <a:pt x="49971" y="26099"/>
                  </a:lnTo>
                  <a:cubicBezTo>
                    <a:pt x="50900" y="27087"/>
                    <a:pt x="51686" y="28194"/>
                    <a:pt x="52317" y="29385"/>
                  </a:cubicBezTo>
                  <a:lnTo>
                    <a:pt x="53186" y="28932"/>
                  </a:lnTo>
                  <a:cubicBezTo>
                    <a:pt x="52519" y="27646"/>
                    <a:pt x="51686" y="26480"/>
                    <a:pt x="50710" y="25432"/>
                  </a:cubicBezTo>
                  <a:close/>
                  <a:moveTo>
                    <a:pt x="54674" y="32957"/>
                  </a:moveTo>
                  <a:lnTo>
                    <a:pt x="53710" y="33183"/>
                  </a:lnTo>
                  <a:cubicBezTo>
                    <a:pt x="53936" y="34242"/>
                    <a:pt x="54067" y="35362"/>
                    <a:pt x="54067" y="36481"/>
                  </a:cubicBezTo>
                  <a:cubicBezTo>
                    <a:pt x="54067" y="36707"/>
                    <a:pt x="54055" y="36957"/>
                    <a:pt x="54043" y="37195"/>
                  </a:cubicBezTo>
                  <a:lnTo>
                    <a:pt x="55032" y="37243"/>
                  </a:lnTo>
                  <a:cubicBezTo>
                    <a:pt x="55055" y="36981"/>
                    <a:pt x="55055" y="36731"/>
                    <a:pt x="55055" y="36469"/>
                  </a:cubicBezTo>
                  <a:cubicBezTo>
                    <a:pt x="55055" y="35290"/>
                    <a:pt x="54924" y="34111"/>
                    <a:pt x="54674" y="32957"/>
                  </a:cubicBezTo>
                  <a:close/>
                  <a:moveTo>
                    <a:pt x="53329" y="41160"/>
                  </a:moveTo>
                  <a:cubicBezTo>
                    <a:pt x="52912" y="42446"/>
                    <a:pt x="52329" y="43672"/>
                    <a:pt x="51579" y="44791"/>
                  </a:cubicBezTo>
                  <a:lnTo>
                    <a:pt x="52412" y="45339"/>
                  </a:lnTo>
                  <a:cubicBezTo>
                    <a:pt x="53210" y="44137"/>
                    <a:pt x="53829" y="42839"/>
                    <a:pt x="54270" y="41470"/>
                  </a:cubicBezTo>
                  <a:lnTo>
                    <a:pt x="53329" y="41160"/>
                  </a:lnTo>
                  <a:close/>
                  <a:moveTo>
                    <a:pt x="48948" y="47851"/>
                  </a:moveTo>
                  <a:cubicBezTo>
                    <a:pt x="47924" y="48744"/>
                    <a:pt x="46804" y="49506"/>
                    <a:pt x="45602" y="50102"/>
                  </a:cubicBezTo>
                  <a:lnTo>
                    <a:pt x="46042" y="50983"/>
                  </a:lnTo>
                  <a:cubicBezTo>
                    <a:pt x="47316" y="50352"/>
                    <a:pt x="48531" y="49542"/>
                    <a:pt x="49602" y="48601"/>
                  </a:cubicBezTo>
                  <a:lnTo>
                    <a:pt x="48948" y="47851"/>
                  </a:lnTo>
                  <a:close/>
                  <a:moveTo>
                    <a:pt x="21004" y="51673"/>
                  </a:moveTo>
                  <a:lnTo>
                    <a:pt x="21004" y="52661"/>
                  </a:lnTo>
                  <a:lnTo>
                    <a:pt x="25183" y="52661"/>
                  </a:lnTo>
                  <a:lnTo>
                    <a:pt x="25183" y="51673"/>
                  </a:lnTo>
                  <a:close/>
                  <a:moveTo>
                    <a:pt x="29362" y="51661"/>
                  </a:moveTo>
                  <a:lnTo>
                    <a:pt x="29362" y="52661"/>
                  </a:lnTo>
                  <a:lnTo>
                    <a:pt x="33541" y="52661"/>
                  </a:lnTo>
                  <a:lnTo>
                    <a:pt x="33541" y="51673"/>
                  </a:lnTo>
                  <a:lnTo>
                    <a:pt x="29362" y="51661"/>
                  </a:lnTo>
                  <a:close/>
                  <a:moveTo>
                    <a:pt x="41780" y="51387"/>
                  </a:moveTo>
                  <a:cubicBezTo>
                    <a:pt x="40827" y="51566"/>
                    <a:pt x="39839" y="51673"/>
                    <a:pt x="38875" y="51673"/>
                  </a:cubicBezTo>
                  <a:lnTo>
                    <a:pt x="37720" y="51673"/>
                  </a:lnTo>
                  <a:lnTo>
                    <a:pt x="37708" y="52661"/>
                  </a:lnTo>
                  <a:lnTo>
                    <a:pt x="38863" y="52661"/>
                  </a:lnTo>
                  <a:cubicBezTo>
                    <a:pt x="39911" y="52661"/>
                    <a:pt x="40947" y="52566"/>
                    <a:pt x="41970" y="52364"/>
                  </a:cubicBezTo>
                  <a:lnTo>
                    <a:pt x="41780" y="51387"/>
                  </a:lnTo>
                  <a:close/>
                  <a:moveTo>
                    <a:pt x="16765" y="51947"/>
                  </a:moveTo>
                  <a:cubicBezTo>
                    <a:pt x="15348" y="52173"/>
                    <a:pt x="13967" y="52566"/>
                    <a:pt x="12645" y="53090"/>
                  </a:cubicBezTo>
                  <a:lnTo>
                    <a:pt x="13003" y="54019"/>
                  </a:lnTo>
                  <a:cubicBezTo>
                    <a:pt x="14265" y="53519"/>
                    <a:pt x="15586" y="53138"/>
                    <a:pt x="16920" y="52923"/>
                  </a:cubicBezTo>
                  <a:lnTo>
                    <a:pt x="16765" y="51947"/>
                  </a:lnTo>
                  <a:close/>
                  <a:moveTo>
                    <a:pt x="8859" y="55090"/>
                  </a:moveTo>
                  <a:cubicBezTo>
                    <a:pt x="7800" y="55805"/>
                    <a:pt x="6799" y="56638"/>
                    <a:pt x="5883" y="57555"/>
                  </a:cubicBezTo>
                  <a:lnTo>
                    <a:pt x="5597" y="57841"/>
                  </a:lnTo>
                  <a:lnTo>
                    <a:pt x="6299" y="58531"/>
                  </a:lnTo>
                  <a:lnTo>
                    <a:pt x="6585" y="58257"/>
                  </a:lnTo>
                  <a:cubicBezTo>
                    <a:pt x="7454" y="57388"/>
                    <a:pt x="8407" y="56602"/>
                    <a:pt x="9431" y="55912"/>
                  </a:cubicBezTo>
                  <a:lnTo>
                    <a:pt x="8859" y="55090"/>
                  </a:lnTo>
                  <a:close/>
                  <a:moveTo>
                    <a:pt x="2977" y="61222"/>
                  </a:moveTo>
                  <a:cubicBezTo>
                    <a:pt x="2227" y="62448"/>
                    <a:pt x="1608" y="63746"/>
                    <a:pt x="1132" y="65080"/>
                  </a:cubicBezTo>
                  <a:lnTo>
                    <a:pt x="2073" y="65413"/>
                  </a:lnTo>
                  <a:cubicBezTo>
                    <a:pt x="2525" y="64139"/>
                    <a:pt x="3108" y="62901"/>
                    <a:pt x="3823" y="61746"/>
                  </a:cubicBezTo>
                  <a:lnTo>
                    <a:pt x="2977" y="61222"/>
                  </a:lnTo>
                  <a:close/>
                  <a:moveTo>
                    <a:pt x="168" y="69247"/>
                  </a:moveTo>
                  <a:cubicBezTo>
                    <a:pt x="60" y="70068"/>
                    <a:pt x="1" y="70902"/>
                    <a:pt x="1" y="71747"/>
                  </a:cubicBezTo>
                  <a:cubicBezTo>
                    <a:pt x="1" y="72330"/>
                    <a:pt x="37" y="72926"/>
                    <a:pt x="84" y="73521"/>
                  </a:cubicBezTo>
                  <a:lnTo>
                    <a:pt x="1072" y="73438"/>
                  </a:lnTo>
                  <a:cubicBezTo>
                    <a:pt x="1025" y="72878"/>
                    <a:pt x="1001" y="72307"/>
                    <a:pt x="1001" y="71747"/>
                  </a:cubicBezTo>
                  <a:cubicBezTo>
                    <a:pt x="1001" y="70949"/>
                    <a:pt x="1049" y="70152"/>
                    <a:pt x="1156" y="69366"/>
                  </a:cubicBezTo>
                  <a:lnTo>
                    <a:pt x="168" y="69247"/>
                  </a:lnTo>
                  <a:close/>
                  <a:moveTo>
                    <a:pt x="1858" y="77426"/>
                  </a:moveTo>
                  <a:lnTo>
                    <a:pt x="906" y="77712"/>
                  </a:lnTo>
                  <a:cubicBezTo>
                    <a:pt x="1334" y="79069"/>
                    <a:pt x="1906" y="80391"/>
                    <a:pt x="2608" y="81629"/>
                  </a:cubicBezTo>
                  <a:lnTo>
                    <a:pt x="3478" y="81153"/>
                  </a:lnTo>
                  <a:cubicBezTo>
                    <a:pt x="2811" y="79962"/>
                    <a:pt x="2263" y="78712"/>
                    <a:pt x="1858" y="77426"/>
                  </a:cubicBezTo>
                  <a:close/>
                  <a:moveTo>
                    <a:pt x="5847" y="84439"/>
                  </a:moveTo>
                  <a:lnTo>
                    <a:pt x="5109" y="85106"/>
                  </a:lnTo>
                  <a:cubicBezTo>
                    <a:pt x="5359" y="85380"/>
                    <a:pt x="5621" y="85665"/>
                    <a:pt x="5883" y="85927"/>
                  </a:cubicBezTo>
                  <a:cubicBezTo>
                    <a:pt x="6633" y="86677"/>
                    <a:pt x="7430" y="87368"/>
                    <a:pt x="8276" y="87975"/>
                  </a:cubicBezTo>
                  <a:lnTo>
                    <a:pt x="8859" y="87166"/>
                  </a:lnTo>
                  <a:cubicBezTo>
                    <a:pt x="7764" y="86380"/>
                    <a:pt x="6740" y="85451"/>
                    <a:pt x="5847" y="84439"/>
                  </a:cubicBezTo>
                  <a:close/>
                  <a:moveTo>
                    <a:pt x="12383" y="89202"/>
                  </a:moveTo>
                  <a:lnTo>
                    <a:pt x="11979" y="90106"/>
                  </a:lnTo>
                  <a:cubicBezTo>
                    <a:pt x="13276" y="90678"/>
                    <a:pt x="14646" y="91119"/>
                    <a:pt x="16051" y="91404"/>
                  </a:cubicBezTo>
                  <a:lnTo>
                    <a:pt x="16253" y="90428"/>
                  </a:lnTo>
                  <a:cubicBezTo>
                    <a:pt x="14919" y="90166"/>
                    <a:pt x="13622" y="89749"/>
                    <a:pt x="12383" y="89202"/>
                  </a:cubicBezTo>
                  <a:close/>
                  <a:moveTo>
                    <a:pt x="20301" y="90821"/>
                  </a:moveTo>
                  <a:lnTo>
                    <a:pt x="20301" y="91809"/>
                  </a:lnTo>
                  <a:lnTo>
                    <a:pt x="24480" y="91809"/>
                  </a:lnTo>
                  <a:lnTo>
                    <a:pt x="24468" y="90821"/>
                  </a:lnTo>
                  <a:close/>
                  <a:moveTo>
                    <a:pt x="28659" y="90833"/>
                  </a:moveTo>
                  <a:lnTo>
                    <a:pt x="28659" y="91809"/>
                  </a:lnTo>
                  <a:lnTo>
                    <a:pt x="32826" y="91809"/>
                  </a:lnTo>
                  <a:lnTo>
                    <a:pt x="32826" y="90833"/>
                  </a:lnTo>
                  <a:close/>
                  <a:moveTo>
                    <a:pt x="37017" y="90821"/>
                  </a:moveTo>
                  <a:lnTo>
                    <a:pt x="37006" y="91809"/>
                  </a:lnTo>
                  <a:lnTo>
                    <a:pt x="41185" y="91809"/>
                  </a:lnTo>
                  <a:lnTo>
                    <a:pt x="41185" y="90821"/>
                  </a:lnTo>
                  <a:close/>
                  <a:moveTo>
                    <a:pt x="45447" y="91309"/>
                  </a:moveTo>
                  <a:lnTo>
                    <a:pt x="45209" y="92273"/>
                  </a:lnTo>
                  <a:cubicBezTo>
                    <a:pt x="46507" y="92607"/>
                    <a:pt x="47781" y="93095"/>
                    <a:pt x="48971" y="93738"/>
                  </a:cubicBezTo>
                  <a:lnTo>
                    <a:pt x="49436" y="92881"/>
                  </a:lnTo>
                  <a:cubicBezTo>
                    <a:pt x="48174" y="92178"/>
                    <a:pt x="46840" y="91654"/>
                    <a:pt x="45447" y="91309"/>
                  </a:cubicBezTo>
                  <a:close/>
                  <a:moveTo>
                    <a:pt x="52912" y="95393"/>
                  </a:moveTo>
                  <a:lnTo>
                    <a:pt x="52234" y="96107"/>
                  </a:lnTo>
                  <a:lnTo>
                    <a:pt x="52555" y="96441"/>
                  </a:lnTo>
                  <a:cubicBezTo>
                    <a:pt x="53412" y="97286"/>
                    <a:pt x="54162" y="98227"/>
                    <a:pt x="54793" y="99239"/>
                  </a:cubicBezTo>
                  <a:lnTo>
                    <a:pt x="55639" y="98715"/>
                  </a:lnTo>
                  <a:cubicBezTo>
                    <a:pt x="54972" y="97643"/>
                    <a:pt x="54174" y="96643"/>
                    <a:pt x="53281" y="95750"/>
                  </a:cubicBezTo>
                  <a:cubicBezTo>
                    <a:pt x="53162" y="95631"/>
                    <a:pt x="53043" y="95500"/>
                    <a:pt x="52912" y="95393"/>
                  </a:cubicBezTo>
                  <a:close/>
                  <a:moveTo>
                    <a:pt x="57437" y="102608"/>
                  </a:moveTo>
                  <a:lnTo>
                    <a:pt x="56496" y="102906"/>
                  </a:lnTo>
                  <a:cubicBezTo>
                    <a:pt x="56889" y="104192"/>
                    <a:pt x="57127" y="105537"/>
                    <a:pt x="57187" y="106882"/>
                  </a:cubicBezTo>
                  <a:lnTo>
                    <a:pt x="58175" y="106835"/>
                  </a:lnTo>
                  <a:cubicBezTo>
                    <a:pt x="58115" y="105394"/>
                    <a:pt x="57865" y="103977"/>
                    <a:pt x="57437" y="102608"/>
                  </a:cubicBezTo>
                  <a:close/>
                  <a:moveTo>
                    <a:pt x="58544" y="110907"/>
                  </a:moveTo>
                  <a:lnTo>
                    <a:pt x="57568" y="111121"/>
                  </a:lnTo>
                  <a:cubicBezTo>
                    <a:pt x="57865" y="112526"/>
                    <a:pt x="58342" y="113883"/>
                    <a:pt x="58984" y="115169"/>
                  </a:cubicBezTo>
                  <a:lnTo>
                    <a:pt x="59866" y="114729"/>
                  </a:lnTo>
                  <a:cubicBezTo>
                    <a:pt x="59258" y="113514"/>
                    <a:pt x="58818" y="112228"/>
                    <a:pt x="58544" y="110907"/>
                  </a:cubicBezTo>
                  <a:close/>
                  <a:moveTo>
                    <a:pt x="62128" y="118062"/>
                  </a:moveTo>
                  <a:lnTo>
                    <a:pt x="61378" y="118729"/>
                  </a:lnTo>
                  <a:cubicBezTo>
                    <a:pt x="61628" y="119003"/>
                    <a:pt x="61878" y="119265"/>
                    <a:pt x="62128" y="119527"/>
                  </a:cubicBezTo>
                  <a:cubicBezTo>
                    <a:pt x="62890" y="120277"/>
                    <a:pt x="63723" y="120956"/>
                    <a:pt x="64604" y="121563"/>
                  </a:cubicBezTo>
                  <a:lnTo>
                    <a:pt x="65164" y="120741"/>
                  </a:lnTo>
                  <a:cubicBezTo>
                    <a:pt x="64057" y="119991"/>
                    <a:pt x="63033" y="119086"/>
                    <a:pt x="62128" y="118062"/>
                  </a:cubicBezTo>
                  <a:close/>
                  <a:moveTo>
                    <a:pt x="68771" y="122563"/>
                  </a:moveTo>
                  <a:lnTo>
                    <a:pt x="68438" y="123492"/>
                  </a:lnTo>
                  <a:cubicBezTo>
                    <a:pt x="69783" y="123968"/>
                    <a:pt x="71200" y="124265"/>
                    <a:pt x="72629" y="124384"/>
                  </a:cubicBezTo>
                  <a:lnTo>
                    <a:pt x="72712" y="123396"/>
                  </a:lnTo>
                  <a:cubicBezTo>
                    <a:pt x="71367" y="123289"/>
                    <a:pt x="70033" y="123003"/>
                    <a:pt x="68771" y="122563"/>
                  </a:cubicBezTo>
                  <a:close/>
                  <a:moveTo>
                    <a:pt x="85202" y="123444"/>
                  </a:moveTo>
                  <a:lnTo>
                    <a:pt x="85214" y="124444"/>
                  </a:lnTo>
                  <a:lnTo>
                    <a:pt x="89381" y="124444"/>
                  </a:lnTo>
                  <a:lnTo>
                    <a:pt x="89381" y="123456"/>
                  </a:lnTo>
                  <a:lnTo>
                    <a:pt x="85202" y="123444"/>
                  </a:lnTo>
                  <a:close/>
                  <a:moveTo>
                    <a:pt x="97739" y="123444"/>
                  </a:moveTo>
                  <a:lnTo>
                    <a:pt x="93560" y="123456"/>
                  </a:lnTo>
                  <a:lnTo>
                    <a:pt x="93560" y="124444"/>
                  </a:lnTo>
                  <a:lnTo>
                    <a:pt x="97739" y="124444"/>
                  </a:lnTo>
                  <a:lnTo>
                    <a:pt x="97739" y="123444"/>
                  </a:lnTo>
                  <a:close/>
                  <a:moveTo>
                    <a:pt x="101918" y="123444"/>
                  </a:moveTo>
                  <a:lnTo>
                    <a:pt x="101907" y="124444"/>
                  </a:lnTo>
                  <a:lnTo>
                    <a:pt x="106086" y="124444"/>
                  </a:lnTo>
                  <a:lnTo>
                    <a:pt x="106098" y="123444"/>
                  </a:lnTo>
                  <a:close/>
                  <a:moveTo>
                    <a:pt x="76856" y="123444"/>
                  </a:moveTo>
                  <a:lnTo>
                    <a:pt x="76856" y="124456"/>
                  </a:lnTo>
                  <a:lnTo>
                    <a:pt x="81035" y="124444"/>
                  </a:lnTo>
                  <a:lnTo>
                    <a:pt x="81023" y="123444"/>
                  </a:lnTo>
                  <a:close/>
                  <a:moveTo>
                    <a:pt x="110265" y="123444"/>
                  </a:moveTo>
                  <a:lnTo>
                    <a:pt x="110265" y="124456"/>
                  </a:lnTo>
                  <a:lnTo>
                    <a:pt x="114456" y="124444"/>
                  </a:lnTo>
                  <a:lnTo>
                    <a:pt x="114444" y="12344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381;p36">
              <a:extLst>
                <a:ext uri="{FF2B5EF4-FFF2-40B4-BE49-F238E27FC236}">
                  <a16:creationId xmlns:a16="http://schemas.microsoft.com/office/drawing/2014/main" id="{4E7BDCC4-6E28-4178-8178-4D045FCA8A4F}"/>
                </a:ext>
              </a:extLst>
            </p:cNvPr>
            <p:cNvSpPr/>
            <p:nvPr/>
          </p:nvSpPr>
          <p:spPr>
            <a:xfrm>
              <a:off x="4809500" y="40574"/>
              <a:ext cx="4271851" cy="4683874"/>
            </a:xfrm>
            <a:custGeom>
              <a:avLst/>
              <a:gdLst/>
              <a:ahLst/>
              <a:cxnLst/>
              <a:rect l="l" t="t" r="r" b="b"/>
              <a:pathLst>
                <a:path w="128874" h="141304" extrusionOk="0">
                  <a:moveTo>
                    <a:pt x="28528" y="322"/>
                  </a:moveTo>
                  <a:lnTo>
                    <a:pt x="28528" y="22908"/>
                  </a:lnTo>
                  <a:cubicBezTo>
                    <a:pt x="28528" y="24098"/>
                    <a:pt x="28992" y="25206"/>
                    <a:pt x="29826" y="26039"/>
                  </a:cubicBezTo>
                  <a:cubicBezTo>
                    <a:pt x="30671" y="26884"/>
                    <a:pt x="31778" y="27337"/>
                    <a:pt x="32969" y="27337"/>
                  </a:cubicBezTo>
                  <a:lnTo>
                    <a:pt x="43923" y="27349"/>
                  </a:lnTo>
                  <a:cubicBezTo>
                    <a:pt x="55460" y="27349"/>
                    <a:pt x="64842" y="36731"/>
                    <a:pt x="64842" y="48268"/>
                  </a:cubicBezTo>
                  <a:cubicBezTo>
                    <a:pt x="64842" y="53864"/>
                    <a:pt x="62663" y="59103"/>
                    <a:pt x="58710" y="63055"/>
                  </a:cubicBezTo>
                  <a:cubicBezTo>
                    <a:pt x="54746" y="67020"/>
                    <a:pt x="49495" y="69199"/>
                    <a:pt x="43911" y="69199"/>
                  </a:cubicBezTo>
                  <a:lnTo>
                    <a:pt x="25135" y="69199"/>
                  </a:lnTo>
                  <a:cubicBezTo>
                    <a:pt x="17217" y="69199"/>
                    <a:pt x="10788" y="75628"/>
                    <a:pt x="10788" y="83546"/>
                  </a:cubicBezTo>
                  <a:cubicBezTo>
                    <a:pt x="10788" y="91440"/>
                    <a:pt x="17217" y="97881"/>
                    <a:pt x="25135" y="97881"/>
                  </a:cubicBezTo>
                  <a:lnTo>
                    <a:pt x="46435" y="97881"/>
                  </a:lnTo>
                  <a:cubicBezTo>
                    <a:pt x="52186" y="97893"/>
                    <a:pt x="57591" y="100131"/>
                    <a:pt x="61663" y="104203"/>
                  </a:cubicBezTo>
                  <a:cubicBezTo>
                    <a:pt x="65735" y="108275"/>
                    <a:pt x="67985" y="113681"/>
                    <a:pt x="67985" y="119431"/>
                  </a:cubicBezTo>
                  <a:cubicBezTo>
                    <a:pt x="67985" y="122396"/>
                    <a:pt x="69140" y="125170"/>
                    <a:pt x="71236" y="127266"/>
                  </a:cubicBezTo>
                  <a:cubicBezTo>
                    <a:pt x="73319" y="129361"/>
                    <a:pt x="76105" y="130516"/>
                    <a:pt x="79058" y="130516"/>
                  </a:cubicBezTo>
                  <a:lnTo>
                    <a:pt x="128552" y="130516"/>
                  </a:lnTo>
                  <a:lnTo>
                    <a:pt x="128552" y="140982"/>
                  </a:lnTo>
                  <a:lnTo>
                    <a:pt x="79070" y="140982"/>
                  </a:lnTo>
                  <a:cubicBezTo>
                    <a:pt x="73319" y="140982"/>
                    <a:pt x="67902" y="138743"/>
                    <a:pt x="63830" y="134671"/>
                  </a:cubicBezTo>
                  <a:cubicBezTo>
                    <a:pt x="59758" y="130599"/>
                    <a:pt x="57520" y="125182"/>
                    <a:pt x="57520" y="119431"/>
                  </a:cubicBezTo>
                  <a:cubicBezTo>
                    <a:pt x="57520" y="116467"/>
                    <a:pt x="56365" y="113693"/>
                    <a:pt x="54269" y="111597"/>
                  </a:cubicBezTo>
                  <a:cubicBezTo>
                    <a:pt x="52174" y="109502"/>
                    <a:pt x="49400" y="108347"/>
                    <a:pt x="46435" y="108347"/>
                  </a:cubicBezTo>
                  <a:lnTo>
                    <a:pt x="25123" y="108347"/>
                  </a:lnTo>
                  <a:cubicBezTo>
                    <a:pt x="18515" y="108347"/>
                    <a:pt x="12288" y="105763"/>
                    <a:pt x="7597" y="101072"/>
                  </a:cubicBezTo>
                  <a:cubicBezTo>
                    <a:pt x="2906" y="96381"/>
                    <a:pt x="322" y="90154"/>
                    <a:pt x="310" y="83546"/>
                  </a:cubicBezTo>
                  <a:cubicBezTo>
                    <a:pt x="310" y="69866"/>
                    <a:pt x="11443" y="58733"/>
                    <a:pt x="25123" y="58733"/>
                  </a:cubicBezTo>
                  <a:lnTo>
                    <a:pt x="43923" y="58733"/>
                  </a:lnTo>
                  <a:cubicBezTo>
                    <a:pt x="46697" y="58733"/>
                    <a:pt x="49328" y="57650"/>
                    <a:pt x="51317" y="55662"/>
                  </a:cubicBezTo>
                  <a:cubicBezTo>
                    <a:pt x="53293" y="53697"/>
                    <a:pt x="54377" y="51054"/>
                    <a:pt x="54377" y="48280"/>
                  </a:cubicBezTo>
                  <a:cubicBezTo>
                    <a:pt x="54377" y="45482"/>
                    <a:pt x="53281" y="42863"/>
                    <a:pt x="51305" y="40886"/>
                  </a:cubicBezTo>
                  <a:cubicBezTo>
                    <a:pt x="49328" y="38910"/>
                    <a:pt x="46709" y="37814"/>
                    <a:pt x="43911" y="37814"/>
                  </a:cubicBezTo>
                  <a:lnTo>
                    <a:pt x="32969" y="37814"/>
                  </a:lnTo>
                  <a:cubicBezTo>
                    <a:pt x="24742" y="37814"/>
                    <a:pt x="18062" y="31135"/>
                    <a:pt x="18051" y="22908"/>
                  </a:cubicBezTo>
                  <a:lnTo>
                    <a:pt x="18062" y="322"/>
                  </a:lnTo>
                  <a:close/>
                  <a:moveTo>
                    <a:pt x="17741" y="0"/>
                  </a:moveTo>
                  <a:lnTo>
                    <a:pt x="17741" y="22908"/>
                  </a:lnTo>
                  <a:cubicBezTo>
                    <a:pt x="17741" y="31302"/>
                    <a:pt x="24575" y="38124"/>
                    <a:pt x="32969" y="38136"/>
                  </a:cubicBezTo>
                  <a:lnTo>
                    <a:pt x="43923" y="38124"/>
                  </a:lnTo>
                  <a:cubicBezTo>
                    <a:pt x="46626" y="38124"/>
                    <a:pt x="49162" y="39183"/>
                    <a:pt x="51090" y="41100"/>
                  </a:cubicBezTo>
                  <a:cubicBezTo>
                    <a:pt x="52995" y="43017"/>
                    <a:pt x="54067" y="45565"/>
                    <a:pt x="54067" y="48268"/>
                  </a:cubicBezTo>
                  <a:cubicBezTo>
                    <a:pt x="54055" y="50983"/>
                    <a:pt x="52995" y="53530"/>
                    <a:pt x="51090" y="55435"/>
                  </a:cubicBezTo>
                  <a:cubicBezTo>
                    <a:pt x="49162" y="57364"/>
                    <a:pt x="46626" y="58412"/>
                    <a:pt x="43911" y="58424"/>
                  </a:cubicBezTo>
                  <a:lnTo>
                    <a:pt x="25123" y="58412"/>
                  </a:lnTo>
                  <a:cubicBezTo>
                    <a:pt x="11276" y="58412"/>
                    <a:pt x="1" y="69687"/>
                    <a:pt x="1" y="83546"/>
                  </a:cubicBezTo>
                  <a:cubicBezTo>
                    <a:pt x="1" y="90249"/>
                    <a:pt x="2620" y="96548"/>
                    <a:pt x="7371" y="101298"/>
                  </a:cubicBezTo>
                  <a:cubicBezTo>
                    <a:pt x="12121" y="106049"/>
                    <a:pt x="18432" y="108668"/>
                    <a:pt x="25123" y="108668"/>
                  </a:cubicBezTo>
                  <a:lnTo>
                    <a:pt x="46435" y="108656"/>
                  </a:lnTo>
                  <a:cubicBezTo>
                    <a:pt x="49304" y="108668"/>
                    <a:pt x="52019" y="109787"/>
                    <a:pt x="54043" y="111811"/>
                  </a:cubicBezTo>
                  <a:cubicBezTo>
                    <a:pt x="56079" y="113847"/>
                    <a:pt x="57198" y="116562"/>
                    <a:pt x="57210" y="119431"/>
                  </a:cubicBezTo>
                  <a:cubicBezTo>
                    <a:pt x="57198" y="125277"/>
                    <a:pt x="59472" y="130766"/>
                    <a:pt x="63604" y="134898"/>
                  </a:cubicBezTo>
                  <a:cubicBezTo>
                    <a:pt x="67735" y="139029"/>
                    <a:pt x="73224" y="141303"/>
                    <a:pt x="79070" y="141303"/>
                  </a:cubicBezTo>
                  <a:lnTo>
                    <a:pt x="128874" y="141303"/>
                  </a:lnTo>
                  <a:lnTo>
                    <a:pt x="128874" y="130195"/>
                  </a:lnTo>
                  <a:lnTo>
                    <a:pt x="79070" y="130195"/>
                  </a:lnTo>
                  <a:cubicBezTo>
                    <a:pt x="76189" y="130195"/>
                    <a:pt x="73486" y="129075"/>
                    <a:pt x="71450" y="127051"/>
                  </a:cubicBezTo>
                  <a:cubicBezTo>
                    <a:pt x="69426" y="125015"/>
                    <a:pt x="68295" y="122313"/>
                    <a:pt x="68295" y="119431"/>
                  </a:cubicBezTo>
                  <a:cubicBezTo>
                    <a:pt x="68295" y="113597"/>
                    <a:pt x="66021" y="108121"/>
                    <a:pt x="61877" y="103977"/>
                  </a:cubicBezTo>
                  <a:cubicBezTo>
                    <a:pt x="57746" y="99846"/>
                    <a:pt x="52269" y="97560"/>
                    <a:pt x="46435" y="97560"/>
                  </a:cubicBezTo>
                  <a:lnTo>
                    <a:pt x="25123" y="97572"/>
                  </a:lnTo>
                  <a:cubicBezTo>
                    <a:pt x="17396" y="97572"/>
                    <a:pt x="11097" y="91273"/>
                    <a:pt x="11097" y="83546"/>
                  </a:cubicBezTo>
                  <a:cubicBezTo>
                    <a:pt x="11097" y="75807"/>
                    <a:pt x="17396" y="69509"/>
                    <a:pt x="25123" y="69509"/>
                  </a:cubicBezTo>
                  <a:lnTo>
                    <a:pt x="43923" y="69509"/>
                  </a:lnTo>
                  <a:cubicBezTo>
                    <a:pt x="49578" y="69509"/>
                    <a:pt x="54900" y="67306"/>
                    <a:pt x="58925" y="63282"/>
                  </a:cubicBezTo>
                  <a:cubicBezTo>
                    <a:pt x="62949" y="59269"/>
                    <a:pt x="65152" y="53947"/>
                    <a:pt x="65164" y="48268"/>
                  </a:cubicBezTo>
                  <a:cubicBezTo>
                    <a:pt x="65152" y="36552"/>
                    <a:pt x="55627" y="27027"/>
                    <a:pt x="43923" y="27027"/>
                  </a:cubicBezTo>
                  <a:lnTo>
                    <a:pt x="32969" y="27039"/>
                  </a:lnTo>
                  <a:cubicBezTo>
                    <a:pt x="31862" y="27027"/>
                    <a:pt x="30838" y="26611"/>
                    <a:pt x="30052" y="25825"/>
                  </a:cubicBezTo>
                  <a:cubicBezTo>
                    <a:pt x="29266" y="25039"/>
                    <a:pt x="28838" y="24015"/>
                    <a:pt x="28838" y="22908"/>
                  </a:cubicBezTo>
                  <a:lnTo>
                    <a:pt x="28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7" name="Google Shape;1384;p36">
            <a:extLst>
              <a:ext uri="{FF2B5EF4-FFF2-40B4-BE49-F238E27FC236}">
                <a16:creationId xmlns:a16="http://schemas.microsoft.com/office/drawing/2014/main" id="{568CB0B7-FF85-416C-A26B-A2EF28AA536D}"/>
              </a:ext>
            </a:extLst>
          </p:cNvPr>
          <p:cNvGrpSpPr/>
          <p:nvPr/>
        </p:nvGrpSpPr>
        <p:grpSpPr>
          <a:xfrm>
            <a:off x="10511502" y="758722"/>
            <a:ext cx="1713733" cy="827504"/>
            <a:chOff x="6969441" y="1040614"/>
            <a:chExt cx="1949295" cy="997712"/>
          </a:xfrm>
        </p:grpSpPr>
        <p:sp>
          <p:nvSpPr>
            <p:cNvPr id="148" name="Google Shape;1385;p36">
              <a:extLst>
                <a:ext uri="{FF2B5EF4-FFF2-40B4-BE49-F238E27FC236}">
                  <a16:creationId xmlns:a16="http://schemas.microsoft.com/office/drawing/2014/main" id="{9B151E4F-28E0-499F-AE7E-5E7D2AE43DA1}"/>
                </a:ext>
              </a:extLst>
            </p:cNvPr>
            <p:cNvSpPr/>
            <p:nvPr/>
          </p:nvSpPr>
          <p:spPr>
            <a:xfrm>
              <a:off x="6969441" y="1226128"/>
              <a:ext cx="610975" cy="504008"/>
            </a:xfrm>
            <a:custGeom>
              <a:avLst/>
              <a:gdLst/>
              <a:ahLst/>
              <a:cxnLst/>
              <a:rect l="l" t="t" r="r" b="b"/>
              <a:pathLst>
                <a:path w="18432" h="15205" extrusionOk="0">
                  <a:moveTo>
                    <a:pt x="10823" y="0"/>
                  </a:moveTo>
                  <a:cubicBezTo>
                    <a:pt x="8406" y="0"/>
                    <a:pt x="6275" y="1108"/>
                    <a:pt x="4882" y="2870"/>
                  </a:cubicBezTo>
                  <a:cubicBezTo>
                    <a:pt x="4239" y="3668"/>
                    <a:pt x="3739" y="4620"/>
                    <a:pt x="3477" y="5656"/>
                  </a:cubicBezTo>
                  <a:lnTo>
                    <a:pt x="1" y="7608"/>
                  </a:lnTo>
                  <a:lnTo>
                    <a:pt x="3477" y="9549"/>
                  </a:lnTo>
                  <a:cubicBezTo>
                    <a:pt x="4334" y="12811"/>
                    <a:pt x="7299" y="15205"/>
                    <a:pt x="10823" y="15205"/>
                  </a:cubicBezTo>
                  <a:cubicBezTo>
                    <a:pt x="15014" y="15205"/>
                    <a:pt x="18431" y="11799"/>
                    <a:pt x="18431" y="7608"/>
                  </a:cubicBezTo>
                  <a:cubicBezTo>
                    <a:pt x="18431" y="3406"/>
                    <a:pt x="15014" y="0"/>
                    <a:pt x="108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49" name="Google Shape;1386;p36">
              <a:extLst>
                <a:ext uri="{FF2B5EF4-FFF2-40B4-BE49-F238E27FC236}">
                  <a16:creationId xmlns:a16="http://schemas.microsoft.com/office/drawing/2014/main" id="{027D08EA-662C-4A2E-B6A0-DEB3A4425332}"/>
                </a:ext>
              </a:extLst>
            </p:cNvPr>
            <p:cNvSpPr/>
            <p:nvPr/>
          </p:nvSpPr>
          <p:spPr>
            <a:xfrm>
              <a:off x="7113414" y="1258998"/>
              <a:ext cx="429594" cy="429594"/>
            </a:xfrm>
            <a:custGeom>
              <a:avLst/>
              <a:gdLst/>
              <a:ahLst/>
              <a:cxnLst/>
              <a:rect l="l" t="t" r="r" b="b"/>
              <a:pathLst>
                <a:path w="9669" h="9669" extrusionOk="0">
                  <a:moveTo>
                    <a:pt x="4834" y="1"/>
                  </a:moveTo>
                  <a:cubicBezTo>
                    <a:pt x="3298" y="1"/>
                    <a:pt x="1941" y="703"/>
                    <a:pt x="1048" y="1822"/>
                  </a:cubicBezTo>
                  <a:cubicBezTo>
                    <a:pt x="405" y="2656"/>
                    <a:pt x="0" y="3691"/>
                    <a:pt x="0" y="4834"/>
                  </a:cubicBezTo>
                  <a:cubicBezTo>
                    <a:pt x="0" y="7501"/>
                    <a:pt x="2155" y="9668"/>
                    <a:pt x="4834" y="9668"/>
                  </a:cubicBezTo>
                  <a:cubicBezTo>
                    <a:pt x="7513" y="9668"/>
                    <a:pt x="9668" y="7501"/>
                    <a:pt x="9668" y="4834"/>
                  </a:cubicBezTo>
                  <a:cubicBezTo>
                    <a:pt x="9668" y="2156"/>
                    <a:pt x="7513" y="1"/>
                    <a:pt x="4834"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700" b="1" dirty="0"/>
            </a:p>
          </p:txBody>
        </p:sp>
        <p:sp>
          <p:nvSpPr>
            <p:cNvPr id="150" name="Google Shape;1387;p36">
              <a:extLst>
                <a:ext uri="{FF2B5EF4-FFF2-40B4-BE49-F238E27FC236}">
                  <a16:creationId xmlns:a16="http://schemas.microsoft.com/office/drawing/2014/main" id="{F2EE67C1-4147-4E67-A352-511557357303}"/>
                </a:ext>
              </a:extLst>
            </p:cNvPr>
            <p:cNvSpPr txBox="1"/>
            <p:nvPr/>
          </p:nvSpPr>
          <p:spPr>
            <a:xfrm>
              <a:off x="7589478" y="1040614"/>
              <a:ext cx="1329258" cy="99771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50" dirty="0"/>
                <a:t>Automations from credit analysis to reconciliation</a:t>
              </a:r>
              <a:endParaRPr lang="en-US" sz="1050"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151" name="Google Shape;1392;p36">
            <a:extLst>
              <a:ext uri="{FF2B5EF4-FFF2-40B4-BE49-F238E27FC236}">
                <a16:creationId xmlns:a16="http://schemas.microsoft.com/office/drawing/2014/main" id="{A64B3AEC-785D-4AFA-A68E-B7233C5EB856}"/>
              </a:ext>
            </a:extLst>
          </p:cNvPr>
          <p:cNvGrpSpPr/>
          <p:nvPr/>
        </p:nvGrpSpPr>
        <p:grpSpPr>
          <a:xfrm>
            <a:off x="8281606" y="2992622"/>
            <a:ext cx="2181197" cy="418027"/>
            <a:chOff x="4224422" y="3867025"/>
            <a:chExt cx="2481010" cy="504008"/>
          </a:xfrm>
        </p:grpSpPr>
        <p:sp>
          <p:nvSpPr>
            <p:cNvPr id="152" name="Google Shape;1393;p36">
              <a:extLst>
                <a:ext uri="{FF2B5EF4-FFF2-40B4-BE49-F238E27FC236}">
                  <a16:creationId xmlns:a16="http://schemas.microsoft.com/office/drawing/2014/main" id="{773D08B4-E4EF-4799-83ED-A80074460DA7}"/>
                </a:ext>
              </a:extLst>
            </p:cNvPr>
            <p:cNvSpPr/>
            <p:nvPr/>
          </p:nvSpPr>
          <p:spPr>
            <a:xfrm>
              <a:off x="6094457" y="3867025"/>
              <a:ext cx="610975" cy="504008"/>
            </a:xfrm>
            <a:custGeom>
              <a:avLst/>
              <a:gdLst/>
              <a:ahLst/>
              <a:cxnLst/>
              <a:rect l="l" t="t" r="r" b="b"/>
              <a:pathLst>
                <a:path w="18432" h="15205" extrusionOk="0">
                  <a:moveTo>
                    <a:pt x="7608" y="1"/>
                  </a:moveTo>
                  <a:cubicBezTo>
                    <a:pt x="3417" y="1"/>
                    <a:pt x="0" y="3406"/>
                    <a:pt x="0" y="7597"/>
                  </a:cubicBezTo>
                  <a:cubicBezTo>
                    <a:pt x="0" y="11800"/>
                    <a:pt x="3417" y="15205"/>
                    <a:pt x="7608" y="15205"/>
                  </a:cubicBezTo>
                  <a:cubicBezTo>
                    <a:pt x="10025" y="15205"/>
                    <a:pt x="12156" y="14098"/>
                    <a:pt x="13550" y="12336"/>
                  </a:cubicBezTo>
                  <a:cubicBezTo>
                    <a:pt x="14192" y="11538"/>
                    <a:pt x="14693" y="10585"/>
                    <a:pt x="14954" y="9549"/>
                  </a:cubicBezTo>
                  <a:lnTo>
                    <a:pt x="18431" y="7597"/>
                  </a:lnTo>
                  <a:lnTo>
                    <a:pt x="14954" y="5656"/>
                  </a:lnTo>
                  <a:cubicBezTo>
                    <a:pt x="14097" y="2394"/>
                    <a:pt x="11133" y="1"/>
                    <a:pt x="76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3" name="Google Shape;1394;p36">
              <a:extLst>
                <a:ext uri="{FF2B5EF4-FFF2-40B4-BE49-F238E27FC236}">
                  <a16:creationId xmlns:a16="http://schemas.microsoft.com/office/drawing/2014/main" id="{3F616EBE-BEA1-4B01-B9F6-680BDDE1423B}"/>
                </a:ext>
              </a:extLst>
            </p:cNvPr>
            <p:cNvSpPr/>
            <p:nvPr/>
          </p:nvSpPr>
          <p:spPr>
            <a:xfrm>
              <a:off x="6131876" y="3904505"/>
              <a:ext cx="429569" cy="429036"/>
            </a:xfrm>
            <a:custGeom>
              <a:avLst/>
              <a:gdLst/>
              <a:ahLst/>
              <a:cxnLst/>
              <a:rect l="l" t="t" r="r" b="b"/>
              <a:pathLst>
                <a:path w="9669" h="9657" extrusionOk="0">
                  <a:moveTo>
                    <a:pt x="4834" y="1"/>
                  </a:moveTo>
                  <a:cubicBezTo>
                    <a:pt x="2155" y="1"/>
                    <a:pt x="0" y="2156"/>
                    <a:pt x="0" y="4823"/>
                  </a:cubicBezTo>
                  <a:cubicBezTo>
                    <a:pt x="0" y="7502"/>
                    <a:pt x="2155" y="9657"/>
                    <a:pt x="4834" y="9657"/>
                  </a:cubicBezTo>
                  <a:cubicBezTo>
                    <a:pt x="6370" y="9657"/>
                    <a:pt x="7728" y="8954"/>
                    <a:pt x="8620" y="7835"/>
                  </a:cubicBezTo>
                  <a:cubicBezTo>
                    <a:pt x="9263" y="7014"/>
                    <a:pt x="9668" y="5966"/>
                    <a:pt x="9668" y="4823"/>
                  </a:cubicBezTo>
                  <a:cubicBezTo>
                    <a:pt x="9668" y="2156"/>
                    <a:pt x="7513" y="1"/>
                    <a:pt x="4834"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b="1" dirty="0"/>
            </a:p>
          </p:txBody>
        </p:sp>
        <p:sp>
          <p:nvSpPr>
            <p:cNvPr id="154" name="Google Shape;1395;p36">
              <a:extLst>
                <a:ext uri="{FF2B5EF4-FFF2-40B4-BE49-F238E27FC236}">
                  <a16:creationId xmlns:a16="http://schemas.microsoft.com/office/drawing/2014/main" id="{2809AB64-4ED9-44D3-96D8-2EDAE61661B3}"/>
                </a:ext>
              </a:extLst>
            </p:cNvPr>
            <p:cNvSpPr txBox="1"/>
            <p:nvPr/>
          </p:nvSpPr>
          <p:spPr>
            <a:xfrm>
              <a:off x="4224422" y="3904225"/>
              <a:ext cx="1870029" cy="429602"/>
            </a:xfrm>
            <a:prstGeom prst="rect">
              <a:avLst/>
            </a:prstGeom>
            <a:noFill/>
            <a:ln>
              <a:noFill/>
            </a:ln>
          </p:spPr>
          <p:txBody>
            <a:bodyPr spcFirstLastPara="1" wrap="square" lIns="91425" tIns="91425" rIns="91425" bIns="91425" anchor="ctr" anchorCtr="0">
              <a:noAutofit/>
            </a:bodyPr>
            <a:lstStyle/>
            <a:p>
              <a:pPr algn="r"/>
              <a:r>
                <a:rPr lang="en-US" sz="1050" dirty="0"/>
                <a:t>Automations from accounting entries to closing</a:t>
              </a:r>
              <a:endParaRPr lang="en-US" sz="1050"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155" name="Google Shape;1400;p36">
            <a:extLst>
              <a:ext uri="{FF2B5EF4-FFF2-40B4-BE49-F238E27FC236}">
                <a16:creationId xmlns:a16="http://schemas.microsoft.com/office/drawing/2014/main" id="{B1778EF7-DC5E-4BAC-8571-24235C7A0969}"/>
              </a:ext>
            </a:extLst>
          </p:cNvPr>
          <p:cNvGrpSpPr/>
          <p:nvPr/>
        </p:nvGrpSpPr>
        <p:grpSpPr>
          <a:xfrm>
            <a:off x="7453319" y="2073604"/>
            <a:ext cx="1797307" cy="646154"/>
            <a:chOff x="2765190" y="2510573"/>
            <a:chExt cx="2044357" cy="779061"/>
          </a:xfrm>
        </p:grpSpPr>
        <p:sp>
          <p:nvSpPr>
            <p:cNvPr id="156" name="Google Shape;1401;p36">
              <a:extLst>
                <a:ext uri="{FF2B5EF4-FFF2-40B4-BE49-F238E27FC236}">
                  <a16:creationId xmlns:a16="http://schemas.microsoft.com/office/drawing/2014/main" id="{71496C80-BBB0-4393-8540-9FAB2B638140}"/>
                </a:ext>
              </a:extLst>
            </p:cNvPr>
            <p:cNvSpPr/>
            <p:nvPr/>
          </p:nvSpPr>
          <p:spPr>
            <a:xfrm>
              <a:off x="4198175" y="2597577"/>
              <a:ext cx="611372" cy="504041"/>
            </a:xfrm>
            <a:custGeom>
              <a:avLst/>
              <a:gdLst/>
              <a:ahLst/>
              <a:cxnLst/>
              <a:rect l="l" t="t" r="r" b="b"/>
              <a:pathLst>
                <a:path w="18444" h="15206" extrusionOk="0">
                  <a:moveTo>
                    <a:pt x="7609" y="1"/>
                  </a:moveTo>
                  <a:cubicBezTo>
                    <a:pt x="3418" y="1"/>
                    <a:pt x="1" y="3406"/>
                    <a:pt x="1" y="7609"/>
                  </a:cubicBezTo>
                  <a:cubicBezTo>
                    <a:pt x="1" y="11800"/>
                    <a:pt x="3418" y="15205"/>
                    <a:pt x="7609" y="15205"/>
                  </a:cubicBezTo>
                  <a:cubicBezTo>
                    <a:pt x="10026" y="15205"/>
                    <a:pt x="12157" y="14098"/>
                    <a:pt x="13562" y="12348"/>
                  </a:cubicBezTo>
                  <a:cubicBezTo>
                    <a:pt x="14193" y="11538"/>
                    <a:pt x="14693" y="10585"/>
                    <a:pt x="14955" y="9550"/>
                  </a:cubicBezTo>
                  <a:lnTo>
                    <a:pt x="18444" y="7609"/>
                  </a:lnTo>
                  <a:lnTo>
                    <a:pt x="14955" y="5656"/>
                  </a:lnTo>
                  <a:cubicBezTo>
                    <a:pt x="14098" y="2394"/>
                    <a:pt x="11145" y="1"/>
                    <a:pt x="76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57" name="Google Shape;1402;p36">
              <a:extLst>
                <a:ext uri="{FF2B5EF4-FFF2-40B4-BE49-F238E27FC236}">
                  <a16:creationId xmlns:a16="http://schemas.microsoft.com/office/drawing/2014/main" id="{8F91F09C-036F-4BFA-AC53-7C49BC561B07}"/>
                </a:ext>
              </a:extLst>
            </p:cNvPr>
            <p:cNvSpPr/>
            <p:nvPr/>
          </p:nvSpPr>
          <p:spPr>
            <a:xfrm>
              <a:off x="4235598" y="2634970"/>
              <a:ext cx="429573" cy="429618"/>
            </a:xfrm>
            <a:custGeom>
              <a:avLst/>
              <a:gdLst/>
              <a:ahLst/>
              <a:cxnLst/>
              <a:rect l="l" t="t" r="r" b="b"/>
              <a:pathLst>
                <a:path w="9668" h="9669" extrusionOk="0">
                  <a:moveTo>
                    <a:pt x="4834" y="1"/>
                  </a:moveTo>
                  <a:cubicBezTo>
                    <a:pt x="2155" y="1"/>
                    <a:pt x="0" y="2156"/>
                    <a:pt x="0" y="4835"/>
                  </a:cubicBezTo>
                  <a:cubicBezTo>
                    <a:pt x="0" y="7514"/>
                    <a:pt x="2155" y="9669"/>
                    <a:pt x="4834" y="9669"/>
                  </a:cubicBezTo>
                  <a:cubicBezTo>
                    <a:pt x="6382" y="9669"/>
                    <a:pt x="7727" y="8954"/>
                    <a:pt x="8632" y="7835"/>
                  </a:cubicBezTo>
                  <a:cubicBezTo>
                    <a:pt x="9263" y="7014"/>
                    <a:pt x="9668" y="5966"/>
                    <a:pt x="9668" y="4835"/>
                  </a:cubicBezTo>
                  <a:cubicBezTo>
                    <a:pt x="9668" y="2156"/>
                    <a:pt x="7513" y="1"/>
                    <a:pt x="4834"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b="1" dirty="0"/>
            </a:p>
          </p:txBody>
        </p:sp>
        <p:sp>
          <p:nvSpPr>
            <p:cNvPr id="158" name="Google Shape;1403;p36">
              <a:extLst>
                <a:ext uri="{FF2B5EF4-FFF2-40B4-BE49-F238E27FC236}">
                  <a16:creationId xmlns:a16="http://schemas.microsoft.com/office/drawing/2014/main" id="{197C2ABC-6B54-4B94-96E0-0458F79060AB}"/>
                </a:ext>
              </a:extLst>
            </p:cNvPr>
            <p:cNvSpPr txBox="1"/>
            <p:nvPr/>
          </p:nvSpPr>
          <p:spPr>
            <a:xfrm>
              <a:off x="2765190" y="2510573"/>
              <a:ext cx="1480513" cy="779061"/>
            </a:xfrm>
            <a:prstGeom prst="rect">
              <a:avLst/>
            </a:prstGeom>
            <a:noFill/>
            <a:ln>
              <a:noFill/>
            </a:ln>
          </p:spPr>
          <p:txBody>
            <a:bodyPr spcFirstLastPara="1" wrap="square" lIns="91425" tIns="91425" rIns="91425" bIns="91425" anchor="ctr" anchorCtr="0">
              <a:noAutofit/>
            </a:bodyPr>
            <a:lstStyle/>
            <a:p>
              <a:pPr algn="r">
                <a:spcBef>
                  <a:spcPts val="0"/>
                </a:spcBef>
                <a:tabLst/>
                <a:defRPr/>
              </a:pPr>
              <a:r>
                <a:rPr kumimoji="0" lang="en-US" sz="1050" b="0" i="0" u="none" strike="noStrike" kern="1200" cap="none" spc="0" normalizeH="0" baseline="0" noProof="0" dirty="0">
                  <a:ln>
                    <a:noFill/>
                  </a:ln>
                  <a:solidFill>
                    <a:srgbClr val="5A5A5A"/>
                  </a:solidFill>
                  <a:effectLst/>
                  <a:uLnTx/>
                  <a:uFillTx/>
                  <a:latin typeface="Segoe UI"/>
                  <a:ea typeface="+mn-ea"/>
                  <a:cs typeface="+mn-cs"/>
                </a:rPr>
                <a:t>Automations from tax calculation to tax payment</a:t>
              </a:r>
            </a:p>
          </p:txBody>
        </p:sp>
      </p:grpSp>
      <p:grpSp>
        <p:nvGrpSpPr>
          <p:cNvPr id="159" name="Google Shape;1407;p36">
            <a:extLst>
              <a:ext uri="{FF2B5EF4-FFF2-40B4-BE49-F238E27FC236}">
                <a16:creationId xmlns:a16="http://schemas.microsoft.com/office/drawing/2014/main" id="{2B31EBD9-035B-4E0B-ADEC-274F743C356F}"/>
              </a:ext>
            </a:extLst>
          </p:cNvPr>
          <p:cNvGrpSpPr/>
          <p:nvPr/>
        </p:nvGrpSpPr>
        <p:grpSpPr>
          <a:xfrm>
            <a:off x="7652023" y="383302"/>
            <a:ext cx="1720314" cy="418026"/>
            <a:chOff x="3519986" y="893400"/>
            <a:chExt cx="1983096" cy="504008"/>
          </a:xfrm>
        </p:grpSpPr>
        <p:sp>
          <p:nvSpPr>
            <p:cNvPr id="160" name="Google Shape;1408;p36">
              <a:extLst>
                <a:ext uri="{FF2B5EF4-FFF2-40B4-BE49-F238E27FC236}">
                  <a16:creationId xmlns:a16="http://schemas.microsoft.com/office/drawing/2014/main" id="{ECD6EEC9-3AFA-4DE6-A7D8-54CAD520C855}"/>
                </a:ext>
              </a:extLst>
            </p:cNvPr>
            <p:cNvSpPr/>
            <p:nvPr/>
          </p:nvSpPr>
          <p:spPr>
            <a:xfrm>
              <a:off x="4892107" y="893400"/>
              <a:ext cx="610975" cy="504008"/>
            </a:xfrm>
            <a:custGeom>
              <a:avLst/>
              <a:gdLst/>
              <a:ahLst/>
              <a:cxnLst/>
              <a:rect l="l" t="t" r="r" b="b"/>
              <a:pathLst>
                <a:path w="18432" h="15205" extrusionOk="0">
                  <a:moveTo>
                    <a:pt x="7608" y="1"/>
                  </a:moveTo>
                  <a:cubicBezTo>
                    <a:pt x="3417" y="1"/>
                    <a:pt x="0" y="3406"/>
                    <a:pt x="0" y="7597"/>
                  </a:cubicBezTo>
                  <a:cubicBezTo>
                    <a:pt x="0" y="11800"/>
                    <a:pt x="3417" y="15205"/>
                    <a:pt x="7608" y="15205"/>
                  </a:cubicBezTo>
                  <a:cubicBezTo>
                    <a:pt x="10025" y="15205"/>
                    <a:pt x="12156" y="14098"/>
                    <a:pt x="13550" y="12336"/>
                  </a:cubicBezTo>
                  <a:cubicBezTo>
                    <a:pt x="14192" y="11538"/>
                    <a:pt x="14693" y="10585"/>
                    <a:pt x="14954" y="9549"/>
                  </a:cubicBezTo>
                  <a:lnTo>
                    <a:pt x="18431" y="7597"/>
                  </a:lnTo>
                  <a:lnTo>
                    <a:pt x="14954" y="5656"/>
                  </a:lnTo>
                  <a:cubicBezTo>
                    <a:pt x="14097" y="2394"/>
                    <a:pt x="11133" y="1"/>
                    <a:pt x="7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1600" dirty="0"/>
            </a:p>
          </p:txBody>
        </p:sp>
        <p:sp>
          <p:nvSpPr>
            <p:cNvPr id="161" name="Google Shape;1409;p36">
              <a:extLst>
                <a:ext uri="{FF2B5EF4-FFF2-40B4-BE49-F238E27FC236}">
                  <a16:creationId xmlns:a16="http://schemas.microsoft.com/office/drawing/2014/main" id="{81B69D1D-7BF4-4113-AA86-E1CE96E6CBA4}"/>
                </a:ext>
              </a:extLst>
            </p:cNvPr>
            <p:cNvSpPr/>
            <p:nvPr/>
          </p:nvSpPr>
          <p:spPr>
            <a:xfrm>
              <a:off x="4929526" y="930880"/>
              <a:ext cx="429569" cy="429036"/>
            </a:xfrm>
            <a:custGeom>
              <a:avLst/>
              <a:gdLst/>
              <a:ahLst/>
              <a:cxnLst/>
              <a:rect l="l" t="t" r="r" b="b"/>
              <a:pathLst>
                <a:path w="9669" h="9657" extrusionOk="0">
                  <a:moveTo>
                    <a:pt x="4834" y="1"/>
                  </a:moveTo>
                  <a:cubicBezTo>
                    <a:pt x="2155" y="1"/>
                    <a:pt x="0" y="2156"/>
                    <a:pt x="0" y="4823"/>
                  </a:cubicBezTo>
                  <a:cubicBezTo>
                    <a:pt x="0" y="7502"/>
                    <a:pt x="2155" y="9657"/>
                    <a:pt x="4834" y="9657"/>
                  </a:cubicBezTo>
                  <a:cubicBezTo>
                    <a:pt x="6370" y="9657"/>
                    <a:pt x="7728" y="8954"/>
                    <a:pt x="8620" y="7835"/>
                  </a:cubicBezTo>
                  <a:cubicBezTo>
                    <a:pt x="9263" y="7014"/>
                    <a:pt x="9668" y="5966"/>
                    <a:pt x="9668" y="4823"/>
                  </a:cubicBezTo>
                  <a:cubicBezTo>
                    <a:pt x="9668" y="2156"/>
                    <a:pt x="7513" y="1"/>
                    <a:pt x="4834"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1400" b="1" dirty="0"/>
            </a:p>
          </p:txBody>
        </p:sp>
        <p:sp>
          <p:nvSpPr>
            <p:cNvPr id="162" name="Google Shape;1410;p36">
              <a:extLst>
                <a:ext uri="{FF2B5EF4-FFF2-40B4-BE49-F238E27FC236}">
                  <a16:creationId xmlns:a16="http://schemas.microsoft.com/office/drawing/2014/main" id="{A5FBA300-DC93-4560-8D34-9795B9EBB23D}"/>
                </a:ext>
              </a:extLst>
            </p:cNvPr>
            <p:cNvSpPr txBox="1"/>
            <p:nvPr/>
          </p:nvSpPr>
          <p:spPr>
            <a:xfrm>
              <a:off x="3519986" y="930600"/>
              <a:ext cx="1372114" cy="429600"/>
            </a:xfrm>
            <a:prstGeom prst="rect">
              <a:avLst/>
            </a:prstGeom>
            <a:noFill/>
            <a:ln>
              <a:noFill/>
            </a:ln>
          </p:spPr>
          <p:txBody>
            <a:bodyPr spcFirstLastPara="1" wrap="square" lIns="91425" tIns="91425" rIns="91425" bIns="91425" anchor="ctr" anchorCtr="0">
              <a:noAutofit/>
            </a:bodyPr>
            <a:lstStyle/>
            <a:p>
              <a:pPr algn="r"/>
              <a:r>
                <a:rPr lang="en-US" sz="1050" dirty="0"/>
                <a:t>Automations in all processes, from quotation to payment</a:t>
              </a:r>
            </a:p>
          </p:txBody>
        </p:sp>
      </p:grpSp>
      <p:sp>
        <p:nvSpPr>
          <p:cNvPr id="163" name="TextBox 22">
            <a:extLst>
              <a:ext uri="{FF2B5EF4-FFF2-40B4-BE49-F238E27FC236}">
                <a16:creationId xmlns:a16="http://schemas.microsoft.com/office/drawing/2014/main" id="{4D5E96FA-629D-4A29-B90D-7FAA07B4D4A8}"/>
              </a:ext>
            </a:extLst>
          </p:cNvPr>
          <p:cNvSpPr txBox="1"/>
          <p:nvPr/>
        </p:nvSpPr>
        <p:spPr>
          <a:xfrm>
            <a:off x="10590315" y="976431"/>
            <a:ext cx="496586" cy="2828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A5A5A"/>
                </a:solidFill>
                <a:effectLst/>
                <a:uLnTx/>
                <a:uFillTx/>
                <a:latin typeface="Segoe UI (Títulos)"/>
                <a:cs typeface="Segoe UI Light" panose="020B0502040204020203" pitchFamily="34" charset="0"/>
              </a:rPr>
              <a:t>CTC</a:t>
            </a:r>
            <a:endParaRPr kumimoji="0" lang="en-US" sz="1200" b="1" i="0" u="none" strike="noStrike" kern="1200" cap="none" spc="0" normalizeH="0" baseline="0" noProof="0" dirty="0">
              <a:ln>
                <a:noFill/>
              </a:ln>
              <a:solidFill>
                <a:srgbClr val="5A5A5A"/>
              </a:solidFill>
              <a:effectLst/>
              <a:uLnTx/>
              <a:uFillTx/>
              <a:latin typeface="Segoe UI (Títulos)"/>
            </a:endParaRPr>
          </a:p>
        </p:txBody>
      </p:sp>
      <p:sp>
        <p:nvSpPr>
          <p:cNvPr id="164" name="TextBox 22">
            <a:extLst>
              <a:ext uri="{FF2B5EF4-FFF2-40B4-BE49-F238E27FC236}">
                <a16:creationId xmlns:a16="http://schemas.microsoft.com/office/drawing/2014/main" id="{46332E42-AFB8-4D65-8742-14842C77E4BF}"/>
              </a:ext>
            </a:extLst>
          </p:cNvPr>
          <p:cNvSpPr txBox="1"/>
          <p:nvPr/>
        </p:nvSpPr>
        <p:spPr>
          <a:xfrm>
            <a:off x="8819057" y="452972"/>
            <a:ext cx="496586" cy="2828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5A5A5A"/>
                </a:solidFill>
                <a:latin typeface="Segoe UI (Títulos)"/>
                <a:cs typeface="Segoe UI Light" panose="020B0502040204020203" pitchFamily="34" charset="0"/>
              </a:rPr>
              <a:t>PTP</a:t>
            </a:r>
            <a:endParaRPr kumimoji="0" lang="en-US" sz="1200" b="1" i="0" u="none" strike="noStrike" kern="1200" cap="none" spc="0" normalizeH="0" baseline="0" noProof="0" dirty="0">
              <a:ln>
                <a:noFill/>
              </a:ln>
              <a:solidFill>
                <a:srgbClr val="5A5A5A"/>
              </a:solidFill>
              <a:effectLst/>
              <a:uLnTx/>
              <a:uFillTx/>
              <a:latin typeface="Segoe UI (Títulos)"/>
            </a:endParaRPr>
          </a:p>
        </p:txBody>
      </p:sp>
      <p:sp>
        <p:nvSpPr>
          <p:cNvPr id="165" name="TextBox 22">
            <a:extLst>
              <a:ext uri="{FF2B5EF4-FFF2-40B4-BE49-F238E27FC236}">
                <a16:creationId xmlns:a16="http://schemas.microsoft.com/office/drawing/2014/main" id="{911ECDEC-7EAA-412B-ACD5-DBB8ED7EAB4C}"/>
              </a:ext>
            </a:extLst>
          </p:cNvPr>
          <p:cNvSpPr txBox="1"/>
          <p:nvPr/>
        </p:nvSpPr>
        <p:spPr>
          <a:xfrm>
            <a:off x="8682992" y="2207047"/>
            <a:ext cx="622836" cy="2828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A5A5A"/>
                </a:solidFill>
                <a:effectLst/>
                <a:uLnTx/>
                <a:uFillTx/>
                <a:latin typeface="Segoe UI (Títulos)"/>
                <a:cs typeface="Segoe UI Light" panose="020B0502040204020203" pitchFamily="34" charset="0"/>
              </a:rPr>
              <a:t>TAX</a:t>
            </a:r>
            <a:endParaRPr kumimoji="0" lang="en-US" sz="1200" b="1" i="0" u="none" strike="noStrike" kern="1200" cap="none" spc="0" normalizeH="0" baseline="0" noProof="0" dirty="0">
              <a:ln>
                <a:noFill/>
              </a:ln>
              <a:solidFill>
                <a:srgbClr val="5A5A5A"/>
              </a:solidFill>
              <a:effectLst/>
              <a:uLnTx/>
              <a:uFillTx/>
              <a:latin typeface="Segoe UI (Títulos)"/>
            </a:endParaRPr>
          </a:p>
        </p:txBody>
      </p:sp>
      <p:sp>
        <p:nvSpPr>
          <p:cNvPr id="166" name="TextBox 22">
            <a:extLst>
              <a:ext uri="{FF2B5EF4-FFF2-40B4-BE49-F238E27FC236}">
                <a16:creationId xmlns:a16="http://schemas.microsoft.com/office/drawing/2014/main" id="{721B8913-5C1A-43F8-9E27-0B264F5FC8CF}"/>
              </a:ext>
            </a:extLst>
          </p:cNvPr>
          <p:cNvSpPr txBox="1"/>
          <p:nvPr/>
        </p:nvSpPr>
        <p:spPr>
          <a:xfrm>
            <a:off x="9904495" y="3051362"/>
            <a:ext cx="55830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A5A5A"/>
                </a:solidFill>
                <a:effectLst/>
                <a:uLnTx/>
                <a:uFillTx/>
                <a:latin typeface="Segoe UI (Títulos)"/>
                <a:cs typeface="Segoe UI Light" panose="020B0502040204020203" pitchFamily="34" charset="0"/>
              </a:rPr>
              <a:t>RTR</a:t>
            </a:r>
            <a:endParaRPr kumimoji="0" lang="en-US" sz="1200" b="1" i="0" u="none" strike="noStrike" kern="1200" cap="none" spc="0" normalizeH="0" baseline="0" noProof="0" dirty="0">
              <a:ln>
                <a:noFill/>
              </a:ln>
              <a:solidFill>
                <a:srgbClr val="5A5A5A"/>
              </a:solidFill>
              <a:effectLst/>
              <a:uLnTx/>
              <a:uFillTx/>
              <a:latin typeface="Segoe UI (Títulos)"/>
            </a:endParaRPr>
          </a:p>
        </p:txBody>
      </p:sp>
      <p:grpSp>
        <p:nvGrpSpPr>
          <p:cNvPr id="167" name="Google Shape;1384;p36">
            <a:extLst>
              <a:ext uri="{FF2B5EF4-FFF2-40B4-BE49-F238E27FC236}">
                <a16:creationId xmlns:a16="http://schemas.microsoft.com/office/drawing/2014/main" id="{1B5F2FAA-7F40-4004-BBB5-4AA4109A911E}"/>
              </a:ext>
            </a:extLst>
          </p:cNvPr>
          <p:cNvGrpSpPr/>
          <p:nvPr/>
        </p:nvGrpSpPr>
        <p:grpSpPr>
          <a:xfrm>
            <a:off x="10079172" y="1955763"/>
            <a:ext cx="2133692" cy="827504"/>
            <a:chOff x="6969653" y="785398"/>
            <a:chExt cx="2426979" cy="997712"/>
          </a:xfrm>
        </p:grpSpPr>
        <p:sp>
          <p:nvSpPr>
            <p:cNvPr id="168" name="Google Shape;1385;p36">
              <a:extLst>
                <a:ext uri="{FF2B5EF4-FFF2-40B4-BE49-F238E27FC236}">
                  <a16:creationId xmlns:a16="http://schemas.microsoft.com/office/drawing/2014/main" id="{6D34C9FE-2E90-4C39-844D-060D1914CA62}"/>
                </a:ext>
              </a:extLst>
            </p:cNvPr>
            <p:cNvSpPr/>
            <p:nvPr/>
          </p:nvSpPr>
          <p:spPr>
            <a:xfrm>
              <a:off x="6969653" y="1182002"/>
              <a:ext cx="610974" cy="504008"/>
            </a:xfrm>
            <a:custGeom>
              <a:avLst/>
              <a:gdLst/>
              <a:ahLst/>
              <a:cxnLst/>
              <a:rect l="l" t="t" r="r" b="b"/>
              <a:pathLst>
                <a:path w="18432" h="15205" extrusionOk="0">
                  <a:moveTo>
                    <a:pt x="10823" y="0"/>
                  </a:moveTo>
                  <a:cubicBezTo>
                    <a:pt x="8406" y="0"/>
                    <a:pt x="6275" y="1108"/>
                    <a:pt x="4882" y="2870"/>
                  </a:cubicBezTo>
                  <a:cubicBezTo>
                    <a:pt x="4239" y="3668"/>
                    <a:pt x="3739" y="4620"/>
                    <a:pt x="3477" y="5656"/>
                  </a:cubicBezTo>
                  <a:lnTo>
                    <a:pt x="1" y="7608"/>
                  </a:lnTo>
                  <a:lnTo>
                    <a:pt x="3477" y="9549"/>
                  </a:lnTo>
                  <a:cubicBezTo>
                    <a:pt x="4334" y="12811"/>
                    <a:pt x="7299" y="15205"/>
                    <a:pt x="10823" y="15205"/>
                  </a:cubicBezTo>
                  <a:cubicBezTo>
                    <a:pt x="15014" y="15205"/>
                    <a:pt x="18431" y="11799"/>
                    <a:pt x="18431" y="7608"/>
                  </a:cubicBezTo>
                  <a:cubicBezTo>
                    <a:pt x="18431" y="3406"/>
                    <a:pt x="15014" y="0"/>
                    <a:pt x="10823" y="0"/>
                  </a:cubicBezTo>
                  <a:close/>
                </a:path>
              </a:pathLst>
            </a:custGeom>
            <a:solidFill>
              <a:schemeClr val="accent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69" name="Google Shape;1386;p36">
              <a:extLst>
                <a:ext uri="{FF2B5EF4-FFF2-40B4-BE49-F238E27FC236}">
                  <a16:creationId xmlns:a16="http://schemas.microsoft.com/office/drawing/2014/main" id="{6E8602BE-8B78-43D3-9A40-F43ECB0CD66F}"/>
                </a:ext>
              </a:extLst>
            </p:cNvPr>
            <p:cNvSpPr/>
            <p:nvPr/>
          </p:nvSpPr>
          <p:spPr>
            <a:xfrm>
              <a:off x="7113414" y="1208113"/>
              <a:ext cx="429594" cy="429594"/>
            </a:xfrm>
            <a:custGeom>
              <a:avLst/>
              <a:gdLst/>
              <a:ahLst/>
              <a:cxnLst/>
              <a:rect l="l" t="t" r="r" b="b"/>
              <a:pathLst>
                <a:path w="9669" h="9669" extrusionOk="0">
                  <a:moveTo>
                    <a:pt x="4834" y="1"/>
                  </a:moveTo>
                  <a:cubicBezTo>
                    <a:pt x="3298" y="1"/>
                    <a:pt x="1941" y="703"/>
                    <a:pt x="1048" y="1822"/>
                  </a:cubicBezTo>
                  <a:cubicBezTo>
                    <a:pt x="405" y="2656"/>
                    <a:pt x="0" y="3691"/>
                    <a:pt x="0" y="4834"/>
                  </a:cubicBezTo>
                  <a:cubicBezTo>
                    <a:pt x="0" y="7501"/>
                    <a:pt x="2155" y="9668"/>
                    <a:pt x="4834" y="9668"/>
                  </a:cubicBezTo>
                  <a:cubicBezTo>
                    <a:pt x="7513" y="9668"/>
                    <a:pt x="9668" y="7501"/>
                    <a:pt x="9668" y="4834"/>
                  </a:cubicBezTo>
                  <a:cubicBezTo>
                    <a:pt x="9668" y="2156"/>
                    <a:pt x="7513" y="1"/>
                    <a:pt x="4834"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700" b="1" dirty="0"/>
            </a:p>
          </p:txBody>
        </p:sp>
        <p:sp>
          <p:nvSpPr>
            <p:cNvPr id="170" name="Google Shape;1387;p36">
              <a:extLst>
                <a:ext uri="{FF2B5EF4-FFF2-40B4-BE49-F238E27FC236}">
                  <a16:creationId xmlns:a16="http://schemas.microsoft.com/office/drawing/2014/main" id="{035E5BFB-80C8-4F68-834D-FE3F6281E7B1}"/>
                </a:ext>
              </a:extLst>
            </p:cNvPr>
            <p:cNvSpPr txBox="1"/>
            <p:nvPr/>
          </p:nvSpPr>
          <p:spPr>
            <a:xfrm>
              <a:off x="7637481" y="785398"/>
              <a:ext cx="1759151" cy="99771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t>Automations to support export and import procedures, including document reading with </a:t>
              </a:r>
              <a:r>
                <a:rPr lang="en-US" sz="1000" b="1" dirty="0">
                  <a:solidFill>
                    <a:srgbClr val="0070C0"/>
                  </a:solidFill>
                </a:rPr>
                <a:t>OCR</a:t>
              </a:r>
              <a:endParaRPr lang="en-US" sz="1000" b="1" dirty="0">
                <a:solidFill>
                  <a:srgbClr val="0070C0"/>
                </a:solidFill>
                <a:latin typeface="Fira Sans Extra Condensed Medium"/>
                <a:ea typeface="Fira Sans Extra Condensed Medium"/>
                <a:cs typeface="Fira Sans Extra Condensed Medium"/>
                <a:sym typeface="Fira Sans Extra Condensed Medium"/>
              </a:endParaRPr>
            </a:p>
          </p:txBody>
        </p:sp>
      </p:grpSp>
      <p:sp>
        <p:nvSpPr>
          <p:cNvPr id="171" name="TextBox 22">
            <a:extLst>
              <a:ext uri="{FF2B5EF4-FFF2-40B4-BE49-F238E27FC236}">
                <a16:creationId xmlns:a16="http://schemas.microsoft.com/office/drawing/2014/main" id="{17D84CE7-6F88-4620-A2EA-4FF283E9BD52}"/>
              </a:ext>
            </a:extLst>
          </p:cNvPr>
          <p:cNvSpPr txBox="1"/>
          <p:nvPr/>
        </p:nvSpPr>
        <p:spPr>
          <a:xfrm>
            <a:off x="10152207" y="2341905"/>
            <a:ext cx="537141" cy="2828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A5A5A"/>
                </a:solidFill>
                <a:effectLst/>
                <a:uLnTx/>
                <a:uFillTx/>
                <a:latin typeface="Segoe UI (Títulos)"/>
              </a:rPr>
              <a:t>GTE</a:t>
            </a:r>
          </a:p>
        </p:txBody>
      </p:sp>
      <p:grpSp>
        <p:nvGrpSpPr>
          <p:cNvPr id="172" name="Google Shape;1400;p36">
            <a:extLst>
              <a:ext uri="{FF2B5EF4-FFF2-40B4-BE49-F238E27FC236}">
                <a16:creationId xmlns:a16="http://schemas.microsoft.com/office/drawing/2014/main" id="{EB49C0B4-A051-457D-95D1-617369E62BD8}"/>
              </a:ext>
            </a:extLst>
          </p:cNvPr>
          <p:cNvGrpSpPr/>
          <p:nvPr/>
        </p:nvGrpSpPr>
        <p:grpSpPr>
          <a:xfrm>
            <a:off x="7439672" y="1212704"/>
            <a:ext cx="2032772" cy="646154"/>
            <a:chOff x="2497359" y="2494118"/>
            <a:chExt cx="2312188" cy="779061"/>
          </a:xfrm>
        </p:grpSpPr>
        <p:sp>
          <p:nvSpPr>
            <p:cNvPr id="173" name="Google Shape;1401;p36">
              <a:extLst>
                <a:ext uri="{FF2B5EF4-FFF2-40B4-BE49-F238E27FC236}">
                  <a16:creationId xmlns:a16="http://schemas.microsoft.com/office/drawing/2014/main" id="{F958EF5C-0CAC-4284-A756-F5B0650EB0C1}"/>
                </a:ext>
              </a:extLst>
            </p:cNvPr>
            <p:cNvSpPr/>
            <p:nvPr/>
          </p:nvSpPr>
          <p:spPr>
            <a:xfrm>
              <a:off x="4198175" y="2597577"/>
              <a:ext cx="611372" cy="504041"/>
            </a:xfrm>
            <a:custGeom>
              <a:avLst/>
              <a:gdLst/>
              <a:ahLst/>
              <a:cxnLst/>
              <a:rect l="l" t="t" r="r" b="b"/>
              <a:pathLst>
                <a:path w="18444" h="15206" extrusionOk="0">
                  <a:moveTo>
                    <a:pt x="7609" y="1"/>
                  </a:moveTo>
                  <a:cubicBezTo>
                    <a:pt x="3418" y="1"/>
                    <a:pt x="1" y="3406"/>
                    <a:pt x="1" y="7609"/>
                  </a:cubicBezTo>
                  <a:cubicBezTo>
                    <a:pt x="1" y="11800"/>
                    <a:pt x="3418" y="15205"/>
                    <a:pt x="7609" y="15205"/>
                  </a:cubicBezTo>
                  <a:cubicBezTo>
                    <a:pt x="10026" y="15205"/>
                    <a:pt x="12157" y="14098"/>
                    <a:pt x="13562" y="12348"/>
                  </a:cubicBezTo>
                  <a:cubicBezTo>
                    <a:pt x="14193" y="11538"/>
                    <a:pt x="14693" y="10585"/>
                    <a:pt x="14955" y="9550"/>
                  </a:cubicBezTo>
                  <a:lnTo>
                    <a:pt x="18444" y="7609"/>
                  </a:lnTo>
                  <a:lnTo>
                    <a:pt x="14955" y="5656"/>
                  </a:lnTo>
                  <a:cubicBezTo>
                    <a:pt x="14098" y="2394"/>
                    <a:pt x="11145" y="1"/>
                    <a:pt x="76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4" name="Google Shape;1402;p36">
              <a:extLst>
                <a:ext uri="{FF2B5EF4-FFF2-40B4-BE49-F238E27FC236}">
                  <a16:creationId xmlns:a16="http://schemas.microsoft.com/office/drawing/2014/main" id="{F7FE19BD-EA1E-4308-9877-41424A6BFCD5}"/>
                </a:ext>
              </a:extLst>
            </p:cNvPr>
            <p:cNvSpPr/>
            <p:nvPr/>
          </p:nvSpPr>
          <p:spPr>
            <a:xfrm>
              <a:off x="4235598" y="2634970"/>
              <a:ext cx="429573" cy="429618"/>
            </a:xfrm>
            <a:custGeom>
              <a:avLst/>
              <a:gdLst/>
              <a:ahLst/>
              <a:cxnLst/>
              <a:rect l="l" t="t" r="r" b="b"/>
              <a:pathLst>
                <a:path w="9668" h="9669" extrusionOk="0">
                  <a:moveTo>
                    <a:pt x="4834" y="1"/>
                  </a:moveTo>
                  <a:cubicBezTo>
                    <a:pt x="2155" y="1"/>
                    <a:pt x="0" y="2156"/>
                    <a:pt x="0" y="4835"/>
                  </a:cubicBezTo>
                  <a:cubicBezTo>
                    <a:pt x="0" y="7514"/>
                    <a:pt x="2155" y="9669"/>
                    <a:pt x="4834" y="9669"/>
                  </a:cubicBezTo>
                  <a:cubicBezTo>
                    <a:pt x="6382" y="9669"/>
                    <a:pt x="7727" y="8954"/>
                    <a:pt x="8632" y="7835"/>
                  </a:cubicBezTo>
                  <a:cubicBezTo>
                    <a:pt x="9263" y="7014"/>
                    <a:pt x="9668" y="5966"/>
                    <a:pt x="9668" y="4835"/>
                  </a:cubicBezTo>
                  <a:cubicBezTo>
                    <a:pt x="9668" y="2156"/>
                    <a:pt x="7513" y="1"/>
                    <a:pt x="4834"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b="1" dirty="0"/>
            </a:p>
          </p:txBody>
        </p:sp>
        <p:sp>
          <p:nvSpPr>
            <p:cNvPr id="175" name="Google Shape;1403;p36">
              <a:extLst>
                <a:ext uri="{FF2B5EF4-FFF2-40B4-BE49-F238E27FC236}">
                  <a16:creationId xmlns:a16="http://schemas.microsoft.com/office/drawing/2014/main" id="{F005AA86-F71E-4364-8A6E-1CC48473CDCB}"/>
                </a:ext>
              </a:extLst>
            </p:cNvPr>
            <p:cNvSpPr txBox="1"/>
            <p:nvPr/>
          </p:nvSpPr>
          <p:spPr>
            <a:xfrm>
              <a:off x="2497359" y="2494118"/>
              <a:ext cx="1748823" cy="779061"/>
            </a:xfrm>
            <a:prstGeom prst="rect">
              <a:avLst/>
            </a:prstGeom>
            <a:noFill/>
            <a:ln>
              <a:noFill/>
            </a:ln>
          </p:spPr>
          <p:txBody>
            <a:bodyPr spcFirstLastPara="1" wrap="square" lIns="91425" tIns="91425" rIns="91425" bIns="91425" anchor="ctr" anchorCtr="0">
              <a:noAutofit/>
            </a:bodyPr>
            <a:lstStyle/>
            <a:p>
              <a:pPr algn="r">
                <a:spcBef>
                  <a:spcPts val="0"/>
                </a:spcBef>
                <a:tabLst/>
                <a:defRPr/>
              </a:pPr>
              <a:r>
                <a:rPr kumimoji="0" lang="en-US" sz="1050" b="0" i="0" u="none" strike="noStrike" kern="1200" cap="none" spc="0" normalizeH="0" baseline="0" noProof="0" dirty="0">
                  <a:ln>
                    <a:noFill/>
                  </a:ln>
                  <a:solidFill>
                    <a:srgbClr val="5A5A5A"/>
                  </a:solidFill>
                  <a:effectLst/>
                  <a:uLnTx/>
                  <a:uFillTx/>
                  <a:latin typeface="Segoe UI"/>
                  <a:ea typeface="+mn-ea"/>
                  <a:cs typeface="+mn-cs"/>
                </a:rPr>
                <a:t>Automations for commercial portfolio management and delivery scheduling</a:t>
              </a:r>
            </a:p>
          </p:txBody>
        </p:sp>
      </p:grpSp>
      <p:sp>
        <p:nvSpPr>
          <p:cNvPr id="176" name="TextBox 22">
            <a:extLst>
              <a:ext uri="{FF2B5EF4-FFF2-40B4-BE49-F238E27FC236}">
                <a16:creationId xmlns:a16="http://schemas.microsoft.com/office/drawing/2014/main" id="{0E1157D8-A40E-4BCB-ACB2-2D886E07B6FB}"/>
              </a:ext>
            </a:extLst>
          </p:cNvPr>
          <p:cNvSpPr txBox="1"/>
          <p:nvPr/>
        </p:nvSpPr>
        <p:spPr>
          <a:xfrm>
            <a:off x="8974381" y="1381061"/>
            <a:ext cx="622836" cy="2828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A5A5A"/>
                </a:solidFill>
                <a:effectLst/>
                <a:uLnTx/>
                <a:uFillTx/>
                <a:latin typeface="Segoe UI (Títulos)"/>
                <a:cs typeface="Segoe UI Light" panose="020B0502040204020203" pitchFamily="34" charset="0"/>
              </a:rPr>
              <a:t>CS</a:t>
            </a:r>
            <a:endParaRPr kumimoji="0" lang="en-US" sz="1200" b="1" i="0" u="none" strike="noStrike" kern="1200" cap="none" spc="0" normalizeH="0" baseline="0" noProof="0" dirty="0">
              <a:ln>
                <a:noFill/>
              </a:ln>
              <a:solidFill>
                <a:srgbClr val="5A5A5A"/>
              </a:solidFill>
              <a:effectLst/>
              <a:uLnTx/>
              <a:uFillTx/>
              <a:latin typeface="Segoe UI (Títulos)"/>
            </a:endParaRPr>
          </a:p>
        </p:txBody>
      </p:sp>
      <p:sp>
        <p:nvSpPr>
          <p:cNvPr id="177" name="TextBox 22">
            <a:extLst>
              <a:ext uri="{FF2B5EF4-FFF2-40B4-BE49-F238E27FC236}">
                <a16:creationId xmlns:a16="http://schemas.microsoft.com/office/drawing/2014/main" id="{15D0C563-E398-4133-97FE-75A4A5197B0C}"/>
              </a:ext>
            </a:extLst>
          </p:cNvPr>
          <p:cNvSpPr txBox="1"/>
          <p:nvPr/>
        </p:nvSpPr>
        <p:spPr>
          <a:xfrm>
            <a:off x="10266865" y="60609"/>
            <a:ext cx="1998363" cy="694491"/>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600" b="1">
                <a:solidFill>
                  <a:schemeClr val="accent1"/>
                </a:solidFill>
                <a:latin typeface="Segoe UI (Títulos)"/>
                <a:cs typeface="Segoe UI Light" panose="020B0502040204020203" pitchFamily="34" charset="0"/>
              </a:defRPr>
            </a:lvl1pPr>
          </a:lstStyle>
          <a:p>
            <a:pPr algn="ctr"/>
            <a:r>
              <a:rPr lang="en-US" sz="1800" dirty="0"/>
              <a:t>BBS </a:t>
            </a:r>
          </a:p>
          <a:p>
            <a:pPr algn="ctr"/>
            <a:r>
              <a:rPr lang="en-US" sz="1800" dirty="0"/>
              <a:t>Automations</a:t>
            </a:r>
          </a:p>
        </p:txBody>
      </p:sp>
      <p:sp>
        <p:nvSpPr>
          <p:cNvPr id="178" name="Google Shape;1393;p36">
            <a:extLst>
              <a:ext uri="{FF2B5EF4-FFF2-40B4-BE49-F238E27FC236}">
                <a16:creationId xmlns:a16="http://schemas.microsoft.com/office/drawing/2014/main" id="{83782DAB-A8CC-463E-8D1E-F87A98332D95}"/>
              </a:ext>
            </a:extLst>
          </p:cNvPr>
          <p:cNvSpPr/>
          <p:nvPr/>
        </p:nvSpPr>
        <p:spPr>
          <a:xfrm rot="16200000">
            <a:off x="11311452" y="3762082"/>
            <a:ext cx="537142" cy="418026"/>
          </a:xfrm>
          <a:custGeom>
            <a:avLst/>
            <a:gdLst/>
            <a:ahLst/>
            <a:cxnLst/>
            <a:rect l="l" t="t" r="r" b="b"/>
            <a:pathLst>
              <a:path w="18432" h="15205" extrusionOk="0">
                <a:moveTo>
                  <a:pt x="7608" y="1"/>
                </a:moveTo>
                <a:cubicBezTo>
                  <a:pt x="3417" y="1"/>
                  <a:pt x="0" y="3406"/>
                  <a:pt x="0" y="7597"/>
                </a:cubicBezTo>
                <a:cubicBezTo>
                  <a:pt x="0" y="11800"/>
                  <a:pt x="3417" y="15205"/>
                  <a:pt x="7608" y="15205"/>
                </a:cubicBezTo>
                <a:cubicBezTo>
                  <a:pt x="10025" y="15205"/>
                  <a:pt x="12156" y="14098"/>
                  <a:pt x="13550" y="12336"/>
                </a:cubicBezTo>
                <a:cubicBezTo>
                  <a:pt x="14192" y="11538"/>
                  <a:pt x="14693" y="10585"/>
                  <a:pt x="14954" y="9549"/>
                </a:cubicBezTo>
                <a:lnTo>
                  <a:pt x="18431" y="7597"/>
                </a:lnTo>
                <a:lnTo>
                  <a:pt x="14954" y="5656"/>
                </a:lnTo>
                <a:cubicBezTo>
                  <a:pt x="14097" y="2394"/>
                  <a:pt x="11133" y="1"/>
                  <a:pt x="76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179" name="Google Shape;1394;p36">
            <a:extLst>
              <a:ext uri="{FF2B5EF4-FFF2-40B4-BE49-F238E27FC236}">
                <a16:creationId xmlns:a16="http://schemas.microsoft.com/office/drawing/2014/main" id="{CF8DD00E-E639-45A0-AAF3-B9043899F8D1}"/>
              </a:ext>
            </a:extLst>
          </p:cNvPr>
          <p:cNvSpPr/>
          <p:nvPr/>
        </p:nvSpPr>
        <p:spPr>
          <a:xfrm>
            <a:off x="11391194" y="3846558"/>
            <a:ext cx="377659" cy="355844"/>
          </a:xfrm>
          <a:custGeom>
            <a:avLst/>
            <a:gdLst/>
            <a:ahLst/>
            <a:cxnLst/>
            <a:rect l="l" t="t" r="r" b="b"/>
            <a:pathLst>
              <a:path w="9669" h="9657" extrusionOk="0">
                <a:moveTo>
                  <a:pt x="4834" y="1"/>
                </a:moveTo>
                <a:cubicBezTo>
                  <a:pt x="2155" y="1"/>
                  <a:pt x="0" y="2156"/>
                  <a:pt x="0" y="4823"/>
                </a:cubicBezTo>
                <a:cubicBezTo>
                  <a:pt x="0" y="7502"/>
                  <a:pt x="2155" y="9657"/>
                  <a:pt x="4834" y="9657"/>
                </a:cubicBezTo>
                <a:cubicBezTo>
                  <a:pt x="6370" y="9657"/>
                  <a:pt x="7728" y="8954"/>
                  <a:pt x="8620" y="7835"/>
                </a:cubicBezTo>
                <a:cubicBezTo>
                  <a:pt x="9263" y="7014"/>
                  <a:pt x="9668" y="5966"/>
                  <a:pt x="9668" y="4823"/>
                </a:cubicBezTo>
                <a:cubicBezTo>
                  <a:pt x="9668" y="2156"/>
                  <a:pt x="7513" y="1"/>
                  <a:pt x="4834"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b="1" dirty="0"/>
          </a:p>
        </p:txBody>
      </p:sp>
      <p:sp>
        <p:nvSpPr>
          <p:cNvPr id="180" name="Google Shape;1395;p36">
            <a:extLst>
              <a:ext uri="{FF2B5EF4-FFF2-40B4-BE49-F238E27FC236}">
                <a16:creationId xmlns:a16="http://schemas.microsoft.com/office/drawing/2014/main" id="{BF936B6D-6CE4-44AF-B839-9A63BFCD9D13}"/>
              </a:ext>
            </a:extLst>
          </p:cNvPr>
          <p:cNvSpPr txBox="1"/>
          <p:nvPr/>
        </p:nvSpPr>
        <p:spPr>
          <a:xfrm>
            <a:off x="9372334" y="3821071"/>
            <a:ext cx="1939111" cy="356312"/>
          </a:xfrm>
          <a:prstGeom prst="rect">
            <a:avLst/>
          </a:prstGeom>
          <a:noFill/>
          <a:ln>
            <a:noFill/>
          </a:ln>
        </p:spPr>
        <p:txBody>
          <a:bodyPr spcFirstLastPara="1" wrap="square" lIns="91425" tIns="91425" rIns="91425" bIns="91425" anchor="ctr" anchorCtr="0">
            <a:noAutofit/>
          </a:bodyPr>
          <a:lstStyle/>
          <a:p>
            <a:pPr algn="r"/>
            <a:r>
              <a:rPr lang="en-US" sz="1050" dirty="0"/>
              <a:t>Flow control and weighing of trucks up to billing</a:t>
            </a:r>
            <a:endParaRPr lang="en-US" sz="105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181" name="TextBox 22">
            <a:extLst>
              <a:ext uri="{FF2B5EF4-FFF2-40B4-BE49-F238E27FC236}">
                <a16:creationId xmlns:a16="http://schemas.microsoft.com/office/drawing/2014/main" id="{0B08ACCB-9883-4AB8-BF95-5DB455596C48}"/>
              </a:ext>
            </a:extLst>
          </p:cNvPr>
          <p:cNvSpPr txBox="1"/>
          <p:nvPr/>
        </p:nvSpPr>
        <p:spPr>
          <a:xfrm>
            <a:off x="11306150" y="3902813"/>
            <a:ext cx="65576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A5A5A"/>
                </a:solidFill>
                <a:effectLst/>
                <a:uLnTx/>
                <a:uFillTx/>
                <a:latin typeface="Segoe UI (Títulos)"/>
                <a:cs typeface="Segoe UI Light" panose="020B0502040204020203" pitchFamily="34" charset="0"/>
              </a:rPr>
              <a:t>Wheat</a:t>
            </a:r>
            <a:endParaRPr kumimoji="0" lang="en-US" sz="900" b="1" i="0" u="none" strike="noStrike" kern="1200" cap="none" spc="0" normalizeH="0" baseline="0" noProof="0" dirty="0">
              <a:ln>
                <a:noFill/>
              </a:ln>
              <a:solidFill>
                <a:srgbClr val="5A5A5A"/>
              </a:solidFill>
              <a:effectLst/>
              <a:uLnTx/>
              <a:uFillTx/>
              <a:latin typeface="Segoe UI (Títulos)"/>
            </a:endParaRPr>
          </a:p>
        </p:txBody>
      </p:sp>
      <p:cxnSp>
        <p:nvCxnSpPr>
          <p:cNvPr id="182" name="Straight Connector 29">
            <a:extLst>
              <a:ext uri="{FF2B5EF4-FFF2-40B4-BE49-F238E27FC236}">
                <a16:creationId xmlns:a16="http://schemas.microsoft.com/office/drawing/2014/main" id="{B08650F7-CFA0-4910-A070-5587366E604F}"/>
              </a:ext>
            </a:extLst>
          </p:cNvPr>
          <p:cNvCxnSpPr>
            <a:cxnSpLocks/>
          </p:cNvCxnSpPr>
          <p:nvPr/>
        </p:nvCxnSpPr>
        <p:spPr>
          <a:xfrm flipH="1">
            <a:off x="3665678" y="4199932"/>
            <a:ext cx="3468076" cy="0"/>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3" name="Gráfico 2" descr="Gráfico de barras com preenchimento sólido">
            <a:extLst>
              <a:ext uri="{FF2B5EF4-FFF2-40B4-BE49-F238E27FC236}">
                <a16:creationId xmlns:a16="http://schemas.microsoft.com/office/drawing/2014/main" id="{F30C8799-D4AB-8F8E-3C96-E51C1357B3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7947" y="6235377"/>
            <a:ext cx="413638" cy="413638"/>
          </a:xfrm>
          <a:prstGeom prst="rect">
            <a:avLst/>
          </a:prstGeom>
        </p:spPr>
      </p:pic>
      <p:sp>
        <p:nvSpPr>
          <p:cNvPr id="2" name="TextBox 22">
            <a:extLst>
              <a:ext uri="{FF2B5EF4-FFF2-40B4-BE49-F238E27FC236}">
                <a16:creationId xmlns:a16="http://schemas.microsoft.com/office/drawing/2014/main" id="{A9805266-30B9-82C9-9C45-F7F1CB08A964}"/>
              </a:ext>
            </a:extLst>
          </p:cNvPr>
          <p:cNvSpPr txBox="1"/>
          <p:nvPr/>
        </p:nvSpPr>
        <p:spPr>
          <a:xfrm>
            <a:off x="836118" y="5496371"/>
            <a:ext cx="224450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Títulos)"/>
                <a:cs typeface="Segoe UI Light" panose="020B0502040204020203" pitchFamily="34" charset="0"/>
              </a:rPr>
              <a:t>260k + </a:t>
            </a:r>
            <a:r>
              <a:rPr kumimoji="0" lang="en-US" sz="1600" i="0" u="none" strike="noStrike" kern="1200" cap="none" spc="0" normalizeH="0" baseline="0" noProof="0" dirty="0">
                <a:ln>
                  <a:noFill/>
                </a:ln>
                <a:solidFill>
                  <a:schemeClr val="bg1"/>
                </a:solidFill>
                <a:effectLst/>
                <a:uLnTx/>
                <a:uFillTx/>
                <a:latin typeface="Segoe UI (Títulos)"/>
                <a:cs typeface="Segoe UI Light" panose="020B0502040204020203" pitchFamily="34" charset="0"/>
              </a:rPr>
              <a:t>Processed Items</a:t>
            </a:r>
            <a:endParaRPr kumimoji="0" lang="en-US" sz="1600" i="0" u="none" strike="noStrike" kern="1200" cap="none" spc="0" normalizeH="0" baseline="0" noProof="0" dirty="0">
              <a:ln>
                <a:noFill/>
              </a:ln>
              <a:solidFill>
                <a:schemeClr val="bg1"/>
              </a:solidFill>
              <a:effectLst/>
              <a:uLnTx/>
              <a:uFillTx/>
              <a:latin typeface="Segoe UI (Títulos)"/>
            </a:endParaRPr>
          </a:p>
        </p:txBody>
      </p:sp>
      <p:sp>
        <p:nvSpPr>
          <p:cNvPr id="5" name="Elipse 4">
            <a:extLst>
              <a:ext uri="{FF2B5EF4-FFF2-40B4-BE49-F238E27FC236}">
                <a16:creationId xmlns:a16="http://schemas.microsoft.com/office/drawing/2014/main" id="{5055553F-9AF8-A5CE-74E6-76A49A2330E2}"/>
              </a:ext>
            </a:extLst>
          </p:cNvPr>
          <p:cNvSpPr/>
          <p:nvPr/>
        </p:nvSpPr>
        <p:spPr>
          <a:xfrm>
            <a:off x="251813" y="5529991"/>
            <a:ext cx="507911" cy="507911"/>
          </a:xfrm>
          <a:prstGeom prst="ellipse">
            <a:avLst/>
          </a:prstGeom>
          <a:solidFill>
            <a:srgbClr val="9BC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oogle Shape;13827;p77">
            <a:extLst>
              <a:ext uri="{FF2B5EF4-FFF2-40B4-BE49-F238E27FC236}">
                <a16:creationId xmlns:a16="http://schemas.microsoft.com/office/drawing/2014/main" id="{BC0EF339-3527-C92F-B42A-B83B91E6A3E2}"/>
              </a:ext>
            </a:extLst>
          </p:cNvPr>
          <p:cNvGrpSpPr/>
          <p:nvPr/>
        </p:nvGrpSpPr>
        <p:grpSpPr>
          <a:xfrm>
            <a:off x="308358" y="5629602"/>
            <a:ext cx="368987" cy="363666"/>
            <a:chOff x="-64774725" y="1916550"/>
            <a:chExt cx="319000" cy="314400"/>
          </a:xfrm>
          <a:solidFill>
            <a:schemeClr val="bg1"/>
          </a:solidFill>
        </p:grpSpPr>
        <p:sp>
          <p:nvSpPr>
            <p:cNvPr id="7" name="Google Shape;13828;p77">
              <a:extLst>
                <a:ext uri="{FF2B5EF4-FFF2-40B4-BE49-F238E27FC236}">
                  <a16:creationId xmlns:a16="http://schemas.microsoft.com/office/drawing/2014/main" id="{BA499E69-2B55-37FB-8E5F-4FA5B5248487}"/>
                </a:ext>
              </a:extLst>
            </p:cNvPr>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8" name="Google Shape;13829;p77">
              <a:extLst>
                <a:ext uri="{FF2B5EF4-FFF2-40B4-BE49-F238E27FC236}">
                  <a16:creationId xmlns:a16="http://schemas.microsoft.com/office/drawing/2014/main" id="{4B53F906-8710-BCE5-FC33-834FDDC63E14}"/>
                </a:ext>
              </a:extLst>
            </p:cNvPr>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11" name="Agrupar 10">
            <a:extLst>
              <a:ext uri="{FF2B5EF4-FFF2-40B4-BE49-F238E27FC236}">
                <a16:creationId xmlns:a16="http://schemas.microsoft.com/office/drawing/2014/main" id="{40D9EE73-80EE-94DD-573D-FA5EA688AC74}"/>
              </a:ext>
            </a:extLst>
          </p:cNvPr>
          <p:cNvGrpSpPr/>
          <p:nvPr/>
        </p:nvGrpSpPr>
        <p:grpSpPr>
          <a:xfrm>
            <a:off x="3533283" y="1431477"/>
            <a:ext cx="3513493" cy="974359"/>
            <a:chOff x="3615475" y="1431477"/>
            <a:chExt cx="3513493" cy="974359"/>
          </a:xfrm>
        </p:grpSpPr>
        <p:grpSp>
          <p:nvGrpSpPr>
            <p:cNvPr id="137" name="Group 19">
              <a:extLst>
                <a:ext uri="{FF2B5EF4-FFF2-40B4-BE49-F238E27FC236}">
                  <a16:creationId xmlns:a16="http://schemas.microsoft.com/office/drawing/2014/main" id="{BE1DCACC-2626-4D06-AE88-1A33D5175616}"/>
                </a:ext>
              </a:extLst>
            </p:cNvPr>
            <p:cNvGrpSpPr/>
            <p:nvPr/>
          </p:nvGrpSpPr>
          <p:grpSpPr>
            <a:xfrm>
              <a:off x="3615475" y="1431477"/>
              <a:ext cx="2693218" cy="974359"/>
              <a:chOff x="3557531" y="1315630"/>
              <a:chExt cx="2903739" cy="1050523"/>
            </a:xfrm>
          </p:grpSpPr>
          <p:pic>
            <p:nvPicPr>
              <p:cNvPr id="138" name="Imagem 137" descr="Logotipo, nome da empresa&#10;&#10;Descrição gerada automaticamente">
                <a:extLst>
                  <a:ext uri="{FF2B5EF4-FFF2-40B4-BE49-F238E27FC236}">
                    <a16:creationId xmlns:a16="http://schemas.microsoft.com/office/drawing/2014/main" id="{0F876462-6600-4670-AC2D-D2D27F54BAA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57531" y="1315630"/>
                <a:ext cx="1350777" cy="1050523"/>
              </a:xfrm>
              <a:prstGeom prst="rect">
                <a:avLst/>
              </a:prstGeom>
            </p:spPr>
          </p:pic>
          <p:pic>
            <p:nvPicPr>
              <p:cNvPr id="139" name="Imagem 138" descr="Logotipo&#10;&#10;Descrição gerada automaticamente">
                <a:extLst>
                  <a:ext uri="{FF2B5EF4-FFF2-40B4-BE49-F238E27FC236}">
                    <a16:creationId xmlns:a16="http://schemas.microsoft.com/office/drawing/2014/main" id="{EF8131A4-EADF-473D-889B-6445E163364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05135" y="1761445"/>
                <a:ext cx="865969" cy="251304"/>
              </a:xfrm>
              <a:prstGeom prst="rect">
                <a:avLst/>
              </a:prstGeom>
            </p:spPr>
          </p:pic>
          <p:pic>
            <p:nvPicPr>
              <p:cNvPr id="142" name="Imagem 141" descr="Uma imagem contendo Texto&#10;&#10;Descrição gerada automaticamente">
                <a:extLst>
                  <a:ext uri="{FF2B5EF4-FFF2-40B4-BE49-F238E27FC236}">
                    <a16:creationId xmlns:a16="http://schemas.microsoft.com/office/drawing/2014/main" id="{D3A454C7-38D7-48C7-B0AB-57213A85154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48285" y="1542231"/>
                <a:ext cx="512985" cy="512986"/>
              </a:xfrm>
              <a:prstGeom prst="rect">
                <a:avLst/>
              </a:prstGeom>
            </p:spPr>
          </p:pic>
        </p:grpSp>
        <p:pic>
          <p:nvPicPr>
            <p:cNvPr id="10" name="Imagem 9">
              <a:extLst>
                <a:ext uri="{FF2B5EF4-FFF2-40B4-BE49-F238E27FC236}">
                  <a16:creationId xmlns:a16="http://schemas.microsoft.com/office/drawing/2014/main" id="{74A68BB5-AD47-1E25-4060-FD5AA89F4C01}"/>
                </a:ext>
              </a:extLst>
            </p:cNvPr>
            <p:cNvPicPr>
              <a:picLocks noChangeAspect="1"/>
            </p:cNvPicPr>
            <p:nvPr/>
          </p:nvPicPr>
          <p:blipFill>
            <a:blip r:embed="rId11"/>
            <a:stretch>
              <a:fillRect/>
            </a:stretch>
          </p:blipFill>
          <p:spPr>
            <a:xfrm>
              <a:off x="6494838" y="1669534"/>
              <a:ext cx="634130" cy="498244"/>
            </a:xfrm>
            <a:prstGeom prst="rect">
              <a:avLst/>
            </a:prstGeom>
          </p:spPr>
        </p:pic>
      </p:grpSp>
    </p:spTree>
    <p:extLst>
      <p:ext uri="{BB962C8B-B14F-4D97-AF65-F5344CB8AC3E}">
        <p14:creationId xmlns:p14="http://schemas.microsoft.com/office/powerpoint/2010/main" val="614630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US" dirty="0"/>
              <a:t>Alguns Exemplos</a:t>
            </a:r>
          </a:p>
        </p:txBody>
      </p:sp>
      <p:sp>
        <p:nvSpPr>
          <p:cNvPr id="3" name="Slide Number Placeholder 4"/>
          <p:cNvSpPr txBox="1"/>
          <p:nvPr/>
        </p:nvSpPr>
        <p:spPr>
          <a:xfrm>
            <a:off x="11760198" y="6302373"/>
            <a:ext cx="431797" cy="365129"/>
          </a:xfrm>
          <a:prstGeom prst="rect">
            <a:avLst/>
          </a:prstGeom>
          <a:noFill/>
          <a:ln cap="flat">
            <a:noFill/>
          </a:ln>
        </p:spPr>
        <p:txBody>
          <a:bodyPr vert="horz" wrap="square" lIns="0" tIns="45720" rIns="0" bIns="45720" anchor="b"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A47FB248-1507-4414-AD00-AAB0A3A517C9}" type="slidenum">
              <a:rPr kumimoji="0" sz="1800" b="0" i="0" u="none" strike="noStrike" kern="0" cap="none" spc="0" normalizeH="0" baseline="0" noProof="0" dirty="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14</a:t>
            </a:fld>
            <a:endParaRPr kumimoji="0" lang="en-US" sz="900" b="0" i="0" u="none" strike="noStrike" kern="1200" cap="none" spc="0" normalizeH="0" baseline="0" noProof="0" dirty="0">
              <a:ln>
                <a:noFill/>
              </a:ln>
              <a:solidFill>
                <a:srgbClr val="5A5A5A"/>
              </a:solidFill>
              <a:effectLst/>
              <a:uLnTx/>
              <a:uFillTx/>
              <a:latin typeface="Segoe UI"/>
              <a:ea typeface="+mn-ea"/>
              <a:cs typeface="+mn-cs"/>
            </a:endParaRPr>
          </a:p>
        </p:txBody>
      </p:sp>
      <p:sp>
        <p:nvSpPr>
          <p:cNvPr id="4" name="Elipse 3">
            <a:extLst>
              <a:ext uri="{FF2B5EF4-FFF2-40B4-BE49-F238E27FC236}">
                <a16:creationId xmlns:a16="http://schemas.microsoft.com/office/drawing/2014/main" id="{59B211E0-1541-4AC1-89B9-0D60179AAC93}"/>
              </a:ext>
            </a:extLst>
          </p:cNvPr>
          <p:cNvSpPr/>
          <p:nvPr/>
        </p:nvSpPr>
        <p:spPr>
          <a:xfrm>
            <a:off x="11578975" y="6302373"/>
            <a:ext cx="523982" cy="4477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Imagem 6" descr="Logotipo, Ícone&#10;&#10;Descrição gerada automaticamente">
            <a:extLst>
              <a:ext uri="{FF2B5EF4-FFF2-40B4-BE49-F238E27FC236}">
                <a16:creationId xmlns:a16="http://schemas.microsoft.com/office/drawing/2014/main" id="{B4FF9B6E-D778-446A-A27E-7D05A129FF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6365" y="1030184"/>
            <a:ext cx="3346592" cy="4320292"/>
          </a:xfrm>
          <a:prstGeom prst="rect">
            <a:avLst/>
          </a:prstGeom>
        </p:spPr>
      </p:pic>
    </p:spTree>
    <p:extLst>
      <p:ext uri="{BB962C8B-B14F-4D97-AF65-F5344CB8AC3E}">
        <p14:creationId xmlns:p14="http://schemas.microsoft.com/office/powerpoint/2010/main" val="933907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70E45918-BE32-4ABE-8491-18B09CD25417}"/>
              </a:ext>
            </a:extLst>
          </p:cNvPr>
          <p:cNvSpPr txBox="1">
            <a:spLocks/>
          </p:cNvSpPr>
          <p:nvPr/>
        </p:nvSpPr>
        <p:spPr>
          <a:xfrm>
            <a:off x="322299" y="264671"/>
            <a:ext cx="10155704" cy="722172"/>
          </a:xfrm>
          <a:prstGeom prst="rect">
            <a:avLst/>
          </a:prstGeom>
        </p:spPr>
        <p:txBody>
          <a:bodyPr vert="horz" lIns="121920" tIns="60960" rIns="121920" bIns="60960" rtlCol="0" anchor="t" anchorCtr="0">
            <a:noAutofit/>
          </a:bodyPr>
          <a:lstStyle>
            <a:lvl1pPr algn="l" defTabSz="914400" rtl="0" eaLnBrk="1" latinLnBrk="0" hangingPunct="1">
              <a:spcBef>
                <a:spcPct val="0"/>
              </a:spcBef>
              <a:buNone/>
              <a:defRPr sz="2400" kern="1200">
                <a:solidFill>
                  <a:srgbClr val="18426B"/>
                </a:solidFill>
                <a:latin typeface="Segoe UI" panose="020B0502040204020203" pitchFamily="34" charset="0"/>
                <a:ea typeface="+mj-ea"/>
                <a:cs typeface="Segoe UI" panose="020B0502040204020203" pitchFamily="34" charset="0"/>
              </a:defRPr>
            </a:lvl1pPr>
          </a:lstStyle>
          <a:p>
            <a:r>
              <a:rPr lang="pt-BR" sz="3200" b="1" dirty="0">
                <a:solidFill>
                  <a:schemeClr val="accent1"/>
                </a:solidFill>
                <a:latin typeface="+mn-lt"/>
              </a:rPr>
              <a:t>Exemplo de Automação – Processo de Faturamento</a:t>
            </a:r>
          </a:p>
        </p:txBody>
      </p:sp>
      <p:pic>
        <p:nvPicPr>
          <p:cNvPr id="8" name="Imagem 7" descr="Uma imagem contendo quarto, muitos, coberto, geladeira&#10;&#10;Descrição gerada automaticamente">
            <a:extLst>
              <a:ext uri="{FF2B5EF4-FFF2-40B4-BE49-F238E27FC236}">
                <a16:creationId xmlns:a16="http://schemas.microsoft.com/office/drawing/2014/main" id="{A4DEE279-7CD9-4C28-8853-F5583C189EB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77929" b="67293"/>
          <a:stretch/>
        </p:blipFill>
        <p:spPr>
          <a:xfrm>
            <a:off x="433406" y="1360448"/>
            <a:ext cx="1358141" cy="1029144"/>
          </a:xfrm>
          <a:prstGeom prst="rect">
            <a:avLst/>
          </a:prstGeom>
        </p:spPr>
      </p:pic>
      <p:sp>
        <p:nvSpPr>
          <p:cNvPr id="10" name="CaixaDeTexto 9">
            <a:extLst>
              <a:ext uri="{FF2B5EF4-FFF2-40B4-BE49-F238E27FC236}">
                <a16:creationId xmlns:a16="http://schemas.microsoft.com/office/drawing/2014/main" id="{3D50A8FA-EB50-4BC0-ACF3-5D94EAA3FB6C}"/>
              </a:ext>
            </a:extLst>
          </p:cNvPr>
          <p:cNvSpPr txBox="1"/>
          <p:nvPr/>
        </p:nvSpPr>
        <p:spPr>
          <a:xfrm>
            <a:off x="507884" y="1211725"/>
            <a:ext cx="1345325" cy="338554"/>
          </a:xfrm>
          <a:prstGeom prst="rect">
            <a:avLst/>
          </a:prstGeom>
          <a:noFill/>
        </p:spPr>
        <p:txBody>
          <a:bodyPr wrap="square" rtlCol="0">
            <a:spAutoFit/>
          </a:bodyPr>
          <a:lstStyle/>
          <a:p>
            <a:pPr algn="ctr">
              <a:spcBef>
                <a:spcPts val="533"/>
              </a:spcBef>
              <a:spcAft>
                <a:spcPts val="533"/>
              </a:spcAft>
              <a:buClr>
                <a:schemeClr val="tx2"/>
              </a:buClr>
              <a:buSzPct val="120000"/>
            </a:pPr>
            <a:r>
              <a:rPr lang="pt-BR" sz="1600" dirty="0">
                <a:solidFill>
                  <a:schemeClr val="accent2"/>
                </a:solidFill>
                <a:latin typeface="Berlin Sans FB Demi" panose="020E0802020502020306" pitchFamily="34" charset="0"/>
                <a:cs typeface="Arial" pitchFamily="34" charset="0"/>
              </a:rPr>
              <a:t>Comercial</a:t>
            </a:r>
          </a:p>
        </p:txBody>
      </p:sp>
      <p:sp>
        <p:nvSpPr>
          <p:cNvPr id="11" name="Retângulo: Cantos Arredondados 10">
            <a:extLst>
              <a:ext uri="{FF2B5EF4-FFF2-40B4-BE49-F238E27FC236}">
                <a16:creationId xmlns:a16="http://schemas.microsoft.com/office/drawing/2014/main" id="{0A423EA8-F040-49DF-A4DF-662E3344E009}"/>
              </a:ext>
            </a:extLst>
          </p:cNvPr>
          <p:cNvSpPr/>
          <p:nvPr/>
        </p:nvSpPr>
        <p:spPr>
          <a:xfrm>
            <a:off x="193274" y="1226791"/>
            <a:ext cx="2003972" cy="2312276"/>
          </a:xfrm>
          <a:prstGeom prst="round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dirty="0"/>
          </a:p>
        </p:txBody>
      </p:sp>
      <p:sp>
        <p:nvSpPr>
          <p:cNvPr id="15" name="CaixaDeTexto 14">
            <a:extLst>
              <a:ext uri="{FF2B5EF4-FFF2-40B4-BE49-F238E27FC236}">
                <a16:creationId xmlns:a16="http://schemas.microsoft.com/office/drawing/2014/main" id="{E5A359F6-DA36-4FCC-A8BA-745B8BF8EC8D}"/>
              </a:ext>
            </a:extLst>
          </p:cNvPr>
          <p:cNvSpPr txBox="1"/>
          <p:nvPr/>
        </p:nvSpPr>
        <p:spPr>
          <a:xfrm>
            <a:off x="287281" y="2379074"/>
            <a:ext cx="1807779" cy="461665"/>
          </a:xfrm>
          <a:prstGeom prst="rect">
            <a:avLst/>
          </a:prstGeom>
          <a:noFill/>
        </p:spPr>
        <p:txBody>
          <a:bodyPr wrap="square" rtlCol="0">
            <a:spAutoFit/>
          </a:bodyPr>
          <a:lstStyle/>
          <a:p>
            <a:pPr algn="ctr">
              <a:spcBef>
                <a:spcPts val="533"/>
              </a:spcBef>
              <a:spcAft>
                <a:spcPts val="533"/>
              </a:spcAft>
              <a:buClr>
                <a:schemeClr val="tx2"/>
              </a:buClr>
              <a:buSzPct val="120000"/>
            </a:pPr>
            <a:r>
              <a:rPr lang="pt-BR" sz="1200" dirty="0">
                <a:solidFill>
                  <a:schemeClr val="accent1"/>
                </a:solidFill>
                <a:latin typeface="Arial" pitchFamily="34" charset="0"/>
                <a:cs typeface="Arial" pitchFamily="34" charset="0"/>
              </a:rPr>
              <a:t>Faz a venda e Cria Pedido no SAP</a:t>
            </a:r>
          </a:p>
        </p:txBody>
      </p:sp>
      <p:pic>
        <p:nvPicPr>
          <p:cNvPr id="52" name="Imagem 51" descr="Uma imagem contendo quarto, muitos, coberto, geladeira&#10;&#10;Descrição gerada automaticamente">
            <a:extLst>
              <a:ext uri="{FF2B5EF4-FFF2-40B4-BE49-F238E27FC236}">
                <a16:creationId xmlns:a16="http://schemas.microsoft.com/office/drawing/2014/main" id="{8A96499A-9EC4-4220-8466-4A6E23B4AC6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0056" t="2667" r="19942" b="64833"/>
          <a:stretch/>
        </p:blipFill>
        <p:spPr>
          <a:xfrm>
            <a:off x="3081866" y="1473200"/>
            <a:ext cx="1222847" cy="1016000"/>
          </a:xfrm>
          <a:prstGeom prst="rect">
            <a:avLst/>
          </a:prstGeom>
        </p:spPr>
      </p:pic>
      <p:sp>
        <p:nvSpPr>
          <p:cNvPr id="54" name="CaixaDeTexto 53">
            <a:extLst>
              <a:ext uri="{FF2B5EF4-FFF2-40B4-BE49-F238E27FC236}">
                <a16:creationId xmlns:a16="http://schemas.microsoft.com/office/drawing/2014/main" id="{1AE94635-1EF7-4C2E-9CC7-A95E310C1FE6}"/>
              </a:ext>
            </a:extLst>
          </p:cNvPr>
          <p:cNvSpPr txBox="1"/>
          <p:nvPr/>
        </p:nvSpPr>
        <p:spPr>
          <a:xfrm>
            <a:off x="3014018" y="1228658"/>
            <a:ext cx="1345325" cy="338554"/>
          </a:xfrm>
          <a:prstGeom prst="rect">
            <a:avLst/>
          </a:prstGeom>
          <a:noFill/>
        </p:spPr>
        <p:txBody>
          <a:bodyPr wrap="square" rtlCol="0">
            <a:spAutoFit/>
          </a:bodyPr>
          <a:lstStyle/>
          <a:p>
            <a:pPr algn="ctr">
              <a:spcBef>
                <a:spcPts val="533"/>
              </a:spcBef>
              <a:spcAft>
                <a:spcPts val="533"/>
              </a:spcAft>
              <a:buClr>
                <a:schemeClr val="tx2"/>
              </a:buClr>
              <a:buSzPct val="120000"/>
            </a:pPr>
            <a:r>
              <a:rPr lang="pt-BR" sz="1600" dirty="0">
                <a:solidFill>
                  <a:schemeClr val="accent2"/>
                </a:solidFill>
                <a:latin typeface="Berlin Sans FB Demi" panose="020E0802020502020306" pitchFamily="34" charset="0"/>
                <a:cs typeface="Arial" pitchFamily="34" charset="0"/>
              </a:rPr>
              <a:t>Logística</a:t>
            </a:r>
          </a:p>
        </p:txBody>
      </p:sp>
      <p:sp>
        <p:nvSpPr>
          <p:cNvPr id="55" name="Retângulo: Cantos Arredondados 54">
            <a:extLst>
              <a:ext uri="{FF2B5EF4-FFF2-40B4-BE49-F238E27FC236}">
                <a16:creationId xmlns:a16="http://schemas.microsoft.com/office/drawing/2014/main" id="{66412BE7-862D-458A-A0FF-A296D75F5113}"/>
              </a:ext>
            </a:extLst>
          </p:cNvPr>
          <p:cNvSpPr/>
          <p:nvPr/>
        </p:nvSpPr>
        <p:spPr>
          <a:xfrm>
            <a:off x="2699407" y="1243725"/>
            <a:ext cx="2003972" cy="2312276"/>
          </a:xfrm>
          <a:prstGeom prst="round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dirty="0"/>
          </a:p>
        </p:txBody>
      </p:sp>
      <p:sp>
        <p:nvSpPr>
          <p:cNvPr id="56" name="CaixaDeTexto 55">
            <a:extLst>
              <a:ext uri="{FF2B5EF4-FFF2-40B4-BE49-F238E27FC236}">
                <a16:creationId xmlns:a16="http://schemas.microsoft.com/office/drawing/2014/main" id="{E2795FC2-8FA1-4853-863D-F1087379F44F}"/>
              </a:ext>
            </a:extLst>
          </p:cNvPr>
          <p:cNvSpPr txBox="1"/>
          <p:nvPr/>
        </p:nvSpPr>
        <p:spPr>
          <a:xfrm>
            <a:off x="2789399" y="2492204"/>
            <a:ext cx="1807779" cy="646331"/>
          </a:xfrm>
          <a:prstGeom prst="rect">
            <a:avLst/>
          </a:prstGeom>
          <a:noFill/>
        </p:spPr>
        <p:txBody>
          <a:bodyPr wrap="square" rtlCol="0">
            <a:spAutoFit/>
          </a:bodyPr>
          <a:lstStyle/>
          <a:p>
            <a:pPr algn="ctr">
              <a:spcBef>
                <a:spcPts val="533"/>
              </a:spcBef>
              <a:spcAft>
                <a:spcPts val="533"/>
              </a:spcAft>
              <a:buClr>
                <a:schemeClr val="tx2"/>
              </a:buClr>
              <a:buSzPct val="120000"/>
            </a:pPr>
            <a:r>
              <a:rPr lang="pt-BR" sz="1200" dirty="0">
                <a:solidFill>
                  <a:schemeClr val="accent1"/>
                </a:solidFill>
                <a:latin typeface="Arial" pitchFamily="34" charset="0"/>
                <a:cs typeface="Arial" pitchFamily="34" charset="0"/>
              </a:rPr>
              <a:t>Realiza o agendamento da carga com Dados da DT;</a:t>
            </a:r>
          </a:p>
        </p:txBody>
      </p:sp>
      <p:pic>
        <p:nvPicPr>
          <p:cNvPr id="60" name="Imagem 59" descr="Logotipo&#10;&#10;Descrição gerada automaticamente">
            <a:extLst>
              <a:ext uri="{FF2B5EF4-FFF2-40B4-BE49-F238E27FC236}">
                <a16:creationId xmlns:a16="http://schemas.microsoft.com/office/drawing/2014/main" id="{486F9BF4-FE44-4D1A-B624-6BBBBA389B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0820" y="3149600"/>
            <a:ext cx="730896" cy="372757"/>
          </a:xfrm>
          <a:prstGeom prst="rect">
            <a:avLst/>
          </a:prstGeom>
        </p:spPr>
      </p:pic>
      <p:sp>
        <p:nvSpPr>
          <p:cNvPr id="62" name="CaixaDeTexto 61">
            <a:extLst>
              <a:ext uri="{FF2B5EF4-FFF2-40B4-BE49-F238E27FC236}">
                <a16:creationId xmlns:a16="http://schemas.microsoft.com/office/drawing/2014/main" id="{11E0D447-F0AF-4DEC-8B85-BBEC11CC87E1}"/>
              </a:ext>
            </a:extLst>
          </p:cNvPr>
          <p:cNvSpPr txBox="1"/>
          <p:nvPr/>
        </p:nvSpPr>
        <p:spPr>
          <a:xfrm>
            <a:off x="5452418" y="1236831"/>
            <a:ext cx="1345325" cy="338554"/>
          </a:xfrm>
          <a:prstGeom prst="rect">
            <a:avLst/>
          </a:prstGeom>
          <a:noFill/>
        </p:spPr>
        <p:txBody>
          <a:bodyPr wrap="square" rtlCol="0">
            <a:spAutoFit/>
          </a:bodyPr>
          <a:lstStyle/>
          <a:p>
            <a:pPr algn="ctr">
              <a:spcBef>
                <a:spcPts val="533"/>
              </a:spcBef>
              <a:spcAft>
                <a:spcPts val="533"/>
              </a:spcAft>
              <a:buClr>
                <a:schemeClr val="tx2"/>
              </a:buClr>
              <a:buSzPct val="120000"/>
            </a:pPr>
            <a:r>
              <a:rPr lang="pt-BR" sz="1600" dirty="0">
                <a:solidFill>
                  <a:schemeClr val="accent2"/>
                </a:solidFill>
                <a:latin typeface="Berlin Sans FB Demi" panose="020E0802020502020306" pitchFamily="34" charset="0"/>
                <a:cs typeface="Arial" pitchFamily="34" charset="0"/>
              </a:rPr>
              <a:t>Robô</a:t>
            </a:r>
          </a:p>
        </p:txBody>
      </p:sp>
      <p:sp>
        <p:nvSpPr>
          <p:cNvPr id="63" name="Retângulo: Cantos Arredondados 62">
            <a:extLst>
              <a:ext uri="{FF2B5EF4-FFF2-40B4-BE49-F238E27FC236}">
                <a16:creationId xmlns:a16="http://schemas.microsoft.com/office/drawing/2014/main" id="{0BDF76FB-133B-4CB9-9BC8-1FE0512DF392}"/>
              </a:ext>
            </a:extLst>
          </p:cNvPr>
          <p:cNvSpPr/>
          <p:nvPr/>
        </p:nvSpPr>
        <p:spPr>
          <a:xfrm>
            <a:off x="5137807" y="1251898"/>
            <a:ext cx="2003972" cy="2312276"/>
          </a:xfrm>
          <a:prstGeom prst="round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dirty="0"/>
          </a:p>
        </p:txBody>
      </p:sp>
      <p:sp>
        <p:nvSpPr>
          <p:cNvPr id="64" name="CaixaDeTexto 63">
            <a:extLst>
              <a:ext uri="{FF2B5EF4-FFF2-40B4-BE49-F238E27FC236}">
                <a16:creationId xmlns:a16="http://schemas.microsoft.com/office/drawing/2014/main" id="{44C2A176-AC8B-429B-BEAA-36ED8BAADC6B}"/>
              </a:ext>
            </a:extLst>
          </p:cNvPr>
          <p:cNvSpPr txBox="1"/>
          <p:nvPr/>
        </p:nvSpPr>
        <p:spPr>
          <a:xfrm>
            <a:off x="5137807" y="2577282"/>
            <a:ext cx="2116667" cy="461665"/>
          </a:xfrm>
          <a:prstGeom prst="rect">
            <a:avLst/>
          </a:prstGeom>
          <a:noFill/>
        </p:spPr>
        <p:txBody>
          <a:bodyPr wrap="square" rtlCol="0">
            <a:spAutoFit/>
          </a:bodyPr>
          <a:lstStyle/>
          <a:p>
            <a:pPr algn="ctr">
              <a:spcBef>
                <a:spcPts val="533"/>
              </a:spcBef>
              <a:spcAft>
                <a:spcPts val="533"/>
              </a:spcAft>
              <a:buClr>
                <a:schemeClr val="tx2"/>
              </a:buClr>
              <a:buSzPct val="120000"/>
            </a:pPr>
            <a:r>
              <a:rPr lang="pt-BR" sz="1200" dirty="0">
                <a:solidFill>
                  <a:schemeClr val="accent1"/>
                </a:solidFill>
                <a:latin typeface="Arial" pitchFamily="34" charset="0"/>
                <a:cs typeface="Arial" pitchFamily="34" charset="0"/>
              </a:rPr>
              <a:t>Pega os dados da DT no SAP lança no </a:t>
            </a:r>
            <a:r>
              <a:rPr lang="pt-BR" sz="1200" dirty="0" err="1">
                <a:solidFill>
                  <a:schemeClr val="accent1"/>
                </a:solidFill>
                <a:latin typeface="Arial" pitchFamily="34" charset="0"/>
                <a:cs typeface="Arial" pitchFamily="34" charset="0"/>
              </a:rPr>
              <a:t>GoFusion</a:t>
            </a:r>
            <a:endParaRPr lang="pt-BR" sz="1200" dirty="0">
              <a:solidFill>
                <a:schemeClr val="accent1"/>
              </a:solidFill>
              <a:latin typeface="Arial" pitchFamily="34" charset="0"/>
              <a:cs typeface="Arial" pitchFamily="34" charset="0"/>
            </a:endParaRPr>
          </a:p>
        </p:txBody>
      </p:sp>
      <p:sp>
        <p:nvSpPr>
          <p:cNvPr id="68" name="CaixaDeTexto 67">
            <a:extLst>
              <a:ext uri="{FF2B5EF4-FFF2-40B4-BE49-F238E27FC236}">
                <a16:creationId xmlns:a16="http://schemas.microsoft.com/office/drawing/2014/main" id="{E0803E19-69E6-404A-ADAF-84DA9CCAFD5E}"/>
              </a:ext>
            </a:extLst>
          </p:cNvPr>
          <p:cNvSpPr txBox="1"/>
          <p:nvPr/>
        </p:nvSpPr>
        <p:spPr>
          <a:xfrm>
            <a:off x="7823084" y="1236831"/>
            <a:ext cx="1345325" cy="338554"/>
          </a:xfrm>
          <a:prstGeom prst="rect">
            <a:avLst/>
          </a:prstGeom>
          <a:noFill/>
        </p:spPr>
        <p:txBody>
          <a:bodyPr wrap="square" rtlCol="0">
            <a:spAutoFit/>
          </a:bodyPr>
          <a:lstStyle/>
          <a:p>
            <a:pPr algn="ctr">
              <a:spcBef>
                <a:spcPts val="533"/>
              </a:spcBef>
              <a:spcAft>
                <a:spcPts val="533"/>
              </a:spcAft>
              <a:buClr>
                <a:schemeClr val="tx2"/>
              </a:buClr>
              <a:buSzPct val="120000"/>
            </a:pPr>
            <a:r>
              <a:rPr lang="pt-BR" sz="1600">
                <a:solidFill>
                  <a:schemeClr val="accent2"/>
                </a:solidFill>
                <a:latin typeface="Berlin Sans FB Demi" panose="020E0802020502020306" pitchFamily="34" charset="0"/>
                <a:cs typeface="Arial" pitchFamily="34" charset="0"/>
              </a:rPr>
              <a:t>Robô</a:t>
            </a:r>
          </a:p>
        </p:txBody>
      </p:sp>
      <p:sp>
        <p:nvSpPr>
          <p:cNvPr id="69" name="Retângulo: Cantos Arredondados 68">
            <a:extLst>
              <a:ext uri="{FF2B5EF4-FFF2-40B4-BE49-F238E27FC236}">
                <a16:creationId xmlns:a16="http://schemas.microsoft.com/office/drawing/2014/main" id="{EF1987D3-27EF-44BB-9B74-FE56EB9BC5C1}"/>
              </a:ext>
            </a:extLst>
          </p:cNvPr>
          <p:cNvSpPr/>
          <p:nvPr/>
        </p:nvSpPr>
        <p:spPr>
          <a:xfrm>
            <a:off x="7508474" y="1251898"/>
            <a:ext cx="2003972" cy="2312276"/>
          </a:xfrm>
          <a:prstGeom prst="round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70" name="CaixaDeTexto 69">
            <a:extLst>
              <a:ext uri="{FF2B5EF4-FFF2-40B4-BE49-F238E27FC236}">
                <a16:creationId xmlns:a16="http://schemas.microsoft.com/office/drawing/2014/main" id="{F35F6607-5D75-4382-BC41-0D5EAADACEF0}"/>
              </a:ext>
            </a:extLst>
          </p:cNvPr>
          <p:cNvSpPr txBox="1"/>
          <p:nvPr/>
        </p:nvSpPr>
        <p:spPr>
          <a:xfrm>
            <a:off x="7399867" y="2480558"/>
            <a:ext cx="2168979" cy="646331"/>
          </a:xfrm>
          <a:prstGeom prst="rect">
            <a:avLst/>
          </a:prstGeom>
          <a:noFill/>
        </p:spPr>
        <p:txBody>
          <a:bodyPr wrap="square" rtlCol="0">
            <a:spAutoFit/>
          </a:bodyPr>
          <a:lstStyle/>
          <a:p>
            <a:pPr algn="ctr">
              <a:spcBef>
                <a:spcPts val="533"/>
              </a:spcBef>
              <a:spcAft>
                <a:spcPts val="533"/>
              </a:spcAft>
              <a:buClr>
                <a:schemeClr val="tx2"/>
              </a:buClr>
              <a:buSzPct val="120000"/>
            </a:pPr>
            <a:r>
              <a:rPr lang="pt-BR" sz="1200" dirty="0"/>
              <a:t>Coleta os dados da 1° Pesagem e Lança no Sistema </a:t>
            </a:r>
            <a:r>
              <a:rPr lang="pt-BR" sz="1200" dirty="0" err="1"/>
              <a:t>GoFusion</a:t>
            </a:r>
            <a:endParaRPr lang="pt-BR" sz="1200" dirty="0">
              <a:solidFill>
                <a:schemeClr val="accent1"/>
              </a:solidFill>
              <a:latin typeface="Arial" pitchFamily="34" charset="0"/>
              <a:cs typeface="Arial" pitchFamily="34" charset="0"/>
            </a:endParaRPr>
          </a:p>
        </p:txBody>
      </p:sp>
      <p:sp>
        <p:nvSpPr>
          <p:cNvPr id="100" name="CaixaDeTexto 99">
            <a:extLst>
              <a:ext uri="{FF2B5EF4-FFF2-40B4-BE49-F238E27FC236}">
                <a16:creationId xmlns:a16="http://schemas.microsoft.com/office/drawing/2014/main" id="{630799F3-E7B1-4F33-9C04-17F5BC0459DC}"/>
              </a:ext>
            </a:extLst>
          </p:cNvPr>
          <p:cNvSpPr txBox="1"/>
          <p:nvPr/>
        </p:nvSpPr>
        <p:spPr>
          <a:xfrm>
            <a:off x="10176818" y="1239751"/>
            <a:ext cx="1345325" cy="338554"/>
          </a:xfrm>
          <a:prstGeom prst="rect">
            <a:avLst/>
          </a:prstGeom>
          <a:noFill/>
        </p:spPr>
        <p:txBody>
          <a:bodyPr wrap="square" rtlCol="0">
            <a:spAutoFit/>
          </a:bodyPr>
          <a:lstStyle/>
          <a:p>
            <a:pPr algn="ctr">
              <a:spcBef>
                <a:spcPts val="533"/>
              </a:spcBef>
              <a:spcAft>
                <a:spcPts val="533"/>
              </a:spcAft>
              <a:buClr>
                <a:schemeClr val="tx2"/>
              </a:buClr>
              <a:buSzPct val="120000"/>
            </a:pPr>
            <a:r>
              <a:rPr lang="pt-BR" sz="1600" dirty="0">
                <a:solidFill>
                  <a:schemeClr val="accent2"/>
                </a:solidFill>
                <a:latin typeface="Berlin Sans FB Demi" panose="020E0802020502020306" pitchFamily="34" charset="0"/>
                <a:cs typeface="Arial" pitchFamily="34" charset="0"/>
              </a:rPr>
              <a:t>Industria</a:t>
            </a:r>
          </a:p>
        </p:txBody>
      </p:sp>
      <p:sp>
        <p:nvSpPr>
          <p:cNvPr id="101" name="Retângulo: Cantos Arredondados 100">
            <a:extLst>
              <a:ext uri="{FF2B5EF4-FFF2-40B4-BE49-F238E27FC236}">
                <a16:creationId xmlns:a16="http://schemas.microsoft.com/office/drawing/2014/main" id="{1B0236B3-1A23-46CF-9964-90DBAF056A2F}"/>
              </a:ext>
            </a:extLst>
          </p:cNvPr>
          <p:cNvSpPr/>
          <p:nvPr/>
        </p:nvSpPr>
        <p:spPr>
          <a:xfrm>
            <a:off x="9862207" y="1254818"/>
            <a:ext cx="2003972" cy="2312276"/>
          </a:xfrm>
          <a:prstGeom prst="round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102" name="CaixaDeTexto 101">
            <a:extLst>
              <a:ext uri="{FF2B5EF4-FFF2-40B4-BE49-F238E27FC236}">
                <a16:creationId xmlns:a16="http://schemas.microsoft.com/office/drawing/2014/main" id="{E9D65AEE-06DD-4C75-82A2-20F58B2EF6B1}"/>
              </a:ext>
            </a:extLst>
          </p:cNvPr>
          <p:cNvSpPr txBox="1"/>
          <p:nvPr/>
        </p:nvSpPr>
        <p:spPr>
          <a:xfrm>
            <a:off x="9865711" y="2483478"/>
            <a:ext cx="1989959" cy="461665"/>
          </a:xfrm>
          <a:prstGeom prst="rect">
            <a:avLst/>
          </a:prstGeom>
          <a:noFill/>
        </p:spPr>
        <p:txBody>
          <a:bodyPr wrap="square" rtlCol="0">
            <a:spAutoFit/>
          </a:bodyPr>
          <a:lstStyle/>
          <a:p>
            <a:pPr algn="ctr">
              <a:spcBef>
                <a:spcPts val="533"/>
              </a:spcBef>
              <a:spcAft>
                <a:spcPts val="533"/>
              </a:spcAft>
              <a:buClr>
                <a:schemeClr val="tx2"/>
              </a:buClr>
              <a:buSzPct val="120000"/>
            </a:pPr>
            <a:r>
              <a:rPr lang="pt-BR" sz="1200" dirty="0"/>
              <a:t>Caminhão Carregado com a Carga</a:t>
            </a:r>
            <a:endParaRPr lang="pt-BR" sz="1200" dirty="0">
              <a:solidFill>
                <a:schemeClr val="accent1"/>
              </a:solidFill>
              <a:latin typeface="Arial" pitchFamily="34" charset="0"/>
              <a:cs typeface="Arial" pitchFamily="34" charset="0"/>
            </a:endParaRPr>
          </a:p>
        </p:txBody>
      </p:sp>
      <p:sp>
        <p:nvSpPr>
          <p:cNvPr id="105" name="CaixaDeTexto 104">
            <a:extLst>
              <a:ext uri="{FF2B5EF4-FFF2-40B4-BE49-F238E27FC236}">
                <a16:creationId xmlns:a16="http://schemas.microsoft.com/office/drawing/2014/main" id="{C4823DE8-EC11-47A9-A60B-A460235929CF}"/>
              </a:ext>
            </a:extLst>
          </p:cNvPr>
          <p:cNvSpPr txBox="1"/>
          <p:nvPr/>
        </p:nvSpPr>
        <p:spPr>
          <a:xfrm>
            <a:off x="457084" y="3904125"/>
            <a:ext cx="1345325" cy="338554"/>
          </a:xfrm>
          <a:prstGeom prst="rect">
            <a:avLst/>
          </a:prstGeom>
          <a:noFill/>
        </p:spPr>
        <p:txBody>
          <a:bodyPr wrap="square" rtlCol="0">
            <a:spAutoFit/>
          </a:bodyPr>
          <a:lstStyle/>
          <a:p>
            <a:pPr algn="ctr">
              <a:spcBef>
                <a:spcPts val="533"/>
              </a:spcBef>
              <a:spcAft>
                <a:spcPts val="533"/>
              </a:spcAft>
              <a:buClr>
                <a:schemeClr val="tx2"/>
              </a:buClr>
              <a:buSzPct val="120000"/>
            </a:pPr>
            <a:r>
              <a:rPr lang="pt-BR" sz="1600" dirty="0">
                <a:solidFill>
                  <a:schemeClr val="accent2"/>
                </a:solidFill>
                <a:latin typeface="Berlin Sans FB Demi" panose="020E0802020502020306" pitchFamily="34" charset="0"/>
                <a:cs typeface="Arial" pitchFamily="34" charset="0"/>
              </a:rPr>
              <a:t>Robô</a:t>
            </a:r>
          </a:p>
        </p:txBody>
      </p:sp>
      <p:sp>
        <p:nvSpPr>
          <p:cNvPr id="106" name="Retângulo: Cantos Arredondados 105">
            <a:extLst>
              <a:ext uri="{FF2B5EF4-FFF2-40B4-BE49-F238E27FC236}">
                <a16:creationId xmlns:a16="http://schemas.microsoft.com/office/drawing/2014/main" id="{7126EBE2-87C2-4955-A4D9-AEF8CF6FAA1D}"/>
              </a:ext>
            </a:extLst>
          </p:cNvPr>
          <p:cNvSpPr/>
          <p:nvPr/>
        </p:nvSpPr>
        <p:spPr>
          <a:xfrm>
            <a:off x="142474" y="3919191"/>
            <a:ext cx="2003972" cy="2312276"/>
          </a:xfrm>
          <a:prstGeom prst="round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107" name="CaixaDeTexto 106">
            <a:extLst>
              <a:ext uri="{FF2B5EF4-FFF2-40B4-BE49-F238E27FC236}">
                <a16:creationId xmlns:a16="http://schemas.microsoft.com/office/drawing/2014/main" id="{9C59CB5E-C6F9-4597-8C42-7061A52A8CAD}"/>
              </a:ext>
            </a:extLst>
          </p:cNvPr>
          <p:cNvSpPr txBox="1"/>
          <p:nvPr/>
        </p:nvSpPr>
        <p:spPr>
          <a:xfrm>
            <a:off x="0" y="5126359"/>
            <a:ext cx="2256221" cy="646331"/>
          </a:xfrm>
          <a:prstGeom prst="rect">
            <a:avLst/>
          </a:prstGeom>
          <a:noFill/>
        </p:spPr>
        <p:txBody>
          <a:bodyPr wrap="square" rtlCol="0">
            <a:spAutoFit/>
          </a:bodyPr>
          <a:lstStyle/>
          <a:p>
            <a:pPr algn="ctr">
              <a:spcBef>
                <a:spcPts val="533"/>
              </a:spcBef>
              <a:spcAft>
                <a:spcPts val="533"/>
              </a:spcAft>
              <a:buClr>
                <a:schemeClr val="tx2"/>
              </a:buClr>
              <a:buSzPct val="120000"/>
            </a:pPr>
            <a:r>
              <a:rPr lang="pt-BR" sz="1200" dirty="0">
                <a:solidFill>
                  <a:schemeClr val="accent1"/>
                </a:solidFill>
                <a:latin typeface="Arial" pitchFamily="34" charset="0"/>
                <a:cs typeface="Arial" pitchFamily="34" charset="0"/>
              </a:rPr>
              <a:t>Coleta os dados da 2° Pesagem e lança no </a:t>
            </a:r>
            <a:r>
              <a:rPr lang="pt-BR" sz="1200" dirty="0" err="1">
                <a:solidFill>
                  <a:schemeClr val="accent1"/>
                </a:solidFill>
                <a:latin typeface="Arial" pitchFamily="34" charset="0"/>
                <a:cs typeface="Arial" pitchFamily="34" charset="0"/>
              </a:rPr>
              <a:t>GoFusion</a:t>
            </a:r>
            <a:endParaRPr lang="pt-BR" sz="1200" dirty="0">
              <a:solidFill>
                <a:schemeClr val="accent1"/>
              </a:solidFill>
              <a:latin typeface="Arial" pitchFamily="34" charset="0"/>
              <a:cs typeface="Arial" pitchFamily="34" charset="0"/>
            </a:endParaRPr>
          </a:p>
        </p:txBody>
      </p:sp>
      <p:pic>
        <p:nvPicPr>
          <p:cNvPr id="109" name="Imagem 108" descr="Ícone&#10;&#10;Descrição gerada automaticamente">
            <a:extLst>
              <a:ext uri="{FF2B5EF4-FFF2-40B4-BE49-F238E27FC236}">
                <a16:creationId xmlns:a16="http://schemas.microsoft.com/office/drawing/2014/main" id="{835A55F8-7247-4B09-8B07-339F104520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2821" y="5881892"/>
            <a:ext cx="334044" cy="310683"/>
          </a:xfrm>
          <a:prstGeom prst="rect">
            <a:avLst/>
          </a:prstGeom>
        </p:spPr>
      </p:pic>
      <p:sp>
        <p:nvSpPr>
          <p:cNvPr id="111" name="CaixaDeTexto 110">
            <a:extLst>
              <a:ext uri="{FF2B5EF4-FFF2-40B4-BE49-F238E27FC236}">
                <a16:creationId xmlns:a16="http://schemas.microsoft.com/office/drawing/2014/main" id="{A73F005C-2BD6-4663-A9C7-63754A370B30}"/>
              </a:ext>
            </a:extLst>
          </p:cNvPr>
          <p:cNvSpPr txBox="1"/>
          <p:nvPr/>
        </p:nvSpPr>
        <p:spPr>
          <a:xfrm>
            <a:off x="2973202" y="3922755"/>
            <a:ext cx="1345325" cy="338554"/>
          </a:xfrm>
          <a:prstGeom prst="rect">
            <a:avLst/>
          </a:prstGeom>
          <a:noFill/>
        </p:spPr>
        <p:txBody>
          <a:bodyPr wrap="square" rtlCol="0">
            <a:spAutoFit/>
          </a:bodyPr>
          <a:lstStyle/>
          <a:p>
            <a:pPr algn="ctr">
              <a:spcBef>
                <a:spcPts val="533"/>
              </a:spcBef>
              <a:spcAft>
                <a:spcPts val="533"/>
              </a:spcAft>
              <a:buClr>
                <a:schemeClr val="tx2"/>
              </a:buClr>
              <a:buSzPct val="120000"/>
            </a:pPr>
            <a:r>
              <a:rPr lang="pt-BR" sz="1600" dirty="0">
                <a:solidFill>
                  <a:schemeClr val="accent2"/>
                </a:solidFill>
                <a:latin typeface="Berlin Sans FB Demi" panose="020E0802020502020306" pitchFamily="34" charset="0"/>
                <a:cs typeface="Arial" pitchFamily="34" charset="0"/>
              </a:rPr>
              <a:t>Robô Granel</a:t>
            </a:r>
          </a:p>
        </p:txBody>
      </p:sp>
      <p:sp>
        <p:nvSpPr>
          <p:cNvPr id="112" name="Retângulo: Cantos Arredondados 111">
            <a:extLst>
              <a:ext uri="{FF2B5EF4-FFF2-40B4-BE49-F238E27FC236}">
                <a16:creationId xmlns:a16="http://schemas.microsoft.com/office/drawing/2014/main" id="{E68572D1-81D4-42D7-B889-300C7EFA5C69}"/>
              </a:ext>
            </a:extLst>
          </p:cNvPr>
          <p:cNvSpPr/>
          <p:nvPr/>
        </p:nvSpPr>
        <p:spPr>
          <a:xfrm>
            <a:off x="2648607" y="3936125"/>
            <a:ext cx="2003972" cy="2312276"/>
          </a:xfrm>
          <a:prstGeom prst="round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113" name="CaixaDeTexto 112">
            <a:extLst>
              <a:ext uri="{FF2B5EF4-FFF2-40B4-BE49-F238E27FC236}">
                <a16:creationId xmlns:a16="http://schemas.microsoft.com/office/drawing/2014/main" id="{32DE8C83-C27E-4E29-93A8-75F8E65C9656}"/>
              </a:ext>
            </a:extLst>
          </p:cNvPr>
          <p:cNvSpPr txBox="1"/>
          <p:nvPr/>
        </p:nvSpPr>
        <p:spPr>
          <a:xfrm>
            <a:off x="2775899" y="5162025"/>
            <a:ext cx="1807779" cy="646331"/>
          </a:xfrm>
          <a:prstGeom prst="rect">
            <a:avLst/>
          </a:prstGeom>
          <a:noFill/>
        </p:spPr>
        <p:txBody>
          <a:bodyPr wrap="square" rtlCol="0">
            <a:spAutoFit/>
          </a:bodyPr>
          <a:lstStyle/>
          <a:p>
            <a:pPr algn="ctr">
              <a:spcBef>
                <a:spcPts val="533"/>
              </a:spcBef>
              <a:spcAft>
                <a:spcPts val="533"/>
              </a:spcAft>
              <a:buClr>
                <a:schemeClr val="tx2"/>
              </a:buClr>
              <a:buSzPct val="120000"/>
            </a:pPr>
            <a:r>
              <a:rPr lang="pt-BR" sz="1200" dirty="0">
                <a:solidFill>
                  <a:schemeClr val="accent1"/>
                </a:solidFill>
                <a:latin typeface="Arial" pitchFamily="34" charset="0"/>
                <a:cs typeface="Arial" pitchFamily="34" charset="0"/>
              </a:rPr>
              <a:t>Ajusta a Remessa no SAP e ajusta Laudo no da Carga no </a:t>
            </a:r>
            <a:r>
              <a:rPr lang="pt-BR" sz="1200" dirty="0" err="1">
                <a:solidFill>
                  <a:schemeClr val="accent1"/>
                </a:solidFill>
                <a:latin typeface="Arial" pitchFamily="34" charset="0"/>
                <a:cs typeface="Arial" pitchFamily="34" charset="0"/>
              </a:rPr>
              <a:t>GoFusion</a:t>
            </a:r>
            <a:endParaRPr lang="pt-BR" sz="1200" dirty="0">
              <a:solidFill>
                <a:schemeClr val="accent1"/>
              </a:solidFill>
              <a:latin typeface="Arial" pitchFamily="34" charset="0"/>
              <a:cs typeface="Arial" pitchFamily="34" charset="0"/>
            </a:endParaRPr>
          </a:p>
        </p:txBody>
      </p:sp>
      <p:pic>
        <p:nvPicPr>
          <p:cNvPr id="114" name="Imagem 113" descr="Logotipo&#10;&#10;Descrição gerada automaticamente">
            <a:extLst>
              <a:ext uri="{FF2B5EF4-FFF2-40B4-BE49-F238E27FC236}">
                <a16:creationId xmlns:a16="http://schemas.microsoft.com/office/drawing/2014/main" id="{3E7B2AF9-B334-41AC-A6FC-23D881CCFA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39741" y="5842000"/>
            <a:ext cx="730896" cy="372757"/>
          </a:xfrm>
          <a:prstGeom prst="rect">
            <a:avLst/>
          </a:prstGeom>
        </p:spPr>
      </p:pic>
      <p:sp>
        <p:nvSpPr>
          <p:cNvPr id="115" name="CaixaDeTexto 114">
            <a:extLst>
              <a:ext uri="{FF2B5EF4-FFF2-40B4-BE49-F238E27FC236}">
                <a16:creationId xmlns:a16="http://schemas.microsoft.com/office/drawing/2014/main" id="{33A9DF36-5102-4C9F-835D-A05ABFDAE26D}"/>
              </a:ext>
            </a:extLst>
          </p:cNvPr>
          <p:cNvSpPr txBox="1"/>
          <p:nvPr/>
        </p:nvSpPr>
        <p:spPr>
          <a:xfrm>
            <a:off x="5401618" y="3929231"/>
            <a:ext cx="1345325" cy="338554"/>
          </a:xfrm>
          <a:prstGeom prst="rect">
            <a:avLst/>
          </a:prstGeom>
          <a:noFill/>
        </p:spPr>
        <p:txBody>
          <a:bodyPr wrap="square" rtlCol="0">
            <a:spAutoFit/>
          </a:bodyPr>
          <a:lstStyle/>
          <a:p>
            <a:pPr algn="ctr">
              <a:spcBef>
                <a:spcPts val="533"/>
              </a:spcBef>
              <a:spcAft>
                <a:spcPts val="533"/>
              </a:spcAft>
              <a:buClr>
                <a:schemeClr val="tx2"/>
              </a:buClr>
              <a:buSzPct val="120000"/>
            </a:pPr>
            <a:r>
              <a:rPr lang="pt-BR" sz="1600" dirty="0">
                <a:solidFill>
                  <a:schemeClr val="accent2"/>
                </a:solidFill>
                <a:latin typeface="Berlin Sans FB Demi" panose="020E0802020502020306" pitchFamily="34" charset="0"/>
                <a:cs typeface="Arial" pitchFamily="34" charset="0"/>
              </a:rPr>
              <a:t>Robô Envase</a:t>
            </a:r>
          </a:p>
        </p:txBody>
      </p:sp>
      <p:sp>
        <p:nvSpPr>
          <p:cNvPr id="116" name="Retângulo: Cantos Arredondados 115">
            <a:extLst>
              <a:ext uri="{FF2B5EF4-FFF2-40B4-BE49-F238E27FC236}">
                <a16:creationId xmlns:a16="http://schemas.microsoft.com/office/drawing/2014/main" id="{EB78D793-0D23-4DB1-B64A-6F2AE2FDEE8A}"/>
              </a:ext>
            </a:extLst>
          </p:cNvPr>
          <p:cNvSpPr/>
          <p:nvPr/>
        </p:nvSpPr>
        <p:spPr>
          <a:xfrm>
            <a:off x="5087007" y="3944298"/>
            <a:ext cx="2003972" cy="2312276"/>
          </a:xfrm>
          <a:prstGeom prst="round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117" name="CaixaDeTexto 116">
            <a:extLst>
              <a:ext uri="{FF2B5EF4-FFF2-40B4-BE49-F238E27FC236}">
                <a16:creationId xmlns:a16="http://schemas.microsoft.com/office/drawing/2014/main" id="{A2332850-812C-430E-A693-E7CD39DFCC1B}"/>
              </a:ext>
            </a:extLst>
          </p:cNvPr>
          <p:cNvSpPr txBox="1"/>
          <p:nvPr/>
        </p:nvSpPr>
        <p:spPr>
          <a:xfrm>
            <a:off x="5016938" y="5229012"/>
            <a:ext cx="2130097" cy="584968"/>
          </a:xfrm>
          <a:prstGeom prst="rect">
            <a:avLst/>
          </a:prstGeom>
          <a:noFill/>
        </p:spPr>
        <p:txBody>
          <a:bodyPr wrap="square" rtlCol="0">
            <a:spAutoFit/>
          </a:bodyPr>
          <a:lstStyle/>
          <a:p>
            <a:pPr algn="ctr">
              <a:spcBef>
                <a:spcPts val="533"/>
              </a:spcBef>
              <a:spcAft>
                <a:spcPts val="533"/>
              </a:spcAft>
              <a:buClr>
                <a:schemeClr val="tx2"/>
              </a:buClr>
              <a:buSzPct val="120000"/>
            </a:pPr>
            <a:r>
              <a:rPr lang="pt-BR" sz="1067" dirty="0">
                <a:solidFill>
                  <a:schemeClr val="accent1"/>
                </a:solidFill>
                <a:latin typeface="Arial" pitchFamily="34" charset="0"/>
                <a:cs typeface="Arial" pitchFamily="34" charset="0"/>
              </a:rPr>
              <a:t>Realiza apontamento de estoque e finaliza etapa no </a:t>
            </a:r>
            <a:r>
              <a:rPr lang="pt-BR" sz="1067" dirty="0" err="1">
                <a:solidFill>
                  <a:schemeClr val="accent1"/>
                </a:solidFill>
                <a:latin typeface="Arial" pitchFamily="34" charset="0"/>
                <a:cs typeface="Arial" pitchFamily="34" charset="0"/>
              </a:rPr>
              <a:t>GoFusion</a:t>
            </a:r>
            <a:r>
              <a:rPr lang="pt-BR" sz="1067" dirty="0">
                <a:solidFill>
                  <a:schemeClr val="accent1"/>
                </a:solidFill>
                <a:latin typeface="Arial" pitchFamily="34" charset="0"/>
                <a:cs typeface="Arial" pitchFamily="34" charset="0"/>
              </a:rPr>
              <a:t>.</a:t>
            </a:r>
          </a:p>
        </p:txBody>
      </p:sp>
      <p:sp>
        <p:nvSpPr>
          <p:cNvPr id="120" name="CaixaDeTexto 119">
            <a:extLst>
              <a:ext uri="{FF2B5EF4-FFF2-40B4-BE49-F238E27FC236}">
                <a16:creationId xmlns:a16="http://schemas.microsoft.com/office/drawing/2014/main" id="{C402DDBF-0EF1-4D04-A2A8-3860A1A6C14F}"/>
              </a:ext>
            </a:extLst>
          </p:cNvPr>
          <p:cNvSpPr txBox="1"/>
          <p:nvPr/>
        </p:nvSpPr>
        <p:spPr>
          <a:xfrm>
            <a:off x="7751018" y="3929231"/>
            <a:ext cx="1689362" cy="338554"/>
          </a:xfrm>
          <a:prstGeom prst="rect">
            <a:avLst/>
          </a:prstGeom>
          <a:noFill/>
        </p:spPr>
        <p:txBody>
          <a:bodyPr wrap="square" rtlCol="0">
            <a:spAutoFit/>
          </a:bodyPr>
          <a:lstStyle/>
          <a:p>
            <a:pPr algn="ctr">
              <a:spcBef>
                <a:spcPts val="533"/>
              </a:spcBef>
              <a:spcAft>
                <a:spcPts val="533"/>
              </a:spcAft>
              <a:buClr>
                <a:schemeClr val="tx2"/>
              </a:buClr>
              <a:buSzPct val="120000"/>
            </a:pPr>
            <a:r>
              <a:rPr lang="pt-BR" sz="1600" dirty="0">
                <a:solidFill>
                  <a:schemeClr val="accent2"/>
                </a:solidFill>
                <a:latin typeface="Berlin Sans FB Demi" panose="020E0802020502020306" pitchFamily="34" charset="0"/>
                <a:cs typeface="Arial" pitchFamily="34" charset="0"/>
              </a:rPr>
              <a:t>Robô Qualidade</a:t>
            </a:r>
          </a:p>
        </p:txBody>
      </p:sp>
      <p:sp>
        <p:nvSpPr>
          <p:cNvPr id="121" name="Retângulo: Cantos Arredondados 120">
            <a:extLst>
              <a:ext uri="{FF2B5EF4-FFF2-40B4-BE49-F238E27FC236}">
                <a16:creationId xmlns:a16="http://schemas.microsoft.com/office/drawing/2014/main" id="{AAD25B48-175E-4811-B9D7-EFAA8B486EBF}"/>
              </a:ext>
            </a:extLst>
          </p:cNvPr>
          <p:cNvSpPr/>
          <p:nvPr/>
        </p:nvSpPr>
        <p:spPr>
          <a:xfrm>
            <a:off x="7457674" y="3944298"/>
            <a:ext cx="2003972" cy="2312276"/>
          </a:xfrm>
          <a:prstGeom prst="round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122" name="CaixaDeTexto 121">
            <a:extLst>
              <a:ext uri="{FF2B5EF4-FFF2-40B4-BE49-F238E27FC236}">
                <a16:creationId xmlns:a16="http://schemas.microsoft.com/office/drawing/2014/main" id="{98DBE02A-78B5-4E9F-9EFE-C7D7E2843930}"/>
              </a:ext>
            </a:extLst>
          </p:cNvPr>
          <p:cNvSpPr txBox="1"/>
          <p:nvPr/>
        </p:nvSpPr>
        <p:spPr>
          <a:xfrm>
            <a:off x="7473730" y="5201068"/>
            <a:ext cx="1954926" cy="430887"/>
          </a:xfrm>
          <a:prstGeom prst="rect">
            <a:avLst/>
          </a:prstGeom>
          <a:noFill/>
        </p:spPr>
        <p:txBody>
          <a:bodyPr wrap="square" rtlCol="0">
            <a:spAutoFit/>
          </a:bodyPr>
          <a:lstStyle/>
          <a:p>
            <a:pPr algn="ctr">
              <a:spcBef>
                <a:spcPts val="533"/>
              </a:spcBef>
              <a:spcAft>
                <a:spcPts val="533"/>
              </a:spcAft>
              <a:buClr>
                <a:schemeClr val="tx2"/>
              </a:buClr>
              <a:buSzPct val="120000"/>
            </a:pPr>
            <a:r>
              <a:rPr lang="pt-BR" sz="1100" dirty="0">
                <a:solidFill>
                  <a:schemeClr val="accent1"/>
                </a:solidFill>
                <a:latin typeface="Arial" pitchFamily="34" charset="0"/>
                <a:cs typeface="Arial" pitchFamily="34" charset="0"/>
              </a:rPr>
              <a:t>Realiza liberação de Qualidade.</a:t>
            </a:r>
          </a:p>
        </p:txBody>
      </p:sp>
      <p:sp>
        <p:nvSpPr>
          <p:cNvPr id="126" name="CaixaDeTexto 125">
            <a:extLst>
              <a:ext uri="{FF2B5EF4-FFF2-40B4-BE49-F238E27FC236}">
                <a16:creationId xmlns:a16="http://schemas.microsoft.com/office/drawing/2014/main" id="{4D99A636-49E3-43CA-955A-CEE017E76BCF}"/>
              </a:ext>
            </a:extLst>
          </p:cNvPr>
          <p:cNvSpPr txBox="1"/>
          <p:nvPr/>
        </p:nvSpPr>
        <p:spPr>
          <a:xfrm>
            <a:off x="9985936" y="3965518"/>
            <a:ext cx="1950372" cy="307777"/>
          </a:xfrm>
          <a:prstGeom prst="rect">
            <a:avLst/>
          </a:prstGeom>
          <a:noFill/>
        </p:spPr>
        <p:txBody>
          <a:bodyPr wrap="square" rtlCol="0">
            <a:spAutoFit/>
          </a:bodyPr>
          <a:lstStyle/>
          <a:p>
            <a:pPr algn="ctr">
              <a:spcBef>
                <a:spcPts val="533"/>
              </a:spcBef>
              <a:spcAft>
                <a:spcPts val="533"/>
              </a:spcAft>
              <a:buClr>
                <a:schemeClr val="tx2"/>
              </a:buClr>
              <a:buSzPct val="120000"/>
            </a:pPr>
            <a:r>
              <a:rPr lang="pt-BR" sz="1400" dirty="0">
                <a:solidFill>
                  <a:schemeClr val="accent2"/>
                </a:solidFill>
                <a:latin typeface="Berlin Sans FB Demi" panose="020E0802020502020306" pitchFamily="34" charset="0"/>
                <a:cs typeface="Arial" pitchFamily="34" charset="0"/>
              </a:rPr>
              <a:t>Robô Faturamento</a:t>
            </a:r>
          </a:p>
        </p:txBody>
      </p:sp>
      <p:sp>
        <p:nvSpPr>
          <p:cNvPr id="127" name="Retângulo: Cantos Arredondados 126">
            <a:extLst>
              <a:ext uri="{FF2B5EF4-FFF2-40B4-BE49-F238E27FC236}">
                <a16:creationId xmlns:a16="http://schemas.microsoft.com/office/drawing/2014/main" id="{854B399D-CD59-414A-A23F-1C754237EE0C}"/>
              </a:ext>
            </a:extLst>
          </p:cNvPr>
          <p:cNvSpPr/>
          <p:nvPr/>
        </p:nvSpPr>
        <p:spPr>
          <a:xfrm>
            <a:off x="9811407" y="3947218"/>
            <a:ext cx="2003972" cy="2312276"/>
          </a:xfrm>
          <a:prstGeom prst="round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128" name="CaixaDeTexto 127">
            <a:extLst>
              <a:ext uri="{FF2B5EF4-FFF2-40B4-BE49-F238E27FC236}">
                <a16:creationId xmlns:a16="http://schemas.microsoft.com/office/drawing/2014/main" id="{E883A91C-4AAA-4780-8741-8A206BF1BC19}"/>
              </a:ext>
            </a:extLst>
          </p:cNvPr>
          <p:cNvSpPr txBox="1"/>
          <p:nvPr/>
        </p:nvSpPr>
        <p:spPr>
          <a:xfrm>
            <a:off x="9956800" y="5136021"/>
            <a:ext cx="1807779" cy="646331"/>
          </a:xfrm>
          <a:prstGeom prst="rect">
            <a:avLst/>
          </a:prstGeom>
          <a:noFill/>
        </p:spPr>
        <p:txBody>
          <a:bodyPr wrap="square" rtlCol="0">
            <a:spAutoFit/>
          </a:bodyPr>
          <a:lstStyle/>
          <a:p>
            <a:pPr algn="ctr">
              <a:spcBef>
                <a:spcPts val="533"/>
              </a:spcBef>
              <a:spcAft>
                <a:spcPts val="533"/>
              </a:spcAft>
              <a:buClr>
                <a:schemeClr val="tx2"/>
              </a:buClr>
              <a:buSzPct val="120000"/>
            </a:pPr>
            <a:r>
              <a:rPr lang="pt-BR" sz="1200" dirty="0">
                <a:solidFill>
                  <a:schemeClr val="accent1"/>
                </a:solidFill>
                <a:latin typeface="Arial" pitchFamily="34" charset="0"/>
                <a:cs typeface="Arial" pitchFamily="34" charset="0"/>
              </a:rPr>
              <a:t>Dispara a etapa de faturamento para liberação da Carga</a:t>
            </a:r>
          </a:p>
        </p:txBody>
      </p:sp>
      <p:pic>
        <p:nvPicPr>
          <p:cNvPr id="132" name="Imagem 131">
            <a:extLst>
              <a:ext uri="{FF2B5EF4-FFF2-40B4-BE49-F238E27FC236}">
                <a16:creationId xmlns:a16="http://schemas.microsoft.com/office/drawing/2014/main" id="{DFF909BB-D1F5-4E45-BC3D-749D9C8585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34400" y="1601808"/>
            <a:ext cx="562515" cy="869187"/>
          </a:xfrm>
          <a:prstGeom prst="rect">
            <a:avLst/>
          </a:prstGeom>
        </p:spPr>
      </p:pic>
      <p:pic>
        <p:nvPicPr>
          <p:cNvPr id="138" name="Imagem 137" descr="Ícone&#10;&#10;Descrição gerada automaticamente">
            <a:extLst>
              <a:ext uri="{FF2B5EF4-FFF2-40B4-BE49-F238E27FC236}">
                <a16:creationId xmlns:a16="http://schemas.microsoft.com/office/drawing/2014/main" id="{BF42CCA0-857B-4F0E-8583-1D38EB01F0D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8551" y="4264938"/>
            <a:ext cx="751671" cy="795336"/>
          </a:xfrm>
          <a:prstGeom prst="rect">
            <a:avLst/>
          </a:prstGeom>
        </p:spPr>
      </p:pic>
      <p:pic>
        <p:nvPicPr>
          <p:cNvPr id="139" name="Imagem 138" descr="Ícone&#10;&#10;Descrição gerada automaticamente">
            <a:extLst>
              <a:ext uri="{FF2B5EF4-FFF2-40B4-BE49-F238E27FC236}">
                <a16:creationId xmlns:a16="http://schemas.microsoft.com/office/drawing/2014/main" id="{1AF25EA7-A5B9-4D7E-A89F-7848BC21274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63856" y="4540467"/>
            <a:ext cx="430347" cy="548048"/>
          </a:xfrm>
          <a:prstGeom prst="rect">
            <a:avLst/>
          </a:prstGeom>
        </p:spPr>
      </p:pic>
      <p:pic>
        <p:nvPicPr>
          <p:cNvPr id="141" name="Imagem 140" descr="Uma imagem contendo quarto, muitos, coberto, geladeira&#10;&#10;Descrição gerada automaticamente">
            <a:extLst>
              <a:ext uri="{FF2B5EF4-FFF2-40B4-BE49-F238E27FC236}">
                <a16:creationId xmlns:a16="http://schemas.microsoft.com/office/drawing/2014/main" id="{476B0B88-0C33-4E8C-94E8-85CD1208D660}"/>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59874" t="42362" r="19672" b="32810"/>
          <a:stretch/>
        </p:blipFill>
        <p:spPr>
          <a:xfrm>
            <a:off x="8296165" y="4540467"/>
            <a:ext cx="1016003" cy="630623"/>
          </a:xfrm>
          <a:prstGeom prst="rect">
            <a:avLst/>
          </a:prstGeom>
        </p:spPr>
      </p:pic>
      <p:pic>
        <p:nvPicPr>
          <p:cNvPr id="147" name="Imagem 146" descr="Ícone&#10;&#10;Descrição gerada automaticamente">
            <a:hlinkClick r:id="rId10"/>
            <a:extLst>
              <a:ext uri="{FF2B5EF4-FFF2-40B4-BE49-F238E27FC236}">
                <a16:creationId xmlns:a16="http://schemas.microsoft.com/office/drawing/2014/main" id="{FF396F3F-07FE-4010-A143-C1DBCEF48FD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432706" y="4365115"/>
            <a:ext cx="740757" cy="796910"/>
          </a:xfrm>
          <a:prstGeom prst="rect">
            <a:avLst/>
          </a:prstGeom>
        </p:spPr>
      </p:pic>
      <p:sp>
        <p:nvSpPr>
          <p:cNvPr id="172" name="Elipse 171">
            <a:extLst>
              <a:ext uri="{FF2B5EF4-FFF2-40B4-BE49-F238E27FC236}">
                <a16:creationId xmlns:a16="http://schemas.microsoft.com/office/drawing/2014/main" id="{CBF8CB8D-4AE1-4267-9366-8E8F76B20908}"/>
              </a:ext>
            </a:extLst>
          </p:cNvPr>
          <p:cNvSpPr/>
          <p:nvPr/>
        </p:nvSpPr>
        <p:spPr>
          <a:xfrm>
            <a:off x="42040" y="1037020"/>
            <a:ext cx="490483" cy="504496"/>
          </a:xfrm>
          <a:prstGeom prst="ellipse">
            <a:avLst/>
          </a:prstGeom>
          <a:solidFill>
            <a:schemeClr val="bg2">
              <a:lumMod val="75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pt-BR" sz="2400" b="1">
                <a:effectLst>
                  <a:outerShdw blurRad="38100" dist="38100" dir="2700000" algn="tl">
                    <a:srgbClr val="000000">
                      <a:alpha val="43137"/>
                    </a:srgbClr>
                  </a:outerShdw>
                </a:effectLst>
              </a:rPr>
              <a:t>1</a:t>
            </a:r>
          </a:p>
        </p:txBody>
      </p:sp>
      <p:sp>
        <p:nvSpPr>
          <p:cNvPr id="174" name="Elipse 173">
            <a:extLst>
              <a:ext uri="{FF2B5EF4-FFF2-40B4-BE49-F238E27FC236}">
                <a16:creationId xmlns:a16="http://schemas.microsoft.com/office/drawing/2014/main" id="{D92940A1-C250-45F8-82DA-960D143893D1}"/>
              </a:ext>
            </a:extLst>
          </p:cNvPr>
          <p:cNvSpPr/>
          <p:nvPr/>
        </p:nvSpPr>
        <p:spPr>
          <a:xfrm>
            <a:off x="2557516" y="1044027"/>
            <a:ext cx="490483" cy="504496"/>
          </a:xfrm>
          <a:prstGeom prst="ellipse">
            <a:avLst/>
          </a:prstGeom>
          <a:solidFill>
            <a:schemeClr val="bg2">
              <a:lumMod val="75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pt-BR" sz="2400" b="1">
                <a:effectLst>
                  <a:outerShdw blurRad="38100" dist="38100" dir="2700000" algn="tl">
                    <a:srgbClr val="000000">
                      <a:alpha val="43137"/>
                    </a:srgbClr>
                  </a:outerShdw>
                </a:effectLst>
              </a:rPr>
              <a:t>2</a:t>
            </a:r>
          </a:p>
        </p:txBody>
      </p:sp>
      <p:cxnSp>
        <p:nvCxnSpPr>
          <p:cNvPr id="176" name="Conector reto 175">
            <a:extLst>
              <a:ext uri="{FF2B5EF4-FFF2-40B4-BE49-F238E27FC236}">
                <a16:creationId xmlns:a16="http://schemas.microsoft.com/office/drawing/2014/main" id="{6F774AF2-9BCC-476A-AD1F-01528A628F1C}"/>
              </a:ext>
            </a:extLst>
          </p:cNvPr>
          <p:cNvCxnSpPr>
            <a:cxnSpLocks/>
            <a:stCxn id="172" idx="0"/>
            <a:endCxn id="179" idx="0"/>
          </p:cNvCxnSpPr>
          <p:nvPr/>
        </p:nvCxnSpPr>
        <p:spPr>
          <a:xfrm flipV="1">
            <a:off x="287282" y="1023006"/>
            <a:ext cx="9683529" cy="14015"/>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77" name="Elipse 176">
            <a:extLst>
              <a:ext uri="{FF2B5EF4-FFF2-40B4-BE49-F238E27FC236}">
                <a16:creationId xmlns:a16="http://schemas.microsoft.com/office/drawing/2014/main" id="{8DE200AE-9183-455C-B7E0-F12819502F8C}"/>
              </a:ext>
            </a:extLst>
          </p:cNvPr>
          <p:cNvSpPr/>
          <p:nvPr/>
        </p:nvSpPr>
        <p:spPr>
          <a:xfrm>
            <a:off x="4988908" y="1023005"/>
            <a:ext cx="490483" cy="504496"/>
          </a:xfrm>
          <a:prstGeom prst="ellipse">
            <a:avLst/>
          </a:prstGeom>
          <a:solidFill>
            <a:schemeClr val="bg2">
              <a:lumMod val="75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pt-BR" sz="2400" b="1">
                <a:effectLst>
                  <a:outerShdw blurRad="38100" dist="38100" dir="2700000" algn="tl">
                    <a:srgbClr val="000000">
                      <a:alpha val="43137"/>
                    </a:srgbClr>
                  </a:outerShdw>
                </a:effectLst>
              </a:rPr>
              <a:t>3</a:t>
            </a:r>
          </a:p>
        </p:txBody>
      </p:sp>
      <p:sp>
        <p:nvSpPr>
          <p:cNvPr id="178" name="Elipse 177">
            <a:extLst>
              <a:ext uri="{FF2B5EF4-FFF2-40B4-BE49-F238E27FC236}">
                <a16:creationId xmlns:a16="http://schemas.microsoft.com/office/drawing/2014/main" id="{A2E77247-8853-4072-AD2E-FDD87D99A79E}"/>
              </a:ext>
            </a:extLst>
          </p:cNvPr>
          <p:cNvSpPr/>
          <p:nvPr/>
        </p:nvSpPr>
        <p:spPr>
          <a:xfrm>
            <a:off x="7364245" y="1030012"/>
            <a:ext cx="490483" cy="504496"/>
          </a:xfrm>
          <a:prstGeom prst="ellipse">
            <a:avLst/>
          </a:prstGeom>
          <a:solidFill>
            <a:schemeClr val="bg2">
              <a:lumMod val="75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pt-BR" sz="2400" b="1">
                <a:effectLst>
                  <a:outerShdw blurRad="38100" dist="38100" dir="2700000" algn="tl">
                    <a:srgbClr val="000000">
                      <a:alpha val="43137"/>
                    </a:srgbClr>
                  </a:outerShdw>
                </a:effectLst>
              </a:rPr>
              <a:t>4</a:t>
            </a:r>
          </a:p>
        </p:txBody>
      </p:sp>
      <p:sp>
        <p:nvSpPr>
          <p:cNvPr id="179" name="Elipse 178">
            <a:extLst>
              <a:ext uri="{FF2B5EF4-FFF2-40B4-BE49-F238E27FC236}">
                <a16:creationId xmlns:a16="http://schemas.microsoft.com/office/drawing/2014/main" id="{0E8E5817-84DE-4D69-B241-8B90DD47444F}"/>
              </a:ext>
            </a:extLst>
          </p:cNvPr>
          <p:cNvSpPr/>
          <p:nvPr/>
        </p:nvSpPr>
        <p:spPr>
          <a:xfrm>
            <a:off x="9725569" y="1023005"/>
            <a:ext cx="490483" cy="504496"/>
          </a:xfrm>
          <a:prstGeom prst="ellipse">
            <a:avLst/>
          </a:prstGeom>
          <a:solidFill>
            <a:schemeClr val="bg2">
              <a:lumMod val="75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pt-BR" sz="2400" b="1">
                <a:effectLst>
                  <a:outerShdw blurRad="38100" dist="38100" dir="2700000" algn="tl">
                    <a:srgbClr val="000000">
                      <a:alpha val="43137"/>
                    </a:srgbClr>
                  </a:outerShdw>
                </a:effectLst>
              </a:rPr>
              <a:t>5</a:t>
            </a:r>
          </a:p>
        </p:txBody>
      </p:sp>
      <p:sp>
        <p:nvSpPr>
          <p:cNvPr id="181" name="Elipse 180">
            <a:extLst>
              <a:ext uri="{FF2B5EF4-FFF2-40B4-BE49-F238E27FC236}">
                <a16:creationId xmlns:a16="http://schemas.microsoft.com/office/drawing/2014/main" id="{72DFD7BD-2541-4A08-ACD3-1008960A2F8F}"/>
              </a:ext>
            </a:extLst>
          </p:cNvPr>
          <p:cNvSpPr/>
          <p:nvPr/>
        </p:nvSpPr>
        <p:spPr>
          <a:xfrm>
            <a:off x="42040" y="3706644"/>
            <a:ext cx="490483" cy="504496"/>
          </a:xfrm>
          <a:prstGeom prst="ellipse">
            <a:avLst/>
          </a:prstGeom>
          <a:solidFill>
            <a:schemeClr val="bg2">
              <a:lumMod val="75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pt-BR" sz="2400" b="1">
                <a:effectLst>
                  <a:outerShdw blurRad="38100" dist="38100" dir="2700000" algn="tl">
                    <a:srgbClr val="000000">
                      <a:alpha val="43137"/>
                    </a:srgbClr>
                  </a:outerShdw>
                </a:effectLst>
              </a:rPr>
              <a:t>6</a:t>
            </a:r>
          </a:p>
        </p:txBody>
      </p:sp>
      <p:sp>
        <p:nvSpPr>
          <p:cNvPr id="182" name="Elipse 181">
            <a:extLst>
              <a:ext uri="{FF2B5EF4-FFF2-40B4-BE49-F238E27FC236}">
                <a16:creationId xmlns:a16="http://schemas.microsoft.com/office/drawing/2014/main" id="{A238D49A-355D-4495-B7CD-DEF7EC1BC247}"/>
              </a:ext>
            </a:extLst>
          </p:cNvPr>
          <p:cNvSpPr/>
          <p:nvPr/>
        </p:nvSpPr>
        <p:spPr>
          <a:xfrm>
            <a:off x="2557516" y="3713651"/>
            <a:ext cx="490483" cy="504496"/>
          </a:xfrm>
          <a:prstGeom prst="ellipse">
            <a:avLst/>
          </a:prstGeom>
          <a:solidFill>
            <a:schemeClr val="bg2">
              <a:lumMod val="75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pt-BR" sz="2400" b="1">
                <a:effectLst>
                  <a:outerShdw blurRad="38100" dist="38100" dir="2700000" algn="tl">
                    <a:srgbClr val="000000">
                      <a:alpha val="43137"/>
                    </a:srgbClr>
                  </a:outerShdw>
                </a:effectLst>
              </a:rPr>
              <a:t>7</a:t>
            </a:r>
          </a:p>
        </p:txBody>
      </p:sp>
      <p:cxnSp>
        <p:nvCxnSpPr>
          <p:cNvPr id="183" name="Conector reto 182">
            <a:extLst>
              <a:ext uri="{FF2B5EF4-FFF2-40B4-BE49-F238E27FC236}">
                <a16:creationId xmlns:a16="http://schemas.microsoft.com/office/drawing/2014/main" id="{061610AF-0398-47F4-B7C6-BF903ADDD609}"/>
              </a:ext>
            </a:extLst>
          </p:cNvPr>
          <p:cNvCxnSpPr>
            <a:cxnSpLocks/>
            <a:stCxn id="181" idx="0"/>
            <a:endCxn id="186" idx="0"/>
          </p:cNvCxnSpPr>
          <p:nvPr/>
        </p:nvCxnSpPr>
        <p:spPr>
          <a:xfrm flipV="1">
            <a:off x="287282" y="3692630"/>
            <a:ext cx="9683529" cy="14015"/>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84" name="Elipse 183">
            <a:extLst>
              <a:ext uri="{FF2B5EF4-FFF2-40B4-BE49-F238E27FC236}">
                <a16:creationId xmlns:a16="http://schemas.microsoft.com/office/drawing/2014/main" id="{37340B58-CC34-449E-8832-1B1AD79A6073}"/>
              </a:ext>
            </a:extLst>
          </p:cNvPr>
          <p:cNvSpPr/>
          <p:nvPr/>
        </p:nvSpPr>
        <p:spPr>
          <a:xfrm>
            <a:off x="4988908" y="3692629"/>
            <a:ext cx="490483" cy="504496"/>
          </a:xfrm>
          <a:prstGeom prst="ellipse">
            <a:avLst/>
          </a:prstGeom>
          <a:solidFill>
            <a:schemeClr val="bg2">
              <a:lumMod val="75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pt-BR" sz="2400" b="1">
                <a:effectLst>
                  <a:outerShdw blurRad="38100" dist="38100" dir="2700000" algn="tl">
                    <a:srgbClr val="000000">
                      <a:alpha val="43137"/>
                    </a:srgbClr>
                  </a:outerShdw>
                </a:effectLst>
              </a:rPr>
              <a:t>8</a:t>
            </a:r>
          </a:p>
        </p:txBody>
      </p:sp>
      <p:sp>
        <p:nvSpPr>
          <p:cNvPr id="185" name="Elipse 184">
            <a:extLst>
              <a:ext uri="{FF2B5EF4-FFF2-40B4-BE49-F238E27FC236}">
                <a16:creationId xmlns:a16="http://schemas.microsoft.com/office/drawing/2014/main" id="{909F983E-27E4-4AF6-A5E5-9FE0CC10D461}"/>
              </a:ext>
            </a:extLst>
          </p:cNvPr>
          <p:cNvSpPr/>
          <p:nvPr/>
        </p:nvSpPr>
        <p:spPr>
          <a:xfrm>
            <a:off x="7364245" y="3699636"/>
            <a:ext cx="490483" cy="504496"/>
          </a:xfrm>
          <a:prstGeom prst="ellipse">
            <a:avLst/>
          </a:prstGeom>
          <a:solidFill>
            <a:schemeClr val="bg2">
              <a:lumMod val="75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pt-BR" sz="2400" b="1">
                <a:effectLst>
                  <a:outerShdw blurRad="38100" dist="38100" dir="2700000" algn="tl">
                    <a:srgbClr val="000000">
                      <a:alpha val="43137"/>
                    </a:srgbClr>
                  </a:outerShdw>
                </a:effectLst>
              </a:rPr>
              <a:t>9</a:t>
            </a:r>
          </a:p>
        </p:txBody>
      </p:sp>
      <p:sp>
        <p:nvSpPr>
          <p:cNvPr id="186" name="Elipse 185">
            <a:extLst>
              <a:ext uri="{FF2B5EF4-FFF2-40B4-BE49-F238E27FC236}">
                <a16:creationId xmlns:a16="http://schemas.microsoft.com/office/drawing/2014/main" id="{2E1B8634-63B8-4181-BFBF-CEC96A7E1D1C}"/>
              </a:ext>
            </a:extLst>
          </p:cNvPr>
          <p:cNvSpPr/>
          <p:nvPr/>
        </p:nvSpPr>
        <p:spPr>
          <a:xfrm>
            <a:off x="9725569" y="3692629"/>
            <a:ext cx="490483" cy="504496"/>
          </a:xfrm>
          <a:prstGeom prst="ellipse">
            <a:avLst/>
          </a:prstGeom>
          <a:solidFill>
            <a:schemeClr val="bg2">
              <a:lumMod val="75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pt-BR" sz="1867" b="1">
              <a:effectLst>
                <a:outerShdw blurRad="38100" dist="38100" dir="2700000" algn="tl">
                  <a:srgbClr val="000000">
                    <a:alpha val="43137"/>
                  </a:srgbClr>
                </a:outerShdw>
              </a:effectLst>
            </a:endParaRPr>
          </a:p>
        </p:txBody>
      </p:sp>
      <p:sp>
        <p:nvSpPr>
          <p:cNvPr id="188" name="CaixaDeTexto 187">
            <a:extLst>
              <a:ext uri="{FF2B5EF4-FFF2-40B4-BE49-F238E27FC236}">
                <a16:creationId xmlns:a16="http://schemas.microsoft.com/office/drawing/2014/main" id="{FAE3D540-FFAF-4A03-B234-8E92D8752883}"/>
              </a:ext>
            </a:extLst>
          </p:cNvPr>
          <p:cNvSpPr txBox="1"/>
          <p:nvPr/>
        </p:nvSpPr>
        <p:spPr>
          <a:xfrm>
            <a:off x="9655505" y="3706768"/>
            <a:ext cx="620108" cy="420564"/>
          </a:xfrm>
          <a:prstGeom prst="rect">
            <a:avLst/>
          </a:prstGeom>
          <a:noFill/>
        </p:spPr>
        <p:txBody>
          <a:bodyPr wrap="square" rtlCol="0">
            <a:spAutoFit/>
          </a:bodyPr>
          <a:lstStyle/>
          <a:p>
            <a:pPr algn="ctr">
              <a:spcBef>
                <a:spcPts val="533"/>
              </a:spcBef>
              <a:spcAft>
                <a:spcPts val="533"/>
              </a:spcAft>
              <a:buClr>
                <a:schemeClr val="tx2"/>
              </a:buClr>
              <a:buSzPct val="120000"/>
            </a:pPr>
            <a:r>
              <a:rPr lang="pt-BR" sz="2133" b="1">
                <a:solidFill>
                  <a:schemeClr val="bg1"/>
                </a:solidFill>
                <a:effectLst>
                  <a:outerShdw blurRad="38100" dist="38100" dir="2700000" algn="tl">
                    <a:srgbClr val="000000">
                      <a:alpha val="43137"/>
                    </a:srgbClr>
                  </a:outerShdw>
                </a:effectLst>
                <a:latin typeface="Arial" pitchFamily="34" charset="0"/>
                <a:cs typeface="Arial" pitchFamily="34" charset="0"/>
              </a:rPr>
              <a:t>10</a:t>
            </a:r>
          </a:p>
        </p:txBody>
      </p:sp>
      <p:grpSp>
        <p:nvGrpSpPr>
          <p:cNvPr id="189" name="Google Shape;13845;p77">
            <a:extLst>
              <a:ext uri="{FF2B5EF4-FFF2-40B4-BE49-F238E27FC236}">
                <a16:creationId xmlns:a16="http://schemas.microsoft.com/office/drawing/2014/main" id="{98FC6F85-6157-4B04-993E-7DADBEF6B55A}"/>
              </a:ext>
            </a:extLst>
          </p:cNvPr>
          <p:cNvGrpSpPr/>
          <p:nvPr/>
        </p:nvGrpSpPr>
        <p:grpSpPr>
          <a:xfrm>
            <a:off x="8043917" y="1928739"/>
            <a:ext cx="400303" cy="393349"/>
            <a:chOff x="-60988625" y="2310475"/>
            <a:chExt cx="316650" cy="311150"/>
          </a:xfrm>
          <a:solidFill>
            <a:schemeClr val="accent2"/>
          </a:solidFill>
        </p:grpSpPr>
        <p:sp>
          <p:nvSpPr>
            <p:cNvPr id="190" name="Google Shape;13846;p77">
              <a:extLst>
                <a:ext uri="{FF2B5EF4-FFF2-40B4-BE49-F238E27FC236}">
                  <a16:creationId xmlns:a16="http://schemas.microsoft.com/office/drawing/2014/main" id="{142F4DC9-ED55-43D3-91CA-5002A8E6AD54}"/>
                </a:ext>
              </a:extLst>
            </p:cNvPr>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grpFill/>
            <a:ln>
              <a:noFill/>
            </a:ln>
          </p:spPr>
          <p:txBody>
            <a:bodyPr spcFirstLastPara="1" wrap="square" lIns="121900" tIns="121900" rIns="121900" bIns="121900" anchor="ctr" anchorCtr="0">
              <a:noAutofit/>
            </a:bodyPr>
            <a:lstStyle/>
            <a:p>
              <a:endParaRPr sz="2400"/>
            </a:p>
          </p:txBody>
        </p:sp>
        <p:sp>
          <p:nvSpPr>
            <p:cNvPr id="191" name="Google Shape;13847;p77">
              <a:extLst>
                <a:ext uri="{FF2B5EF4-FFF2-40B4-BE49-F238E27FC236}">
                  <a16:creationId xmlns:a16="http://schemas.microsoft.com/office/drawing/2014/main" id="{0060AE4B-2E67-489D-BEF8-B3066B462596}"/>
                </a:ext>
              </a:extLst>
            </p:cNvPr>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grpFill/>
            <a:ln>
              <a:noFill/>
            </a:ln>
          </p:spPr>
          <p:txBody>
            <a:bodyPr spcFirstLastPara="1" wrap="square" lIns="121900" tIns="121900" rIns="121900" bIns="121900" anchor="ctr" anchorCtr="0">
              <a:noAutofit/>
            </a:bodyPr>
            <a:lstStyle/>
            <a:p>
              <a:endParaRPr sz="2400"/>
            </a:p>
          </p:txBody>
        </p:sp>
        <p:sp>
          <p:nvSpPr>
            <p:cNvPr id="192" name="Google Shape;13848;p77">
              <a:extLst>
                <a:ext uri="{FF2B5EF4-FFF2-40B4-BE49-F238E27FC236}">
                  <a16:creationId xmlns:a16="http://schemas.microsoft.com/office/drawing/2014/main" id="{7A561952-7DD1-4CF3-9C35-CF5D26CE9548}"/>
                </a:ext>
              </a:extLst>
            </p:cNvPr>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grpFill/>
            <a:ln>
              <a:noFill/>
            </a:ln>
          </p:spPr>
          <p:txBody>
            <a:bodyPr spcFirstLastPara="1" wrap="square" lIns="121900" tIns="121900" rIns="121900" bIns="121900" anchor="ctr" anchorCtr="0">
              <a:noAutofit/>
            </a:bodyPr>
            <a:lstStyle/>
            <a:p>
              <a:endParaRPr sz="2400"/>
            </a:p>
          </p:txBody>
        </p:sp>
        <p:sp>
          <p:nvSpPr>
            <p:cNvPr id="193" name="Google Shape;13849;p77">
              <a:extLst>
                <a:ext uri="{FF2B5EF4-FFF2-40B4-BE49-F238E27FC236}">
                  <a16:creationId xmlns:a16="http://schemas.microsoft.com/office/drawing/2014/main" id="{4262AF58-615D-44B7-AFF8-51C021C3F486}"/>
                </a:ext>
              </a:extLst>
            </p:cNvPr>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grpFill/>
            <a:ln>
              <a:noFill/>
            </a:ln>
          </p:spPr>
          <p:txBody>
            <a:bodyPr spcFirstLastPara="1" wrap="square" lIns="121900" tIns="121900" rIns="121900" bIns="121900" anchor="ctr" anchorCtr="0">
              <a:noAutofit/>
            </a:bodyPr>
            <a:lstStyle/>
            <a:p>
              <a:endParaRPr sz="2400"/>
            </a:p>
          </p:txBody>
        </p:sp>
        <p:sp>
          <p:nvSpPr>
            <p:cNvPr id="194" name="Google Shape;13850;p77">
              <a:extLst>
                <a:ext uri="{FF2B5EF4-FFF2-40B4-BE49-F238E27FC236}">
                  <a16:creationId xmlns:a16="http://schemas.microsoft.com/office/drawing/2014/main" id="{7DE438C1-B501-4D46-AD90-A54B1819F3B5}"/>
                </a:ext>
              </a:extLst>
            </p:cNvPr>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grpFill/>
            <a:ln>
              <a:noFill/>
            </a:ln>
          </p:spPr>
          <p:txBody>
            <a:bodyPr spcFirstLastPara="1" wrap="square" lIns="121900" tIns="121900" rIns="121900" bIns="121900" anchor="ctr" anchorCtr="0">
              <a:noAutofit/>
            </a:bodyPr>
            <a:lstStyle/>
            <a:p>
              <a:endParaRPr sz="2400"/>
            </a:p>
          </p:txBody>
        </p:sp>
        <p:sp>
          <p:nvSpPr>
            <p:cNvPr id="195" name="Google Shape;13851;p77">
              <a:extLst>
                <a:ext uri="{FF2B5EF4-FFF2-40B4-BE49-F238E27FC236}">
                  <a16:creationId xmlns:a16="http://schemas.microsoft.com/office/drawing/2014/main" id="{A1C969F6-8590-4091-AF25-E1BBCBE050F5}"/>
                </a:ext>
              </a:extLst>
            </p:cNvPr>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96" name="Google Shape;14005;p77">
            <a:extLst>
              <a:ext uri="{FF2B5EF4-FFF2-40B4-BE49-F238E27FC236}">
                <a16:creationId xmlns:a16="http://schemas.microsoft.com/office/drawing/2014/main" id="{88BAAFA6-82AD-4290-B1BF-96B83A238777}"/>
              </a:ext>
            </a:extLst>
          </p:cNvPr>
          <p:cNvGrpSpPr/>
          <p:nvPr/>
        </p:nvGrpSpPr>
        <p:grpSpPr>
          <a:xfrm>
            <a:off x="5717626" y="1853262"/>
            <a:ext cx="434429" cy="429881"/>
            <a:chOff x="1049375" y="2318350"/>
            <a:chExt cx="298525" cy="295400"/>
          </a:xfrm>
          <a:solidFill>
            <a:schemeClr val="accent2"/>
          </a:solidFill>
        </p:grpSpPr>
        <p:sp>
          <p:nvSpPr>
            <p:cNvPr id="197" name="Google Shape;14006;p77">
              <a:extLst>
                <a:ext uri="{FF2B5EF4-FFF2-40B4-BE49-F238E27FC236}">
                  <a16:creationId xmlns:a16="http://schemas.microsoft.com/office/drawing/2014/main" id="{19FB7BFA-1E21-42DD-8640-A6F96688D0ED}"/>
                </a:ext>
              </a:extLst>
            </p:cNvPr>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grpFill/>
            <a:ln>
              <a:noFill/>
            </a:ln>
          </p:spPr>
          <p:txBody>
            <a:bodyPr spcFirstLastPara="1" wrap="square" lIns="121900" tIns="121900" rIns="121900" bIns="121900" anchor="ctr" anchorCtr="0">
              <a:noAutofit/>
            </a:bodyPr>
            <a:lstStyle/>
            <a:p>
              <a:endParaRPr sz="2400"/>
            </a:p>
          </p:txBody>
        </p:sp>
        <p:sp>
          <p:nvSpPr>
            <p:cNvPr id="198" name="Google Shape;14007;p77">
              <a:extLst>
                <a:ext uri="{FF2B5EF4-FFF2-40B4-BE49-F238E27FC236}">
                  <a16:creationId xmlns:a16="http://schemas.microsoft.com/office/drawing/2014/main" id="{832902CB-8CF7-47ED-A05F-5EF2D384640C}"/>
                </a:ext>
              </a:extLst>
            </p:cNvPr>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grpFill/>
            <a:ln>
              <a:noFill/>
            </a:ln>
          </p:spPr>
          <p:txBody>
            <a:bodyPr spcFirstLastPara="1" wrap="square" lIns="121900" tIns="121900" rIns="121900" bIns="121900" anchor="ctr" anchorCtr="0">
              <a:noAutofit/>
            </a:bodyPr>
            <a:lstStyle/>
            <a:p>
              <a:endParaRPr sz="2400"/>
            </a:p>
          </p:txBody>
        </p:sp>
        <p:sp>
          <p:nvSpPr>
            <p:cNvPr id="199" name="Google Shape;14008;p77">
              <a:extLst>
                <a:ext uri="{FF2B5EF4-FFF2-40B4-BE49-F238E27FC236}">
                  <a16:creationId xmlns:a16="http://schemas.microsoft.com/office/drawing/2014/main" id="{9BF6D2A8-5CCD-4C93-A20B-6AE697F50ED8}"/>
                </a:ext>
              </a:extLst>
            </p:cNvPr>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grpFill/>
            <a:ln>
              <a:noFill/>
            </a:ln>
          </p:spPr>
          <p:txBody>
            <a:bodyPr spcFirstLastPara="1" wrap="square" lIns="121900" tIns="121900" rIns="121900" bIns="121900" anchor="ctr" anchorCtr="0">
              <a:noAutofit/>
            </a:bodyPr>
            <a:lstStyle/>
            <a:p>
              <a:endParaRPr sz="2400"/>
            </a:p>
          </p:txBody>
        </p:sp>
        <p:sp>
          <p:nvSpPr>
            <p:cNvPr id="200" name="Google Shape;14009;p77">
              <a:extLst>
                <a:ext uri="{FF2B5EF4-FFF2-40B4-BE49-F238E27FC236}">
                  <a16:creationId xmlns:a16="http://schemas.microsoft.com/office/drawing/2014/main" id="{14A9F8B0-6805-4089-A1B2-B8E608A58C5E}"/>
                </a:ext>
              </a:extLst>
            </p:cNvPr>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grpFill/>
            <a:ln>
              <a:noFill/>
            </a:ln>
          </p:spPr>
          <p:txBody>
            <a:bodyPr spcFirstLastPara="1" wrap="square" lIns="121900" tIns="121900" rIns="121900" bIns="121900" anchor="ctr" anchorCtr="0">
              <a:noAutofit/>
            </a:bodyPr>
            <a:lstStyle/>
            <a:p>
              <a:endParaRPr sz="2400"/>
            </a:p>
          </p:txBody>
        </p:sp>
      </p:grpSp>
      <p:pic>
        <p:nvPicPr>
          <p:cNvPr id="82" name="Imagem 81">
            <a:extLst>
              <a:ext uri="{FF2B5EF4-FFF2-40B4-BE49-F238E27FC236}">
                <a16:creationId xmlns:a16="http://schemas.microsoft.com/office/drawing/2014/main" id="{E803B5CA-B558-42CE-9257-5D1B9107689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9063" y="1566773"/>
            <a:ext cx="562515" cy="869187"/>
          </a:xfrm>
          <a:prstGeom prst="rect">
            <a:avLst/>
          </a:prstGeom>
        </p:spPr>
      </p:pic>
      <p:pic>
        <p:nvPicPr>
          <p:cNvPr id="99" name="Imagem 98" descr="Ícone&#10;&#10;Descrição gerada automaticamente">
            <a:extLst>
              <a:ext uri="{FF2B5EF4-FFF2-40B4-BE49-F238E27FC236}">
                <a16:creationId xmlns:a16="http://schemas.microsoft.com/office/drawing/2014/main" id="{5C339368-1D73-4740-AF87-7752F62D120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80555" y="1748451"/>
            <a:ext cx="430347" cy="548048"/>
          </a:xfrm>
          <a:prstGeom prst="rect">
            <a:avLst/>
          </a:prstGeom>
        </p:spPr>
      </p:pic>
      <p:pic>
        <p:nvPicPr>
          <p:cNvPr id="103" name="Imagem 102" descr="Uma imagem contendo quarto, muitos, coberto, geladeira&#10;&#10;Descrição gerada automaticamente">
            <a:extLst>
              <a:ext uri="{FF2B5EF4-FFF2-40B4-BE49-F238E27FC236}">
                <a16:creationId xmlns:a16="http://schemas.microsoft.com/office/drawing/2014/main" id="{6FE26464-496E-4051-8B87-78EF3F3C1E84}"/>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59874" t="42362" r="19672" b="32810"/>
          <a:stretch/>
        </p:blipFill>
        <p:spPr>
          <a:xfrm>
            <a:off x="10612864" y="1748451"/>
            <a:ext cx="1016003" cy="630623"/>
          </a:xfrm>
          <a:prstGeom prst="rect">
            <a:avLst/>
          </a:prstGeom>
        </p:spPr>
      </p:pic>
      <p:pic>
        <p:nvPicPr>
          <p:cNvPr id="104" name="Imagem 103">
            <a:extLst>
              <a:ext uri="{FF2B5EF4-FFF2-40B4-BE49-F238E27FC236}">
                <a16:creationId xmlns:a16="http://schemas.microsoft.com/office/drawing/2014/main" id="{8C35374C-AB62-4AEF-A46D-0D55A82F6F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5460" y="4231132"/>
            <a:ext cx="562515" cy="869187"/>
          </a:xfrm>
          <a:prstGeom prst="rect">
            <a:avLst/>
          </a:prstGeom>
        </p:spPr>
      </p:pic>
      <p:grpSp>
        <p:nvGrpSpPr>
          <p:cNvPr id="108" name="Google Shape;13845;p77">
            <a:extLst>
              <a:ext uri="{FF2B5EF4-FFF2-40B4-BE49-F238E27FC236}">
                <a16:creationId xmlns:a16="http://schemas.microsoft.com/office/drawing/2014/main" id="{F6332E72-21B6-4311-868E-0F0C65945F68}"/>
              </a:ext>
            </a:extLst>
          </p:cNvPr>
          <p:cNvGrpSpPr/>
          <p:nvPr/>
        </p:nvGrpSpPr>
        <p:grpSpPr>
          <a:xfrm>
            <a:off x="594977" y="4558063"/>
            <a:ext cx="400303" cy="393349"/>
            <a:chOff x="-60988625" y="2310475"/>
            <a:chExt cx="316650" cy="311150"/>
          </a:xfrm>
          <a:solidFill>
            <a:schemeClr val="accent2"/>
          </a:solidFill>
        </p:grpSpPr>
        <p:sp>
          <p:nvSpPr>
            <p:cNvPr id="110" name="Google Shape;13846;p77">
              <a:extLst>
                <a:ext uri="{FF2B5EF4-FFF2-40B4-BE49-F238E27FC236}">
                  <a16:creationId xmlns:a16="http://schemas.microsoft.com/office/drawing/2014/main" id="{5D68C4D1-7609-42C8-86FE-1331A54402D7}"/>
                </a:ext>
              </a:extLst>
            </p:cNvPr>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grpFill/>
            <a:ln>
              <a:noFill/>
            </a:ln>
          </p:spPr>
          <p:txBody>
            <a:bodyPr spcFirstLastPara="1" wrap="square" lIns="121900" tIns="121900" rIns="121900" bIns="121900" anchor="ctr" anchorCtr="0">
              <a:noAutofit/>
            </a:bodyPr>
            <a:lstStyle/>
            <a:p>
              <a:endParaRPr sz="2400"/>
            </a:p>
          </p:txBody>
        </p:sp>
        <p:sp>
          <p:nvSpPr>
            <p:cNvPr id="119" name="Google Shape;13847;p77">
              <a:extLst>
                <a:ext uri="{FF2B5EF4-FFF2-40B4-BE49-F238E27FC236}">
                  <a16:creationId xmlns:a16="http://schemas.microsoft.com/office/drawing/2014/main" id="{932BC28A-E971-45F5-8FAE-AA79DA572225}"/>
                </a:ext>
              </a:extLst>
            </p:cNvPr>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grpFill/>
            <a:ln>
              <a:noFill/>
            </a:ln>
          </p:spPr>
          <p:txBody>
            <a:bodyPr spcFirstLastPara="1" wrap="square" lIns="121900" tIns="121900" rIns="121900" bIns="121900" anchor="ctr" anchorCtr="0">
              <a:noAutofit/>
            </a:bodyPr>
            <a:lstStyle/>
            <a:p>
              <a:endParaRPr sz="2400"/>
            </a:p>
          </p:txBody>
        </p:sp>
        <p:sp>
          <p:nvSpPr>
            <p:cNvPr id="123" name="Google Shape;13848;p77">
              <a:extLst>
                <a:ext uri="{FF2B5EF4-FFF2-40B4-BE49-F238E27FC236}">
                  <a16:creationId xmlns:a16="http://schemas.microsoft.com/office/drawing/2014/main" id="{FF80E999-B0D6-4ADF-8180-A9392C0A8737}"/>
                </a:ext>
              </a:extLst>
            </p:cNvPr>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grpFill/>
            <a:ln>
              <a:noFill/>
            </a:ln>
          </p:spPr>
          <p:txBody>
            <a:bodyPr spcFirstLastPara="1" wrap="square" lIns="121900" tIns="121900" rIns="121900" bIns="121900" anchor="ctr" anchorCtr="0">
              <a:noAutofit/>
            </a:bodyPr>
            <a:lstStyle/>
            <a:p>
              <a:endParaRPr sz="2400"/>
            </a:p>
          </p:txBody>
        </p:sp>
        <p:sp>
          <p:nvSpPr>
            <p:cNvPr id="125" name="Google Shape;13849;p77">
              <a:extLst>
                <a:ext uri="{FF2B5EF4-FFF2-40B4-BE49-F238E27FC236}">
                  <a16:creationId xmlns:a16="http://schemas.microsoft.com/office/drawing/2014/main" id="{9FF1AA1B-2884-4D7F-B698-0DB628C95975}"/>
                </a:ext>
              </a:extLst>
            </p:cNvPr>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grpFill/>
            <a:ln>
              <a:noFill/>
            </a:ln>
          </p:spPr>
          <p:txBody>
            <a:bodyPr spcFirstLastPara="1" wrap="square" lIns="121900" tIns="121900" rIns="121900" bIns="121900" anchor="ctr" anchorCtr="0">
              <a:noAutofit/>
            </a:bodyPr>
            <a:lstStyle/>
            <a:p>
              <a:endParaRPr sz="2400"/>
            </a:p>
          </p:txBody>
        </p:sp>
        <p:sp>
          <p:nvSpPr>
            <p:cNvPr id="129" name="Google Shape;13850;p77">
              <a:extLst>
                <a:ext uri="{FF2B5EF4-FFF2-40B4-BE49-F238E27FC236}">
                  <a16:creationId xmlns:a16="http://schemas.microsoft.com/office/drawing/2014/main" id="{37284025-E6BA-42DD-A76A-14802EA3D94B}"/>
                </a:ext>
              </a:extLst>
            </p:cNvPr>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grpFill/>
            <a:ln>
              <a:noFill/>
            </a:ln>
          </p:spPr>
          <p:txBody>
            <a:bodyPr spcFirstLastPara="1" wrap="square" lIns="121900" tIns="121900" rIns="121900" bIns="121900" anchor="ctr" anchorCtr="0">
              <a:noAutofit/>
            </a:bodyPr>
            <a:lstStyle/>
            <a:p>
              <a:endParaRPr sz="2400"/>
            </a:p>
          </p:txBody>
        </p:sp>
        <p:sp>
          <p:nvSpPr>
            <p:cNvPr id="130" name="Google Shape;13851;p77">
              <a:extLst>
                <a:ext uri="{FF2B5EF4-FFF2-40B4-BE49-F238E27FC236}">
                  <a16:creationId xmlns:a16="http://schemas.microsoft.com/office/drawing/2014/main" id="{C6FCFACF-B0BB-463E-B401-B6F59BF8DC4E}"/>
                </a:ext>
              </a:extLst>
            </p:cNvPr>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grpFill/>
            <a:ln>
              <a:noFill/>
            </a:ln>
          </p:spPr>
          <p:txBody>
            <a:bodyPr spcFirstLastPara="1" wrap="square" lIns="121900" tIns="121900" rIns="121900" bIns="121900" anchor="ctr" anchorCtr="0">
              <a:noAutofit/>
            </a:bodyPr>
            <a:lstStyle/>
            <a:p>
              <a:endParaRPr sz="2400"/>
            </a:p>
          </p:txBody>
        </p:sp>
      </p:grpSp>
      <p:pic>
        <p:nvPicPr>
          <p:cNvPr id="3" name="Imagem 2" descr="Desenho de um círculo&#10;&#10;Descrição gerada automaticamente com confiança média">
            <a:extLst>
              <a:ext uri="{FF2B5EF4-FFF2-40B4-BE49-F238E27FC236}">
                <a16:creationId xmlns:a16="http://schemas.microsoft.com/office/drawing/2014/main" id="{7A9786B4-B037-4A6E-BD98-DC7DA8BED52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79788" y="5929560"/>
            <a:ext cx="752735" cy="197636"/>
          </a:xfrm>
          <a:prstGeom prst="rect">
            <a:avLst/>
          </a:prstGeom>
        </p:spPr>
      </p:pic>
      <p:pic>
        <p:nvPicPr>
          <p:cNvPr id="131" name="Imagem 130" descr="Ícone&#10;&#10;Descrição gerada automaticamente">
            <a:extLst>
              <a:ext uri="{FF2B5EF4-FFF2-40B4-BE49-F238E27FC236}">
                <a16:creationId xmlns:a16="http://schemas.microsoft.com/office/drawing/2014/main" id="{C5904A84-1411-4138-A821-7A919FFBB57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59642" y="4332990"/>
            <a:ext cx="629276" cy="801385"/>
          </a:xfrm>
          <a:prstGeom prst="rect">
            <a:avLst/>
          </a:prstGeom>
        </p:spPr>
      </p:pic>
      <p:pic>
        <p:nvPicPr>
          <p:cNvPr id="135" name="Imagem 134" descr="Logotipo&#10;&#10;Descrição gerada automaticamente">
            <a:extLst>
              <a:ext uri="{FF2B5EF4-FFF2-40B4-BE49-F238E27FC236}">
                <a16:creationId xmlns:a16="http://schemas.microsoft.com/office/drawing/2014/main" id="{E92A0A64-5918-4A76-9A23-218F98B9BA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76932" y="5808356"/>
            <a:ext cx="730896" cy="372757"/>
          </a:xfrm>
          <a:prstGeom prst="rect">
            <a:avLst/>
          </a:prstGeom>
        </p:spPr>
      </p:pic>
      <p:pic>
        <p:nvPicPr>
          <p:cNvPr id="137" name="Imagem 136" descr="Desenho de um círculo&#10;&#10;Descrição gerada automaticamente com confiança média">
            <a:extLst>
              <a:ext uri="{FF2B5EF4-FFF2-40B4-BE49-F238E27FC236}">
                <a16:creationId xmlns:a16="http://schemas.microsoft.com/office/drawing/2014/main" id="{E2ED1B5B-FAC1-4F9E-9CEE-9CAF038460A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16979" y="5895916"/>
            <a:ext cx="752735" cy="197636"/>
          </a:xfrm>
          <a:prstGeom prst="rect">
            <a:avLst/>
          </a:prstGeom>
        </p:spPr>
      </p:pic>
      <p:pic>
        <p:nvPicPr>
          <p:cNvPr id="140" name="Imagem 139" descr="Logotipo&#10;&#10;Descrição gerada automaticamente">
            <a:extLst>
              <a:ext uri="{FF2B5EF4-FFF2-40B4-BE49-F238E27FC236}">
                <a16:creationId xmlns:a16="http://schemas.microsoft.com/office/drawing/2014/main" id="{C191D1FC-41C6-486F-9DB9-C3ED4207A6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79391" y="3111312"/>
            <a:ext cx="730896" cy="372757"/>
          </a:xfrm>
          <a:prstGeom prst="rect">
            <a:avLst/>
          </a:prstGeom>
        </p:spPr>
      </p:pic>
      <p:pic>
        <p:nvPicPr>
          <p:cNvPr id="142" name="Imagem 141" descr="Desenho de um círculo&#10;&#10;Descrição gerada automaticamente com confiança média">
            <a:extLst>
              <a:ext uri="{FF2B5EF4-FFF2-40B4-BE49-F238E27FC236}">
                <a16:creationId xmlns:a16="http://schemas.microsoft.com/office/drawing/2014/main" id="{CD42340A-C748-496C-9DA9-ADA1793B894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19438" y="3198872"/>
            <a:ext cx="752735" cy="197636"/>
          </a:xfrm>
          <a:prstGeom prst="rect">
            <a:avLst/>
          </a:prstGeom>
        </p:spPr>
      </p:pic>
      <p:pic>
        <p:nvPicPr>
          <p:cNvPr id="143" name="Imagem 142" descr="Logotipo&#10;&#10;Descrição gerada automaticamente">
            <a:extLst>
              <a:ext uri="{FF2B5EF4-FFF2-40B4-BE49-F238E27FC236}">
                <a16:creationId xmlns:a16="http://schemas.microsoft.com/office/drawing/2014/main" id="{1CFBA97A-EFC4-46D0-9CB4-FDF7974DD4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63856" y="3102518"/>
            <a:ext cx="730896" cy="372757"/>
          </a:xfrm>
          <a:prstGeom prst="rect">
            <a:avLst/>
          </a:prstGeom>
        </p:spPr>
      </p:pic>
      <p:pic>
        <p:nvPicPr>
          <p:cNvPr id="145" name="Imagem 144" descr="Desenho de um círculo&#10;&#10;Descrição gerada automaticamente com confiança média">
            <a:extLst>
              <a:ext uri="{FF2B5EF4-FFF2-40B4-BE49-F238E27FC236}">
                <a16:creationId xmlns:a16="http://schemas.microsoft.com/office/drawing/2014/main" id="{63CF8A86-DBD8-4511-A499-9B30220012D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03903" y="3190078"/>
            <a:ext cx="752735" cy="197636"/>
          </a:xfrm>
          <a:prstGeom prst="rect">
            <a:avLst/>
          </a:prstGeom>
        </p:spPr>
      </p:pic>
      <p:pic>
        <p:nvPicPr>
          <p:cNvPr id="148" name="Imagem 147" descr="Logotipo&#10;&#10;Descrição gerada automaticamente">
            <a:extLst>
              <a:ext uri="{FF2B5EF4-FFF2-40B4-BE49-F238E27FC236}">
                <a16:creationId xmlns:a16="http://schemas.microsoft.com/office/drawing/2014/main" id="{9242C868-9479-4AD2-B550-991DEA083B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968" y="3090393"/>
            <a:ext cx="730896" cy="372757"/>
          </a:xfrm>
          <a:prstGeom prst="rect">
            <a:avLst/>
          </a:prstGeom>
        </p:spPr>
      </p:pic>
      <p:pic>
        <p:nvPicPr>
          <p:cNvPr id="150" name="Imagem 149" descr="Logotipo&#10;&#10;Descrição gerada automaticamente">
            <a:extLst>
              <a:ext uri="{FF2B5EF4-FFF2-40B4-BE49-F238E27FC236}">
                <a16:creationId xmlns:a16="http://schemas.microsoft.com/office/drawing/2014/main" id="{A1D8C917-490B-4CD9-A0AC-090C817EFD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2580" y="5777207"/>
            <a:ext cx="730896" cy="372757"/>
          </a:xfrm>
          <a:prstGeom prst="rect">
            <a:avLst/>
          </a:prstGeom>
        </p:spPr>
      </p:pic>
      <p:pic>
        <p:nvPicPr>
          <p:cNvPr id="151" name="Imagem 150" descr="Desenho de um círculo&#10;&#10;Descrição gerada automaticamente com confiança média">
            <a:extLst>
              <a:ext uri="{FF2B5EF4-FFF2-40B4-BE49-F238E27FC236}">
                <a16:creationId xmlns:a16="http://schemas.microsoft.com/office/drawing/2014/main" id="{9A442C7D-9386-43E7-85A5-62DD86323AC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12627" y="5864767"/>
            <a:ext cx="752735" cy="197636"/>
          </a:xfrm>
          <a:prstGeom prst="rect">
            <a:avLst/>
          </a:prstGeom>
        </p:spPr>
      </p:pic>
      <p:pic>
        <p:nvPicPr>
          <p:cNvPr id="152" name="Imagem 151" descr="Logotipo&#10;&#10;Descrição gerada automaticamente">
            <a:extLst>
              <a:ext uri="{FF2B5EF4-FFF2-40B4-BE49-F238E27FC236}">
                <a16:creationId xmlns:a16="http://schemas.microsoft.com/office/drawing/2014/main" id="{625CB943-DF9E-492E-B147-E020489808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63038" y="5801331"/>
            <a:ext cx="730896" cy="372757"/>
          </a:xfrm>
          <a:prstGeom prst="rect">
            <a:avLst/>
          </a:prstGeom>
        </p:spPr>
      </p:pic>
      <p:pic>
        <p:nvPicPr>
          <p:cNvPr id="153" name="Imagem 152" descr="Desenho de um círculo&#10;&#10;Descrição gerada automaticamente com confiança média">
            <a:extLst>
              <a:ext uri="{FF2B5EF4-FFF2-40B4-BE49-F238E27FC236}">
                <a16:creationId xmlns:a16="http://schemas.microsoft.com/office/drawing/2014/main" id="{8AEAD332-4BA5-473C-A410-A15DC2723C3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03085" y="5888891"/>
            <a:ext cx="752735" cy="197636"/>
          </a:xfrm>
          <a:prstGeom prst="rect">
            <a:avLst/>
          </a:prstGeom>
        </p:spPr>
      </p:pic>
      <p:pic>
        <p:nvPicPr>
          <p:cNvPr id="7" name="Imagem 6" descr="Diagrama&#10;&#10;Descrição gerada automaticamente">
            <a:extLst>
              <a:ext uri="{FF2B5EF4-FFF2-40B4-BE49-F238E27FC236}">
                <a16:creationId xmlns:a16="http://schemas.microsoft.com/office/drawing/2014/main" id="{A29CF5B7-738A-42AB-BAC1-ADDE22ECF4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40089" y="2880781"/>
            <a:ext cx="1382053" cy="691027"/>
          </a:xfrm>
          <a:prstGeom prst="rect">
            <a:avLst/>
          </a:prstGeom>
        </p:spPr>
      </p:pic>
    </p:spTree>
    <p:extLst>
      <p:ext uri="{BB962C8B-B14F-4D97-AF65-F5344CB8AC3E}">
        <p14:creationId xmlns:p14="http://schemas.microsoft.com/office/powerpoint/2010/main" val="36003531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4">
            <a:extLst>
              <a:ext uri="{FF2B5EF4-FFF2-40B4-BE49-F238E27FC236}">
                <a16:creationId xmlns:a16="http://schemas.microsoft.com/office/drawing/2014/main" id="{F4AF1420-C0E1-E389-1A5B-B59522CEAE4A}"/>
              </a:ext>
            </a:extLst>
          </p:cNvPr>
          <p:cNvSpPr>
            <a:spLocks noGrp="1"/>
          </p:cNvSpPr>
          <p:nvPr>
            <p:ph type="sldNum" sz="quarter" idx="11"/>
          </p:nvPr>
        </p:nvSpPr>
        <p:spPr/>
        <p:txBody>
          <a:bodyPr/>
          <a:lstStyle/>
          <a:p>
            <a:fld id="{B86CEE44-6F89-45AC-812A-88D538657E02}" type="slidenum">
              <a:rPr lang="en-US" smtClean="0"/>
              <a:pPr/>
              <a:t>16</a:t>
            </a:fld>
            <a:endParaRPr lang="en-US" dirty="0"/>
          </a:p>
        </p:txBody>
      </p:sp>
      <p:pic>
        <p:nvPicPr>
          <p:cNvPr id="8" name="Imagem 7">
            <a:extLst>
              <a:ext uri="{FF2B5EF4-FFF2-40B4-BE49-F238E27FC236}">
                <a16:creationId xmlns:a16="http://schemas.microsoft.com/office/drawing/2014/main" id="{BD8ED539-654E-BBF7-CC76-1F36D67B8ADD}"/>
              </a:ext>
            </a:extLst>
          </p:cNvPr>
          <p:cNvPicPr>
            <a:picLocks noChangeAspect="1"/>
          </p:cNvPicPr>
          <p:nvPr/>
        </p:nvPicPr>
        <p:blipFill>
          <a:blip r:embed="rId2"/>
          <a:stretch>
            <a:fillRect/>
          </a:stretch>
        </p:blipFill>
        <p:spPr>
          <a:xfrm>
            <a:off x="381907" y="242887"/>
            <a:ext cx="11258550" cy="6372225"/>
          </a:xfrm>
          <a:prstGeom prst="rect">
            <a:avLst/>
          </a:prstGeom>
        </p:spPr>
      </p:pic>
    </p:spTree>
    <p:extLst>
      <p:ext uri="{BB962C8B-B14F-4D97-AF65-F5344CB8AC3E}">
        <p14:creationId xmlns:p14="http://schemas.microsoft.com/office/powerpoint/2010/main" val="3899763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1F887-2346-446A-8E78-6B5D3704AC71}"/>
              </a:ext>
            </a:extLst>
          </p:cNvPr>
          <p:cNvSpPr>
            <a:spLocks noGrp="1"/>
          </p:cNvSpPr>
          <p:nvPr>
            <p:ph type="title"/>
          </p:nvPr>
        </p:nvSpPr>
        <p:spPr/>
        <p:txBody>
          <a:bodyPr>
            <a:normAutofit/>
          </a:bodyPr>
          <a:lstStyle/>
          <a:p>
            <a:pPr algn="l" rtl="0"/>
            <a:r>
              <a:rPr lang="pt-BR" dirty="0"/>
              <a:t>Resultados</a:t>
            </a:r>
            <a:endParaRPr lang="pt-br" b="0" i="0" u="none" baseline="0" dirty="0"/>
          </a:p>
        </p:txBody>
      </p:sp>
      <p:sp>
        <p:nvSpPr>
          <p:cNvPr id="3" name="Slide Number Placeholder 2">
            <a:extLst>
              <a:ext uri="{FF2B5EF4-FFF2-40B4-BE49-F238E27FC236}">
                <a16:creationId xmlns:a16="http://schemas.microsoft.com/office/drawing/2014/main" id="{A7051247-1D32-4BFB-B8CC-1BB22B30F4D6}"/>
              </a:ext>
            </a:extLst>
          </p:cNvPr>
          <p:cNvSpPr>
            <a:spLocks noGrp="1"/>
          </p:cNvSpPr>
          <p:nvPr>
            <p:ph type="sldNum" sz="quarter" idx="12"/>
          </p:nvPr>
        </p:nvSpPr>
        <p:spPr/>
        <p:txBody>
          <a:bodyPr/>
          <a:lstStyle/>
          <a:p>
            <a:pPr algn="l" rtl="0"/>
            <a:fld id="{B86CEE44-6F89-45AC-812A-88D538657E02}" type="slidenum">
              <a:rPr/>
              <a:t>17</a:t>
            </a:fld>
            <a:endParaRPr lang="pt-br"/>
          </a:p>
        </p:txBody>
      </p:sp>
      <p:sp>
        <p:nvSpPr>
          <p:cNvPr id="6" name="Elipse 5">
            <a:extLst>
              <a:ext uri="{FF2B5EF4-FFF2-40B4-BE49-F238E27FC236}">
                <a16:creationId xmlns:a16="http://schemas.microsoft.com/office/drawing/2014/main" id="{D1717843-0EEF-453C-86A1-2F53B886C7F9}"/>
              </a:ext>
            </a:extLst>
          </p:cNvPr>
          <p:cNvSpPr/>
          <p:nvPr/>
        </p:nvSpPr>
        <p:spPr>
          <a:xfrm>
            <a:off x="4395087" y="2231263"/>
            <a:ext cx="2645511" cy="2652693"/>
          </a:xfrm>
          <a:prstGeom prst="ellipse">
            <a:avLst/>
          </a:prstGeom>
          <a:solidFill>
            <a:schemeClr val="accent1">
              <a:lumMod val="10000"/>
              <a:lumOff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descr="Imagem digital fictícia de personagem de desenho animado&#10;&#10;Descrição gerada automaticamente com confiança média">
            <a:extLst>
              <a:ext uri="{FF2B5EF4-FFF2-40B4-BE49-F238E27FC236}">
                <a16:creationId xmlns:a16="http://schemas.microsoft.com/office/drawing/2014/main" id="{FF416B8C-D508-48A6-BD9A-08A87F1D4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6598" y="2645647"/>
            <a:ext cx="1196960" cy="1849520"/>
          </a:xfrm>
          <a:prstGeom prst="rect">
            <a:avLst/>
          </a:prstGeom>
        </p:spPr>
      </p:pic>
      <p:sp>
        <p:nvSpPr>
          <p:cNvPr id="8" name="Retângulo: Cantos Diagonais Arredondados 7">
            <a:extLst>
              <a:ext uri="{FF2B5EF4-FFF2-40B4-BE49-F238E27FC236}">
                <a16:creationId xmlns:a16="http://schemas.microsoft.com/office/drawing/2014/main" id="{DABEEB72-1DEB-4F38-84E5-C6B3AD450E6E}"/>
              </a:ext>
            </a:extLst>
          </p:cNvPr>
          <p:cNvSpPr/>
          <p:nvPr/>
        </p:nvSpPr>
        <p:spPr>
          <a:xfrm flipH="1">
            <a:off x="2337868" y="2584479"/>
            <a:ext cx="2534856" cy="1155676"/>
          </a:xfrm>
          <a:prstGeom prst="round2DiagRect">
            <a:avLst>
              <a:gd name="adj1" fmla="val 16667"/>
              <a:gd name="adj2" fmla="val 50000"/>
            </a:avLst>
          </a:prstGeom>
          <a:solidFill>
            <a:srgbClr val="1D7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TextBox 22">
            <a:extLst>
              <a:ext uri="{FF2B5EF4-FFF2-40B4-BE49-F238E27FC236}">
                <a16:creationId xmlns:a16="http://schemas.microsoft.com/office/drawing/2014/main" id="{1D6C1C01-1C56-4FB4-8D49-A18E788309FC}"/>
              </a:ext>
            </a:extLst>
          </p:cNvPr>
          <p:cNvSpPr txBox="1"/>
          <p:nvPr/>
        </p:nvSpPr>
        <p:spPr>
          <a:xfrm>
            <a:off x="2470992" y="2617074"/>
            <a:ext cx="1556547" cy="1015663"/>
          </a:xfrm>
          <a:prstGeom prst="rect">
            <a:avLst/>
          </a:prstGeom>
          <a:noFill/>
        </p:spPr>
        <p:txBody>
          <a:bodyPr wrap="square" rtlCol="0">
            <a:spAutoFit/>
          </a:bodyPr>
          <a:lstStyle/>
          <a:p>
            <a:pPr algn="ctr">
              <a:defRPr/>
            </a:pPr>
            <a:r>
              <a:rPr lang="pt-BR" sz="2000" b="1" dirty="0">
                <a:solidFill>
                  <a:schemeClr val="bg1"/>
                </a:solidFill>
                <a:latin typeface="Segoe UI (Títulos)"/>
                <a:cs typeface="Segoe UI Light" panose="020B0502040204020203" pitchFamily="34" charset="0"/>
              </a:rPr>
              <a:t>- 25% do tempo do caminhão</a:t>
            </a:r>
          </a:p>
        </p:txBody>
      </p:sp>
      <p:pic>
        <p:nvPicPr>
          <p:cNvPr id="12" name="Gráfico 11" descr="Apresentação com gráfico de barras com preenchimento sólido">
            <a:extLst>
              <a:ext uri="{FF2B5EF4-FFF2-40B4-BE49-F238E27FC236}">
                <a16:creationId xmlns:a16="http://schemas.microsoft.com/office/drawing/2014/main" id="{294A9477-F5F3-4EB3-AC08-9B7E62E41E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72360" y="2826276"/>
            <a:ext cx="585742" cy="585742"/>
          </a:xfrm>
          <a:prstGeom prst="rect">
            <a:avLst/>
          </a:prstGeom>
        </p:spPr>
      </p:pic>
      <p:sp>
        <p:nvSpPr>
          <p:cNvPr id="14" name="Retângulo: Cantos Diagonais Arredondados 13">
            <a:extLst>
              <a:ext uri="{FF2B5EF4-FFF2-40B4-BE49-F238E27FC236}">
                <a16:creationId xmlns:a16="http://schemas.microsoft.com/office/drawing/2014/main" id="{D65669B8-F340-4D50-B1CE-55183F7BAFDD}"/>
              </a:ext>
            </a:extLst>
          </p:cNvPr>
          <p:cNvSpPr/>
          <p:nvPr/>
        </p:nvSpPr>
        <p:spPr>
          <a:xfrm flipH="1">
            <a:off x="6892274" y="2609499"/>
            <a:ext cx="2534856" cy="1155676"/>
          </a:xfrm>
          <a:prstGeom prst="round2DiagRect">
            <a:avLst>
              <a:gd name="adj1" fmla="val 16667"/>
              <a:gd name="adj2" fmla="val 50000"/>
            </a:avLst>
          </a:prstGeom>
          <a:solidFill>
            <a:srgbClr val="1D7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5" name="Gráfico 14" descr="Gráfico de tendência descendente com preenchimento sólido">
            <a:extLst>
              <a:ext uri="{FF2B5EF4-FFF2-40B4-BE49-F238E27FC236}">
                <a16:creationId xmlns:a16="http://schemas.microsoft.com/office/drawing/2014/main" id="{6E5A798D-32DC-4C96-B012-1667D1A12D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98519" y="2810761"/>
            <a:ext cx="566158" cy="566158"/>
          </a:xfrm>
          <a:prstGeom prst="rect">
            <a:avLst/>
          </a:prstGeom>
        </p:spPr>
      </p:pic>
      <p:sp>
        <p:nvSpPr>
          <p:cNvPr id="16" name="Retângulo: Cantos Diagonais Arredondados 15">
            <a:extLst>
              <a:ext uri="{FF2B5EF4-FFF2-40B4-BE49-F238E27FC236}">
                <a16:creationId xmlns:a16="http://schemas.microsoft.com/office/drawing/2014/main" id="{D2DC6A44-AF78-4D15-B013-0E3F86F81F6C}"/>
              </a:ext>
            </a:extLst>
          </p:cNvPr>
          <p:cNvSpPr/>
          <p:nvPr/>
        </p:nvSpPr>
        <p:spPr>
          <a:xfrm flipH="1">
            <a:off x="7040598" y="4040253"/>
            <a:ext cx="2534856" cy="1155676"/>
          </a:xfrm>
          <a:prstGeom prst="round2DiagRect">
            <a:avLst>
              <a:gd name="adj1" fmla="val 16667"/>
              <a:gd name="adj2" fmla="val 50000"/>
            </a:avLst>
          </a:prstGeom>
          <a:solidFill>
            <a:srgbClr val="00A7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dirty="0"/>
          </a:p>
        </p:txBody>
      </p:sp>
      <p:sp>
        <p:nvSpPr>
          <p:cNvPr id="17" name="TextBox 22">
            <a:extLst>
              <a:ext uri="{FF2B5EF4-FFF2-40B4-BE49-F238E27FC236}">
                <a16:creationId xmlns:a16="http://schemas.microsoft.com/office/drawing/2014/main" id="{2A06210C-EDC1-4B80-9C42-5C842FCF4136}"/>
              </a:ext>
            </a:extLst>
          </p:cNvPr>
          <p:cNvSpPr txBox="1"/>
          <p:nvPr/>
        </p:nvSpPr>
        <p:spPr>
          <a:xfrm>
            <a:off x="7471037" y="2623708"/>
            <a:ext cx="2028217"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1" dirty="0">
                <a:solidFill>
                  <a:schemeClr val="bg1"/>
                </a:solidFill>
                <a:latin typeface="Segoe UI (Títulos)"/>
                <a:cs typeface="Segoe UI Light" panose="020B0502040204020203" pitchFamily="34" charset="0"/>
              </a:rPr>
              <a:t>8 Moinhos</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1" dirty="0">
                <a:solidFill>
                  <a:schemeClr val="bg1"/>
                </a:solidFill>
                <a:latin typeface="Segoe UI (Títulos)"/>
                <a:cs typeface="Segoe UI Light" panose="020B0502040204020203" pitchFamily="34" charset="0"/>
              </a:rPr>
              <a:t>10 Automações</a:t>
            </a:r>
          </a:p>
        </p:txBody>
      </p:sp>
      <p:sp>
        <p:nvSpPr>
          <p:cNvPr id="18" name="TextBox 22">
            <a:extLst>
              <a:ext uri="{FF2B5EF4-FFF2-40B4-BE49-F238E27FC236}">
                <a16:creationId xmlns:a16="http://schemas.microsoft.com/office/drawing/2014/main" id="{3019B281-ED29-47CE-8C0D-D702FAFC8FF2}"/>
              </a:ext>
            </a:extLst>
          </p:cNvPr>
          <p:cNvSpPr txBox="1"/>
          <p:nvPr/>
        </p:nvSpPr>
        <p:spPr>
          <a:xfrm>
            <a:off x="7567872" y="4088486"/>
            <a:ext cx="185925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Segoe UI (Títulos)"/>
                <a:cs typeface="Segoe UI Light" panose="020B0502040204020203" pitchFamily="34" charset="0"/>
              </a:rPr>
              <a:t>80% das </a:t>
            </a:r>
            <a:r>
              <a:rPr kumimoji="0" lang="en-US" sz="2400" b="1" i="0" u="none" strike="noStrike" kern="1200" cap="none" spc="0" normalizeH="0" baseline="0" noProof="0" dirty="0" err="1">
                <a:ln>
                  <a:noFill/>
                </a:ln>
                <a:solidFill>
                  <a:schemeClr val="bg1"/>
                </a:solidFill>
                <a:effectLst/>
                <a:uLnTx/>
                <a:uFillTx/>
                <a:latin typeface="Segoe UI (Títulos)"/>
                <a:cs typeface="Segoe UI Light" panose="020B0502040204020203" pitchFamily="34" charset="0"/>
              </a:rPr>
              <a:t>marcações</a:t>
            </a:r>
            <a:r>
              <a:rPr kumimoji="0" lang="en-US" sz="2400" b="1" i="0" u="none" strike="noStrike" kern="1200" cap="none" spc="0" normalizeH="0" baseline="0" noProof="0" dirty="0">
                <a:ln>
                  <a:noFill/>
                </a:ln>
                <a:solidFill>
                  <a:schemeClr val="bg1"/>
                </a:solidFill>
                <a:effectLst/>
                <a:uLnTx/>
                <a:uFillTx/>
                <a:latin typeface="Segoe UI (Títulos)"/>
                <a:cs typeface="Segoe UI Light" panose="020B0502040204020203" pitchFamily="34" charset="0"/>
              </a:rPr>
              <a:t> </a:t>
            </a:r>
            <a:endParaRPr kumimoji="0" lang="en-US" sz="2400" b="1" i="0" u="none" strike="noStrike" kern="1200" cap="none" spc="0" normalizeH="0" baseline="0" noProof="0" dirty="0">
              <a:ln>
                <a:noFill/>
              </a:ln>
              <a:solidFill>
                <a:schemeClr val="bg1"/>
              </a:solidFill>
              <a:effectLst/>
              <a:uLnTx/>
              <a:uFillTx/>
              <a:latin typeface="Segoe UI (Títulos)"/>
            </a:endParaRPr>
          </a:p>
        </p:txBody>
      </p:sp>
      <p:pic>
        <p:nvPicPr>
          <p:cNvPr id="19" name="Gráfico 18" descr="Crescimento Comercial com preenchimento sólido">
            <a:extLst>
              <a:ext uri="{FF2B5EF4-FFF2-40B4-BE49-F238E27FC236}">
                <a16:creationId xmlns:a16="http://schemas.microsoft.com/office/drawing/2014/main" id="{43023C45-4735-46D6-9BEF-F3287CDCB63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92004" y="4324918"/>
            <a:ext cx="559038" cy="559038"/>
          </a:xfrm>
          <a:prstGeom prst="rect">
            <a:avLst/>
          </a:prstGeom>
        </p:spPr>
      </p:pic>
      <p:sp>
        <p:nvSpPr>
          <p:cNvPr id="20" name="Forma Livre: Forma 19">
            <a:extLst>
              <a:ext uri="{FF2B5EF4-FFF2-40B4-BE49-F238E27FC236}">
                <a16:creationId xmlns:a16="http://schemas.microsoft.com/office/drawing/2014/main" id="{A366E805-3C12-48EC-896E-673D7E47DE45}"/>
              </a:ext>
            </a:extLst>
          </p:cNvPr>
          <p:cNvSpPr/>
          <p:nvPr/>
        </p:nvSpPr>
        <p:spPr>
          <a:xfrm flipH="1">
            <a:off x="4071929" y="2571095"/>
            <a:ext cx="811479" cy="1193756"/>
          </a:xfrm>
          <a:custGeom>
            <a:avLst/>
            <a:gdLst>
              <a:gd name="connsiteX0" fmla="*/ 192617 w 884403"/>
              <a:gd name="connsiteY0" fmla="*/ 0 h 1155676"/>
              <a:gd name="connsiteX1" fmla="*/ 884403 w 884403"/>
              <a:gd name="connsiteY1" fmla="*/ 0 h 1155676"/>
              <a:gd name="connsiteX2" fmla="*/ 884403 w 884403"/>
              <a:gd name="connsiteY2" fmla="*/ 1155676 h 1155676"/>
              <a:gd name="connsiteX3" fmla="*/ 577838 w 884403"/>
              <a:gd name="connsiteY3" fmla="*/ 1155676 h 1155676"/>
              <a:gd name="connsiteX4" fmla="*/ 0 w 884403"/>
              <a:gd name="connsiteY4" fmla="*/ 577838 h 1155676"/>
              <a:gd name="connsiteX5" fmla="*/ 0 w 884403"/>
              <a:gd name="connsiteY5" fmla="*/ 192617 h 1155676"/>
              <a:gd name="connsiteX6" fmla="*/ 192617 w 884403"/>
              <a:gd name="connsiteY6" fmla="*/ 0 h 11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403" h="1155676">
                <a:moveTo>
                  <a:pt x="192617" y="0"/>
                </a:moveTo>
                <a:lnTo>
                  <a:pt x="884403" y="0"/>
                </a:lnTo>
                <a:lnTo>
                  <a:pt x="884403" y="1155676"/>
                </a:lnTo>
                <a:lnTo>
                  <a:pt x="577838" y="1155676"/>
                </a:lnTo>
                <a:cubicBezTo>
                  <a:pt x="258707" y="1155676"/>
                  <a:pt x="0" y="896969"/>
                  <a:pt x="0" y="577838"/>
                </a:cubicBezTo>
                <a:lnTo>
                  <a:pt x="0" y="192617"/>
                </a:lnTo>
                <a:cubicBezTo>
                  <a:pt x="0" y="86238"/>
                  <a:pt x="86238" y="0"/>
                  <a:pt x="192617" y="0"/>
                </a:cubicBezTo>
                <a:close/>
              </a:path>
            </a:pathLst>
          </a:cu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sp>
        <p:nvSpPr>
          <p:cNvPr id="22" name="Forma Livre: Forma 21">
            <a:extLst>
              <a:ext uri="{FF2B5EF4-FFF2-40B4-BE49-F238E27FC236}">
                <a16:creationId xmlns:a16="http://schemas.microsoft.com/office/drawing/2014/main" id="{B924F48E-6450-4921-BD79-2659B4CB2793}"/>
              </a:ext>
            </a:extLst>
          </p:cNvPr>
          <p:cNvSpPr/>
          <p:nvPr/>
        </p:nvSpPr>
        <p:spPr>
          <a:xfrm>
            <a:off x="6619855" y="2590459"/>
            <a:ext cx="811479" cy="1193756"/>
          </a:xfrm>
          <a:custGeom>
            <a:avLst/>
            <a:gdLst>
              <a:gd name="connsiteX0" fmla="*/ 192617 w 884403"/>
              <a:gd name="connsiteY0" fmla="*/ 0 h 1155676"/>
              <a:gd name="connsiteX1" fmla="*/ 884403 w 884403"/>
              <a:gd name="connsiteY1" fmla="*/ 0 h 1155676"/>
              <a:gd name="connsiteX2" fmla="*/ 884403 w 884403"/>
              <a:gd name="connsiteY2" fmla="*/ 1155676 h 1155676"/>
              <a:gd name="connsiteX3" fmla="*/ 577838 w 884403"/>
              <a:gd name="connsiteY3" fmla="*/ 1155676 h 1155676"/>
              <a:gd name="connsiteX4" fmla="*/ 0 w 884403"/>
              <a:gd name="connsiteY4" fmla="*/ 577838 h 1155676"/>
              <a:gd name="connsiteX5" fmla="*/ 0 w 884403"/>
              <a:gd name="connsiteY5" fmla="*/ 192617 h 1155676"/>
              <a:gd name="connsiteX6" fmla="*/ 192617 w 884403"/>
              <a:gd name="connsiteY6" fmla="*/ 0 h 11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403" h="1155676">
                <a:moveTo>
                  <a:pt x="192617" y="0"/>
                </a:moveTo>
                <a:lnTo>
                  <a:pt x="884403" y="0"/>
                </a:lnTo>
                <a:lnTo>
                  <a:pt x="884403" y="1155676"/>
                </a:lnTo>
                <a:lnTo>
                  <a:pt x="577838" y="1155676"/>
                </a:lnTo>
                <a:cubicBezTo>
                  <a:pt x="258707" y="1155676"/>
                  <a:pt x="0" y="896969"/>
                  <a:pt x="0" y="577838"/>
                </a:cubicBezTo>
                <a:lnTo>
                  <a:pt x="0" y="192617"/>
                </a:lnTo>
                <a:cubicBezTo>
                  <a:pt x="0" y="86238"/>
                  <a:pt x="86238" y="0"/>
                  <a:pt x="192617" y="0"/>
                </a:cubicBezTo>
                <a:close/>
              </a:path>
            </a:pathLst>
          </a:cu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23" name="Forma Livre: Forma 22">
            <a:extLst>
              <a:ext uri="{FF2B5EF4-FFF2-40B4-BE49-F238E27FC236}">
                <a16:creationId xmlns:a16="http://schemas.microsoft.com/office/drawing/2014/main" id="{BB0744B2-BB02-41AE-91A3-321F89C075EC}"/>
              </a:ext>
            </a:extLst>
          </p:cNvPr>
          <p:cNvSpPr/>
          <p:nvPr/>
        </p:nvSpPr>
        <p:spPr>
          <a:xfrm>
            <a:off x="6619855" y="4043975"/>
            <a:ext cx="811479" cy="1193756"/>
          </a:xfrm>
          <a:custGeom>
            <a:avLst/>
            <a:gdLst>
              <a:gd name="connsiteX0" fmla="*/ 192617 w 884403"/>
              <a:gd name="connsiteY0" fmla="*/ 0 h 1155676"/>
              <a:gd name="connsiteX1" fmla="*/ 884403 w 884403"/>
              <a:gd name="connsiteY1" fmla="*/ 0 h 1155676"/>
              <a:gd name="connsiteX2" fmla="*/ 884403 w 884403"/>
              <a:gd name="connsiteY2" fmla="*/ 1155676 h 1155676"/>
              <a:gd name="connsiteX3" fmla="*/ 577838 w 884403"/>
              <a:gd name="connsiteY3" fmla="*/ 1155676 h 1155676"/>
              <a:gd name="connsiteX4" fmla="*/ 0 w 884403"/>
              <a:gd name="connsiteY4" fmla="*/ 577838 h 1155676"/>
              <a:gd name="connsiteX5" fmla="*/ 0 w 884403"/>
              <a:gd name="connsiteY5" fmla="*/ 192617 h 1155676"/>
              <a:gd name="connsiteX6" fmla="*/ 192617 w 884403"/>
              <a:gd name="connsiteY6" fmla="*/ 0 h 11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403" h="1155676">
                <a:moveTo>
                  <a:pt x="192617" y="0"/>
                </a:moveTo>
                <a:lnTo>
                  <a:pt x="884403" y="0"/>
                </a:lnTo>
                <a:lnTo>
                  <a:pt x="884403" y="1155676"/>
                </a:lnTo>
                <a:lnTo>
                  <a:pt x="577838" y="1155676"/>
                </a:lnTo>
                <a:cubicBezTo>
                  <a:pt x="258707" y="1155676"/>
                  <a:pt x="0" y="896969"/>
                  <a:pt x="0" y="577838"/>
                </a:cubicBezTo>
                <a:lnTo>
                  <a:pt x="0" y="192617"/>
                </a:lnTo>
                <a:cubicBezTo>
                  <a:pt x="0" y="86238"/>
                  <a:pt x="86238" y="0"/>
                  <a:pt x="192617" y="0"/>
                </a:cubicBezTo>
                <a:close/>
              </a:path>
            </a:pathLst>
          </a:cu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p>
        </p:txBody>
      </p:sp>
      <p:pic>
        <p:nvPicPr>
          <p:cNvPr id="27" name="Gráfico 26" descr="Crescimento Comercial com preenchimento sólido">
            <a:extLst>
              <a:ext uri="{FF2B5EF4-FFF2-40B4-BE49-F238E27FC236}">
                <a16:creationId xmlns:a16="http://schemas.microsoft.com/office/drawing/2014/main" id="{BC835A9A-FA11-448F-9EB3-FF6B88D592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35758" y="4279572"/>
            <a:ext cx="559038" cy="559038"/>
          </a:xfrm>
          <a:prstGeom prst="rect">
            <a:avLst/>
          </a:prstGeom>
        </p:spPr>
      </p:pic>
      <p:grpSp>
        <p:nvGrpSpPr>
          <p:cNvPr id="28" name="Google Shape;13515;p76">
            <a:extLst>
              <a:ext uri="{FF2B5EF4-FFF2-40B4-BE49-F238E27FC236}">
                <a16:creationId xmlns:a16="http://schemas.microsoft.com/office/drawing/2014/main" id="{0B8E8A71-BF49-45F4-A54B-FA3F23766181}"/>
              </a:ext>
            </a:extLst>
          </p:cNvPr>
          <p:cNvGrpSpPr/>
          <p:nvPr/>
        </p:nvGrpSpPr>
        <p:grpSpPr>
          <a:xfrm>
            <a:off x="4161689" y="2851102"/>
            <a:ext cx="494944" cy="465287"/>
            <a:chOff x="-42804750" y="1949600"/>
            <a:chExt cx="337125" cy="316925"/>
          </a:xfrm>
          <a:solidFill>
            <a:schemeClr val="tx1"/>
          </a:solidFill>
        </p:grpSpPr>
        <p:sp>
          <p:nvSpPr>
            <p:cNvPr id="29" name="Google Shape;13516;p76">
              <a:extLst>
                <a:ext uri="{FF2B5EF4-FFF2-40B4-BE49-F238E27FC236}">
                  <a16:creationId xmlns:a16="http://schemas.microsoft.com/office/drawing/2014/main" id="{0A32E157-D15F-4208-976E-2CC9149F6B06}"/>
                </a:ext>
              </a:extLst>
            </p:cNvPr>
            <p:cNvSpPr/>
            <p:nvPr/>
          </p:nvSpPr>
          <p:spPr>
            <a:xfrm>
              <a:off x="-42731500" y="2013125"/>
              <a:ext cx="189825" cy="189900"/>
            </a:xfrm>
            <a:custGeom>
              <a:avLst/>
              <a:gdLst/>
              <a:ahLst/>
              <a:cxnLst/>
              <a:rect l="l" t="t" r="r" b="b"/>
              <a:pathLst>
                <a:path w="7593" h="7596" extrusionOk="0">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0" name="Google Shape;13517;p76">
              <a:extLst>
                <a:ext uri="{FF2B5EF4-FFF2-40B4-BE49-F238E27FC236}">
                  <a16:creationId xmlns:a16="http://schemas.microsoft.com/office/drawing/2014/main" id="{F4D6F617-B28B-4188-A917-49B364EF152F}"/>
                </a:ext>
              </a:extLst>
            </p:cNvPr>
            <p:cNvSpPr/>
            <p:nvPr/>
          </p:nvSpPr>
          <p:spPr>
            <a:xfrm>
              <a:off x="-42804750" y="1949600"/>
              <a:ext cx="337125" cy="316925"/>
            </a:xfrm>
            <a:custGeom>
              <a:avLst/>
              <a:gdLst/>
              <a:ahLst/>
              <a:cxnLst/>
              <a:rect l="l" t="t" r="r" b="b"/>
              <a:pathLst>
                <a:path w="13485" h="12677" extrusionOk="0">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1" name="Google Shape;13518;p76">
              <a:extLst>
                <a:ext uri="{FF2B5EF4-FFF2-40B4-BE49-F238E27FC236}">
                  <a16:creationId xmlns:a16="http://schemas.microsoft.com/office/drawing/2014/main" id="{86D03E1B-F333-49C6-8FA5-21F62EF1E84C}"/>
                </a:ext>
              </a:extLst>
            </p:cNvPr>
            <p:cNvSpPr/>
            <p:nvPr/>
          </p:nvSpPr>
          <p:spPr>
            <a:xfrm>
              <a:off x="-42644075" y="2060025"/>
              <a:ext cx="59100" cy="65400"/>
            </a:xfrm>
            <a:custGeom>
              <a:avLst/>
              <a:gdLst/>
              <a:ahLst/>
              <a:cxnLst/>
              <a:rect l="l" t="t" r="r" b="b"/>
              <a:pathLst>
                <a:path w="2364" h="2616" extrusionOk="0">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grpSp>
      <p:grpSp>
        <p:nvGrpSpPr>
          <p:cNvPr id="33" name="Google Shape;13827;p77">
            <a:extLst>
              <a:ext uri="{FF2B5EF4-FFF2-40B4-BE49-F238E27FC236}">
                <a16:creationId xmlns:a16="http://schemas.microsoft.com/office/drawing/2014/main" id="{9DF3E7A1-1CF0-4CB1-8ABC-4EA383A8EAC5}"/>
              </a:ext>
            </a:extLst>
          </p:cNvPr>
          <p:cNvGrpSpPr/>
          <p:nvPr/>
        </p:nvGrpSpPr>
        <p:grpSpPr>
          <a:xfrm>
            <a:off x="6735758" y="2866205"/>
            <a:ext cx="493173" cy="486062"/>
            <a:chOff x="-64774725" y="1916550"/>
            <a:chExt cx="319000" cy="314400"/>
          </a:xfrm>
          <a:solidFill>
            <a:schemeClr val="tx1"/>
          </a:solidFill>
        </p:grpSpPr>
        <p:sp>
          <p:nvSpPr>
            <p:cNvPr id="34" name="Google Shape;13828;p77">
              <a:extLst>
                <a:ext uri="{FF2B5EF4-FFF2-40B4-BE49-F238E27FC236}">
                  <a16:creationId xmlns:a16="http://schemas.microsoft.com/office/drawing/2014/main" id="{64191CD3-7937-49DB-89EB-4ED8E333A7CD}"/>
                </a:ext>
              </a:extLst>
            </p:cNvPr>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5" name="Google Shape;13829;p77">
              <a:extLst>
                <a:ext uri="{FF2B5EF4-FFF2-40B4-BE49-F238E27FC236}">
                  <a16:creationId xmlns:a16="http://schemas.microsoft.com/office/drawing/2014/main" id="{2C9F577C-F464-4787-BA63-D4593754CF28}"/>
                </a:ext>
              </a:extLst>
            </p:cNvPr>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spTree>
    <p:extLst>
      <p:ext uri="{BB962C8B-B14F-4D97-AF65-F5344CB8AC3E}">
        <p14:creationId xmlns:p14="http://schemas.microsoft.com/office/powerpoint/2010/main" val="1789764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normAutofit/>
          </a:bodyPr>
          <a:lstStyle/>
          <a:p>
            <a:pPr lvl="0"/>
            <a:r>
              <a:rPr lang="en-US" dirty="0" err="1"/>
              <a:t>Treinamento</a:t>
            </a:r>
            <a:endParaRPr lang="en-US" dirty="0"/>
          </a:p>
        </p:txBody>
      </p:sp>
      <p:sp>
        <p:nvSpPr>
          <p:cNvPr id="3" name="Slide Number Placeholder 4"/>
          <p:cNvSpPr txBox="1"/>
          <p:nvPr/>
        </p:nvSpPr>
        <p:spPr>
          <a:xfrm>
            <a:off x="11760198" y="6302373"/>
            <a:ext cx="431797" cy="365129"/>
          </a:xfrm>
          <a:prstGeom prst="rect">
            <a:avLst/>
          </a:prstGeom>
          <a:noFill/>
          <a:ln cap="flat">
            <a:noFill/>
          </a:ln>
        </p:spPr>
        <p:txBody>
          <a:bodyPr vert="horz" wrap="square" lIns="0" tIns="45720" rIns="0" bIns="45720" anchor="b"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A47FB248-1507-4414-AD00-AAB0A3A517C9}" type="slidenum">
              <a:rPr kumimoji="0" sz="1800" b="0" i="0" u="none" strike="noStrike" kern="0" cap="none" spc="0" normalizeH="0" baseline="0" noProof="0" dirty="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18</a:t>
            </a:fld>
            <a:endParaRPr kumimoji="0" lang="en-US" sz="900" b="0" i="0" u="none" strike="noStrike" kern="1200" cap="none" spc="0" normalizeH="0" baseline="0" noProof="0">
              <a:ln>
                <a:noFill/>
              </a:ln>
              <a:solidFill>
                <a:srgbClr val="5A5A5A"/>
              </a:solidFill>
              <a:effectLst/>
              <a:uLnTx/>
              <a:uFillTx/>
              <a:latin typeface="Segoe UI"/>
              <a:ea typeface="+mn-ea"/>
              <a:cs typeface="+mn-cs"/>
            </a:endParaRPr>
          </a:p>
        </p:txBody>
      </p:sp>
      <p:sp>
        <p:nvSpPr>
          <p:cNvPr id="4" name="Elipse 3">
            <a:extLst>
              <a:ext uri="{FF2B5EF4-FFF2-40B4-BE49-F238E27FC236}">
                <a16:creationId xmlns:a16="http://schemas.microsoft.com/office/drawing/2014/main" id="{59B211E0-1541-4AC1-89B9-0D60179AAC93}"/>
              </a:ext>
            </a:extLst>
          </p:cNvPr>
          <p:cNvSpPr/>
          <p:nvPr/>
        </p:nvSpPr>
        <p:spPr>
          <a:xfrm>
            <a:off x="11578975" y="6302373"/>
            <a:ext cx="523982" cy="4477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descr="Logotipo, Ícone&#10;&#10;Descrição gerada automaticamente">
            <a:extLst>
              <a:ext uri="{FF2B5EF4-FFF2-40B4-BE49-F238E27FC236}">
                <a16:creationId xmlns:a16="http://schemas.microsoft.com/office/drawing/2014/main" id="{B4FF9B6E-D778-446A-A27E-7D05A129FF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6365" y="1030184"/>
            <a:ext cx="3346592" cy="4320292"/>
          </a:xfrm>
          <a:prstGeom prst="rect">
            <a:avLst/>
          </a:prstGeom>
        </p:spPr>
      </p:pic>
    </p:spTree>
    <p:extLst>
      <p:ext uri="{BB962C8B-B14F-4D97-AF65-F5344CB8AC3E}">
        <p14:creationId xmlns:p14="http://schemas.microsoft.com/office/powerpoint/2010/main" val="3900760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Texto 3">
            <a:extLst>
              <a:ext uri="{FF2B5EF4-FFF2-40B4-BE49-F238E27FC236}">
                <a16:creationId xmlns:a16="http://schemas.microsoft.com/office/drawing/2014/main" id="{5216C35A-79F8-4608-84CC-8804F9F2FAA6}"/>
              </a:ext>
            </a:extLst>
          </p:cNvPr>
          <p:cNvSpPr>
            <a:spLocks noGrp="1"/>
          </p:cNvSpPr>
          <p:nvPr>
            <p:ph type="body" sz="quarter" idx="13"/>
          </p:nvPr>
        </p:nvSpPr>
        <p:spPr>
          <a:xfrm>
            <a:off x="1498600" y="6244746"/>
            <a:ext cx="10141857" cy="381000"/>
          </a:xfrm>
        </p:spPr>
        <p:txBody>
          <a:bodyPr/>
          <a:lstStyle/>
          <a:p>
            <a:endParaRPr lang="pt-BR"/>
          </a:p>
        </p:txBody>
      </p:sp>
      <p:sp>
        <p:nvSpPr>
          <p:cNvPr id="5" name="Rectangle 11">
            <a:extLst>
              <a:ext uri="{FF2B5EF4-FFF2-40B4-BE49-F238E27FC236}">
                <a16:creationId xmlns:a16="http://schemas.microsoft.com/office/drawing/2014/main" id="{B32A5ADD-3707-4E5E-9EAE-BDAD6D9767BB}"/>
              </a:ext>
            </a:extLst>
          </p:cNvPr>
          <p:cNvSpPr/>
          <p:nvPr/>
        </p:nvSpPr>
        <p:spPr>
          <a:xfrm>
            <a:off x="0" y="316230"/>
            <a:ext cx="12192000" cy="830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22">
            <a:extLst>
              <a:ext uri="{FF2B5EF4-FFF2-40B4-BE49-F238E27FC236}">
                <a16:creationId xmlns:a16="http://schemas.microsoft.com/office/drawing/2014/main" id="{4040194A-E939-4A9B-9D9B-A420ADFDBC29}"/>
              </a:ext>
            </a:extLst>
          </p:cNvPr>
          <p:cNvSpPr txBox="1"/>
          <p:nvPr/>
        </p:nvSpPr>
        <p:spPr>
          <a:xfrm>
            <a:off x="408373" y="422754"/>
            <a:ext cx="11783627" cy="523220"/>
          </a:xfrm>
          <a:prstGeom prst="rect">
            <a:avLst/>
          </a:prstGeom>
          <a:noFill/>
        </p:spPr>
        <p:txBody>
          <a:bodyPr wrap="square">
            <a:spAutoFit/>
          </a:bodyPr>
          <a:lstStyle/>
          <a:p>
            <a:pPr lvl="0">
              <a:spcBef>
                <a:spcPts val="2400"/>
              </a:spcBef>
              <a:buClr>
                <a:srgbClr val="FFFFFF"/>
              </a:buClr>
            </a:pPr>
            <a:r>
              <a:rPr lang="en-US" sz="2800" b="1" dirty="0" err="1">
                <a:solidFill>
                  <a:schemeClr val="bg1"/>
                </a:solidFill>
                <a:latin typeface="+mj-lt"/>
                <a:cs typeface="Segoe UI Semibold" panose="020B0702040204020203" pitchFamily="34" charset="0"/>
              </a:rPr>
              <a:t>Treinamento</a:t>
            </a:r>
            <a:r>
              <a:rPr lang="en-US" sz="2800" b="1" dirty="0">
                <a:solidFill>
                  <a:schemeClr val="bg1"/>
                </a:solidFill>
                <a:latin typeface="+mj-lt"/>
                <a:cs typeface="Segoe UI Semibold" panose="020B0702040204020203" pitchFamily="34" charset="0"/>
              </a:rPr>
              <a:t> de RPA</a:t>
            </a:r>
          </a:p>
        </p:txBody>
      </p:sp>
      <p:pic>
        <p:nvPicPr>
          <p:cNvPr id="3" name="Imagem 2">
            <a:extLst>
              <a:ext uri="{FF2B5EF4-FFF2-40B4-BE49-F238E27FC236}">
                <a16:creationId xmlns:a16="http://schemas.microsoft.com/office/drawing/2014/main" id="{103AD7EE-A3EB-4D1F-B291-32B9CD627EBD}"/>
              </a:ext>
            </a:extLst>
          </p:cNvPr>
          <p:cNvPicPr>
            <a:picLocks noChangeAspect="1"/>
          </p:cNvPicPr>
          <p:nvPr/>
        </p:nvPicPr>
        <p:blipFill>
          <a:blip r:embed="rId2"/>
          <a:stretch>
            <a:fillRect/>
          </a:stretch>
        </p:blipFill>
        <p:spPr>
          <a:xfrm>
            <a:off x="2293257" y="1260648"/>
            <a:ext cx="9347200" cy="4402192"/>
          </a:xfrm>
          <a:prstGeom prst="rect">
            <a:avLst/>
          </a:prstGeom>
        </p:spPr>
      </p:pic>
      <p:pic>
        <p:nvPicPr>
          <p:cNvPr id="8" name="Imagem 7" descr="Logotipo&#10;&#10;Descrição gerada automaticamente">
            <a:extLst>
              <a:ext uri="{FF2B5EF4-FFF2-40B4-BE49-F238E27FC236}">
                <a16:creationId xmlns:a16="http://schemas.microsoft.com/office/drawing/2014/main" id="{9508A1B6-C4CA-4FCF-A766-F0391068C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7916" y="6172662"/>
            <a:ext cx="1981906" cy="660635"/>
          </a:xfrm>
          <a:prstGeom prst="rect">
            <a:avLst/>
          </a:prstGeom>
        </p:spPr>
      </p:pic>
      <p:sp>
        <p:nvSpPr>
          <p:cNvPr id="16" name="Retângulo: Cantos Arredondados 15">
            <a:extLst>
              <a:ext uri="{FF2B5EF4-FFF2-40B4-BE49-F238E27FC236}">
                <a16:creationId xmlns:a16="http://schemas.microsoft.com/office/drawing/2014/main" id="{9B81F842-3B00-8D68-E388-274F9C3879BC}"/>
              </a:ext>
            </a:extLst>
          </p:cNvPr>
          <p:cNvSpPr/>
          <p:nvPr/>
        </p:nvSpPr>
        <p:spPr>
          <a:xfrm rot="487748">
            <a:off x="225433" y="1864622"/>
            <a:ext cx="2427111" cy="2685240"/>
          </a:xfrm>
          <a:prstGeom prst="round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15" name="Retângulo: Cantos Arredondados 14">
            <a:extLst>
              <a:ext uri="{FF2B5EF4-FFF2-40B4-BE49-F238E27FC236}">
                <a16:creationId xmlns:a16="http://schemas.microsoft.com/office/drawing/2014/main" id="{B983F50C-A92D-9E92-EC0B-B1343DD7B8D8}"/>
              </a:ext>
            </a:extLst>
          </p:cNvPr>
          <p:cNvSpPr/>
          <p:nvPr/>
        </p:nvSpPr>
        <p:spPr>
          <a:xfrm rot="1095178">
            <a:off x="284296" y="1903747"/>
            <a:ext cx="2427111" cy="2685240"/>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2" name="TextBox 26">
            <a:extLst>
              <a:ext uri="{FF2B5EF4-FFF2-40B4-BE49-F238E27FC236}">
                <a16:creationId xmlns:a16="http://schemas.microsoft.com/office/drawing/2014/main" id="{474A2203-E64F-3E20-D955-4AA931B8A803}"/>
              </a:ext>
            </a:extLst>
          </p:cNvPr>
          <p:cNvSpPr txBox="1"/>
          <p:nvPr/>
        </p:nvSpPr>
        <p:spPr>
          <a:xfrm>
            <a:off x="614899" y="2282234"/>
            <a:ext cx="1512710" cy="400110"/>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rgbClr val="5A5A5A"/>
                </a:solidFill>
                <a:effectLst/>
                <a:uLnTx/>
                <a:uFillTx/>
                <a:latin typeface="Segoe UI (Título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dirty="0" err="1">
                <a:solidFill>
                  <a:schemeClr val="bg1"/>
                </a:solidFill>
              </a:rPr>
              <a:t>Mais</a:t>
            </a:r>
            <a:r>
              <a:rPr lang="en-US" sz="2000" dirty="0">
                <a:solidFill>
                  <a:schemeClr val="bg1"/>
                </a:solidFill>
              </a:rPr>
              <a:t> de</a:t>
            </a:r>
          </a:p>
        </p:txBody>
      </p:sp>
      <p:sp>
        <p:nvSpPr>
          <p:cNvPr id="7" name="TextBox 26">
            <a:extLst>
              <a:ext uri="{FF2B5EF4-FFF2-40B4-BE49-F238E27FC236}">
                <a16:creationId xmlns:a16="http://schemas.microsoft.com/office/drawing/2014/main" id="{3E963364-E51D-7F14-2483-6311BBF7F91D}"/>
              </a:ext>
            </a:extLst>
          </p:cNvPr>
          <p:cNvSpPr txBox="1"/>
          <p:nvPr/>
        </p:nvSpPr>
        <p:spPr>
          <a:xfrm>
            <a:off x="868093" y="2422736"/>
            <a:ext cx="1259516" cy="1107996"/>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rgbClr val="5A5A5A"/>
                </a:solidFill>
                <a:effectLst/>
                <a:uLnTx/>
                <a:uFillTx/>
                <a:latin typeface="Segoe UI (Título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600" b="1" dirty="0">
                <a:solidFill>
                  <a:schemeClr val="accent5"/>
                </a:solidFill>
              </a:rPr>
              <a:t>90</a:t>
            </a:r>
            <a:endParaRPr lang="en-US" sz="5400" b="1" dirty="0">
              <a:solidFill>
                <a:schemeClr val="accent5"/>
              </a:solidFill>
            </a:endParaRPr>
          </a:p>
        </p:txBody>
      </p:sp>
      <p:sp>
        <p:nvSpPr>
          <p:cNvPr id="9" name="TextBox 26">
            <a:extLst>
              <a:ext uri="{FF2B5EF4-FFF2-40B4-BE49-F238E27FC236}">
                <a16:creationId xmlns:a16="http://schemas.microsoft.com/office/drawing/2014/main" id="{F4C32438-9F41-429A-DB1F-D7D8816A5D61}"/>
              </a:ext>
            </a:extLst>
          </p:cNvPr>
          <p:cNvSpPr txBox="1"/>
          <p:nvPr/>
        </p:nvSpPr>
        <p:spPr>
          <a:xfrm>
            <a:off x="-272085" y="3233692"/>
            <a:ext cx="2318137" cy="1015663"/>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400" i="0" u="none" strike="noStrike" cap="none" spc="0" normalizeH="0" baseline="0">
                <a:ln>
                  <a:noFill/>
                </a:ln>
                <a:solidFill>
                  <a:srgbClr val="5A5A5A"/>
                </a:solidFill>
                <a:effectLst/>
                <a:uLnTx/>
                <a:uFillTx/>
                <a:latin typeface="Segoe UI (Título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dirty="0" err="1">
                <a:solidFill>
                  <a:schemeClr val="bg1"/>
                </a:solidFill>
              </a:rPr>
              <a:t>Pessoas</a:t>
            </a:r>
            <a:r>
              <a:rPr lang="en-US" sz="2000" dirty="0">
                <a:solidFill>
                  <a:schemeClr val="bg1"/>
                </a:solidFill>
              </a:rPr>
              <a:t> </a:t>
            </a:r>
          </a:p>
          <a:p>
            <a:pPr algn="r"/>
            <a:r>
              <a:rPr lang="en-US" sz="2000" b="1" dirty="0" err="1">
                <a:solidFill>
                  <a:schemeClr val="bg1"/>
                </a:solidFill>
              </a:rPr>
              <a:t>Treinadas</a:t>
            </a:r>
            <a:endParaRPr lang="en-US" sz="2000" b="1" dirty="0">
              <a:solidFill>
                <a:schemeClr val="bg1"/>
              </a:solidFill>
            </a:endParaRPr>
          </a:p>
          <a:p>
            <a:pPr algn="r"/>
            <a:r>
              <a:rPr lang="en-US" sz="2000" dirty="0">
                <a:solidFill>
                  <a:schemeClr val="bg1"/>
                </a:solidFill>
              </a:rPr>
              <a:t>em</a:t>
            </a:r>
            <a:r>
              <a:rPr lang="en-US" sz="2000" b="1" dirty="0">
                <a:solidFill>
                  <a:schemeClr val="bg1"/>
                </a:solidFill>
              </a:rPr>
              <a:t> Blue Prism</a:t>
            </a:r>
          </a:p>
        </p:txBody>
      </p:sp>
    </p:spTree>
    <p:extLst>
      <p:ext uri="{BB962C8B-B14F-4D97-AF65-F5344CB8AC3E}">
        <p14:creationId xmlns:p14="http://schemas.microsoft.com/office/powerpoint/2010/main" val="359966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erson in a suit&#10;&#10;Description automatically generated with low confidence">
            <a:extLst>
              <a:ext uri="{FF2B5EF4-FFF2-40B4-BE49-F238E27FC236}">
                <a16:creationId xmlns:a16="http://schemas.microsoft.com/office/drawing/2014/main" id="{CC75BFBA-0A4E-8F27-E727-EF5822E93F0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5025" r="15025"/>
          <a:stretch>
            <a:fillRect/>
          </a:stretch>
        </p:blipFill>
        <p:spPr>
          <a:xfrm>
            <a:off x="1021279" y="1302108"/>
            <a:ext cx="3143318" cy="3529175"/>
          </a:xfrm>
        </p:spPr>
      </p:pic>
      <p:sp>
        <p:nvSpPr>
          <p:cNvPr id="3" name="Title 2">
            <a:extLst>
              <a:ext uri="{FF2B5EF4-FFF2-40B4-BE49-F238E27FC236}">
                <a16:creationId xmlns:a16="http://schemas.microsoft.com/office/drawing/2014/main" id="{7AA8ABAD-F222-A7B8-C56C-32EF0DE318C5}"/>
              </a:ext>
            </a:extLst>
          </p:cNvPr>
          <p:cNvSpPr>
            <a:spLocks noGrp="1"/>
          </p:cNvSpPr>
          <p:nvPr>
            <p:ph type="ctrTitle"/>
          </p:nvPr>
        </p:nvSpPr>
        <p:spPr>
          <a:xfrm>
            <a:off x="731519" y="4730367"/>
            <a:ext cx="4979912" cy="825525"/>
          </a:xfrm>
        </p:spPr>
        <p:txBody>
          <a:bodyPr/>
          <a:lstStyle/>
          <a:p>
            <a:r>
              <a:rPr lang="en-US" dirty="0"/>
              <a:t>Rodrigo Cid</a:t>
            </a:r>
          </a:p>
        </p:txBody>
      </p:sp>
      <p:sp>
        <p:nvSpPr>
          <p:cNvPr id="4" name="Subtitle 3">
            <a:extLst>
              <a:ext uri="{FF2B5EF4-FFF2-40B4-BE49-F238E27FC236}">
                <a16:creationId xmlns:a16="http://schemas.microsoft.com/office/drawing/2014/main" id="{E83E6F2A-0C76-8305-A87F-0A9E805F0AC0}"/>
              </a:ext>
            </a:extLst>
          </p:cNvPr>
          <p:cNvSpPr>
            <a:spLocks noGrp="1"/>
          </p:cNvSpPr>
          <p:nvPr>
            <p:ph type="subTitle" idx="1"/>
          </p:nvPr>
        </p:nvSpPr>
        <p:spPr>
          <a:xfrm>
            <a:off x="731520" y="5555892"/>
            <a:ext cx="4979911" cy="662028"/>
          </a:xfrm>
        </p:spPr>
        <p:txBody>
          <a:bodyPr/>
          <a:lstStyle/>
          <a:p>
            <a:r>
              <a:rPr lang="en-US" dirty="0"/>
              <a:t>Sales Director LATAM</a:t>
            </a:r>
          </a:p>
        </p:txBody>
      </p:sp>
      <p:sp>
        <p:nvSpPr>
          <p:cNvPr id="5" name="Slide Number Placeholder 4">
            <a:extLst>
              <a:ext uri="{FF2B5EF4-FFF2-40B4-BE49-F238E27FC236}">
                <a16:creationId xmlns:a16="http://schemas.microsoft.com/office/drawing/2014/main" id="{49A8A237-92A3-B85B-81AD-2123B07BF603}"/>
              </a:ext>
            </a:extLst>
          </p:cNvPr>
          <p:cNvSpPr>
            <a:spLocks noGrp="1"/>
          </p:cNvSpPr>
          <p:nvPr>
            <p:ph type="sldNum" sz="quarter" idx="4"/>
          </p:nvPr>
        </p:nvSpPr>
        <p:spPr/>
        <p:txBody>
          <a:bodyPr/>
          <a:lstStyle/>
          <a:p>
            <a:fld id="{4B0EDFBC-7666-BA46-8E94-F83EDA5B5493}" type="slidenum">
              <a:rPr lang="en-US" smtClean="0"/>
              <a:pPr/>
              <a:t>2</a:t>
            </a:fld>
            <a:endParaRPr lang="en-US"/>
          </a:p>
        </p:txBody>
      </p:sp>
      <p:pic>
        <p:nvPicPr>
          <p:cNvPr id="2" name="Picture 1" descr="A qr code with a white background&#10;&#10;Description automatically generated">
            <a:extLst>
              <a:ext uri="{FF2B5EF4-FFF2-40B4-BE49-F238E27FC236}">
                <a16:creationId xmlns:a16="http://schemas.microsoft.com/office/drawing/2014/main" id="{3072FF12-7526-0903-4903-A46C323A8A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9458" y="4987006"/>
            <a:ext cx="1703097" cy="1703097"/>
          </a:xfrm>
          <a:prstGeom prst="rect">
            <a:avLst/>
          </a:prstGeom>
        </p:spPr>
      </p:pic>
      <p:pic>
        <p:nvPicPr>
          <p:cNvPr id="10" name="Picture 9" descr="A person in a suit holding a microphone&#10;&#10;Description automatically generated">
            <a:extLst>
              <a:ext uri="{FF2B5EF4-FFF2-40B4-BE49-F238E27FC236}">
                <a16:creationId xmlns:a16="http://schemas.microsoft.com/office/drawing/2014/main" id="{105520DC-065B-E54D-4B5C-9C972C5C98C1}"/>
              </a:ext>
            </a:extLst>
          </p:cNvPr>
          <p:cNvPicPr>
            <a:picLocks noChangeAspect="1"/>
          </p:cNvPicPr>
          <p:nvPr/>
        </p:nvPicPr>
        <p:blipFill rotWithShape="1">
          <a:blip r:embed="rId4">
            <a:extLst>
              <a:ext uri="{28A0092B-C50C-407E-A947-70E740481C1C}">
                <a14:useLocalDpi xmlns:a14="http://schemas.microsoft.com/office/drawing/2010/main" val="0"/>
              </a:ext>
            </a:extLst>
          </a:blip>
          <a:srcRect t="27000" b="26500"/>
          <a:stretch/>
        </p:blipFill>
        <p:spPr>
          <a:xfrm>
            <a:off x="7353015" y="1302108"/>
            <a:ext cx="3491226" cy="3529175"/>
          </a:xfrm>
          <a:prstGeom prst="rect">
            <a:avLst/>
          </a:prstGeom>
        </p:spPr>
      </p:pic>
      <p:sp>
        <p:nvSpPr>
          <p:cNvPr id="11" name="Title 2">
            <a:extLst>
              <a:ext uri="{FF2B5EF4-FFF2-40B4-BE49-F238E27FC236}">
                <a16:creationId xmlns:a16="http://schemas.microsoft.com/office/drawing/2014/main" id="{DAEC310E-7678-31B8-FD38-C06259B0E247}"/>
              </a:ext>
            </a:extLst>
          </p:cNvPr>
          <p:cNvSpPr txBox="1">
            <a:spLocks/>
          </p:cNvSpPr>
          <p:nvPr/>
        </p:nvSpPr>
        <p:spPr>
          <a:xfrm>
            <a:off x="6390679" y="4730366"/>
            <a:ext cx="5415898" cy="825525"/>
          </a:xfrm>
          <a:prstGeom prst="rect">
            <a:avLst/>
          </a:prstGeom>
        </p:spPr>
        <p:txBody>
          <a:bodyPr vert="horz" lIns="0" tIns="0" rIns="0" bIns="0" rtlCol="0" anchor="b">
            <a:noAutofit/>
          </a:bodyPr>
          <a:lstStyle>
            <a:lvl1pPr algn="l" defTabSz="914400" rtl="0" eaLnBrk="1" latinLnBrk="0" hangingPunct="1">
              <a:lnSpc>
                <a:spcPct val="90000"/>
              </a:lnSpc>
              <a:spcBef>
                <a:spcPts val="600"/>
              </a:spcBef>
              <a:spcAft>
                <a:spcPts val="600"/>
              </a:spcAft>
              <a:buNone/>
              <a:defRPr lang="en-US" sz="3999" b="0" i="0" kern="1200" cap="all" baseline="0" dirty="0" smtClean="0">
                <a:solidFill>
                  <a:schemeClr val="bg1"/>
                </a:solidFill>
                <a:latin typeface="Arial Nova" panose="020B0504020202020204" pitchFamily="34" charset="0"/>
                <a:ea typeface="Source Sans Pro" panose="020B0503030403020204" pitchFamily="34" charset="0"/>
                <a:cs typeface="Calibri Light"/>
              </a:defRPr>
            </a:lvl1pPr>
          </a:lstStyle>
          <a:p>
            <a:r>
              <a:rPr lang="en-US" dirty="0" err="1">
                <a:solidFill>
                  <a:schemeClr val="tx1"/>
                </a:solidFill>
              </a:rPr>
              <a:t>Ronilson</a:t>
            </a:r>
            <a:r>
              <a:rPr lang="en-US" dirty="0">
                <a:solidFill>
                  <a:schemeClr val="tx1"/>
                </a:solidFill>
              </a:rPr>
              <a:t> </a:t>
            </a:r>
            <a:r>
              <a:rPr lang="en-US" dirty="0" err="1">
                <a:solidFill>
                  <a:schemeClr val="tx1"/>
                </a:solidFill>
              </a:rPr>
              <a:t>carassini</a:t>
            </a:r>
            <a:endParaRPr lang="en-US" dirty="0">
              <a:solidFill>
                <a:schemeClr val="tx1"/>
              </a:solidFill>
            </a:endParaRPr>
          </a:p>
        </p:txBody>
      </p:sp>
      <p:sp>
        <p:nvSpPr>
          <p:cNvPr id="12" name="Subtitle 3">
            <a:extLst>
              <a:ext uri="{FF2B5EF4-FFF2-40B4-BE49-F238E27FC236}">
                <a16:creationId xmlns:a16="http://schemas.microsoft.com/office/drawing/2014/main" id="{4AF150F9-ADA0-D4F5-35CA-8C1E83B74F90}"/>
              </a:ext>
            </a:extLst>
          </p:cNvPr>
          <p:cNvSpPr txBox="1">
            <a:spLocks/>
          </p:cNvSpPr>
          <p:nvPr/>
        </p:nvSpPr>
        <p:spPr>
          <a:xfrm>
            <a:off x="6390679" y="5555892"/>
            <a:ext cx="4979911" cy="662028"/>
          </a:xfrm>
          <a:prstGeom prst="rect">
            <a:avLst/>
          </a:prstGeom>
        </p:spPr>
        <p:txBody>
          <a:bodyPr vert="horz" lIns="0" tIns="0" rIns="0" bIns="0" rtlCol="0">
            <a:noAutofit/>
          </a:bodyPr>
          <a:lstStyle>
            <a:lvl1pPr marL="0" indent="0" algn="l" defTabSz="914400" rtl="0" eaLnBrk="1" latinLnBrk="0" hangingPunct="1">
              <a:lnSpc>
                <a:spcPct val="85000"/>
              </a:lnSpc>
              <a:spcBef>
                <a:spcPts val="0"/>
              </a:spcBef>
              <a:spcAft>
                <a:spcPts val="0"/>
              </a:spcAft>
              <a:buFont typeface="Arial" panose="020B0604020202020204" pitchFamily="34" charset="0"/>
              <a:buNone/>
              <a:defRPr lang="en-US" sz="1800" b="0" i="0" kern="1200" cap="none" baseline="0" smtClean="0">
                <a:solidFill>
                  <a:schemeClr val="bg1"/>
                </a:solidFill>
                <a:latin typeface="Arial Nova" panose="020B0504020202020204" pitchFamily="34" charset="0"/>
                <a:ea typeface="Source Sans Pro" panose="020B0503030403020204" pitchFamily="34" charset="0"/>
                <a:cs typeface="Calibri Light"/>
              </a:defRPr>
            </a:lvl1pPr>
            <a:lvl2pPr marL="457200" indent="0" algn="ctr" defTabSz="914400" rtl="0" eaLnBrk="1" latinLnBrk="0" hangingPunct="1">
              <a:lnSpc>
                <a:spcPct val="100000"/>
              </a:lnSpc>
              <a:spcBef>
                <a:spcPts val="600"/>
              </a:spcBef>
              <a:spcAft>
                <a:spcPts val="600"/>
              </a:spcAft>
              <a:buClr>
                <a:schemeClr val="accent2"/>
              </a:buClr>
              <a:buSzPct val="100000"/>
              <a:buFont typeface="System Font Regular"/>
              <a:buNone/>
              <a:tabLst/>
              <a:defRPr sz="2000" kern="1200">
                <a:solidFill>
                  <a:schemeClr val="tx1">
                    <a:lumMod val="65000"/>
                    <a:lumOff val="35000"/>
                  </a:schemeClr>
                </a:solidFill>
                <a:latin typeface="Arial Nova" panose="020B0504020202020204" pitchFamily="34" charset="0"/>
                <a:ea typeface="+mn-ea"/>
                <a:cs typeface="+mn-cs"/>
              </a:defRPr>
            </a:lvl2pPr>
            <a:lvl3pPr marL="914400" indent="0" algn="ctr" defTabSz="914400" rtl="0" eaLnBrk="1" latinLnBrk="0" hangingPunct="1">
              <a:lnSpc>
                <a:spcPct val="100000"/>
              </a:lnSpc>
              <a:spcBef>
                <a:spcPts val="600"/>
              </a:spcBef>
              <a:spcAft>
                <a:spcPts val="600"/>
              </a:spcAft>
              <a:buClr>
                <a:schemeClr val="accent2"/>
              </a:buClr>
              <a:buFont typeface="Arial" panose="020B0604020202020204" pitchFamily="34" charset="0"/>
              <a:buNone/>
              <a:tabLst/>
              <a:defRPr sz="1800" kern="1200">
                <a:solidFill>
                  <a:schemeClr val="tx1">
                    <a:lumMod val="65000"/>
                    <a:lumOff val="35000"/>
                  </a:schemeClr>
                </a:solidFill>
                <a:latin typeface="Arial Nova" panose="020B0504020202020204" pitchFamily="34" charset="0"/>
                <a:ea typeface="+mn-ea"/>
                <a:cs typeface="+mn-cs"/>
              </a:defRPr>
            </a:lvl3pPr>
            <a:lvl4pPr marL="1371600" indent="0" algn="ctr" defTabSz="914400" rtl="0" eaLnBrk="1" latinLnBrk="0" hangingPunct="1">
              <a:lnSpc>
                <a:spcPct val="100000"/>
              </a:lnSpc>
              <a:spcBef>
                <a:spcPts val="600"/>
              </a:spcBef>
              <a:spcAft>
                <a:spcPts val="600"/>
              </a:spcAft>
              <a:buClr>
                <a:schemeClr val="accent2"/>
              </a:buClr>
              <a:buFont typeface="System Font Regular"/>
              <a:buNone/>
              <a:tabLst/>
              <a:defRPr sz="1600" kern="1200">
                <a:solidFill>
                  <a:schemeClr val="tx1">
                    <a:lumMod val="65000"/>
                    <a:lumOff val="35000"/>
                  </a:schemeClr>
                </a:solidFill>
                <a:latin typeface="Arial Nova" panose="020B0504020202020204" pitchFamily="34" charset="0"/>
                <a:ea typeface="+mn-ea"/>
                <a:cs typeface="+mn-cs"/>
              </a:defRPr>
            </a:lvl4pPr>
            <a:lvl5pPr marL="1828800" indent="0" algn="ctr" defTabSz="914400" rtl="0" eaLnBrk="1" latinLnBrk="0" hangingPunct="1">
              <a:lnSpc>
                <a:spcPct val="100000"/>
              </a:lnSpc>
              <a:spcBef>
                <a:spcPts val="600"/>
              </a:spcBef>
              <a:spcAft>
                <a:spcPts val="600"/>
              </a:spcAft>
              <a:buClr>
                <a:schemeClr val="accent2"/>
              </a:buClr>
              <a:buFont typeface="System Font Regular"/>
              <a:buNone/>
              <a:tabLst/>
              <a:defRPr sz="1600" kern="1200">
                <a:solidFill>
                  <a:schemeClr val="tx1">
                    <a:lumMod val="65000"/>
                    <a:lumOff val="35000"/>
                  </a:schemeClr>
                </a:solidFill>
                <a:latin typeface="Arial Nova" panose="020B05040202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tx1"/>
                </a:solidFill>
              </a:rPr>
              <a:t>CEO Cognition </a:t>
            </a:r>
            <a:r>
              <a:rPr lang="en-US" dirty="0" err="1">
                <a:solidFill>
                  <a:schemeClr val="tx1"/>
                </a:solidFill>
              </a:rPr>
              <a:t>Brasil</a:t>
            </a:r>
            <a:endParaRPr lang="en-US" dirty="0">
              <a:solidFill>
                <a:schemeClr val="tx1"/>
              </a:solidFill>
            </a:endParaRPr>
          </a:p>
        </p:txBody>
      </p:sp>
      <p:pic>
        <p:nvPicPr>
          <p:cNvPr id="13" name="Picture 12">
            <a:extLst>
              <a:ext uri="{FF2B5EF4-FFF2-40B4-BE49-F238E27FC236}">
                <a16:creationId xmlns:a16="http://schemas.microsoft.com/office/drawing/2014/main" id="{F1E5B165-3038-CB01-AB2A-35BBA730F42A}"/>
              </a:ext>
            </a:extLst>
          </p:cNvPr>
          <p:cNvPicPr>
            <a:picLocks noChangeAspect="1"/>
          </p:cNvPicPr>
          <p:nvPr/>
        </p:nvPicPr>
        <p:blipFill>
          <a:blip r:embed="rId5"/>
          <a:stretch>
            <a:fillRect/>
          </a:stretch>
        </p:blipFill>
        <p:spPr>
          <a:xfrm>
            <a:off x="6272907" y="214879"/>
            <a:ext cx="2160215" cy="850401"/>
          </a:xfrm>
          <a:prstGeom prst="rect">
            <a:avLst/>
          </a:prstGeom>
        </p:spPr>
      </p:pic>
    </p:spTree>
    <p:extLst>
      <p:ext uri="{BB962C8B-B14F-4D97-AF65-F5344CB8AC3E}">
        <p14:creationId xmlns:p14="http://schemas.microsoft.com/office/powerpoint/2010/main" val="288136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normAutofit fontScale="90000"/>
          </a:bodyPr>
          <a:lstStyle/>
          <a:p>
            <a:pPr lvl="0"/>
            <a:r>
              <a:rPr lang="en-US" dirty="0" err="1"/>
              <a:t>Indicadores</a:t>
            </a:r>
            <a:r>
              <a:rPr lang="en-US" dirty="0"/>
              <a:t> de </a:t>
            </a:r>
            <a:r>
              <a:rPr lang="en-US" dirty="0" err="1"/>
              <a:t>Qualidade</a:t>
            </a:r>
            <a:r>
              <a:rPr lang="en-US" dirty="0"/>
              <a:t> e Performance</a:t>
            </a:r>
          </a:p>
        </p:txBody>
      </p:sp>
      <p:sp>
        <p:nvSpPr>
          <p:cNvPr id="3" name="Slide Number Placeholder 4"/>
          <p:cNvSpPr txBox="1"/>
          <p:nvPr/>
        </p:nvSpPr>
        <p:spPr>
          <a:xfrm>
            <a:off x="11760198" y="6302373"/>
            <a:ext cx="431797" cy="365129"/>
          </a:xfrm>
          <a:prstGeom prst="rect">
            <a:avLst/>
          </a:prstGeom>
          <a:noFill/>
          <a:ln cap="flat">
            <a:noFill/>
          </a:ln>
        </p:spPr>
        <p:txBody>
          <a:bodyPr vert="horz" wrap="square" lIns="0" tIns="45720" rIns="0" bIns="45720" anchor="b"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A47FB248-1507-4414-AD00-AAB0A3A517C9}" type="slidenum">
              <a:rPr kumimoji="0" sz="1800" b="0" i="0" u="none" strike="noStrike" kern="0" cap="none" spc="0" normalizeH="0" baseline="0" noProof="0" dirty="0">
                <a:ln>
                  <a:noFill/>
                </a:ln>
                <a:solidFill>
                  <a:srgbClr val="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20</a:t>
            </a:fld>
            <a:endParaRPr kumimoji="0" lang="en-US" sz="900" b="0" i="0" u="none" strike="noStrike" kern="1200" cap="none" spc="0" normalizeH="0" baseline="0" noProof="0">
              <a:ln>
                <a:noFill/>
              </a:ln>
              <a:solidFill>
                <a:srgbClr val="5A5A5A"/>
              </a:solidFill>
              <a:effectLst/>
              <a:uLnTx/>
              <a:uFillTx/>
              <a:latin typeface="Segoe UI"/>
              <a:ea typeface="+mn-ea"/>
              <a:cs typeface="+mn-cs"/>
            </a:endParaRPr>
          </a:p>
        </p:txBody>
      </p:sp>
      <p:sp>
        <p:nvSpPr>
          <p:cNvPr id="4" name="Elipse 3">
            <a:extLst>
              <a:ext uri="{FF2B5EF4-FFF2-40B4-BE49-F238E27FC236}">
                <a16:creationId xmlns:a16="http://schemas.microsoft.com/office/drawing/2014/main" id="{59B211E0-1541-4AC1-89B9-0D60179AAC93}"/>
              </a:ext>
            </a:extLst>
          </p:cNvPr>
          <p:cNvSpPr/>
          <p:nvPr/>
        </p:nvSpPr>
        <p:spPr>
          <a:xfrm>
            <a:off x="11578975" y="6302373"/>
            <a:ext cx="523982" cy="4477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descr="Logotipo, Ícone&#10;&#10;Descrição gerada automaticamente">
            <a:extLst>
              <a:ext uri="{FF2B5EF4-FFF2-40B4-BE49-F238E27FC236}">
                <a16:creationId xmlns:a16="http://schemas.microsoft.com/office/drawing/2014/main" id="{B4FF9B6E-D778-446A-A27E-7D05A129FF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6365" y="1030184"/>
            <a:ext cx="3346592" cy="4320292"/>
          </a:xfrm>
          <a:prstGeom prst="rect">
            <a:avLst/>
          </a:prstGeom>
        </p:spPr>
      </p:pic>
    </p:spTree>
    <p:extLst>
      <p:ext uri="{BB962C8B-B14F-4D97-AF65-F5344CB8AC3E}">
        <p14:creationId xmlns:p14="http://schemas.microsoft.com/office/powerpoint/2010/main" val="1382019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Texto 3">
            <a:extLst>
              <a:ext uri="{FF2B5EF4-FFF2-40B4-BE49-F238E27FC236}">
                <a16:creationId xmlns:a16="http://schemas.microsoft.com/office/drawing/2014/main" id="{5216C35A-79F8-4608-84CC-8804F9F2FAA6}"/>
              </a:ext>
            </a:extLst>
          </p:cNvPr>
          <p:cNvSpPr>
            <a:spLocks noGrp="1"/>
          </p:cNvSpPr>
          <p:nvPr>
            <p:ph type="body" sz="quarter" idx="13"/>
          </p:nvPr>
        </p:nvSpPr>
        <p:spPr/>
        <p:txBody>
          <a:bodyPr/>
          <a:lstStyle/>
          <a:p>
            <a:endParaRPr lang="pt-BR"/>
          </a:p>
        </p:txBody>
      </p:sp>
      <p:sp>
        <p:nvSpPr>
          <p:cNvPr id="5" name="Rectangle 11">
            <a:extLst>
              <a:ext uri="{FF2B5EF4-FFF2-40B4-BE49-F238E27FC236}">
                <a16:creationId xmlns:a16="http://schemas.microsoft.com/office/drawing/2014/main" id="{B32A5ADD-3707-4E5E-9EAE-BDAD6D9767BB}"/>
              </a:ext>
            </a:extLst>
          </p:cNvPr>
          <p:cNvSpPr/>
          <p:nvPr/>
        </p:nvSpPr>
        <p:spPr>
          <a:xfrm>
            <a:off x="0" y="316230"/>
            <a:ext cx="12192000" cy="830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22">
            <a:extLst>
              <a:ext uri="{FF2B5EF4-FFF2-40B4-BE49-F238E27FC236}">
                <a16:creationId xmlns:a16="http://schemas.microsoft.com/office/drawing/2014/main" id="{4040194A-E939-4A9B-9D9B-A420ADFDBC29}"/>
              </a:ext>
            </a:extLst>
          </p:cNvPr>
          <p:cNvSpPr txBox="1"/>
          <p:nvPr/>
        </p:nvSpPr>
        <p:spPr>
          <a:xfrm>
            <a:off x="408373" y="422754"/>
            <a:ext cx="11783627" cy="523220"/>
          </a:xfrm>
          <a:prstGeom prst="rect">
            <a:avLst/>
          </a:prstGeom>
          <a:noFill/>
        </p:spPr>
        <p:txBody>
          <a:bodyPr wrap="square">
            <a:spAutoFit/>
          </a:bodyPr>
          <a:lstStyle/>
          <a:p>
            <a:pPr lvl="0">
              <a:spcBef>
                <a:spcPts val="2400"/>
              </a:spcBef>
              <a:buClr>
                <a:srgbClr val="FFFFFF"/>
              </a:buClr>
            </a:pPr>
            <a:r>
              <a:rPr lang="en-US" sz="2800" b="1" dirty="0" err="1">
                <a:solidFill>
                  <a:schemeClr val="bg1"/>
                </a:solidFill>
                <a:latin typeface="+mj-lt"/>
                <a:cs typeface="Segoe UI Semibold" panose="020B0702040204020203" pitchFamily="34" charset="0"/>
              </a:rPr>
              <a:t>Indicadores</a:t>
            </a:r>
            <a:r>
              <a:rPr lang="en-US" sz="2800" b="1" dirty="0">
                <a:solidFill>
                  <a:schemeClr val="bg1"/>
                </a:solidFill>
                <a:latin typeface="+mj-lt"/>
                <a:cs typeface="Segoe UI Semibold" panose="020B0702040204020203" pitchFamily="34" charset="0"/>
              </a:rPr>
              <a:t> de </a:t>
            </a:r>
            <a:r>
              <a:rPr lang="en-US" sz="2800" b="1" dirty="0" err="1">
                <a:solidFill>
                  <a:schemeClr val="bg1"/>
                </a:solidFill>
                <a:latin typeface="+mj-lt"/>
                <a:cs typeface="Segoe UI Semibold" panose="020B0702040204020203" pitchFamily="34" charset="0"/>
              </a:rPr>
              <a:t>Qualidade</a:t>
            </a:r>
            <a:r>
              <a:rPr lang="en-US" sz="2800" b="1" dirty="0">
                <a:solidFill>
                  <a:schemeClr val="bg1"/>
                </a:solidFill>
                <a:latin typeface="+mj-lt"/>
                <a:cs typeface="Segoe UI Semibold" panose="020B0702040204020203" pitchFamily="34" charset="0"/>
              </a:rPr>
              <a:t> e Performance das </a:t>
            </a:r>
            <a:r>
              <a:rPr lang="en-US" sz="2800" b="1" dirty="0" err="1">
                <a:solidFill>
                  <a:schemeClr val="bg1"/>
                </a:solidFill>
                <a:latin typeface="+mj-lt"/>
                <a:cs typeface="Segoe UI Semibold" panose="020B0702040204020203" pitchFamily="34" charset="0"/>
              </a:rPr>
              <a:t>Automações</a:t>
            </a:r>
            <a:endParaRPr lang="en-US" sz="2800" b="1" dirty="0">
              <a:solidFill>
                <a:schemeClr val="bg1"/>
              </a:solidFill>
              <a:latin typeface="+mj-lt"/>
              <a:cs typeface="Segoe UI Semibold" panose="020B0702040204020203" pitchFamily="34" charset="0"/>
            </a:endParaRPr>
          </a:p>
        </p:txBody>
      </p:sp>
      <p:pic>
        <p:nvPicPr>
          <p:cNvPr id="8" name="Imagem 7" descr="Logotipo&#10;&#10;Descrição gerada automaticamente">
            <a:extLst>
              <a:ext uri="{FF2B5EF4-FFF2-40B4-BE49-F238E27FC236}">
                <a16:creationId xmlns:a16="http://schemas.microsoft.com/office/drawing/2014/main" id="{9508A1B6-C4CA-4FCF-A766-F0391068C7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7916" y="6172662"/>
            <a:ext cx="1981906" cy="660635"/>
          </a:xfrm>
          <a:prstGeom prst="rect">
            <a:avLst/>
          </a:prstGeom>
        </p:spPr>
      </p:pic>
      <p:pic>
        <p:nvPicPr>
          <p:cNvPr id="15" name="Imagem 14">
            <a:extLst>
              <a:ext uri="{FF2B5EF4-FFF2-40B4-BE49-F238E27FC236}">
                <a16:creationId xmlns:a16="http://schemas.microsoft.com/office/drawing/2014/main" id="{8193DB64-7420-89F8-F2E9-F84B0705C80E}"/>
              </a:ext>
            </a:extLst>
          </p:cNvPr>
          <p:cNvPicPr>
            <a:picLocks noChangeAspect="1"/>
          </p:cNvPicPr>
          <p:nvPr/>
        </p:nvPicPr>
        <p:blipFill>
          <a:blip r:embed="rId3"/>
          <a:stretch>
            <a:fillRect/>
          </a:stretch>
        </p:blipFill>
        <p:spPr>
          <a:xfrm>
            <a:off x="225272" y="1325028"/>
            <a:ext cx="5702676" cy="3177671"/>
          </a:xfrm>
          <a:prstGeom prst="rect">
            <a:avLst/>
          </a:prstGeom>
        </p:spPr>
      </p:pic>
      <p:pic>
        <p:nvPicPr>
          <p:cNvPr id="17" name="Imagem 16">
            <a:extLst>
              <a:ext uri="{FF2B5EF4-FFF2-40B4-BE49-F238E27FC236}">
                <a16:creationId xmlns:a16="http://schemas.microsoft.com/office/drawing/2014/main" id="{C0A6AE0A-BDB3-1DC0-09AC-F4D6E0314EE7}"/>
              </a:ext>
            </a:extLst>
          </p:cNvPr>
          <p:cNvPicPr>
            <a:picLocks noChangeAspect="1"/>
          </p:cNvPicPr>
          <p:nvPr/>
        </p:nvPicPr>
        <p:blipFill>
          <a:blip r:embed="rId4"/>
          <a:stretch>
            <a:fillRect/>
          </a:stretch>
        </p:blipFill>
        <p:spPr>
          <a:xfrm>
            <a:off x="5927948" y="1325028"/>
            <a:ext cx="6095999" cy="3320727"/>
          </a:xfrm>
          <a:prstGeom prst="rect">
            <a:avLst/>
          </a:prstGeom>
        </p:spPr>
      </p:pic>
      <p:pic>
        <p:nvPicPr>
          <p:cNvPr id="3" name="Imagem 2">
            <a:extLst>
              <a:ext uri="{FF2B5EF4-FFF2-40B4-BE49-F238E27FC236}">
                <a16:creationId xmlns:a16="http://schemas.microsoft.com/office/drawing/2014/main" id="{76195283-882B-AB3F-D2E4-CD2BDE075D95}"/>
              </a:ext>
            </a:extLst>
          </p:cNvPr>
          <p:cNvPicPr>
            <a:picLocks noChangeAspect="1"/>
          </p:cNvPicPr>
          <p:nvPr/>
        </p:nvPicPr>
        <p:blipFill>
          <a:blip r:embed="rId5"/>
          <a:stretch>
            <a:fillRect/>
          </a:stretch>
        </p:blipFill>
        <p:spPr>
          <a:xfrm>
            <a:off x="2992247" y="2586719"/>
            <a:ext cx="6207506" cy="3419464"/>
          </a:xfrm>
          <a:prstGeom prst="rect">
            <a:avLst/>
          </a:prstGeom>
        </p:spPr>
      </p:pic>
    </p:spTree>
    <p:extLst>
      <p:ext uri="{BB962C8B-B14F-4D97-AF65-F5344CB8AC3E}">
        <p14:creationId xmlns:p14="http://schemas.microsoft.com/office/powerpoint/2010/main" val="4172061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Triângulo isósceles 242">
            <a:extLst>
              <a:ext uri="{FF2B5EF4-FFF2-40B4-BE49-F238E27FC236}">
                <a16:creationId xmlns:a16="http://schemas.microsoft.com/office/drawing/2014/main" id="{3CDE2892-7651-F48E-F17B-5E98645CA8BD}"/>
              </a:ext>
            </a:extLst>
          </p:cNvPr>
          <p:cNvSpPr/>
          <p:nvPr/>
        </p:nvSpPr>
        <p:spPr>
          <a:xfrm>
            <a:off x="-113122" y="-42919"/>
            <a:ext cx="7202079" cy="1374269"/>
          </a:xfrm>
          <a:custGeom>
            <a:avLst/>
            <a:gdLst>
              <a:gd name="connsiteX0" fmla="*/ 0 w 2111604"/>
              <a:gd name="connsiteY0" fmla="*/ 942468 h 942468"/>
              <a:gd name="connsiteX1" fmla="*/ 1055802 w 2111604"/>
              <a:gd name="connsiteY1" fmla="*/ 0 h 942468"/>
              <a:gd name="connsiteX2" fmla="*/ 2111604 w 2111604"/>
              <a:gd name="connsiteY2" fmla="*/ 942468 h 942468"/>
              <a:gd name="connsiteX3" fmla="*/ 0 w 2111604"/>
              <a:gd name="connsiteY3" fmla="*/ 942468 h 942468"/>
              <a:gd name="connsiteX0" fmla="*/ 0 w 3996965"/>
              <a:gd name="connsiteY0" fmla="*/ 1281833 h 1281833"/>
              <a:gd name="connsiteX1" fmla="*/ 3996965 w 3996965"/>
              <a:gd name="connsiteY1" fmla="*/ 0 h 1281833"/>
              <a:gd name="connsiteX2" fmla="*/ 2111604 w 3996965"/>
              <a:gd name="connsiteY2" fmla="*/ 1281833 h 1281833"/>
              <a:gd name="connsiteX3" fmla="*/ 0 w 3996965"/>
              <a:gd name="connsiteY3" fmla="*/ 1281833 h 1281833"/>
              <a:gd name="connsiteX0" fmla="*/ 0 w 4477732"/>
              <a:gd name="connsiteY0" fmla="*/ 9215 h 1281833"/>
              <a:gd name="connsiteX1" fmla="*/ 4477732 w 4477732"/>
              <a:gd name="connsiteY1" fmla="*/ 0 h 1281833"/>
              <a:gd name="connsiteX2" fmla="*/ 2592371 w 4477732"/>
              <a:gd name="connsiteY2" fmla="*/ 1281833 h 1281833"/>
              <a:gd name="connsiteX3" fmla="*/ 0 w 4477732"/>
              <a:gd name="connsiteY3" fmla="*/ 9215 h 1281833"/>
              <a:gd name="connsiteX0" fmla="*/ 0 w 4477732"/>
              <a:gd name="connsiteY0" fmla="*/ 9215 h 1479796"/>
              <a:gd name="connsiteX1" fmla="*/ 4477732 w 4477732"/>
              <a:gd name="connsiteY1" fmla="*/ 0 h 1479796"/>
              <a:gd name="connsiteX2" fmla="*/ 47134 w 4477732"/>
              <a:gd name="connsiteY2" fmla="*/ 1479796 h 1479796"/>
              <a:gd name="connsiteX3" fmla="*/ 0 w 4477732"/>
              <a:gd name="connsiteY3" fmla="*/ 9215 h 1479796"/>
              <a:gd name="connsiteX0" fmla="*/ 18854 w 4430598"/>
              <a:gd name="connsiteY0" fmla="*/ 9215 h 1479796"/>
              <a:gd name="connsiteX1" fmla="*/ 4430598 w 4430598"/>
              <a:gd name="connsiteY1" fmla="*/ 0 h 1479796"/>
              <a:gd name="connsiteX2" fmla="*/ 0 w 4430598"/>
              <a:gd name="connsiteY2" fmla="*/ 1479796 h 1479796"/>
              <a:gd name="connsiteX3" fmla="*/ 18854 w 4430598"/>
              <a:gd name="connsiteY3" fmla="*/ 9215 h 1479796"/>
              <a:gd name="connsiteX0" fmla="*/ 18854 w 7098384"/>
              <a:gd name="connsiteY0" fmla="*/ 0 h 1470581"/>
              <a:gd name="connsiteX1" fmla="*/ 7098384 w 7098384"/>
              <a:gd name="connsiteY1" fmla="*/ 9639 h 1470581"/>
              <a:gd name="connsiteX2" fmla="*/ 0 w 7098384"/>
              <a:gd name="connsiteY2" fmla="*/ 1470581 h 1470581"/>
              <a:gd name="connsiteX3" fmla="*/ 18854 w 7098384"/>
              <a:gd name="connsiteY3" fmla="*/ 0 h 1470581"/>
              <a:gd name="connsiteX0" fmla="*/ 18854 w 7098384"/>
              <a:gd name="connsiteY0" fmla="*/ 0 h 1611983"/>
              <a:gd name="connsiteX1" fmla="*/ 7098384 w 7098384"/>
              <a:gd name="connsiteY1" fmla="*/ 9639 h 1611983"/>
              <a:gd name="connsiteX2" fmla="*/ 0 w 7098384"/>
              <a:gd name="connsiteY2" fmla="*/ 1611983 h 1611983"/>
              <a:gd name="connsiteX3" fmla="*/ 18854 w 7098384"/>
              <a:gd name="connsiteY3" fmla="*/ 0 h 1611983"/>
              <a:gd name="connsiteX0" fmla="*/ 18854 w 7098384"/>
              <a:gd name="connsiteY0" fmla="*/ 0 h 1611983"/>
              <a:gd name="connsiteX1" fmla="*/ 7098384 w 7098384"/>
              <a:gd name="connsiteY1" fmla="*/ 9639 h 1611983"/>
              <a:gd name="connsiteX2" fmla="*/ 0 w 7098384"/>
              <a:gd name="connsiteY2" fmla="*/ 1611983 h 1611983"/>
              <a:gd name="connsiteX3" fmla="*/ 18854 w 7098384"/>
              <a:gd name="connsiteY3" fmla="*/ 0 h 1611983"/>
              <a:gd name="connsiteX0" fmla="*/ 18854 w 7098384"/>
              <a:gd name="connsiteY0" fmla="*/ 0 h 1611983"/>
              <a:gd name="connsiteX1" fmla="*/ 7098384 w 7098384"/>
              <a:gd name="connsiteY1" fmla="*/ 9639 h 1611983"/>
              <a:gd name="connsiteX2" fmla="*/ 0 w 7098384"/>
              <a:gd name="connsiteY2" fmla="*/ 1611983 h 1611983"/>
              <a:gd name="connsiteX3" fmla="*/ 18854 w 7098384"/>
              <a:gd name="connsiteY3" fmla="*/ 0 h 1611983"/>
            </a:gdLst>
            <a:ahLst/>
            <a:cxnLst>
              <a:cxn ang="0">
                <a:pos x="connsiteX0" y="connsiteY0"/>
              </a:cxn>
              <a:cxn ang="0">
                <a:pos x="connsiteX1" y="connsiteY1"/>
              </a:cxn>
              <a:cxn ang="0">
                <a:pos x="connsiteX2" y="connsiteY2"/>
              </a:cxn>
              <a:cxn ang="0">
                <a:pos x="connsiteX3" y="connsiteY3"/>
              </a:cxn>
            </a:cxnLst>
            <a:rect l="l" t="t" r="r" b="b"/>
            <a:pathLst>
              <a:path w="7098384" h="1611983">
                <a:moveTo>
                  <a:pt x="18854" y="0"/>
                </a:moveTo>
                <a:lnTo>
                  <a:pt x="7098384" y="9639"/>
                </a:lnTo>
                <a:cubicBezTo>
                  <a:pt x="4685122" y="317511"/>
                  <a:pt x="2498103" y="738504"/>
                  <a:pt x="0" y="1611983"/>
                </a:cubicBezTo>
                <a:lnTo>
                  <a:pt x="18854" y="0"/>
                </a:lnTo>
                <a:close/>
              </a:path>
            </a:pathLst>
          </a:custGeom>
          <a:ln/>
        </p:spPr>
        <p:style>
          <a:lnRef idx="0">
            <a:schemeClr val="dk1"/>
          </a:lnRef>
          <a:fillRef idx="3">
            <a:schemeClr val="dk1"/>
          </a:fillRef>
          <a:effectRef idx="3">
            <a:schemeClr val="dk1"/>
          </a:effectRef>
          <a:fontRef idx="minor">
            <a:schemeClr val="lt1"/>
          </a:fontRef>
        </p:style>
        <p:txBody>
          <a:bodyPr rtlCol="0" anchor="ctr"/>
          <a:lstStyle/>
          <a:p>
            <a:pPr algn="ctr"/>
            <a:endParaRPr lang="pt-BR"/>
          </a:p>
        </p:txBody>
      </p:sp>
      <p:cxnSp>
        <p:nvCxnSpPr>
          <p:cNvPr id="233" name="Conector reto 232">
            <a:extLst>
              <a:ext uri="{FF2B5EF4-FFF2-40B4-BE49-F238E27FC236}">
                <a16:creationId xmlns:a16="http://schemas.microsoft.com/office/drawing/2014/main" id="{DCB7C2AF-DA01-F037-5217-0FC1FA8D5268}"/>
              </a:ext>
            </a:extLst>
          </p:cNvPr>
          <p:cNvCxnSpPr>
            <a:cxnSpLocks/>
            <a:stCxn id="144" idx="2"/>
          </p:cNvCxnSpPr>
          <p:nvPr/>
        </p:nvCxnSpPr>
        <p:spPr>
          <a:xfrm>
            <a:off x="8230557" y="2126923"/>
            <a:ext cx="16587" cy="3236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6" name="Conector reto 235">
            <a:extLst>
              <a:ext uri="{FF2B5EF4-FFF2-40B4-BE49-F238E27FC236}">
                <a16:creationId xmlns:a16="http://schemas.microsoft.com/office/drawing/2014/main" id="{674C0709-A01E-74B0-BD17-E9F62318B05A}"/>
              </a:ext>
            </a:extLst>
          </p:cNvPr>
          <p:cNvCxnSpPr/>
          <p:nvPr/>
        </p:nvCxnSpPr>
        <p:spPr>
          <a:xfrm>
            <a:off x="5301842" y="2630267"/>
            <a:ext cx="5782949" cy="138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8" name="Conector reto 237">
            <a:extLst>
              <a:ext uri="{FF2B5EF4-FFF2-40B4-BE49-F238E27FC236}">
                <a16:creationId xmlns:a16="http://schemas.microsoft.com/office/drawing/2014/main" id="{DD92A60F-4A10-6A38-C86D-61D5E09C35E4}"/>
              </a:ext>
            </a:extLst>
          </p:cNvPr>
          <p:cNvCxnSpPr/>
          <p:nvPr/>
        </p:nvCxnSpPr>
        <p:spPr>
          <a:xfrm>
            <a:off x="11098343" y="2618010"/>
            <a:ext cx="0" cy="31899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Conector reto 239">
            <a:extLst>
              <a:ext uri="{FF2B5EF4-FFF2-40B4-BE49-F238E27FC236}">
                <a16:creationId xmlns:a16="http://schemas.microsoft.com/office/drawing/2014/main" id="{AD7813BB-8DA0-57C7-6F92-3DA441389BB7}"/>
              </a:ext>
            </a:extLst>
          </p:cNvPr>
          <p:cNvCxnSpPr>
            <a:cxnSpLocks/>
          </p:cNvCxnSpPr>
          <p:nvPr/>
        </p:nvCxnSpPr>
        <p:spPr>
          <a:xfrm>
            <a:off x="5301842" y="2630267"/>
            <a:ext cx="0" cy="2452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5" name="Conector reto 224">
            <a:extLst>
              <a:ext uri="{FF2B5EF4-FFF2-40B4-BE49-F238E27FC236}">
                <a16:creationId xmlns:a16="http://schemas.microsoft.com/office/drawing/2014/main" id="{08DF0167-BA0D-852C-9528-3EF15E3E09A1}"/>
              </a:ext>
            </a:extLst>
          </p:cNvPr>
          <p:cNvCxnSpPr>
            <a:cxnSpLocks/>
            <a:stCxn id="10" idx="3"/>
            <a:endCxn id="146" idx="1"/>
          </p:cNvCxnSpPr>
          <p:nvPr/>
        </p:nvCxnSpPr>
        <p:spPr>
          <a:xfrm flipV="1">
            <a:off x="3120517" y="1838246"/>
            <a:ext cx="4566761" cy="96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8" name="Conector reto 227">
            <a:extLst>
              <a:ext uri="{FF2B5EF4-FFF2-40B4-BE49-F238E27FC236}">
                <a16:creationId xmlns:a16="http://schemas.microsoft.com/office/drawing/2014/main" id="{CB506802-78CA-E2FA-24E4-8345DBCD44F4}"/>
              </a:ext>
            </a:extLst>
          </p:cNvPr>
          <p:cNvCxnSpPr>
            <a:cxnSpLocks/>
            <a:stCxn id="8" idx="2"/>
          </p:cNvCxnSpPr>
          <p:nvPr/>
        </p:nvCxnSpPr>
        <p:spPr>
          <a:xfrm>
            <a:off x="5556935" y="933564"/>
            <a:ext cx="0" cy="908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Conector reto 230">
            <a:extLst>
              <a:ext uri="{FF2B5EF4-FFF2-40B4-BE49-F238E27FC236}">
                <a16:creationId xmlns:a16="http://schemas.microsoft.com/office/drawing/2014/main" id="{A8669FDD-6EFE-8293-61DC-754962CB6B49}"/>
              </a:ext>
            </a:extLst>
          </p:cNvPr>
          <p:cNvCxnSpPr>
            <a:stCxn id="10" idx="2"/>
          </p:cNvCxnSpPr>
          <p:nvPr/>
        </p:nvCxnSpPr>
        <p:spPr>
          <a:xfrm flipH="1">
            <a:off x="2026763" y="2142298"/>
            <a:ext cx="20097" cy="3221217"/>
          </a:xfrm>
          <a:prstGeom prst="line">
            <a:avLst/>
          </a:prstGeom>
        </p:spPr>
        <p:style>
          <a:lnRef idx="1">
            <a:schemeClr val="accent1"/>
          </a:lnRef>
          <a:fillRef idx="0">
            <a:schemeClr val="accent1"/>
          </a:fillRef>
          <a:effectRef idx="0">
            <a:schemeClr val="accent1"/>
          </a:effectRef>
          <a:fontRef idx="minor">
            <a:schemeClr val="tx1"/>
          </a:fontRef>
        </p:style>
      </p:cxnSp>
      <p:sp>
        <p:nvSpPr>
          <p:cNvPr id="142" name="Retângulo: Cantos Arredondados 141">
            <a:extLst>
              <a:ext uri="{FF2B5EF4-FFF2-40B4-BE49-F238E27FC236}">
                <a16:creationId xmlns:a16="http://schemas.microsoft.com/office/drawing/2014/main" id="{2548DC0D-3270-7D36-9844-5C96018312DD}"/>
              </a:ext>
            </a:extLst>
          </p:cNvPr>
          <p:cNvSpPr/>
          <p:nvPr/>
        </p:nvSpPr>
        <p:spPr>
          <a:xfrm>
            <a:off x="3619894" y="1358053"/>
            <a:ext cx="8418136" cy="5012401"/>
          </a:xfrm>
          <a:prstGeom prst="round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Retângulo: Cantos Arredondados 139">
            <a:extLst>
              <a:ext uri="{FF2B5EF4-FFF2-40B4-BE49-F238E27FC236}">
                <a16:creationId xmlns:a16="http://schemas.microsoft.com/office/drawing/2014/main" id="{92D421F8-72DA-B065-AAC8-4B010798CEFF}"/>
              </a:ext>
            </a:extLst>
          </p:cNvPr>
          <p:cNvSpPr/>
          <p:nvPr/>
        </p:nvSpPr>
        <p:spPr>
          <a:xfrm>
            <a:off x="306021" y="1358053"/>
            <a:ext cx="3081728" cy="4226800"/>
          </a:xfrm>
          <a:prstGeom prst="round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Fluxograma: Terminação 25">
            <a:extLst>
              <a:ext uri="{FF2B5EF4-FFF2-40B4-BE49-F238E27FC236}">
                <a16:creationId xmlns:a16="http://schemas.microsoft.com/office/drawing/2014/main" id="{6FB866FA-0D16-C1E9-49E1-8B28D02F58A3}"/>
              </a:ext>
            </a:extLst>
          </p:cNvPr>
          <p:cNvSpPr/>
          <p:nvPr/>
        </p:nvSpPr>
        <p:spPr>
          <a:xfrm>
            <a:off x="986163" y="2370672"/>
            <a:ext cx="2093238" cy="588844"/>
          </a:xfrm>
          <a:prstGeom prst="flowChartTerminator">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1600">
              <a:solidFill>
                <a:schemeClr val="bg1"/>
              </a:solidFill>
            </a:endParaRPr>
          </a:p>
        </p:txBody>
      </p:sp>
      <p:pic>
        <p:nvPicPr>
          <p:cNvPr id="33" name="Imagem 32" descr="Homem de terno e gravata&#10;&#10;Descrição gerada automaticamente">
            <a:extLst>
              <a:ext uri="{FF2B5EF4-FFF2-40B4-BE49-F238E27FC236}">
                <a16:creationId xmlns:a16="http://schemas.microsoft.com/office/drawing/2014/main" id="{ED2E5A09-3FCD-EF95-86FA-C70CD19F37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922" y="2300821"/>
            <a:ext cx="690051" cy="690051"/>
          </a:xfrm>
          <a:prstGeom prst="ellipse">
            <a:avLst/>
          </a:prstGeom>
          <a:ln w="38100" cap="rnd">
            <a:solidFill>
              <a:schemeClr val="bg1"/>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
        <p:nvSpPr>
          <p:cNvPr id="4" name="Espaço Reservado para Número de Slide 3">
            <a:extLst>
              <a:ext uri="{FF2B5EF4-FFF2-40B4-BE49-F238E27FC236}">
                <a16:creationId xmlns:a16="http://schemas.microsoft.com/office/drawing/2014/main" id="{FD8081C9-5740-58AF-83D3-5B5F3EE16ACF}"/>
              </a:ext>
            </a:extLst>
          </p:cNvPr>
          <p:cNvSpPr>
            <a:spLocks noGrp="1"/>
          </p:cNvSpPr>
          <p:nvPr>
            <p:ph type="sldNum" sz="quarter" idx="14"/>
          </p:nvPr>
        </p:nvSpPr>
        <p:spPr/>
        <p:txBody>
          <a:bodyPr/>
          <a:lstStyle/>
          <a:p>
            <a:fld id="{3D977DBC-0253-4EFF-9753-3E8452E02E95}" type="slidenum">
              <a:rPr lang="en-US" smtClean="0"/>
              <a:pPr/>
              <a:t>22</a:t>
            </a:fld>
            <a:endParaRPr lang="en-US" dirty="0"/>
          </a:p>
        </p:txBody>
      </p:sp>
      <p:sp>
        <p:nvSpPr>
          <p:cNvPr id="8" name="Fluxograma: Terminação 7">
            <a:extLst>
              <a:ext uri="{FF2B5EF4-FFF2-40B4-BE49-F238E27FC236}">
                <a16:creationId xmlns:a16="http://schemas.microsoft.com/office/drawing/2014/main" id="{2E88AD7E-0E95-975D-ABDF-53FFDF93A460}"/>
              </a:ext>
            </a:extLst>
          </p:cNvPr>
          <p:cNvSpPr/>
          <p:nvPr/>
        </p:nvSpPr>
        <p:spPr>
          <a:xfrm>
            <a:off x="4456846" y="163838"/>
            <a:ext cx="2200177" cy="769726"/>
          </a:xfrm>
          <a:prstGeom prst="flowChartTerminator">
            <a:avLst/>
          </a:prstGeom>
          <a:solidFill>
            <a:schemeClr val="tx1">
              <a:lumMod val="50000"/>
            </a:schemeClr>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pt-BR" b="1" dirty="0"/>
          </a:p>
        </p:txBody>
      </p:sp>
      <p:sp>
        <p:nvSpPr>
          <p:cNvPr id="10" name="Fluxograma: Terminação 9">
            <a:extLst>
              <a:ext uri="{FF2B5EF4-FFF2-40B4-BE49-F238E27FC236}">
                <a16:creationId xmlns:a16="http://schemas.microsoft.com/office/drawing/2014/main" id="{F068BFB3-4155-59CC-8D67-E6A39F5E055D}"/>
              </a:ext>
            </a:extLst>
          </p:cNvPr>
          <p:cNvSpPr/>
          <p:nvPr/>
        </p:nvSpPr>
        <p:spPr>
          <a:xfrm>
            <a:off x="973203" y="1553454"/>
            <a:ext cx="2147314" cy="588844"/>
          </a:xfrm>
          <a:prstGeom prst="flowChartTerminator">
            <a:avLst/>
          </a:prstGeom>
          <a:solidFill>
            <a:schemeClr val="tx1">
              <a:lumMod val="75000"/>
            </a:schemeClr>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pt-BR" b="1"/>
          </a:p>
        </p:txBody>
      </p:sp>
      <p:pic>
        <p:nvPicPr>
          <p:cNvPr id="21" name="Imagem 20" descr="Rosto de homem visto de perto&#10;&#10;Descrição gerada automaticamente">
            <a:extLst>
              <a:ext uri="{FF2B5EF4-FFF2-40B4-BE49-F238E27FC236}">
                <a16:creationId xmlns:a16="http://schemas.microsoft.com/office/drawing/2014/main" id="{35F8F272-EA8C-7F85-9295-1A7172E09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1728" y="93988"/>
            <a:ext cx="902022" cy="902022"/>
          </a:xfrm>
          <a:prstGeom prst="ellipse">
            <a:avLst/>
          </a:prstGeom>
          <a:ln w="38100" cap="rnd">
            <a:solidFill>
              <a:schemeClr val="bg1"/>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23" name="Imagem 22" descr="Homem pousando para foto&#10;&#10;Descrição gerada automaticamente">
            <a:extLst>
              <a:ext uri="{FF2B5EF4-FFF2-40B4-BE49-F238E27FC236}">
                <a16:creationId xmlns:a16="http://schemas.microsoft.com/office/drawing/2014/main" id="{A7E2F80E-7152-CB87-6516-3F7D07E45C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399" y="1483603"/>
            <a:ext cx="690051" cy="690051"/>
          </a:xfrm>
          <a:prstGeom prst="ellipse">
            <a:avLst/>
          </a:prstGeom>
          <a:ln w="38100" cap="rnd">
            <a:solidFill>
              <a:schemeClr val="bg1"/>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
        <p:nvSpPr>
          <p:cNvPr id="24" name="CaixaDeTexto 23">
            <a:extLst>
              <a:ext uri="{FF2B5EF4-FFF2-40B4-BE49-F238E27FC236}">
                <a16:creationId xmlns:a16="http://schemas.microsoft.com/office/drawing/2014/main" id="{07874479-EEF3-6D8D-ACA3-C59C0D899517}"/>
              </a:ext>
            </a:extLst>
          </p:cNvPr>
          <p:cNvSpPr txBox="1"/>
          <p:nvPr/>
        </p:nvSpPr>
        <p:spPr>
          <a:xfrm>
            <a:off x="5383750" y="327813"/>
            <a:ext cx="1339935" cy="446276"/>
          </a:xfrm>
          <a:prstGeom prst="rect">
            <a:avLst/>
          </a:prstGeom>
          <a:noFill/>
        </p:spPr>
        <p:txBody>
          <a:bodyPr wrap="square" rtlCol="0">
            <a:spAutoFit/>
          </a:bodyPr>
          <a:lstStyle/>
          <a:p>
            <a:r>
              <a:rPr lang="pt-BR" sz="1200" b="1" dirty="0">
                <a:solidFill>
                  <a:schemeClr val="bg1"/>
                </a:solidFill>
              </a:rPr>
              <a:t>Bruno Beserra</a:t>
            </a:r>
          </a:p>
          <a:p>
            <a:r>
              <a:rPr lang="pt-BR" sz="1100" i="1" dirty="0">
                <a:solidFill>
                  <a:schemeClr val="bg1"/>
                </a:solidFill>
              </a:rPr>
              <a:t>Coordenador</a:t>
            </a:r>
            <a:endParaRPr lang="pt-BR" sz="1200" i="1" dirty="0">
              <a:solidFill>
                <a:schemeClr val="bg1"/>
              </a:solidFill>
            </a:endParaRPr>
          </a:p>
        </p:txBody>
      </p:sp>
      <p:sp>
        <p:nvSpPr>
          <p:cNvPr id="25" name="CaixaDeTexto 24">
            <a:extLst>
              <a:ext uri="{FF2B5EF4-FFF2-40B4-BE49-F238E27FC236}">
                <a16:creationId xmlns:a16="http://schemas.microsoft.com/office/drawing/2014/main" id="{18F99E0F-CE7A-D028-6B5E-9AE27B1A758A}"/>
              </a:ext>
            </a:extLst>
          </p:cNvPr>
          <p:cNvSpPr txBox="1"/>
          <p:nvPr/>
        </p:nvSpPr>
        <p:spPr>
          <a:xfrm>
            <a:off x="1513373" y="1550683"/>
            <a:ext cx="1565199" cy="569387"/>
          </a:xfrm>
          <a:prstGeom prst="rect">
            <a:avLst/>
          </a:prstGeom>
          <a:noFill/>
        </p:spPr>
        <p:txBody>
          <a:bodyPr wrap="square" rtlCol="0">
            <a:spAutoFit/>
          </a:bodyPr>
          <a:lstStyle/>
          <a:p>
            <a:r>
              <a:rPr lang="pt-BR" sz="1050" b="1" dirty="0">
                <a:solidFill>
                  <a:schemeClr val="bg1"/>
                </a:solidFill>
              </a:rPr>
              <a:t>Ronatan Oliveira</a:t>
            </a:r>
          </a:p>
          <a:p>
            <a:r>
              <a:rPr lang="pt-BR" sz="1000" i="1" dirty="0">
                <a:solidFill>
                  <a:schemeClr val="bg1"/>
                </a:solidFill>
              </a:rPr>
              <a:t>Especialista</a:t>
            </a:r>
          </a:p>
          <a:p>
            <a:r>
              <a:rPr lang="pt-BR" sz="1050" i="1" dirty="0">
                <a:solidFill>
                  <a:schemeClr val="bg1"/>
                </a:solidFill>
              </a:rPr>
              <a:t>Resp. Sustentação</a:t>
            </a:r>
          </a:p>
        </p:txBody>
      </p:sp>
      <p:sp>
        <p:nvSpPr>
          <p:cNvPr id="28" name="Fluxograma: Terminação 27">
            <a:extLst>
              <a:ext uri="{FF2B5EF4-FFF2-40B4-BE49-F238E27FC236}">
                <a16:creationId xmlns:a16="http://schemas.microsoft.com/office/drawing/2014/main" id="{B0FAF057-F8A0-CCB9-8889-AF922EB34A26}"/>
              </a:ext>
            </a:extLst>
          </p:cNvPr>
          <p:cNvSpPr/>
          <p:nvPr/>
        </p:nvSpPr>
        <p:spPr>
          <a:xfrm>
            <a:off x="973463" y="3165766"/>
            <a:ext cx="2105110" cy="588844"/>
          </a:xfrm>
          <a:prstGeom prst="flowChartTerminator">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30" name="Fluxograma: Terminação 29">
            <a:extLst>
              <a:ext uri="{FF2B5EF4-FFF2-40B4-BE49-F238E27FC236}">
                <a16:creationId xmlns:a16="http://schemas.microsoft.com/office/drawing/2014/main" id="{FCFC2487-4744-8AFB-C5FE-E8F2ADDD35E6}"/>
              </a:ext>
            </a:extLst>
          </p:cNvPr>
          <p:cNvSpPr/>
          <p:nvPr/>
        </p:nvSpPr>
        <p:spPr>
          <a:xfrm>
            <a:off x="973463" y="3974939"/>
            <a:ext cx="2074882" cy="588844"/>
          </a:xfrm>
          <a:prstGeom prst="flowChartTerminator">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34" name="CaixaDeTexto 33">
            <a:extLst>
              <a:ext uri="{FF2B5EF4-FFF2-40B4-BE49-F238E27FC236}">
                <a16:creationId xmlns:a16="http://schemas.microsoft.com/office/drawing/2014/main" id="{27436ACC-0071-8E9F-5E63-DA6D4DCC5EA2}"/>
              </a:ext>
            </a:extLst>
          </p:cNvPr>
          <p:cNvSpPr txBox="1"/>
          <p:nvPr/>
        </p:nvSpPr>
        <p:spPr>
          <a:xfrm>
            <a:off x="1545815" y="2384777"/>
            <a:ext cx="1241580" cy="561692"/>
          </a:xfrm>
          <a:prstGeom prst="rect">
            <a:avLst/>
          </a:prstGeom>
          <a:noFill/>
        </p:spPr>
        <p:txBody>
          <a:bodyPr wrap="square" rtlCol="0">
            <a:spAutoFit/>
          </a:bodyPr>
          <a:lstStyle/>
          <a:p>
            <a:r>
              <a:rPr lang="pt-BR" sz="1050" b="1" dirty="0">
                <a:solidFill>
                  <a:schemeClr val="bg1"/>
                </a:solidFill>
              </a:rPr>
              <a:t>Christian Borba</a:t>
            </a:r>
          </a:p>
          <a:p>
            <a:r>
              <a:rPr lang="pt-BR" sz="1000" i="1" dirty="0">
                <a:solidFill>
                  <a:schemeClr val="bg1"/>
                </a:solidFill>
              </a:rPr>
              <a:t>Pleno</a:t>
            </a:r>
          </a:p>
          <a:p>
            <a:r>
              <a:rPr lang="pt-BR" sz="1000" i="1" dirty="0">
                <a:solidFill>
                  <a:schemeClr val="bg1"/>
                </a:solidFill>
              </a:rPr>
              <a:t>Função: Qualidade</a:t>
            </a:r>
            <a:endParaRPr lang="pt-BR" sz="1050" i="1" dirty="0">
              <a:solidFill>
                <a:schemeClr val="bg1"/>
              </a:solidFill>
            </a:endParaRPr>
          </a:p>
        </p:txBody>
      </p:sp>
      <p:pic>
        <p:nvPicPr>
          <p:cNvPr id="36" name="Imagem 35" descr="Homem de camisa preta&#10;&#10;Descrição gerada automaticamente">
            <a:extLst>
              <a:ext uri="{FF2B5EF4-FFF2-40B4-BE49-F238E27FC236}">
                <a16:creationId xmlns:a16="http://schemas.microsoft.com/office/drawing/2014/main" id="{F3659037-3514-1382-534A-1E526F1EFA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659" y="3102249"/>
            <a:ext cx="690051" cy="690051"/>
          </a:xfrm>
          <a:prstGeom prst="ellipse">
            <a:avLst/>
          </a:prstGeom>
          <a:ln w="38100" cap="rnd">
            <a:solidFill>
              <a:schemeClr val="bg1"/>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38" name="Imagem 37" descr="Mulher de cabelos longos posando para foto&#10;&#10;Descrição gerada automaticamente">
            <a:extLst>
              <a:ext uri="{FF2B5EF4-FFF2-40B4-BE49-F238E27FC236}">
                <a16:creationId xmlns:a16="http://schemas.microsoft.com/office/drawing/2014/main" id="{30229F49-8C22-AD9D-C1A2-310C3E6D9F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922" y="3934597"/>
            <a:ext cx="690051" cy="690051"/>
          </a:xfrm>
          <a:prstGeom prst="ellipse">
            <a:avLst/>
          </a:prstGeom>
          <a:ln w="38100" cap="rnd">
            <a:solidFill>
              <a:schemeClr val="bg1"/>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
        <p:nvSpPr>
          <p:cNvPr id="39" name="Fluxograma: Terminação 38">
            <a:extLst>
              <a:ext uri="{FF2B5EF4-FFF2-40B4-BE49-F238E27FC236}">
                <a16:creationId xmlns:a16="http://schemas.microsoft.com/office/drawing/2014/main" id="{5ECEF41D-5692-4633-D675-FD6FA1773027}"/>
              </a:ext>
            </a:extLst>
          </p:cNvPr>
          <p:cNvSpPr/>
          <p:nvPr/>
        </p:nvSpPr>
        <p:spPr>
          <a:xfrm>
            <a:off x="986163" y="4777105"/>
            <a:ext cx="2063009" cy="588844"/>
          </a:xfrm>
          <a:prstGeom prst="flowChartTerminator">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pic>
        <p:nvPicPr>
          <p:cNvPr id="42" name="Imagem 41" descr="Mulher de cabelos longos sorrindo&#10;&#10;Descrição gerada automaticamente">
            <a:extLst>
              <a:ext uri="{FF2B5EF4-FFF2-40B4-BE49-F238E27FC236}">
                <a16:creationId xmlns:a16="http://schemas.microsoft.com/office/drawing/2014/main" id="{CC6571C4-A41F-FBE8-15A1-4D75131AC3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1922" y="4702254"/>
            <a:ext cx="690052" cy="690052"/>
          </a:xfrm>
          <a:prstGeom prst="ellipse">
            <a:avLst/>
          </a:prstGeom>
          <a:ln w="38100" cap="rnd">
            <a:solidFill>
              <a:schemeClr val="bg1"/>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
        <p:nvSpPr>
          <p:cNvPr id="91" name="CaixaDeTexto 90">
            <a:extLst>
              <a:ext uri="{FF2B5EF4-FFF2-40B4-BE49-F238E27FC236}">
                <a16:creationId xmlns:a16="http://schemas.microsoft.com/office/drawing/2014/main" id="{D0999095-7A03-D39E-6558-3A6A617FEEE3}"/>
              </a:ext>
            </a:extLst>
          </p:cNvPr>
          <p:cNvSpPr txBox="1"/>
          <p:nvPr/>
        </p:nvSpPr>
        <p:spPr>
          <a:xfrm>
            <a:off x="1532180" y="3189955"/>
            <a:ext cx="1241580" cy="561692"/>
          </a:xfrm>
          <a:prstGeom prst="rect">
            <a:avLst/>
          </a:prstGeom>
          <a:noFill/>
        </p:spPr>
        <p:txBody>
          <a:bodyPr wrap="square" rtlCol="0">
            <a:spAutoFit/>
          </a:bodyPr>
          <a:lstStyle/>
          <a:p>
            <a:r>
              <a:rPr lang="pt-BR" sz="1050" b="1" dirty="0"/>
              <a:t>Thiago Rolim</a:t>
            </a:r>
          </a:p>
          <a:p>
            <a:r>
              <a:rPr lang="pt-BR" sz="1000" i="1" dirty="0"/>
              <a:t>Pleno</a:t>
            </a:r>
          </a:p>
          <a:p>
            <a:r>
              <a:rPr lang="pt-BR" sz="1000" i="1" dirty="0"/>
              <a:t>Função: Melhorias</a:t>
            </a:r>
            <a:endParaRPr lang="pt-BR" sz="1050" i="1" dirty="0"/>
          </a:p>
        </p:txBody>
      </p:sp>
      <p:sp>
        <p:nvSpPr>
          <p:cNvPr id="92" name="CaixaDeTexto 91">
            <a:extLst>
              <a:ext uri="{FF2B5EF4-FFF2-40B4-BE49-F238E27FC236}">
                <a16:creationId xmlns:a16="http://schemas.microsoft.com/office/drawing/2014/main" id="{19C5F436-EA09-B84A-E43A-645C70260D0C}"/>
              </a:ext>
            </a:extLst>
          </p:cNvPr>
          <p:cNvSpPr txBox="1"/>
          <p:nvPr/>
        </p:nvSpPr>
        <p:spPr>
          <a:xfrm>
            <a:off x="1587494" y="3989141"/>
            <a:ext cx="1500865" cy="561692"/>
          </a:xfrm>
          <a:prstGeom prst="rect">
            <a:avLst/>
          </a:prstGeom>
          <a:noFill/>
        </p:spPr>
        <p:txBody>
          <a:bodyPr wrap="square" rtlCol="0">
            <a:spAutoFit/>
          </a:bodyPr>
          <a:lstStyle/>
          <a:p>
            <a:r>
              <a:rPr lang="pt-BR" sz="1050" b="1" dirty="0"/>
              <a:t>Paola Ribeiro</a:t>
            </a:r>
          </a:p>
          <a:p>
            <a:r>
              <a:rPr lang="pt-BR" sz="1000" i="1" dirty="0"/>
              <a:t>Junior</a:t>
            </a:r>
          </a:p>
          <a:p>
            <a:r>
              <a:rPr lang="pt-BR" sz="1000" i="1" dirty="0"/>
              <a:t>Função: Manutenções</a:t>
            </a:r>
            <a:endParaRPr lang="pt-BR" sz="1050" i="1" dirty="0"/>
          </a:p>
        </p:txBody>
      </p:sp>
      <p:sp>
        <p:nvSpPr>
          <p:cNvPr id="93" name="CaixaDeTexto 92">
            <a:extLst>
              <a:ext uri="{FF2B5EF4-FFF2-40B4-BE49-F238E27FC236}">
                <a16:creationId xmlns:a16="http://schemas.microsoft.com/office/drawing/2014/main" id="{DB504A57-3D2F-F68C-91D8-E536D9581B36}"/>
              </a:ext>
            </a:extLst>
          </p:cNvPr>
          <p:cNvSpPr txBox="1"/>
          <p:nvPr/>
        </p:nvSpPr>
        <p:spPr>
          <a:xfrm>
            <a:off x="1580035" y="4801823"/>
            <a:ext cx="1507839" cy="561692"/>
          </a:xfrm>
          <a:prstGeom prst="rect">
            <a:avLst/>
          </a:prstGeom>
          <a:noFill/>
        </p:spPr>
        <p:txBody>
          <a:bodyPr wrap="square" rtlCol="0">
            <a:spAutoFit/>
          </a:bodyPr>
          <a:lstStyle/>
          <a:p>
            <a:r>
              <a:rPr lang="pt-BR" sz="1050" b="1" dirty="0"/>
              <a:t>Lauriana Marangoni</a:t>
            </a:r>
          </a:p>
          <a:p>
            <a:r>
              <a:rPr lang="pt-BR" sz="1000" i="1" dirty="0"/>
              <a:t>Assistente</a:t>
            </a:r>
          </a:p>
          <a:p>
            <a:r>
              <a:rPr lang="pt-BR" sz="1000" i="1" dirty="0"/>
              <a:t>Função: Manutenções</a:t>
            </a:r>
            <a:endParaRPr lang="pt-BR" sz="1050" i="1" dirty="0"/>
          </a:p>
        </p:txBody>
      </p:sp>
      <p:sp>
        <p:nvSpPr>
          <p:cNvPr id="95" name="Fluxograma: Terminação 94">
            <a:extLst>
              <a:ext uri="{FF2B5EF4-FFF2-40B4-BE49-F238E27FC236}">
                <a16:creationId xmlns:a16="http://schemas.microsoft.com/office/drawing/2014/main" id="{1391ADE4-79DA-0C31-EE8E-D54E7BF7D9BA}"/>
              </a:ext>
            </a:extLst>
          </p:cNvPr>
          <p:cNvSpPr/>
          <p:nvPr/>
        </p:nvSpPr>
        <p:spPr>
          <a:xfrm>
            <a:off x="4229289" y="3139996"/>
            <a:ext cx="2093238" cy="588844"/>
          </a:xfrm>
          <a:prstGeom prst="flowChartTerminator">
            <a:avLst/>
          </a:prstGeom>
          <a:solidFill>
            <a:schemeClr val="accent6">
              <a:lumMod val="40000"/>
              <a:lumOff val="6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pt-BR" sz="1600"/>
          </a:p>
        </p:txBody>
      </p:sp>
      <p:sp>
        <p:nvSpPr>
          <p:cNvPr id="97" name="Fluxograma: Terminação 96">
            <a:extLst>
              <a:ext uri="{FF2B5EF4-FFF2-40B4-BE49-F238E27FC236}">
                <a16:creationId xmlns:a16="http://schemas.microsoft.com/office/drawing/2014/main" id="{ECFE268A-95EB-23D2-E154-4889CF636414}"/>
              </a:ext>
            </a:extLst>
          </p:cNvPr>
          <p:cNvSpPr/>
          <p:nvPr/>
        </p:nvSpPr>
        <p:spPr>
          <a:xfrm>
            <a:off x="4216589" y="2351688"/>
            <a:ext cx="2147314" cy="588844"/>
          </a:xfrm>
          <a:prstGeom prst="flowChartTerminator">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pt-BR" sz="1600"/>
          </a:p>
        </p:txBody>
      </p:sp>
      <p:sp>
        <p:nvSpPr>
          <p:cNvPr id="99" name="CaixaDeTexto 98">
            <a:extLst>
              <a:ext uri="{FF2B5EF4-FFF2-40B4-BE49-F238E27FC236}">
                <a16:creationId xmlns:a16="http://schemas.microsoft.com/office/drawing/2014/main" id="{0CC1E5BE-03E3-979A-0CCC-274F922D6096}"/>
              </a:ext>
            </a:extLst>
          </p:cNvPr>
          <p:cNvSpPr txBox="1"/>
          <p:nvPr/>
        </p:nvSpPr>
        <p:spPr>
          <a:xfrm>
            <a:off x="4756760" y="2374830"/>
            <a:ext cx="1241578" cy="569387"/>
          </a:xfrm>
          <a:prstGeom prst="rect">
            <a:avLst/>
          </a:prstGeom>
          <a:noFill/>
        </p:spPr>
        <p:txBody>
          <a:bodyPr wrap="square" rtlCol="0">
            <a:spAutoFit/>
          </a:bodyPr>
          <a:lstStyle/>
          <a:p>
            <a:r>
              <a:rPr lang="pt-BR" sz="1050" b="1" dirty="0">
                <a:solidFill>
                  <a:schemeClr val="bg1"/>
                </a:solidFill>
              </a:rPr>
              <a:t>Nikolas Hammes</a:t>
            </a:r>
          </a:p>
          <a:p>
            <a:r>
              <a:rPr lang="pt-BR" sz="1000" i="1" dirty="0">
                <a:solidFill>
                  <a:schemeClr val="bg1"/>
                </a:solidFill>
              </a:rPr>
              <a:t>Pleno</a:t>
            </a:r>
          </a:p>
          <a:p>
            <a:r>
              <a:rPr lang="pt-BR" sz="1000" i="1" dirty="0">
                <a:solidFill>
                  <a:schemeClr val="bg1"/>
                </a:solidFill>
              </a:rPr>
              <a:t>Team </a:t>
            </a:r>
            <a:r>
              <a:rPr lang="pt-BR" sz="1000" i="1" dirty="0" err="1">
                <a:solidFill>
                  <a:schemeClr val="bg1"/>
                </a:solidFill>
              </a:rPr>
              <a:t>Leader</a:t>
            </a:r>
            <a:endParaRPr lang="pt-BR" sz="1050" i="1" dirty="0">
              <a:solidFill>
                <a:schemeClr val="bg1"/>
              </a:solidFill>
            </a:endParaRPr>
          </a:p>
        </p:txBody>
      </p:sp>
      <p:sp>
        <p:nvSpPr>
          <p:cNvPr id="100" name="Fluxograma: Terminação 99">
            <a:extLst>
              <a:ext uri="{FF2B5EF4-FFF2-40B4-BE49-F238E27FC236}">
                <a16:creationId xmlns:a16="http://schemas.microsoft.com/office/drawing/2014/main" id="{4DD3032C-20DF-B5E3-83C0-1C64E1673287}"/>
              </a:ext>
            </a:extLst>
          </p:cNvPr>
          <p:cNvSpPr/>
          <p:nvPr/>
        </p:nvSpPr>
        <p:spPr>
          <a:xfrm>
            <a:off x="4216589" y="3935090"/>
            <a:ext cx="2105110" cy="588844"/>
          </a:xfrm>
          <a:prstGeom prst="flowChartTerminator">
            <a:avLst/>
          </a:prstGeom>
          <a:solidFill>
            <a:schemeClr val="accent6">
              <a:lumMod val="40000"/>
              <a:lumOff val="6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pt-BR" sz="1600"/>
          </a:p>
        </p:txBody>
      </p:sp>
      <p:sp>
        <p:nvSpPr>
          <p:cNvPr id="101" name="Fluxograma: Terminação 100">
            <a:extLst>
              <a:ext uri="{FF2B5EF4-FFF2-40B4-BE49-F238E27FC236}">
                <a16:creationId xmlns:a16="http://schemas.microsoft.com/office/drawing/2014/main" id="{CE84C349-7F51-C993-7DD4-58F3505C9F6D}"/>
              </a:ext>
            </a:extLst>
          </p:cNvPr>
          <p:cNvSpPr/>
          <p:nvPr/>
        </p:nvSpPr>
        <p:spPr>
          <a:xfrm>
            <a:off x="4216589" y="4744263"/>
            <a:ext cx="2074882" cy="588844"/>
          </a:xfrm>
          <a:prstGeom prst="flowChartTerminator">
            <a:avLst/>
          </a:prstGeom>
          <a:solidFill>
            <a:schemeClr val="accent6">
              <a:lumMod val="40000"/>
              <a:lumOff val="6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pt-BR" sz="1600"/>
          </a:p>
        </p:txBody>
      </p:sp>
      <p:sp>
        <p:nvSpPr>
          <p:cNvPr id="102" name="CaixaDeTexto 101">
            <a:extLst>
              <a:ext uri="{FF2B5EF4-FFF2-40B4-BE49-F238E27FC236}">
                <a16:creationId xmlns:a16="http://schemas.microsoft.com/office/drawing/2014/main" id="{1E67E3BC-9F99-E704-DBF0-C538A5B8BBEF}"/>
              </a:ext>
            </a:extLst>
          </p:cNvPr>
          <p:cNvSpPr txBox="1"/>
          <p:nvPr/>
        </p:nvSpPr>
        <p:spPr>
          <a:xfrm>
            <a:off x="4788941" y="3232689"/>
            <a:ext cx="1241578" cy="423193"/>
          </a:xfrm>
          <a:prstGeom prst="rect">
            <a:avLst/>
          </a:prstGeom>
          <a:noFill/>
        </p:spPr>
        <p:txBody>
          <a:bodyPr wrap="square" rtlCol="0">
            <a:spAutoFit/>
          </a:bodyPr>
          <a:lstStyle/>
          <a:p>
            <a:r>
              <a:rPr lang="pt-BR" sz="1050" b="1" dirty="0"/>
              <a:t>Lucas Faust</a:t>
            </a:r>
          </a:p>
          <a:p>
            <a:r>
              <a:rPr lang="pt-BR" sz="1000" i="1" dirty="0"/>
              <a:t>Junior</a:t>
            </a:r>
            <a:endParaRPr lang="pt-BR" sz="1050" i="1" dirty="0"/>
          </a:p>
        </p:txBody>
      </p:sp>
      <p:sp>
        <p:nvSpPr>
          <p:cNvPr id="107" name="CaixaDeTexto 106">
            <a:extLst>
              <a:ext uri="{FF2B5EF4-FFF2-40B4-BE49-F238E27FC236}">
                <a16:creationId xmlns:a16="http://schemas.microsoft.com/office/drawing/2014/main" id="{63356C29-B5D9-2BD9-F55C-87AAF1675A07}"/>
              </a:ext>
            </a:extLst>
          </p:cNvPr>
          <p:cNvSpPr txBox="1"/>
          <p:nvPr/>
        </p:nvSpPr>
        <p:spPr>
          <a:xfrm>
            <a:off x="4761671" y="4026556"/>
            <a:ext cx="1241578" cy="423193"/>
          </a:xfrm>
          <a:prstGeom prst="rect">
            <a:avLst/>
          </a:prstGeom>
          <a:noFill/>
        </p:spPr>
        <p:txBody>
          <a:bodyPr wrap="square" rtlCol="0">
            <a:spAutoFit/>
          </a:bodyPr>
          <a:lstStyle/>
          <a:p>
            <a:r>
              <a:rPr lang="pt-BR" sz="1050" b="1" dirty="0"/>
              <a:t>Guilherme Casas</a:t>
            </a:r>
          </a:p>
          <a:p>
            <a:r>
              <a:rPr lang="pt-BR" sz="1000" i="1" dirty="0"/>
              <a:t>Assistente</a:t>
            </a:r>
            <a:endParaRPr lang="pt-BR" sz="1050" i="1" dirty="0"/>
          </a:p>
        </p:txBody>
      </p:sp>
      <p:sp>
        <p:nvSpPr>
          <p:cNvPr id="108" name="CaixaDeTexto 107">
            <a:extLst>
              <a:ext uri="{FF2B5EF4-FFF2-40B4-BE49-F238E27FC236}">
                <a16:creationId xmlns:a16="http://schemas.microsoft.com/office/drawing/2014/main" id="{BC745135-5F45-A500-7229-C58A0C0910C3}"/>
              </a:ext>
            </a:extLst>
          </p:cNvPr>
          <p:cNvSpPr txBox="1"/>
          <p:nvPr/>
        </p:nvSpPr>
        <p:spPr>
          <a:xfrm>
            <a:off x="4830621" y="4837053"/>
            <a:ext cx="1241578" cy="423193"/>
          </a:xfrm>
          <a:prstGeom prst="rect">
            <a:avLst/>
          </a:prstGeom>
          <a:noFill/>
        </p:spPr>
        <p:txBody>
          <a:bodyPr wrap="square" rtlCol="0">
            <a:spAutoFit/>
          </a:bodyPr>
          <a:lstStyle/>
          <a:p>
            <a:r>
              <a:rPr lang="pt-BR" sz="1050" b="1" dirty="0"/>
              <a:t>Ramon Moraes</a:t>
            </a:r>
          </a:p>
          <a:p>
            <a:r>
              <a:rPr lang="pt-BR" sz="1000" i="1" dirty="0"/>
              <a:t>Estágio</a:t>
            </a:r>
            <a:endParaRPr lang="pt-BR" sz="1050" i="1" dirty="0"/>
          </a:p>
        </p:txBody>
      </p:sp>
      <p:sp>
        <p:nvSpPr>
          <p:cNvPr id="110" name="Fluxograma: Terminação 109">
            <a:extLst>
              <a:ext uri="{FF2B5EF4-FFF2-40B4-BE49-F238E27FC236}">
                <a16:creationId xmlns:a16="http://schemas.microsoft.com/office/drawing/2014/main" id="{297FA170-1A8A-A609-6B6C-778B9C14F65C}"/>
              </a:ext>
            </a:extLst>
          </p:cNvPr>
          <p:cNvSpPr/>
          <p:nvPr/>
        </p:nvSpPr>
        <p:spPr>
          <a:xfrm>
            <a:off x="7085946" y="3124276"/>
            <a:ext cx="2093238" cy="588844"/>
          </a:xfrm>
          <a:prstGeom prst="flowChartTerminator">
            <a:avLst/>
          </a:prstGeom>
          <a:solidFill>
            <a:schemeClr val="accent5">
              <a:lumMod val="60000"/>
              <a:lumOff val="40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sz="1600"/>
          </a:p>
        </p:txBody>
      </p:sp>
      <p:sp>
        <p:nvSpPr>
          <p:cNvPr id="112" name="Fluxograma: Terminação 111">
            <a:extLst>
              <a:ext uri="{FF2B5EF4-FFF2-40B4-BE49-F238E27FC236}">
                <a16:creationId xmlns:a16="http://schemas.microsoft.com/office/drawing/2014/main" id="{A36C1F90-0FE3-4506-D301-B9793551AB38}"/>
              </a:ext>
            </a:extLst>
          </p:cNvPr>
          <p:cNvSpPr/>
          <p:nvPr/>
        </p:nvSpPr>
        <p:spPr>
          <a:xfrm>
            <a:off x="7073246" y="2369222"/>
            <a:ext cx="2147314" cy="588844"/>
          </a:xfrm>
          <a:prstGeom prst="flowChartTerminator">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sz="1600"/>
          </a:p>
        </p:txBody>
      </p:sp>
      <p:sp>
        <p:nvSpPr>
          <p:cNvPr id="114" name="CaixaDeTexto 113">
            <a:extLst>
              <a:ext uri="{FF2B5EF4-FFF2-40B4-BE49-F238E27FC236}">
                <a16:creationId xmlns:a16="http://schemas.microsoft.com/office/drawing/2014/main" id="{ECBD891D-2F5C-B5DB-1BA1-CCE0C3F707E2}"/>
              </a:ext>
            </a:extLst>
          </p:cNvPr>
          <p:cNvSpPr txBox="1"/>
          <p:nvPr/>
        </p:nvSpPr>
        <p:spPr>
          <a:xfrm>
            <a:off x="7613417" y="2392364"/>
            <a:ext cx="1241578" cy="569387"/>
          </a:xfrm>
          <a:prstGeom prst="rect">
            <a:avLst/>
          </a:prstGeom>
          <a:noFill/>
        </p:spPr>
        <p:txBody>
          <a:bodyPr wrap="square" rtlCol="0">
            <a:spAutoFit/>
          </a:bodyPr>
          <a:lstStyle/>
          <a:p>
            <a:r>
              <a:rPr lang="pt-BR" sz="1050" b="1" dirty="0">
                <a:solidFill>
                  <a:schemeClr val="bg1"/>
                </a:solidFill>
              </a:rPr>
              <a:t>Ciro Umezawa</a:t>
            </a:r>
          </a:p>
          <a:p>
            <a:r>
              <a:rPr lang="pt-BR" sz="1000" i="1" dirty="0">
                <a:solidFill>
                  <a:schemeClr val="bg1"/>
                </a:solidFill>
              </a:rPr>
              <a:t>Pleno</a:t>
            </a:r>
          </a:p>
          <a:p>
            <a:r>
              <a:rPr lang="pt-BR" sz="1000" i="1" dirty="0">
                <a:solidFill>
                  <a:schemeClr val="bg1"/>
                </a:solidFill>
              </a:rPr>
              <a:t>Team </a:t>
            </a:r>
            <a:r>
              <a:rPr lang="pt-BR" sz="1000" i="1" dirty="0" err="1">
                <a:solidFill>
                  <a:schemeClr val="bg1"/>
                </a:solidFill>
              </a:rPr>
              <a:t>Leader</a:t>
            </a:r>
            <a:endParaRPr lang="pt-BR" sz="1050" i="1" dirty="0">
              <a:solidFill>
                <a:schemeClr val="bg1"/>
              </a:solidFill>
            </a:endParaRPr>
          </a:p>
        </p:txBody>
      </p:sp>
      <p:sp>
        <p:nvSpPr>
          <p:cNvPr id="115" name="Fluxograma: Terminação 114">
            <a:extLst>
              <a:ext uri="{FF2B5EF4-FFF2-40B4-BE49-F238E27FC236}">
                <a16:creationId xmlns:a16="http://schemas.microsoft.com/office/drawing/2014/main" id="{00EEFE66-279E-F04B-9D93-659594FB2994}"/>
              </a:ext>
            </a:extLst>
          </p:cNvPr>
          <p:cNvSpPr/>
          <p:nvPr/>
        </p:nvSpPr>
        <p:spPr>
          <a:xfrm>
            <a:off x="7073246" y="3952624"/>
            <a:ext cx="2105110" cy="588844"/>
          </a:xfrm>
          <a:prstGeom prst="flowChartTerminator">
            <a:avLst/>
          </a:prstGeom>
          <a:solidFill>
            <a:schemeClr val="accent5">
              <a:lumMod val="60000"/>
              <a:lumOff val="40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sz="1600"/>
          </a:p>
        </p:txBody>
      </p:sp>
      <p:sp>
        <p:nvSpPr>
          <p:cNvPr id="116" name="Fluxograma: Terminação 115">
            <a:extLst>
              <a:ext uri="{FF2B5EF4-FFF2-40B4-BE49-F238E27FC236}">
                <a16:creationId xmlns:a16="http://schemas.microsoft.com/office/drawing/2014/main" id="{43312CF5-E13F-D4E2-68A6-ED83A0B36155}"/>
              </a:ext>
            </a:extLst>
          </p:cNvPr>
          <p:cNvSpPr/>
          <p:nvPr/>
        </p:nvSpPr>
        <p:spPr>
          <a:xfrm>
            <a:off x="7073246" y="4761797"/>
            <a:ext cx="2074882" cy="588844"/>
          </a:xfrm>
          <a:prstGeom prst="flowChartTerminator">
            <a:avLst/>
          </a:prstGeom>
          <a:solidFill>
            <a:schemeClr val="accent5">
              <a:lumMod val="60000"/>
              <a:lumOff val="40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pt-BR" sz="1600"/>
          </a:p>
        </p:txBody>
      </p:sp>
      <p:sp>
        <p:nvSpPr>
          <p:cNvPr id="117" name="CaixaDeTexto 116">
            <a:extLst>
              <a:ext uri="{FF2B5EF4-FFF2-40B4-BE49-F238E27FC236}">
                <a16:creationId xmlns:a16="http://schemas.microsoft.com/office/drawing/2014/main" id="{4C9E2ACE-4701-2800-03BA-6BD1C029333C}"/>
              </a:ext>
            </a:extLst>
          </p:cNvPr>
          <p:cNvSpPr txBox="1"/>
          <p:nvPr/>
        </p:nvSpPr>
        <p:spPr>
          <a:xfrm>
            <a:off x="7645598" y="3227645"/>
            <a:ext cx="1241578" cy="423193"/>
          </a:xfrm>
          <a:prstGeom prst="rect">
            <a:avLst/>
          </a:prstGeom>
          <a:noFill/>
        </p:spPr>
        <p:txBody>
          <a:bodyPr wrap="square" rtlCol="0">
            <a:spAutoFit/>
          </a:bodyPr>
          <a:lstStyle/>
          <a:p>
            <a:r>
              <a:rPr lang="pt-BR" sz="1050" b="1" dirty="0"/>
              <a:t>Isadora Freitas</a:t>
            </a:r>
          </a:p>
          <a:p>
            <a:r>
              <a:rPr lang="pt-BR" sz="1000" i="1" dirty="0"/>
              <a:t>Assistente</a:t>
            </a:r>
            <a:endParaRPr lang="pt-BR" sz="1050" i="1" dirty="0"/>
          </a:p>
        </p:txBody>
      </p:sp>
      <p:sp>
        <p:nvSpPr>
          <p:cNvPr id="122" name="CaixaDeTexto 121">
            <a:extLst>
              <a:ext uri="{FF2B5EF4-FFF2-40B4-BE49-F238E27FC236}">
                <a16:creationId xmlns:a16="http://schemas.microsoft.com/office/drawing/2014/main" id="{1176D421-3185-C85D-F0C4-C826047174BD}"/>
              </a:ext>
            </a:extLst>
          </p:cNvPr>
          <p:cNvSpPr txBox="1"/>
          <p:nvPr/>
        </p:nvSpPr>
        <p:spPr>
          <a:xfrm>
            <a:off x="7618328" y="4044090"/>
            <a:ext cx="1241578" cy="423193"/>
          </a:xfrm>
          <a:prstGeom prst="rect">
            <a:avLst/>
          </a:prstGeom>
          <a:noFill/>
        </p:spPr>
        <p:txBody>
          <a:bodyPr wrap="square" rtlCol="0">
            <a:spAutoFit/>
          </a:bodyPr>
          <a:lstStyle/>
          <a:p>
            <a:r>
              <a:rPr lang="pt-BR" sz="1050" b="1" dirty="0" err="1"/>
              <a:t>Jallison</a:t>
            </a:r>
            <a:r>
              <a:rPr lang="pt-BR" sz="1050" b="1" dirty="0"/>
              <a:t> Jimenez</a:t>
            </a:r>
          </a:p>
          <a:p>
            <a:r>
              <a:rPr lang="pt-BR" sz="1000" i="1" dirty="0"/>
              <a:t>Estágio</a:t>
            </a:r>
            <a:endParaRPr lang="pt-BR" sz="1050" i="1" dirty="0"/>
          </a:p>
        </p:txBody>
      </p:sp>
      <p:sp>
        <p:nvSpPr>
          <p:cNvPr id="123" name="CaixaDeTexto 122">
            <a:extLst>
              <a:ext uri="{FF2B5EF4-FFF2-40B4-BE49-F238E27FC236}">
                <a16:creationId xmlns:a16="http://schemas.microsoft.com/office/drawing/2014/main" id="{2CC1D8D8-7C9B-FB33-3010-DD3E01343DF4}"/>
              </a:ext>
            </a:extLst>
          </p:cNvPr>
          <p:cNvSpPr txBox="1"/>
          <p:nvPr/>
        </p:nvSpPr>
        <p:spPr>
          <a:xfrm>
            <a:off x="7687278" y="4854587"/>
            <a:ext cx="1241578" cy="423193"/>
          </a:xfrm>
          <a:prstGeom prst="rect">
            <a:avLst/>
          </a:prstGeom>
          <a:noFill/>
        </p:spPr>
        <p:txBody>
          <a:bodyPr wrap="square" rtlCol="0">
            <a:spAutoFit/>
          </a:bodyPr>
          <a:lstStyle/>
          <a:p>
            <a:r>
              <a:rPr lang="pt-BR" sz="1050" b="1" dirty="0"/>
              <a:t>Henry Sanches</a:t>
            </a:r>
          </a:p>
          <a:p>
            <a:r>
              <a:rPr lang="pt-BR" sz="1000" i="1" dirty="0"/>
              <a:t>Estágio</a:t>
            </a:r>
            <a:endParaRPr lang="pt-BR" sz="1050" i="1" dirty="0"/>
          </a:p>
        </p:txBody>
      </p:sp>
      <p:sp>
        <p:nvSpPr>
          <p:cNvPr id="125" name="Fluxograma: Terminação 124">
            <a:extLst>
              <a:ext uri="{FF2B5EF4-FFF2-40B4-BE49-F238E27FC236}">
                <a16:creationId xmlns:a16="http://schemas.microsoft.com/office/drawing/2014/main" id="{5D45106F-9936-E4AF-306F-B797895D24DC}"/>
              </a:ext>
            </a:extLst>
          </p:cNvPr>
          <p:cNvSpPr/>
          <p:nvPr/>
        </p:nvSpPr>
        <p:spPr>
          <a:xfrm>
            <a:off x="9801061" y="3157293"/>
            <a:ext cx="2093238" cy="588844"/>
          </a:xfrm>
          <a:prstGeom prst="flowChartTerminator">
            <a:avLst/>
          </a:prstGeom>
          <a:solidFill>
            <a:schemeClr val="accent4">
              <a:lumMod val="40000"/>
              <a:lumOff val="6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t-BR" sz="1600"/>
          </a:p>
        </p:txBody>
      </p:sp>
      <p:sp>
        <p:nvSpPr>
          <p:cNvPr id="127" name="Fluxograma: Terminação 126">
            <a:extLst>
              <a:ext uri="{FF2B5EF4-FFF2-40B4-BE49-F238E27FC236}">
                <a16:creationId xmlns:a16="http://schemas.microsoft.com/office/drawing/2014/main" id="{CB1085D6-9536-F9A9-7FA0-B52BE6D7E321}"/>
              </a:ext>
            </a:extLst>
          </p:cNvPr>
          <p:cNvSpPr/>
          <p:nvPr/>
        </p:nvSpPr>
        <p:spPr>
          <a:xfrm>
            <a:off x="9788361" y="2368985"/>
            <a:ext cx="2147314" cy="588844"/>
          </a:xfrm>
          <a:prstGeom prst="flowChartTerminator">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t-BR" sz="1600"/>
          </a:p>
        </p:txBody>
      </p:sp>
      <p:sp>
        <p:nvSpPr>
          <p:cNvPr id="129" name="CaixaDeTexto 128">
            <a:extLst>
              <a:ext uri="{FF2B5EF4-FFF2-40B4-BE49-F238E27FC236}">
                <a16:creationId xmlns:a16="http://schemas.microsoft.com/office/drawing/2014/main" id="{1371E38D-A71C-9E9A-6DED-89E2CE341DD0}"/>
              </a:ext>
            </a:extLst>
          </p:cNvPr>
          <p:cNvSpPr txBox="1"/>
          <p:nvPr/>
        </p:nvSpPr>
        <p:spPr>
          <a:xfrm>
            <a:off x="10328532" y="2392127"/>
            <a:ext cx="1241578" cy="569387"/>
          </a:xfrm>
          <a:prstGeom prst="rect">
            <a:avLst/>
          </a:prstGeom>
          <a:noFill/>
        </p:spPr>
        <p:txBody>
          <a:bodyPr wrap="square" rtlCol="0">
            <a:spAutoFit/>
          </a:bodyPr>
          <a:lstStyle/>
          <a:p>
            <a:r>
              <a:rPr lang="pt-BR" sz="1050" b="1" dirty="0">
                <a:solidFill>
                  <a:schemeClr val="bg1"/>
                </a:solidFill>
              </a:rPr>
              <a:t>Douglas Coracini</a:t>
            </a:r>
          </a:p>
          <a:p>
            <a:r>
              <a:rPr lang="pt-BR" sz="1000" i="1" dirty="0">
                <a:solidFill>
                  <a:schemeClr val="bg1"/>
                </a:solidFill>
              </a:rPr>
              <a:t>Pleno</a:t>
            </a:r>
          </a:p>
          <a:p>
            <a:r>
              <a:rPr lang="pt-BR" sz="1000" i="1" dirty="0">
                <a:solidFill>
                  <a:schemeClr val="bg1"/>
                </a:solidFill>
              </a:rPr>
              <a:t>Team </a:t>
            </a:r>
            <a:r>
              <a:rPr lang="pt-BR" sz="1000" i="1" dirty="0" err="1">
                <a:solidFill>
                  <a:schemeClr val="bg1"/>
                </a:solidFill>
              </a:rPr>
              <a:t>Leader</a:t>
            </a:r>
            <a:endParaRPr lang="pt-BR" sz="1050" i="1" dirty="0">
              <a:solidFill>
                <a:schemeClr val="bg1"/>
              </a:solidFill>
            </a:endParaRPr>
          </a:p>
        </p:txBody>
      </p:sp>
      <p:sp>
        <p:nvSpPr>
          <p:cNvPr id="130" name="Fluxograma: Terminação 129">
            <a:extLst>
              <a:ext uri="{FF2B5EF4-FFF2-40B4-BE49-F238E27FC236}">
                <a16:creationId xmlns:a16="http://schemas.microsoft.com/office/drawing/2014/main" id="{8DA20AE2-A3F3-37A5-50F7-252343CC0C8C}"/>
              </a:ext>
            </a:extLst>
          </p:cNvPr>
          <p:cNvSpPr/>
          <p:nvPr/>
        </p:nvSpPr>
        <p:spPr>
          <a:xfrm>
            <a:off x="9788361" y="3952387"/>
            <a:ext cx="2105110" cy="588844"/>
          </a:xfrm>
          <a:prstGeom prst="flowChartTerminator">
            <a:avLst/>
          </a:prstGeom>
          <a:solidFill>
            <a:schemeClr val="accent4">
              <a:lumMod val="40000"/>
              <a:lumOff val="6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t-BR" sz="1600"/>
          </a:p>
        </p:txBody>
      </p:sp>
      <p:sp>
        <p:nvSpPr>
          <p:cNvPr id="131" name="Fluxograma: Terminação 130">
            <a:extLst>
              <a:ext uri="{FF2B5EF4-FFF2-40B4-BE49-F238E27FC236}">
                <a16:creationId xmlns:a16="http://schemas.microsoft.com/office/drawing/2014/main" id="{AD8FF7C3-08AB-19F0-77FC-F29181286726}"/>
              </a:ext>
            </a:extLst>
          </p:cNvPr>
          <p:cNvSpPr/>
          <p:nvPr/>
        </p:nvSpPr>
        <p:spPr>
          <a:xfrm>
            <a:off x="9788361" y="4761560"/>
            <a:ext cx="2074882" cy="588844"/>
          </a:xfrm>
          <a:prstGeom prst="flowChartTerminator">
            <a:avLst/>
          </a:prstGeom>
          <a:solidFill>
            <a:schemeClr val="accent4">
              <a:lumMod val="40000"/>
              <a:lumOff val="6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t-BR" sz="1600"/>
          </a:p>
        </p:txBody>
      </p:sp>
      <p:sp>
        <p:nvSpPr>
          <p:cNvPr id="132" name="CaixaDeTexto 131">
            <a:extLst>
              <a:ext uri="{FF2B5EF4-FFF2-40B4-BE49-F238E27FC236}">
                <a16:creationId xmlns:a16="http://schemas.microsoft.com/office/drawing/2014/main" id="{714BA2FA-E91F-8F2E-5F57-5A5FBBA9F611}"/>
              </a:ext>
            </a:extLst>
          </p:cNvPr>
          <p:cNvSpPr txBox="1"/>
          <p:nvPr/>
        </p:nvSpPr>
        <p:spPr>
          <a:xfrm>
            <a:off x="10360713" y="3227408"/>
            <a:ext cx="1241578" cy="423193"/>
          </a:xfrm>
          <a:prstGeom prst="rect">
            <a:avLst/>
          </a:prstGeom>
          <a:noFill/>
        </p:spPr>
        <p:txBody>
          <a:bodyPr wrap="square" rtlCol="0">
            <a:spAutoFit/>
          </a:bodyPr>
          <a:lstStyle/>
          <a:p>
            <a:r>
              <a:rPr lang="pt-BR" sz="1050" b="1" dirty="0"/>
              <a:t>Suzana Coelho</a:t>
            </a:r>
          </a:p>
          <a:p>
            <a:r>
              <a:rPr lang="pt-BR" sz="1000" i="1" dirty="0"/>
              <a:t>Assistente</a:t>
            </a:r>
            <a:endParaRPr lang="pt-BR" sz="1050" i="1" dirty="0"/>
          </a:p>
        </p:txBody>
      </p:sp>
      <p:sp>
        <p:nvSpPr>
          <p:cNvPr id="135" name="Fluxograma: Terminação 134">
            <a:extLst>
              <a:ext uri="{FF2B5EF4-FFF2-40B4-BE49-F238E27FC236}">
                <a16:creationId xmlns:a16="http://schemas.microsoft.com/office/drawing/2014/main" id="{C32993A4-FEAD-1671-B6B1-4073B5B21759}"/>
              </a:ext>
            </a:extLst>
          </p:cNvPr>
          <p:cNvSpPr/>
          <p:nvPr/>
        </p:nvSpPr>
        <p:spPr>
          <a:xfrm>
            <a:off x="9801061" y="5563726"/>
            <a:ext cx="2063009" cy="588844"/>
          </a:xfrm>
          <a:prstGeom prst="flowChartTerminator">
            <a:avLst/>
          </a:prstGeom>
          <a:solidFill>
            <a:schemeClr val="accent4">
              <a:lumMod val="40000"/>
              <a:lumOff val="60000"/>
            </a:schemeClr>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t-BR" sz="1600"/>
          </a:p>
        </p:txBody>
      </p:sp>
      <p:sp>
        <p:nvSpPr>
          <p:cNvPr id="137" name="CaixaDeTexto 136">
            <a:extLst>
              <a:ext uri="{FF2B5EF4-FFF2-40B4-BE49-F238E27FC236}">
                <a16:creationId xmlns:a16="http://schemas.microsoft.com/office/drawing/2014/main" id="{35173FDD-1221-0515-A74F-4CC3AE945C38}"/>
              </a:ext>
            </a:extLst>
          </p:cNvPr>
          <p:cNvSpPr txBox="1"/>
          <p:nvPr/>
        </p:nvSpPr>
        <p:spPr>
          <a:xfrm>
            <a:off x="10333443" y="4043853"/>
            <a:ext cx="1529800" cy="407804"/>
          </a:xfrm>
          <a:prstGeom prst="rect">
            <a:avLst/>
          </a:prstGeom>
          <a:noFill/>
        </p:spPr>
        <p:txBody>
          <a:bodyPr wrap="square" rtlCol="0">
            <a:spAutoFit/>
          </a:bodyPr>
          <a:lstStyle/>
          <a:p>
            <a:r>
              <a:rPr lang="pt-BR" sz="1050" b="1" dirty="0"/>
              <a:t>Victoria Trindade</a:t>
            </a:r>
          </a:p>
          <a:p>
            <a:r>
              <a:rPr lang="pt-BR" sz="1000" i="1" dirty="0"/>
              <a:t>Estágio</a:t>
            </a:r>
            <a:endParaRPr lang="pt-BR" sz="1050" i="1" dirty="0"/>
          </a:p>
        </p:txBody>
      </p:sp>
      <p:sp>
        <p:nvSpPr>
          <p:cNvPr id="138" name="CaixaDeTexto 137">
            <a:extLst>
              <a:ext uri="{FF2B5EF4-FFF2-40B4-BE49-F238E27FC236}">
                <a16:creationId xmlns:a16="http://schemas.microsoft.com/office/drawing/2014/main" id="{54A9169A-EF55-52D5-8342-38EA423FA9EF}"/>
              </a:ext>
            </a:extLst>
          </p:cNvPr>
          <p:cNvSpPr txBox="1"/>
          <p:nvPr/>
        </p:nvSpPr>
        <p:spPr>
          <a:xfrm>
            <a:off x="10402393" y="4854350"/>
            <a:ext cx="1241578" cy="423193"/>
          </a:xfrm>
          <a:prstGeom prst="rect">
            <a:avLst/>
          </a:prstGeom>
          <a:noFill/>
        </p:spPr>
        <p:txBody>
          <a:bodyPr wrap="square" rtlCol="0">
            <a:spAutoFit/>
          </a:bodyPr>
          <a:lstStyle/>
          <a:p>
            <a:r>
              <a:rPr lang="pt-BR" sz="1050" b="1" dirty="0"/>
              <a:t>Gabriel Rezende</a:t>
            </a:r>
          </a:p>
          <a:p>
            <a:r>
              <a:rPr lang="pt-BR" sz="1000" i="1" dirty="0"/>
              <a:t>Estágio</a:t>
            </a:r>
            <a:endParaRPr lang="pt-BR" sz="1050" i="1" dirty="0"/>
          </a:p>
        </p:txBody>
      </p:sp>
      <p:sp>
        <p:nvSpPr>
          <p:cNvPr id="139" name="CaixaDeTexto 138">
            <a:extLst>
              <a:ext uri="{FF2B5EF4-FFF2-40B4-BE49-F238E27FC236}">
                <a16:creationId xmlns:a16="http://schemas.microsoft.com/office/drawing/2014/main" id="{2B31DC7B-6700-078D-850B-6D84AE1B37D5}"/>
              </a:ext>
            </a:extLst>
          </p:cNvPr>
          <p:cNvSpPr txBox="1"/>
          <p:nvPr/>
        </p:nvSpPr>
        <p:spPr>
          <a:xfrm>
            <a:off x="10394933" y="5633207"/>
            <a:ext cx="1507839" cy="423193"/>
          </a:xfrm>
          <a:prstGeom prst="rect">
            <a:avLst/>
          </a:prstGeom>
          <a:noFill/>
        </p:spPr>
        <p:txBody>
          <a:bodyPr wrap="square" rtlCol="0">
            <a:spAutoFit/>
          </a:bodyPr>
          <a:lstStyle/>
          <a:p>
            <a:r>
              <a:rPr lang="pt-BR" sz="1050" b="1" dirty="0"/>
              <a:t>Allan Jesus</a:t>
            </a:r>
          </a:p>
          <a:p>
            <a:r>
              <a:rPr lang="pt-BR" sz="1000" i="1" dirty="0"/>
              <a:t>Estágio</a:t>
            </a:r>
            <a:endParaRPr lang="pt-BR" sz="1050" i="1" dirty="0"/>
          </a:p>
        </p:txBody>
      </p:sp>
      <p:sp>
        <p:nvSpPr>
          <p:cNvPr id="141" name="CaixaDeTexto 140">
            <a:extLst>
              <a:ext uri="{FF2B5EF4-FFF2-40B4-BE49-F238E27FC236}">
                <a16:creationId xmlns:a16="http://schemas.microsoft.com/office/drawing/2014/main" id="{9BB4560D-C2F2-8B07-0B15-60C433A7559E}"/>
              </a:ext>
            </a:extLst>
          </p:cNvPr>
          <p:cNvSpPr txBox="1"/>
          <p:nvPr/>
        </p:nvSpPr>
        <p:spPr>
          <a:xfrm rot="16200000">
            <a:off x="-616071" y="3432893"/>
            <a:ext cx="2017913" cy="307777"/>
          </a:xfrm>
          <a:prstGeom prst="rect">
            <a:avLst/>
          </a:prstGeom>
          <a:noFill/>
        </p:spPr>
        <p:txBody>
          <a:bodyPr wrap="square" rtlCol="0">
            <a:spAutoFit/>
          </a:bodyPr>
          <a:lstStyle/>
          <a:p>
            <a:pPr algn="ctr"/>
            <a:r>
              <a:rPr lang="pt-BR" sz="1400" b="1" dirty="0" err="1"/>
              <a:t>Control</a:t>
            </a:r>
            <a:r>
              <a:rPr lang="pt-BR" sz="1400" b="1" dirty="0"/>
              <a:t> Room</a:t>
            </a:r>
          </a:p>
        </p:txBody>
      </p:sp>
      <p:sp>
        <p:nvSpPr>
          <p:cNvPr id="143" name="CaixaDeTexto 142">
            <a:extLst>
              <a:ext uri="{FF2B5EF4-FFF2-40B4-BE49-F238E27FC236}">
                <a16:creationId xmlns:a16="http://schemas.microsoft.com/office/drawing/2014/main" id="{C4FD3824-05D8-1937-FD02-2F9EC727EC76}"/>
              </a:ext>
            </a:extLst>
          </p:cNvPr>
          <p:cNvSpPr txBox="1"/>
          <p:nvPr/>
        </p:nvSpPr>
        <p:spPr>
          <a:xfrm rot="16200000">
            <a:off x="2741131" y="3491252"/>
            <a:ext cx="2017913" cy="307777"/>
          </a:xfrm>
          <a:prstGeom prst="rect">
            <a:avLst/>
          </a:prstGeom>
          <a:noFill/>
        </p:spPr>
        <p:txBody>
          <a:bodyPr wrap="square" rtlCol="0">
            <a:spAutoFit/>
          </a:bodyPr>
          <a:lstStyle/>
          <a:p>
            <a:pPr algn="ctr"/>
            <a:r>
              <a:rPr lang="pt-BR" sz="1400" b="1" dirty="0"/>
              <a:t>Novas Automações</a:t>
            </a:r>
          </a:p>
        </p:txBody>
      </p:sp>
      <p:sp>
        <p:nvSpPr>
          <p:cNvPr id="144" name="Fluxograma: Terminação 143">
            <a:extLst>
              <a:ext uri="{FF2B5EF4-FFF2-40B4-BE49-F238E27FC236}">
                <a16:creationId xmlns:a16="http://schemas.microsoft.com/office/drawing/2014/main" id="{333BA7F5-304D-9A42-2F13-5887B0BDDD5F}"/>
              </a:ext>
            </a:extLst>
          </p:cNvPr>
          <p:cNvSpPr/>
          <p:nvPr/>
        </p:nvSpPr>
        <p:spPr>
          <a:xfrm>
            <a:off x="7156900" y="1538079"/>
            <a:ext cx="2147314" cy="588844"/>
          </a:xfrm>
          <a:prstGeom prst="flowChartTerminator">
            <a:avLst/>
          </a:prstGeom>
          <a:solidFill>
            <a:schemeClr val="tx1">
              <a:lumMod val="75000"/>
            </a:schemeClr>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pt-BR" b="1"/>
          </a:p>
        </p:txBody>
      </p:sp>
      <p:sp>
        <p:nvSpPr>
          <p:cNvPr id="146" name="CaixaDeTexto 145">
            <a:extLst>
              <a:ext uri="{FF2B5EF4-FFF2-40B4-BE49-F238E27FC236}">
                <a16:creationId xmlns:a16="http://schemas.microsoft.com/office/drawing/2014/main" id="{30B7F7E3-12D7-9733-CA16-811232C69823}"/>
              </a:ext>
            </a:extLst>
          </p:cNvPr>
          <p:cNvSpPr txBox="1"/>
          <p:nvPr/>
        </p:nvSpPr>
        <p:spPr>
          <a:xfrm>
            <a:off x="7687278" y="1553552"/>
            <a:ext cx="1616936" cy="569387"/>
          </a:xfrm>
          <a:prstGeom prst="rect">
            <a:avLst/>
          </a:prstGeom>
          <a:noFill/>
        </p:spPr>
        <p:txBody>
          <a:bodyPr wrap="square" rtlCol="0">
            <a:spAutoFit/>
          </a:bodyPr>
          <a:lstStyle/>
          <a:p>
            <a:r>
              <a:rPr lang="pt-BR" sz="1050" b="1" dirty="0">
                <a:solidFill>
                  <a:schemeClr val="bg1"/>
                </a:solidFill>
              </a:rPr>
              <a:t>Jaqueline Santos</a:t>
            </a:r>
          </a:p>
          <a:p>
            <a:r>
              <a:rPr lang="pt-BR" sz="1000" i="1" dirty="0">
                <a:solidFill>
                  <a:schemeClr val="bg1"/>
                </a:solidFill>
              </a:rPr>
              <a:t>Sênior</a:t>
            </a:r>
          </a:p>
          <a:p>
            <a:r>
              <a:rPr lang="pt-BR" sz="1050" i="1" dirty="0">
                <a:solidFill>
                  <a:schemeClr val="bg1"/>
                </a:solidFill>
              </a:rPr>
              <a:t>Resp. Novos Projetos</a:t>
            </a:r>
          </a:p>
        </p:txBody>
      </p:sp>
      <p:pic>
        <p:nvPicPr>
          <p:cNvPr id="148" name="Imagem 147" descr="Mulher com cabelos loiros&#10;&#10;Descrição gerada automaticamente">
            <a:extLst>
              <a:ext uri="{FF2B5EF4-FFF2-40B4-BE49-F238E27FC236}">
                <a16:creationId xmlns:a16="http://schemas.microsoft.com/office/drawing/2014/main" id="{ACA26CCE-1AE3-619D-3D1C-25FFFC1AB32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1705" y="1488775"/>
            <a:ext cx="690051" cy="690051"/>
          </a:xfrm>
          <a:prstGeom prst="ellipse">
            <a:avLst/>
          </a:prstGeom>
          <a:ln w="38100" cap="rnd">
            <a:solidFill>
              <a:schemeClr val="bg1"/>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152" name="Imagem 151" descr="Homem de terno e gravata&#10;&#10;Descrição gerada automaticamente">
            <a:extLst>
              <a:ext uri="{FF2B5EF4-FFF2-40B4-BE49-F238E27FC236}">
                <a16:creationId xmlns:a16="http://schemas.microsoft.com/office/drawing/2014/main" id="{0E82F0DB-A3FC-F607-136F-E1CBB4FA78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44467" y="2297431"/>
            <a:ext cx="693456" cy="693456"/>
          </a:xfrm>
          <a:prstGeom prst="ellipse">
            <a:avLst/>
          </a:prstGeom>
          <a:ln w="38100" cap="rnd">
            <a:solidFill>
              <a:schemeClr val="bg1"/>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154" name="Imagem 153" descr="Homem de terno e gravata&#10;&#10;Descrição gerada automaticamente">
            <a:extLst>
              <a:ext uri="{FF2B5EF4-FFF2-40B4-BE49-F238E27FC236}">
                <a16:creationId xmlns:a16="http://schemas.microsoft.com/office/drawing/2014/main" id="{660C3C7B-9D92-CAEE-EFDF-58649A5A46D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47872" y="3092785"/>
            <a:ext cx="690051" cy="690051"/>
          </a:xfrm>
          <a:prstGeom prst="ellipse">
            <a:avLst/>
          </a:prstGeom>
          <a:ln w="38100" cap="rnd">
            <a:solidFill>
              <a:schemeClr val="bg1"/>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156" name="Imagem 155" descr="Homem sorrindo posando para foto&#10;&#10;Descrição gerada automaticamente">
            <a:extLst>
              <a:ext uri="{FF2B5EF4-FFF2-40B4-BE49-F238E27FC236}">
                <a16:creationId xmlns:a16="http://schemas.microsoft.com/office/drawing/2014/main" id="{16EC60D9-FE84-F0A0-408B-8517444639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66708" y="3898352"/>
            <a:ext cx="690052" cy="690052"/>
          </a:xfrm>
          <a:prstGeom prst="ellipse">
            <a:avLst/>
          </a:prstGeom>
          <a:ln w="38100" cap="rnd">
            <a:solidFill>
              <a:schemeClr val="bg1"/>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162" name="Imagem 161" descr="Homem de terno e gravata e posando para foto&#10;&#10;Descrição gerada automaticamente">
            <a:extLst>
              <a:ext uri="{FF2B5EF4-FFF2-40B4-BE49-F238E27FC236}">
                <a16:creationId xmlns:a16="http://schemas.microsoft.com/office/drawing/2014/main" id="{8645CFE0-63B4-FD5D-EB66-E08CE6DFD9B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31705" y="2299133"/>
            <a:ext cx="690052" cy="690052"/>
          </a:xfrm>
          <a:prstGeom prst="ellipse">
            <a:avLst/>
          </a:prstGeom>
          <a:ln w="38100" cap="rnd">
            <a:solidFill>
              <a:schemeClr val="bg1"/>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164" name="Imagem 163" descr="Mulher posando para foto&#10;&#10;Descrição gerada automaticamente">
            <a:extLst>
              <a:ext uri="{FF2B5EF4-FFF2-40B4-BE49-F238E27FC236}">
                <a16:creationId xmlns:a16="http://schemas.microsoft.com/office/drawing/2014/main" id="{76ECE69C-AC92-946B-0BC0-E2545285BFE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43626" y="3083399"/>
            <a:ext cx="690051" cy="690051"/>
          </a:xfrm>
          <a:prstGeom prst="ellipse">
            <a:avLst/>
          </a:prstGeom>
          <a:ln w="38100" cap="rnd">
            <a:solidFill>
              <a:schemeClr val="bg1"/>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166" name="Imagem 165" descr="Homem em pé posando para foto&#10;&#10;Descrição gerada automaticamente">
            <a:extLst>
              <a:ext uri="{FF2B5EF4-FFF2-40B4-BE49-F238E27FC236}">
                <a16:creationId xmlns:a16="http://schemas.microsoft.com/office/drawing/2014/main" id="{9BD7BC8F-F2B7-10EC-AEB5-6D671BCD304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31705" y="3906071"/>
            <a:ext cx="690051" cy="690051"/>
          </a:xfrm>
          <a:prstGeom prst="ellipse">
            <a:avLst/>
          </a:prstGeom>
          <a:ln w="38100" cap="rnd">
            <a:solidFill>
              <a:schemeClr val="bg1"/>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168" name="Imagem 167" descr="Pessoa posando para foto sorrindo&#10;&#10;Descrição gerada automaticamente">
            <a:extLst>
              <a:ext uri="{FF2B5EF4-FFF2-40B4-BE49-F238E27FC236}">
                <a16:creationId xmlns:a16="http://schemas.microsoft.com/office/drawing/2014/main" id="{AB868DC0-D21A-70F6-1F7D-C85DA4B84A6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958473" y="4693658"/>
            <a:ext cx="690053" cy="690053"/>
          </a:xfrm>
          <a:prstGeom prst="ellipse">
            <a:avLst/>
          </a:prstGeom>
          <a:ln w="38100" cap="rnd">
            <a:solidFill>
              <a:schemeClr val="bg1"/>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170" name="Imagem 169" descr="Homem com óculos de grau&#10;&#10;Descrição gerada automaticamente">
            <a:extLst>
              <a:ext uri="{FF2B5EF4-FFF2-40B4-BE49-F238E27FC236}">
                <a16:creationId xmlns:a16="http://schemas.microsoft.com/office/drawing/2014/main" id="{545EB2F1-F0FE-0436-062A-98DEE0D4850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635076" y="2302920"/>
            <a:ext cx="693456" cy="693456"/>
          </a:xfrm>
          <a:prstGeom prst="ellipse">
            <a:avLst/>
          </a:prstGeom>
          <a:ln w="38100" cap="rnd">
            <a:solidFill>
              <a:schemeClr val="bg1"/>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172" name="Imagem 171" descr="Mulher com roupa preta&#10;&#10;Descrição gerada automaticamente">
            <a:extLst>
              <a:ext uri="{FF2B5EF4-FFF2-40B4-BE49-F238E27FC236}">
                <a16:creationId xmlns:a16="http://schemas.microsoft.com/office/drawing/2014/main" id="{A4838415-C64A-E633-C6FB-918974AC9E7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635076" y="3073672"/>
            <a:ext cx="690051" cy="690051"/>
          </a:xfrm>
          <a:prstGeom prst="ellipse">
            <a:avLst/>
          </a:prstGeom>
          <a:ln w="38100" cap="rnd">
            <a:solidFill>
              <a:schemeClr val="bg1"/>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174" name="Imagem 173" descr="Pessoa sorrindo posando para foto&#10;&#10;Descrição gerada automaticamente">
            <a:extLst>
              <a:ext uri="{FF2B5EF4-FFF2-40B4-BE49-F238E27FC236}">
                <a16:creationId xmlns:a16="http://schemas.microsoft.com/office/drawing/2014/main" id="{201CF5D3-9807-3750-D8BE-7F2E6C53BC6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635075" y="3906071"/>
            <a:ext cx="690051" cy="690051"/>
          </a:xfrm>
          <a:prstGeom prst="ellipse">
            <a:avLst/>
          </a:prstGeom>
          <a:ln w="38100" cap="rnd">
            <a:solidFill>
              <a:schemeClr val="bg1"/>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176" name="Imagem 175" descr="Foto em preto e branco de homem pousando para foto&#10;&#10;Descrição gerada automaticamente">
            <a:extLst>
              <a:ext uri="{FF2B5EF4-FFF2-40B4-BE49-F238E27FC236}">
                <a16:creationId xmlns:a16="http://schemas.microsoft.com/office/drawing/2014/main" id="{2C0F68DD-7FF9-5C4E-CBF5-1462CE36661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637273" y="4703920"/>
            <a:ext cx="685653" cy="692579"/>
          </a:xfrm>
          <a:prstGeom prst="ellipse">
            <a:avLst/>
          </a:prstGeom>
          <a:ln w="38100" cap="rnd">
            <a:solidFill>
              <a:schemeClr val="bg1"/>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
        <p:nvSpPr>
          <p:cNvPr id="244" name="Título 2">
            <a:extLst>
              <a:ext uri="{FF2B5EF4-FFF2-40B4-BE49-F238E27FC236}">
                <a16:creationId xmlns:a16="http://schemas.microsoft.com/office/drawing/2014/main" id="{83B20A5C-E900-7339-1332-E343C82E5846}"/>
              </a:ext>
            </a:extLst>
          </p:cNvPr>
          <p:cNvSpPr>
            <a:spLocks noGrp="1"/>
          </p:cNvSpPr>
          <p:nvPr>
            <p:ph type="title"/>
          </p:nvPr>
        </p:nvSpPr>
        <p:spPr>
          <a:xfrm>
            <a:off x="126727" y="-12495"/>
            <a:ext cx="3081728" cy="722172"/>
          </a:xfrm>
        </p:spPr>
        <p:txBody>
          <a:bodyPr>
            <a:normAutofit/>
          </a:bodyPr>
          <a:lstStyle/>
          <a:p>
            <a:r>
              <a:rPr lang="pt-BR" sz="3600" b="1" dirty="0">
                <a:solidFill>
                  <a:schemeClr val="bg1"/>
                </a:solidFill>
              </a:rPr>
              <a:t>Nosso Time</a:t>
            </a:r>
          </a:p>
        </p:txBody>
      </p:sp>
      <p:pic>
        <p:nvPicPr>
          <p:cNvPr id="248" name="Imagem 247" descr="Rosto de homem visto de perto&#10;&#10;Descrição gerada automaticamente">
            <a:extLst>
              <a:ext uri="{FF2B5EF4-FFF2-40B4-BE49-F238E27FC236}">
                <a16:creationId xmlns:a16="http://schemas.microsoft.com/office/drawing/2014/main" id="{C83BD69A-4630-444C-DCC6-D36EA5556A09}"/>
              </a:ext>
            </a:extLst>
          </p:cNvPr>
          <p:cNvPicPr>
            <a:picLocks noChangeAspect="1"/>
          </p:cNvPicPr>
          <p:nvPr/>
        </p:nvPicPr>
        <p:blipFill rotWithShape="1">
          <a:blip r:embed="rId20">
            <a:extLst>
              <a:ext uri="{28A0092B-C50C-407E-A947-70E740481C1C}">
                <a14:useLocalDpi xmlns:a14="http://schemas.microsoft.com/office/drawing/2010/main" val="0"/>
              </a:ext>
            </a:extLst>
          </a:blip>
          <a:srcRect t="12095" b="20344"/>
          <a:stretch/>
        </p:blipFill>
        <p:spPr>
          <a:xfrm>
            <a:off x="4066900" y="4687492"/>
            <a:ext cx="723988" cy="695387"/>
          </a:xfrm>
          <a:prstGeom prst="ellipse">
            <a:avLst/>
          </a:prstGeom>
          <a:ln w="38100" cap="rnd">
            <a:solidFill>
              <a:schemeClr val="bg1"/>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250" name="Imagem 249" descr="Menino de camisa azul&#10;&#10;Descrição gerada automaticamente">
            <a:extLst>
              <a:ext uri="{FF2B5EF4-FFF2-40B4-BE49-F238E27FC236}">
                <a16:creationId xmlns:a16="http://schemas.microsoft.com/office/drawing/2014/main" id="{2F0C980D-256C-F4E0-2B39-AA874E63223D}"/>
              </a:ext>
            </a:extLst>
          </p:cNvPr>
          <p:cNvPicPr>
            <a:picLocks noChangeAspect="1"/>
          </p:cNvPicPr>
          <p:nvPr/>
        </p:nvPicPr>
        <p:blipFill rotWithShape="1">
          <a:blip r:embed="rId21">
            <a:extLst>
              <a:ext uri="{28A0092B-C50C-407E-A947-70E740481C1C}">
                <a14:useLocalDpi xmlns:a14="http://schemas.microsoft.com/office/drawing/2010/main" val="0"/>
              </a:ext>
            </a:extLst>
          </a:blip>
          <a:srcRect t="19019" b="15311"/>
          <a:stretch/>
        </p:blipFill>
        <p:spPr>
          <a:xfrm flipH="1">
            <a:off x="9646964" y="5516711"/>
            <a:ext cx="747969" cy="695387"/>
          </a:xfrm>
          <a:prstGeom prst="ellipse">
            <a:avLst/>
          </a:prstGeom>
          <a:ln w="38100" cap="rnd">
            <a:solidFill>
              <a:schemeClr val="bg1"/>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060159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Uma imagem contendo Logotipo&#10;&#10;Descrição gerada automaticamente">
            <a:extLst>
              <a:ext uri="{FF2B5EF4-FFF2-40B4-BE49-F238E27FC236}">
                <a16:creationId xmlns:a16="http://schemas.microsoft.com/office/drawing/2014/main" id="{9D1860EC-24CC-46AC-B0FD-C1E5692E8C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901" y="1136789"/>
            <a:ext cx="11519617" cy="3903908"/>
          </a:xfrm>
          <a:prstGeom prst="rect">
            <a:avLst/>
          </a:prstGeom>
        </p:spPr>
      </p:pic>
      <p:sp>
        <p:nvSpPr>
          <p:cNvPr id="3" name="CaixaDeTexto 2">
            <a:extLst>
              <a:ext uri="{FF2B5EF4-FFF2-40B4-BE49-F238E27FC236}">
                <a16:creationId xmlns:a16="http://schemas.microsoft.com/office/drawing/2014/main" id="{8B70862D-BFA3-4F1E-A393-E80076E7C30C}"/>
              </a:ext>
            </a:extLst>
          </p:cNvPr>
          <p:cNvSpPr txBox="1"/>
          <p:nvPr/>
        </p:nvSpPr>
        <p:spPr>
          <a:xfrm>
            <a:off x="5830838" y="6192390"/>
            <a:ext cx="2722652" cy="461665"/>
          </a:xfrm>
          <a:prstGeom prst="rect">
            <a:avLst/>
          </a:prstGeom>
          <a:noFill/>
        </p:spPr>
        <p:txBody>
          <a:bodyPr wrap="square" rtlCol="0">
            <a:spAutoFit/>
          </a:bodyPr>
          <a:lstStyle/>
          <a:p>
            <a:r>
              <a:rPr lang="pt-BR" sz="2400" b="1" dirty="0">
                <a:solidFill>
                  <a:srgbClr val="00519C"/>
                </a:solidFill>
              </a:rPr>
              <a:t>Bruno Beserra</a:t>
            </a:r>
          </a:p>
        </p:txBody>
      </p:sp>
      <p:pic>
        <p:nvPicPr>
          <p:cNvPr id="1026" name="Picture 2" descr="Linkedin - ícones de mídia social grátis">
            <a:extLst>
              <a:ext uri="{FF2B5EF4-FFF2-40B4-BE49-F238E27FC236}">
                <a16:creationId xmlns:a16="http://schemas.microsoft.com/office/drawing/2014/main" id="{76A6EFEF-336B-40BE-A205-6903E6F41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1465" y="6208841"/>
            <a:ext cx="445214" cy="445214"/>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a:extLst>
              <a:ext uri="{FF2B5EF4-FFF2-40B4-BE49-F238E27FC236}">
                <a16:creationId xmlns:a16="http://schemas.microsoft.com/office/drawing/2014/main" id="{04A8EDFD-6DFF-4A76-8975-42A06378730B}"/>
              </a:ext>
            </a:extLst>
          </p:cNvPr>
          <p:cNvSpPr>
            <a:spLocks noChangeAspect="1" noChangeArrowheads="1"/>
          </p:cNvSpPr>
          <p:nvPr/>
        </p:nvSpPr>
        <p:spPr bwMode="auto">
          <a:xfrm>
            <a:off x="6051309" y="425264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5" name="Imagem 4">
            <a:extLst>
              <a:ext uri="{FF2B5EF4-FFF2-40B4-BE49-F238E27FC236}">
                <a16:creationId xmlns:a16="http://schemas.microsoft.com/office/drawing/2014/main" id="{7047D1CE-7D68-A09C-7AE1-CE53FCC880B3}"/>
              </a:ext>
            </a:extLst>
          </p:cNvPr>
          <p:cNvPicPr>
            <a:picLocks noChangeAspect="1"/>
          </p:cNvPicPr>
          <p:nvPr/>
        </p:nvPicPr>
        <p:blipFill>
          <a:blip r:embed="rId4"/>
          <a:stretch>
            <a:fillRect/>
          </a:stretch>
        </p:blipFill>
        <p:spPr>
          <a:xfrm>
            <a:off x="5297871" y="4673476"/>
            <a:ext cx="1499688" cy="1518914"/>
          </a:xfrm>
          <a:prstGeom prst="rect">
            <a:avLst/>
          </a:prstGeom>
        </p:spPr>
      </p:pic>
    </p:spTree>
    <p:extLst>
      <p:ext uri="{BB962C8B-B14F-4D97-AF65-F5344CB8AC3E}">
        <p14:creationId xmlns:p14="http://schemas.microsoft.com/office/powerpoint/2010/main" val="2238082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0FF8F2-324C-F127-560A-C544D5766A7A}"/>
              </a:ext>
            </a:extLst>
          </p:cNvPr>
          <p:cNvSpPr>
            <a:spLocks noGrp="1"/>
          </p:cNvSpPr>
          <p:nvPr>
            <p:ph type="sldNum" sz="quarter" idx="4"/>
          </p:nvPr>
        </p:nvSpPr>
        <p:spPr/>
        <p:txBody>
          <a:bodyPr/>
          <a:lstStyle/>
          <a:p>
            <a:fld id="{4B0EDFBC-7666-BA46-8E94-F83EDA5B5493}" type="slidenum">
              <a:rPr lang="en-US" smtClean="0"/>
              <a:pPr/>
              <a:t>24</a:t>
            </a:fld>
            <a:endParaRPr lang="en-US"/>
          </a:p>
        </p:txBody>
      </p:sp>
      <p:sp>
        <p:nvSpPr>
          <p:cNvPr id="7" name="TextBox 6">
            <a:extLst>
              <a:ext uri="{FF2B5EF4-FFF2-40B4-BE49-F238E27FC236}">
                <a16:creationId xmlns:a16="http://schemas.microsoft.com/office/drawing/2014/main" id="{80338B55-1A44-3C63-FF56-B5392BDB2FBA}"/>
              </a:ext>
            </a:extLst>
          </p:cNvPr>
          <p:cNvSpPr txBox="1"/>
          <p:nvPr/>
        </p:nvSpPr>
        <p:spPr>
          <a:xfrm>
            <a:off x="640079" y="5803949"/>
            <a:ext cx="7212095" cy="276999"/>
          </a:xfrm>
          <a:prstGeom prst="rect">
            <a:avLst/>
          </a:prstGeom>
          <a:noFill/>
        </p:spPr>
        <p:txBody>
          <a:bodyPr wrap="square" lIns="0" tIns="0" rIns="0" bIns="0">
            <a:spAutoFit/>
          </a:bodyPr>
          <a:lstStyle/>
          <a:p>
            <a:r>
              <a:rPr lang="en-US" sz="900">
                <a:solidFill>
                  <a:schemeClr val="bg1"/>
                </a:solidFill>
                <a:latin typeface="Arial Nova"/>
                <a:ea typeface="Times New Roman" panose="02020603050405020304" pitchFamily="18" charset="0"/>
              </a:rPr>
              <a:t>Source: A commissioned Total Economic Impact™ study conducted by Forrester Consulting on behalf of SS&amp;C Blue Prism January 2024. </a:t>
            </a:r>
            <a:endParaRPr lang="en-US" sz="900">
              <a:solidFill>
                <a:schemeClr val="bg1"/>
              </a:solidFill>
              <a:latin typeface="Arial Nova"/>
            </a:endParaRPr>
          </a:p>
          <a:p>
            <a:r>
              <a:rPr lang="en-US" sz="900">
                <a:solidFill>
                  <a:schemeClr val="bg1"/>
                </a:solidFill>
                <a:latin typeface="Arial Nova"/>
              </a:rPr>
              <a:t>Base: 166 decision-makers across NA, EMEA and APAC with responsibilities for RPA and/or BPM in their organizations.</a:t>
            </a:r>
          </a:p>
        </p:txBody>
      </p:sp>
      <p:grpSp>
        <p:nvGrpSpPr>
          <p:cNvPr id="4" name="Group 3">
            <a:extLst>
              <a:ext uri="{FF2B5EF4-FFF2-40B4-BE49-F238E27FC236}">
                <a16:creationId xmlns:a16="http://schemas.microsoft.com/office/drawing/2014/main" id="{4B03CEBA-9872-3557-A610-5A5C5724B555}"/>
              </a:ext>
            </a:extLst>
          </p:cNvPr>
          <p:cNvGrpSpPr/>
          <p:nvPr/>
        </p:nvGrpSpPr>
        <p:grpSpPr>
          <a:xfrm>
            <a:off x="640515" y="1678228"/>
            <a:ext cx="2844000" cy="3017211"/>
            <a:chOff x="640515" y="1678228"/>
            <a:chExt cx="2844000" cy="3017211"/>
          </a:xfrm>
        </p:grpSpPr>
        <p:sp>
          <p:nvSpPr>
            <p:cNvPr id="24" name="Rounded Rectangle 11">
              <a:extLst>
                <a:ext uri="{FF2B5EF4-FFF2-40B4-BE49-F238E27FC236}">
                  <a16:creationId xmlns:a16="http://schemas.microsoft.com/office/drawing/2014/main" id="{5CE87D15-7AA4-CF2C-E050-DBAD1259050D}"/>
                </a:ext>
              </a:extLst>
            </p:cNvPr>
            <p:cNvSpPr/>
            <p:nvPr/>
          </p:nvSpPr>
          <p:spPr>
            <a:xfrm>
              <a:off x="640515" y="2495857"/>
              <a:ext cx="2844000" cy="936000"/>
            </a:xfrm>
            <a:prstGeom prst="roundRect">
              <a:avLst/>
            </a:prstGeom>
            <a:gradFill>
              <a:gsLst>
                <a:gs pos="33000">
                  <a:schemeClr val="accent2"/>
                </a:gs>
                <a:gs pos="100000">
                  <a:schemeClr val="accent1"/>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25" name="TextBox 24">
              <a:extLst>
                <a:ext uri="{FF2B5EF4-FFF2-40B4-BE49-F238E27FC236}">
                  <a16:creationId xmlns:a16="http://schemas.microsoft.com/office/drawing/2014/main" id="{358F90BB-8E79-AC40-5E17-207D7BFDF7DB}"/>
                </a:ext>
              </a:extLst>
            </p:cNvPr>
            <p:cNvSpPr txBox="1"/>
            <p:nvPr/>
          </p:nvSpPr>
          <p:spPr>
            <a:xfrm>
              <a:off x="810717" y="2743258"/>
              <a:ext cx="2503597" cy="451924"/>
            </a:xfrm>
            <a:prstGeom prst="rect">
              <a:avLst/>
            </a:prstGeom>
            <a:noFill/>
          </p:spPr>
          <p:txBody>
            <a:bodyPr wrap="square" lIns="0" tIns="0" rIns="0" bIns="0" rtlCol="0" anchor="ctr" anchorCtr="0">
              <a:noAutofit/>
            </a:bodyPr>
            <a:lstStyle/>
            <a:p>
              <a:pPr algn="ctr">
                <a:spcBef>
                  <a:spcPts val="600"/>
                </a:spcBef>
                <a:spcAft>
                  <a:spcPts val="600"/>
                </a:spcAft>
                <a:buClr>
                  <a:schemeClr val="accent2"/>
                </a:buClr>
              </a:pPr>
              <a:r>
                <a:rPr lang="en-US" sz="1600" b="1" dirty="0" err="1">
                  <a:solidFill>
                    <a:schemeClr val="bg1"/>
                  </a:solidFill>
                  <a:latin typeface="Arial Nova" panose="020B0504020202020204" pitchFamily="34" charset="0"/>
                </a:rPr>
                <a:t>Eficiência</a:t>
              </a:r>
              <a:r>
                <a:rPr lang="en-US" sz="1600" b="1" dirty="0">
                  <a:solidFill>
                    <a:schemeClr val="bg1"/>
                  </a:solidFill>
                  <a:latin typeface="Arial Nova" panose="020B0504020202020204" pitchFamily="34" charset="0"/>
                </a:rPr>
                <a:t> </a:t>
              </a:r>
              <a:r>
                <a:rPr lang="en-US" sz="1600" b="1" dirty="0" err="1">
                  <a:solidFill>
                    <a:schemeClr val="bg1"/>
                  </a:solidFill>
                  <a:latin typeface="Arial Nova" panose="020B0504020202020204" pitchFamily="34" charset="0"/>
                </a:rPr>
                <a:t>operacional</a:t>
              </a:r>
              <a:endParaRPr lang="en-GB" sz="1600" b="1" dirty="0">
                <a:solidFill>
                  <a:schemeClr val="bg1"/>
                </a:solidFill>
                <a:latin typeface="Arial Nova" panose="020B0504020202020204" pitchFamily="34" charset="0"/>
              </a:endParaRPr>
            </a:p>
          </p:txBody>
        </p:sp>
        <p:sp>
          <p:nvSpPr>
            <p:cNvPr id="20" name="Rounded Rectangle 11">
              <a:extLst>
                <a:ext uri="{FF2B5EF4-FFF2-40B4-BE49-F238E27FC236}">
                  <a16:creationId xmlns:a16="http://schemas.microsoft.com/office/drawing/2014/main" id="{DAEDBA2D-4CD9-2D3D-6D5F-2D47C0380FD6}"/>
                </a:ext>
              </a:extLst>
            </p:cNvPr>
            <p:cNvSpPr/>
            <p:nvPr/>
          </p:nvSpPr>
          <p:spPr>
            <a:xfrm>
              <a:off x="640515" y="3759439"/>
              <a:ext cx="2844000" cy="936000"/>
            </a:xfrm>
            <a:prstGeom prst="roundRect">
              <a:avLst/>
            </a:prstGeom>
            <a:gradFill>
              <a:gsLst>
                <a:gs pos="33000">
                  <a:schemeClr val="accent2"/>
                </a:gs>
                <a:gs pos="100000">
                  <a:schemeClr val="accent1"/>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21" name="TextBox 20">
              <a:extLst>
                <a:ext uri="{FF2B5EF4-FFF2-40B4-BE49-F238E27FC236}">
                  <a16:creationId xmlns:a16="http://schemas.microsoft.com/office/drawing/2014/main" id="{B539462C-96CD-09F3-B428-6D1DE668AD37}"/>
                </a:ext>
              </a:extLst>
            </p:cNvPr>
            <p:cNvSpPr txBox="1"/>
            <p:nvPr/>
          </p:nvSpPr>
          <p:spPr>
            <a:xfrm>
              <a:off x="805968" y="4006840"/>
              <a:ext cx="2513094" cy="451924"/>
            </a:xfrm>
            <a:prstGeom prst="rect">
              <a:avLst/>
            </a:prstGeom>
            <a:noFill/>
          </p:spPr>
          <p:txBody>
            <a:bodyPr wrap="square" lIns="0" tIns="0" rIns="0" bIns="0" rtlCol="0" anchor="ctr" anchorCtr="0">
              <a:noAutofit/>
            </a:bodyPr>
            <a:lstStyle/>
            <a:p>
              <a:pPr algn="ctr">
                <a:spcBef>
                  <a:spcPts val="600"/>
                </a:spcBef>
                <a:spcAft>
                  <a:spcPts val="600"/>
                </a:spcAft>
                <a:buClr>
                  <a:schemeClr val="accent2"/>
                </a:buClr>
              </a:pPr>
              <a:r>
                <a:rPr lang="en-US" sz="1600" b="1" dirty="0">
                  <a:solidFill>
                    <a:schemeClr val="bg1"/>
                  </a:solidFill>
                </a:rPr>
                <a:t>Economia de custos/tempo</a:t>
              </a:r>
              <a:endParaRPr lang="en-GB" sz="1600" b="1" dirty="0">
                <a:solidFill>
                  <a:schemeClr val="bg1"/>
                </a:solidFill>
                <a:latin typeface="Arial Nova"/>
              </a:endParaRPr>
            </a:p>
          </p:txBody>
        </p:sp>
        <p:sp>
          <p:nvSpPr>
            <p:cNvPr id="16" name="TextBox 15">
              <a:extLst>
                <a:ext uri="{FF2B5EF4-FFF2-40B4-BE49-F238E27FC236}">
                  <a16:creationId xmlns:a16="http://schemas.microsoft.com/office/drawing/2014/main" id="{A78539A5-3C45-D12B-3E02-4E7056082D3E}"/>
                </a:ext>
              </a:extLst>
            </p:cNvPr>
            <p:cNvSpPr txBox="1"/>
            <p:nvPr/>
          </p:nvSpPr>
          <p:spPr>
            <a:xfrm>
              <a:off x="735669" y="1678228"/>
              <a:ext cx="2685303" cy="646331"/>
            </a:xfrm>
            <a:prstGeom prst="rect">
              <a:avLst/>
            </a:prstGeom>
            <a:noFill/>
            <a:ln>
              <a:noFill/>
            </a:ln>
          </p:spPr>
          <p:txBody>
            <a:bodyPr wrap="square">
              <a:spAutoFit/>
            </a:bodyPr>
            <a:lstStyle/>
            <a:p>
              <a:pPr algn="ctr"/>
              <a:r>
                <a:rPr lang="en-US" sz="3600" b="1">
                  <a:ln w="19050">
                    <a:solidFill>
                      <a:schemeClr val="bg1"/>
                    </a:solidFill>
                  </a:ln>
                  <a:solidFill>
                    <a:schemeClr val="bg1"/>
                  </a:solidFill>
                  <a:latin typeface="Arial Nova" panose="020B0504020202020204" pitchFamily="34" charset="0"/>
                </a:rPr>
                <a:t>2019</a:t>
              </a:r>
              <a:endParaRPr lang="en-GB" sz="3600">
                <a:ln w="19050">
                  <a:solidFill>
                    <a:schemeClr val="bg1"/>
                  </a:solidFill>
                </a:ln>
                <a:solidFill>
                  <a:schemeClr val="bg1"/>
                </a:solidFill>
              </a:endParaRPr>
            </a:p>
          </p:txBody>
        </p:sp>
      </p:grpSp>
      <p:grpSp>
        <p:nvGrpSpPr>
          <p:cNvPr id="8" name="Group 7">
            <a:extLst>
              <a:ext uri="{FF2B5EF4-FFF2-40B4-BE49-F238E27FC236}">
                <a16:creationId xmlns:a16="http://schemas.microsoft.com/office/drawing/2014/main" id="{E2EEAB70-E494-B5E1-1ED1-3360B8E3DCD4}"/>
              </a:ext>
            </a:extLst>
          </p:cNvPr>
          <p:cNvGrpSpPr/>
          <p:nvPr/>
        </p:nvGrpSpPr>
        <p:grpSpPr>
          <a:xfrm>
            <a:off x="4328400" y="1678228"/>
            <a:ext cx="2869150" cy="3017211"/>
            <a:chOff x="4328400" y="1678228"/>
            <a:chExt cx="2869150" cy="3017211"/>
          </a:xfrm>
        </p:grpSpPr>
        <p:sp>
          <p:nvSpPr>
            <p:cNvPr id="22" name="Rounded Rectangle 11">
              <a:extLst>
                <a:ext uri="{FF2B5EF4-FFF2-40B4-BE49-F238E27FC236}">
                  <a16:creationId xmlns:a16="http://schemas.microsoft.com/office/drawing/2014/main" id="{8DF50FCD-C7B9-0F5C-0344-514C9E885427}"/>
                </a:ext>
              </a:extLst>
            </p:cNvPr>
            <p:cNvSpPr/>
            <p:nvPr/>
          </p:nvSpPr>
          <p:spPr>
            <a:xfrm>
              <a:off x="4353550" y="2495857"/>
              <a:ext cx="2844000" cy="936000"/>
            </a:xfrm>
            <a:prstGeom prst="roundRect">
              <a:avLst/>
            </a:prstGeom>
            <a:gradFill>
              <a:gsLst>
                <a:gs pos="33000">
                  <a:schemeClr val="accent2"/>
                </a:gs>
                <a:gs pos="100000">
                  <a:schemeClr val="accent1"/>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23" name="TextBox 22">
              <a:extLst>
                <a:ext uri="{FF2B5EF4-FFF2-40B4-BE49-F238E27FC236}">
                  <a16:creationId xmlns:a16="http://schemas.microsoft.com/office/drawing/2014/main" id="{FC46D38C-9897-6295-508C-FC827A61D04C}"/>
                </a:ext>
              </a:extLst>
            </p:cNvPr>
            <p:cNvSpPr txBox="1"/>
            <p:nvPr/>
          </p:nvSpPr>
          <p:spPr>
            <a:xfrm>
              <a:off x="4425607" y="2743259"/>
              <a:ext cx="2699886" cy="451924"/>
            </a:xfrm>
            <a:prstGeom prst="rect">
              <a:avLst/>
            </a:prstGeom>
            <a:noFill/>
          </p:spPr>
          <p:txBody>
            <a:bodyPr wrap="square" lIns="0" tIns="0" rIns="0" bIns="0" rtlCol="0" anchor="ctr" anchorCtr="0">
              <a:noAutofit/>
            </a:bodyPr>
            <a:lstStyle/>
            <a:p>
              <a:pPr algn="ctr">
                <a:spcBef>
                  <a:spcPts val="600"/>
                </a:spcBef>
                <a:spcAft>
                  <a:spcPts val="600"/>
                </a:spcAft>
                <a:buClr>
                  <a:schemeClr val="accent2"/>
                </a:buClr>
              </a:pPr>
              <a:r>
                <a:rPr lang="en-US" sz="1600" b="1" dirty="0" err="1">
                  <a:solidFill>
                    <a:schemeClr val="bg1"/>
                  </a:solidFill>
                  <a:latin typeface="Arial Nova" panose="020B0504020202020204" pitchFamily="34" charset="0"/>
                </a:rPr>
                <a:t>Desafios</a:t>
              </a:r>
              <a:r>
                <a:rPr lang="en-US" sz="1600" b="1" dirty="0">
                  <a:solidFill>
                    <a:schemeClr val="bg1"/>
                  </a:solidFill>
                  <a:latin typeface="Arial Nova" panose="020B0504020202020204" pitchFamily="34" charset="0"/>
                </a:rPr>
                <a:t> </a:t>
              </a:r>
              <a:r>
                <a:rPr lang="en-US" sz="1600" b="1" dirty="0" err="1">
                  <a:solidFill>
                    <a:schemeClr val="bg1"/>
                  </a:solidFill>
                  <a:latin typeface="Arial Nova" panose="020B0504020202020204" pitchFamily="34" charset="0"/>
                </a:rPr>
                <a:t>estratégicos</a:t>
              </a:r>
              <a:r>
                <a:rPr lang="en-US" sz="1600" b="1" dirty="0">
                  <a:solidFill>
                    <a:schemeClr val="bg1"/>
                  </a:solidFill>
                  <a:latin typeface="Arial Nova" panose="020B0504020202020204" pitchFamily="34" charset="0"/>
                </a:rPr>
                <a:t>, </a:t>
              </a:r>
              <a:r>
                <a:rPr lang="en-US" sz="1600" b="1" dirty="0" err="1">
                  <a:solidFill>
                    <a:schemeClr val="bg1"/>
                  </a:solidFill>
                  <a:latin typeface="Arial Nova" panose="020B0504020202020204" pitchFamily="34" charset="0"/>
                </a:rPr>
                <a:t>transformação</a:t>
              </a:r>
              <a:r>
                <a:rPr lang="en-US" sz="1600" b="1" dirty="0">
                  <a:solidFill>
                    <a:schemeClr val="bg1"/>
                  </a:solidFill>
                  <a:latin typeface="Arial Nova" panose="020B0504020202020204" pitchFamily="34" charset="0"/>
                </a:rPr>
                <a:t> CX, </a:t>
              </a:r>
              <a:r>
                <a:rPr lang="en-US" sz="1600" b="1" dirty="0" err="1">
                  <a:solidFill>
                    <a:schemeClr val="bg1"/>
                  </a:solidFill>
                  <a:latin typeface="Arial Nova" panose="020B0504020202020204" pitchFamily="34" charset="0"/>
                </a:rPr>
                <a:t>agilidade</a:t>
              </a:r>
              <a:endParaRPr lang="en-GB" sz="1600" b="1" dirty="0">
                <a:solidFill>
                  <a:schemeClr val="bg1"/>
                </a:solidFill>
                <a:latin typeface="Arial Nova" panose="020B0504020202020204" pitchFamily="34" charset="0"/>
              </a:endParaRPr>
            </a:p>
          </p:txBody>
        </p:sp>
        <p:sp>
          <p:nvSpPr>
            <p:cNvPr id="18" name="Rounded Rectangle 11">
              <a:extLst>
                <a:ext uri="{FF2B5EF4-FFF2-40B4-BE49-F238E27FC236}">
                  <a16:creationId xmlns:a16="http://schemas.microsoft.com/office/drawing/2014/main" id="{AD701490-5CFF-D824-C447-6C2225B3514D}"/>
                </a:ext>
              </a:extLst>
            </p:cNvPr>
            <p:cNvSpPr/>
            <p:nvPr/>
          </p:nvSpPr>
          <p:spPr>
            <a:xfrm>
              <a:off x="4328400" y="3759439"/>
              <a:ext cx="2844000" cy="936000"/>
            </a:xfrm>
            <a:prstGeom prst="roundRect">
              <a:avLst/>
            </a:prstGeom>
            <a:gradFill>
              <a:gsLst>
                <a:gs pos="33000">
                  <a:schemeClr val="accent2"/>
                </a:gs>
                <a:gs pos="100000">
                  <a:schemeClr val="accent1"/>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19" name="TextBox 18">
              <a:extLst>
                <a:ext uri="{FF2B5EF4-FFF2-40B4-BE49-F238E27FC236}">
                  <a16:creationId xmlns:a16="http://schemas.microsoft.com/office/drawing/2014/main" id="{9B8D932C-F62D-4CAE-C236-04C30373E42D}"/>
                </a:ext>
              </a:extLst>
            </p:cNvPr>
            <p:cNvSpPr txBox="1"/>
            <p:nvPr/>
          </p:nvSpPr>
          <p:spPr>
            <a:xfrm>
              <a:off x="4507341" y="4006840"/>
              <a:ext cx="2486118" cy="451924"/>
            </a:xfrm>
            <a:prstGeom prst="rect">
              <a:avLst/>
            </a:prstGeom>
            <a:noFill/>
          </p:spPr>
          <p:txBody>
            <a:bodyPr wrap="square" lIns="0" tIns="0" rIns="0" bIns="0" rtlCol="0" anchor="ctr" anchorCtr="0">
              <a:noAutofit/>
            </a:bodyPr>
            <a:lstStyle/>
            <a:p>
              <a:pPr algn="ctr">
                <a:spcBef>
                  <a:spcPts val="600"/>
                </a:spcBef>
                <a:spcAft>
                  <a:spcPts val="600"/>
                </a:spcAft>
                <a:buClr>
                  <a:schemeClr val="accent2"/>
                </a:buClr>
              </a:pPr>
              <a:r>
                <a:rPr lang="en-US" sz="1600" b="1" dirty="0" err="1">
                  <a:solidFill>
                    <a:schemeClr val="bg1"/>
                  </a:solidFill>
                  <a:latin typeface="Arial Nova" panose="020B0504020202020204" pitchFamily="34" charset="0"/>
                </a:rPr>
                <a:t>Crescimento</a:t>
              </a:r>
              <a:r>
                <a:rPr lang="en-US" sz="1600" b="1" dirty="0">
                  <a:solidFill>
                    <a:schemeClr val="bg1"/>
                  </a:solidFill>
                  <a:latin typeface="Arial Nova" panose="020B0504020202020204" pitchFamily="34" charset="0"/>
                </a:rPr>
                <a:t>, CX, EX</a:t>
              </a:r>
              <a:endParaRPr lang="en-GB" sz="1600" b="1" dirty="0">
                <a:solidFill>
                  <a:schemeClr val="bg1"/>
                </a:solidFill>
                <a:latin typeface="Arial Nova" panose="020B0504020202020204" pitchFamily="34" charset="0"/>
              </a:endParaRPr>
            </a:p>
          </p:txBody>
        </p:sp>
        <p:sp>
          <p:nvSpPr>
            <p:cNvPr id="17" name="TextBox 16">
              <a:extLst>
                <a:ext uri="{FF2B5EF4-FFF2-40B4-BE49-F238E27FC236}">
                  <a16:creationId xmlns:a16="http://schemas.microsoft.com/office/drawing/2014/main" id="{BA03F93E-8054-7EAC-2AEA-6F83AEA0E45E}"/>
                </a:ext>
              </a:extLst>
            </p:cNvPr>
            <p:cNvSpPr txBox="1"/>
            <p:nvPr/>
          </p:nvSpPr>
          <p:spPr>
            <a:xfrm>
              <a:off x="4416914" y="1678228"/>
              <a:ext cx="2685303" cy="646331"/>
            </a:xfrm>
            <a:prstGeom prst="rect">
              <a:avLst/>
            </a:prstGeom>
            <a:noFill/>
            <a:ln>
              <a:noFill/>
            </a:ln>
          </p:spPr>
          <p:txBody>
            <a:bodyPr wrap="square">
              <a:spAutoFit/>
            </a:bodyPr>
            <a:lstStyle/>
            <a:p>
              <a:pPr algn="ctr"/>
              <a:r>
                <a:rPr lang="en-US" sz="3600" b="1">
                  <a:ln w="19050">
                    <a:solidFill>
                      <a:schemeClr val="bg1"/>
                    </a:solidFill>
                  </a:ln>
                  <a:solidFill>
                    <a:schemeClr val="bg1"/>
                  </a:solidFill>
                  <a:latin typeface="Arial Nova" panose="020B0504020202020204" pitchFamily="34" charset="0"/>
                </a:rPr>
                <a:t>2024</a:t>
              </a:r>
              <a:endParaRPr lang="en-GB" sz="3600">
                <a:ln w="19050">
                  <a:solidFill>
                    <a:schemeClr val="bg1"/>
                  </a:solidFill>
                </a:ln>
                <a:solidFill>
                  <a:schemeClr val="bg1"/>
                </a:solidFill>
              </a:endParaRPr>
            </a:p>
          </p:txBody>
        </p:sp>
      </p:grpSp>
      <p:sp>
        <p:nvSpPr>
          <p:cNvPr id="2" name="Title 1">
            <a:extLst>
              <a:ext uri="{FF2B5EF4-FFF2-40B4-BE49-F238E27FC236}">
                <a16:creationId xmlns:a16="http://schemas.microsoft.com/office/drawing/2014/main" id="{01079BA9-45E8-81BC-FF93-E70CB6ACEDF2}"/>
              </a:ext>
            </a:extLst>
          </p:cNvPr>
          <p:cNvSpPr txBox="1">
            <a:spLocks/>
          </p:cNvSpPr>
          <p:nvPr/>
        </p:nvSpPr>
        <p:spPr>
          <a:xfrm>
            <a:off x="640079" y="457200"/>
            <a:ext cx="10755631" cy="548640"/>
          </a:xfrm>
          <a:prstGeom prst="rect">
            <a:avLst/>
          </a:prstGeom>
        </p:spPr>
        <p:txBody>
          <a:bodyPr lIns="0" anchor="t">
            <a:noAutofit/>
          </a:bodyPr>
          <a:lstStyle>
            <a:lvl1pPr algn="l" defTabSz="914400" rtl="0" eaLnBrk="1" latinLnBrk="0" hangingPunct="1">
              <a:lnSpc>
                <a:spcPct val="90000"/>
              </a:lnSpc>
              <a:spcBef>
                <a:spcPct val="0"/>
              </a:spcBef>
              <a:buNone/>
              <a:defRPr sz="3000" b="1" kern="1200">
                <a:solidFill>
                  <a:schemeClr val="tx1"/>
                </a:solidFill>
                <a:latin typeface="Arial Nova" panose="020B0504020202020204" pitchFamily="34" charset="0"/>
                <a:ea typeface="+mj-ea"/>
                <a:cs typeface="+mj-cs"/>
              </a:defRPr>
            </a:lvl1pPr>
          </a:lstStyle>
          <a:p>
            <a:r>
              <a:rPr lang="en-US" sz="2800" dirty="0">
                <a:solidFill>
                  <a:schemeClr val="bg1"/>
                </a:solidFill>
              </a:rPr>
              <a:t>O </a:t>
            </a:r>
            <a:r>
              <a:rPr lang="en-US" sz="2800" dirty="0" err="1">
                <a:solidFill>
                  <a:schemeClr val="bg1"/>
                </a:solidFill>
              </a:rPr>
              <a:t>Retorno</a:t>
            </a:r>
            <a:r>
              <a:rPr lang="en-US" sz="2800" dirty="0">
                <a:solidFill>
                  <a:schemeClr val="bg1"/>
                </a:solidFill>
              </a:rPr>
              <a:t> da </a:t>
            </a:r>
            <a:r>
              <a:rPr lang="en-US" sz="2800" dirty="0" err="1">
                <a:solidFill>
                  <a:schemeClr val="bg1"/>
                </a:solidFill>
              </a:rPr>
              <a:t>Automação</a:t>
            </a:r>
            <a:r>
              <a:rPr lang="en-US" sz="2800" dirty="0">
                <a:solidFill>
                  <a:schemeClr val="bg1"/>
                </a:solidFill>
              </a:rPr>
              <a:t> </a:t>
            </a:r>
            <a:r>
              <a:rPr lang="en-US" sz="2800" dirty="0" err="1">
                <a:solidFill>
                  <a:schemeClr val="bg1"/>
                </a:solidFill>
              </a:rPr>
              <a:t>está</a:t>
            </a:r>
            <a:r>
              <a:rPr lang="en-US" sz="2800" dirty="0">
                <a:solidFill>
                  <a:schemeClr val="bg1"/>
                </a:solidFill>
              </a:rPr>
              <a:t> </a:t>
            </a:r>
            <a:r>
              <a:rPr lang="en-US" sz="2800" dirty="0" err="1">
                <a:solidFill>
                  <a:schemeClr val="bg1"/>
                </a:solidFill>
              </a:rPr>
              <a:t>Além</a:t>
            </a:r>
            <a:r>
              <a:rPr lang="en-US" sz="2800" dirty="0">
                <a:solidFill>
                  <a:schemeClr val="bg1"/>
                </a:solidFill>
              </a:rPr>
              <a:t> da Economia de Custos</a:t>
            </a:r>
          </a:p>
        </p:txBody>
      </p:sp>
      <p:sp>
        <p:nvSpPr>
          <p:cNvPr id="41" name="Text Placeholder 3">
            <a:extLst>
              <a:ext uri="{FF2B5EF4-FFF2-40B4-BE49-F238E27FC236}">
                <a16:creationId xmlns:a16="http://schemas.microsoft.com/office/drawing/2014/main" id="{4139D13D-D6FF-80B5-4297-924AE1B03D69}"/>
              </a:ext>
            </a:extLst>
          </p:cNvPr>
          <p:cNvSpPr txBox="1">
            <a:spLocks/>
          </p:cNvSpPr>
          <p:nvPr/>
        </p:nvSpPr>
        <p:spPr>
          <a:xfrm>
            <a:off x="7956617" y="2102549"/>
            <a:ext cx="3824051" cy="3182088"/>
          </a:xfrm>
          <a:prstGeom prst="rect">
            <a:avLst/>
          </a:prstGeom>
        </p:spPr>
        <p:txBody>
          <a:bodyPr lIns="91440" tIns="45720" rIns="91440" bIns="45720" anchor="t">
            <a:noAutofit/>
          </a:bodyPr>
          <a:lstStyle>
            <a:lvl1pPr marL="0" indent="0" algn="l" defTabSz="914400" rtl="0" eaLnBrk="1" latinLnBrk="0" hangingPunct="1">
              <a:lnSpc>
                <a:spcPct val="100000"/>
              </a:lnSpc>
              <a:spcBef>
                <a:spcPts val="600"/>
              </a:spcBef>
              <a:spcAft>
                <a:spcPts val="600"/>
              </a:spcAft>
              <a:buFont typeface="Arial" panose="020B0604020202020204" pitchFamily="34" charset="0"/>
              <a:buNone/>
              <a:defRPr sz="2000" kern="1200">
                <a:solidFill>
                  <a:schemeClr val="tx1">
                    <a:lumMod val="65000"/>
                    <a:lumOff val="35000"/>
                  </a:schemeClr>
                </a:solidFill>
                <a:latin typeface="Arial Nova" panose="020B0504020202020204" pitchFamily="34" charset="0"/>
                <a:ea typeface="+mn-ea"/>
                <a:cs typeface="+mn-cs"/>
              </a:defRPr>
            </a:lvl1pPr>
            <a:lvl2pPr marL="274320" indent="-274320" algn="l" defTabSz="914400" rtl="0" eaLnBrk="1" latinLnBrk="0" hangingPunct="1">
              <a:lnSpc>
                <a:spcPct val="100000"/>
              </a:lnSpc>
              <a:spcBef>
                <a:spcPts val="600"/>
              </a:spcBef>
              <a:spcAft>
                <a:spcPts val="600"/>
              </a:spcAft>
              <a:buClr>
                <a:schemeClr val="accent2"/>
              </a:buClr>
              <a:buSzPct val="100000"/>
              <a:buFont typeface="System Font Regular"/>
              <a:buChar char="●"/>
              <a:tabLst/>
              <a:defRPr sz="2000" kern="1200">
                <a:solidFill>
                  <a:schemeClr val="tx1">
                    <a:lumMod val="65000"/>
                    <a:lumOff val="35000"/>
                  </a:schemeClr>
                </a:solidFill>
                <a:latin typeface="Arial Nova" panose="020B0504020202020204" pitchFamily="34" charset="0"/>
                <a:ea typeface="+mn-ea"/>
                <a:cs typeface="+mn-cs"/>
              </a:defRPr>
            </a:lvl2pPr>
            <a:lvl3pPr marL="548640" indent="-274320" algn="l" defTabSz="914400" rtl="0" eaLnBrk="1" latinLnBrk="0" hangingPunct="1">
              <a:lnSpc>
                <a:spcPct val="100000"/>
              </a:lnSpc>
              <a:spcBef>
                <a:spcPts val="600"/>
              </a:spcBef>
              <a:spcAft>
                <a:spcPts val="600"/>
              </a:spcAft>
              <a:buClr>
                <a:schemeClr val="accent2"/>
              </a:buClr>
              <a:buFont typeface="Arial" panose="020B0604020202020204" pitchFamily="34" charset="0"/>
              <a:buChar char="●"/>
              <a:tabLst/>
              <a:defRPr sz="1800" kern="1200">
                <a:solidFill>
                  <a:schemeClr val="tx1">
                    <a:lumMod val="65000"/>
                    <a:lumOff val="35000"/>
                  </a:schemeClr>
                </a:solidFill>
                <a:latin typeface="Arial Nova" panose="020B0504020202020204" pitchFamily="34" charset="0"/>
                <a:ea typeface="+mn-ea"/>
                <a:cs typeface="+mn-cs"/>
              </a:defRPr>
            </a:lvl3pPr>
            <a:lvl4pPr marL="822960" indent="-274320" algn="l" defTabSz="914400" rtl="0" eaLnBrk="1" latinLnBrk="0" hangingPunct="1">
              <a:lnSpc>
                <a:spcPct val="100000"/>
              </a:lnSpc>
              <a:spcBef>
                <a:spcPts val="600"/>
              </a:spcBef>
              <a:spcAft>
                <a:spcPts val="600"/>
              </a:spcAft>
              <a:buClr>
                <a:schemeClr val="accent2"/>
              </a:buClr>
              <a:buFont typeface="System Font Regular"/>
              <a:buChar char="●"/>
              <a:tabLst/>
              <a:defRPr sz="1800" kern="1200">
                <a:solidFill>
                  <a:schemeClr val="tx1">
                    <a:lumMod val="65000"/>
                    <a:lumOff val="35000"/>
                  </a:schemeClr>
                </a:solidFill>
                <a:latin typeface="Arial Nova" panose="020B0504020202020204" pitchFamily="34" charset="0"/>
                <a:ea typeface="+mn-ea"/>
                <a:cs typeface="+mn-cs"/>
              </a:defRPr>
            </a:lvl4pPr>
            <a:lvl5pPr marL="1097280" indent="-274320" algn="l" defTabSz="914400" rtl="0" eaLnBrk="1" latinLnBrk="0" hangingPunct="1">
              <a:lnSpc>
                <a:spcPct val="100000"/>
              </a:lnSpc>
              <a:spcBef>
                <a:spcPts val="600"/>
              </a:spcBef>
              <a:spcAft>
                <a:spcPts val="600"/>
              </a:spcAft>
              <a:buClr>
                <a:schemeClr val="accent2"/>
              </a:buClr>
              <a:buFont typeface="System Font Regular"/>
              <a:buChar char="●"/>
              <a:tabLst/>
              <a:defRPr sz="1800" kern="1200">
                <a:solidFill>
                  <a:schemeClr val="tx1">
                    <a:lumMod val="65000"/>
                    <a:lumOff val="35000"/>
                  </a:schemeClr>
                </a:solidFill>
                <a:latin typeface="Arial Nova"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800" b="1" dirty="0">
                <a:solidFill>
                  <a:schemeClr val="bg1"/>
                </a:solidFill>
                <a:latin typeface="Arial Nova"/>
              </a:rPr>
              <a:t>76% </a:t>
            </a:r>
            <a:r>
              <a:rPr lang="en-US" sz="2400" dirty="0">
                <a:solidFill>
                  <a:schemeClr val="accent1">
                    <a:lumMod val="60000"/>
                    <a:lumOff val="40000"/>
                  </a:schemeClr>
                </a:solidFill>
                <a:latin typeface="Arial Nova"/>
              </a:rPr>
              <a:t>das </a:t>
            </a:r>
            <a:r>
              <a:rPr lang="en-US" sz="2400" dirty="0" err="1">
                <a:solidFill>
                  <a:schemeClr val="accent1">
                    <a:lumMod val="60000"/>
                    <a:lumOff val="40000"/>
                  </a:schemeClr>
                </a:solidFill>
                <a:latin typeface="Arial Nova"/>
              </a:rPr>
              <a:t>organizações</a:t>
            </a:r>
            <a:r>
              <a:rPr lang="en-US" sz="2400" dirty="0">
                <a:solidFill>
                  <a:schemeClr val="accent1">
                    <a:lumMod val="60000"/>
                    <a:lumOff val="40000"/>
                  </a:schemeClr>
                </a:solidFill>
                <a:latin typeface="Arial Nova"/>
              </a:rPr>
              <a:t> </a:t>
            </a:r>
            <a:r>
              <a:rPr lang="en-US" sz="2400" dirty="0" err="1">
                <a:solidFill>
                  <a:schemeClr val="accent1">
                    <a:lumMod val="60000"/>
                    <a:lumOff val="40000"/>
                  </a:schemeClr>
                </a:solidFill>
                <a:latin typeface="Arial Nova"/>
              </a:rPr>
              <a:t>esperam</a:t>
            </a:r>
            <a:r>
              <a:rPr lang="en-US" sz="2400" dirty="0">
                <a:solidFill>
                  <a:schemeClr val="accent1">
                    <a:lumMod val="60000"/>
                    <a:lumOff val="40000"/>
                  </a:schemeClr>
                </a:solidFill>
                <a:latin typeface="Arial Nova"/>
              </a:rPr>
              <a:t> </a:t>
            </a:r>
            <a:r>
              <a:rPr lang="en-US" sz="2400" dirty="0" err="1">
                <a:solidFill>
                  <a:schemeClr val="accent1">
                    <a:lumMod val="60000"/>
                    <a:lumOff val="40000"/>
                  </a:schemeClr>
                </a:solidFill>
                <a:latin typeface="Arial Nova"/>
              </a:rPr>
              <a:t>ver</a:t>
            </a:r>
            <a:r>
              <a:rPr lang="en-US" sz="2400" dirty="0">
                <a:solidFill>
                  <a:schemeClr val="accent1">
                    <a:lumMod val="60000"/>
                    <a:lumOff val="40000"/>
                  </a:schemeClr>
                </a:solidFill>
                <a:latin typeface="Arial Nova"/>
              </a:rPr>
              <a:t> um </a:t>
            </a:r>
            <a:r>
              <a:rPr lang="en-US" sz="2400" dirty="0" err="1">
                <a:solidFill>
                  <a:schemeClr val="accent1">
                    <a:lumMod val="60000"/>
                    <a:lumOff val="40000"/>
                  </a:schemeClr>
                </a:solidFill>
                <a:latin typeface="Arial Nova"/>
              </a:rPr>
              <a:t>impacto</a:t>
            </a:r>
            <a:r>
              <a:rPr lang="en-US" sz="2400" dirty="0">
                <a:solidFill>
                  <a:schemeClr val="accent1">
                    <a:lumMod val="60000"/>
                    <a:lumOff val="40000"/>
                  </a:schemeClr>
                </a:solidFill>
                <a:latin typeface="Arial Nova"/>
              </a:rPr>
              <a:t> </a:t>
            </a:r>
            <a:r>
              <a:rPr lang="en-US" sz="2400" dirty="0" err="1">
                <a:solidFill>
                  <a:schemeClr val="accent1">
                    <a:lumMod val="60000"/>
                    <a:lumOff val="40000"/>
                  </a:schemeClr>
                </a:solidFill>
                <a:latin typeface="Arial Nova"/>
              </a:rPr>
              <a:t>positivo</a:t>
            </a:r>
            <a:r>
              <a:rPr lang="en-US" sz="2400" dirty="0">
                <a:solidFill>
                  <a:schemeClr val="accent1">
                    <a:lumMod val="60000"/>
                    <a:lumOff val="40000"/>
                  </a:schemeClr>
                </a:solidFill>
                <a:latin typeface="Arial Nova"/>
              </a:rPr>
              <a:t> no </a:t>
            </a:r>
            <a:r>
              <a:rPr lang="en-US" sz="2400" dirty="0" err="1">
                <a:solidFill>
                  <a:schemeClr val="accent1">
                    <a:lumMod val="60000"/>
                    <a:lumOff val="40000"/>
                  </a:schemeClr>
                </a:solidFill>
                <a:latin typeface="Arial Nova"/>
              </a:rPr>
              <a:t>crescimento</a:t>
            </a:r>
            <a:r>
              <a:rPr lang="en-US" sz="2400" dirty="0">
                <a:solidFill>
                  <a:schemeClr val="accent1">
                    <a:lumMod val="60000"/>
                    <a:lumOff val="40000"/>
                  </a:schemeClr>
                </a:solidFill>
                <a:latin typeface="Arial Nova"/>
              </a:rPr>
              <a:t> dos </a:t>
            </a:r>
            <a:r>
              <a:rPr lang="en-US" sz="2400" dirty="0" err="1">
                <a:solidFill>
                  <a:schemeClr val="accent1">
                    <a:lumMod val="60000"/>
                    <a:lumOff val="40000"/>
                  </a:schemeClr>
                </a:solidFill>
                <a:latin typeface="Arial Nova"/>
              </a:rPr>
              <a:t>negócios</a:t>
            </a:r>
            <a:r>
              <a:rPr lang="en-US" sz="2400" dirty="0">
                <a:solidFill>
                  <a:schemeClr val="accent1">
                    <a:lumMod val="60000"/>
                    <a:lumOff val="40000"/>
                  </a:schemeClr>
                </a:solidFill>
                <a:latin typeface="Arial Nova"/>
              </a:rPr>
              <a:t> </a:t>
            </a:r>
            <a:r>
              <a:rPr lang="en-US" sz="2400" dirty="0" err="1">
                <a:solidFill>
                  <a:schemeClr val="accent1">
                    <a:lumMod val="60000"/>
                    <a:lumOff val="40000"/>
                  </a:schemeClr>
                </a:solidFill>
                <a:latin typeface="Arial Nova"/>
              </a:rPr>
              <a:t>nos</a:t>
            </a:r>
            <a:r>
              <a:rPr lang="en-US" sz="2400" dirty="0">
                <a:solidFill>
                  <a:schemeClr val="accent1">
                    <a:lumMod val="60000"/>
                    <a:lumOff val="40000"/>
                  </a:schemeClr>
                </a:solidFill>
                <a:latin typeface="Arial Nova"/>
              </a:rPr>
              <a:t> </a:t>
            </a:r>
            <a:r>
              <a:rPr lang="en-US" sz="2400" dirty="0" err="1">
                <a:solidFill>
                  <a:schemeClr val="accent1">
                    <a:lumMod val="60000"/>
                    <a:lumOff val="40000"/>
                  </a:schemeClr>
                </a:solidFill>
                <a:latin typeface="Arial Nova"/>
              </a:rPr>
              <a:t>próximos</a:t>
            </a:r>
            <a:r>
              <a:rPr lang="en-US" sz="2400" dirty="0">
                <a:solidFill>
                  <a:schemeClr val="accent1">
                    <a:lumMod val="60000"/>
                    <a:lumOff val="40000"/>
                  </a:schemeClr>
                </a:solidFill>
                <a:latin typeface="Arial Nova"/>
              </a:rPr>
              <a:t> 2 </a:t>
            </a:r>
            <a:r>
              <a:rPr lang="en-US" sz="2400" dirty="0" err="1">
                <a:solidFill>
                  <a:schemeClr val="accent1">
                    <a:lumMod val="60000"/>
                    <a:lumOff val="40000"/>
                  </a:schemeClr>
                </a:solidFill>
                <a:latin typeface="Arial Nova"/>
              </a:rPr>
              <a:t>anos</a:t>
            </a:r>
            <a:r>
              <a:rPr lang="en-US" sz="2400" dirty="0">
                <a:solidFill>
                  <a:schemeClr val="accent1">
                    <a:lumMod val="60000"/>
                    <a:lumOff val="40000"/>
                  </a:schemeClr>
                </a:solidFill>
                <a:latin typeface="Arial Nova"/>
              </a:rPr>
              <a:t> a </a:t>
            </a:r>
            <a:r>
              <a:rPr lang="en-US" sz="2400" dirty="0" err="1">
                <a:solidFill>
                  <a:schemeClr val="accent1">
                    <a:lumMod val="60000"/>
                    <a:lumOff val="40000"/>
                  </a:schemeClr>
                </a:solidFill>
                <a:latin typeface="Arial Nova"/>
              </a:rPr>
              <a:t>partir</a:t>
            </a:r>
            <a:r>
              <a:rPr lang="en-US" sz="2400" dirty="0">
                <a:solidFill>
                  <a:schemeClr val="accent1">
                    <a:lumMod val="60000"/>
                    <a:lumOff val="40000"/>
                  </a:schemeClr>
                </a:solidFill>
                <a:latin typeface="Arial Nova"/>
              </a:rPr>
              <a:t> de </a:t>
            </a:r>
            <a:r>
              <a:rPr lang="en-US" sz="2400" dirty="0" err="1">
                <a:solidFill>
                  <a:schemeClr val="accent1">
                    <a:lumMod val="60000"/>
                    <a:lumOff val="40000"/>
                  </a:schemeClr>
                </a:solidFill>
                <a:latin typeface="Arial Nova"/>
              </a:rPr>
              <a:t>seu</a:t>
            </a:r>
            <a:r>
              <a:rPr lang="en-US" sz="2400" dirty="0">
                <a:solidFill>
                  <a:schemeClr val="accent1">
                    <a:lumMod val="60000"/>
                    <a:lumOff val="40000"/>
                  </a:schemeClr>
                </a:solidFill>
                <a:latin typeface="Arial Nova"/>
              </a:rPr>
              <a:t> </a:t>
            </a:r>
            <a:r>
              <a:rPr lang="en-US" sz="2400" dirty="0" err="1">
                <a:solidFill>
                  <a:schemeClr val="accent1">
                    <a:lumMod val="60000"/>
                    <a:lumOff val="40000"/>
                  </a:schemeClr>
                </a:solidFill>
                <a:latin typeface="Arial Nova"/>
              </a:rPr>
              <a:t>programa</a:t>
            </a:r>
            <a:r>
              <a:rPr lang="en-US" sz="2400" dirty="0">
                <a:solidFill>
                  <a:schemeClr val="accent1">
                    <a:lumMod val="60000"/>
                    <a:lumOff val="40000"/>
                  </a:schemeClr>
                </a:solidFill>
                <a:latin typeface="Arial Nova"/>
              </a:rPr>
              <a:t> de IA</a:t>
            </a:r>
            <a:r>
              <a:rPr lang="en-GB" sz="2400" dirty="0">
                <a:solidFill>
                  <a:schemeClr val="accent1">
                    <a:lumMod val="60000"/>
                    <a:lumOff val="40000"/>
                  </a:schemeClr>
                </a:solidFill>
                <a:latin typeface="Arial Nova"/>
              </a:rPr>
              <a:t>. </a:t>
            </a:r>
            <a:endParaRPr lang="en-GB" sz="2400" dirty="0">
              <a:solidFill>
                <a:schemeClr val="accent1">
                  <a:lumMod val="60000"/>
                  <a:lumOff val="40000"/>
                </a:schemeClr>
              </a:solidFill>
              <a:latin typeface="Arial Nova" panose="020B0504020202020204" pitchFamily="34" charset="0"/>
            </a:endParaRPr>
          </a:p>
          <a:p>
            <a:r>
              <a:rPr lang="en-US" dirty="0">
                <a:solidFill>
                  <a:schemeClr val="accent3"/>
                </a:solidFill>
                <a:latin typeface="Arial Nova"/>
              </a:rPr>
              <a:t> - Forrester</a:t>
            </a:r>
          </a:p>
          <a:p>
            <a:endParaRPr lang="en-GB" sz="1800" dirty="0">
              <a:solidFill>
                <a:srgbClr val="FFC40C"/>
              </a:solidFill>
            </a:endParaRPr>
          </a:p>
        </p:txBody>
      </p:sp>
      <p:grpSp>
        <p:nvGrpSpPr>
          <p:cNvPr id="5" name="Group 4">
            <a:extLst>
              <a:ext uri="{FF2B5EF4-FFF2-40B4-BE49-F238E27FC236}">
                <a16:creationId xmlns:a16="http://schemas.microsoft.com/office/drawing/2014/main" id="{8290AF37-E805-B579-4E50-D07086CFBC1F}"/>
              </a:ext>
            </a:extLst>
          </p:cNvPr>
          <p:cNvGrpSpPr/>
          <p:nvPr/>
        </p:nvGrpSpPr>
        <p:grpSpPr>
          <a:xfrm>
            <a:off x="3694433" y="2611092"/>
            <a:ext cx="489659" cy="1978527"/>
            <a:chOff x="3694433" y="2611092"/>
            <a:chExt cx="489659" cy="1978527"/>
          </a:xfrm>
        </p:grpSpPr>
        <p:sp>
          <p:nvSpPr>
            <p:cNvPr id="14" name="Arrow: Right 13">
              <a:extLst>
                <a:ext uri="{FF2B5EF4-FFF2-40B4-BE49-F238E27FC236}">
                  <a16:creationId xmlns:a16="http://schemas.microsoft.com/office/drawing/2014/main" id="{6A38C515-C27F-AEB9-5EE6-17FE2DFCEA5E}"/>
                </a:ext>
              </a:extLst>
            </p:cNvPr>
            <p:cNvSpPr/>
            <p:nvPr/>
          </p:nvSpPr>
          <p:spPr>
            <a:xfrm>
              <a:off x="3694433" y="2611092"/>
              <a:ext cx="489659" cy="716257"/>
            </a:xfrm>
            <a:prstGeom prst="rightArrow">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Arrow: Right 13">
              <a:extLst>
                <a:ext uri="{FF2B5EF4-FFF2-40B4-BE49-F238E27FC236}">
                  <a16:creationId xmlns:a16="http://schemas.microsoft.com/office/drawing/2014/main" id="{1E827E3B-46F9-D2C8-8C64-0FC1E7616F6B}"/>
                </a:ext>
              </a:extLst>
            </p:cNvPr>
            <p:cNvSpPr/>
            <p:nvPr/>
          </p:nvSpPr>
          <p:spPr>
            <a:xfrm>
              <a:off x="3694433" y="3873362"/>
              <a:ext cx="489659" cy="716257"/>
            </a:xfrm>
            <a:prstGeom prst="rightArrow">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6" name="Picture 5">
            <a:extLst>
              <a:ext uri="{FF2B5EF4-FFF2-40B4-BE49-F238E27FC236}">
                <a16:creationId xmlns:a16="http://schemas.microsoft.com/office/drawing/2014/main" id="{FE4D2960-FD78-D581-4512-9A70A31B3BCE}"/>
              </a:ext>
            </a:extLst>
          </p:cNvPr>
          <p:cNvPicPr>
            <a:picLocks noChangeAspect="1"/>
          </p:cNvPicPr>
          <p:nvPr/>
        </p:nvPicPr>
        <p:blipFill>
          <a:blip r:embed="rId3"/>
          <a:stretch>
            <a:fillRect/>
          </a:stretch>
        </p:blipFill>
        <p:spPr>
          <a:xfrm>
            <a:off x="9956047" y="5728408"/>
            <a:ext cx="1595874" cy="628240"/>
          </a:xfrm>
          <a:prstGeom prst="rect">
            <a:avLst/>
          </a:prstGeom>
        </p:spPr>
      </p:pic>
    </p:spTree>
    <p:extLst>
      <p:ext uri="{BB962C8B-B14F-4D97-AF65-F5344CB8AC3E}">
        <p14:creationId xmlns:p14="http://schemas.microsoft.com/office/powerpoint/2010/main" val="2475632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EA3A41-2CEF-F890-DC43-C921E451B01A}"/>
              </a:ext>
            </a:extLst>
          </p:cNvPr>
          <p:cNvGrpSpPr/>
          <p:nvPr/>
        </p:nvGrpSpPr>
        <p:grpSpPr>
          <a:xfrm>
            <a:off x="1338358" y="3401063"/>
            <a:ext cx="9698496" cy="898970"/>
            <a:chOff x="1342168" y="4494488"/>
            <a:chExt cx="9698496" cy="898970"/>
          </a:xfrm>
        </p:grpSpPr>
        <p:sp>
          <p:nvSpPr>
            <p:cNvPr id="5" name="Arrow: Pentagon 4">
              <a:extLst>
                <a:ext uri="{FF2B5EF4-FFF2-40B4-BE49-F238E27FC236}">
                  <a16:creationId xmlns:a16="http://schemas.microsoft.com/office/drawing/2014/main" id="{F8829BFB-6713-E2FC-DA34-B4ACF01026AD}"/>
                </a:ext>
              </a:extLst>
            </p:cNvPr>
            <p:cNvSpPr/>
            <p:nvPr/>
          </p:nvSpPr>
          <p:spPr>
            <a:xfrm>
              <a:off x="1342168" y="4494488"/>
              <a:ext cx="4633200" cy="898970"/>
            </a:xfrm>
            <a:prstGeom prst="homePlate">
              <a:avLst/>
            </a:prstGeom>
            <a:solidFill>
              <a:schemeClr val="bg2"/>
            </a:solidFill>
            <a:ln w="3175">
              <a:solidFill>
                <a:schemeClr val="bg1"/>
              </a:solidFill>
            </a:ln>
          </p:spPr>
          <p:txBody>
            <a:bodyPr wrap="square" lIns="0" tIns="0" rIns="0" bIns="0" rtlCol="0" anchor="ctr" anchorCtr="0">
              <a:noAutofit/>
            </a:bodyPr>
            <a:lstStyle/>
            <a:p>
              <a:pPr marL="0" marR="0" lvl="0" indent="0" algn="ctr" defTabSz="914400" rtl="0" eaLnBrk="1" fontAlgn="auto" latinLnBrk="0" hangingPunct="1">
                <a:lnSpc>
                  <a:spcPct val="100000"/>
                </a:lnSpc>
                <a:spcBef>
                  <a:spcPts val="600"/>
                </a:spcBef>
                <a:spcAft>
                  <a:spcPts val="600"/>
                </a:spcAft>
                <a:buClr>
                  <a:srgbClr val="006CB7"/>
                </a:buClr>
                <a:buSzTx/>
                <a:buFontTx/>
                <a:buNone/>
                <a:tabLst/>
                <a:defRPr/>
              </a:pPr>
              <a:endParaRPr kumimoji="0" lang="en-US" sz="1100" b="0" i="0" u="none" strike="noStrike" kern="1200" cap="none" spc="0" normalizeH="0" baseline="0" noProof="0">
                <a:ln>
                  <a:noFill/>
                </a:ln>
                <a:solidFill>
                  <a:srgbClr val="000000"/>
                </a:solidFill>
                <a:effectLst/>
                <a:uLnTx/>
                <a:uFillTx/>
                <a:latin typeface="Arial Nova"/>
                <a:ea typeface="+mn-ea"/>
                <a:cs typeface="+mn-cs"/>
              </a:endParaRPr>
            </a:p>
          </p:txBody>
        </p:sp>
        <p:sp>
          <p:nvSpPr>
            <p:cNvPr id="6" name="Arrow: Chevron 5">
              <a:extLst>
                <a:ext uri="{FF2B5EF4-FFF2-40B4-BE49-F238E27FC236}">
                  <a16:creationId xmlns:a16="http://schemas.microsoft.com/office/drawing/2014/main" id="{4371306C-31B5-1B5D-DC0F-3E9120AA7929}"/>
                </a:ext>
              </a:extLst>
            </p:cNvPr>
            <p:cNvSpPr/>
            <p:nvPr/>
          </p:nvSpPr>
          <p:spPr>
            <a:xfrm>
              <a:off x="5995197" y="4494488"/>
              <a:ext cx="5045467" cy="898970"/>
            </a:xfrm>
            <a:prstGeom prst="chevron">
              <a:avLst/>
            </a:prstGeom>
            <a:gradFill>
              <a:gsLst>
                <a:gs pos="91000">
                  <a:schemeClr val="accent1"/>
                </a:gs>
                <a:gs pos="0">
                  <a:schemeClr val="accent5"/>
                </a:gs>
              </a:gsLst>
              <a:lin ang="14400000" scaled="0"/>
            </a:gradFill>
            <a:ln w="3175">
              <a:noFill/>
            </a:ln>
          </p:spPr>
          <p:txBody>
            <a:bodyPr wrap="square" lIns="0" tIns="0" rIns="0" bIns="0" rtlCol="0" anchor="ctr" anchorCtr="0">
              <a:noAutofit/>
            </a:bodyPr>
            <a:lstStyle/>
            <a:p>
              <a:pPr marL="0" marR="0" lvl="0" indent="0" algn="ctr" defTabSz="914400" rtl="0" eaLnBrk="1" fontAlgn="auto" latinLnBrk="0" hangingPunct="1">
                <a:lnSpc>
                  <a:spcPct val="100000"/>
                </a:lnSpc>
                <a:spcBef>
                  <a:spcPts val="600"/>
                </a:spcBef>
                <a:spcAft>
                  <a:spcPts val="600"/>
                </a:spcAft>
                <a:buClr>
                  <a:srgbClr val="006CB7"/>
                </a:buClr>
                <a:buSzTx/>
                <a:buFontTx/>
                <a:buNone/>
                <a:tabLst/>
                <a:defRPr/>
              </a:pPr>
              <a:endParaRPr kumimoji="0" lang="en-US" sz="1100" b="0" i="0" u="none" strike="noStrike" kern="1200" cap="none" spc="0" normalizeH="0" baseline="0" noProof="0">
                <a:ln>
                  <a:noFill/>
                </a:ln>
                <a:solidFill>
                  <a:srgbClr val="FFFFFF"/>
                </a:solidFill>
                <a:effectLst/>
                <a:uLnTx/>
                <a:uFillTx/>
                <a:latin typeface="Arial Nova"/>
                <a:ea typeface="+mn-ea"/>
                <a:cs typeface="+mn-cs"/>
              </a:endParaRPr>
            </a:p>
          </p:txBody>
        </p:sp>
        <p:sp>
          <p:nvSpPr>
            <p:cNvPr id="7" name="TextBox 6">
              <a:extLst>
                <a:ext uri="{FF2B5EF4-FFF2-40B4-BE49-F238E27FC236}">
                  <a16:creationId xmlns:a16="http://schemas.microsoft.com/office/drawing/2014/main" id="{CB297517-2789-B011-FF77-2DE8C3CA2FB1}"/>
                </a:ext>
              </a:extLst>
            </p:cNvPr>
            <p:cNvSpPr txBox="1"/>
            <p:nvPr/>
          </p:nvSpPr>
          <p:spPr>
            <a:xfrm>
              <a:off x="6491388" y="4668236"/>
              <a:ext cx="4366064" cy="488027"/>
            </a:xfrm>
            <a:prstGeom prst="rect">
              <a:avLst/>
            </a:prstGeom>
            <a:noFill/>
          </p:spPr>
          <p:txBody>
            <a:bodyPr wrap="square" lIns="0" tIns="0" rIns="0" bIns="0" rtlCol="0" anchor="t">
              <a:noAutofit/>
            </a:bodyPr>
            <a:lstStyle/>
            <a:p>
              <a:pPr lvl="0" algn="ctr">
                <a:defRPr/>
              </a:pPr>
              <a:r>
                <a:rPr lang="en-US" b="1" dirty="0" err="1">
                  <a:solidFill>
                    <a:srgbClr val="FFFFFF"/>
                  </a:solidFill>
                  <a:cs typeface="Roboto Regular"/>
                </a:rPr>
                <a:t>Força</a:t>
              </a:r>
              <a:r>
                <a:rPr lang="en-US" b="1" dirty="0">
                  <a:solidFill>
                    <a:srgbClr val="FFFFFF"/>
                  </a:solidFill>
                  <a:cs typeface="Roboto Regular"/>
                </a:rPr>
                <a:t> de </a:t>
              </a:r>
              <a:r>
                <a:rPr lang="en-US" b="1" dirty="0" err="1">
                  <a:solidFill>
                    <a:srgbClr val="FFFFFF"/>
                  </a:solidFill>
                  <a:cs typeface="Roboto Regular"/>
                </a:rPr>
                <a:t>trabalho</a:t>
              </a:r>
              <a:r>
                <a:rPr lang="en-US" b="1" dirty="0">
                  <a:solidFill>
                    <a:srgbClr val="FFFFFF"/>
                  </a:solidFill>
                  <a:cs typeface="Roboto Regular"/>
                </a:rPr>
                <a:t> </a:t>
              </a:r>
              <a:r>
                <a:rPr lang="en-US" b="1" dirty="0" err="1">
                  <a:solidFill>
                    <a:srgbClr val="FFFFFF"/>
                  </a:solidFill>
                  <a:cs typeface="Roboto Regular"/>
                </a:rPr>
                <a:t>capacitada</a:t>
              </a:r>
              <a:r>
                <a:rPr lang="en-US" b="1" dirty="0">
                  <a:solidFill>
                    <a:srgbClr val="FFFFFF"/>
                  </a:solidFill>
                  <a:cs typeface="Roboto Regular"/>
                </a:rPr>
                <a:t> e </a:t>
              </a:r>
              <a:r>
                <a:rPr lang="en-US" b="1" dirty="0" err="1">
                  <a:solidFill>
                    <a:srgbClr val="FFFFFF"/>
                  </a:solidFill>
                  <a:cs typeface="Roboto Regular"/>
                </a:rPr>
                <a:t>unificada</a:t>
              </a:r>
              <a:r>
                <a:rPr lang="en-US" b="1" dirty="0">
                  <a:solidFill>
                    <a:srgbClr val="FFFFFF"/>
                  </a:solidFill>
                  <a:cs typeface="Roboto Regular"/>
                </a:rPr>
                <a:t>
</a:t>
              </a:r>
              <a:r>
                <a:rPr lang="en-US" b="1" dirty="0" err="1">
                  <a:solidFill>
                    <a:srgbClr val="FFFFFF"/>
                  </a:solidFill>
                  <a:cs typeface="Roboto Regular"/>
                </a:rPr>
                <a:t>Colaborando</a:t>
              </a:r>
              <a:r>
                <a:rPr lang="en-US" b="1" dirty="0">
                  <a:solidFill>
                    <a:srgbClr val="FFFFFF"/>
                  </a:solidFill>
                  <a:cs typeface="Roboto Regular"/>
                </a:rPr>
                <a:t> </a:t>
              </a:r>
              <a:r>
                <a:rPr lang="en-US" b="1" dirty="0" err="1">
                  <a:solidFill>
                    <a:srgbClr val="FFFFFF"/>
                  </a:solidFill>
                  <a:cs typeface="Roboto Regular"/>
                </a:rPr>
                <a:t>perfeitamente</a:t>
              </a:r>
              <a:endParaRPr kumimoji="0" lang="en-US" sz="1800" b="1" i="0" u="none" strike="noStrike" kern="1200" cap="none" spc="0" normalizeH="0" baseline="0" noProof="0" dirty="0">
                <a:ln>
                  <a:noFill/>
                </a:ln>
                <a:solidFill>
                  <a:srgbClr val="FFFFFF"/>
                </a:solidFill>
                <a:effectLst/>
                <a:uLnTx/>
                <a:uFillTx/>
                <a:latin typeface="Arial Nova"/>
                <a:ea typeface="+mn-ea"/>
                <a:cs typeface="Roboto Regular"/>
              </a:endParaRPr>
            </a:p>
          </p:txBody>
        </p:sp>
        <p:sp>
          <p:nvSpPr>
            <p:cNvPr id="9" name="TextBox 8">
              <a:extLst>
                <a:ext uri="{FF2B5EF4-FFF2-40B4-BE49-F238E27FC236}">
                  <a16:creationId xmlns:a16="http://schemas.microsoft.com/office/drawing/2014/main" id="{1EF97282-833C-7108-9584-A1076903B47F}"/>
                </a:ext>
              </a:extLst>
            </p:cNvPr>
            <p:cNvSpPr txBox="1"/>
            <p:nvPr/>
          </p:nvSpPr>
          <p:spPr>
            <a:xfrm>
              <a:off x="2317636" y="4668236"/>
              <a:ext cx="2682264" cy="553998"/>
            </a:xfrm>
            <a:prstGeom prst="rect">
              <a:avLst/>
            </a:prstGeom>
            <a:noFill/>
          </p:spPr>
          <p:txBody>
            <a:bodyPr wrap="square" lIns="0" tIns="0" rIns="0" bIns="0" rtlCol="0" anchor="t">
              <a:spAutoFit/>
            </a:bodyPr>
            <a:lstStyle/>
            <a:p>
              <a:pPr lvl="0" algn="ctr">
                <a:defRPr/>
              </a:pPr>
              <a:r>
                <a:rPr lang="en-US" dirty="0" err="1">
                  <a:solidFill>
                    <a:srgbClr val="000000"/>
                  </a:solidFill>
                  <a:cs typeface="Roboto Regular"/>
                </a:rPr>
                <a:t>Força</a:t>
              </a:r>
              <a:r>
                <a:rPr lang="en-US" dirty="0">
                  <a:solidFill>
                    <a:srgbClr val="000000"/>
                  </a:solidFill>
                  <a:cs typeface="Roboto Regular"/>
                </a:rPr>
                <a:t> de </a:t>
              </a:r>
              <a:r>
                <a:rPr lang="en-US" dirty="0" err="1">
                  <a:solidFill>
                    <a:srgbClr val="000000"/>
                  </a:solidFill>
                  <a:cs typeface="Roboto Regular"/>
                </a:rPr>
                <a:t>trabalho</a:t>
              </a:r>
              <a:r>
                <a:rPr lang="en-US" dirty="0">
                  <a:solidFill>
                    <a:srgbClr val="000000"/>
                  </a:solidFill>
                  <a:cs typeface="Roboto Regular"/>
                </a:rPr>
                <a:t>, dados e </a:t>
              </a:r>
              <a:r>
                <a:rPr lang="en-US" dirty="0" err="1">
                  <a:solidFill>
                    <a:srgbClr val="000000"/>
                  </a:solidFill>
                  <a:cs typeface="Roboto Regular"/>
                </a:rPr>
                <a:t>aplicativos</a:t>
              </a:r>
              <a:r>
                <a:rPr lang="en-US" dirty="0">
                  <a:solidFill>
                    <a:srgbClr val="000000"/>
                  </a:solidFill>
                  <a:cs typeface="Roboto Regular"/>
                </a:rPr>
                <a:t> </a:t>
              </a:r>
              <a:r>
                <a:rPr lang="en-US" dirty="0" err="1">
                  <a:solidFill>
                    <a:srgbClr val="000000"/>
                  </a:solidFill>
                  <a:cs typeface="Roboto Regular"/>
                </a:rPr>
                <a:t>isolados</a:t>
              </a:r>
              <a:endParaRPr kumimoji="0" lang="en-US" sz="1800" b="0" i="0" u="none" strike="noStrike" kern="1200" cap="none" spc="0" normalizeH="0" baseline="0" noProof="0" dirty="0">
                <a:ln>
                  <a:noFill/>
                </a:ln>
                <a:solidFill>
                  <a:srgbClr val="000000"/>
                </a:solidFill>
                <a:effectLst/>
                <a:uLnTx/>
                <a:uFillTx/>
                <a:latin typeface="Arial Nova"/>
                <a:ea typeface="+mn-ea"/>
                <a:cs typeface="Roboto Regular"/>
              </a:endParaRPr>
            </a:p>
          </p:txBody>
        </p:sp>
      </p:grpSp>
      <p:grpSp>
        <p:nvGrpSpPr>
          <p:cNvPr id="17" name="Group 16">
            <a:extLst>
              <a:ext uri="{FF2B5EF4-FFF2-40B4-BE49-F238E27FC236}">
                <a16:creationId xmlns:a16="http://schemas.microsoft.com/office/drawing/2014/main" id="{7C3568BE-27EC-51A3-2252-163C9B4B2D2F}"/>
              </a:ext>
            </a:extLst>
          </p:cNvPr>
          <p:cNvGrpSpPr/>
          <p:nvPr/>
        </p:nvGrpSpPr>
        <p:grpSpPr>
          <a:xfrm>
            <a:off x="1338358" y="4604161"/>
            <a:ext cx="9698497" cy="898970"/>
            <a:chOff x="1342168" y="3365362"/>
            <a:chExt cx="9698497" cy="898970"/>
          </a:xfrm>
        </p:grpSpPr>
        <p:sp>
          <p:nvSpPr>
            <p:cNvPr id="18" name="Arrow: Pentagon 17">
              <a:extLst>
                <a:ext uri="{FF2B5EF4-FFF2-40B4-BE49-F238E27FC236}">
                  <a16:creationId xmlns:a16="http://schemas.microsoft.com/office/drawing/2014/main" id="{523320AC-FA76-FCD9-E491-E2E5F4CCE23C}"/>
                </a:ext>
              </a:extLst>
            </p:cNvPr>
            <p:cNvSpPr/>
            <p:nvPr/>
          </p:nvSpPr>
          <p:spPr>
            <a:xfrm>
              <a:off x="1342168" y="3365362"/>
              <a:ext cx="4633200" cy="898970"/>
            </a:xfrm>
            <a:prstGeom prst="homePlate">
              <a:avLst/>
            </a:prstGeom>
            <a:solidFill>
              <a:schemeClr val="bg2"/>
            </a:solidFill>
            <a:ln w="3175">
              <a:solidFill>
                <a:schemeClr val="bg1"/>
              </a:solidFill>
            </a:ln>
          </p:spPr>
          <p:txBody>
            <a:bodyPr wrap="square" lIns="0" tIns="0" rIns="0" bIns="0" rtlCol="0" anchor="ctr" anchorCtr="0">
              <a:noAutofit/>
            </a:bodyPr>
            <a:lstStyle/>
            <a:p>
              <a:pPr marL="0" marR="0" lvl="0" indent="0" algn="ctr" defTabSz="914400" rtl="0" eaLnBrk="1" fontAlgn="auto" latinLnBrk="0" hangingPunct="1">
                <a:lnSpc>
                  <a:spcPct val="100000"/>
                </a:lnSpc>
                <a:spcBef>
                  <a:spcPts val="600"/>
                </a:spcBef>
                <a:spcAft>
                  <a:spcPts val="600"/>
                </a:spcAft>
                <a:buClr>
                  <a:srgbClr val="006CB7"/>
                </a:buClr>
                <a:buSzTx/>
                <a:buFontTx/>
                <a:buNone/>
                <a:tabLst/>
                <a:defRPr/>
              </a:pPr>
              <a:endParaRPr kumimoji="0" lang="en-US" sz="1100" b="0" i="0" u="none" strike="noStrike" kern="1200" cap="none" spc="0" normalizeH="0" baseline="0" noProof="0">
                <a:ln>
                  <a:noFill/>
                </a:ln>
                <a:solidFill>
                  <a:srgbClr val="000000"/>
                </a:solidFill>
                <a:effectLst/>
                <a:uLnTx/>
                <a:uFillTx/>
                <a:latin typeface="Arial Nova"/>
                <a:ea typeface="+mn-ea"/>
                <a:cs typeface="+mn-cs"/>
              </a:endParaRPr>
            </a:p>
          </p:txBody>
        </p:sp>
        <p:sp>
          <p:nvSpPr>
            <p:cNvPr id="20" name="Arrow: Chevron 19">
              <a:extLst>
                <a:ext uri="{FF2B5EF4-FFF2-40B4-BE49-F238E27FC236}">
                  <a16:creationId xmlns:a16="http://schemas.microsoft.com/office/drawing/2014/main" id="{28DBA22A-3EDF-AC06-DFE2-F9E53D6040F1}"/>
                </a:ext>
              </a:extLst>
            </p:cNvPr>
            <p:cNvSpPr/>
            <p:nvPr/>
          </p:nvSpPr>
          <p:spPr>
            <a:xfrm>
              <a:off x="5995197" y="3365362"/>
              <a:ext cx="5045468" cy="898970"/>
            </a:xfrm>
            <a:prstGeom prst="chevron">
              <a:avLst/>
            </a:prstGeom>
            <a:gradFill>
              <a:gsLst>
                <a:gs pos="91000">
                  <a:srgbClr val="549978"/>
                </a:gs>
                <a:gs pos="0">
                  <a:schemeClr val="accent2"/>
                </a:gs>
              </a:gsLst>
              <a:lin ang="18000000" scaled="0"/>
            </a:gradFill>
            <a:ln w="3175">
              <a:noFill/>
            </a:ln>
          </p:spPr>
          <p:txBody>
            <a:bodyPr wrap="square" lIns="0" tIns="0" rIns="0" bIns="0" rtlCol="0" anchor="ctr" anchorCtr="0">
              <a:noAutofit/>
            </a:bodyPr>
            <a:lstStyle/>
            <a:p>
              <a:pPr marL="0" marR="0" lvl="0" indent="0" algn="ctr" defTabSz="914400" rtl="0" eaLnBrk="1" fontAlgn="auto" latinLnBrk="0" hangingPunct="1">
                <a:lnSpc>
                  <a:spcPct val="100000"/>
                </a:lnSpc>
                <a:spcBef>
                  <a:spcPts val="600"/>
                </a:spcBef>
                <a:spcAft>
                  <a:spcPts val="600"/>
                </a:spcAft>
                <a:buClr>
                  <a:srgbClr val="006CB7"/>
                </a:buClr>
                <a:buSzTx/>
                <a:buFontTx/>
                <a:buNone/>
                <a:tabLst/>
                <a:defRPr/>
              </a:pPr>
              <a:endParaRPr kumimoji="0" lang="en-US" sz="1100" b="0" i="0" u="none" strike="noStrike" kern="1200" cap="none" spc="0" normalizeH="0" baseline="0" noProof="0">
                <a:ln>
                  <a:noFill/>
                </a:ln>
                <a:solidFill>
                  <a:srgbClr val="000000">
                    <a:lumMod val="65000"/>
                    <a:lumOff val="35000"/>
                  </a:srgbClr>
                </a:solidFill>
                <a:effectLst/>
                <a:uLnTx/>
                <a:uFillTx/>
                <a:latin typeface="Arial Nova"/>
                <a:ea typeface="+mn-ea"/>
                <a:cs typeface="+mn-cs"/>
              </a:endParaRPr>
            </a:p>
          </p:txBody>
        </p:sp>
        <p:sp>
          <p:nvSpPr>
            <p:cNvPr id="25" name="TextBox 24">
              <a:extLst>
                <a:ext uri="{FF2B5EF4-FFF2-40B4-BE49-F238E27FC236}">
                  <a16:creationId xmlns:a16="http://schemas.microsoft.com/office/drawing/2014/main" id="{1B74C3F9-C384-00A8-B474-F0D8D6B2843B}"/>
                </a:ext>
              </a:extLst>
            </p:cNvPr>
            <p:cNvSpPr txBox="1"/>
            <p:nvPr/>
          </p:nvSpPr>
          <p:spPr>
            <a:xfrm>
              <a:off x="6791935" y="3541288"/>
              <a:ext cx="3451993" cy="629006"/>
            </a:xfrm>
            <a:prstGeom prst="rect">
              <a:avLst/>
            </a:prstGeom>
            <a:noFill/>
          </p:spPr>
          <p:txBody>
            <a:bodyPr wrap="square" lIns="0" tIns="0" rIns="0" bIns="0" rtlCol="0" anchor="t">
              <a:noAutofit/>
            </a:bodyPr>
            <a:lstStyle/>
            <a:p>
              <a:pPr lvl="0" algn="ctr">
                <a:defRPr/>
              </a:pPr>
              <a:r>
                <a:rPr lang="en-US" b="1" dirty="0">
                  <a:solidFill>
                    <a:srgbClr val="FFFFFF"/>
                  </a:solidFill>
                  <a:cs typeface="Roboto Regular"/>
                </a:rPr>
                <a:t>Jornadas de </a:t>
              </a:r>
              <a:r>
                <a:rPr lang="en-US" b="1" dirty="0" err="1">
                  <a:solidFill>
                    <a:srgbClr val="FFFFFF"/>
                  </a:solidFill>
                  <a:cs typeface="Roboto Regular"/>
                </a:rPr>
                <a:t>ponta</a:t>
              </a:r>
              <a:r>
                <a:rPr lang="en-US" b="1" dirty="0">
                  <a:solidFill>
                    <a:srgbClr val="FFFFFF"/>
                  </a:solidFill>
                  <a:cs typeface="Roboto Regular"/>
                </a:rPr>
                <a:t> a </a:t>
              </a:r>
              <a:r>
                <a:rPr lang="en-US" b="1" dirty="0" err="1">
                  <a:solidFill>
                    <a:srgbClr val="FFFFFF"/>
                  </a:solidFill>
                  <a:cs typeface="Roboto Regular"/>
                </a:rPr>
                <a:t>ponta</a:t>
              </a:r>
              <a:r>
                <a:rPr lang="en-US" b="1" dirty="0">
                  <a:solidFill>
                    <a:srgbClr val="FFFFFF"/>
                  </a:solidFill>
                  <a:cs typeface="Roboto Regular"/>
                </a:rPr>
                <a:t> que </a:t>
              </a:r>
              <a:r>
                <a:rPr lang="en-US" b="1" dirty="0" err="1">
                  <a:solidFill>
                    <a:srgbClr val="FFFFFF"/>
                  </a:solidFill>
                  <a:cs typeface="Roboto Regular"/>
                </a:rPr>
                <a:t>oferecem</a:t>
              </a:r>
              <a:r>
                <a:rPr lang="en-US" b="1" dirty="0">
                  <a:solidFill>
                    <a:srgbClr val="FFFFFF"/>
                  </a:solidFill>
                  <a:cs typeface="Roboto Regular"/>
                </a:rPr>
                <a:t> </a:t>
              </a:r>
              <a:r>
                <a:rPr lang="en-US" b="1" dirty="0" err="1">
                  <a:solidFill>
                    <a:srgbClr val="FFFFFF"/>
                  </a:solidFill>
                  <a:cs typeface="Roboto Regular"/>
                </a:rPr>
                <a:t>novos</a:t>
              </a:r>
              <a:r>
                <a:rPr lang="en-US" b="1" dirty="0">
                  <a:solidFill>
                    <a:srgbClr val="FFFFFF"/>
                  </a:solidFill>
                  <a:cs typeface="Roboto Regular"/>
                </a:rPr>
                <a:t> </a:t>
              </a:r>
              <a:r>
                <a:rPr lang="en-US" b="1" dirty="0" err="1">
                  <a:solidFill>
                    <a:srgbClr val="FFFFFF"/>
                  </a:solidFill>
                  <a:cs typeface="Roboto Regular"/>
                </a:rPr>
                <a:t>fluxos</a:t>
              </a:r>
              <a:r>
                <a:rPr lang="en-US" b="1" dirty="0">
                  <a:solidFill>
                    <a:srgbClr val="FFFFFF"/>
                  </a:solidFill>
                  <a:cs typeface="Roboto Regular"/>
                </a:rPr>
                <a:t> de valor</a:t>
              </a:r>
              <a:endParaRPr kumimoji="0" lang="en-US" sz="1800" b="1" i="0" u="none" strike="noStrike" kern="1200" cap="none" spc="0" normalizeH="0" baseline="0" noProof="0" dirty="0">
                <a:ln>
                  <a:noFill/>
                </a:ln>
                <a:solidFill>
                  <a:srgbClr val="FFFFFF"/>
                </a:solidFill>
                <a:effectLst/>
                <a:uLnTx/>
                <a:uFillTx/>
                <a:latin typeface="Arial Nova"/>
                <a:ea typeface="+mn-ea"/>
                <a:cs typeface="Roboto Regular"/>
              </a:endParaRPr>
            </a:p>
          </p:txBody>
        </p:sp>
        <p:sp>
          <p:nvSpPr>
            <p:cNvPr id="27" name="TextBox 26">
              <a:extLst>
                <a:ext uri="{FF2B5EF4-FFF2-40B4-BE49-F238E27FC236}">
                  <a16:creationId xmlns:a16="http://schemas.microsoft.com/office/drawing/2014/main" id="{F244BAC8-29B4-3714-C283-A621FBC0899D}"/>
                </a:ext>
              </a:extLst>
            </p:cNvPr>
            <p:cNvSpPr txBox="1"/>
            <p:nvPr/>
          </p:nvSpPr>
          <p:spPr>
            <a:xfrm>
              <a:off x="2068874" y="3541288"/>
              <a:ext cx="3179788" cy="553998"/>
            </a:xfrm>
            <a:prstGeom prst="rect">
              <a:avLst/>
            </a:prstGeom>
            <a:noFill/>
          </p:spPr>
          <p:txBody>
            <a:bodyPr wrap="square" lIns="0" tIns="0" rIns="0" bIns="0" rtlCol="0">
              <a:spAutoFit/>
            </a:bodyPr>
            <a:lstStyle/>
            <a:p>
              <a:pPr lvl="0" algn="ctr">
                <a:defRPr/>
              </a:pPr>
              <a:r>
                <a:rPr lang="en-US" dirty="0" err="1">
                  <a:solidFill>
                    <a:srgbClr val="000000"/>
                  </a:solidFill>
                  <a:cs typeface="Roboto Regular"/>
                </a:rPr>
                <a:t>Tarefas</a:t>
              </a:r>
              <a:r>
                <a:rPr lang="en-US" dirty="0">
                  <a:solidFill>
                    <a:srgbClr val="000000"/>
                  </a:solidFill>
                  <a:cs typeface="Roboto Regular"/>
                </a:rPr>
                <a:t>, </a:t>
              </a:r>
              <a:r>
                <a:rPr lang="en-US" dirty="0" err="1">
                  <a:solidFill>
                    <a:srgbClr val="000000"/>
                  </a:solidFill>
                  <a:cs typeface="Roboto Regular"/>
                </a:rPr>
                <a:t>processos</a:t>
              </a:r>
              <a:r>
                <a:rPr lang="en-US" dirty="0">
                  <a:solidFill>
                    <a:srgbClr val="000000"/>
                  </a:solidFill>
                  <a:cs typeface="Roboto Regular"/>
                </a:rPr>
                <a:t> e </a:t>
              </a:r>
              <a:r>
                <a:rPr lang="en-US" dirty="0" err="1">
                  <a:solidFill>
                    <a:srgbClr val="000000"/>
                  </a:solidFill>
                  <a:cs typeface="Roboto Regular"/>
                </a:rPr>
                <a:t>funções</a:t>
              </a:r>
              <a:r>
                <a:rPr lang="en-US" dirty="0">
                  <a:solidFill>
                    <a:srgbClr val="000000"/>
                  </a:solidFill>
                  <a:cs typeface="Roboto Regular"/>
                </a:rPr>
                <a:t> </a:t>
              </a:r>
              <a:r>
                <a:rPr lang="en-US" dirty="0" err="1">
                  <a:solidFill>
                    <a:srgbClr val="000000"/>
                  </a:solidFill>
                  <a:cs typeface="Roboto Regular"/>
                </a:rPr>
                <a:t>independentes</a:t>
              </a:r>
              <a:endParaRPr kumimoji="0" lang="en-US" sz="1800" b="0" i="0" u="none" strike="noStrike" kern="1200" cap="none" spc="0" normalizeH="0" baseline="0" noProof="0" dirty="0">
                <a:ln>
                  <a:noFill/>
                </a:ln>
                <a:solidFill>
                  <a:srgbClr val="000000"/>
                </a:solidFill>
                <a:effectLst/>
                <a:uLnTx/>
                <a:uFillTx/>
                <a:latin typeface="Arial Nova"/>
                <a:ea typeface="+mn-ea"/>
                <a:cs typeface="Roboto Regular"/>
              </a:endParaRPr>
            </a:p>
          </p:txBody>
        </p:sp>
      </p:grpSp>
      <p:grpSp>
        <p:nvGrpSpPr>
          <p:cNvPr id="28" name="Group 27">
            <a:extLst>
              <a:ext uri="{FF2B5EF4-FFF2-40B4-BE49-F238E27FC236}">
                <a16:creationId xmlns:a16="http://schemas.microsoft.com/office/drawing/2014/main" id="{5ABC93BE-E336-B5EC-2E17-3ED2D7E11CB5}"/>
              </a:ext>
            </a:extLst>
          </p:cNvPr>
          <p:cNvGrpSpPr/>
          <p:nvPr/>
        </p:nvGrpSpPr>
        <p:grpSpPr>
          <a:xfrm>
            <a:off x="1342168" y="2236235"/>
            <a:ext cx="9698495" cy="898970"/>
            <a:chOff x="1342168" y="2236235"/>
            <a:chExt cx="9698495" cy="898970"/>
          </a:xfrm>
        </p:grpSpPr>
        <p:sp>
          <p:nvSpPr>
            <p:cNvPr id="29" name="Arrow: Pentagon 28">
              <a:extLst>
                <a:ext uri="{FF2B5EF4-FFF2-40B4-BE49-F238E27FC236}">
                  <a16:creationId xmlns:a16="http://schemas.microsoft.com/office/drawing/2014/main" id="{EF981DA5-82DB-B131-1F78-52381164ABE4}"/>
                </a:ext>
              </a:extLst>
            </p:cNvPr>
            <p:cNvSpPr/>
            <p:nvPr/>
          </p:nvSpPr>
          <p:spPr>
            <a:xfrm>
              <a:off x="1342168" y="2236235"/>
              <a:ext cx="4633200" cy="898970"/>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Nova"/>
                <a:ea typeface="+mn-ea"/>
                <a:cs typeface="+mn-cs"/>
              </a:endParaRPr>
            </a:p>
          </p:txBody>
        </p:sp>
        <p:sp>
          <p:nvSpPr>
            <p:cNvPr id="31" name="Arrow: Chevron 30">
              <a:extLst>
                <a:ext uri="{FF2B5EF4-FFF2-40B4-BE49-F238E27FC236}">
                  <a16:creationId xmlns:a16="http://schemas.microsoft.com/office/drawing/2014/main" id="{DBFF65BA-203A-E5C8-CD42-87EBEA9E203F}"/>
                </a:ext>
              </a:extLst>
            </p:cNvPr>
            <p:cNvSpPr/>
            <p:nvPr/>
          </p:nvSpPr>
          <p:spPr>
            <a:xfrm>
              <a:off x="5995197" y="2236235"/>
              <a:ext cx="5045466" cy="898970"/>
            </a:xfrm>
            <a:prstGeom prst="chevron">
              <a:avLst/>
            </a:prstGeom>
            <a:gradFill>
              <a:gsLst>
                <a:gs pos="14000">
                  <a:schemeClr val="accent2"/>
                </a:gs>
                <a:gs pos="100000">
                  <a:schemeClr val="accent1"/>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Nova"/>
                <a:ea typeface="+mn-ea"/>
                <a:cs typeface="+mn-cs"/>
              </a:endParaRPr>
            </a:p>
          </p:txBody>
        </p:sp>
        <p:sp>
          <p:nvSpPr>
            <p:cNvPr id="34" name="TextBox 33">
              <a:extLst>
                <a:ext uri="{FF2B5EF4-FFF2-40B4-BE49-F238E27FC236}">
                  <a16:creationId xmlns:a16="http://schemas.microsoft.com/office/drawing/2014/main" id="{6782155D-790F-078A-828E-481DF3C475CB}"/>
                </a:ext>
              </a:extLst>
            </p:cNvPr>
            <p:cNvSpPr txBox="1"/>
            <p:nvPr/>
          </p:nvSpPr>
          <p:spPr>
            <a:xfrm>
              <a:off x="6738923" y="2427149"/>
              <a:ext cx="3558017" cy="626326"/>
            </a:xfrm>
            <a:prstGeom prst="rect">
              <a:avLst/>
            </a:prstGeom>
            <a:noFill/>
          </p:spPr>
          <p:txBody>
            <a:bodyPr wrap="square" lIns="0" tIns="0" rIns="0" bIns="0" rtlCol="0" anchor="t">
              <a:noAutofit/>
            </a:bodyPr>
            <a:lstStyle/>
            <a:p>
              <a:pPr lvl="0" algn="ctr">
                <a:defRPr/>
              </a:pPr>
              <a:r>
                <a:rPr lang="en-US" b="1" dirty="0" err="1">
                  <a:solidFill>
                    <a:srgbClr val="FFFFFF"/>
                  </a:solidFill>
                  <a:cs typeface="Roboto Regular"/>
                </a:rPr>
                <a:t>Modelo</a:t>
              </a:r>
              <a:r>
                <a:rPr lang="en-US" b="1" dirty="0">
                  <a:solidFill>
                    <a:srgbClr val="FFFFFF"/>
                  </a:solidFill>
                  <a:cs typeface="Roboto Regular"/>
                </a:rPr>
                <a:t> de </a:t>
              </a:r>
              <a:r>
                <a:rPr lang="en-US" b="1" dirty="0" err="1">
                  <a:solidFill>
                    <a:srgbClr val="FFFFFF"/>
                  </a:solidFill>
                  <a:cs typeface="Roboto Regular"/>
                </a:rPr>
                <a:t>negócios</a:t>
              </a:r>
              <a:r>
                <a:rPr lang="en-US" b="1" dirty="0">
                  <a:solidFill>
                    <a:srgbClr val="FFFFFF"/>
                  </a:solidFill>
                  <a:cs typeface="Roboto Regular"/>
                </a:rPr>
                <a:t> </a:t>
              </a:r>
              <a:r>
                <a:rPr lang="en-US" b="1" dirty="0" err="1">
                  <a:solidFill>
                    <a:srgbClr val="FFFFFF"/>
                  </a:solidFill>
                  <a:cs typeface="Roboto Regular"/>
                </a:rPr>
                <a:t>estratégico</a:t>
              </a:r>
              <a:r>
                <a:rPr lang="en-US" b="1" dirty="0">
                  <a:solidFill>
                    <a:srgbClr val="FFFFFF"/>
                  </a:solidFill>
                  <a:cs typeface="Roboto Regular"/>
                </a:rPr>
                <a:t> </a:t>
              </a:r>
              <a:r>
                <a:rPr lang="en-US" b="1" dirty="0" err="1">
                  <a:solidFill>
                    <a:srgbClr val="FFFFFF"/>
                  </a:solidFill>
                  <a:cs typeface="Roboto Regular"/>
                </a:rPr>
                <a:t>em</a:t>
              </a:r>
              <a:r>
                <a:rPr lang="en-US" b="1" dirty="0">
                  <a:solidFill>
                    <a:srgbClr val="FFFFFF"/>
                  </a:solidFill>
                  <a:cs typeface="Roboto Regular"/>
                </a:rPr>
                <a:t> </a:t>
              </a:r>
              <a:r>
                <a:rPr lang="en-US" b="1" dirty="0" err="1">
                  <a:solidFill>
                    <a:srgbClr val="FFFFFF"/>
                  </a:solidFill>
                  <a:cs typeface="Roboto Regular"/>
                </a:rPr>
                <a:t>toda</a:t>
              </a:r>
              <a:r>
                <a:rPr lang="en-US" b="1" dirty="0">
                  <a:solidFill>
                    <a:srgbClr val="FFFFFF"/>
                  </a:solidFill>
                  <a:cs typeface="Roboto Regular"/>
                </a:rPr>
                <a:t> a </a:t>
              </a:r>
              <a:r>
                <a:rPr lang="en-US" b="1" dirty="0" err="1">
                  <a:solidFill>
                    <a:srgbClr val="FFFFFF"/>
                  </a:solidFill>
                  <a:cs typeface="Roboto Regular"/>
                </a:rPr>
                <a:t>empresa</a:t>
              </a:r>
              <a:endParaRPr kumimoji="0" lang="en-US" sz="1800" b="1" i="0" u="none" strike="noStrike" kern="1200" cap="none" spc="0" normalizeH="0" baseline="0" noProof="0" dirty="0">
                <a:ln>
                  <a:noFill/>
                </a:ln>
                <a:solidFill>
                  <a:srgbClr val="FFFFFF"/>
                </a:solidFill>
                <a:effectLst/>
                <a:uLnTx/>
                <a:uFillTx/>
                <a:latin typeface="Arial Nova"/>
                <a:ea typeface="+mn-ea"/>
                <a:cs typeface="Roboto Regular"/>
              </a:endParaRPr>
            </a:p>
          </p:txBody>
        </p:sp>
        <p:sp>
          <p:nvSpPr>
            <p:cNvPr id="35" name="TextBox 34">
              <a:extLst>
                <a:ext uri="{FF2B5EF4-FFF2-40B4-BE49-F238E27FC236}">
                  <a16:creationId xmlns:a16="http://schemas.microsoft.com/office/drawing/2014/main" id="{2B279137-5C1F-CB5B-4B94-0A5C3824AC95}"/>
                </a:ext>
              </a:extLst>
            </p:cNvPr>
            <p:cNvSpPr txBox="1"/>
            <p:nvPr/>
          </p:nvSpPr>
          <p:spPr>
            <a:xfrm>
              <a:off x="2806450" y="2393970"/>
              <a:ext cx="1697015" cy="553998"/>
            </a:xfrm>
            <a:prstGeom prst="rect">
              <a:avLst/>
            </a:prstGeom>
            <a:noFill/>
          </p:spPr>
          <p:txBody>
            <a:bodyPr wrap="square" lIns="0" tIns="0" rIns="0" bIns="0" rtlCol="0">
              <a:spAutoFit/>
            </a:bodyPr>
            <a:lstStyle/>
            <a:p>
              <a:pPr lvl="0" algn="ctr">
                <a:defRPr/>
              </a:pPr>
              <a:r>
                <a:rPr lang="en-US" dirty="0" err="1">
                  <a:solidFill>
                    <a:srgbClr val="000000"/>
                  </a:solidFill>
                  <a:cs typeface="Roboto Regular"/>
                </a:rPr>
                <a:t>Foco</a:t>
              </a:r>
              <a:r>
                <a:rPr lang="en-US" dirty="0">
                  <a:solidFill>
                    <a:srgbClr val="000000"/>
                  </a:solidFill>
                  <a:cs typeface="Roboto Regular"/>
                </a:rPr>
                <a:t> </a:t>
              </a:r>
              <a:r>
                <a:rPr lang="en-US" dirty="0" err="1">
                  <a:solidFill>
                    <a:srgbClr val="000000"/>
                  </a:solidFill>
                  <a:cs typeface="Roboto Regular"/>
                </a:rPr>
                <a:t>tático</a:t>
              </a:r>
              <a:r>
                <a:rPr lang="en-US" dirty="0">
                  <a:solidFill>
                    <a:srgbClr val="000000"/>
                  </a:solidFill>
                  <a:cs typeface="Roboto Regular"/>
                </a:rPr>
                <a:t> </a:t>
              </a:r>
              <a:r>
                <a:rPr lang="en-US" dirty="0" err="1">
                  <a:solidFill>
                    <a:srgbClr val="000000"/>
                  </a:solidFill>
                  <a:cs typeface="Roboto Regular"/>
                </a:rPr>
                <a:t>pequeno</a:t>
              </a:r>
              <a:endParaRPr kumimoji="0" lang="en-US" sz="1800" b="0" i="0" u="none" strike="noStrike" kern="1200" cap="none" spc="0" normalizeH="0" baseline="0" noProof="0" dirty="0">
                <a:ln>
                  <a:noFill/>
                </a:ln>
                <a:solidFill>
                  <a:srgbClr val="000000"/>
                </a:solidFill>
                <a:effectLst/>
                <a:uLnTx/>
                <a:uFillTx/>
                <a:latin typeface="Arial Nova"/>
                <a:ea typeface="+mn-ea"/>
                <a:cs typeface="Roboto Regular"/>
              </a:endParaRPr>
            </a:p>
          </p:txBody>
        </p:sp>
      </p:grpSp>
      <p:sp>
        <p:nvSpPr>
          <p:cNvPr id="3" name="Slide Number Placeholder 2">
            <a:extLst>
              <a:ext uri="{FF2B5EF4-FFF2-40B4-BE49-F238E27FC236}">
                <a16:creationId xmlns:a16="http://schemas.microsoft.com/office/drawing/2014/main" id="{56FFD983-0513-63B9-5C49-6415D9D5F413}"/>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3027E8A-8089-874A-B94B-79D229332FD1}" type="slidenum">
              <a:rPr kumimoji="0" lang="en-US" sz="1000" b="0" i="0" u="none" strike="noStrike" kern="1200" cap="none" spc="0" normalizeH="0" baseline="0" noProof="0" smtClean="0">
                <a:ln>
                  <a:noFill/>
                </a:ln>
                <a:solidFill>
                  <a:srgbClr val="000000">
                    <a:lumMod val="65000"/>
                    <a:lumOff val="35000"/>
                  </a:srgbClr>
                </a:solidFill>
                <a:effectLst/>
                <a:uLnTx/>
                <a:uFillTx/>
                <a:latin typeface="Arial Nova" panose="020B05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sz="1000" b="0" i="0" u="none" strike="noStrike" kern="1200" cap="none" spc="0" normalizeH="0" baseline="0" noProof="0">
              <a:ln>
                <a:noFill/>
              </a:ln>
              <a:solidFill>
                <a:srgbClr val="000000">
                  <a:lumMod val="65000"/>
                  <a:lumOff val="35000"/>
                </a:srgbClr>
              </a:solidFill>
              <a:effectLst/>
              <a:uLnTx/>
              <a:uFillTx/>
              <a:latin typeface="Arial Nova" panose="020B0504020202020204" pitchFamily="34" charset="0"/>
              <a:ea typeface="+mn-ea"/>
              <a:cs typeface="+mn-cs"/>
            </a:endParaRPr>
          </a:p>
        </p:txBody>
      </p:sp>
      <p:sp>
        <p:nvSpPr>
          <p:cNvPr id="44" name="TextBox 43">
            <a:extLst>
              <a:ext uri="{FF2B5EF4-FFF2-40B4-BE49-F238E27FC236}">
                <a16:creationId xmlns:a16="http://schemas.microsoft.com/office/drawing/2014/main" id="{4C258FD5-AF86-44E4-8262-002424894450}"/>
              </a:ext>
            </a:extLst>
          </p:cNvPr>
          <p:cNvSpPr txBox="1"/>
          <p:nvPr/>
        </p:nvSpPr>
        <p:spPr>
          <a:xfrm>
            <a:off x="5995198" y="1567159"/>
            <a:ext cx="5045466" cy="369332"/>
          </a:xfrm>
          <a:prstGeom prst="rect">
            <a:avLst/>
          </a:prstGeom>
          <a:noFill/>
        </p:spPr>
        <p:txBody>
          <a:bodyPr wrap="square" lIns="0" tIns="0" rIns="0" bIns="0" rtlCol="0" anchor="t">
            <a:noAutofit/>
          </a:bodyPr>
          <a:lstStyle/>
          <a:p>
            <a:pPr lvl="0" algn="ctr">
              <a:defRPr/>
            </a:pPr>
            <a:r>
              <a:rPr lang="en-US" sz="2400" b="1" dirty="0">
                <a:solidFill>
                  <a:srgbClr val="FFFFFF"/>
                </a:solidFill>
              </a:rPr>
              <a:t>A </a:t>
            </a:r>
            <a:r>
              <a:rPr lang="en-US" sz="2400" b="1" dirty="0" err="1">
                <a:solidFill>
                  <a:srgbClr val="FFFFFF"/>
                </a:solidFill>
              </a:rPr>
              <a:t>oportunidade</a:t>
            </a:r>
            <a:endParaRPr kumimoji="0" lang="en-US" sz="2400" b="1" i="0" u="none" strike="noStrike" kern="1200" cap="none" spc="0" normalizeH="0" baseline="0" noProof="0" dirty="0">
              <a:ln>
                <a:noFill/>
              </a:ln>
              <a:solidFill>
                <a:srgbClr val="FFFFFF"/>
              </a:solidFill>
              <a:effectLst/>
              <a:uLnTx/>
              <a:uFillTx/>
              <a:latin typeface="Arial Nova"/>
              <a:ea typeface="+mn-ea"/>
              <a:cs typeface="+mn-cs"/>
            </a:endParaRPr>
          </a:p>
        </p:txBody>
      </p:sp>
      <p:sp>
        <p:nvSpPr>
          <p:cNvPr id="45" name="TextBox 44">
            <a:extLst>
              <a:ext uri="{FF2B5EF4-FFF2-40B4-BE49-F238E27FC236}">
                <a16:creationId xmlns:a16="http://schemas.microsoft.com/office/drawing/2014/main" id="{118EF299-5893-4693-B653-927FCF9E3D37}"/>
              </a:ext>
            </a:extLst>
          </p:cNvPr>
          <p:cNvSpPr txBox="1"/>
          <p:nvPr/>
        </p:nvSpPr>
        <p:spPr>
          <a:xfrm>
            <a:off x="1342168" y="1567159"/>
            <a:ext cx="4633200" cy="369332"/>
          </a:xfrm>
          <a:prstGeom prst="rect">
            <a:avLst/>
          </a:prstGeom>
          <a:noFill/>
        </p:spPr>
        <p:txBody>
          <a:bodyPr wrap="square" lIns="0" tIns="0" rIns="0" bIns="0" rtlCol="0" anchor="t">
            <a:noAutofit/>
          </a:bodyPr>
          <a:lstStyle/>
          <a:p>
            <a:pPr lvl="0" algn="ctr">
              <a:buClr>
                <a:srgbClr val="000000"/>
              </a:buClr>
              <a:defRPr/>
            </a:pPr>
            <a:r>
              <a:rPr lang="en-US" sz="2400" b="1" dirty="0">
                <a:solidFill>
                  <a:srgbClr val="FFFFFF"/>
                </a:solidFill>
              </a:rPr>
              <a:t>O </a:t>
            </a:r>
            <a:r>
              <a:rPr lang="en-US" sz="2400" b="1" dirty="0" err="1">
                <a:solidFill>
                  <a:srgbClr val="FFFFFF"/>
                </a:solidFill>
              </a:rPr>
              <a:t>desafio</a:t>
            </a:r>
            <a:endParaRPr kumimoji="0" lang="en-US" sz="24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FDFFC6E3-97F4-EA4F-C22D-342B98BEC33C}"/>
              </a:ext>
            </a:extLst>
          </p:cNvPr>
          <p:cNvSpPr txBox="1">
            <a:spLocks/>
          </p:cNvSpPr>
          <p:nvPr/>
        </p:nvSpPr>
        <p:spPr>
          <a:xfrm>
            <a:off x="640079" y="457200"/>
            <a:ext cx="10755631" cy="548640"/>
          </a:xfrm>
          <a:prstGeom prst="rect">
            <a:avLst/>
          </a:prstGeom>
        </p:spPr>
        <p:txBody>
          <a:bodyPr lIns="0" tIns="45720" rIns="91440" bIns="45720" anchor="t">
            <a:noAutofit/>
          </a:bodyPr>
          <a:lstStyle>
            <a:lvl1pPr algn="l" defTabSz="914400" rtl="0" eaLnBrk="1" latinLnBrk="0" hangingPunct="1">
              <a:lnSpc>
                <a:spcPct val="90000"/>
              </a:lnSpc>
              <a:spcBef>
                <a:spcPct val="0"/>
              </a:spcBef>
              <a:buNone/>
              <a:defRPr sz="3000" b="1" kern="1200">
                <a:solidFill>
                  <a:schemeClr val="tx1"/>
                </a:solidFill>
                <a:latin typeface="Arial Nova" panose="020B0504020202020204" pitchFamily="34" charset="0"/>
                <a:ea typeface="+mj-ea"/>
                <a:cs typeface="+mj-cs"/>
              </a:defRPr>
            </a:lvl1pPr>
          </a:lstStyle>
          <a:p>
            <a:pPr>
              <a:defRPr/>
            </a:pPr>
            <a:r>
              <a:rPr lang="en-US" sz="2800" dirty="0" err="1">
                <a:solidFill>
                  <a:srgbClr val="FFFFFF"/>
                </a:solidFill>
                <a:latin typeface="Arial Nova"/>
              </a:rPr>
              <a:t>Chave</a:t>
            </a:r>
            <a:r>
              <a:rPr lang="en-US" sz="2800" dirty="0">
                <a:solidFill>
                  <a:srgbClr val="FFFFFF"/>
                </a:solidFill>
                <a:latin typeface="Arial Nova"/>
              </a:rPr>
              <a:t> para </a:t>
            </a:r>
            <a:r>
              <a:rPr lang="en-US" sz="2800" dirty="0" err="1">
                <a:solidFill>
                  <a:srgbClr val="FFFFFF"/>
                </a:solidFill>
                <a:latin typeface="Arial Nova"/>
              </a:rPr>
              <a:t>desbloquear</a:t>
            </a:r>
            <a:r>
              <a:rPr lang="en-US" sz="2800" dirty="0">
                <a:solidFill>
                  <a:srgbClr val="FFFFFF"/>
                </a:solidFill>
                <a:latin typeface="Arial Nova"/>
              </a:rPr>
              <a:t> o valor </a:t>
            </a:r>
            <a:r>
              <a:rPr lang="en-US" sz="2800" dirty="0" err="1">
                <a:solidFill>
                  <a:srgbClr val="FFFFFF"/>
                </a:solidFill>
                <a:latin typeface="Arial Nova"/>
              </a:rPr>
              <a:t>comercial</a:t>
            </a:r>
            <a:r>
              <a:rPr lang="en-US" sz="2800" dirty="0">
                <a:solidFill>
                  <a:srgbClr val="FFFFFF"/>
                </a:solidFill>
                <a:latin typeface="Arial Nova"/>
              </a:rPr>
              <a:t> </a:t>
            </a:r>
            <a:r>
              <a:rPr lang="en-US" sz="2800" dirty="0" err="1">
                <a:solidFill>
                  <a:srgbClr val="FFFFFF"/>
                </a:solidFill>
                <a:latin typeface="Arial Nova"/>
              </a:rPr>
              <a:t>transformacional</a:t>
            </a:r>
            <a:r>
              <a:rPr lang="en-US" sz="2800" dirty="0">
                <a:solidFill>
                  <a:srgbClr val="FFFFFF"/>
                </a:solidFill>
                <a:latin typeface="Arial Nova"/>
              </a:rPr>
              <a:t>:</a:t>
            </a:r>
            <a:endParaRPr lang="en-US" sz="2800" b="1" i="0" u="none" strike="noStrike" kern="1200" cap="none" spc="0" normalizeH="0" baseline="0" noProof="0" dirty="0">
              <a:ln>
                <a:noFill/>
              </a:ln>
              <a:solidFill>
                <a:srgbClr val="FFFFFF"/>
              </a:solidFill>
              <a:effectLst/>
              <a:uLnTx/>
              <a:uFillTx/>
              <a:latin typeface="Arial Nova" panose="020B0504020202020204" pitchFamily="34" charset="0"/>
            </a:endParaRPr>
          </a:p>
        </p:txBody>
      </p:sp>
      <p:sp>
        <p:nvSpPr>
          <p:cNvPr id="8" name="Text Placeholder 21">
            <a:extLst>
              <a:ext uri="{FF2B5EF4-FFF2-40B4-BE49-F238E27FC236}">
                <a16:creationId xmlns:a16="http://schemas.microsoft.com/office/drawing/2014/main" id="{B597AE2D-3344-205A-2425-BDB3682D9AE5}"/>
              </a:ext>
            </a:extLst>
          </p:cNvPr>
          <p:cNvSpPr txBox="1">
            <a:spLocks/>
          </p:cNvSpPr>
          <p:nvPr/>
        </p:nvSpPr>
        <p:spPr>
          <a:xfrm>
            <a:off x="640080" y="871619"/>
            <a:ext cx="10691308" cy="288000"/>
          </a:xfrm>
          <a:prstGeom prst="rect">
            <a:avLst/>
          </a:prstGeom>
        </p:spPr>
        <p:txBody>
          <a:bodyPr lIns="0" tIns="0">
            <a:noAutofit/>
          </a:bodyPr>
          <a:lstStyle>
            <a:lvl1pPr marL="0" indent="0" algn="l" defTabSz="914400" rtl="0" eaLnBrk="1" latinLnBrk="0" hangingPunct="1">
              <a:lnSpc>
                <a:spcPct val="100000"/>
              </a:lnSpc>
              <a:spcBef>
                <a:spcPts val="600"/>
              </a:spcBef>
              <a:spcAft>
                <a:spcPts val="600"/>
              </a:spcAft>
              <a:buFont typeface="Arial" panose="020B0604020202020204" pitchFamily="34" charset="0"/>
              <a:buNone/>
              <a:defRPr sz="2000" kern="1200">
                <a:solidFill>
                  <a:schemeClr val="tx1">
                    <a:lumMod val="65000"/>
                    <a:lumOff val="35000"/>
                  </a:schemeClr>
                </a:solidFill>
                <a:latin typeface="Arial Nova" panose="020B0504020202020204" pitchFamily="34" charset="0"/>
                <a:ea typeface="+mn-ea"/>
                <a:cs typeface="+mn-cs"/>
              </a:defRPr>
            </a:lvl1pPr>
            <a:lvl2pPr marL="274320" indent="-274320" algn="l" defTabSz="914400" rtl="0" eaLnBrk="1" latinLnBrk="0" hangingPunct="1">
              <a:lnSpc>
                <a:spcPct val="100000"/>
              </a:lnSpc>
              <a:spcBef>
                <a:spcPts val="600"/>
              </a:spcBef>
              <a:spcAft>
                <a:spcPts val="600"/>
              </a:spcAft>
              <a:buClr>
                <a:schemeClr val="accent2"/>
              </a:buClr>
              <a:buSzPct val="100000"/>
              <a:buFont typeface="System Font Regular"/>
              <a:buChar char="●"/>
              <a:tabLst/>
              <a:defRPr sz="2000" kern="1200">
                <a:solidFill>
                  <a:schemeClr val="tx1">
                    <a:lumMod val="65000"/>
                    <a:lumOff val="35000"/>
                  </a:schemeClr>
                </a:solidFill>
                <a:latin typeface="Arial Nova" panose="020B0504020202020204" pitchFamily="34" charset="0"/>
                <a:ea typeface="+mn-ea"/>
                <a:cs typeface="+mn-cs"/>
              </a:defRPr>
            </a:lvl2pPr>
            <a:lvl3pPr marL="548640" indent="-274320" algn="l" defTabSz="914400" rtl="0" eaLnBrk="1" latinLnBrk="0" hangingPunct="1">
              <a:lnSpc>
                <a:spcPct val="100000"/>
              </a:lnSpc>
              <a:spcBef>
                <a:spcPts val="600"/>
              </a:spcBef>
              <a:spcAft>
                <a:spcPts val="600"/>
              </a:spcAft>
              <a:buClr>
                <a:schemeClr val="accent2"/>
              </a:buClr>
              <a:buFont typeface="Arial" panose="020B0604020202020204" pitchFamily="34" charset="0"/>
              <a:buChar char="●"/>
              <a:tabLst/>
              <a:defRPr sz="1800" kern="1200">
                <a:solidFill>
                  <a:schemeClr val="tx1">
                    <a:lumMod val="65000"/>
                    <a:lumOff val="35000"/>
                  </a:schemeClr>
                </a:solidFill>
                <a:latin typeface="Arial Nova" panose="020B0504020202020204" pitchFamily="34" charset="0"/>
                <a:ea typeface="+mn-ea"/>
                <a:cs typeface="+mn-cs"/>
              </a:defRPr>
            </a:lvl3pPr>
            <a:lvl4pPr marL="822960" indent="-274320" algn="l" defTabSz="914400" rtl="0" eaLnBrk="1" latinLnBrk="0" hangingPunct="1">
              <a:lnSpc>
                <a:spcPct val="100000"/>
              </a:lnSpc>
              <a:spcBef>
                <a:spcPts val="600"/>
              </a:spcBef>
              <a:spcAft>
                <a:spcPts val="600"/>
              </a:spcAft>
              <a:buClr>
                <a:schemeClr val="accent2"/>
              </a:buClr>
              <a:buFont typeface="System Font Regular"/>
              <a:buChar char="●"/>
              <a:tabLst/>
              <a:defRPr sz="1800" kern="1200">
                <a:solidFill>
                  <a:schemeClr val="tx1">
                    <a:lumMod val="65000"/>
                    <a:lumOff val="35000"/>
                  </a:schemeClr>
                </a:solidFill>
                <a:latin typeface="Arial Nova" panose="020B0504020202020204" pitchFamily="34" charset="0"/>
                <a:ea typeface="+mn-ea"/>
                <a:cs typeface="+mn-cs"/>
              </a:defRPr>
            </a:lvl4pPr>
            <a:lvl5pPr marL="1097280" indent="-274320" algn="l" defTabSz="914400" rtl="0" eaLnBrk="1" latinLnBrk="0" hangingPunct="1">
              <a:lnSpc>
                <a:spcPct val="100000"/>
              </a:lnSpc>
              <a:spcBef>
                <a:spcPts val="600"/>
              </a:spcBef>
              <a:spcAft>
                <a:spcPts val="600"/>
              </a:spcAft>
              <a:buClr>
                <a:schemeClr val="accent2"/>
              </a:buClr>
              <a:buFont typeface="System Font Regular"/>
              <a:buChar char="●"/>
              <a:tabLst/>
              <a:defRPr sz="1800" kern="1200">
                <a:solidFill>
                  <a:schemeClr val="tx1">
                    <a:lumMod val="65000"/>
                    <a:lumOff val="35000"/>
                  </a:schemeClr>
                </a:solidFill>
                <a:latin typeface="Arial Nova"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US" b="1" dirty="0" err="1">
                <a:solidFill>
                  <a:srgbClr val="00ABE6">
                    <a:lumMod val="60000"/>
                    <a:lumOff val="40000"/>
                  </a:srgbClr>
                </a:solidFill>
                <a:latin typeface="Arial Nova"/>
              </a:rPr>
              <a:t>Vá</a:t>
            </a:r>
            <a:r>
              <a:rPr lang="en-US" b="1" dirty="0">
                <a:solidFill>
                  <a:srgbClr val="00ABE6">
                    <a:lumMod val="60000"/>
                    <a:lumOff val="40000"/>
                  </a:srgbClr>
                </a:solidFill>
                <a:latin typeface="Arial Nova"/>
              </a:rPr>
              <a:t> </a:t>
            </a:r>
            <a:r>
              <a:rPr lang="en-US" b="1" dirty="0" err="1">
                <a:solidFill>
                  <a:srgbClr val="00ABE6">
                    <a:lumMod val="60000"/>
                    <a:lumOff val="40000"/>
                  </a:srgbClr>
                </a:solidFill>
                <a:latin typeface="Arial Nova"/>
              </a:rPr>
              <a:t>além</a:t>
            </a:r>
            <a:r>
              <a:rPr lang="en-US" b="1" dirty="0">
                <a:solidFill>
                  <a:srgbClr val="00ABE6">
                    <a:lumMod val="60000"/>
                    <a:lumOff val="40000"/>
                  </a:srgbClr>
                </a:solidFill>
                <a:latin typeface="Arial Nova"/>
              </a:rPr>
              <a:t> da </a:t>
            </a:r>
            <a:r>
              <a:rPr lang="en-US" b="1" dirty="0" err="1">
                <a:solidFill>
                  <a:srgbClr val="00ABE6">
                    <a:lumMod val="60000"/>
                    <a:lumOff val="40000"/>
                  </a:srgbClr>
                </a:solidFill>
                <a:latin typeface="Arial Nova"/>
              </a:rPr>
              <a:t>automação</a:t>
            </a:r>
            <a:r>
              <a:rPr lang="en-US" b="1" dirty="0">
                <a:solidFill>
                  <a:srgbClr val="00ABE6">
                    <a:lumMod val="60000"/>
                    <a:lumOff val="40000"/>
                  </a:srgbClr>
                </a:solidFill>
                <a:latin typeface="Arial Nova"/>
              </a:rPr>
              <a:t> </a:t>
            </a:r>
            <a:r>
              <a:rPr lang="en-US" b="1" dirty="0" err="1">
                <a:solidFill>
                  <a:srgbClr val="00ABE6">
                    <a:lumMod val="60000"/>
                    <a:lumOff val="40000"/>
                  </a:srgbClr>
                </a:solidFill>
                <a:latin typeface="Arial Nova"/>
              </a:rPr>
              <a:t>tática</a:t>
            </a:r>
            <a:endParaRPr kumimoji="0" lang="en-GB" sz="2000" b="1" i="0" u="none" strike="noStrike" kern="1200" cap="none" spc="0" normalizeH="0" baseline="0" noProof="0" dirty="0">
              <a:ln>
                <a:noFill/>
              </a:ln>
              <a:solidFill>
                <a:srgbClr val="00ABE6">
                  <a:lumMod val="60000"/>
                  <a:lumOff val="40000"/>
                </a:srgbClr>
              </a:solidFill>
              <a:effectLst/>
              <a:uLnTx/>
              <a:uFillTx/>
              <a:latin typeface="Arial Nova" panose="020B0504020202020204" pitchFamily="34" charset="0"/>
              <a:ea typeface="+mn-ea"/>
              <a:cs typeface="+mn-cs"/>
            </a:endParaRPr>
          </a:p>
        </p:txBody>
      </p:sp>
      <p:pic>
        <p:nvPicPr>
          <p:cNvPr id="10" name="Picture 9">
            <a:extLst>
              <a:ext uri="{FF2B5EF4-FFF2-40B4-BE49-F238E27FC236}">
                <a16:creationId xmlns:a16="http://schemas.microsoft.com/office/drawing/2014/main" id="{E783B738-3086-6618-44F4-B6EB856BE0C1}"/>
              </a:ext>
            </a:extLst>
          </p:cNvPr>
          <p:cNvPicPr>
            <a:picLocks noChangeAspect="1"/>
          </p:cNvPicPr>
          <p:nvPr/>
        </p:nvPicPr>
        <p:blipFill>
          <a:blip r:embed="rId3"/>
          <a:stretch>
            <a:fillRect/>
          </a:stretch>
        </p:blipFill>
        <p:spPr>
          <a:xfrm>
            <a:off x="9956047" y="5728408"/>
            <a:ext cx="1595874" cy="628240"/>
          </a:xfrm>
          <a:prstGeom prst="rect">
            <a:avLst/>
          </a:prstGeom>
        </p:spPr>
      </p:pic>
    </p:spTree>
    <p:extLst>
      <p:ext uri="{BB962C8B-B14F-4D97-AF65-F5344CB8AC3E}">
        <p14:creationId xmlns:p14="http://schemas.microsoft.com/office/powerpoint/2010/main" val="205113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61168C5-672C-42D0-8115-B107A488DB0F}"/>
              </a:ext>
            </a:extLst>
          </p:cNvPr>
          <p:cNvSpPr/>
          <p:nvPr/>
        </p:nvSpPr>
        <p:spPr>
          <a:xfrm>
            <a:off x="1657249" y="3340644"/>
            <a:ext cx="2880000" cy="71543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756000" rtlCol="0" anchor="ctr"/>
          <a:lstStyle/>
          <a:p>
            <a:pPr lvl="0">
              <a:defRPr/>
            </a:pPr>
            <a:r>
              <a:rPr lang="en-GB" sz="1700" b="1" dirty="0">
                <a:solidFill>
                  <a:srgbClr val="FFFFFF"/>
                </a:solidFill>
              </a:rPr>
              <a:t>PROJETAR</a:t>
            </a:r>
            <a:endParaRPr kumimoji="0" lang="en-GB" sz="1700" b="1" i="0" u="none" strike="noStrike" kern="1200" cap="none" spc="0" normalizeH="0" baseline="0" noProof="0" dirty="0">
              <a:ln>
                <a:noFill/>
              </a:ln>
              <a:solidFill>
                <a:srgbClr val="FFFFFF"/>
              </a:solidFill>
              <a:effectLst/>
              <a:uLnTx/>
              <a:uFillTx/>
              <a:latin typeface="Arial Nova"/>
              <a:ea typeface="+mn-ea"/>
              <a:cs typeface="+mn-cs"/>
            </a:endParaRPr>
          </a:p>
        </p:txBody>
      </p:sp>
      <p:grpSp>
        <p:nvGrpSpPr>
          <p:cNvPr id="30" name="Group 29">
            <a:extLst>
              <a:ext uri="{FF2B5EF4-FFF2-40B4-BE49-F238E27FC236}">
                <a16:creationId xmlns:a16="http://schemas.microsoft.com/office/drawing/2014/main" id="{D08F473B-C079-BF1F-92AA-BCA2CEB62B65}"/>
              </a:ext>
            </a:extLst>
          </p:cNvPr>
          <p:cNvGrpSpPr/>
          <p:nvPr/>
        </p:nvGrpSpPr>
        <p:grpSpPr>
          <a:xfrm>
            <a:off x="1191293" y="3235727"/>
            <a:ext cx="931911" cy="931911"/>
            <a:chOff x="603463" y="3362469"/>
            <a:chExt cx="931911" cy="931911"/>
          </a:xfrm>
        </p:grpSpPr>
        <p:sp>
          <p:nvSpPr>
            <p:cNvPr id="14" name="Oval 13">
              <a:extLst>
                <a:ext uri="{FF2B5EF4-FFF2-40B4-BE49-F238E27FC236}">
                  <a16:creationId xmlns:a16="http://schemas.microsoft.com/office/drawing/2014/main" id="{DB3DFE60-8F97-AF01-850E-95D4E6939C75}"/>
                </a:ext>
              </a:extLst>
            </p:cNvPr>
            <p:cNvSpPr/>
            <p:nvPr/>
          </p:nvSpPr>
          <p:spPr>
            <a:xfrm>
              <a:off x="603463" y="3362469"/>
              <a:ext cx="931911" cy="9319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Nova"/>
                <a:ea typeface="+mn-ea"/>
                <a:cs typeface="+mn-cs"/>
              </a:endParaRPr>
            </a:p>
          </p:txBody>
        </p:sp>
        <p:pic>
          <p:nvPicPr>
            <p:cNvPr id="5" name="Graphic 4">
              <a:extLst>
                <a:ext uri="{FF2B5EF4-FFF2-40B4-BE49-F238E27FC236}">
                  <a16:creationId xmlns:a16="http://schemas.microsoft.com/office/drawing/2014/main" id="{212D2875-C8DA-25A4-7DE9-F031D3D205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327" y="3419333"/>
              <a:ext cx="817200" cy="817200"/>
            </a:xfrm>
            <a:prstGeom prst="ellipse">
              <a:avLst/>
            </a:prstGeom>
          </p:spPr>
        </p:pic>
        <p:pic>
          <p:nvPicPr>
            <p:cNvPr id="29" name="Graphic 28">
              <a:extLst>
                <a:ext uri="{FF2B5EF4-FFF2-40B4-BE49-F238E27FC236}">
                  <a16:creationId xmlns:a16="http://schemas.microsoft.com/office/drawing/2014/main" id="{A48BF280-4A7E-CF4E-A909-FE61131901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0327" y="3419333"/>
              <a:ext cx="817200" cy="817200"/>
            </a:xfrm>
            <a:prstGeom prst="rect">
              <a:avLst/>
            </a:prstGeom>
          </p:spPr>
        </p:pic>
      </p:grpSp>
      <p:sp>
        <p:nvSpPr>
          <p:cNvPr id="3" name="Slide Number Placeholder 2">
            <a:extLst>
              <a:ext uri="{FF2B5EF4-FFF2-40B4-BE49-F238E27FC236}">
                <a16:creationId xmlns:a16="http://schemas.microsoft.com/office/drawing/2014/main" id="{5CCC8CCA-6E61-4FCC-A727-550105B78F1F}"/>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0EDFBC-7666-BA46-8E94-F83EDA5B5493}" type="slidenum">
              <a:rPr kumimoji="0" lang="en-US" sz="1000" b="0" i="0" u="none" strike="noStrike" kern="1200" cap="none" spc="0" normalizeH="0" baseline="0" noProof="0" dirty="0" smtClean="0">
                <a:ln>
                  <a:noFill/>
                </a:ln>
                <a:solidFill>
                  <a:srgbClr val="000000">
                    <a:lumMod val="65000"/>
                    <a:lumOff val="35000"/>
                  </a:srgbClr>
                </a:solidFill>
                <a:effectLst/>
                <a:uLnTx/>
                <a:uFillTx/>
                <a:latin typeface="Arial Nova" panose="020B05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a:ln>
                <a:noFill/>
              </a:ln>
              <a:solidFill>
                <a:srgbClr val="000000">
                  <a:lumMod val="65000"/>
                  <a:lumOff val="35000"/>
                </a:srgbClr>
              </a:solidFill>
              <a:effectLst/>
              <a:uLnTx/>
              <a:uFillTx/>
              <a:latin typeface="Arial Nova" panose="020B0504020202020204" pitchFamily="34" charset="0"/>
              <a:ea typeface="+mn-ea"/>
              <a:cs typeface="+mn-cs"/>
            </a:endParaRPr>
          </a:p>
        </p:txBody>
      </p:sp>
      <p:sp>
        <p:nvSpPr>
          <p:cNvPr id="4" name="Rectangle 3">
            <a:extLst>
              <a:ext uri="{FF2B5EF4-FFF2-40B4-BE49-F238E27FC236}">
                <a16:creationId xmlns:a16="http://schemas.microsoft.com/office/drawing/2014/main" id="{40F4718A-C55C-4A21-83C8-0AB2CCFF86AD}"/>
              </a:ext>
            </a:extLst>
          </p:cNvPr>
          <p:cNvSpPr/>
          <p:nvPr/>
        </p:nvSpPr>
        <p:spPr>
          <a:xfrm>
            <a:off x="1657249" y="1531138"/>
            <a:ext cx="2880000" cy="7154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56000" rtlCol="0" anchor="ctr"/>
          <a:lstStyle/>
          <a:p>
            <a:pPr lvl="0">
              <a:defRPr/>
            </a:pPr>
            <a:r>
              <a:rPr lang="en-US" sz="1700" b="1" dirty="0">
                <a:solidFill>
                  <a:srgbClr val="FFFFFF"/>
                </a:solidFill>
              </a:rPr>
              <a:t>ESTRATÉGIA</a:t>
            </a:r>
            <a:endParaRPr kumimoji="0" lang="en-GB" sz="1700" b="1" i="0" u="none" strike="noStrike" kern="1200" cap="none" spc="0" normalizeH="0" baseline="0" noProof="0" dirty="0">
              <a:ln>
                <a:noFill/>
              </a:ln>
              <a:solidFill>
                <a:srgbClr val="FFFFFF"/>
              </a:solidFill>
              <a:effectLst/>
              <a:uLnTx/>
              <a:uFillTx/>
              <a:latin typeface="Arial Nova"/>
              <a:ea typeface="+mn-ea"/>
              <a:cs typeface="+mn-cs"/>
            </a:endParaRPr>
          </a:p>
        </p:txBody>
      </p:sp>
      <p:sp>
        <p:nvSpPr>
          <p:cNvPr id="7" name="Rectangle 6">
            <a:extLst>
              <a:ext uri="{FF2B5EF4-FFF2-40B4-BE49-F238E27FC236}">
                <a16:creationId xmlns:a16="http://schemas.microsoft.com/office/drawing/2014/main" id="{E06636E1-00FB-4B3E-88B1-E4E76D0219FA}"/>
              </a:ext>
            </a:extLst>
          </p:cNvPr>
          <p:cNvSpPr/>
          <p:nvPr/>
        </p:nvSpPr>
        <p:spPr>
          <a:xfrm>
            <a:off x="1657249" y="2435891"/>
            <a:ext cx="2880000" cy="715433"/>
          </a:xfrm>
          <a:prstGeom prst="rect">
            <a:avLst/>
          </a:prstGeom>
          <a:solidFill>
            <a:srgbClr val="1A9CA6"/>
          </a:solidFill>
          <a:ln>
            <a:noFill/>
          </a:ln>
        </p:spPr>
        <p:style>
          <a:lnRef idx="2">
            <a:schemeClr val="accent1">
              <a:shade val="50000"/>
            </a:schemeClr>
          </a:lnRef>
          <a:fillRef idx="1">
            <a:schemeClr val="accent1"/>
          </a:fillRef>
          <a:effectRef idx="0">
            <a:schemeClr val="accent1"/>
          </a:effectRef>
          <a:fontRef idx="minor">
            <a:schemeClr val="lt1"/>
          </a:fontRef>
        </p:style>
        <p:txBody>
          <a:bodyPr lIns="756000" rtlCol="0" anchor="ctr"/>
          <a:lstStyle/>
          <a:p>
            <a:pPr lvl="0">
              <a:defRPr/>
            </a:pPr>
            <a:r>
              <a:rPr lang="en-GB" sz="1700" b="1" dirty="0">
                <a:solidFill>
                  <a:srgbClr val="FFFFFF"/>
                </a:solidFill>
              </a:rPr>
              <a:t>FORÇA DE TRABALHO</a:t>
            </a:r>
            <a:endParaRPr kumimoji="0" lang="en-GB" sz="1700" b="1" i="0" u="none" strike="noStrike" kern="1200" cap="none" spc="0" normalizeH="0" baseline="0" noProof="0" dirty="0">
              <a:ln>
                <a:noFill/>
              </a:ln>
              <a:solidFill>
                <a:srgbClr val="FFFFFF"/>
              </a:solidFill>
              <a:effectLst/>
              <a:uLnTx/>
              <a:uFillTx/>
              <a:latin typeface="Arial Nova"/>
              <a:ea typeface="+mn-ea"/>
              <a:cs typeface="+mn-cs"/>
            </a:endParaRPr>
          </a:p>
        </p:txBody>
      </p:sp>
      <p:sp>
        <p:nvSpPr>
          <p:cNvPr id="9" name="Rectangle 8">
            <a:extLst>
              <a:ext uri="{FF2B5EF4-FFF2-40B4-BE49-F238E27FC236}">
                <a16:creationId xmlns:a16="http://schemas.microsoft.com/office/drawing/2014/main" id="{53E4A92C-E42F-4523-8D07-7F9836817FF4}"/>
              </a:ext>
            </a:extLst>
          </p:cNvPr>
          <p:cNvSpPr/>
          <p:nvPr/>
        </p:nvSpPr>
        <p:spPr>
          <a:xfrm>
            <a:off x="1514007" y="4245397"/>
            <a:ext cx="3023242" cy="7154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756000" rtlCol="0" anchor="ctr"/>
          <a:lstStyle/>
          <a:p>
            <a:pPr lvl="0">
              <a:defRPr/>
            </a:pPr>
            <a:r>
              <a:rPr lang="en-GB" sz="1700" b="1" dirty="0">
                <a:solidFill>
                  <a:srgbClr val="FFFFFF"/>
                </a:solidFill>
              </a:rPr>
              <a:t>DESENVOLVIMENTO</a:t>
            </a:r>
            <a:endParaRPr kumimoji="0" lang="en-GB" sz="17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10" name="Rectangle 9">
            <a:extLst>
              <a:ext uri="{FF2B5EF4-FFF2-40B4-BE49-F238E27FC236}">
                <a16:creationId xmlns:a16="http://schemas.microsoft.com/office/drawing/2014/main" id="{5B2947C6-B5BB-46B1-B02A-B24F07563C97}"/>
              </a:ext>
            </a:extLst>
          </p:cNvPr>
          <p:cNvSpPr/>
          <p:nvPr/>
        </p:nvSpPr>
        <p:spPr>
          <a:xfrm>
            <a:off x="1657249" y="5163334"/>
            <a:ext cx="2880000" cy="7154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56000" rtlCol="0" anchor="ctr"/>
          <a:lstStyle/>
          <a:p>
            <a:pPr lvl="0">
              <a:defRPr/>
            </a:pPr>
            <a:r>
              <a:rPr lang="en-GB" sz="1700" b="1" dirty="0">
                <a:solidFill>
                  <a:srgbClr val="FFFFFF"/>
                </a:solidFill>
              </a:rPr>
              <a:t>OPERAÇÕES</a:t>
            </a:r>
            <a:endParaRPr kumimoji="0" lang="en-GB" sz="1700" b="1" i="0" u="none" strike="noStrike" kern="1200" cap="none" spc="0" normalizeH="0" baseline="0" noProof="0" dirty="0">
              <a:ln>
                <a:noFill/>
              </a:ln>
              <a:solidFill>
                <a:srgbClr val="FFFFFF"/>
              </a:solidFill>
              <a:effectLst/>
              <a:uLnTx/>
              <a:uFillTx/>
              <a:latin typeface="Arial Nova"/>
              <a:ea typeface="+mn-ea"/>
              <a:cs typeface="+mn-cs"/>
            </a:endParaRPr>
          </a:p>
        </p:txBody>
      </p:sp>
      <p:sp>
        <p:nvSpPr>
          <p:cNvPr id="18" name="TextBox 17">
            <a:extLst>
              <a:ext uri="{FF2B5EF4-FFF2-40B4-BE49-F238E27FC236}">
                <a16:creationId xmlns:a16="http://schemas.microsoft.com/office/drawing/2014/main" id="{9AE3C83C-7FF5-479C-8B79-6DAA7192C9E8}"/>
              </a:ext>
            </a:extLst>
          </p:cNvPr>
          <p:cNvSpPr txBox="1"/>
          <p:nvPr/>
        </p:nvSpPr>
        <p:spPr>
          <a:xfrm>
            <a:off x="4722871" y="1515290"/>
            <a:ext cx="6974838" cy="738664"/>
          </a:xfrm>
          <a:prstGeom prst="rect">
            <a:avLst/>
          </a:prstGeom>
          <a:noFill/>
          <a:ln>
            <a:noFill/>
          </a:ln>
        </p:spPr>
        <p:txBody>
          <a:bodyPr wrap="square" lIns="251999" rIns="180000" rtlCol="0" anchor="ctr">
            <a:noAutofit/>
          </a:bodyPr>
          <a:lstStyle/>
          <a:p>
            <a:pPr lvl="0">
              <a:defRPr/>
            </a:pPr>
            <a:r>
              <a:rPr lang="en-US" dirty="0" err="1">
                <a:solidFill>
                  <a:srgbClr val="FFFFFF"/>
                </a:solidFill>
                <a:latin typeface="Arial Nova" panose="020B0504020202020204" pitchFamily="34" charset="0"/>
                <a:cs typeface="Segoe UI Semibold" panose="020B0702040204020203" pitchFamily="34" charset="0"/>
              </a:rPr>
              <a:t>Crie</a:t>
            </a:r>
            <a:r>
              <a:rPr lang="en-US" dirty="0">
                <a:solidFill>
                  <a:srgbClr val="FFFFFF"/>
                </a:solidFill>
                <a:latin typeface="Arial Nova" panose="020B0504020202020204" pitchFamily="34" charset="0"/>
                <a:cs typeface="Segoe UI Semibold" panose="020B0702040204020203" pitchFamily="34" charset="0"/>
              </a:rPr>
              <a:t> </a:t>
            </a:r>
            <a:r>
              <a:rPr lang="en-US" dirty="0" err="1">
                <a:solidFill>
                  <a:srgbClr val="FFFFFF"/>
                </a:solidFill>
                <a:latin typeface="Arial Nova" panose="020B0504020202020204" pitchFamily="34" charset="0"/>
                <a:cs typeface="Segoe UI Semibold" panose="020B0702040204020203" pitchFamily="34" charset="0"/>
              </a:rPr>
              <a:t>uma</a:t>
            </a:r>
            <a:r>
              <a:rPr lang="en-US" dirty="0">
                <a:solidFill>
                  <a:srgbClr val="FFFFFF"/>
                </a:solidFill>
                <a:latin typeface="Arial Nova" panose="020B0504020202020204" pitchFamily="34" charset="0"/>
                <a:cs typeface="Segoe UI Semibold" panose="020B0702040204020203" pitchFamily="34" charset="0"/>
              </a:rPr>
              <a:t> </a:t>
            </a:r>
            <a:r>
              <a:rPr lang="en-US" dirty="0" err="1">
                <a:solidFill>
                  <a:srgbClr val="FFFFFF"/>
                </a:solidFill>
                <a:latin typeface="Arial Nova" panose="020B0504020202020204" pitchFamily="34" charset="0"/>
                <a:cs typeface="Segoe UI Semibold" panose="020B0702040204020203" pitchFamily="34" charset="0"/>
              </a:rPr>
              <a:t>estratégia</a:t>
            </a:r>
            <a:r>
              <a:rPr lang="en-US" dirty="0">
                <a:solidFill>
                  <a:srgbClr val="FFFFFF"/>
                </a:solidFill>
                <a:latin typeface="Arial Nova" panose="020B0504020202020204" pitchFamily="34" charset="0"/>
                <a:cs typeface="Segoe UI Semibold" panose="020B0702040204020203" pitchFamily="34" charset="0"/>
              </a:rPr>
              <a:t> e </a:t>
            </a:r>
            <a:r>
              <a:rPr lang="en-US" dirty="0" err="1">
                <a:solidFill>
                  <a:srgbClr val="FFFFFF"/>
                </a:solidFill>
                <a:latin typeface="Arial Nova" panose="020B0504020202020204" pitchFamily="34" charset="0"/>
                <a:cs typeface="Segoe UI Semibold" panose="020B0702040204020203" pitchFamily="34" charset="0"/>
              </a:rPr>
              <a:t>uma</a:t>
            </a:r>
            <a:r>
              <a:rPr lang="en-US" dirty="0">
                <a:solidFill>
                  <a:srgbClr val="FFFFFF"/>
                </a:solidFill>
                <a:latin typeface="Arial Nova" panose="020B0504020202020204" pitchFamily="34" charset="0"/>
                <a:cs typeface="Segoe UI Semibold" panose="020B0702040204020203" pitchFamily="34" charset="0"/>
              </a:rPr>
              <a:t> </a:t>
            </a:r>
            <a:r>
              <a:rPr lang="en-US" dirty="0" err="1">
                <a:solidFill>
                  <a:srgbClr val="FFFFFF"/>
                </a:solidFill>
                <a:latin typeface="Arial Nova" panose="020B0504020202020204" pitchFamily="34" charset="0"/>
                <a:cs typeface="Segoe UI Semibold" panose="020B0702040204020203" pitchFamily="34" charset="0"/>
              </a:rPr>
              <a:t>estrutura</a:t>
            </a:r>
            <a:r>
              <a:rPr lang="en-US" dirty="0">
                <a:solidFill>
                  <a:srgbClr val="FFFFFF"/>
                </a:solidFill>
                <a:latin typeface="Arial Nova" panose="020B0504020202020204" pitchFamily="34" charset="0"/>
                <a:cs typeface="Segoe UI Semibold" panose="020B0702040204020203" pitchFamily="34" charset="0"/>
              </a:rPr>
              <a:t> de </a:t>
            </a:r>
            <a:r>
              <a:rPr lang="en-US" dirty="0" err="1">
                <a:solidFill>
                  <a:srgbClr val="FFFFFF"/>
                </a:solidFill>
                <a:latin typeface="Arial Nova" panose="020B0504020202020204" pitchFamily="34" charset="0"/>
                <a:cs typeface="Segoe UI Semibold" panose="020B0702040204020203" pitchFamily="34" charset="0"/>
              </a:rPr>
              <a:t>governança</a:t>
            </a:r>
            <a:r>
              <a:rPr lang="en-US" dirty="0">
                <a:solidFill>
                  <a:srgbClr val="FFFFFF"/>
                </a:solidFill>
                <a:latin typeface="Arial Nova" panose="020B0504020202020204" pitchFamily="34" charset="0"/>
                <a:cs typeface="Segoe UI Semibold" panose="020B0702040204020203" pitchFamily="34" charset="0"/>
              </a:rPr>
              <a:t> para </a:t>
            </a:r>
            <a:r>
              <a:rPr lang="en-US" dirty="0" err="1">
                <a:solidFill>
                  <a:srgbClr val="FFFFFF"/>
                </a:solidFill>
                <a:latin typeface="Arial Nova" panose="020B0504020202020204" pitchFamily="34" charset="0"/>
                <a:cs typeface="Segoe UI Semibold" panose="020B0702040204020203" pitchFamily="34" charset="0"/>
              </a:rPr>
              <a:t>apoiar</a:t>
            </a:r>
            <a:r>
              <a:rPr lang="en-US" dirty="0">
                <a:solidFill>
                  <a:srgbClr val="FFFFFF"/>
                </a:solidFill>
                <a:latin typeface="Arial Nova" panose="020B0504020202020204" pitchFamily="34" charset="0"/>
                <a:cs typeface="Segoe UI Semibold" panose="020B0702040204020203" pitchFamily="34" charset="0"/>
              </a:rPr>
              <a:t> a </a:t>
            </a:r>
            <a:r>
              <a:rPr lang="en-US" dirty="0" err="1">
                <a:solidFill>
                  <a:srgbClr val="FFFFFF"/>
                </a:solidFill>
                <a:latin typeface="Arial Nova" panose="020B0504020202020204" pitchFamily="34" charset="0"/>
                <a:cs typeface="Segoe UI Semibold" panose="020B0702040204020203" pitchFamily="34" charset="0"/>
              </a:rPr>
              <a:t>visão</a:t>
            </a:r>
            <a:r>
              <a:rPr lang="en-US" dirty="0">
                <a:solidFill>
                  <a:srgbClr val="FFFFFF"/>
                </a:solidFill>
                <a:latin typeface="Arial Nova" panose="020B0504020202020204" pitchFamily="34" charset="0"/>
                <a:cs typeface="Segoe UI Semibold" panose="020B0702040204020203" pitchFamily="34" charset="0"/>
              </a:rPr>
              <a:t> da </a:t>
            </a:r>
            <a:r>
              <a:rPr lang="en-US" dirty="0" err="1">
                <a:solidFill>
                  <a:srgbClr val="FFFFFF"/>
                </a:solidFill>
                <a:latin typeface="Arial Nova" panose="020B0504020202020204" pitchFamily="34" charset="0"/>
                <a:cs typeface="Segoe UI Semibold" panose="020B0702040204020203" pitchFamily="34" charset="0"/>
              </a:rPr>
              <a:t>sua</a:t>
            </a:r>
            <a:r>
              <a:rPr lang="en-US" dirty="0">
                <a:solidFill>
                  <a:srgbClr val="FFFFFF"/>
                </a:solidFill>
                <a:latin typeface="Arial Nova" panose="020B0504020202020204" pitchFamily="34" charset="0"/>
                <a:cs typeface="Segoe UI Semibold" panose="020B0702040204020203" pitchFamily="34" charset="0"/>
              </a:rPr>
              <a:t> </a:t>
            </a:r>
            <a:r>
              <a:rPr lang="en-US" dirty="0" err="1">
                <a:solidFill>
                  <a:srgbClr val="FFFFFF"/>
                </a:solidFill>
                <a:latin typeface="Arial Nova" panose="020B0504020202020204" pitchFamily="34" charset="0"/>
                <a:cs typeface="Segoe UI Semibold" panose="020B0702040204020203" pitchFamily="34" charset="0"/>
              </a:rPr>
              <a:t>organização</a:t>
            </a:r>
            <a:endParaRPr kumimoji="0" lang="en-US" sz="1800" b="0" i="0" u="none" strike="sngStrike" kern="1200" cap="none" spc="0" normalizeH="0" baseline="0" noProof="0" dirty="0">
              <a:ln>
                <a:noFill/>
              </a:ln>
              <a:solidFill>
                <a:srgbClr val="FFFFFF"/>
              </a:solidFill>
              <a:effectLst/>
              <a:uLnTx/>
              <a:uFillTx/>
              <a:latin typeface="Arial Nova" panose="020B0504020202020204" pitchFamily="34" charset="0"/>
              <a:ea typeface="+mn-ea"/>
              <a:cs typeface="Segoe UI Semibold" panose="020B0702040204020203" pitchFamily="34" charset="0"/>
            </a:endParaRPr>
          </a:p>
        </p:txBody>
      </p:sp>
      <p:sp>
        <p:nvSpPr>
          <p:cNvPr id="19" name="TextBox 18">
            <a:extLst>
              <a:ext uri="{FF2B5EF4-FFF2-40B4-BE49-F238E27FC236}">
                <a16:creationId xmlns:a16="http://schemas.microsoft.com/office/drawing/2014/main" id="{75DA16DF-8EF6-4C38-B144-973FA4F481BC}"/>
              </a:ext>
            </a:extLst>
          </p:cNvPr>
          <p:cNvSpPr txBox="1"/>
          <p:nvPr/>
        </p:nvSpPr>
        <p:spPr>
          <a:xfrm>
            <a:off x="4722870" y="2426805"/>
            <a:ext cx="7469129" cy="738661"/>
          </a:xfrm>
          <a:prstGeom prst="rect">
            <a:avLst/>
          </a:prstGeom>
          <a:noFill/>
          <a:ln>
            <a:noFill/>
          </a:ln>
        </p:spPr>
        <p:txBody>
          <a:bodyPr wrap="square" lIns="251999" tIns="45720" rIns="180000" bIns="45720" rtlCol="0" anchor="ctr">
            <a:noAutofit/>
          </a:bodyPr>
          <a:lstStyle/>
          <a:p>
            <a:pPr lvl="0">
              <a:defRPr/>
            </a:pPr>
            <a:r>
              <a:rPr lang="en-US" dirty="0" err="1">
                <a:solidFill>
                  <a:srgbClr val="FFFFFF"/>
                </a:solidFill>
                <a:latin typeface="Arial Nova" panose="020B0504020202020204" pitchFamily="34" charset="0"/>
                <a:cs typeface="Segoe UI Semibold"/>
              </a:rPr>
              <a:t>Faça</a:t>
            </a:r>
            <a:r>
              <a:rPr lang="en-US" dirty="0">
                <a:solidFill>
                  <a:srgbClr val="FFFFFF"/>
                </a:solidFill>
                <a:latin typeface="Arial Nova" panose="020B0504020202020204" pitchFamily="34" charset="0"/>
                <a:cs typeface="Segoe UI Semibold"/>
              </a:rPr>
              <a:t> a </a:t>
            </a:r>
            <a:r>
              <a:rPr lang="en-US" dirty="0" err="1">
                <a:solidFill>
                  <a:srgbClr val="FFFFFF"/>
                </a:solidFill>
                <a:latin typeface="Arial Nova" panose="020B0504020202020204" pitchFamily="34" charset="0"/>
                <a:cs typeface="Segoe UI Semibold"/>
              </a:rPr>
              <a:t>transição</a:t>
            </a:r>
            <a:r>
              <a:rPr lang="en-US" dirty="0">
                <a:solidFill>
                  <a:srgbClr val="FFFFFF"/>
                </a:solidFill>
                <a:latin typeface="Arial Nova" panose="020B0504020202020204" pitchFamily="34" charset="0"/>
                <a:cs typeface="Segoe UI Semibold"/>
              </a:rPr>
              <a:t> </a:t>
            </a:r>
            <a:r>
              <a:rPr lang="en-US" dirty="0" err="1">
                <a:solidFill>
                  <a:srgbClr val="FFFFFF"/>
                </a:solidFill>
                <a:latin typeface="Arial Nova" panose="020B0504020202020204" pitchFamily="34" charset="0"/>
                <a:cs typeface="Segoe UI Semibold"/>
              </a:rPr>
              <a:t>bem-sucedida</a:t>
            </a:r>
            <a:r>
              <a:rPr lang="en-US" dirty="0">
                <a:solidFill>
                  <a:srgbClr val="FFFFFF"/>
                </a:solidFill>
                <a:latin typeface="Arial Nova" panose="020B0504020202020204" pitchFamily="34" charset="0"/>
                <a:cs typeface="Segoe UI Semibold"/>
              </a:rPr>
              <a:t> para </a:t>
            </a:r>
            <a:r>
              <a:rPr lang="en-US" dirty="0" err="1">
                <a:solidFill>
                  <a:srgbClr val="FFFFFF"/>
                </a:solidFill>
                <a:latin typeface="Arial Nova" panose="020B0504020202020204" pitchFamily="34" charset="0"/>
                <a:cs typeface="Segoe UI Semibold"/>
              </a:rPr>
              <a:t>uma</a:t>
            </a:r>
            <a:r>
              <a:rPr lang="en-US" dirty="0">
                <a:solidFill>
                  <a:srgbClr val="FFFFFF"/>
                </a:solidFill>
                <a:latin typeface="Arial Nova" panose="020B0504020202020204" pitchFamily="34" charset="0"/>
                <a:cs typeface="Segoe UI Semibold"/>
              </a:rPr>
              <a:t> </a:t>
            </a:r>
            <a:r>
              <a:rPr lang="en-US" dirty="0" err="1">
                <a:solidFill>
                  <a:srgbClr val="FFFFFF"/>
                </a:solidFill>
                <a:latin typeface="Arial Nova" panose="020B0504020202020204" pitchFamily="34" charset="0"/>
                <a:cs typeface="Segoe UI Semibold"/>
              </a:rPr>
              <a:t>força</a:t>
            </a:r>
            <a:r>
              <a:rPr lang="en-US" dirty="0">
                <a:solidFill>
                  <a:srgbClr val="FFFFFF"/>
                </a:solidFill>
                <a:latin typeface="Arial Nova" panose="020B0504020202020204" pitchFamily="34" charset="0"/>
                <a:cs typeface="Segoe UI Semibold"/>
              </a:rPr>
              <a:t> de </a:t>
            </a:r>
            <a:r>
              <a:rPr lang="en-US" dirty="0" err="1">
                <a:solidFill>
                  <a:srgbClr val="FFFFFF"/>
                </a:solidFill>
                <a:latin typeface="Arial Nova" panose="020B0504020202020204" pitchFamily="34" charset="0"/>
                <a:cs typeface="Segoe UI Semibold"/>
              </a:rPr>
              <a:t>trabalho</a:t>
            </a:r>
            <a:r>
              <a:rPr lang="en-US" dirty="0">
                <a:solidFill>
                  <a:srgbClr val="FFFFFF"/>
                </a:solidFill>
                <a:latin typeface="Arial Nova" panose="020B0504020202020204" pitchFamily="34" charset="0"/>
                <a:cs typeface="Segoe UI Semibold"/>
              </a:rPr>
              <a:t> </a:t>
            </a:r>
            <a:r>
              <a:rPr lang="en-US" dirty="0" err="1">
                <a:solidFill>
                  <a:srgbClr val="FFFFFF"/>
                </a:solidFill>
                <a:latin typeface="Arial Nova" panose="020B0504020202020204" pitchFamily="34" charset="0"/>
                <a:cs typeface="Segoe UI Semibold"/>
              </a:rPr>
              <a:t>unificada</a:t>
            </a:r>
            <a:r>
              <a:rPr lang="en-US" dirty="0">
                <a:solidFill>
                  <a:srgbClr val="FFFFFF"/>
                </a:solidFill>
                <a:latin typeface="Arial Nova" panose="020B0504020202020204" pitchFamily="34" charset="0"/>
                <a:cs typeface="Segoe UI Semibold"/>
              </a:rPr>
              <a:t>, </a:t>
            </a:r>
            <a:r>
              <a:rPr lang="en-US" dirty="0" err="1">
                <a:solidFill>
                  <a:srgbClr val="FFFFFF"/>
                </a:solidFill>
                <a:latin typeface="Arial Nova" panose="020B0504020202020204" pitchFamily="34" charset="0"/>
                <a:cs typeface="Segoe UI Semibold"/>
              </a:rPr>
              <a:t>conectando</a:t>
            </a:r>
            <a:r>
              <a:rPr lang="en-US" dirty="0">
                <a:solidFill>
                  <a:srgbClr val="FFFFFF"/>
                </a:solidFill>
                <a:latin typeface="Arial Nova" panose="020B0504020202020204" pitchFamily="34" charset="0"/>
                <a:cs typeface="Segoe UI Semibold"/>
              </a:rPr>
              <a:t> </a:t>
            </a:r>
            <a:r>
              <a:rPr lang="en-US" dirty="0" err="1">
                <a:solidFill>
                  <a:srgbClr val="FFFFFF"/>
                </a:solidFill>
                <a:latin typeface="Arial Nova" panose="020B0504020202020204" pitchFamily="34" charset="0"/>
                <a:cs typeface="Segoe UI Semibold"/>
              </a:rPr>
              <a:t>perfeitamente</a:t>
            </a:r>
            <a:r>
              <a:rPr lang="en-US" dirty="0">
                <a:solidFill>
                  <a:srgbClr val="FFFFFF"/>
                </a:solidFill>
                <a:latin typeface="Arial Nova" panose="020B0504020202020204" pitchFamily="34" charset="0"/>
                <a:cs typeface="Segoe UI Semibold"/>
              </a:rPr>
              <a:t> </a:t>
            </a:r>
            <a:r>
              <a:rPr lang="en-US" dirty="0" err="1">
                <a:solidFill>
                  <a:srgbClr val="FFFFFF"/>
                </a:solidFill>
                <a:latin typeface="Arial Nova" panose="020B0504020202020204" pitchFamily="34" charset="0"/>
                <a:cs typeface="Segoe UI Semibold"/>
              </a:rPr>
              <a:t>pessoas</a:t>
            </a:r>
            <a:r>
              <a:rPr lang="en-US" dirty="0">
                <a:solidFill>
                  <a:srgbClr val="FFFFFF"/>
                </a:solidFill>
                <a:latin typeface="Arial Nova" panose="020B0504020202020204" pitchFamily="34" charset="0"/>
                <a:cs typeface="Segoe UI Semibold"/>
              </a:rPr>
              <a:t> e </a:t>
            </a:r>
            <a:r>
              <a:rPr lang="en-US" dirty="0" err="1">
                <a:solidFill>
                  <a:srgbClr val="FFFFFF"/>
                </a:solidFill>
                <a:latin typeface="Arial Nova" panose="020B0504020202020204" pitchFamily="34" charset="0"/>
                <a:cs typeface="Segoe UI Semibold"/>
              </a:rPr>
              <a:t>colegas</a:t>
            </a:r>
            <a:r>
              <a:rPr lang="en-US" dirty="0">
                <a:solidFill>
                  <a:srgbClr val="FFFFFF"/>
                </a:solidFill>
                <a:latin typeface="Arial Nova" panose="020B0504020202020204" pitchFamily="34" charset="0"/>
                <a:cs typeface="Segoe UI Semibold"/>
              </a:rPr>
              <a:t> de </a:t>
            </a:r>
            <a:r>
              <a:rPr lang="en-US" dirty="0" err="1">
                <a:solidFill>
                  <a:srgbClr val="FFFFFF"/>
                </a:solidFill>
                <a:latin typeface="Arial Nova" panose="020B0504020202020204" pitchFamily="34" charset="0"/>
                <a:cs typeface="Segoe UI Semibold"/>
              </a:rPr>
              <a:t>trabalho</a:t>
            </a:r>
            <a:r>
              <a:rPr lang="en-US" dirty="0">
                <a:solidFill>
                  <a:srgbClr val="FFFFFF"/>
                </a:solidFill>
                <a:latin typeface="Arial Nova" panose="020B0504020202020204" pitchFamily="34" charset="0"/>
                <a:cs typeface="Segoe UI Semibold"/>
              </a:rPr>
              <a:t> </a:t>
            </a:r>
            <a:r>
              <a:rPr lang="en-US" dirty="0" err="1">
                <a:solidFill>
                  <a:srgbClr val="FFFFFF"/>
                </a:solidFill>
                <a:latin typeface="Arial Nova" panose="020B0504020202020204" pitchFamily="34" charset="0"/>
                <a:cs typeface="Segoe UI Semibold"/>
              </a:rPr>
              <a:t>digitais</a:t>
            </a:r>
            <a:endParaRPr kumimoji="0" lang="en-US" sz="1800" b="0" i="0" u="none" strike="noStrike" kern="1200" cap="none" spc="0" normalizeH="0" baseline="0" noProof="0" dirty="0">
              <a:ln>
                <a:noFill/>
              </a:ln>
              <a:solidFill>
                <a:srgbClr val="FFFFFF"/>
              </a:solidFill>
              <a:effectLst/>
              <a:uLnTx/>
              <a:uFillTx/>
              <a:latin typeface="Arial Nova" panose="020B0504020202020204" pitchFamily="34" charset="0"/>
              <a:ea typeface="+mn-ea"/>
              <a:cs typeface="Segoe UI Semibold" panose="020B0702040204020203" pitchFamily="34" charset="0"/>
            </a:endParaRPr>
          </a:p>
        </p:txBody>
      </p:sp>
      <p:sp>
        <p:nvSpPr>
          <p:cNvPr id="20" name="TextBox 19">
            <a:extLst>
              <a:ext uri="{FF2B5EF4-FFF2-40B4-BE49-F238E27FC236}">
                <a16:creationId xmlns:a16="http://schemas.microsoft.com/office/drawing/2014/main" id="{704C74A2-0BE4-4359-9E0E-CEB9B57717A5}"/>
              </a:ext>
            </a:extLst>
          </p:cNvPr>
          <p:cNvSpPr txBox="1"/>
          <p:nvPr/>
        </p:nvSpPr>
        <p:spPr>
          <a:xfrm>
            <a:off x="4722871" y="3338069"/>
            <a:ext cx="6974838" cy="733687"/>
          </a:xfrm>
          <a:prstGeom prst="rect">
            <a:avLst/>
          </a:prstGeom>
          <a:noFill/>
          <a:ln>
            <a:noFill/>
          </a:ln>
        </p:spPr>
        <p:txBody>
          <a:bodyPr wrap="square" lIns="251999" rIns="180000" rtlCol="0" anchor="ctr">
            <a:noAutofit/>
          </a:bodyPr>
          <a:lstStyle/>
          <a:p>
            <a:pPr lvl="0">
              <a:defRPr/>
            </a:pPr>
            <a:r>
              <a:rPr lang="en-US" dirty="0" err="1">
                <a:solidFill>
                  <a:srgbClr val="FFFFFF"/>
                </a:solidFill>
                <a:latin typeface="Arial Nova" panose="020B0504020202020204" pitchFamily="34" charset="0"/>
                <a:cs typeface="Segoe UI Semibold" panose="020B0702040204020203" pitchFamily="34" charset="0"/>
              </a:rPr>
              <a:t>Identifique</a:t>
            </a:r>
            <a:r>
              <a:rPr lang="en-US" dirty="0">
                <a:solidFill>
                  <a:srgbClr val="FFFFFF"/>
                </a:solidFill>
                <a:latin typeface="Arial Nova" panose="020B0504020202020204" pitchFamily="34" charset="0"/>
                <a:cs typeface="Segoe UI Semibold" panose="020B0702040204020203" pitchFamily="34" charset="0"/>
              </a:rPr>
              <a:t> </a:t>
            </a:r>
            <a:r>
              <a:rPr lang="en-US" dirty="0" err="1">
                <a:solidFill>
                  <a:srgbClr val="FFFFFF"/>
                </a:solidFill>
                <a:latin typeface="Arial Nova" panose="020B0504020202020204" pitchFamily="34" charset="0"/>
                <a:cs typeface="Segoe UI Semibold" panose="020B0702040204020203" pitchFamily="34" charset="0"/>
              </a:rPr>
              <a:t>oportunidades</a:t>
            </a:r>
            <a:r>
              <a:rPr lang="en-US" dirty="0">
                <a:solidFill>
                  <a:srgbClr val="FFFFFF"/>
                </a:solidFill>
                <a:latin typeface="Arial Nova" panose="020B0504020202020204" pitchFamily="34" charset="0"/>
                <a:cs typeface="Segoe UI Semibold" panose="020B0702040204020203" pitchFamily="34" charset="0"/>
              </a:rPr>
              <a:t> </a:t>
            </a:r>
            <a:r>
              <a:rPr lang="en-US" dirty="0" err="1">
                <a:solidFill>
                  <a:srgbClr val="FFFFFF"/>
                </a:solidFill>
                <a:latin typeface="Arial Nova" panose="020B0504020202020204" pitchFamily="34" charset="0"/>
                <a:cs typeface="Segoe UI Semibold" panose="020B0702040204020203" pitchFamily="34" charset="0"/>
              </a:rPr>
              <a:t>transformacionais</a:t>
            </a:r>
            <a:r>
              <a:rPr lang="en-US" dirty="0">
                <a:solidFill>
                  <a:srgbClr val="FFFFFF"/>
                </a:solidFill>
                <a:latin typeface="Arial Nova" panose="020B0504020202020204" pitchFamily="34" charset="0"/>
                <a:cs typeface="Segoe UI Semibold" panose="020B0702040204020203" pitchFamily="34" charset="0"/>
              </a:rPr>
              <a:t> </a:t>
            </a:r>
            <a:r>
              <a:rPr lang="en-US" dirty="0" err="1">
                <a:solidFill>
                  <a:srgbClr val="FFFFFF"/>
                </a:solidFill>
                <a:latin typeface="Arial Nova" panose="020B0504020202020204" pitchFamily="34" charset="0"/>
                <a:cs typeface="Segoe UI Semibold" panose="020B0702040204020203" pitchFamily="34" charset="0"/>
              </a:rPr>
              <a:t>por</a:t>
            </a:r>
            <a:r>
              <a:rPr lang="en-US" dirty="0">
                <a:solidFill>
                  <a:srgbClr val="FFFFFF"/>
                </a:solidFill>
                <a:latin typeface="Arial Nova" panose="020B0504020202020204" pitchFamily="34" charset="0"/>
                <a:cs typeface="Segoe UI Semibold" panose="020B0702040204020203" pitchFamily="34" charset="0"/>
              </a:rPr>
              <a:t> </a:t>
            </a:r>
            <a:r>
              <a:rPr lang="en-US" dirty="0" err="1">
                <a:solidFill>
                  <a:srgbClr val="FFFFFF"/>
                </a:solidFill>
                <a:latin typeface="Arial Nova" panose="020B0504020202020204" pitchFamily="34" charset="0"/>
                <a:cs typeface="Segoe UI Semibold" panose="020B0702040204020203" pitchFamily="34" charset="0"/>
              </a:rPr>
              <a:t>meio</a:t>
            </a:r>
            <a:r>
              <a:rPr lang="en-US" dirty="0">
                <a:solidFill>
                  <a:srgbClr val="FFFFFF"/>
                </a:solidFill>
                <a:latin typeface="Arial Nova" panose="020B0504020202020204" pitchFamily="34" charset="0"/>
                <a:cs typeface="Segoe UI Semibold" panose="020B0702040204020203" pitchFamily="34" charset="0"/>
              </a:rPr>
              <a:t> de </a:t>
            </a:r>
            <a:r>
              <a:rPr lang="en-US" dirty="0" err="1">
                <a:solidFill>
                  <a:srgbClr val="FFFFFF"/>
                </a:solidFill>
                <a:latin typeface="Arial Nova" panose="020B0504020202020204" pitchFamily="34" charset="0"/>
                <a:cs typeface="Segoe UI Semibold" panose="020B0702040204020203" pitchFamily="34" charset="0"/>
              </a:rPr>
              <a:t>uma</a:t>
            </a:r>
            <a:r>
              <a:rPr lang="en-US" dirty="0">
                <a:solidFill>
                  <a:srgbClr val="FFFFFF"/>
                </a:solidFill>
                <a:latin typeface="Arial Nova" panose="020B0504020202020204" pitchFamily="34" charset="0"/>
                <a:cs typeface="Segoe UI Semibold" panose="020B0702040204020203" pitchFamily="34" charset="0"/>
              </a:rPr>
              <a:t> </a:t>
            </a:r>
            <a:r>
              <a:rPr lang="en-US" dirty="0" err="1">
                <a:solidFill>
                  <a:srgbClr val="FFFFFF"/>
                </a:solidFill>
                <a:latin typeface="Arial Nova" panose="020B0504020202020204" pitchFamily="34" charset="0"/>
                <a:cs typeface="Segoe UI Semibold" panose="020B0702040204020203" pitchFamily="34" charset="0"/>
              </a:rPr>
              <a:t>combinação</a:t>
            </a:r>
            <a:r>
              <a:rPr lang="en-US" dirty="0">
                <a:solidFill>
                  <a:srgbClr val="FFFFFF"/>
                </a:solidFill>
                <a:latin typeface="Arial Nova" panose="020B0504020202020204" pitchFamily="34" charset="0"/>
                <a:cs typeface="Segoe UI Semibold" panose="020B0702040204020203" pitchFamily="34" charset="0"/>
              </a:rPr>
              <a:t> de </a:t>
            </a:r>
            <a:r>
              <a:rPr lang="en-US" dirty="0" err="1">
                <a:solidFill>
                  <a:srgbClr val="FFFFFF"/>
                </a:solidFill>
                <a:latin typeface="Arial Nova" panose="020B0504020202020204" pitchFamily="34" charset="0"/>
                <a:cs typeface="Segoe UI Semibold" panose="020B0702040204020203" pitchFamily="34" charset="0"/>
              </a:rPr>
              <a:t>pesquisa</a:t>
            </a:r>
            <a:r>
              <a:rPr lang="en-US" dirty="0">
                <a:solidFill>
                  <a:srgbClr val="FFFFFF"/>
                </a:solidFill>
                <a:latin typeface="Arial Nova" panose="020B0504020202020204" pitchFamily="34" charset="0"/>
                <a:cs typeface="Segoe UI Semibold" panose="020B0702040204020203" pitchFamily="34" charset="0"/>
              </a:rPr>
              <a:t>, design e </a:t>
            </a:r>
            <a:r>
              <a:rPr lang="en-US" dirty="0" err="1">
                <a:solidFill>
                  <a:srgbClr val="FFFFFF"/>
                </a:solidFill>
                <a:latin typeface="Arial Nova" panose="020B0504020202020204" pitchFamily="34" charset="0"/>
                <a:cs typeface="Segoe UI Semibold" panose="020B0702040204020203" pitchFamily="34" charset="0"/>
              </a:rPr>
              <a:t>consultoria</a:t>
            </a:r>
            <a:endParaRPr kumimoji="0" lang="en-US" sz="1800" b="0" i="0" u="none" strike="noStrike" kern="1200" cap="none" spc="0" normalizeH="0" baseline="0" noProof="0" dirty="0">
              <a:ln>
                <a:noFill/>
              </a:ln>
              <a:solidFill>
                <a:srgbClr val="FFFFFF"/>
              </a:solidFill>
              <a:effectLst/>
              <a:uLnTx/>
              <a:uFillTx/>
              <a:latin typeface="Arial Nova" panose="020B0504020202020204" pitchFamily="34" charset="0"/>
              <a:ea typeface="+mn-ea"/>
              <a:cs typeface="Segoe UI Semibold" panose="020B0702040204020203" pitchFamily="34" charset="0"/>
            </a:endParaRPr>
          </a:p>
        </p:txBody>
      </p:sp>
      <p:sp>
        <p:nvSpPr>
          <p:cNvPr id="21" name="TextBox 20">
            <a:extLst>
              <a:ext uri="{FF2B5EF4-FFF2-40B4-BE49-F238E27FC236}">
                <a16:creationId xmlns:a16="http://schemas.microsoft.com/office/drawing/2014/main" id="{9E65AB56-F440-48C6-A4E1-C3534955570A}"/>
              </a:ext>
            </a:extLst>
          </p:cNvPr>
          <p:cNvSpPr txBox="1"/>
          <p:nvPr/>
        </p:nvSpPr>
        <p:spPr>
          <a:xfrm>
            <a:off x="4722870" y="4244110"/>
            <a:ext cx="6974839" cy="733687"/>
          </a:xfrm>
          <a:prstGeom prst="rect">
            <a:avLst/>
          </a:prstGeom>
          <a:noFill/>
          <a:ln>
            <a:noFill/>
          </a:ln>
        </p:spPr>
        <p:txBody>
          <a:bodyPr wrap="square" lIns="251999" rIns="180000" rtlCol="0" anchor="ctr">
            <a:noAutofit/>
          </a:bodyPr>
          <a:lstStyle/>
          <a:p>
            <a:pPr lvl="0">
              <a:defRPr/>
            </a:pPr>
            <a:r>
              <a:rPr lang="en-US" dirty="0" err="1">
                <a:solidFill>
                  <a:srgbClr val="FFFFFF"/>
                </a:solidFill>
                <a:latin typeface="Arial Nova" panose="020B0504020202020204" pitchFamily="34" charset="0"/>
                <a:cs typeface="Segoe UI Semibold" panose="020B0702040204020203" pitchFamily="34" charset="0"/>
              </a:rPr>
              <a:t>Alinhe</a:t>
            </a:r>
            <a:r>
              <a:rPr lang="en-US" dirty="0">
                <a:solidFill>
                  <a:srgbClr val="FFFFFF"/>
                </a:solidFill>
                <a:latin typeface="Arial Nova" panose="020B0504020202020204" pitchFamily="34" charset="0"/>
                <a:cs typeface="Segoe UI Semibold" panose="020B0702040204020203" pitchFamily="34" charset="0"/>
              </a:rPr>
              <a:t>-se com </a:t>
            </a:r>
            <a:r>
              <a:rPr lang="en-US" dirty="0" err="1">
                <a:solidFill>
                  <a:srgbClr val="FFFFFF"/>
                </a:solidFill>
                <a:latin typeface="Arial Nova" panose="020B0504020202020204" pitchFamily="34" charset="0"/>
                <a:cs typeface="Segoe UI Semibold" panose="020B0702040204020203" pitchFamily="34" charset="0"/>
              </a:rPr>
              <a:t>suas</a:t>
            </a:r>
            <a:r>
              <a:rPr lang="en-US" dirty="0">
                <a:solidFill>
                  <a:srgbClr val="FFFFFF"/>
                </a:solidFill>
                <a:latin typeface="Arial Nova" panose="020B0504020202020204" pitchFamily="34" charset="0"/>
                <a:cs typeface="Segoe UI Semibold" panose="020B0702040204020203" pitchFamily="34" charset="0"/>
              </a:rPr>
              <a:t> </a:t>
            </a:r>
            <a:r>
              <a:rPr lang="en-US" dirty="0" err="1">
                <a:solidFill>
                  <a:srgbClr val="FFFFFF"/>
                </a:solidFill>
                <a:latin typeface="Arial Nova" panose="020B0504020202020204" pitchFamily="34" charset="0"/>
                <a:cs typeface="Segoe UI Semibold" panose="020B0702040204020203" pitchFamily="34" charset="0"/>
              </a:rPr>
              <a:t>metodologias</a:t>
            </a:r>
            <a:r>
              <a:rPr lang="en-US" dirty="0">
                <a:solidFill>
                  <a:srgbClr val="FFFFFF"/>
                </a:solidFill>
                <a:latin typeface="Arial Nova" panose="020B0504020202020204" pitchFamily="34" charset="0"/>
                <a:cs typeface="Segoe UI Semibold" panose="020B0702040204020203" pitchFamily="34" charset="0"/>
              </a:rPr>
              <a:t> de </a:t>
            </a:r>
            <a:r>
              <a:rPr lang="en-US" dirty="0" err="1">
                <a:solidFill>
                  <a:srgbClr val="FFFFFF"/>
                </a:solidFill>
                <a:latin typeface="Arial Nova" panose="020B0504020202020204" pitchFamily="34" charset="0"/>
                <a:cs typeface="Segoe UI Semibold" panose="020B0702040204020203" pitchFamily="34" charset="0"/>
              </a:rPr>
              <a:t>entrega</a:t>
            </a:r>
            <a:r>
              <a:rPr lang="en-US" dirty="0">
                <a:solidFill>
                  <a:srgbClr val="FFFFFF"/>
                </a:solidFill>
                <a:latin typeface="Arial Nova" panose="020B0504020202020204" pitchFamily="34" charset="0"/>
                <a:cs typeface="Segoe UI Semibold" panose="020B0702040204020203" pitchFamily="34" charset="0"/>
              </a:rPr>
              <a:t> para se </a:t>
            </a:r>
            <a:r>
              <a:rPr lang="en-US" dirty="0" err="1">
                <a:solidFill>
                  <a:srgbClr val="FFFFFF"/>
                </a:solidFill>
                <a:latin typeface="Arial Nova" panose="020B0504020202020204" pitchFamily="34" charset="0"/>
                <a:cs typeface="Segoe UI Semibold" panose="020B0702040204020203" pitchFamily="34" charset="0"/>
              </a:rPr>
              <a:t>concentrar</a:t>
            </a:r>
            <a:r>
              <a:rPr lang="en-US" dirty="0">
                <a:solidFill>
                  <a:srgbClr val="FFFFFF"/>
                </a:solidFill>
                <a:latin typeface="Arial Nova" panose="020B0504020202020204" pitchFamily="34" charset="0"/>
                <a:cs typeface="Segoe UI Semibold" panose="020B0702040204020203" pitchFamily="34" charset="0"/>
              </a:rPr>
              <a:t> </a:t>
            </a:r>
            <a:r>
              <a:rPr lang="en-US" dirty="0" err="1">
                <a:solidFill>
                  <a:srgbClr val="FFFFFF"/>
                </a:solidFill>
                <a:latin typeface="Arial Nova" panose="020B0504020202020204" pitchFamily="34" charset="0"/>
                <a:cs typeface="Segoe UI Semibold" panose="020B0702040204020203" pitchFamily="34" charset="0"/>
              </a:rPr>
              <a:t>na</a:t>
            </a:r>
            <a:r>
              <a:rPr lang="en-US" dirty="0">
                <a:solidFill>
                  <a:srgbClr val="FFFFFF"/>
                </a:solidFill>
                <a:latin typeface="Arial Nova" panose="020B0504020202020204" pitchFamily="34" charset="0"/>
                <a:cs typeface="Segoe UI Semibold" panose="020B0702040204020203" pitchFamily="34" charset="0"/>
              </a:rPr>
              <a:t> </a:t>
            </a:r>
            <a:r>
              <a:rPr lang="en-US" dirty="0" err="1">
                <a:solidFill>
                  <a:srgbClr val="FFFFFF"/>
                </a:solidFill>
                <a:latin typeface="Arial Nova" panose="020B0504020202020204" pitchFamily="34" charset="0"/>
                <a:cs typeface="Segoe UI Semibold" panose="020B0702040204020203" pitchFamily="34" charset="0"/>
              </a:rPr>
              <a:t>criação</a:t>
            </a:r>
            <a:r>
              <a:rPr lang="en-US" dirty="0">
                <a:solidFill>
                  <a:srgbClr val="FFFFFF"/>
                </a:solidFill>
                <a:latin typeface="Arial Nova" panose="020B0504020202020204" pitchFamily="34" charset="0"/>
                <a:cs typeface="Segoe UI Semibold" panose="020B0702040204020203" pitchFamily="34" charset="0"/>
              </a:rPr>
              <a:t> de valor com </a:t>
            </a:r>
            <a:r>
              <a:rPr lang="en-US" dirty="0" err="1">
                <a:solidFill>
                  <a:srgbClr val="FFFFFF"/>
                </a:solidFill>
                <a:latin typeface="Arial Nova" panose="020B0504020202020204" pitchFamily="34" charset="0"/>
                <a:cs typeface="Segoe UI Semibold" panose="020B0702040204020203" pitchFamily="34" charset="0"/>
              </a:rPr>
              <a:t>rapidez</a:t>
            </a:r>
            <a:endParaRPr kumimoji="0" lang="en-US" sz="1800" b="0" i="0" u="none" strike="noStrike" kern="1200" cap="none" spc="0" normalizeH="0" baseline="0" noProof="0" dirty="0">
              <a:ln>
                <a:noFill/>
              </a:ln>
              <a:solidFill>
                <a:srgbClr val="FFFFFF"/>
              </a:solidFill>
              <a:effectLst/>
              <a:uLnTx/>
              <a:uFillTx/>
              <a:latin typeface="Arial Nova" panose="020B0504020202020204" pitchFamily="34" charset="0"/>
              <a:ea typeface="+mn-ea"/>
              <a:cs typeface="Segoe UI Semibold" panose="020B0702040204020203" pitchFamily="34" charset="0"/>
            </a:endParaRPr>
          </a:p>
        </p:txBody>
      </p:sp>
      <p:sp>
        <p:nvSpPr>
          <p:cNvPr id="22" name="TextBox 21">
            <a:extLst>
              <a:ext uri="{FF2B5EF4-FFF2-40B4-BE49-F238E27FC236}">
                <a16:creationId xmlns:a16="http://schemas.microsoft.com/office/drawing/2014/main" id="{E66D2082-0553-4B20-A7B5-DAF4FF76C5B9}"/>
              </a:ext>
            </a:extLst>
          </p:cNvPr>
          <p:cNvSpPr txBox="1"/>
          <p:nvPr/>
        </p:nvSpPr>
        <p:spPr>
          <a:xfrm>
            <a:off x="4722871" y="5150148"/>
            <a:ext cx="6974840" cy="733686"/>
          </a:xfrm>
          <a:prstGeom prst="rect">
            <a:avLst/>
          </a:prstGeom>
          <a:noFill/>
          <a:ln>
            <a:noFill/>
          </a:ln>
        </p:spPr>
        <p:txBody>
          <a:bodyPr wrap="square" lIns="251999" rIns="180000" rtlCol="0" anchor="ctr">
            <a:noAutofit/>
          </a:bodyPr>
          <a:lstStyle/>
          <a:p>
            <a:pPr lvl="0">
              <a:defRPr/>
            </a:pPr>
            <a:r>
              <a:rPr lang="en-US" dirty="0" err="1">
                <a:solidFill>
                  <a:srgbClr val="FFFFFF"/>
                </a:solidFill>
                <a:latin typeface="Arial Nova" panose="020B0504020202020204" pitchFamily="34" charset="0"/>
                <a:cs typeface="Segoe UI Semibold" panose="020B0702040204020203" pitchFamily="34" charset="0"/>
              </a:rPr>
              <a:t>Incorpore</a:t>
            </a:r>
            <a:r>
              <a:rPr lang="en-US" dirty="0">
                <a:solidFill>
                  <a:srgbClr val="FFFFFF"/>
                </a:solidFill>
                <a:latin typeface="Arial Nova" panose="020B0504020202020204" pitchFamily="34" charset="0"/>
                <a:cs typeface="Segoe UI Semibold" panose="020B0702040204020203" pitchFamily="34" charset="0"/>
              </a:rPr>
              <a:t> as </a:t>
            </a:r>
            <a:r>
              <a:rPr lang="en-US" dirty="0" err="1">
                <a:solidFill>
                  <a:srgbClr val="FFFFFF"/>
                </a:solidFill>
                <a:latin typeface="Arial Nova" panose="020B0504020202020204" pitchFamily="34" charset="0"/>
                <a:cs typeface="Segoe UI Semibold" panose="020B0702040204020203" pitchFamily="34" charset="0"/>
              </a:rPr>
              <a:t>melhores</a:t>
            </a:r>
            <a:r>
              <a:rPr lang="en-US" dirty="0">
                <a:solidFill>
                  <a:srgbClr val="FFFFFF"/>
                </a:solidFill>
                <a:latin typeface="Arial Nova" panose="020B0504020202020204" pitchFamily="34" charset="0"/>
                <a:cs typeface="Segoe UI Semibold" panose="020B0702040204020203" pitchFamily="34" charset="0"/>
              </a:rPr>
              <a:t> </a:t>
            </a:r>
            <a:r>
              <a:rPr lang="en-US" dirty="0" err="1">
                <a:solidFill>
                  <a:srgbClr val="FFFFFF"/>
                </a:solidFill>
                <a:latin typeface="Arial Nova" panose="020B0504020202020204" pitchFamily="34" charset="0"/>
                <a:cs typeface="Segoe UI Semibold" panose="020B0702040204020203" pitchFamily="34" charset="0"/>
              </a:rPr>
              <a:t>práticas</a:t>
            </a:r>
            <a:r>
              <a:rPr lang="en-US" dirty="0">
                <a:solidFill>
                  <a:srgbClr val="FFFFFF"/>
                </a:solidFill>
                <a:latin typeface="Arial Nova" panose="020B0504020202020204" pitchFamily="34" charset="0"/>
                <a:cs typeface="Segoe UI Semibold" panose="020B0702040204020203" pitchFamily="34" charset="0"/>
              </a:rPr>
              <a:t> para </a:t>
            </a:r>
            <a:r>
              <a:rPr lang="en-US" dirty="0" err="1">
                <a:solidFill>
                  <a:srgbClr val="FFFFFF"/>
                </a:solidFill>
                <a:latin typeface="Arial Nova" panose="020B0504020202020204" pitchFamily="34" charset="0"/>
                <a:cs typeface="Segoe UI Semibold" panose="020B0702040204020203" pitchFamily="34" charset="0"/>
              </a:rPr>
              <a:t>alcançar</a:t>
            </a:r>
            <a:r>
              <a:rPr lang="en-US" dirty="0">
                <a:solidFill>
                  <a:srgbClr val="FFFFFF"/>
                </a:solidFill>
                <a:latin typeface="Arial Nova" panose="020B0504020202020204" pitchFamily="34" charset="0"/>
                <a:cs typeface="Segoe UI Semibold" panose="020B0702040204020203" pitchFamily="34" charset="0"/>
              </a:rPr>
              <a:t> um </a:t>
            </a:r>
            <a:r>
              <a:rPr lang="en-US" dirty="0" err="1">
                <a:solidFill>
                  <a:srgbClr val="FFFFFF"/>
                </a:solidFill>
                <a:latin typeface="Arial Nova" panose="020B0504020202020204" pitchFamily="34" charset="0"/>
                <a:cs typeface="Segoe UI Semibold" panose="020B0702040204020203" pitchFamily="34" charset="0"/>
              </a:rPr>
              <a:t>processo</a:t>
            </a:r>
            <a:r>
              <a:rPr lang="en-US" dirty="0">
                <a:solidFill>
                  <a:srgbClr val="FFFFFF"/>
                </a:solidFill>
                <a:latin typeface="Arial Nova" panose="020B0504020202020204" pitchFamily="34" charset="0"/>
                <a:cs typeface="Segoe UI Semibold" panose="020B0702040204020203" pitchFamily="34" charset="0"/>
              </a:rPr>
              <a:t> de </a:t>
            </a:r>
            <a:r>
              <a:rPr lang="en-US" dirty="0" err="1">
                <a:solidFill>
                  <a:srgbClr val="FFFFFF"/>
                </a:solidFill>
                <a:latin typeface="Arial Nova" panose="020B0504020202020204" pitchFamily="34" charset="0"/>
                <a:cs typeface="Segoe UI Semibold" panose="020B0702040204020203" pitchFamily="34" charset="0"/>
              </a:rPr>
              <a:t>produção</a:t>
            </a:r>
            <a:r>
              <a:rPr lang="en-US" dirty="0">
                <a:solidFill>
                  <a:srgbClr val="FFFFFF"/>
                </a:solidFill>
                <a:latin typeface="Arial Nova" panose="020B0504020202020204" pitchFamily="34" charset="0"/>
                <a:cs typeface="Segoe UI Semibold" panose="020B0702040204020203" pitchFamily="34" charset="0"/>
              </a:rPr>
              <a:t> </a:t>
            </a:r>
            <a:r>
              <a:rPr lang="en-US" dirty="0" err="1">
                <a:solidFill>
                  <a:srgbClr val="FFFFFF"/>
                </a:solidFill>
                <a:latin typeface="Arial Nova" panose="020B0504020202020204" pitchFamily="34" charset="0"/>
                <a:cs typeface="Segoe UI Semibold" panose="020B0702040204020203" pitchFamily="34" charset="0"/>
              </a:rPr>
              <a:t>tranquilo</a:t>
            </a:r>
            <a:r>
              <a:rPr lang="en-US" dirty="0">
                <a:solidFill>
                  <a:srgbClr val="FFFFFF"/>
                </a:solidFill>
                <a:latin typeface="Arial Nova" panose="020B0504020202020204" pitchFamily="34" charset="0"/>
                <a:cs typeface="Segoe UI Semibold" panose="020B0702040204020203" pitchFamily="34" charset="0"/>
              </a:rPr>
              <a:t> com </a:t>
            </a:r>
            <a:r>
              <a:rPr lang="en-US" dirty="0" err="1">
                <a:solidFill>
                  <a:srgbClr val="FFFFFF"/>
                </a:solidFill>
                <a:latin typeface="Arial Nova" panose="020B0504020202020204" pitchFamily="34" charset="0"/>
                <a:cs typeface="Segoe UI Semibold" panose="020B0702040204020203" pitchFamily="34" charset="0"/>
              </a:rPr>
              <a:t>planejamento</a:t>
            </a:r>
            <a:r>
              <a:rPr lang="en-US" dirty="0">
                <a:solidFill>
                  <a:srgbClr val="FFFFFF"/>
                </a:solidFill>
                <a:latin typeface="Arial Nova" panose="020B0504020202020204" pitchFamily="34" charset="0"/>
                <a:cs typeface="Segoe UI Semibold" panose="020B0702040204020203" pitchFamily="34" charset="0"/>
              </a:rPr>
              <a:t> e </a:t>
            </a:r>
            <a:r>
              <a:rPr lang="en-US" dirty="0" err="1">
                <a:solidFill>
                  <a:srgbClr val="FFFFFF"/>
                </a:solidFill>
                <a:latin typeface="Arial Nova" panose="020B0504020202020204" pitchFamily="34" charset="0"/>
                <a:cs typeface="Segoe UI Semibold" panose="020B0702040204020203" pitchFamily="34" charset="0"/>
              </a:rPr>
              <a:t>controle</a:t>
            </a:r>
            <a:r>
              <a:rPr lang="en-US" dirty="0">
                <a:solidFill>
                  <a:srgbClr val="FFFFFF"/>
                </a:solidFill>
                <a:latin typeface="Arial Nova" panose="020B0504020202020204" pitchFamily="34" charset="0"/>
                <a:cs typeface="Segoe UI Semibold" panose="020B0702040204020203" pitchFamily="34" charset="0"/>
              </a:rPr>
              <a:t> </a:t>
            </a:r>
            <a:r>
              <a:rPr lang="en-US" dirty="0" err="1">
                <a:solidFill>
                  <a:srgbClr val="FFFFFF"/>
                </a:solidFill>
                <a:latin typeface="Arial Nova" panose="020B0504020202020204" pitchFamily="34" charset="0"/>
                <a:cs typeface="Segoe UI Semibold" panose="020B0702040204020203" pitchFamily="34" charset="0"/>
              </a:rPr>
              <a:t>eficientes</a:t>
            </a:r>
            <a:r>
              <a:rPr lang="en-US" dirty="0">
                <a:solidFill>
                  <a:srgbClr val="FFFFFF"/>
                </a:solidFill>
                <a:latin typeface="Arial Nova" panose="020B0504020202020204" pitchFamily="34" charset="0"/>
                <a:cs typeface="Segoe UI Semibold" panose="020B0702040204020203" pitchFamily="34" charset="0"/>
              </a:rPr>
              <a:t> das </a:t>
            </a:r>
            <a:r>
              <a:rPr lang="en-US" dirty="0" err="1">
                <a:solidFill>
                  <a:srgbClr val="FFFFFF"/>
                </a:solidFill>
                <a:latin typeface="Arial Nova" panose="020B0504020202020204" pitchFamily="34" charset="0"/>
                <a:cs typeface="Segoe UI Semibold" panose="020B0702040204020203" pitchFamily="34" charset="0"/>
              </a:rPr>
              <a:t>operações</a:t>
            </a:r>
            <a:r>
              <a:rPr lang="en-US" dirty="0">
                <a:solidFill>
                  <a:srgbClr val="FFFFFF"/>
                </a:solidFill>
                <a:latin typeface="Arial Nova" panose="020B0504020202020204" pitchFamily="34" charset="0"/>
                <a:cs typeface="Segoe UI Semibold" panose="020B0702040204020203" pitchFamily="34" charset="0"/>
              </a:rPr>
              <a:t> de </a:t>
            </a:r>
            <a:r>
              <a:rPr lang="en-US" dirty="0" err="1">
                <a:solidFill>
                  <a:srgbClr val="FFFFFF"/>
                </a:solidFill>
                <a:latin typeface="Arial Nova" panose="020B0504020202020204" pitchFamily="34" charset="0"/>
                <a:cs typeface="Segoe UI Semibold" panose="020B0702040204020203" pitchFamily="34" charset="0"/>
              </a:rPr>
              <a:t>negócios</a:t>
            </a:r>
            <a:endParaRPr kumimoji="0" lang="en-US" sz="1800" b="0" i="0" u="none" strike="noStrike" kern="1200" cap="none" spc="0" normalizeH="0" baseline="0" noProof="0" dirty="0">
              <a:ln>
                <a:noFill/>
              </a:ln>
              <a:solidFill>
                <a:srgbClr val="FFFFFF"/>
              </a:solidFill>
              <a:effectLst/>
              <a:uLnTx/>
              <a:uFillTx/>
              <a:latin typeface="Arial Nova" panose="020B0504020202020204" pitchFamily="34" charset="0"/>
              <a:ea typeface="+mn-ea"/>
              <a:cs typeface="Segoe UI Semibold" panose="020B0702040204020203" pitchFamily="34" charset="0"/>
            </a:endParaRPr>
          </a:p>
        </p:txBody>
      </p:sp>
      <p:grpSp>
        <p:nvGrpSpPr>
          <p:cNvPr id="11" name="Group 10">
            <a:extLst>
              <a:ext uri="{FF2B5EF4-FFF2-40B4-BE49-F238E27FC236}">
                <a16:creationId xmlns:a16="http://schemas.microsoft.com/office/drawing/2014/main" id="{52DC2F4B-2DC5-4DB6-91AE-1FE9916D348D}"/>
              </a:ext>
            </a:extLst>
          </p:cNvPr>
          <p:cNvGrpSpPr/>
          <p:nvPr/>
        </p:nvGrpSpPr>
        <p:grpSpPr>
          <a:xfrm>
            <a:off x="1191293" y="1422813"/>
            <a:ext cx="931911" cy="931911"/>
            <a:chOff x="616163" y="1549555"/>
            <a:chExt cx="931911" cy="931911"/>
          </a:xfrm>
        </p:grpSpPr>
        <p:sp>
          <p:nvSpPr>
            <p:cNvPr id="6" name="Oval 5">
              <a:extLst>
                <a:ext uri="{FF2B5EF4-FFF2-40B4-BE49-F238E27FC236}">
                  <a16:creationId xmlns:a16="http://schemas.microsoft.com/office/drawing/2014/main" id="{836F4876-7E41-A327-3AD1-CB1378C0ADA8}"/>
                </a:ext>
              </a:extLst>
            </p:cNvPr>
            <p:cNvSpPr/>
            <p:nvPr/>
          </p:nvSpPr>
          <p:spPr>
            <a:xfrm>
              <a:off x="616163" y="1549555"/>
              <a:ext cx="931911" cy="9319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Nova"/>
                <a:ea typeface="+mn-ea"/>
                <a:cs typeface="+mn-cs"/>
              </a:endParaRPr>
            </a:p>
          </p:txBody>
        </p:sp>
        <p:pic>
          <p:nvPicPr>
            <p:cNvPr id="25" name="Graphic 24">
              <a:extLst>
                <a:ext uri="{FF2B5EF4-FFF2-40B4-BE49-F238E27FC236}">
                  <a16:creationId xmlns:a16="http://schemas.microsoft.com/office/drawing/2014/main" id="{1E1D815D-407A-BEDC-FA13-68484AC291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3027" y="1606419"/>
              <a:ext cx="818182" cy="818182"/>
            </a:xfrm>
            <a:prstGeom prst="ellipse">
              <a:avLst/>
            </a:prstGeom>
          </p:spPr>
        </p:pic>
      </p:grpSp>
      <p:grpSp>
        <p:nvGrpSpPr>
          <p:cNvPr id="24" name="Group 23">
            <a:extLst>
              <a:ext uri="{FF2B5EF4-FFF2-40B4-BE49-F238E27FC236}">
                <a16:creationId xmlns:a16="http://schemas.microsoft.com/office/drawing/2014/main" id="{CCF570DB-0AD3-EE4C-A65F-E8390A48C006}"/>
              </a:ext>
            </a:extLst>
          </p:cNvPr>
          <p:cNvGrpSpPr/>
          <p:nvPr/>
        </p:nvGrpSpPr>
        <p:grpSpPr>
          <a:xfrm>
            <a:off x="1191293" y="4142184"/>
            <a:ext cx="931911" cy="931911"/>
            <a:chOff x="877176" y="4214457"/>
            <a:chExt cx="931911" cy="931911"/>
          </a:xfrm>
        </p:grpSpPr>
        <p:sp>
          <p:nvSpPr>
            <p:cNvPr id="15" name="Oval 14">
              <a:extLst>
                <a:ext uri="{FF2B5EF4-FFF2-40B4-BE49-F238E27FC236}">
                  <a16:creationId xmlns:a16="http://schemas.microsoft.com/office/drawing/2014/main" id="{89932D1C-C0E0-4628-6A25-C13F664634B2}"/>
                </a:ext>
              </a:extLst>
            </p:cNvPr>
            <p:cNvSpPr/>
            <p:nvPr/>
          </p:nvSpPr>
          <p:spPr>
            <a:xfrm>
              <a:off x="877176" y="4214457"/>
              <a:ext cx="931911" cy="9319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Nova"/>
                <a:ea typeface="+mn-ea"/>
                <a:cs typeface="+mn-cs"/>
              </a:endParaRPr>
            </a:p>
          </p:txBody>
        </p:sp>
        <p:pic>
          <p:nvPicPr>
            <p:cNvPr id="12" name="Graphic 11">
              <a:extLst>
                <a:ext uri="{FF2B5EF4-FFF2-40B4-BE49-F238E27FC236}">
                  <a16:creationId xmlns:a16="http://schemas.microsoft.com/office/drawing/2014/main" id="{457D93D7-EB91-A297-A35E-398EE83A1F6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4040" y="4271321"/>
              <a:ext cx="818182" cy="818182"/>
            </a:xfrm>
            <a:prstGeom prst="ellipse">
              <a:avLst/>
            </a:prstGeom>
          </p:spPr>
        </p:pic>
      </p:grpSp>
      <p:grpSp>
        <p:nvGrpSpPr>
          <p:cNvPr id="17" name="Group 16">
            <a:extLst>
              <a:ext uri="{FF2B5EF4-FFF2-40B4-BE49-F238E27FC236}">
                <a16:creationId xmlns:a16="http://schemas.microsoft.com/office/drawing/2014/main" id="{C3E15514-0907-A2B5-CA6C-18A1F74FEF1E}"/>
              </a:ext>
            </a:extLst>
          </p:cNvPr>
          <p:cNvGrpSpPr/>
          <p:nvPr/>
        </p:nvGrpSpPr>
        <p:grpSpPr>
          <a:xfrm>
            <a:off x="1191293" y="5048639"/>
            <a:ext cx="931911" cy="931911"/>
            <a:chOff x="901822" y="5321189"/>
            <a:chExt cx="931911" cy="931911"/>
          </a:xfrm>
        </p:grpSpPr>
        <p:sp>
          <p:nvSpPr>
            <p:cNvPr id="16" name="Oval 15">
              <a:extLst>
                <a:ext uri="{FF2B5EF4-FFF2-40B4-BE49-F238E27FC236}">
                  <a16:creationId xmlns:a16="http://schemas.microsoft.com/office/drawing/2014/main" id="{79CE0461-E59E-3607-BBBD-6AAD1FCFCCEB}"/>
                </a:ext>
              </a:extLst>
            </p:cNvPr>
            <p:cNvSpPr/>
            <p:nvPr/>
          </p:nvSpPr>
          <p:spPr>
            <a:xfrm>
              <a:off x="901822" y="5321189"/>
              <a:ext cx="931911" cy="9319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Nova"/>
                <a:ea typeface="+mn-ea"/>
                <a:cs typeface="+mn-cs"/>
              </a:endParaRPr>
            </a:p>
          </p:txBody>
        </p:sp>
        <p:pic>
          <p:nvPicPr>
            <p:cNvPr id="23" name="Graphic 22">
              <a:extLst>
                <a:ext uri="{FF2B5EF4-FFF2-40B4-BE49-F238E27FC236}">
                  <a16:creationId xmlns:a16="http://schemas.microsoft.com/office/drawing/2014/main" id="{DDFBC871-C472-DD14-C720-65DDCAB6528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8686" y="5378053"/>
              <a:ext cx="818182" cy="818182"/>
            </a:xfrm>
            <a:prstGeom prst="ellipse">
              <a:avLst/>
            </a:prstGeom>
          </p:spPr>
        </p:pic>
      </p:grpSp>
      <p:grpSp>
        <p:nvGrpSpPr>
          <p:cNvPr id="27" name="Group 26">
            <a:extLst>
              <a:ext uri="{FF2B5EF4-FFF2-40B4-BE49-F238E27FC236}">
                <a16:creationId xmlns:a16="http://schemas.microsoft.com/office/drawing/2014/main" id="{85E1A062-D05C-00A1-1CC0-0EFCE5DEE0D1}"/>
              </a:ext>
            </a:extLst>
          </p:cNvPr>
          <p:cNvGrpSpPr/>
          <p:nvPr/>
        </p:nvGrpSpPr>
        <p:grpSpPr>
          <a:xfrm>
            <a:off x="1191293" y="2329270"/>
            <a:ext cx="931911" cy="931911"/>
            <a:chOff x="724776" y="2066740"/>
            <a:chExt cx="931911" cy="931911"/>
          </a:xfrm>
        </p:grpSpPr>
        <p:sp>
          <p:nvSpPr>
            <p:cNvPr id="13" name="Oval 12">
              <a:extLst>
                <a:ext uri="{FF2B5EF4-FFF2-40B4-BE49-F238E27FC236}">
                  <a16:creationId xmlns:a16="http://schemas.microsoft.com/office/drawing/2014/main" id="{6AF799A4-71F9-76BE-2215-A9C83B4BCB60}"/>
                </a:ext>
              </a:extLst>
            </p:cNvPr>
            <p:cNvSpPr/>
            <p:nvPr/>
          </p:nvSpPr>
          <p:spPr>
            <a:xfrm>
              <a:off x="724776" y="2066740"/>
              <a:ext cx="931911" cy="9319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Nova"/>
                <a:ea typeface="+mn-ea"/>
                <a:cs typeface="+mn-cs"/>
              </a:endParaRPr>
            </a:p>
          </p:txBody>
        </p:sp>
        <p:pic>
          <p:nvPicPr>
            <p:cNvPr id="28" name="Graphic 27">
              <a:extLst>
                <a:ext uri="{FF2B5EF4-FFF2-40B4-BE49-F238E27FC236}">
                  <a16:creationId xmlns:a16="http://schemas.microsoft.com/office/drawing/2014/main" id="{B5A50B64-7431-266C-5A38-481764F168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81640" y="2123604"/>
              <a:ext cx="818182" cy="818182"/>
            </a:xfrm>
            <a:prstGeom prst="ellipse">
              <a:avLst/>
            </a:prstGeom>
          </p:spPr>
        </p:pic>
      </p:grpSp>
      <p:sp>
        <p:nvSpPr>
          <p:cNvPr id="2" name="Arrow: Up-Down 1">
            <a:extLst>
              <a:ext uri="{FF2B5EF4-FFF2-40B4-BE49-F238E27FC236}">
                <a16:creationId xmlns:a16="http://schemas.microsoft.com/office/drawing/2014/main" id="{8DD72BD3-17E5-C6BE-AE70-473070C68E7A}"/>
              </a:ext>
            </a:extLst>
          </p:cNvPr>
          <p:cNvSpPr/>
          <p:nvPr/>
        </p:nvSpPr>
        <p:spPr>
          <a:xfrm>
            <a:off x="206494" y="1422813"/>
            <a:ext cx="977752" cy="4644416"/>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defRPr/>
            </a:pPr>
            <a:r>
              <a:rPr lang="en-US" sz="2000" b="1" dirty="0">
                <a:ln w="10160">
                  <a:noFill/>
                  <a:prstDash val="solid"/>
                </a:ln>
                <a:solidFill>
                  <a:srgbClr val="FFFFFF"/>
                </a:solidFill>
              </a:rPr>
              <a:t>REALIZAÇÃO DE VALOR</a:t>
            </a:r>
            <a:endParaRPr kumimoji="0" lang="en-GB" sz="20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6" name="Title 1">
            <a:extLst>
              <a:ext uri="{FF2B5EF4-FFF2-40B4-BE49-F238E27FC236}">
                <a16:creationId xmlns:a16="http://schemas.microsoft.com/office/drawing/2014/main" id="{507F117D-6BDC-AE63-264B-7400CF8A1668}"/>
              </a:ext>
            </a:extLst>
          </p:cNvPr>
          <p:cNvSpPr txBox="1">
            <a:spLocks/>
          </p:cNvSpPr>
          <p:nvPr/>
        </p:nvSpPr>
        <p:spPr>
          <a:xfrm>
            <a:off x="640079" y="457200"/>
            <a:ext cx="10755631" cy="548640"/>
          </a:xfrm>
          <a:prstGeom prst="rect">
            <a:avLst/>
          </a:prstGeom>
        </p:spPr>
        <p:txBody>
          <a:bodyPr lIns="0" tIns="45720" rIns="91440" bIns="45720" anchor="t">
            <a:noAutofit/>
          </a:bodyPr>
          <a:lstStyle>
            <a:lvl1pPr algn="l" defTabSz="914400" rtl="0" eaLnBrk="1" latinLnBrk="0" hangingPunct="1">
              <a:lnSpc>
                <a:spcPct val="90000"/>
              </a:lnSpc>
              <a:spcBef>
                <a:spcPct val="0"/>
              </a:spcBef>
              <a:buNone/>
              <a:defRPr sz="3000" b="1" kern="1200">
                <a:solidFill>
                  <a:schemeClr val="tx1"/>
                </a:solidFill>
                <a:latin typeface="Arial Nova" panose="020B0504020202020204" pitchFamily="34" charset="0"/>
                <a:ea typeface="+mj-ea"/>
                <a:cs typeface="+mj-cs"/>
              </a:defRPr>
            </a:lvl1pPr>
          </a:lstStyle>
          <a:p>
            <a:pPr>
              <a:defRPr/>
            </a:pPr>
            <a:r>
              <a:rPr lang="en-US" sz="2800" dirty="0">
                <a:solidFill>
                  <a:srgbClr val="FFFFFF"/>
                </a:solidFill>
                <a:latin typeface="Arial Nova"/>
              </a:rPr>
              <a:t>O plano para o </a:t>
            </a:r>
            <a:r>
              <a:rPr lang="en-US" sz="2800" dirty="0" err="1">
                <a:solidFill>
                  <a:srgbClr val="FFFFFF"/>
                </a:solidFill>
                <a:latin typeface="Arial Nova"/>
              </a:rPr>
              <a:t>sucesso</a:t>
            </a:r>
            <a:r>
              <a:rPr lang="en-US" sz="2800" dirty="0">
                <a:solidFill>
                  <a:srgbClr val="FFFFFF"/>
                </a:solidFill>
                <a:latin typeface="Arial Nova"/>
              </a:rPr>
              <a:t> da </a:t>
            </a:r>
            <a:r>
              <a:rPr lang="en-US" sz="2800" dirty="0" err="1">
                <a:solidFill>
                  <a:srgbClr val="FFFFFF"/>
                </a:solidFill>
                <a:latin typeface="Arial Nova"/>
              </a:rPr>
              <a:t>automação</a:t>
            </a:r>
            <a:r>
              <a:rPr lang="en-US" sz="2800" dirty="0">
                <a:solidFill>
                  <a:srgbClr val="FFFFFF"/>
                </a:solidFill>
                <a:latin typeface="Arial Nova"/>
              </a:rPr>
              <a:t>: ROM</a:t>
            </a:r>
            <a:r>
              <a:rPr lang="en-US" sz="2800" baseline="30000" dirty="0">
                <a:solidFill>
                  <a:srgbClr val="FFFFFF"/>
                </a:solidFill>
                <a:latin typeface="Arial Nova"/>
              </a:rPr>
              <a:t>TM</a:t>
            </a:r>
            <a:r>
              <a:rPr lang="en-US" sz="2800" dirty="0">
                <a:solidFill>
                  <a:srgbClr val="FFFFFF"/>
                </a:solidFill>
                <a:latin typeface="Arial Nova"/>
              </a:rPr>
              <a:t>2</a:t>
            </a:r>
            <a:endParaRPr kumimoji="0" lang="en-US" sz="2700" b="1" i="0" u="none" strike="noStrike" kern="1200" cap="none" spc="0" normalizeH="0" baseline="0" noProof="0" dirty="0">
              <a:ln>
                <a:noFill/>
              </a:ln>
              <a:solidFill>
                <a:srgbClr val="FFFFFF"/>
              </a:solidFill>
              <a:effectLst/>
              <a:uLnTx/>
              <a:uFillTx/>
              <a:latin typeface="Arial Nova" panose="020B0504020202020204" pitchFamily="34" charset="0"/>
              <a:ea typeface="+mj-ea"/>
              <a:cs typeface="+mj-cs"/>
            </a:endParaRPr>
          </a:p>
        </p:txBody>
      </p:sp>
      <p:pic>
        <p:nvPicPr>
          <p:cNvPr id="31" name="Picture 30">
            <a:extLst>
              <a:ext uri="{FF2B5EF4-FFF2-40B4-BE49-F238E27FC236}">
                <a16:creationId xmlns:a16="http://schemas.microsoft.com/office/drawing/2014/main" id="{E6482C7A-FE59-6ECB-D10E-12F218D8B312}"/>
              </a:ext>
            </a:extLst>
          </p:cNvPr>
          <p:cNvPicPr>
            <a:picLocks noChangeAspect="1"/>
          </p:cNvPicPr>
          <p:nvPr/>
        </p:nvPicPr>
        <p:blipFill>
          <a:blip r:embed="rId15"/>
          <a:stretch>
            <a:fillRect/>
          </a:stretch>
        </p:blipFill>
        <p:spPr>
          <a:xfrm>
            <a:off x="9956047" y="5728408"/>
            <a:ext cx="1595874" cy="628240"/>
          </a:xfrm>
          <a:prstGeom prst="rect">
            <a:avLst/>
          </a:prstGeom>
        </p:spPr>
      </p:pic>
    </p:spTree>
    <p:extLst>
      <p:ext uri="{BB962C8B-B14F-4D97-AF65-F5344CB8AC3E}">
        <p14:creationId xmlns:p14="http://schemas.microsoft.com/office/powerpoint/2010/main" val="302313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2A7B09-9C12-B77D-3018-A1150B8C9FA8}"/>
              </a:ext>
            </a:extLst>
          </p:cNvPr>
          <p:cNvSpPr>
            <a:spLocks noGrp="1"/>
          </p:cNvSpPr>
          <p:nvPr>
            <p:ph type="sldNum" sz="quarter" idx="4"/>
          </p:nvPr>
        </p:nvSpPr>
        <p:spPr/>
        <p:txBody>
          <a:bodyPr/>
          <a:lstStyle/>
          <a:p>
            <a:fld id="{4B0EDFBC-7666-BA46-8E94-F83EDA5B5493}" type="slidenum">
              <a:rPr lang="en-US" smtClean="0"/>
              <a:pPr/>
              <a:t>27</a:t>
            </a:fld>
            <a:endParaRPr lang="en-US"/>
          </a:p>
        </p:txBody>
      </p:sp>
      <p:sp>
        <p:nvSpPr>
          <p:cNvPr id="3" name="Cylinder 40">
            <a:extLst>
              <a:ext uri="{FF2B5EF4-FFF2-40B4-BE49-F238E27FC236}">
                <a16:creationId xmlns:a16="http://schemas.microsoft.com/office/drawing/2014/main" id="{3A875405-611F-0D6D-1759-24F2B0014F72}"/>
              </a:ext>
            </a:extLst>
          </p:cNvPr>
          <p:cNvSpPr/>
          <p:nvPr/>
        </p:nvSpPr>
        <p:spPr>
          <a:xfrm>
            <a:off x="640080" y="1822237"/>
            <a:ext cx="2560316" cy="3558035"/>
          </a:xfrm>
          <a:prstGeom prst="can">
            <a:avLst>
              <a:gd name="adj" fmla="val 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0000" tIns="432000" rIns="180000" bIns="4572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Nova"/>
              <a:ea typeface="+mn-ea"/>
              <a:cs typeface="+mn-cs"/>
            </a:endParaRPr>
          </a:p>
          <a:p>
            <a:pPr lvl="0" algn="ctr">
              <a:defRPr/>
            </a:pPr>
            <a:r>
              <a:rPr lang="en-US" sz="2000" b="1" spc="100" dirty="0">
                <a:solidFill>
                  <a:srgbClr val="00ABE6"/>
                </a:solidFill>
              </a:rPr>
              <a:t>CRIAR</a:t>
            </a:r>
            <a:r>
              <a:rPr kumimoji="0" lang="en-US" sz="2000" b="1" i="0" u="none" strike="noStrike" kern="1200" cap="none" spc="0" normalizeH="0" baseline="0" noProof="0" dirty="0">
                <a:ln>
                  <a:noFill/>
                </a:ln>
                <a:solidFill>
                  <a:srgbClr val="FFFFFF"/>
                </a:solidFill>
                <a:effectLst/>
                <a:uLnTx/>
                <a:uFillTx/>
                <a:latin typeface="Arial Nova"/>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Nova"/>
                <a:ea typeface="+mn-ea"/>
                <a:cs typeface="+mn-cs"/>
              </a:rPr>
              <a:t>Jornadas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Arial Nova"/>
              <a:ea typeface="+mn-ea"/>
              <a:cs typeface="+mn-cs"/>
            </a:endParaRPr>
          </a:p>
          <a:p>
            <a:pPr lvl="0" algn="ctr">
              <a:defRPr/>
            </a:pPr>
            <a:r>
              <a:rPr lang="en-US" dirty="0" err="1">
                <a:solidFill>
                  <a:srgbClr val="FFFFFF"/>
                </a:solidFill>
                <a:ea typeface="Calibri" panose="020F0502020204030204" pitchFamily="34" charset="0"/>
                <a:cs typeface="Times New Roman" panose="02020603050405020304" pitchFamily="18" charset="0"/>
              </a:rPr>
              <a:t>Avalie</a:t>
            </a:r>
            <a:r>
              <a:rPr lang="en-US" dirty="0">
                <a:solidFill>
                  <a:srgbClr val="FFFFFF"/>
                </a:solidFill>
                <a:ea typeface="Calibri" panose="020F0502020204030204" pitchFamily="34" charset="0"/>
                <a:cs typeface="Times New Roman" panose="02020603050405020304" pitchFamily="18" charset="0"/>
              </a:rPr>
              <a:t>, </a:t>
            </a:r>
            <a:r>
              <a:rPr lang="en-US" dirty="0" err="1">
                <a:solidFill>
                  <a:srgbClr val="FFFFFF"/>
                </a:solidFill>
                <a:ea typeface="Calibri" panose="020F0502020204030204" pitchFamily="34" charset="0"/>
                <a:cs typeface="Times New Roman" panose="02020603050405020304" pitchFamily="18" charset="0"/>
              </a:rPr>
              <a:t>melhore</a:t>
            </a:r>
            <a:r>
              <a:rPr lang="en-US" dirty="0">
                <a:solidFill>
                  <a:srgbClr val="FFFFFF"/>
                </a:solidFill>
                <a:ea typeface="Calibri" panose="020F0502020204030204" pitchFamily="34" charset="0"/>
                <a:cs typeface="Times New Roman" panose="02020603050405020304" pitchFamily="18" charset="0"/>
              </a:rPr>
              <a:t> 
e </a:t>
            </a:r>
            <a:r>
              <a:rPr lang="en-US" dirty="0" err="1">
                <a:solidFill>
                  <a:srgbClr val="FFFFFF"/>
                </a:solidFill>
                <a:ea typeface="Calibri" panose="020F0502020204030204" pitchFamily="34" charset="0"/>
                <a:cs typeface="Times New Roman" panose="02020603050405020304" pitchFamily="18" charset="0"/>
              </a:rPr>
              <a:t>desenvolver</a:t>
            </a:r>
            <a:r>
              <a:rPr lang="en-US" dirty="0">
                <a:solidFill>
                  <a:srgbClr val="FFFFFF"/>
                </a:solidFill>
                <a:ea typeface="Calibri" panose="020F0502020204030204" pitchFamily="34" charset="0"/>
                <a:cs typeface="Times New Roman" panose="02020603050405020304" pitchFamily="18" charset="0"/>
              </a:rPr>
              <a:t>
</a:t>
            </a:r>
            <a:r>
              <a:rPr lang="en-US" dirty="0" err="1">
                <a:solidFill>
                  <a:srgbClr val="FFFFFF"/>
                </a:solidFill>
                <a:ea typeface="Calibri" panose="020F0502020204030204" pitchFamily="34" charset="0"/>
                <a:cs typeface="Times New Roman" panose="02020603050405020304" pitchFamily="18" charset="0"/>
              </a:rPr>
              <a:t>Viagens</a:t>
            </a:r>
            <a:endParaRPr kumimoji="0" lang="en-US" sz="2000" b="1" i="0" u="none" strike="noStrike" kern="1200" cap="none" spc="0" normalizeH="0" baseline="0" noProof="0" dirty="0">
              <a:ln>
                <a:noFill/>
              </a:ln>
              <a:solidFill>
                <a:srgbClr val="FFFFFF"/>
              </a:solidFill>
              <a:effectLst/>
              <a:uLnTx/>
              <a:uFillTx/>
              <a:latin typeface="Arial Nov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Arial Nova"/>
              <a:ea typeface="+mn-ea"/>
              <a:cs typeface="+mn-cs"/>
            </a:endParaRPr>
          </a:p>
        </p:txBody>
      </p:sp>
      <p:sp>
        <p:nvSpPr>
          <p:cNvPr id="4" name="Cylinder 8">
            <a:extLst>
              <a:ext uri="{FF2B5EF4-FFF2-40B4-BE49-F238E27FC236}">
                <a16:creationId xmlns:a16="http://schemas.microsoft.com/office/drawing/2014/main" id="{0A66D211-875A-6AA7-2FDE-793C3345AAA1}"/>
              </a:ext>
            </a:extLst>
          </p:cNvPr>
          <p:cNvSpPr/>
          <p:nvPr/>
        </p:nvSpPr>
        <p:spPr>
          <a:xfrm>
            <a:off x="3383660" y="1822237"/>
            <a:ext cx="2560316" cy="3558035"/>
          </a:xfrm>
          <a:prstGeom prst="can">
            <a:avLst>
              <a:gd name="adj" fmla="val 0"/>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0000" tIns="432000" rIns="180000" bIns="4572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FFFFFF"/>
              </a:solidFill>
              <a:effectLst/>
              <a:uLnTx/>
              <a:uFillTx/>
              <a:latin typeface="Arial Nova"/>
              <a:ea typeface="+mn-ea"/>
              <a:cs typeface="+mn-cs"/>
            </a:endParaRPr>
          </a:p>
          <a:p>
            <a:pPr lvl="0" algn="ctr">
              <a:defRPr/>
            </a:pPr>
            <a:r>
              <a:rPr lang="en-GB" sz="2000" b="1" spc="100" dirty="0">
                <a:solidFill>
                  <a:srgbClr val="006CB7"/>
                </a:solidFill>
              </a:rPr>
              <a:t>ACELERAR</a:t>
            </a:r>
            <a:r>
              <a:rPr kumimoji="0" lang="en-GB" sz="2000" b="1" i="0" u="none" strike="noStrike" kern="1200" cap="none" spc="0" normalizeH="0" baseline="0" noProof="0" dirty="0">
                <a:ln>
                  <a:noFill/>
                </a:ln>
                <a:solidFill>
                  <a:srgbClr val="FFFFFF"/>
                </a:solidFill>
                <a:effectLst/>
                <a:uLnTx/>
                <a:uFillTx/>
                <a:latin typeface="Arial Nova"/>
                <a:ea typeface="+mn-ea"/>
                <a:cs typeface="+mn-cs"/>
              </a:rPr>
              <a:t> </a:t>
            </a:r>
          </a:p>
          <a:p>
            <a:pPr lvl="0" algn="ctr">
              <a:defRPr/>
            </a:pPr>
            <a:r>
              <a:rPr lang="en-GB" sz="2000" b="1" dirty="0" err="1">
                <a:solidFill>
                  <a:srgbClr val="FFFFFF"/>
                </a:solidFill>
              </a:rPr>
              <a:t>Trabalho</a:t>
            </a:r>
            <a:endParaRPr kumimoji="0" lang="en-GB" sz="2000" b="1" i="0" u="none" strike="noStrike" kern="1200" cap="none" spc="0" normalizeH="0" baseline="0" noProof="0" dirty="0">
              <a:ln>
                <a:noFill/>
              </a:ln>
              <a:solidFill>
                <a:srgbClr val="FFFFFF"/>
              </a:solidFill>
              <a:effectLst/>
              <a:uLnTx/>
              <a:uFillTx/>
              <a:latin typeface="Arial Nov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Arial Nova"/>
              <a:ea typeface="+mn-ea"/>
              <a:cs typeface="+mn-cs"/>
            </a:endParaRPr>
          </a:p>
          <a:p>
            <a:pPr lvl="0" algn="ctr">
              <a:defRPr/>
            </a:pPr>
            <a:r>
              <a:rPr lang="en-US" dirty="0">
                <a:solidFill>
                  <a:srgbClr val="FFFFFF"/>
                </a:solidFill>
                <a:ea typeface="Calibri" panose="020F0502020204030204" pitchFamily="34" charset="0"/>
                <a:cs typeface="Times New Roman" panose="02020603050405020304" pitchFamily="18" charset="0"/>
              </a:rPr>
              <a:t>Automatize </a:t>
            </a:r>
            <a:r>
              <a:rPr lang="en-US" dirty="0" err="1">
                <a:solidFill>
                  <a:srgbClr val="FFFFFF"/>
                </a:solidFill>
                <a:ea typeface="Calibri" panose="020F0502020204030204" pitchFamily="34" charset="0"/>
                <a:cs typeface="Times New Roman" panose="02020603050405020304" pitchFamily="18" charset="0"/>
              </a:rPr>
              <a:t>processos</a:t>
            </a:r>
            <a:r>
              <a:rPr lang="en-US" dirty="0">
                <a:solidFill>
                  <a:srgbClr val="FFFFFF"/>
                </a:solidFill>
                <a:ea typeface="Calibri" panose="020F0502020204030204" pitchFamily="34" charset="0"/>
                <a:cs typeface="Times New Roman" panose="02020603050405020304" pitchFamily="18" charset="0"/>
              </a:rPr>
              <a:t>, </a:t>
            </a:r>
            <a:r>
              <a:rPr lang="en-US" dirty="0" err="1">
                <a:solidFill>
                  <a:srgbClr val="FFFFFF"/>
                </a:solidFill>
                <a:ea typeface="Calibri" panose="020F0502020204030204" pitchFamily="34" charset="0"/>
                <a:cs typeface="Times New Roman" panose="02020603050405020304" pitchFamily="18" charset="0"/>
              </a:rPr>
              <a:t>possibilite</a:t>
            </a:r>
            <a:r>
              <a:rPr lang="en-US" dirty="0">
                <a:solidFill>
                  <a:srgbClr val="FFFFFF"/>
                </a:solidFill>
                <a:ea typeface="Calibri" panose="020F0502020204030204" pitchFamily="34" charset="0"/>
                <a:cs typeface="Times New Roman" panose="02020603050405020304" pitchFamily="18" charset="0"/>
              </a:rPr>
              <a:t> </a:t>
            </a:r>
            <a:r>
              <a:rPr lang="en-US" dirty="0" err="1">
                <a:solidFill>
                  <a:srgbClr val="FFFFFF"/>
                </a:solidFill>
                <a:ea typeface="Calibri" panose="020F0502020204030204" pitchFamily="34" charset="0"/>
                <a:cs typeface="Times New Roman" panose="02020603050405020304" pitchFamily="18" charset="0"/>
              </a:rPr>
              <a:t>processos</a:t>
            </a:r>
            <a:r>
              <a:rPr lang="en-US" dirty="0">
                <a:solidFill>
                  <a:srgbClr val="FFFFFF"/>
                </a:solidFill>
                <a:ea typeface="Calibri" panose="020F0502020204030204" pitchFamily="34" charset="0"/>
                <a:cs typeface="Times New Roman" panose="02020603050405020304" pitchFamily="18" charset="0"/>
              </a:rPr>
              <a:t> </a:t>
            </a:r>
            <a:r>
              <a:rPr lang="en-US" dirty="0" err="1">
                <a:solidFill>
                  <a:srgbClr val="FFFFFF"/>
                </a:solidFill>
                <a:ea typeface="Calibri" panose="020F0502020204030204" pitchFamily="34" charset="0"/>
                <a:cs typeface="Times New Roman" panose="02020603050405020304" pitchFamily="18" charset="0"/>
              </a:rPr>
              <a:t>complexos</a:t>
            </a:r>
            <a:r>
              <a:rPr lang="en-US" dirty="0">
                <a:solidFill>
                  <a:srgbClr val="FFFFFF"/>
                </a:solidFill>
                <a:ea typeface="Calibri" panose="020F0502020204030204" pitchFamily="34" charset="0"/>
                <a:cs typeface="Times New Roman" panose="02020603050405020304" pitchFamily="18" charset="0"/>
              </a:rPr>
              <a:t> 
</a:t>
            </a:r>
            <a:r>
              <a:rPr lang="en-US" dirty="0" err="1">
                <a:solidFill>
                  <a:srgbClr val="FFFFFF"/>
                </a:solidFill>
                <a:ea typeface="Calibri" panose="020F0502020204030204" pitchFamily="34" charset="0"/>
                <a:cs typeface="Times New Roman" panose="02020603050405020304" pitchFamily="18" charset="0"/>
              </a:rPr>
              <a:t>tomada</a:t>
            </a:r>
            <a:r>
              <a:rPr lang="en-US" dirty="0">
                <a:solidFill>
                  <a:srgbClr val="FFFFFF"/>
                </a:solidFill>
                <a:ea typeface="Calibri" panose="020F0502020204030204" pitchFamily="34" charset="0"/>
                <a:cs typeface="Times New Roman" panose="02020603050405020304" pitchFamily="18" charset="0"/>
              </a:rPr>
              <a:t> de </a:t>
            </a:r>
            <a:r>
              <a:rPr lang="en-US" dirty="0" err="1">
                <a:solidFill>
                  <a:srgbClr val="FFFFFF"/>
                </a:solidFill>
                <a:ea typeface="Calibri" panose="020F0502020204030204" pitchFamily="34" charset="0"/>
                <a:cs typeface="Times New Roman" panose="02020603050405020304" pitchFamily="18" charset="0"/>
              </a:rPr>
              <a:t>decisão</a:t>
            </a:r>
            <a:r>
              <a:rPr kumimoji="0" lang="en-GB" sz="2000" b="1" i="0" u="none" strike="noStrike" kern="1200" cap="none" spc="0" normalizeH="0" baseline="0" noProof="0" dirty="0">
                <a:ln>
                  <a:noFill/>
                </a:ln>
                <a:solidFill>
                  <a:srgbClr val="FFFFFF"/>
                </a:solidFill>
                <a:effectLst/>
                <a:uLnTx/>
                <a:uFillTx/>
                <a:latin typeface="Arial Nova"/>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Arial Nova"/>
              <a:ea typeface="+mn-ea"/>
              <a:cs typeface="+mn-cs"/>
            </a:endParaRPr>
          </a:p>
        </p:txBody>
      </p:sp>
      <p:sp>
        <p:nvSpPr>
          <p:cNvPr id="5" name="Cylinder 9">
            <a:extLst>
              <a:ext uri="{FF2B5EF4-FFF2-40B4-BE49-F238E27FC236}">
                <a16:creationId xmlns:a16="http://schemas.microsoft.com/office/drawing/2014/main" id="{8F56B51C-3BB3-7AA7-E70B-C042BBB89BE5}"/>
              </a:ext>
            </a:extLst>
          </p:cNvPr>
          <p:cNvSpPr/>
          <p:nvPr/>
        </p:nvSpPr>
        <p:spPr>
          <a:xfrm>
            <a:off x="6127240" y="1822237"/>
            <a:ext cx="2560316" cy="3558035"/>
          </a:xfrm>
          <a:prstGeom prst="can">
            <a:avLst>
              <a:gd name="adj" fmla="val 0"/>
            </a:avLst>
          </a:prstGeom>
          <a:solidFill>
            <a:srgbClr val="13818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0000" tIns="432000" rIns="180000" bIns="4572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FFFFFF"/>
              </a:solidFill>
              <a:effectLst/>
              <a:uLnTx/>
              <a:uFillTx/>
              <a:latin typeface="Arial Nova"/>
              <a:ea typeface="+mn-ea"/>
              <a:cs typeface="+mn-cs"/>
            </a:endParaRPr>
          </a:p>
          <a:p>
            <a:pPr lvl="0" algn="ctr">
              <a:defRPr/>
            </a:pPr>
            <a:r>
              <a:rPr lang="en-GB" sz="2000" b="1" spc="100" dirty="0">
                <a:solidFill>
                  <a:srgbClr val="A7C538"/>
                </a:solidFill>
              </a:rPr>
              <a:t>TRANSFORMAR</a:t>
            </a:r>
            <a:r>
              <a:rPr lang="en-GB" sz="2000" b="1" dirty="0">
                <a:solidFill>
                  <a:srgbClr val="FFFFFF"/>
                </a:solidFill>
              </a:rPr>
              <a:t> </a:t>
            </a:r>
            <a:r>
              <a:rPr lang="en-GB" sz="2000" b="1" dirty="0" err="1">
                <a:solidFill>
                  <a:srgbClr val="FFFFFF"/>
                </a:solidFill>
              </a:rPr>
              <a:t>Experiências</a:t>
            </a:r>
            <a:endParaRPr kumimoji="0" lang="en-GB" sz="2000" b="1" i="0" u="none" strike="noStrike" kern="1200" cap="none" spc="0" normalizeH="0" baseline="0" noProof="0" dirty="0">
              <a:ln>
                <a:noFill/>
              </a:ln>
              <a:solidFill>
                <a:srgbClr val="FFFFFF"/>
              </a:solidFill>
              <a:effectLst/>
              <a:uLnTx/>
              <a:uFillTx/>
              <a:latin typeface="Arial Nov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Arial Nova"/>
              <a:ea typeface="+mn-ea"/>
              <a:cs typeface="+mn-cs"/>
            </a:endParaRPr>
          </a:p>
          <a:p>
            <a:pPr lvl="0" algn="ctr">
              <a:defRPr/>
            </a:pPr>
            <a:r>
              <a:rPr lang="en-US" dirty="0" err="1">
                <a:solidFill>
                  <a:srgbClr val="FFFFFF"/>
                </a:solidFill>
                <a:ea typeface="Calibri" panose="020F0502020204030204" pitchFamily="34" charset="0"/>
                <a:cs typeface="Times New Roman" panose="02020603050405020304" pitchFamily="18" charset="0"/>
              </a:rPr>
              <a:t>Conecte</a:t>
            </a:r>
            <a:r>
              <a:rPr lang="en-US" dirty="0">
                <a:solidFill>
                  <a:srgbClr val="FFFFFF"/>
                </a:solidFill>
                <a:ea typeface="Calibri" panose="020F0502020204030204" pitchFamily="34" charset="0"/>
                <a:cs typeface="Times New Roman" panose="02020603050405020304" pitchFamily="18" charset="0"/>
              </a:rPr>
              <a:t> </a:t>
            </a:r>
            <a:r>
              <a:rPr lang="en-US" dirty="0" err="1">
                <a:solidFill>
                  <a:srgbClr val="FFFFFF"/>
                </a:solidFill>
                <a:ea typeface="Calibri" panose="020F0502020204030204" pitchFamily="34" charset="0"/>
                <a:cs typeface="Times New Roman" panose="02020603050405020304" pitchFamily="18" charset="0"/>
              </a:rPr>
              <a:t>pessoas</a:t>
            </a:r>
            <a:r>
              <a:rPr lang="en-US" dirty="0">
                <a:solidFill>
                  <a:srgbClr val="FFFFFF"/>
                </a:solidFill>
                <a:ea typeface="Calibri" panose="020F0502020204030204" pitchFamily="34" charset="0"/>
                <a:cs typeface="Times New Roman" panose="02020603050405020304" pitchFamily="18" charset="0"/>
              </a:rPr>
              <a:t> 
e </a:t>
            </a:r>
            <a:r>
              <a:rPr lang="en-US" dirty="0" err="1">
                <a:solidFill>
                  <a:srgbClr val="FFFFFF"/>
                </a:solidFill>
                <a:ea typeface="Calibri" panose="020F0502020204030204" pitchFamily="34" charset="0"/>
                <a:cs typeface="Times New Roman" panose="02020603050405020304" pitchFamily="18" charset="0"/>
              </a:rPr>
              <a:t>interações</a:t>
            </a:r>
            <a:r>
              <a:rPr lang="en-US" dirty="0">
                <a:solidFill>
                  <a:srgbClr val="FFFFFF"/>
                </a:solidFill>
                <a:ea typeface="Calibri" panose="020F0502020204030204" pitchFamily="34" charset="0"/>
                <a:cs typeface="Times New Roman" panose="02020603050405020304" pitchFamily="18" charset="0"/>
              </a:rPr>
              <a:t> </a:t>
            </a:r>
            <a:r>
              <a:rPr lang="en-US" dirty="0" err="1">
                <a:solidFill>
                  <a:srgbClr val="FFFFFF"/>
                </a:solidFill>
                <a:ea typeface="Calibri" panose="020F0502020204030204" pitchFamily="34" charset="0"/>
                <a:cs typeface="Times New Roman" panose="02020603050405020304" pitchFamily="18" charset="0"/>
              </a:rPr>
              <a:t>digitais</a:t>
            </a:r>
            <a:endParaRPr kumimoji="0" lang="en-US" sz="2000" b="1" i="0" u="none" strike="noStrike" kern="1200" cap="none" spc="0" normalizeH="0" baseline="0" noProof="0" dirty="0">
              <a:ln>
                <a:noFill/>
              </a:ln>
              <a:solidFill>
                <a:srgbClr val="FFFFFF"/>
              </a:solidFill>
              <a:effectLst/>
              <a:uLnTx/>
              <a:uFillTx/>
              <a:latin typeface="Arial Nova"/>
              <a:ea typeface="+mn-ea"/>
              <a:cs typeface="+mn-cs"/>
            </a:endParaRPr>
          </a:p>
        </p:txBody>
      </p:sp>
      <p:sp>
        <p:nvSpPr>
          <p:cNvPr id="6" name="Cylinder 12">
            <a:extLst>
              <a:ext uri="{FF2B5EF4-FFF2-40B4-BE49-F238E27FC236}">
                <a16:creationId xmlns:a16="http://schemas.microsoft.com/office/drawing/2014/main" id="{31D434BE-166B-3F55-3B0E-E75CD5670C85}"/>
              </a:ext>
            </a:extLst>
          </p:cNvPr>
          <p:cNvSpPr/>
          <p:nvPr/>
        </p:nvSpPr>
        <p:spPr>
          <a:xfrm>
            <a:off x="8870820" y="1822237"/>
            <a:ext cx="2560316" cy="3558035"/>
          </a:xfrm>
          <a:prstGeom prst="can">
            <a:avLst>
              <a:gd name="adj" fmla="val 0"/>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0000" tIns="432000" rIns="180000" bIns="4572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1" i="0" u="none" strike="noStrike" kern="1200" cap="none" spc="0" normalizeH="0" baseline="0" noProof="0" dirty="0">
              <a:ln>
                <a:noFill/>
              </a:ln>
              <a:solidFill>
                <a:srgbClr val="FFFFFF"/>
              </a:solidFill>
              <a:effectLst/>
              <a:uLnTx/>
              <a:uFillTx/>
              <a:latin typeface="Arial Nova"/>
              <a:ea typeface="+mn-ea"/>
              <a:cs typeface="+mn-cs"/>
            </a:endParaRPr>
          </a:p>
          <a:p>
            <a:pPr lvl="0" algn="ctr">
              <a:defRPr/>
            </a:pPr>
            <a:r>
              <a:rPr lang="en-GB" sz="2000" b="1" spc="100" dirty="0">
                <a:solidFill>
                  <a:srgbClr val="FFC30C"/>
                </a:solidFill>
              </a:rPr>
              <a:t>UNIFICAR</a:t>
            </a:r>
            <a:r>
              <a:rPr kumimoji="0" lang="en-GB" sz="2000" b="1" i="0" u="none" strike="noStrike" kern="1200" cap="none" spc="0" normalizeH="0" baseline="0" noProof="0" dirty="0">
                <a:ln>
                  <a:noFill/>
                </a:ln>
                <a:solidFill>
                  <a:srgbClr val="FFFFFF"/>
                </a:solidFill>
                <a:effectLst/>
                <a:uLnTx/>
                <a:uFillTx/>
                <a:latin typeface="Arial Nova"/>
                <a:ea typeface="+mn-ea"/>
                <a:cs typeface="+mn-cs"/>
              </a:rPr>
              <a:t> </a:t>
            </a:r>
          </a:p>
          <a:p>
            <a:pPr lvl="0" algn="ctr">
              <a:defRPr/>
            </a:pPr>
            <a:r>
              <a:rPr lang="en-GB" sz="2000" b="1" dirty="0" err="1">
                <a:solidFill>
                  <a:srgbClr val="FFFFFF"/>
                </a:solidFill>
              </a:rPr>
              <a:t>Operações</a:t>
            </a:r>
            <a:endParaRPr kumimoji="0" lang="en-GB" sz="2000" b="1" i="0" u="none" strike="noStrike" kern="1200" cap="none" spc="0" normalizeH="0" baseline="0" noProof="0" dirty="0">
              <a:ln>
                <a:noFill/>
              </a:ln>
              <a:solidFill>
                <a:srgbClr val="FFFFFF"/>
              </a:solidFill>
              <a:effectLst/>
              <a:uLnTx/>
              <a:uFillTx/>
              <a:latin typeface="Arial Nov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FFFF"/>
              </a:solidFill>
              <a:effectLst/>
              <a:uLnTx/>
              <a:uFillTx/>
              <a:latin typeface="Arial Nova"/>
              <a:ea typeface="+mn-ea"/>
              <a:cs typeface="+mn-cs"/>
            </a:endParaRPr>
          </a:p>
          <a:p>
            <a:pPr lvl="0" algn="ctr">
              <a:defRPr/>
            </a:pPr>
            <a:r>
              <a:rPr lang="en-US" dirty="0" err="1">
                <a:solidFill>
                  <a:srgbClr val="FFFFFF"/>
                </a:solidFill>
                <a:ea typeface="Calibri" panose="020F0502020204030204" pitchFamily="34" charset="0"/>
                <a:cs typeface="Times New Roman" panose="02020603050405020304" pitchFamily="18" charset="0"/>
              </a:rPr>
              <a:t>Monitore</a:t>
            </a:r>
            <a:r>
              <a:rPr lang="en-US" dirty="0">
                <a:solidFill>
                  <a:srgbClr val="FFFFFF"/>
                </a:solidFill>
                <a:ea typeface="Calibri" panose="020F0502020204030204" pitchFamily="34" charset="0"/>
                <a:cs typeface="Times New Roman" panose="02020603050405020304" pitchFamily="18" charset="0"/>
              </a:rPr>
              <a:t>, </a:t>
            </a:r>
            <a:r>
              <a:rPr lang="en-US" dirty="0" err="1">
                <a:solidFill>
                  <a:srgbClr val="FFFFFF"/>
                </a:solidFill>
                <a:ea typeface="Calibri" panose="020F0502020204030204" pitchFamily="34" charset="0"/>
                <a:cs typeface="Times New Roman" panose="02020603050405020304" pitchFamily="18" charset="0"/>
              </a:rPr>
              <a:t>orquestre</a:t>
            </a:r>
            <a:r>
              <a:rPr lang="en-US" dirty="0">
                <a:solidFill>
                  <a:srgbClr val="FFFFFF"/>
                </a:solidFill>
                <a:ea typeface="Calibri" panose="020F0502020204030204" pitchFamily="34" charset="0"/>
                <a:cs typeface="Times New Roman" panose="02020603050405020304" pitchFamily="18" charset="0"/>
              </a:rPr>
              <a:t> e </a:t>
            </a:r>
            <a:r>
              <a:rPr lang="en-US" dirty="0" err="1">
                <a:solidFill>
                  <a:srgbClr val="FFFFFF"/>
                </a:solidFill>
                <a:ea typeface="Calibri" panose="020F0502020204030204" pitchFamily="34" charset="0"/>
                <a:cs typeface="Times New Roman" panose="02020603050405020304" pitchFamily="18" charset="0"/>
              </a:rPr>
              <a:t>otimize</a:t>
            </a:r>
            <a:r>
              <a:rPr lang="en-US" dirty="0">
                <a:solidFill>
                  <a:srgbClr val="FFFFFF"/>
                </a:solidFill>
                <a:ea typeface="Calibri" panose="020F0502020204030204" pitchFamily="34" charset="0"/>
                <a:cs typeface="Times New Roman" panose="02020603050405020304" pitchFamily="18" charset="0"/>
              </a:rPr>
              <a:t> </a:t>
            </a:r>
            <a:r>
              <a:rPr lang="en-US" dirty="0" err="1">
                <a:solidFill>
                  <a:srgbClr val="FFFFFF"/>
                </a:solidFill>
                <a:ea typeface="Calibri" panose="020F0502020204030204" pitchFamily="34" charset="0"/>
                <a:cs typeface="Times New Roman" panose="02020603050405020304" pitchFamily="18" charset="0"/>
              </a:rPr>
              <a:t>continuamente</a:t>
            </a:r>
            <a:r>
              <a:rPr lang="en-US" dirty="0">
                <a:solidFill>
                  <a:srgbClr val="FFFFFF"/>
                </a:solidFill>
                <a:ea typeface="Calibri" panose="020F0502020204030204" pitchFamily="34" charset="0"/>
                <a:cs typeface="Times New Roman" panose="02020603050405020304" pitchFamily="18" charset="0"/>
              </a:rPr>
              <a:t> o </a:t>
            </a:r>
            <a:r>
              <a:rPr lang="en-US" dirty="0" err="1">
                <a:solidFill>
                  <a:srgbClr val="FFFFFF"/>
                </a:solidFill>
                <a:ea typeface="Calibri" panose="020F0502020204030204" pitchFamily="34" charset="0"/>
                <a:cs typeface="Times New Roman" panose="02020603050405020304" pitchFamily="18" charset="0"/>
              </a:rPr>
              <a:t>trabalho</a:t>
            </a:r>
            <a:endParaRPr kumimoji="0" lang="en-US" sz="2000" b="1" i="0" u="none" strike="noStrike" kern="1200" cap="none" spc="0" normalizeH="0" baseline="0" noProof="0" dirty="0">
              <a:ln>
                <a:noFill/>
              </a:ln>
              <a:solidFill>
                <a:srgbClr val="FFFFFF"/>
              </a:solidFill>
              <a:effectLst/>
              <a:uLnTx/>
              <a:uFillTx/>
              <a:latin typeface="Arial Nova"/>
              <a:ea typeface="+mn-ea"/>
              <a:cs typeface="+mn-cs"/>
            </a:endParaRPr>
          </a:p>
        </p:txBody>
      </p:sp>
      <p:sp>
        <p:nvSpPr>
          <p:cNvPr id="7" name="Rectangle 6">
            <a:extLst>
              <a:ext uri="{FF2B5EF4-FFF2-40B4-BE49-F238E27FC236}">
                <a16:creationId xmlns:a16="http://schemas.microsoft.com/office/drawing/2014/main" id="{ECB08110-2E4B-5562-325F-232FAA5A981D}"/>
              </a:ext>
            </a:extLst>
          </p:cNvPr>
          <p:cNvSpPr/>
          <p:nvPr/>
        </p:nvSpPr>
        <p:spPr>
          <a:xfrm flipV="1">
            <a:off x="539827" y="4366048"/>
            <a:ext cx="11005850" cy="1014223"/>
          </a:xfrm>
          <a:prstGeom prst="rect">
            <a:avLst/>
          </a:prstGeom>
          <a:gradFill flip="none" rotWithShape="1">
            <a:gsLst>
              <a:gs pos="0">
                <a:schemeClr val="bg1">
                  <a:alpha val="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Nova"/>
              <a:ea typeface="+mn-ea"/>
              <a:cs typeface="+mn-cs"/>
            </a:endParaRPr>
          </a:p>
        </p:txBody>
      </p:sp>
      <p:sp>
        <p:nvSpPr>
          <p:cNvPr id="8" name="TextBox 7">
            <a:extLst>
              <a:ext uri="{FF2B5EF4-FFF2-40B4-BE49-F238E27FC236}">
                <a16:creationId xmlns:a16="http://schemas.microsoft.com/office/drawing/2014/main" id="{C2ADF0E5-FD9C-A290-3380-A3EA18311839}"/>
              </a:ext>
            </a:extLst>
          </p:cNvPr>
          <p:cNvSpPr txBox="1"/>
          <p:nvPr/>
        </p:nvSpPr>
        <p:spPr>
          <a:xfrm>
            <a:off x="799840" y="5372581"/>
            <a:ext cx="10494434" cy="798082"/>
          </a:xfrm>
          <a:prstGeom prst="rect">
            <a:avLst/>
          </a:prstGeom>
          <a:solidFill>
            <a:schemeClr val="accent4"/>
          </a:solid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Arial Nova"/>
                <a:ea typeface="+mn-ea"/>
                <a:cs typeface="+mn-cs"/>
              </a:rPr>
              <a:t>Comprehensive Intelligent Automation Platform and Operating Model </a:t>
            </a:r>
            <a:endParaRPr kumimoji="0" lang="en-US" sz="1800" b="1" i="0" u="none" strike="noStrike" kern="1200" cap="none" spc="0" normalizeH="0" baseline="0" noProof="0">
              <a:ln>
                <a:noFill/>
              </a:ln>
              <a:solidFill>
                <a:srgbClr val="FFFFFF"/>
              </a:solidFill>
              <a:effectLst/>
              <a:uLnTx/>
              <a:uFillTx/>
              <a:latin typeface="Arial Nova"/>
              <a:ea typeface="+mn-ea"/>
              <a:cs typeface="+mn-cs"/>
            </a:endParaRPr>
          </a:p>
        </p:txBody>
      </p:sp>
      <p:pic>
        <p:nvPicPr>
          <p:cNvPr id="9" name="Graphic 8">
            <a:extLst>
              <a:ext uri="{FF2B5EF4-FFF2-40B4-BE49-F238E27FC236}">
                <a16:creationId xmlns:a16="http://schemas.microsoft.com/office/drawing/2014/main" id="{05EBFA12-FCF5-65B8-7425-1833C26841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827" y="5283009"/>
            <a:ext cx="1014222" cy="1014222"/>
          </a:xfrm>
          <a:prstGeom prst="rect">
            <a:avLst/>
          </a:prstGeom>
        </p:spPr>
      </p:pic>
      <p:sp>
        <p:nvSpPr>
          <p:cNvPr id="10" name="Title 11">
            <a:extLst>
              <a:ext uri="{FF2B5EF4-FFF2-40B4-BE49-F238E27FC236}">
                <a16:creationId xmlns:a16="http://schemas.microsoft.com/office/drawing/2014/main" id="{473AC7C1-F218-3578-1CA9-C7FDAD1C30FB}"/>
              </a:ext>
            </a:extLst>
          </p:cNvPr>
          <p:cNvSpPr txBox="1">
            <a:spLocks/>
          </p:cNvSpPr>
          <p:nvPr/>
        </p:nvSpPr>
        <p:spPr>
          <a:xfrm>
            <a:off x="793750" y="457200"/>
            <a:ext cx="11398250" cy="914400"/>
          </a:xfrm>
          <a:prstGeom prst="rect">
            <a:avLst/>
          </a:prstGeom>
        </p:spPr>
        <p:txBody>
          <a:bodyPr vert="horz" lIns="0" tIns="0" rIns="0" bIns="45720" rtlCol="0" anchor="t">
            <a:noAutofit/>
          </a:bodyPr>
          <a:lstStyle>
            <a:lvl1pPr algn="l" defTabSz="914400" rtl="0" eaLnBrk="1" latinLnBrk="0" hangingPunct="1">
              <a:lnSpc>
                <a:spcPct val="90000"/>
              </a:lnSpc>
              <a:spcBef>
                <a:spcPct val="0"/>
              </a:spcBef>
              <a:buNone/>
              <a:defRPr sz="3000" b="1" kern="1200">
                <a:solidFill>
                  <a:schemeClr val="tx1"/>
                </a:solidFill>
                <a:latin typeface="Arial Nova" panose="020B0504020202020204" pitchFamily="34" charset="0"/>
                <a:ea typeface="+mj-ea"/>
                <a:cs typeface="+mj-cs"/>
              </a:defRPr>
            </a:lvl1pPr>
          </a:lstStyle>
          <a:p>
            <a:r>
              <a:rPr lang="en-US" dirty="0">
                <a:solidFill>
                  <a:schemeClr val="accent1"/>
                </a:solidFill>
                <a:latin typeface="Arial Nova"/>
              </a:rPr>
              <a:t>SS&amp;C | Blue Prism</a:t>
            </a:r>
            <a:r>
              <a:rPr lang="en-US" baseline="30000" dirty="0">
                <a:solidFill>
                  <a:schemeClr val="accent1"/>
                </a:solidFill>
                <a:latin typeface="Arial Nova"/>
              </a:rPr>
              <a:t>®</a:t>
            </a:r>
            <a:r>
              <a:rPr lang="en-US" dirty="0">
                <a:solidFill>
                  <a:schemeClr val="accent1"/>
                </a:solidFill>
                <a:latin typeface="Arial Nova"/>
              </a:rPr>
              <a:t> Intelligent Automation Portfolio</a:t>
            </a:r>
            <a:br>
              <a:rPr lang="en-US" dirty="0">
                <a:solidFill>
                  <a:schemeClr val="accent2"/>
                </a:solidFill>
                <a:latin typeface="Arial Nova"/>
              </a:rPr>
            </a:br>
            <a:r>
              <a:rPr lang="en-US" sz="2800" dirty="0" err="1">
                <a:solidFill>
                  <a:schemeClr val="bg1"/>
                </a:solidFill>
                <a:latin typeface="Arial Nova"/>
              </a:rPr>
              <a:t>Oferece</a:t>
            </a:r>
            <a:r>
              <a:rPr lang="en-US" sz="2800" dirty="0">
                <a:solidFill>
                  <a:schemeClr val="bg1"/>
                </a:solidFill>
                <a:latin typeface="Arial Nova"/>
              </a:rPr>
              <a:t> valor </a:t>
            </a:r>
            <a:r>
              <a:rPr lang="en-US" sz="2800" dirty="0" err="1">
                <a:solidFill>
                  <a:schemeClr val="bg1"/>
                </a:solidFill>
                <a:latin typeface="Arial Nova"/>
              </a:rPr>
              <a:t>transformacional</a:t>
            </a:r>
            <a:endParaRPr lang="en-US" dirty="0">
              <a:solidFill>
                <a:schemeClr val="bg1"/>
              </a:solidFill>
              <a:latin typeface="Arial Nova"/>
            </a:endParaRPr>
          </a:p>
        </p:txBody>
      </p:sp>
      <p:pic>
        <p:nvPicPr>
          <p:cNvPr id="11" name="Picture 10">
            <a:extLst>
              <a:ext uri="{FF2B5EF4-FFF2-40B4-BE49-F238E27FC236}">
                <a16:creationId xmlns:a16="http://schemas.microsoft.com/office/drawing/2014/main" id="{DD83AFA5-0A91-6C5F-9E20-A7205A692269}"/>
              </a:ext>
            </a:extLst>
          </p:cNvPr>
          <p:cNvPicPr>
            <a:picLocks noChangeAspect="1"/>
          </p:cNvPicPr>
          <p:nvPr/>
        </p:nvPicPr>
        <p:blipFill>
          <a:blip r:embed="rId5"/>
          <a:stretch>
            <a:fillRect/>
          </a:stretch>
        </p:blipFill>
        <p:spPr>
          <a:xfrm>
            <a:off x="9956047" y="5728408"/>
            <a:ext cx="1595874" cy="628240"/>
          </a:xfrm>
          <a:prstGeom prst="rect">
            <a:avLst/>
          </a:prstGeom>
        </p:spPr>
      </p:pic>
    </p:spTree>
    <p:extLst>
      <p:ext uri="{BB962C8B-B14F-4D97-AF65-F5344CB8AC3E}">
        <p14:creationId xmlns:p14="http://schemas.microsoft.com/office/powerpoint/2010/main" val="15605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2A7B09-9C12-B77D-3018-A1150B8C9FA8}"/>
              </a:ext>
            </a:extLst>
          </p:cNvPr>
          <p:cNvSpPr>
            <a:spLocks noGrp="1"/>
          </p:cNvSpPr>
          <p:nvPr>
            <p:ph type="sldNum" sz="quarter" idx="4"/>
          </p:nvPr>
        </p:nvSpPr>
        <p:spPr/>
        <p:txBody>
          <a:bodyPr/>
          <a:lstStyle/>
          <a:p>
            <a:fld id="{4B0EDFBC-7666-BA46-8E94-F83EDA5B5493}" type="slidenum">
              <a:rPr lang="en-US" smtClean="0"/>
              <a:pPr/>
              <a:t>28</a:t>
            </a:fld>
            <a:endParaRPr lang="en-US"/>
          </a:p>
        </p:txBody>
      </p:sp>
      <p:sp>
        <p:nvSpPr>
          <p:cNvPr id="10" name="Title 11">
            <a:extLst>
              <a:ext uri="{FF2B5EF4-FFF2-40B4-BE49-F238E27FC236}">
                <a16:creationId xmlns:a16="http://schemas.microsoft.com/office/drawing/2014/main" id="{473AC7C1-F218-3578-1CA9-C7FDAD1C30FB}"/>
              </a:ext>
            </a:extLst>
          </p:cNvPr>
          <p:cNvSpPr txBox="1">
            <a:spLocks/>
          </p:cNvSpPr>
          <p:nvPr/>
        </p:nvSpPr>
        <p:spPr>
          <a:xfrm>
            <a:off x="514356" y="329461"/>
            <a:ext cx="11398250" cy="914400"/>
          </a:xfrm>
          <a:prstGeom prst="rect">
            <a:avLst/>
          </a:prstGeom>
        </p:spPr>
        <p:txBody>
          <a:bodyPr vert="horz" lIns="0" tIns="0" rIns="0" bIns="45720" rtlCol="0" anchor="t">
            <a:noAutofit/>
          </a:bodyPr>
          <a:lstStyle>
            <a:lvl1pPr algn="l" defTabSz="914400" rtl="0" eaLnBrk="1" latinLnBrk="0" hangingPunct="1">
              <a:lnSpc>
                <a:spcPct val="90000"/>
              </a:lnSpc>
              <a:spcBef>
                <a:spcPct val="0"/>
              </a:spcBef>
              <a:buNone/>
              <a:defRPr sz="3000" b="1" kern="1200">
                <a:solidFill>
                  <a:schemeClr val="tx1"/>
                </a:solidFill>
                <a:latin typeface="Arial Nova" panose="020B0504020202020204" pitchFamily="34" charset="0"/>
                <a:ea typeface="+mj-ea"/>
                <a:cs typeface="+mj-cs"/>
              </a:defRPr>
            </a:lvl1pPr>
          </a:lstStyle>
          <a:p>
            <a:r>
              <a:rPr lang="en-US" dirty="0">
                <a:solidFill>
                  <a:schemeClr val="accent1"/>
                </a:solidFill>
                <a:latin typeface="Arial Nova"/>
              </a:rPr>
              <a:t>SS&amp;C | Blue Prism</a:t>
            </a:r>
            <a:r>
              <a:rPr lang="en-US" baseline="30000" dirty="0">
                <a:solidFill>
                  <a:schemeClr val="accent1"/>
                </a:solidFill>
                <a:latin typeface="Arial Nova"/>
              </a:rPr>
              <a:t>®</a:t>
            </a:r>
            <a:r>
              <a:rPr lang="en-US" dirty="0">
                <a:solidFill>
                  <a:schemeClr val="accent1"/>
                </a:solidFill>
                <a:latin typeface="Arial Nova"/>
              </a:rPr>
              <a:t> Intelligent Automation Portfolio</a:t>
            </a:r>
            <a:br>
              <a:rPr lang="en-US" dirty="0">
                <a:solidFill>
                  <a:schemeClr val="accent2"/>
                </a:solidFill>
                <a:latin typeface="Arial Nova"/>
              </a:rPr>
            </a:br>
            <a:endParaRPr lang="en-US" dirty="0">
              <a:solidFill>
                <a:schemeClr val="bg1"/>
              </a:solidFill>
              <a:latin typeface="Arial Nova"/>
            </a:endParaRPr>
          </a:p>
        </p:txBody>
      </p:sp>
      <p:sp>
        <p:nvSpPr>
          <p:cNvPr id="11" name="Rectangle 10">
            <a:extLst>
              <a:ext uri="{FF2B5EF4-FFF2-40B4-BE49-F238E27FC236}">
                <a16:creationId xmlns:a16="http://schemas.microsoft.com/office/drawing/2014/main" id="{ECA582EE-C8E3-2B91-9BA0-1EB5BA8D1F60}"/>
              </a:ext>
            </a:extLst>
          </p:cNvPr>
          <p:cNvSpPr/>
          <p:nvPr/>
        </p:nvSpPr>
        <p:spPr>
          <a:xfrm>
            <a:off x="2185119" y="1009935"/>
            <a:ext cx="7533677" cy="507217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180000" rIns="91440" bIns="4572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Nova"/>
                <a:ea typeface="+mn-ea"/>
                <a:cs typeface="+mn-cs"/>
              </a:rPr>
              <a:t>Comprehensive, Scalable Intelligent Automation Platform </a:t>
            </a:r>
            <a:endParaRPr kumimoji="0" lang="en-US" sz="1800" b="1" i="0" u="none" strike="noStrike" kern="1200" cap="none" spc="0" normalizeH="0" baseline="0" noProof="0" dirty="0">
              <a:ln>
                <a:noFill/>
              </a:ln>
              <a:solidFill>
                <a:srgbClr val="FFFFFF"/>
              </a:solidFill>
              <a:effectLst/>
              <a:uLnTx/>
              <a:uFillTx/>
              <a:latin typeface="Arial Nova"/>
              <a:ea typeface="+mn-ea"/>
              <a:cs typeface="+mn-cs"/>
            </a:endParaRPr>
          </a:p>
        </p:txBody>
      </p:sp>
      <p:sp>
        <p:nvSpPr>
          <p:cNvPr id="12" name="Rectangle 11">
            <a:extLst>
              <a:ext uri="{FF2B5EF4-FFF2-40B4-BE49-F238E27FC236}">
                <a16:creationId xmlns:a16="http://schemas.microsoft.com/office/drawing/2014/main" id="{DD953242-EE67-4628-3019-F0363F4EE881}"/>
              </a:ext>
            </a:extLst>
          </p:cNvPr>
          <p:cNvSpPr/>
          <p:nvPr/>
        </p:nvSpPr>
        <p:spPr>
          <a:xfrm>
            <a:off x="2341034" y="3038573"/>
            <a:ext cx="2321913" cy="2449106"/>
          </a:xfrm>
          <a:prstGeom prst="rect">
            <a:avLst/>
          </a:prstGeom>
          <a:solidFill>
            <a:srgbClr val="006CB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216000" rIns="91440" bIns="4572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FFFFFF"/>
                </a:solidFill>
                <a:effectLst/>
                <a:uLnTx/>
                <a:uFillTx/>
                <a:latin typeface="Arial Nova"/>
                <a:ea typeface="+mn-ea"/>
                <a:cs typeface="+mn-cs"/>
              </a:rPr>
              <a:t>Process Mining</a:t>
            </a:r>
          </a:p>
        </p:txBody>
      </p:sp>
      <p:sp>
        <p:nvSpPr>
          <p:cNvPr id="13" name="Rectangle 12">
            <a:extLst>
              <a:ext uri="{FF2B5EF4-FFF2-40B4-BE49-F238E27FC236}">
                <a16:creationId xmlns:a16="http://schemas.microsoft.com/office/drawing/2014/main" id="{6011A547-3B10-397E-2E72-51E488708EDB}"/>
              </a:ext>
            </a:extLst>
          </p:cNvPr>
          <p:cNvSpPr/>
          <p:nvPr/>
        </p:nvSpPr>
        <p:spPr>
          <a:xfrm>
            <a:off x="4800161" y="3038572"/>
            <a:ext cx="2321913" cy="2449107"/>
          </a:xfrm>
          <a:prstGeom prst="rect">
            <a:avLst/>
          </a:prstGeom>
          <a:solidFill>
            <a:srgbClr val="006CB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216000" rIns="91440" bIns="4572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FFFFFF"/>
                </a:solidFill>
                <a:effectLst/>
                <a:uLnTx/>
                <a:uFillTx/>
                <a:latin typeface="Arial Nova"/>
                <a:ea typeface="+mn-ea"/>
                <a:cs typeface="+mn-cs"/>
              </a:rPr>
              <a:t>Automation</a:t>
            </a:r>
            <a:r>
              <a:rPr kumimoji="0" lang="en-GB" sz="1600" b="1" i="0" u="none" strike="noStrike" kern="1200" cap="none" spc="0" normalizeH="0" baseline="0" noProof="0" dirty="0">
                <a:ln>
                  <a:noFill/>
                </a:ln>
                <a:solidFill>
                  <a:srgbClr val="FFFFFF"/>
                </a:solidFill>
                <a:effectLst/>
                <a:uLnTx/>
                <a:uFillTx/>
                <a:latin typeface="Arial Nova"/>
                <a:ea typeface="+mn-ea"/>
                <a:cs typeface="+mn-cs"/>
              </a:rPr>
              <a:t> </a:t>
            </a:r>
          </a:p>
        </p:txBody>
      </p:sp>
      <p:sp>
        <p:nvSpPr>
          <p:cNvPr id="14" name="Rectangle 13">
            <a:extLst>
              <a:ext uri="{FF2B5EF4-FFF2-40B4-BE49-F238E27FC236}">
                <a16:creationId xmlns:a16="http://schemas.microsoft.com/office/drawing/2014/main" id="{D595A371-2A33-C6CC-18FD-E867FA52BB87}"/>
              </a:ext>
            </a:extLst>
          </p:cNvPr>
          <p:cNvSpPr/>
          <p:nvPr/>
        </p:nvSpPr>
        <p:spPr>
          <a:xfrm>
            <a:off x="4980161" y="3810601"/>
            <a:ext cx="1980000" cy="3600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6CB7"/>
                </a:solidFill>
                <a:effectLst/>
                <a:highlight>
                  <a:srgbClr val="FFFF00"/>
                </a:highlight>
                <a:uLnTx/>
                <a:uFillTx/>
                <a:latin typeface="Arial Nova"/>
                <a:ea typeface="+mn-ea"/>
                <a:cs typeface="+mn-cs"/>
              </a:rPr>
              <a:t>RPA</a:t>
            </a:r>
          </a:p>
        </p:txBody>
      </p:sp>
      <p:sp>
        <p:nvSpPr>
          <p:cNvPr id="15" name="Rectangle 14">
            <a:extLst>
              <a:ext uri="{FF2B5EF4-FFF2-40B4-BE49-F238E27FC236}">
                <a16:creationId xmlns:a16="http://schemas.microsoft.com/office/drawing/2014/main" id="{0A0ACCAD-ECEA-1475-DC5E-41C10D3921C7}"/>
              </a:ext>
            </a:extLst>
          </p:cNvPr>
          <p:cNvSpPr/>
          <p:nvPr/>
        </p:nvSpPr>
        <p:spPr>
          <a:xfrm>
            <a:off x="4980161" y="4903213"/>
            <a:ext cx="1980000" cy="3600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6CB7"/>
                </a:solidFill>
                <a:effectLst/>
                <a:uLnTx/>
                <a:uFillTx/>
                <a:latin typeface="Arial Nova"/>
                <a:ea typeface="+mn-ea"/>
                <a:cs typeface="+mn-cs"/>
              </a:rPr>
              <a:t>IDP / OCR / NLP</a:t>
            </a:r>
          </a:p>
        </p:txBody>
      </p:sp>
      <p:sp>
        <p:nvSpPr>
          <p:cNvPr id="16" name="Rectangle 15">
            <a:extLst>
              <a:ext uri="{FF2B5EF4-FFF2-40B4-BE49-F238E27FC236}">
                <a16:creationId xmlns:a16="http://schemas.microsoft.com/office/drawing/2014/main" id="{B3E80706-58DD-3F43-926A-724EF232A7E1}"/>
              </a:ext>
            </a:extLst>
          </p:cNvPr>
          <p:cNvSpPr/>
          <p:nvPr/>
        </p:nvSpPr>
        <p:spPr>
          <a:xfrm>
            <a:off x="4980161" y="4354004"/>
            <a:ext cx="1980000" cy="3600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6CB7"/>
                </a:solidFill>
                <a:effectLst/>
                <a:uLnTx/>
                <a:uFillTx/>
                <a:latin typeface="Arial Nova"/>
                <a:ea typeface="+mn-ea"/>
                <a:cs typeface="+mn-cs"/>
              </a:rPr>
              <a:t>AI / ML</a:t>
            </a:r>
          </a:p>
        </p:txBody>
      </p:sp>
      <p:sp>
        <p:nvSpPr>
          <p:cNvPr id="17" name="Rectangle 16">
            <a:extLst>
              <a:ext uri="{FF2B5EF4-FFF2-40B4-BE49-F238E27FC236}">
                <a16:creationId xmlns:a16="http://schemas.microsoft.com/office/drawing/2014/main" id="{786209E1-3850-DCB1-07CD-1EA1D3E67C5C}"/>
              </a:ext>
            </a:extLst>
          </p:cNvPr>
          <p:cNvSpPr/>
          <p:nvPr/>
        </p:nvSpPr>
        <p:spPr>
          <a:xfrm>
            <a:off x="2521034" y="3790948"/>
            <a:ext cx="1980000" cy="3600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6CB7"/>
                </a:solidFill>
                <a:effectLst/>
                <a:uLnTx/>
                <a:uFillTx/>
                <a:latin typeface="Arial Nova"/>
                <a:ea typeface="+mn-ea"/>
                <a:cs typeface="+mn-cs"/>
              </a:rPr>
              <a:t>Process Discovery</a:t>
            </a:r>
          </a:p>
        </p:txBody>
      </p:sp>
      <p:sp>
        <p:nvSpPr>
          <p:cNvPr id="18" name="Rectangle 17">
            <a:extLst>
              <a:ext uri="{FF2B5EF4-FFF2-40B4-BE49-F238E27FC236}">
                <a16:creationId xmlns:a16="http://schemas.microsoft.com/office/drawing/2014/main" id="{2FEE15C9-A95F-3E3E-FA74-6A44C1D88F84}"/>
              </a:ext>
            </a:extLst>
          </p:cNvPr>
          <p:cNvSpPr/>
          <p:nvPr/>
        </p:nvSpPr>
        <p:spPr>
          <a:xfrm>
            <a:off x="2521034" y="4354004"/>
            <a:ext cx="1980000" cy="3600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6CB7"/>
                </a:solidFill>
                <a:effectLst/>
                <a:uLnTx/>
                <a:uFillTx/>
                <a:latin typeface="Arial Nova"/>
                <a:ea typeface="+mn-ea"/>
                <a:cs typeface="+mn-cs"/>
              </a:rPr>
              <a:t>Process Capture</a:t>
            </a:r>
          </a:p>
        </p:txBody>
      </p:sp>
      <p:sp>
        <p:nvSpPr>
          <p:cNvPr id="19" name="Rectangle 18">
            <a:extLst>
              <a:ext uri="{FF2B5EF4-FFF2-40B4-BE49-F238E27FC236}">
                <a16:creationId xmlns:a16="http://schemas.microsoft.com/office/drawing/2014/main" id="{E311341F-8A66-8BA3-E852-627FA306BCA9}"/>
              </a:ext>
            </a:extLst>
          </p:cNvPr>
          <p:cNvSpPr/>
          <p:nvPr/>
        </p:nvSpPr>
        <p:spPr>
          <a:xfrm>
            <a:off x="2521034" y="4917061"/>
            <a:ext cx="1980000" cy="3600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6CB7"/>
                </a:solidFill>
                <a:effectLst/>
                <a:uLnTx/>
                <a:uFillTx/>
                <a:latin typeface="Arial Nova"/>
                <a:ea typeface="+mn-ea"/>
                <a:cs typeface="+mn-cs"/>
              </a:rPr>
              <a:t>Task Mining</a:t>
            </a:r>
          </a:p>
        </p:txBody>
      </p:sp>
      <p:sp>
        <p:nvSpPr>
          <p:cNvPr id="20" name="Rectangle 19">
            <a:extLst>
              <a:ext uri="{FF2B5EF4-FFF2-40B4-BE49-F238E27FC236}">
                <a16:creationId xmlns:a16="http://schemas.microsoft.com/office/drawing/2014/main" id="{4A5C6C58-7417-8DA8-F0B3-DB874182D25B}"/>
              </a:ext>
            </a:extLst>
          </p:cNvPr>
          <p:cNvSpPr/>
          <p:nvPr/>
        </p:nvSpPr>
        <p:spPr>
          <a:xfrm>
            <a:off x="2322730" y="1777574"/>
            <a:ext cx="7263059" cy="1135142"/>
          </a:xfrm>
          <a:prstGeom prst="rect">
            <a:avLst/>
          </a:prstGeom>
          <a:solidFill>
            <a:srgbClr val="006CB7"/>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144000" rIns="91440" bIns="4572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Arial Nova"/>
                <a:ea typeface="+mn-ea"/>
                <a:cs typeface="+mn-cs"/>
              </a:rPr>
              <a:t>BPM</a:t>
            </a:r>
            <a:r>
              <a:rPr kumimoji="0" lang="en-US" sz="1800" b="1" i="0" u="none" strike="noStrike" kern="1200" cap="none" spc="0" normalizeH="0" baseline="0" noProof="0">
                <a:ln>
                  <a:noFill/>
                </a:ln>
                <a:solidFill>
                  <a:srgbClr val="FFFFFF"/>
                </a:solidFill>
                <a:effectLst/>
                <a:uLnTx/>
                <a:uFillTx/>
                <a:latin typeface="Arial Nova"/>
                <a:ea typeface="+mn-ea"/>
                <a:cs typeface="+mn-cs"/>
              </a:rPr>
              <a:t> </a:t>
            </a:r>
            <a:endParaRPr kumimoji="0" lang="en-GB" sz="1600" b="1" i="0" u="none" strike="noStrike" kern="1200" cap="none" spc="0" normalizeH="0" baseline="0" noProof="0">
              <a:ln>
                <a:noFill/>
              </a:ln>
              <a:solidFill>
                <a:srgbClr val="FFFFFF"/>
              </a:solidFill>
              <a:effectLst/>
              <a:uLnTx/>
              <a:uFillTx/>
              <a:latin typeface="Arial Nova"/>
              <a:ea typeface="+mn-ea"/>
              <a:cs typeface="+mn-cs"/>
            </a:endParaRPr>
          </a:p>
        </p:txBody>
      </p:sp>
      <p:sp>
        <p:nvSpPr>
          <p:cNvPr id="21" name="Rectangle 20">
            <a:extLst>
              <a:ext uri="{FF2B5EF4-FFF2-40B4-BE49-F238E27FC236}">
                <a16:creationId xmlns:a16="http://schemas.microsoft.com/office/drawing/2014/main" id="{E5B76B4F-2833-87A4-C96D-946429AED461}"/>
              </a:ext>
            </a:extLst>
          </p:cNvPr>
          <p:cNvSpPr/>
          <p:nvPr/>
        </p:nvSpPr>
        <p:spPr>
          <a:xfrm>
            <a:off x="7268331" y="3052331"/>
            <a:ext cx="2321913" cy="2449107"/>
          </a:xfrm>
          <a:prstGeom prst="rect">
            <a:avLst/>
          </a:prstGeom>
          <a:solidFill>
            <a:srgbClr val="006CB7"/>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216000" rIns="91440" bIns="4572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FFFFFF"/>
                </a:solidFill>
                <a:effectLst/>
                <a:uLnTx/>
                <a:uFillTx/>
                <a:latin typeface="Arial Nova"/>
                <a:ea typeface="+mn-ea"/>
                <a:cs typeface="+mn-cs"/>
              </a:rPr>
              <a:t>Low/No Code</a:t>
            </a:r>
            <a:endParaRPr kumimoji="0" lang="en-GB" sz="1600" b="1" i="0" u="none" strike="noStrike" kern="1200" cap="none" spc="0" normalizeH="0" baseline="0" noProof="0" dirty="0">
              <a:ln>
                <a:noFill/>
              </a:ln>
              <a:solidFill>
                <a:srgbClr val="FFFFFF"/>
              </a:solidFill>
              <a:effectLst/>
              <a:uLnTx/>
              <a:uFillTx/>
              <a:latin typeface="Arial Nova"/>
              <a:ea typeface="+mn-ea"/>
              <a:cs typeface="+mn-cs"/>
            </a:endParaRPr>
          </a:p>
        </p:txBody>
      </p:sp>
      <p:sp>
        <p:nvSpPr>
          <p:cNvPr id="22" name="Rectangle 21">
            <a:extLst>
              <a:ext uri="{FF2B5EF4-FFF2-40B4-BE49-F238E27FC236}">
                <a16:creationId xmlns:a16="http://schemas.microsoft.com/office/drawing/2014/main" id="{6010AA75-B993-6060-F120-E57B194836D3}"/>
              </a:ext>
            </a:extLst>
          </p:cNvPr>
          <p:cNvSpPr/>
          <p:nvPr/>
        </p:nvSpPr>
        <p:spPr>
          <a:xfrm>
            <a:off x="7439288" y="3810601"/>
            <a:ext cx="1980000" cy="3600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6CB7"/>
                </a:solidFill>
                <a:effectLst/>
                <a:uLnTx/>
                <a:uFillTx/>
                <a:latin typeface="Arial Nova"/>
                <a:ea typeface="+mn-ea"/>
                <a:cs typeface="+mn-cs"/>
              </a:rPr>
              <a:t>Customer Forms</a:t>
            </a:r>
          </a:p>
        </p:txBody>
      </p:sp>
      <p:sp>
        <p:nvSpPr>
          <p:cNvPr id="23" name="Rectangle 22">
            <a:extLst>
              <a:ext uri="{FF2B5EF4-FFF2-40B4-BE49-F238E27FC236}">
                <a16:creationId xmlns:a16="http://schemas.microsoft.com/office/drawing/2014/main" id="{EC5CF837-2EF9-BEF7-CFEE-971A93FA4004}"/>
              </a:ext>
            </a:extLst>
          </p:cNvPr>
          <p:cNvSpPr/>
          <p:nvPr/>
        </p:nvSpPr>
        <p:spPr>
          <a:xfrm>
            <a:off x="7439288" y="4354004"/>
            <a:ext cx="1980000" cy="3600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6CB7"/>
                </a:solidFill>
                <a:effectLst/>
                <a:uLnTx/>
                <a:uFillTx/>
                <a:latin typeface="Arial Nova"/>
                <a:ea typeface="+mn-ea"/>
                <a:cs typeface="+mn-cs"/>
              </a:rPr>
              <a:t>Web Apps</a:t>
            </a:r>
          </a:p>
        </p:txBody>
      </p:sp>
      <p:sp>
        <p:nvSpPr>
          <p:cNvPr id="24" name="Rectangle 23">
            <a:extLst>
              <a:ext uri="{FF2B5EF4-FFF2-40B4-BE49-F238E27FC236}">
                <a16:creationId xmlns:a16="http://schemas.microsoft.com/office/drawing/2014/main" id="{B2A43527-3ACA-D7CD-7E5D-9B999A633265}"/>
              </a:ext>
            </a:extLst>
          </p:cNvPr>
          <p:cNvSpPr/>
          <p:nvPr/>
        </p:nvSpPr>
        <p:spPr>
          <a:xfrm>
            <a:off x="7439288" y="4897740"/>
            <a:ext cx="1980000" cy="3600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6CB7"/>
                </a:solidFill>
                <a:effectLst/>
                <a:uLnTx/>
                <a:uFillTx/>
                <a:latin typeface="Arial Nova"/>
                <a:ea typeface="+mn-ea"/>
                <a:cs typeface="+mn-cs"/>
              </a:rPr>
              <a:t>Employee Apps</a:t>
            </a:r>
          </a:p>
        </p:txBody>
      </p:sp>
      <p:sp>
        <p:nvSpPr>
          <p:cNvPr id="25" name="Rectangle 24">
            <a:extLst>
              <a:ext uri="{FF2B5EF4-FFF2-40B4-BE49-F238E27FC236}">
                <a16:creationId xmlns:a16="http://schemas.microsoft.com/office/drawing/2014/main" id="{BA4B0D4C-0B7F-EA91-69EA-F5277C3A8EDD}"/>
              </a:ext>
            </a:extLst>
          </p:cNvPr>
          <p:cNvSpPr/>
          <p:nvPr/>
        </p:nvSpPr>
        <p:spPr>
          <a:xfrm>
            <a:off x="5016737" y="2375319"/>
            <a:ext cx="1980000" cy="3600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6CB7"/>
                </a:solidFill>
                <a:effectLst/>
                <a:uLnTx/>
                <a:uFillTx/>
                <a:latin typeface="Arial Nova"/>
                <a:ea typeface="+mn-ea"/>
                <a:cs typeface="+mn-cs"/>
              </a:rPr>
              <a:t>Orchestration</a:t>
            </a:r>
          </a:p>
        </p:txBody>
      </p:sp>
      <p:sp>
        <p:nvSpPr>
          <p:cNvPr id="26" name="Rectangle 25">
            <a:extLst>
              <a:ext uri="{FF2B5EF4-FFF2-40B4-BE49-F238E27FC236}">
                <a16:creationId xmlns:a16="http://schemas.microsoft.com/office/drawing/2014/main" id="{A89844F3-8769-763B-3D49-EC9D1B15B504}"/>
              </a:ext>
            </a:extLst>
          </p:cNvPr>
          <p:cNvSpPr/>
          <p:nvPr/>
        </p:nvSpPr>
        <p:spPr>
          <a:xfrm>
            <a:off x="2557610" y="2375319"/>
            <a:ext cx="1980000" cy="3600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6CB7"/>
                </a:solidFill>
                <a:effectLst/>
                <a:uLnTx/>
                <a:uFillTx/>
                <a:latin typeface="Arial Nova"/>
                <a:ea typeface="+mn-ea"/>
                <a:cs typeface="+mn-cs"/>
              </a:rPr>
              <a:t>Integration</a:t>
            </a:r>
          </a:p>
        </p:txBody>
      </p:sp>
      <p:sp>
        <p:nvSpPr>
          <p:cNvPr id="27" name="Rectangle 26">
            <a:extLst>
              <a:ext uri="{FF2B5EF4-FFF2-40B4-BE49-F238E27FC236}">
                <a16:creationId xmlns:a16="http://schemas.microsoft.com/office/drawing/2014/main" id="{5323C12B-E798-299D-7479-C6BCC041D165}"/>
              </a:ext>
            </a:extLst>
          </p:cNvPr>
          <p:cNvSpPr/>
          <p:nvPr/>
        </p:nvSpPr>
        <p:spPr>
          <a:xfrm>
            <a:off x="7475864" y="2375319"/>
            <a:ext cx="1980000" cy="3600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6CB7"/>
                </a:solidFill>
                <a:effectLst/>
                <a:uLnTx/>
                <a:uFillTx/>
                <a:latin typeface="Arial Nova"/>
                <a:ea typeface="+mn-ea"/>
                <a:cs typeface="+mn-cs"/>
              </a:rPr>
              <a:t>Analytics</a:t>
            </a:r>
          </a:p>
        </p:txBody>
      </p:sp>
      <p:sp>
        <p:nvSpPr>
          <p:cNvPr id="28" name="Trapezium 11">
            <a:extLst>
              <a:ext uri="{FF2B5EF4-FFF2-40B4-BE49-F238E27FC236}">
                <a16:creationId xmlns:a16="http://schemas.microsoft.com/office/drawing/2014/main" id="{854177BD-D5AA-275C-B683-0D081DCDFB80}"/>
              </a:ext>
            </a:extLst>
          </p:cNvPr>
          <p:cNvSpPr/>
          <p:nvPr/>
        </p:nvSpPr>
        <p:spPr>
          <a:xfrm rot="16200000">
            <a:off x="5745474" y="2158712"/>
            <a:ext cx="417577" cy="7263057"/>
          </a:xfrm>
          <a:prstGeom prst="trapezoid">
            <a:avLst>
              <a:gd name="adj" fmla="val 0"/>
            </a:avLst>
          </a:prstGeom>
          <a:solidFill>
            <a:srgbClr val="006CB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72000" tIns="72000" rIns="72000" bIns="72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Nova"/>
                <a:ea typeface="+mn-ea"/>
                <a:cs typeface="+mn-cs"/>
              </a:rPr>
              <a:t>Managed Cloud Services  |  On-Premise</a:t>
            </a:r>
          </a:p>
        </p:txBody>
      </p:sp>
      <p:graphicFrame>
        <p:nvGraphicFramePr>
          <p:cNvPr id="29" name="Table 28">
            <a:extLst>
              <a:ext uri="{FF2B5EF4-FFF2-40B4-BE49-F238E27FC236}">
                <a16:creationId xmlns:a16="http://schemas.microsoft.com/office/drawing/2014/main" id="{BC4B438B-9265-2CFE-3B99-D255544F6673}"/>
              </a:ext>
            </a:extLst>
          </p:cNvPr>
          <p:cNvGraphicFramePr>
            <a:graphicFrameLocks noGrp="1"/>
          </p:cNvGraphicFramePr>
          <p:nvPr>
            <p:extLst>
              <p:ext uri="{D42A27DB-BD31-4B8C-83A1-F6EECF244321}">
                <p14:modId xmlns:p14="http://schemas.microsoft.com/office/powerpoint/2010/main" val="4282674594"/>
              </p:ext>
            </p:extLst>
          </p:nvPr>
        </p:nvGraphicFramePr>
        <p:xfrm>
          <a:off x="504967" y="1722549"/>
          <a:ext cx="1558074" cy="4359557"/>
        </p:xfrm>
        <a:graphic>
          <a:graphicData uri="http://schemas.openxmlformats.org/drawingml/2006/table">
            <a:tbl>
              <a:tblPr>
                <a:tableStyleId>{5C22544A-7EE6-4342-B048-85BDC9FD1C3A}</a:tableStyleId>
              </a:tblPr>
              <a:tblGrid>
                <a:gridCol w="1558074">
                  <a:extLst>
                    <a:ext uri="{9D8B030D-6E8A-4147-A177-3AD203B41FA5}">
                      <a16:colId xmlns:a16="http://schemas.microsoft.com/office/drawing/2014/main" val="4169181677"/>
                    </a:ext>
                  </a:extLst>
                </a:gridCol>
              </a:tblGrid>
              <a:tr h="1231960">
                <a:tc>
                  <a:txBody>
                    <a:bodyPr/>
                    <a:lstStyle/>
                    <a:p>
                      <a:pPr algn="l">
                        <a:lnSpc>
                          <a:spcPct val="90000"/>
                        </a:lnSpc>
                        <a:spcBef>
                          <a:spcPts val="600"/>
                        </a:spcBef>
                      </a:pPr>
                      <a:r>
                        <a:rPr lang="en-US" sz="1800" b="1">
                          <a:solidFill>
                            <a:schemeClr val="bg1"/>
                          </a:solidFill>
                        </a:rPr>
                        <a:t>Operations</a:t>
                      </a:r>
                    </a:p>
                  </a:txBody>
                  <a:tcPr marL="144000" marT="144000">
                    <a:lnL w="12700" cmpd="sng">
                      <a:noFill/>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204737855"/>
                  </a:ext>
                </a:extLst>
              </a:tr>
              <a:tr h="1682686">
                <a:tc>
                  <a:txBody>
                    <a:bodyPr/>
                    <a:lstStyle/>
                    <a:p>
                      <a:pPr algn="l">
                        <a:lnSpc>
                          <a:spcPct val="90000"/>
                        </a:lnSpc>
                        <a:spcBef>
                          <a:spcPts val="600"/>
                        </a:spcBef>
                      </a:pPr>
                      <a:r>
                        <a:rPr lang="en-US" sz="1800" b="1" kern="1200" noProof="0" dirty="0">
                          <a:solidFill>
                            <a:schemeClr val="bg1"/>
                          </a:solidFill>
                          <a:latin typeface="+mn-lt"/>
                          <a:ea typeface="+mn-ea"/>
                          <a:cs typeface="+mn-cs"/>
                        </a:rPr>
                        <a:t>Processes</a:t>
                      </a:r>
                    </a:p>
                  </a:txBody>
                  <a:tcPr marL="144000" marT="144000">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758769161"/>
                  </a:ext>
                </a:extLst>
              </a:tr>
              <a:tr h="1444911">
                <a:tc>
                  <a:txBody>
                    <a:bodyPr/>
                    <a:lstStyle/>
                    <a:p>
                      <a:pPr algn="l">
                        <a:lnSpc>
                          <a:spcPct val="90000"/>
                        </a:lnSpc>
                        <a:spcBef>
                          <a:spcPts val="600"/>
                        </a:spcBef>
                      </a:pPr>
                      <a:r>
                        <a:rPr lang="en-US" sz="1800" b="1" dirty="0">
                          <a:solidFill>
                            <a:schemeClr val="bg1"/>
                          </a:solidFill>
                        </a:rPr>
                        <a:t>Tasks</a:t>
                      </a:r>
                    </a:p>
                  </a:txBody>
                  <a:tcPr marL="144000" marT="144000">
                    <a:lnL w="12700" cmpd="sng">
                      <a:noFill/>
                    </a:lnL>
                    <a:lnR w="12700" cmpd="sng">
                      <a:noFill/>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850612059"/>
                  </a:ext>
                </a:extLst>
              </a:tr>
            </a:tbl>
          </a:graphicData>
        </a:graphic>
      </p:graphicFrame>
      <p:grpSp>
        <p:nvGrpSpPr>
          <p:cNvPr id="30" name="Group 29">
            <a:extLst>
              <a:ext uri="{FF2B5EF4-FFF2-40B4-BE49-F238E27FC236}">
                <a16:creationId xmlns:a16="http://schemas.microsoft.com/office/drawing/2014/main" id="{58D40EAE-13B8-A41B-485E-ADB1B0D31285}"/>
              </a:ext>
            </a:extLst>
          </p:cNvPr>
          <p:cNvGrpSpPr/>
          <p:nvPr/>
        </p:nvGrpSpPr>
        <p:grpSpPr>
          <a:xfrm>
            <a:off x="1256750" y="3480830"/>
            <a:ext cx="726315" cy="726315"/>
            <a:chOff x="540064" y="4084894"/>
            <a:chExt cx="726315" cy="726315"/>
          </a:xfrm>
          <a:solidFill>
            <a:schemeClr val="bg1">
              <a:lumMod val="75000"/>
            </a:schemeClr>
          </a:solidFill>
        </p:grpSpPr>
        <p:sp>
          <p:nvSpPr>
            <p:cNvPr id="31" name="Oval 30">
              <a:extLst>
                <a:ext uri="{FF2B5EF4-FFF2-40B4-BE49-F238E27FC236}">
                  <a16:creationId xmlns:a16="http://schemas.microsoft.com/office/drawing/2014/main" id="{EA6B8D3A-D8EC-6EB0-D5BF-0C0044B2B47D}"/>
                </a:ext>
              </a:extLst>
            </p:cNvPr>
            <p:cNvSpPr/>
            <p:nvPr/>
          </p:nvSpPr>
          <p:spPr>
            <a:xfrm>
              <a:off x="540064" y="4084894"/>
              <a:ext cx="726315" cy="7263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Nova"/>
                <a:ea typeface="+mn-ea"/>
                <a:cs typeface="+mn-cs"/>
              </a:endParaRPr>
            </a:p>
          </p:txBody>
        </p:sp>
        <p:pic>
          <p:nvPicPr>
            <p:cNvPr id="32" name="Picture 31">
              <a:extLst>
                <a:ext uri="{FF2B5EF4-FFF2-40B4-BE49-F238E27FC236}">
                  <a16:creationId xmlns:a16="http://schemas.microsoft.com/office/drawing/2014/main" id="{E454FE19-AADF-B140-4BF6-FAD98B7F29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87762" y="4232592"/>
              <a:ext cx="430918" cy="430918"/>
            </a:xfrm>
            <a:prstGeom prst="rect">
              <a:avLst/>
            </a:prstGeom>
            <a:grpFill/>
          </p:spPr>
        </p:pic>
      </p:grpSp>
      <p:grpSp>
        <p:nvGrpSpPr>
          <p:cNvPr id="33" name="Group 32">
            <a:extLst>
              <a:ext uri="{FF2B5EF4-FFF2-40B4-BE49-F238E27FC236}">
                <a16:creationId xmlns:a16="http://schemas.microsoft.com/office/drawing/2014/main" id="{4E438A9C-643D-4400-1A93-3789C4AAF79D}"/>
              </a:ext>
            </a:extLst>
          </p:cNvPr>
          <p:cNvGrpSpPr/>
          <p:nvPr/>
        </p:nvGrpSpPr>
        <p:grpSpPr>
          <a:xfrm>
            <a:off x="1256750" y="4786215"/>
            <a:ext cx="726315" cy="726315"/>
            <a:chOff x="540064" y="5111372"/>
            <a:chExt cx="726315" cy="726315"/>
          </a:xfrm>
          <a:solidFill>
            <a:schemeClr val="bg1">
              <a:lumMod val="75000"/>
            </a:schemeClr>
          </a:solidFill>
        </p:grpSpPr>
        <p:sp>
          <p:nvSpPr>
            <p:cNvPr id="34" name="Oval 33">
              <a:extLst>
                <a:ext uri="{FF2B5EF4-FFF2-40B4-BE49-F238E27FC236}">
                  <a16:creationId xmlns:a16="http://schemas.microsoft.com/office/drawing/2014/main" id="{BD11F88E-0BEF-11C3-98D9-52477CCA2349}"/>
                </a:ext>
              </a:extLst>
            </p:cNvPr>
            <p:cNvSpPr/>
            <p:nvPr/>
          </p:nvSpPr>
          <p:spPr>
            <a:xfrm>
              <a:off x="540064" y="5111372"/>
              <a:ext cx="726315" cy="7263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Nova"/>
                <a:ea typeface="+mn-ea"/>
                <a:cs typeface="+mn-cs"/>
              </a:endParaRPr>
            </a:p>
          </p:txBody>
        </p:sp>
        <p:pic>
          <p:nvPicPr>
            <p:cNvPr id="35" name="Picture 34">
              <a:extLst>
                <a:ext uri="{FF2B5EF4-FFF2-40B4-BE49-F238E27FC236}">
                  <a16:creationId xmlns:a16="http://schemas.microsoft.com/office/drawing/2014/main" id="{9B62BA5B-8C9E-FF53-24EA-53BEED6527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112" y="5240132"/>
              <a:ext cx="440219" cy="440219"/>
            </a:xfrm>
            <a:prstGeom prst="rect">
              <a:avLst/>
            </a:prstGeom>
            <a:grpFill/>
          </p:spPr>
        </p:pic>
      </p:grpSp>
      <p:grpSp>
        <p:nvGrpSpPr>
          <p:cNvPr id="36" name="Group 35">
            <a:extLst>
              <a:ext uri="{FF2B5EF4-FFF2-40B4-BE49-F238E27FC236}">
                <a16:creationId xmlns:a16="http://schemas.microsoft.com/office/drawing/2014/main" id="{96A89FC1-3790-626B-05B3-261A2B329C7E}"/>
              </a:ext>
            </a:extLst>
          </p:cNvPr>
          <p:cNvGrpSpPr/>
          <p:nvPr/>
        </p:nvGrpSpPr>
        <p:grpSpPr>
          <a:xfrm>
            <a:off x="1256750" y="2175446"/>
            <a:ext cx="726315" cy="726315"/>
            <a:chOff x="540064" y="3067565"/>
            <a:chExt cx="726315" cy="726315"/>
          </a:xfrm>
          <a:solidFill>
            <a:schemeClr val="bg1">
              <a:lumMod val="75000"/>
            </a:schemeClr>
          </a:solidFill>
        </p:grpSpPr>
        <p:sp>
          <p:nvSpPr>
            <p:cNvPr id="37" name="Oval 36">
              <a:extLst>
                <a:ext uri="{FF2B5EF4-FFF2-40B4-BE49-F238E27FC236}">
                  <a16:creationId xmlns:a16="http://schemas.microsoft.com/office/drawing/2014/main" id="{6782849E-5406-904D-E64F-61586FF8176F}"/>
                </a:ext>
              </a:extLst>
            </p:cNvPr>
            <p:cNvSpPr/>
            <p:nvPr/>
          </p:nvSpPr>
          <p:spPr>
            <a:xfrm>
              <a:off x="540064" y="3067565"/>
              <a:ext cx="726315" cy="72631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Nova"/>
                <a:ea typeface="+mn-ea"/>
                <a:cs typeface="+mn-cs"/>
              </a:endParaRPr>
            </a:p>
          </p:txBody>
        </p:sp>
        <p:pic>
          <p:nvPicPr>
            <p:cNvPr id="38" name="Picture 37">
              <a:extLst>
                <a:ext uri="{FF2B5EF4-FFF2-40B4-BE49-F238E27FC236}">
                  <a16:creationId xmlns:a16="http://schemas.microsoft.com/office/drawing/2014/main" id="{9697EA48-072D-C939-994A-6CAB30DAF7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230" y="3178582"/>
              <a:ext cx="485982" cy="485982"/>
            </a:xfrm>
            <a:prstGeom prst="rect">
              <a:avLst/>
            </a:prstGeom>
            <a:grpFill/>
          </p:spPr>
        </p:pic>
      </p:grpSp>
      <p:sp>
        <p:nvSpPr>
          <p:cNvPr id="39" name="Trapezium 11">
            <a:extLst>
              <a:ext uri="{FF2B5EF4-FFF2-40B4-BE49-F238E27FC236}">
                <a16:creationId xmlns:a16="http://schemas.microsoft.com/office/drawing/2014/main" id="{991C4C09-6769-EDEA-6B0E-3B646F24FA02}"/>
              </a:ext>
            </a:extLst>
          </p:cNvPr>
          <p:cNvSpPr/>
          <p:nvPr/>
        </p:nvSpPr>
        <p:spPr>
          <a:xfrm rot="16200000">
            <a:off x="8103807" y="2683616"/>
            <a:ext cx="5072173" cy="1710627"/>
          </a:xfrm>
          <a:prstGeom prst="trapezoid">
            <a:avLst>
              <a:gd name="adj"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72000" tIns="72000" rIns="72000" bIns="72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Nov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Nova"/>
                <a:ea typeface="+mn-ea"/>
                <a:cs typeface="+mn-cs"/>
              </a:rPr>
              <a:t>Proven  Operating Model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FFFFFF"/>
              </a:solidFill>
              <a:effectLst/>
              <a:uLnTx/>
              <a:uFillTx/>
              <a:latin typeface="Arial Nov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Nov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Nov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Nov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Nova"/>
                <a:ea typeface="+mn-ea"/>
                <a:cs typeface="+mn-cs"/>
              </a:rPr>
              <a:t>Professional and Managed Services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FFFFFF"/>
              </a:solidFill>
              <a:effectLst/>
              <a:uLnTx/>
              <a:uFillTx/>
              <a:latin typeface="Arial Nov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Nov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Arial Nov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Nov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Nova"/>
                <a:ea typeface="+mn-ea"/>
                <a:cs typeface="+mn-cs"/>
              </a:rPr>
              <a:t>Open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Nova"/>
                <a:ea typeface="+mn-ea"/>
                <a:cs typeface="+mn-cs"/>
              </a:rPr>
              <a:t>Robust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Nova"/>
                <a:ea typeface="+mn-ea"/>
                <a:cs typeface="+mn-cs"/>
              </a:rPr>
              <a:t>Partner Ecosystem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Nova"/>
              <a:ea typeface="+mn-ea"/>
              <a:cs typeface="+mn-cs"/>
            </a:endParaRPr>
          </a:p>
        </p:txBody>
      </p:sp>
      <p:cxnSp>
        <p:nvCxnSpPr>
          <p:cNvPr id="40" name="Straight Connector 39">
            <a:extLst>
              <a:ext uri="{FF2B5EF4-FFF2-40B4-BE49-F238E27FC236}">
                <a16:creationId xmlns:a16="http://schemas.microsoft.com/office/drawing/2014/main" id="{089BA21F-F69F-A46A-FB34-1CAF9682E74A}"/>
              </a:ext>
            </a:extLst>
          </p:cNvPr>
          <p:cNvCxnSpPr>
            <a:cxnSpLocks/>
          </p:cNvCxnSpPr>
          <p:nvPr/>
        </p:nvCxnSpPr>
        <p:spPr>
          <a:xfrm>
            <a:off x="10243164" y="2772445"/>
            <a:ext cx="793458" cy="0"/>
          </a:xfrm>
          <a:prstGeom prst="line">
            <a:avLst/>
          </a:prstGeom>
          <a:ln w="9525" cap="rnd">
            <a:solidFill>
              <a:schemeClr val="bg1">
                <a:lumMod val="85000"/>
              </a:schemeClr>
            </a:solidFill>
            <a:prstDash val="solid"/>
            <a:roun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FFA7184F-ED97-6A86-2523-D350F9CC13B8}"/>
              </a:ext>
            </a:extLst>
          </p:cNvPr>
          <p:cNvCxnSpPr>
            <a:cxnSpLocks/>
          </p:cNvCxnSpPr>
          <p:nvPr/>
        </p:nvCxnSpPr>
        <p:spPr>
          <a:xfrm>
            <a:off x="10243164" y="4331208"/>
            <a:ext cx="793458" cy="0"/>
          </a:xfrm>
          <a:prstGeom prst="line">
            <a:avLst/>
          </a:prstGeom>
          <a:ln w="9525" cap="rnd">
            <a:solidFill>
              <a:schemeClr val="bg1">
                <a:lumMod val="85000"/>
              </a:schemeClr>
            </a:solidFill>
            <a:prstDash val="solid"/>
            <a:round/>
          </a:ln>
          <a:effectLst/>
        </p:spPr>
        <p:style>
          <a:lnRef idx="2">
            <a:schemeClr val="accent1"/>
          </a:lnRef>
          <a:fillRef idx="0">
            <a:schemeClr val="accent1"/>
          </a:fillRef>
          <a:effectRef idx="1">
            <a:schemeClr val="accent1"/>
          </a:effectRef>
          <a:fontRef idx="minor">
            <a:schemeClr val="tx1"/>
          </a:fontRef>
        </p:style>
      </p:cxnSp>
      <p:sp>
        <p:nvSpPr>
          <p:cNvPr id="42" name="Trapezium 11">
            <a:extLst>
              <a:ext uri="{FF2B5EF4-FFF2-40B4-BE49-F238E27FC236}">
                <a16:creationId xmlns:a16="http://schemas.microsoft.com/office/drawing/2014/main" id="{C750BA45-5D86-F1F6-2745-84BA88A1429E}"/>
              </a:ext>
            </a:extLst>
          </p:cNvPr>
          <p:cNvSpPr/>
          <p:nvPr/>
        </p:nvSpPr>
        <p:spPr>
          <a:xfrm rot="16200000">
            <a:off x="8100560" y="2679593"/>
            <a:ext cx="5072173" cy="1710627"/>
          </a:xfrm>
          <a:prstGeom prst="trapezoid">
            <a:avLst>
              <a:gd name="adj" fmla="val 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72000" tIns="72000" rIns="72000" bIns="72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Nov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Nova"/>
                <a:ea typeface="+mn-ea"/>
                <a:cs typeface="+mn-cs"/>
              </a:rPr>
              <a:t>Proven  Operating Model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FFFFFF"/>
              </a:solidFill>
              <a:effectLst/>
              <a:uLnTx/>
              <a:uFillTx/>
              <a:latin typeface="Arial Nov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Nov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Nov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Nov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Nova"/>
                <a:ea typeface="+mn-ea"/>
                <a:cs typeface="+mn-cs"/>
              </a:rPr>
              <a:t>Professional and Managed Services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FFFFFF"/>
              </a:solidFill>
              <a:effectLst/>
              <a:uLnTx/>
              <a:uFillTx/>
              <a:latin typeface="Arial Nov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Nov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Arial Nov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Nov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Nova"/>
                <a:ea typeface="+mn-ea"/>
                <a:cs typeface="+mn-cs"/>
              </a:rPr>
              <a:t>Open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Nova"/>
                <a:ea typeface="+mn-ea"/>
                <a:cs typeface="+mn-cs"/>
              </a:rPr>
              <a:t>Robust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Nova"/>
                <a:ea typeface="+mn-ea"/>
                <a:cs typeface="+mn-cs"/>
              </a:rPr>
              <a:t>Partner Ecosystem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Nova"/>
              <a:ea typeface="+mn-ea"/>
              <a:cs typeface="+mn-cs"/>
            </a:endParaRPr>
          </a:p>
        </p:txBody>
      </p:sp>
    </p:spTree>
    <p:extLst>
      <p:ext uri="{BB962C8B-B14F-4D97-AF65-F5344CB8AC3E}">
        <p14:creationId xmlns:p14="http://schemas.microsoft.com/office/powerpoint/2010/main" val="370571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346982-5BA9-4758-9B2F-A7239D4621EE}"/>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0EDFBC-7666-BA46-8E94-F83EDA5B5493}" type="slidenum">
              <a:rPr kumimoji="0" lang="en-US" sz="1000" b="0" i="0" u="none" strike="noStrike" kern="1200" cap="none" spc="0" normalizeH="0" baseline="0" noProof="0" smtClean="0">
                <a:ln>
                  <a:noFill/>
                </a:ln>
                <a:solidFill>
                  <a:srgbClr val="FFFFFF"/>
                </a:solidFill>
                <a:effectLst/>
                <a:uLnTx/>
                <a:uFillTx/>
                <a:latin typeface="Arial Nova" panose="020B05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US" sz="1000" b="0" i="0" u="none" strike="noStrike" kern="1200" cap="none" spc="0" normalizeH="0" baseline="0" noProof="0">
              <a:ln>
                <a:noFill/>
              </a:ln>
              <a:solidFill>
                <a:srgbClr val="FFFFFF"/>
              </a:solidFill>
              <a:effectLst/>
              <a:uLnTx/>
              <a:uFillTx/>
              <a:latin typeface="Arial Nova" panose="020B0504020202020204" pitchFamily="34" charset="0"/>
              <a:ea typeface="+mn-ea"/>
              <a:cs typeface="+mn-cs"/>
            </a:endParaRPr>
          </a:p>
        </p:txBody>
      </p:sp>
    </p:spTree>
    <p:extLst>
      <p:ext uri="{BB962C8B-B14F-4D97-AF65-F5344CB8AC3E}">
        <p14:creationId xmlns:p14="http://schemas.microsoft.com/office/powerpoint/2010/main" val="143064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F86CFD6-5546-4882-8496-FB9EFB56A80D}" type="slidenum">
              <a:rPr lang="en-US" smtClean="0"/>
              <a:t>3</a:t>
            </a:fld>
            <a:endParaRPr lang="en-US"/>
          </a:p>
        </p:txBody>
      </p:sp>
      <p:sp>
        <p:nvSpPr>
          <p:cNvPr id="6" name="Rectangle 5"/>
          <p:cNvSpPr/>
          <p:nvPr/>
        </p:nvSpPr>
        <p:spPr>
          <a:xfrm>
            <a:off x="7237955" y="1652626"/>
            <a:ext cx="1545190" cy="828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8717208" y="4508584"/>
            <a:ext cx="1767841" cy="923330"/>
          </a:xfrm>
          <a:prstGeom prst="rect">
            <a:avLst/>
          </a:prstGeom>
          <a:noFill/>
          <a:ln>
            <a:noFill/>
          </a:ln>
        </p:spPr>
        <p:txBody>
          <a:bodyPr wrap="square" rtlCol="0">
            <a:spAutoFit/>
          </a:bodyPr>
          <a:lstStyle/>
          <a:p>
            <a:pPr marL="91449" indent="-91449" defTabSz="685863">
              <a:buFont typeface="Arial" panose="020B0604020202020204" pitchFamily="34" charset="0"/>
              <a:buChar char="•"/>
            </a:pPr>
            <a:r>
              <a:rPr lang="en-US" sz="675">
                <a:latin typeface="Calibri" panose="020F0502020204030204" pitchFamily="34" charset="0"/>
                <a:cs typeface="Arial" panose="020B0604020202020204" pitchFamily="34" charset="0"/>
              </a:rPr>
              <a:t>Digital Process Automation/BPM</a:t>
            </a:r>
          </a:p>
          <a:p>
            <a:pPr marL="91449" indent="-91449" defTabSz="685863">
              <a:buFont typeface="Arial" panose="020B0604020202020204" pitchFamily="34" charset="0"/>
              <a:buChar char="•"/>
            </a:pPr>
            <a:r>
              <a:rPr lang="en-US" sz="675">
                <a:latin typeface="Calibri" panose="020F0502020204030204" pitchFamily="34" charset="0"/>
                <a:cs typeface="Arial" panose="020B0604020202020204" pitchFamily="34" charset="0"/>
              </a:rPr>
              <a:t>OCR/IDP</a:t>
            </a:r>
          </a:p>
          <a:p>
            <a:pPr marL="91449" indent="-91449" defTabSz="685863">
              <a:buFont typeface="Arial" panose="020B0604020202020204" pitchFamily="34" charset="0"/>
              <a:buChar char="•"/>
            </a:pPr>
            <a:r>
              <a:rPr lang="en-US" sz="675">
                <a:latin typeface="Calibri" panose="020F0502020204030204" pitchFamily="34" charset="0"/>
                <a:cs typeface="Arial" panose="020B0604020202020204" pitchFamily="34" charset="0"/>
              </a:rPr>
              <a:t>Low Code No Code solution</a:t>
            </a:r>
          </a:p>
          <a:p>
            <a:pPr marL="91449" indent="-91449" defTabSz="685863">
              <a:buFont typeface="Arial" panose="020B0604020202020204" pitchFamily="34" charset="0"/>
              <a:buChar char="•"/>
            </a:pPr>
            <a:r>
              <a:rPr lang="en-US" sz="675">
                <a:latin typeface="Calibri" panose="020F0502020204030204" pitchFamily="34" charset="0"/>
                <a:cs typeface="Arial" panose="020B0604020202020204" pitchFamily="34" charset="0"/>
              </a:rPr>
              <a:t>Process Mining</a:t>
            </a:r>
          </a:p>
          <a:p>
            <a:pPr marL="91449" indent="-91449" defTabSz="685863">
              <a:buFont typeface="Arial" panose="020B0604020202020204" pitchFamily="34" charset="0"/>
              <a:buChar char="•"/>
            </a:pPr>
            <a:r>
              <a:rPr lang="en-US" sz="675">
                <a:latin typeface="Calibri" panose="020F0502020204030204" pitchFamily="34" charset="0"/>
                <a:cs typeface="Arial" panose="020B0604020202020204" pitchFamily="34" charset="0"/>
              </a:rPr>
              <a:t>Task Mining</a:t>
            </a:r>
          </a:p>
          <a:p>
            <a:pPr marL="91449" indent="-91449" defTabSz="685863">
              <a:buFont typeface="Arial" panose="020B0604020202020204" pitchFamily="34" charset="0"/>
              <a:buChar char="•"/>
            </a:pPr>
            <a:r>
              <a:rPr lang="en-US" sz="675">
                <a:latin typeface="Calibri" panose="020F0502020204030204" pitchFamily="34" charset="0"/>
                <a:cs typeface="Arial" panose="020B0604020202020204" pitchFamily="34" charset="0"/>
              </a:rPr>
              <a:t>Process Capture</a:t>
            </a:r>
          </a:p>
          <a:p>
            <a:pPr marL="91449" indent="-91449" defTabSz="685863">
              <a:buFont typeface="Arial" panose="020B0604020202020204" pitchFamily="34" charset="0"/>
              <a:buChar char="•"/>
            </a:pPr>
            <a:r>
              <a:rPr lang="en-US" sz="675">
                <a:latin typeface="Calibri" panose="020F0502020204030204" pitchFamily="34" charset="0"/>
                <a:cs typeface="Arial" panose="020B0604020202020204" pitchFamily="34" charset="0"/>
              </a:rPr>
              <a:t>RPA</a:t>
            </a:r>
          </a:p>
          <a:p>
            <a:pPr marL="91449" indent="-91449" defTabSz="685863">
              <a:buFont typeface="Arial" panose="020B0604020202020204" pitchFamily="34" charset="0"/>
              <a:buChar char="•"/>
            </a:pPr>
            <a:r>
              <a:rPr lang="en-US" sz="675">
                <a:latin typeface="Calibri" panose="020F0502020204030204" pitchFamily="34" charset="0"/>
                <a:cs typeface="Arial" panose="020B0604020202020204" pitchFamily="34" charset="0"/>
              </a:rPr>
              <a:t>Process Orchestration</a:t>
            </a:r>
          </a:p>
        </p:txBody>
      </p:sp>
      <p:sp>
        <p:nvSpPr>
          <p:cNvPr id="8" name="TextBox 7"/>
          <p:cNvSpPr txBox="1"/>
          <p:nvPr/>
        </p:nvSpPr>
        <p:spPr>
          <a:xfrm>
            <a:off x="8706399" y="4274980"/>
            <a:ext cx="1545190" cy="253916"/>
          </a:xfrm>
          <a:prstGeom prst="rect">
            <a:avLst/>
          </a:prstGeom>
          <a:noFill/>
        </p:spPr>
        <p:txBody>
          <a:bodyPr wrap="square" rtlCol="0">
            <a:spAutoFit/>
          </a:bodyPr>
          <a:lstStyle/>
          <a:p>
            <a:r>
              <a:rPr lang="en-US" sz="1050" b="1">
                <a:solidFill>
                  <a:schemeClr val="accent1"/>
                </a:solidFill>
              </a:rPr>
              <a:t>SS&amp;C </a:t>
            </a:r>
            <a:r>
              <a:rPr lang="en-US" sz="1050" b="1" err="1">
                <a:solidFill>
                  <a:schemeClr val="accent1"/>
                </a:solidFill>
              </a:rPr>
              <a:t>Blueprism</a:t>
            </a:r>
            <a:endParaRPr lang="en-US" sz="1050" b="1">
              <a:solidFill>
                <a:schemeClr val="accent1"/>
              </a:solidFill>
            </a:endParaRPr>
          </a:p>
        </p:txBody>
      </p:sp>
      <p:sp>
        <p:nvSpPr>
          <p:cNvPr id="9" name="TextBox 8"/>
          <p:cNvSpPr txBox="1"/>
          <p:nvPr/>
        </p:nvSpPr>
        <p:spPr>
          <a:xfrm>
            <a:off x="8717209" y="1939209"/>
            <a:ext cx="1356253" cy="923330"/>
          </a:xfrm>
          <a:prstGeom prst="rect">
            <a:avLst/>
          </a:prstGeom>
          <a:noFill/>
          <a:ln>
            <a:noFill/>
          </a:ln>
        </p:spPr>
        <p:txBody>
          <a:bodyPr wrap="square" rtlCol="0">
            <a:spAutoFit/>
          </a:bodyPr>
          <a:lstStyle/>
          <a:p>
            <a:pPr marL="91449" indent="-91449">
              <a:buFont typeface="Arial" panose="020B0604020202020204" pitchFamily="34" charset="0"/>
              <a:buChar char="•"/>
            </a:pPr>
            <a:r>
              <a:rPr lang="en-US" sz="675">
                <a:latin typeface="Calibri" panose="020F0502020204030204" pitchFamily="34" charset="0"/>
              </a:rPr>
              <a:t>Portfolio Management &amp; Accounting </a:t>
            </a:r>
          </a:p>
          <a:p>
            <a:pPr marL="91449" indent="-91449">
              <a:buFont typeface="Arial" panose="020B0604020202020204" pitchFamily="34" charset="0"/>
              <a:buChar char="•"/>
            </a:pPr>
            <a:r>
              <a:rPr lang="en-US" sz="675">
                <a:latin typeface="Calibri" panose="020F0502020204030204" pitchFamily="34" charset="0"/>
              </a:rPr>
              <a:t>Data Aggregation, Normalization, &amp; Validation</a:t>
            </a:r>
          </a:p>
          <a:p>
            <a:pPr marL="91449" indent="-91449">
              <a:buFont typeface="Arial" panose="020B0604020202020204" pitchFamily="34" charset="0"/>
              <a:buChar char="•"/>
            </a:pPr>
            <a:r>
              <a:rPr lang="en-US" sz="675">
                <a:latin typeface="Calibri" panose="020F0502020204030204" pitchFamily="34" charset="0"/>
              </a:rPr>
              <a:t>Standard &amp; Customized Reporting Solutions</a:t>
            </a:r>
          </a:p>
          <a:p>
            <a:pPr marL="91449" indent="-91449">
              <a:buFont typeface="Arial" panose="020B0604020202020204" pitchFamily="34" charset="0"/>
              <a:buChar char="•"/>
            </a:pPr>
            <a:r>
              <a:rPr lang="en-US" sz="675">
                <a:latin typeface="Calibri" panose="020F0502020204030204" pitchFamily="34" charset="0"/>
              </a:rPr>
              <a:t>Margin &amp; Finance Management</a:t>
            </a:r>
            <a:r>
              <a:rPr lang="en-US" sz="675"/>
              <a:t> </a:t>
            </a:r>
            <a:endParaRPr lang="en-US" sz="675">
              <a:solidFill>
                <a:schemeClr val="tx1">
                  <a:lumMod val="50000"/>
                  <a:lumOff val="50000"/>
                </a:schemeClr>
              </a:solidFill>
            </a:endParaRPr>
          </a:p>
        </p:txBody>
      </p:sp>
      <p:sp>
        <p:nvSpPr>
          <p:cNvPr id="10" name="TextBox 9"/>
          <p:cNvSpPr txBox="1"/>
          <p:nvPr/>
        </p:nvSpPr>
        <p:spPr>
          <a:xfrm>
            <a:off x="8706399" y="1686009"/>
            <a:ext cx="1545190" cy="253916"/>
          </a:xfrm>
          <a:prstGeom prst="rect">
            <a:avLst/>
          </a:prstGeom>
          <a:noFill/>
        </p:spPr>
        <p:txBody>
          <a:bodyPr wrap="square" rtlCol="0">
            <a:spAutoFit/>
          </a:bodyPr>
          <a:lstStyle/>
          <a:p>
            <a:r>
              <a:rPr lang="en-US" sz="1050" b="1">
                <a:solidFill>
                  <a:schemeClr val="accent1"/>
                </a:solidFill>
              </a:rPr>
              <a:t>SS&amp;C Advent</a:t>
            </a:r>
          </a:p>
        </p:txBody>
      </p:sp>
      <p:grpSp>
        <p:nvGrpSpPr>
          <p:cNvPr id="11" name="Group 10"/>
          <p:cNvGrpSpPr/>
          <p:nvPr/>
        </p:nvGrpSpPr>
        <p:grpSpPr>
          <a:xfrm>
            <a:off x="7289487" y="1686009"/>
            <a:ext cx="1561715" cy="4049252"/>
            <a:chOff x="7274353" y="1105617"/>
            <a:chExt cx="2081744" cy="5397597"/>
          </a:xfrm>
        </p:grpSpPr>
        <p:sp>
          <p:nvSpPr>
            <p:cNvPr id="12" name="TextBox 11"/>
            <p:cNvSpPr txBox="1"/>
            <p:nvPr/>
          </p:nvSpPr>
          <p:spPr>
            <a:xfrm>
              <a:off x="7288761" y="5687818"/>
              <a:ext cx="1947943" cy="815396"/>
            </a:xfrm>
            <a:prstGeom prst="rect">
              <a:avLst/>
            </a:prstGeom>
            <a:noFill/>
            <a:ln>
              <a:noFill/>
            </a:ln>
          </p:spPr>
          <p:txBody>
            <a:bodyPr wrap="square" rtlCol="0">
              <a:spAutoFit/>
            </a:bodyPr>
            <a:lstStyle/>
            <a:p>
              <a:pPr marL="89321" indent="-89321" defTabSz="685863">
                <a:buFont typeface="Arial" panose="020B0604020202020204" pitchFamily="34" charset="0"/>
                <a:buChar char="•"/>
              </a:pPr>
              <a:r>
                <a:rPr lang="en-US" sz="675">
                  <a:latin typeface="Calibri" panose="020F0502020204030204" pitchFamily="34" charset="0"/>
                  <a:cs typeface="Arial" panose="020B0604020202020204" pitchFamily="34" charset="0"/>
                </a:rPr>
                <a:t>Financial Institutions </a:t>
              </a:r>
            </a:p>
            <a:p>
              <a:pPr marL="89321" indent="-89321" defTabSz="685863">
                <a:buFont typeface="Arial" panose="020B0604020202020204" pitchFamily="34" charset="0"/>
                <a:buChar char="•"/>
              </a:pPr>
              <a:r>
                <a:rPr lang="en-US" sz="675">
                  <a:latin typeface="Calibri" panose="020F0502020204030204" pitchFamily="34" charset="0"/>
                  <a:cs typeface="Arial" panose="020B0604020202020204" pitchFamily="34" charset="0"/>
                </a:rPr>
                <a:t>Financial Markets Group </a:t>
              </a:r>
            </a:p>
            <a:p>
              <a:pPr marL="89321" indent="-89321" defTabSz="685863">
                <a:buFont typeface="Arial" panose="020B0604020202020204" pitchFamily="34" charset="0"/>
                <a:buChar char="•"/>
              </a:pPr>
              <a:r>
                <a:rPr lang="en-US" sz="675">
                  <a:latin typeface="Calibri" panose="020F0502020204030204" pitchFamily="34" charset="0"/>
                  <a:cs typeface="Arial" panose="020B0604020202020204" pitchFamily="34" charset="0"/>
                </a:rPr>
                <a:t>FIX Trading Connectivity</a:t>
              </a:r>
            </a:p>
            <a:p>
              <a:pPr marL="89321" indent="-89321" defTabSz="685863">
                <a:buFont typeface="Arial" panose="020B0604020202020204" pitchFamily="34" charset="0"/>
                <a:buChar char="•"/>
              </a:pPr>
              <a:r>
                <a:rPr lang="en-US" sz="675">
                  <a:latin typeface="Calibri" panose="020F0502020204030204" pitchFamily="34" charset="0"/>
                  <a:cs typeface="Arial" panose="020B0604020202020204" pitchFamily="34" charset="0"/>
                </a:rPr>
                <a:t>Property Management </a:t>
              </a:r>
              <a:endParaRPr lang="en-US" sz="675" b="1">
                <a:latin typeface="Calibri" panose="020F0502020204030204" pitchFamily="34" charset="0"/>
                <a:cs typeface="Arial" panose="020B0604020202020204" pitchFamily="34" charset="0"/>
                <a:sym typeface="Wingdings"/>
              </a:endParaRPr>
            </a:p>
            <a:p>
              <a:pPr marL="89321" indent="-89321" defTabSz="685863">
                <a:buFont typeface="Arial" panose="020B0604020202020204" pitchFamily="34" charset="0"/>
                <a:buChar char="•"/>
              </a:pPr>
              <a:r>
                <a:rPr lang="en-US" sz="675">
                  <a:latin typeface="Calibri" panose="020F0502020204030204" pitchFamily="34" charset="0"/>
                  <a:cs typeface="Arial" panose="020B0604020202020204" pitchFamily="34" charset="0"/>
                </a:rPr>
                <a:t>SS&amp;C Learning Institute</a:t>
              </a:r>
              <a:endParaRPr lang="en-US" sz="675">
                <a:solidFill>
                  <a:schemeClr val="tx1">
                    <a:lumMod val="50000"/>
                    <a:lumOff val="50000"/>
                  </a:schemeClr>
                </a:solidFill>
              </a:endParaRPr>
            </a:p>
          </p:txBody>
        </p:sp>
        <p:sp>
          <p:nvSpPr>
            <p:cNvPr id="13" name="TextBox 12"/>
            <p:cNvSpPr txBox="1"/>
            <p:nvPr/>
          </p:nvSpPr>
          <p:spPr>
            <a:xfrm>
              <a:off x="7274353" y="5390325"/>
              <a:ext cx="2059716" cy="338467"/>
            </a:xfrm>
            <a:prstGeom prst="rect">
              <a:avLst/>
            </a:prstGeom>
            <a:noFill/>
          </p:spPr>
          <p:txBody>
            <a:bodyPr wrap="square" rtlCol="0">
              <a:spAutoFit/>
            </a:bodyPr>
            <a:lstStyle/>
            <a:p>
              <a:r>
                <a:rPr lang="en-US" sz="1050" b="1">
                  <a:solidFill>
                    <a:schemeClr val="accent1"/>
                  </a:solidFill>
                </a:rPr>
                <a:t>Targeted Solutions</a:t>
              </a:r>
            </a:p>
          </p:txBody>
        </p:sp>
        <p:sp>
          <p:nvSpPr>
            <p:cNvPr id="14" name="TextBox 13"/>
            <p:cNvSpPr txBox="1"/>
            <p:nvPr/>
          </p:nvSpPr>
          <p:spPr>
            <a:xfrm>
              <a:off x="7288761" y="1443129"/>
              <a:ext cx="2067336" cy="1230786"/>
            </a:xfrm>
            <a:prstGeom prst="rect">
              <a:avLst/>
            </a:prstGeom>
            <a:noFill/>
            <a:ln>
              <a:noFill/>
            </a:ln>
          </p:spPr>
          <p:txBody>
            <a:bodyPr wrap="square" rtlCol="0">
              <a:spAutoFit/>
            </a:bodyPr>
            <a:lstStyle/>
            <a:p>
              <a:pPr marL="89321" indent="-89321">
                <a:buFont typeface="Arial" panose="020B0604020202020204" pitchFamily="34" charset="0"/>
                <a:buChar char="•"/>
              </a:pPr>
              <a:r>
                <a:rPr lang="en-US" sz="675">
                  <a:latin typeface="Calibri" panose="020F0502020204030204" pitchFamily="34" charset="0"/>
                  <a:cs typeface="Arial" panose="020B0604020202020204" pitchFamily="34" charset="0"/>
                </a:rPr>
                <a:t>Outsourced Middle &amp; Back Office Business Processing </a:t>
              </a:r>
              <a:endParaRPr lang="en-US" sz="675" b="1">
                <a:latin typeface="Calibri" panose="020F0502020204030204" pitchFamily="34" charset="0"/>
                <a:cs typeface="Arial" panose="020B0604020202020204" pitchFamily="34" charset="0"/>
              </a:endParaRPr>
            </a:p>
            <a:p>
              <a:pPr marL="89321" indent="-89321">
                <a:buFont typeface="Arial" panose="020B0604020202020204" pitchFamily="34" charset="0"/>
                <a:buChar char="•"/>
              </a:pPr>
              <a:r>
                <a:rPr lang="en-US" sz="675">
                  <a:latin typeface="Calibri" panose="020F0502020204030204" pitchFamily="34" charset="0"/>
                  <a:cs typeface="Arial" panose="020B0604020202020204" pitchFamily="34" charset="0"/>
                </a:rPr>
                <a:t>Tax Reporting </a:t>
              </a:r>
            </a:p>
            <a:p>
              <a:pPr marL="89321" indent="-89321">
                <a:buFont typeface="Arial" panose="020B0604020202020204" pitchFamily="34" charset="0"/>
                <a:buChar char="•"/>
              </a:pPr>
              <a:r>
                <a:rPr lang="en-US" sz="675">
                  <a:latin typeface="Calibri" panose="020F0502020204030204" pitchFamily="34" charset="0"/>
                  <a:cs typeface="Arial" panose="020B0604020202020204" pitchFamily="34" charset="0"/>
                </a:rPr>
                <a:t>Performance and Risk Analytics </a:t>
              </a:r>
            </a:p>
            <a:p>
              <a:pPr marL="89321" indent="-89321">
                <a:buFont typeface="Arial" panose="020B0604020202020204" pitchFamily="34" charset="0"/>
                <a:buChar char="•"/>
              </a:pPr>
              <a:r>
                <a:rPr lang="en-US" sz="675">
                  <a:latin typeface="Calibri" panose="020F0502020204030204" pitchFamily="34" charset="0"/>
                  <a:cs typeface="Arial" panose="020B0604020202020204" pitchFamily="34" charset="0"/>
                </a:rPr>
                <a:t>Investor Relations, Reporting, &amp; Portal Self-Services </a:t>
              </a:r>
            </a:p>
            <a:p>
              <a:pPr marL="89321" indent="-89321">
                <a:buFont typeface="Arial" panose="020B0604020202020204" pitchFamily="34" charset="0"/>
                <a:buChar char="•"/>
              </a:pPr>
              <a:r>
                <a:rPr lang="en-US" sz="675">
                  <a:latin typeface="Calibri" panose="020F0502020204030204" pitchFamily="34" charset="0"/>
                  <a:cs typeface="Arial" panose="020B0604020202020204" pitchFamily="34" charset="0"/>
                </a:rPr>
                <a:t>Pre, Post, &amp; Hypothetical Trade Compliance </a:t>
              </a:r>
              <a:endParaRPr lang="en-US" sz="675" b="1">
                <a:latin typeface="Calibri" panose="020F0502020204030204" pitchFamily="34" charset="0"/>
                <a:cs typeface="Arial" panose="020B0604020202020204" pitchFamily="34" charset="0"/>
              </a:endParaRPr>
            </a:p>
          </p:txBody>
        </p:sp>
        <p:sp>
          <p:nvSpPr>
            <p:cNvPr id="15" name="TextBox 14"/>
            <p:cNvSpPr txBox="1"/>
            <p:nvPr/>
          </p:nvSpPr>
          <p:spPr>
            <a:xfrm>
              <a:off x="7274353" y="1105617"/>
              <a:ext cx="2059716" cy="338467"/>
            </a:xfrm>
            <a:prstGeom prst="rect">
              <a:avLst/>
            </a:prstGeom>
            <a:noFill/>
          </p:spPr>
          <p:txBody>
            <a:bodyPr wrap="square" rtlCol="0">
              <a:spAutoFit/>
            </a:bodyPr>
            <a:lstStyle/>
            <a:p>
              <a:r>
                <a:rPr lang="en-US" sz="1050" b="1">
                  <a:solidFill>
                    <a:schemeClr val="accent1"/>
                  </a:solidFill>
                </a:rPr>
                <a:t>SS&amp;C GlobeOp</a:t>
              </a:r>
            </a:p>
          </p:txBody>
        </p:sp>
        <p:sp>
          <p:nvSpPr>
            <p:cNvPr id="16" name="TextBox 15"/>
            <p:cNvSpPr txBox="1"/>
            <p:nvPr/>
          </p:nvSpPr>
          <p:spPr>
            <a:xfrm>
              <a:off x="7274353" y="3941490"/>
              <a:ext cx="2059716" cy="338467"/>
            </a:xfrm>
            <a:prstGeom prst="rect">
              <a:avLst/>
            </a:prstGeom>
            <a:noFill/>
          </p:spPr>
          <p:txBody>
            <a:bodyPr wrap="square" rtlCol="0">
              <a:spAutoFit/>
            </a:bodyPr>
            <a:lstStyle/>
            <a:p>
              <a:r>
                <a:rPr lang="en-US" sz="1050" b="1">
                  <a:solidFill>
                    <a:schemeClr val="accent1"/>
                  </a:solidFill>
                </a:rPr>
                <a:t>SS&amp;C Eze</a:t>
              </a:r>
            </a:p>
          </p:txBody>
        </p:sp>
        <p:sp>
          <p:nvSpPr>
            <p:cNvPr id="17" name="TextBox 16"/>
            <p:cNvSpPr txBox="1"/>
            <p:nvPr/>
          </p:nvSpPr>
          <p:spPr>
            <a:xfrm>
              <a:off x="7288761" y="4274808"/>
              <a:ext cx="1947943" cy="1092322"/>
            </a:xfrm>
            <a:prstGeom prst="rect">
              <a:avLst/>
            </a:prstGeom>
            <a:noFill/>
            <a:ln>
              <a:noFill/>
            </a:ln>
          </p:spPr>
          <p:txBody>
            <a:bodyPr wrap="square" rtlCol="0">
              <a:spAutoFit/>
            </a:bodyPr>
            <a:lstStyle/>
            <a:p>
              <a:pPr marL="91449" indent="-91449" defTabSz="685863">
                <a:buFont typeface="Arial" panose="020B0604020202020204" pitchFamily="34" charset="0"/>
                <a:buChar char="•"/>
              </a:pPr>
              <a:r>
                <a:rPr lang="en-US" sz="675">
                  <a:latin typeface="Calibri" panose="020F0502020204030204" pitchFamily="34" charset="0"/>
                  <a:cs typeface="Arial" panose="020B0604020202020204" pitchFamily="34" charset="0"/>
                </a:rPr>
                <a:t>Order Management</a:t>
              </a:r>
            </a:p>
            <a:p>
              <a:pPr marL="91449" indent="-91449" defTabSz="685863">
                <a:buFont typeface="Arial" panose="020B0604020202020204" pitchFamily="34" charset="0"/>
                <a:buChar char="•"/>
              </a:pPr>
              <a:r>
                <a:rPr lang="en-US" sz="675">
                  <a:latin typeface="Calibri" panose="020F0502020204030204" pitchFamily="34" charset="0"/>
                  <a:cs typeface="Arial" panose="020B0604020202020204" pitchFamily="34" charset="0"/>
                </a:rPr>
                <a:t>Execution Management</a:t>
              </a:r>
            </a:p>
            <a:p>
              <a:pPr marL="91449" indent="-91449" defTabSz="685863">
                <a:buFont typeface="Arial" panose="020B0604020202020204" pitchFamily="34" charset="0"/>
                <a:buChar char="•"/>
              </a:pPr>
              <a:r>
                <a:rPr lang="en-US" sz="675">
                  <a:latin typeface="Calibri" panose="020F0502020204030204" pitchFamily="34" charset="0"/>
                  <a:cs typeface="Arial" panose="020B0604020202020204" pitchFamily="34" charset="0"/>
                </a:rPr>
                <a:t>Compliance </a:t>
              </a:r>
            </a:p>
            <a:p>
              <a:pPr marL="91449" indent="-91449" defTabSz="685863">
                <a:buFont typeface="Arial" panose="020B0604020202020204" pitchFamily="34" charset="0"/>
                <a:buChar char="•"/>
              </a:pPr>
              <a:r>
                <a:rPr lang="en-US" sz="675">
                  <a:latin typeface="Calibri" panose="020F0502020204030204" pitchFamily="34" charset="0"/>
                  <a:cs typeface="Arial" panose="020B0604020202020204" pitchFamily="34" charset="0"/>
                </a:rPr>
                <a:t>Commission Management</a:t>
              </a:r>
            </a:p>
            <a:p>
              <a:pPr marL="91449" indent="-91449" defTabSz="685863">
                <a:buFont typeface="Arial" panose="020B0604020202020204" pitchFamily="34" charset="0"/>
                <a:buChar char="•"/>
              </a:pPr>
              <a:r>
                <a:rPr lang="en-US" sz="675">
                  <a:latin typeface="Calibri" panose="020F0502020204030204" pitchFamily="34" charset="0"/>
                  <a:cs typeface="Arial" panose="020B0604020202020204" pitchFamily="34" charset="0"/>
                </a:rPr>
                <a:t>Investor Accounting</a:t>
              </a:r>
            </a:p>
            <a:p>
              <a:pPr marL="91449" indent="-91449" defTabSz="685863">
                <a:buFont typeface="Arial" panose="020B0604020202020204" pitchFamily="34" charset="0"/>
                <a:buChar char="•"/>
              </a:pPr>
              <a:r>
                <a:rPr lang="en-US" sz="675">
                  <a:latin typeface="Calibri" panose="020F0502020204030204" pitchFamily="34" charset="0"/>
                  <a:cs typeface="Arial" panose="020B0604020202020204" pitchFamily="34" charset="0"/>
                </a:rPr>
                <a:t>Portfolio Management &amp; Accounting </a:t>
              </a:r>
            </a:p>
          </p:txBody>
        </p:sp>
        <p:sp>
          <p:nvSpPr>
            <p:cNvPr id="18" name="TextBox 17"/>
            <p:cNvSpPr txBox="1"/>
            <p:nvPr/>
          </p:nvSpPr>
          <p:spPr>
            <a:xfrm>
              <a:off x="7288761" y="3170483"/>
              <a:ext cx="1947943" cy="676932"/>
            </a:xfrm>
            <a:prstGeom prst="rect">
              <a:avLst/>
            </a:prstGeom>
            <a:noFill/>
            <a:ln>
              <a:noFill/>
            </a:ln>
          </p:spPr>
          <p:txBody>
            <a:bodyPr wrap="square" rtlCol="0">
              <a:spAutoFit/>
            </a:bodyPr>
            <a:lstStyle/>
            <a:p>
              <a:pPr marL="89321" indent="-89321" defTabSz="685863">
                <a:buFont typeface="Arial" panose="020B0604020202020204" pitchFamily="34" charset="0"/>
                <a:buChar char="•"/>
              </a:pPr>
              <a:r>
                <a:rPr lang="en-US" sz="675">
                  <a:latin typeface="Calibri" panose="020F0502020204030204" pitchFamily="34" charset="0"/>
                  <a:cs typeface="Arial" panose="020B0604020202020204" pitchFamily="34" charset="0"/>
                </a:rPr>
                <a:t>M&amp;A Due Diligence </a:t>
              </a:r>
            </a:p>
            <a:p>
              <a:pPr marL="89321" indent="-89321" defTabSz="685863">
                <a:buFont typeface="Arial" panose="020B0604020202020204" pitchFamily="34" charset="0"/>
                <a:buChar char="•"/>
              </a:pPr>
              <a:r>
                <a:rPr lang="en-US" sz="675">
                  <a:latin typeface="Calibri" panose="020F0502020204030204" pitchFamily="34" charset="0"/>
                  <a:cs typeface="Arial" panose="020B0604020202020204" pitchFamily="34" charset="0"/>
                </a:rPr>
                <a:t>Capital Raising </a:t>
              </a:r>
            </a:p>
            <a:p>
              <a:pPr marL="89321" indent="-89321" defTabSz="685863">
                <a:buFont typeface="Arial" panose="020B0604020202020204" pitchFamily="34" charset="0"/>
                <a:buChar char="•"/>
              </a:pPr>
              <a:r>
                <a:rPr lang="en-US" sz="675">
                  <a:latin typeface="Calibri" panose="020F0502020204030204" pitchFamily="34" charset="0"/>
                  <a:cs typeface="Arial" panose="020B0604020202020204" pitchFamily="34" charset="0"/>
                </a:rPr>
                <a:t>Investor Reporting </a:t>
              </a:r>
            </a:p>
            <a:p>
              <a:pPr marL="89321" indent="-89321" defTabSz="685863">
                <a:buFont typeface="Arial" panose="020B0604020202020204" pitchFamily="34" charset="0"/>
                <a:buChar char="•"/>
              </a:pPr>
              <a:r>
                <a:rPr lang="en-US" sz="675">
                  <a:latin typeface="Calibri" panose="020F0502020204030204" pitchFamily="34" charset="0"/>
                  <a:cs typeface="Arial" panose="020B0604020202020204" pitchFamily="34" charset="0"/>
                </a:rPr>
                <a:t>Debt Financing</a:t>
              </a:r>
              <a:endParaRPr lang="en-US" sz="675">
                <a:solidFill>
                  <a:schemeClr val="tx1">
                    <a:lumMod val="50000"/>
                    <a:lumOff val="50000"/>
                  </a:schemeClr>
                </a:solidFill>
              </a:endParaRPr>
            </a:p>
          </p:txBody>
        </p:sp>
        <p:sp>
          <p:nvSpPr>
            <p:cNvPr id="19" name="TextBox 18"/>
            <p:cNvSpPr txBox="1"/>
            <p:nvPr/>
          </p:nvSpPr>
          <p:spPr>
            <a:xfrm>
              <a:off x="7274353" y="2743669"/>
              <a:ext cx="2059716" cy="338467"/>
            </a:xfrm>
            <a:prstGeom prst="rect">
              <a:avLst/>
            </a:prstGeom>
            <a:noFill/>
          </p:spPr>
          <p:txBody>
            <a:bodyPr wrap="square" rtlCol="0">
              <a:spAutoFit/>
            </a:bodyPr>
            <a:lstStyle/>
            <a:p>
              <a:r>
                <a:rPr lang="en-US" sz="1050" b="1">
                  <a:solidFill>
                    <a:schemeClr val="accent1"/>
                  </a:solidFill>
                </a:rPr>
                <a:t>SS&amp;C Intralinks</a:t>
              </a:r>
            </a:p>
          </p:txBody>
        </p:sp>
      </p:grpSp>
      <p:sp>
        <p:nvSpPr>
          <p:cNvPr id="20" name="TextBox 19"/>
          <p:cNvSpPr txBox="1"/>
          <p:nvPr/>
        </p:nvSpPr>
        <p:spPr>
          <a:xfrm>
            <a:off x="8717208" y="3232186"/>
            <a:ext cx="1635592" cy="1131079"/>
          </a:xfrm>
          <a:prstGeom prst="rect">
            <a:avLst/>
          </a:prstGeom>
          <a:noFill/>
          <a:ln>
            <a:noFill/>
          </a:ln>
        </p:spPr>
        <p:txBody>
          <a:bodyPr wrap="square" rtlCol="0">
            <a:spAutoFit/>
          </a:bodyPr>
          <a:lstStyle/>
          <a:p>
            <a:pPr marL="91449" indent="-91449" defTabSz="685863">
              <a:buFont typeface="Arial" panose="020B0604020202020204" pitchFamily="34" charset="0"/>
              <a:buChar char="•"/>
            </a:pPr>
            <a:r>
              <a:rPr lang="en-US" sz="675">
                <a:latin typeface="Calibri" panose="020F0502020204030204" pitchFamily="34" charset="0"/>
                <a:cs typeface="Arial" panose="020B0604020202020204" pitchFamily="34" charset="0"/>
              </a:rPr>
              <a:t>Investment, Fund and Loan Accounting</a:t>
            </a:r>
          </a:p>
          <a:p>
            <a:pPr marL="91449" indent="-91449" defTabSz="685863">
              <a:buFont typeface="Arial" panose="020B0604020202020204" pitchFamily="34" charset="0"/>
              <a:buChar char="•"/>
            </a:pPr>
            <a:r>
              <a:rPr lang="en-US" sz="675">
                <a:latin typeface="Calibri" panose="020F0502020204030204" pitchFamily="34" charset="0"/>
                <a:cs typeface="Arial" panose="020B0604020202020204" pitchFamily="34" charset="0"/>
              </a:rPr>
              <a:t>Portfolio Construction, Rebalancing, Trading and Compliance</a:t>
            </a:r>
          </a:p>
          <a:p>
            <a:pPr marL="91449" indent="-91449" defTabSz="685863">
              <a:buFont typeface="Arial" panose="020B0604020202020204" pitchFamily="34" charset="0"/>
              <a:buChar char="•"/>
            </a:pPr>
            <a:r>
              <a:rPr lang="en-US" sz="675">
                <a:latin typeface="Calibri" panose="020F0502020204030204" pitchFamily="34" charset="0"/>
                <a:cs typeface="Arial" panose="020B0604020202020204" pitchFamily="34" charset="0"/>
              </a:rPr>
              <a:t>Client Communications and Portals</a:t>
            </a:r>
          </a:p>
          <a:p>
            <a:pPr marL="91449" indent="-91449" defTabSz="685863">
              <a:buFont typeface="Arial" panose="020B0604020202020204" pitchFamily="34" charset="0"/>
              <a:buChar char="•"/>
            </a:pPr>
            <a:r>
              <a:rPr lang="en-US" sz="675">
                <a:latin typeface="Calibri" panose="020F0502020204030204" pitchFamily="34" charset="0"/>
                <a:cs typeface="Arial" panose="020B0604020202020204" pitchFamily="34" charset="0"/>
              </a:rPr>
              <a:t>Reserving and Credit Risk</a:t>
            </a:r>
          </a:p>
          <a:p>
            <a:pPr marL="91449" indent="-91449" defTabSz="685863">
              <a:buFont typeface="Arial" panose="020B0604020202020204" pitchFamily="34" charset="0"/>
              <a:buChar char="•"/>
            </a:pPr>
            <a:r>
              <a:rPr lang="en-US" sz="675">
                <a:latin typeface="Calibri" panose="020F0502020204030204" pitchFamily="34" charset="0"/>
                <a:cs typeface="Arial" panose="020B0604020202020204" pitchFamily="34" charset="0"/>
              </a:rPr>
              <a:t>Reconciliation and Settlement Solutions</a:t>
            </a:r>
          </a:p>
          <a:p>
            <a:pPr marL="91449" indent="-91449" defTabSz="685863">
              <a:buFont typeface="Arial" panose="020B0604020202020204" pitchFamily="34" charset="0"/>
              <a:buChar char="•"/>
            </a:pPr>
            <a:r>
              <a:rPr lang="en-US" sz="675">
                <a:latin typeface="Calibri" panose="020F0502020204030204" pitchFamily="34" charset="0"/>
                <a:cs typeface="Arial" panose="020B0604020202020204" pitchFamily="34" charset="0"/>
              </a:rPr>
              <a:t>Performance Measurement and Performance Attribution</a:t>
            </a:r>
          </a:p>
          <a:p>
            <a:pPr marL="91449" indent="-91449" defTabSz="685863">
              <a:buFont typeface="Arial" panose="020B0604020202020204" pitchFamily="34" charset="0"/>
              <a:buChar char="•"/>
            </a:pPr>
            <a:r>
              <a:rPr lang="en-US" sz="675">
                <a:latin typeface="Calibri" panose="020F0502020204030204" pitchFamily="34" charset="0"/>
                <a:cs typeface="Arial" panose="020B0604020202020204" pitchFamily="34" charset="0"/>
              </a:rPr>
              <a:t>Investment Data Management</a:t>
            </a:r>
          </a:p>
        </p:txBody>
      </p:sp>
      <p:sp>
        <p:nvSpPr>
          <p:cNvPr id="21" name="TextBox 20"/>
          <p:cNvSpPr txBox="1"/>
          <p:nvPr/>
        </p:nvSpPr>
        <p:spPr>
          <a:xfrm>
            <a:off x="8706400" y="2875618"/>
            <a:ext cx="1778644" cy="415498"/>
          </a:xfrm>
          <a:prstGeom prst="rect">
            <a:avLst/>
          </a:prstGeom>
          <a:noFill/>
        </p:spPr>
        <p:txBody>
          <a:bodyPr wrap="square" rtlCol="0">
            <a:spAutoFit/>
          </a:bodyPr>
          <a:lstStyle/>
          <a:p>
            <a:r>
              <a:rPr lang="en-US" sz="1050" b="1">
                <a:solidFill>
                  <a:schemeClr val="accent1"/>
                </a:solidFill>
              </a:rPr>
              <a:t>SS&amp;C Institutional &amp; Investment Management</a:t>
            </a:r>
          </a:p>
        </p:txBody>
      </p:sp>
      <p:grpSp>
        <p:nvGrpSpPr>
          <p:cNvPr id="22" name="Group 21"/>
          <p:cNvGrpSpPr/>
          <p:nvPr/>
        </p:nvGrpSpPr>
        <p:grpSpPr>
          <a:xfrm>
            <a:off x="1913443" y="2085367"/>
            <a:ext cx="4850279" cy="3319719"/>
            <a:chOff x="1333334" y="1955281"/>
            <a:chExt cx="5296166" cy="3624895"/>
          </a:xfrm>
        </p:grpSpPr>
        <p:cxnSp>
          <p:nvCxnSpPr>
            <p:cNvPr id="23" name="Straight Connector 22"/>
            <p:cNvCxnSpPr/>
            <p:nvPr/>
          </p:nvCxnSpPr>
          <p:spPr>
            <a:xfrm flipV="1">
              <a:off x="3336373" y="2186236"/>
              <a:ext cx="0" cy="2204644"/>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392853" y="2194705"/>
              <a:ext cx="0" cy="2204643"/>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2738120" y="2417334"/>
              <a:ext cx="2250440" cy="1784814"/>
              <a:chOff x="4893934" y="3126005"/>
              <a:chExt cx="2241848" cy="1778000"/>
            </a:xfrm>
          </p:grpSpPr>
          <p:sp>
            <p:nvSpPr>
              <p:cNvPr id="55" name="Oval 54"/>
              <p:cNvSpPr/>
              <p:nvPr/>
            </p:nvSpPr>
            <p:spPr>
              <a:xfrm>
                <a:off x="5113866" y="3126005"/>
                <a:ext cx="1778000" cy="1778000"/>
              </a:xfrm>
              <a:prstGeom prst="ellipse">
                <a:avLst/>
              </a:prstGeom>
              <a:solidFill>
                <a:schemeClr val="bg1"/>
              </a:solidFill>
              <a:ln w="1270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56" name="Group 55"/>
              <p:cNvGrpSpPr/>
              <p:nvPr/>
            </p:nvGrpSpPr>
            <p:grpSpPr>
              <a:xfrm>
                <a:off x="4893934" y="3143942"/>
                <a:ext cx="2241848" cy="1748515"/>
                <a:chOff x="4658561" y="2586009"/>
                <a:chExt cx="2241848" cy="1748515"/>
              </a:xfrm>
            </p:grpSpPr>
            <p:graphicFrame>
              <p:nvGraphicFramePr>
                <p:cNvPr id="57" name="Chart 56"/>
                <p:cNvGraphicFramePr/>
                <p:nvPr/>
              </p:nvGraphicFramePr>
              <p:xfrm>
                <a:off x="4658561" y="2586009"/>
                <a:ext cx="2241848" cy="1748515"/>
              </p:xfrm>
              <a:graphic>
                <a:graphicData uri="http://schemas.openxmlformats.org/drawingml/2006/chart">
                  <c:chart xmlns:c="http://schemas.openxmlformats.org/drawingml/2006/chart" xmlns:r="http://schemas.openxmlformats.org/officeDocument/2006/relationships" r:id="rId2"/>
                </a:graphicData>
              </a:graphic>
            </p:graphicFrame>
            <p:pic>
              <p:nvPicPr>
                <p:cNvPr id="58" name="Picture 5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317535" y="3162822"/>
                  <a:ext cx="873099" cy="558063"/>
                </a:xfrm>
                <a:prstGeom prst="rect">
                  <a:avLst/>
                </a:prstGeom>
              </p:spPr>
            </p:pic>
          </p:grpSp>
        </p:grpSp>
        <p:sp>
          <p:nvSpPr>
            <p:cNvPr id="26" name="TextBox 25"/>
            <p:cNvSpPr txBox="1"/>
            <p:nvPr/>
          </p:nvSpPr>
          <p:spPr>
            <a:xfrm>
              <a:off x="3166750" y="4918484"/>
              <a:ext cx="1457483" cy="277258"/>
            </a:xfrm>
            <a:prstGeom prst="rect">
              <a:avLst/>
            </a:prstGeom>
            <a:noFill/>
          </p:spPr>
          <p:txBody>
            <a:bodyPr wrap="square" rtlCol="0">
              <a:spAutoFit/>
            </a:bodyPr>
            <a:lstStyle/>
            <a:p>
              <a:pPr algn="ctr"/>
              <a:r>
                <a:rPr lang="en-US" sz="1050" b="1">
                  <a:solidFill>
                    <a:schemeClr val="accent1"/>
                  </a:solidFill>
                  <a:latin typeface="Calibri" panose="020F0502020204030204" pitchFamily="34" charset="0"/>
                  <a:cs typeface="Arial" panose="020B0604020202020204" pitchFamily="34" charset="0"/>
                </a:rPr>
                <a:t>Targeted Solutions</a:t>
              </a:r>
            </a:p>
          </p:txBody>
        </p:sp>
        <p:sp>
          <p:nvSpPr>
            <p:cNvPr id="27" name="TextBox 26"/>
            <p:cNvSpPr txBox="1"/>
            <p:nvPr/>
          </p:nvSpPr>
          <p:spPr>
            <a:xfrm>
              <a:off x="1384136" y="4154233"/>
              <a:ext cx="1956541" cy="277258"/>
            </a:xfrm>
            <a:prstGeom prst="rect">
              <a:avLst/>
            </a:prstGeom>
            <a:noFill/>
          </p:spPr>
          <p:txBody>
            <a:bodyPr wrap="square" rtlCol="0">
              <a:spAutoFit/>
            </a:bodyPr>
            <a:lstStyle/>
            <a:p>
              <a:pPr algn="ctr"/>
              <a:r>
                <a:rPr lang="en-US" sz="1050" b="1">
                  <a:solidFill>
                    <a:schemeClr val="accent1"/>
                  </a:solidFill>
                  <a:latin typeface="Calibri" panose="020F0502020204030204" pitchFamily="34" charset="0"/>
                  <a:cs typeface="Arial" panose="020B0604020202020204" pitchFamily="34" charset="0"/>
                </a:rPr>
                <a:t>SS&amp;C Intralinks</a:t>
              </a:r>
            </a:p>
          </p:txBody>
        </p:sp>
        <p:sp>
          <p:nvSpPr>
            <p:cNvPr id="28" name="TextBox 27"/>
            <p:cNvSpPr txBox="1"/>
            <p:nvPr/>
          </p:nvSpPr>
          <p:spPr>
            <a:xfrm>
              <a:off x="4438675" y="3996367"/>
              <a:ext cx="1906676" cy="453694"/>
            </a:xfrm>
            <a:prstGeom prst="rect">
              <a:avLst/>
            </a:prstGeom>
            <a:noFill/>
          </p:spPr>
          <p:txBody>
            <a:bodyPr wrap="square" rtlCol="0">
              <a:spAutoFit/>
            </a:bodyPr>
            <a:lstStyle/>
            <a:p>
              <a:pPr algn="ctr"/>
              <a:r>
                <a:rPr lang="en-US" sz="1050" b="1">
                  <a:solidFill>
                    <a:schemeClr val="accent1"/>
                  </a:solidFill>
                  <a:latin typeface="Calibri" panose="020F0502020204030204" pitchFamily="34" charset="0"/>
                  <a:cs typeface="Arial" panose="020B0604020202020204" pitchFamily="34" charset="0"/>
                </a:rPr>
                <a:t>SS&amp;C Institutional &amp; </a:t>
              </a:r>
            </a:p>
            <a:p>
              <a:pPr algn="ctr"/>
              <a:r>
                <a:rPr lang="en-US" sz="1050" b="1">
                  <a:solidFill>
                    <a:schemeClr val="accent1"/>
                  </a:solidFill>
                  <a:latin typeface="Calibri" panose="020F0502020204030204" pitchFamily="34" charset="0"/>
                  <a:cs typeface="Arial" panose="020B0604020202020204" pitchFamily="34" charset="0"/>
                </a:rPr>
                <a:t>Investment Management</a:t>
              </a:r>
            </a:p>
          </p:txBody>
        </p:sp>
        <p:sp>
          <p:nvSpPr>
            <p:cNvPr id="29" name="TextBox 28"/>
            <p:cNvSpPr txBox="1"/>
            <p:nvPr/>
          </p:nvSpPr>
          <p:spPr>
            <a:xfrm>
              <a:off x="1384137" y="1955281"/>
              <a:ext cx="1947507" cy="277258"/>
            </a:xfrm>
            <a:prstGeom prst="rect">
              <a:avLst/>
            </a:prstGeom>
            <a:noFill/>
          </p:spPr>
          <p:txBody>
            <a:bodyPr wrap="square" rtlCol="0">
              <a:spAutoFit/>
            </a:bodyPr>
            <a:lstStyle/>
            <a:p>
              <a:pPr algn="ctr"/>
              <a:r>
                <a:rPr lang="en-US" sz="1050" b="1">
                  <a:solidFill>
                    <a:schemeClr val="accent1"/>
                  </a:solidFill>
                  <a:latin typeface="Calibri" panose="020F0502020204030204" pitchFamily="34" charset="0"/>
                  <a:cs typeface="Arial" panose="020B0604020202020204" pitchFamily="34" charset="0"/>
                </a:rPr>
                <a:t>SS&amp;C </a:t>
              </a:r>
              <a:r>
                <a:rPr lang="en-US" sz="1050" b="1" err="1">
                  <a:solidFill>
                    <a:schemeClr val="accent1"/>
                  </a:solidFill>
                  <a:latin typeface="Calibri" panose="020F0502020204030204" pitchFamily="34" charset="0"/>
                  <a:cs typeface="Arial" panose="020B0604020202020204" pitchFamily="34" charset="0"/>
                </a:rPr>
                <a:t>GlobeOp</a:t>
              </a:r>
              <a:endParaRPr lang="en-US" sz="1050" b="1">
                <a:solidFill>
                  <a:schemeClr val="accent1"/>
                </a:solidFill>
              </a:endParaRPr>
            </a:p>
          </p:txBody>
        </p:sp>
        <p:sp>
          <p:nvSpPr>
            <p:cNvPr id="30" name="TextBox 29"/>
            <p:cNvSpPr txBox="1"/>
            <p:nvPr/>
          </p:nvSpPr>
          <p:spPr>
            <a:xfrm>
              <a:off x="4788329" y="2999716"/>
              <a:ext cx="1616726" cy="277258"/>
            </a:xfrm>
            <a:prstGeom prst="rect">
              <a:avLst/>
            </a:prstGeom>
            <a:noFill/>
          </p:spPr>
          <p:txBody>
            <a:bodyPr wrap="square" rtlCol="0">
              <a:spAutoFit/>
            </a:bodyPr>
            <a:lstStyle/>
            <a:p>
              <a:pPr algn="ctr"/>
              <a:r>
                <a:rPr lang="en-US" sz="1050" b="1">
                  <a:solidFill>
                    <a:schemeClr val="accent1"/>
                  </a:solidFill>
                  <a:latin typeface="Calibri" panose="020F0502020204030204" pitchFamily="34" charset="0"/>
                </a:rPr>
                <a:t>SS&amp;C Advent</a:t>
              </a:r>
            </a:p>
          </p:txBody>
        </p:sp>
        <p:sp>
          <p:nvSpPr>
            <p:cNvPr id="31" name="TextBox 30"/>
            <p:cNvSpPr txBox="1"/>
            <p:nvPr/>
          </p:nvSpPr>
          <p:spPr>
            <a:xfrm>
              <a:off x="4394031" y="1968429"/>
              <a:ext cx="1949276" cy="277258"/>
            </a:xfrm>
            <a:prstGeom prst="rect">
              <a:avLst/>
            </a:prstGeom>
            <a:noFill/>
          </p:spPr>
          <p:txBody>
            <a:bodyPr wrap="square" rtlCol="0">
              <a:spAutoFit/>
            </a:bodyPr>
            <a:lstStyle/>
            <a:p>
              <a:pPr algn="ctr"/>
              <a:r>
                <a:rPr lang="en-US" sz="1050" b="1">
                  <a:solidFill>
                    <a:schemeClr val="accent1"/>
                  </a:solidFill>
                  <a:latin typeface="Calibri" panose="020F0502020204030204" pitchFamily="34" charset="0"/>
                  <a:cs typeface="Arial" panose="020B0604020202020204" pitchFamily="34" charset="0"/>
                </a:rPr>
                <a:t>SS&amp;C</a:t>
              </a:r>
            </a:p>
          </p:txBody>
        </p:sp>
        <p:sp>
          <p:nvSpPr>
            <p:cNvPr id="32" name="Rectangle 31"/>
            <p:cNvSpPr/>
            <p:nvPr/>
          </p:nvSpPr>
          <p:spPr>
            <a:xfrm>
              <a:off x="1384136" y="2194320"/>
              <a:ext cx="1947509" cy="226847"/>
            </a:xfrm>
            <a:prstGeom prst="rect">
              <a:avLst/>
            </a:prstGeom>
          </p:spPr>
          <p:txBody>
            <a:bodyPr wrap="square">
              <a:spAutoFit/>
            </a:bodyPr>
            <a:lstStyle/>
            <a:p>
              <a:pPr algn="ctr"/>
              <a:r>
                <a:rPr lang="en-US" sz="750" b="1">
                  <a:solidFill>
                    <a:schemeClr val="bg1">
                      <a:lumMod val="50000"/>
                    </a:schemeClr>
                  </a:solidFill>
                  <a:cs typeface="Arial" panose="020B0604020202020204" pitchFamily="34" charset="0"/>
                </a:rPr>
                <a:t>Asset Management &amp; Alternatives </a:t>
              </a:r>
              <a:endParaRPr lang="en-US" sz="750" b="1" i="1">
                <a:solidFill>
                  <a:schemeClr val="bg1">
                    <a:lumMod val="50000"/>
                  </a:schemeClr>
                </a:solidFill>
                <a:cs typeface="Arial" panose="020B0604020202020204" pitchFamily="34" charset="0"/>
              </a:endParaRPr>
            </a:p>
          </p:txBody>
        </p:sp>
        <p:sp>
          <p:nvSpPr>
            <p:cNvPr id="33" name="Rectangle 32"/>
            <p:cNvSpPr/>
            <p:nvPr/>
          </p:nvSpPr>
          <p:spPr>
            <a:xfrm>
              <a:off x="3130085" y="5101276"/>
              <a:ext cx="1527812" cy="478900"/>
            </a:xfrm>
            <a:prstGeom prst="rect">
              <a:avLst/>
            </a:prstGeom>
          </p:spPr>
          <p:txBody>
            <a:bodyPr wrap="square">
              <a:spAutoFit/>
            </a:bodyPr>
            <a:lstStyle/>
            <a:p>
              <a:pPr algn="ctr"/>
              <a:r>
                <a:rPr lang="en-US" sz="750" b="1">
                  <a:solidFill>
                    <a:schemeClr val="bg1">
                      <a:lumMod val="50000"/>
                    </a:schemeClr>
                  </a:solidFill>
                  <a:cs typeface="Arial" panose="020B0604020202020204" pitchFamily="34" charset="0"/>
                </a:rPr>
                <a:t>Targeted software solutions for the Financial Services Industry</a:t>
              </a:r>
            </a:p>
          </p:txBody>
        </p:sp>
        <p:sp>
          <p:nvSpPr>
            <p:cNvPr id="34" name="Rectangle 33"/>
            <p:cNvSpPr/>
            <p:nvPr/>
          </p:nvSpPr>
          <p:spPr>
            <a:xfrm>
              <a:off x="1384135" y="4390430"/>
              <a:ext cx="1956542" cy="352873"/>
            </a:xfrm>
            <a:prstGeom prst="rect">
              <a:avLst/>
            </a:prstGeom>
          </p:spPr>
          <p:txBody>
            <a:bodyPr wrap="square">
              <a:spAutoFit/>
            </a:bodyPr>
            <a:lstStyle/>
            <a:p>
              <a:pPr algn="ctr"/>
              <a:r>
                <a:rPr lang="en-US" sz="750" b="1">
                  <a:solidFill>
                    <a:schemeClr val="bg1">
                      <a:lumMod val="50000"/>
                    </a:schemeClr>
                  </a:solidFill>
                  <a:cs typeface="Arial" panose="020B0604020202020204" pitchFamily="34" charset="0"/>
                </a:rPr>
                <a:t>Deal Making, Capital Markets, </a:t>
              </a:r>
            </a:p>
            <a:p>
              <a:pPr algn="ctr"/>
              <a:r>
                <a:rPr lang="en-US" sz="750" b="1">
                  <a:solidFill>
                    <a:schemeClr val="bg1">
                      <a:lumMod val="50000"/>
                    </a:schemeClr>
                  </a:solidFill>
                  <a:cs typeface="Arial" panose="020B0604020202020204" pitchFamily="34" charset="0"/>
                </a:rPr>
                <a:t>&amp; Global Banking</a:t>
              </a:r>
            </a:p>
          </p:txBody>
        </p:sp>
        <p:sp>
          <p:nvSpPr>
            <p:cNvPr id="35" name="Rectangle 34"/>
            <p:cNvSpPr/>
            <p:nvPr/>
          </p:nvSpPr>
          <p:spPr>
            <a:xfrm>
              <a:off x="4459840" y="4398156"/>
              <a:ext cx="1885510" cy="604926"/>
            </a:xfrm>
            <a:prstGeom prst="rect">
              <a:avLst/>
            </a:prstGeom>
          </p:spPr>
          <p:txBody>
            <a:bodyPr wrap="square">
              <a:spAutoFit/>
            </a:bodyPr>
            <a:lstStyle/>
            <a:p>
              <a:pPr algn="ctr"/>
              <a:r>
                <a:rPr lang="en-US" sz="750" b="1">
                  <a:solidFill>
                    <a:schemeClr val="bg1">
                      <a:lumMod val="50000"/>
                    </a:schemeClr>
                  </a:solidFill>
                  <a:cs typeface="Arial" panose="020B0604020202020204" pitchFamily="34" charset="0"/>
                </a:rPr>
                <a:t>Insurance Companies, Asset Managers, Wealth Managers, Banks and </a:t>
              </a:r>
            </a:p>
            <a:p>
              <a:pPr algn="ctr"/>
              <a:r>
                <a:rPr lang="en-US" sz="750" b="1">
                  <a:solidFill>
                    <a:schemeClr val="bg1">
                      <a:lumMod val="50000"/>
                    </a:schemeClr>
                  </a:solidFill>
                  <a:cs typeface="Arial" panose="020B0604020202020204" pitchFamily="34" charset="0"/>
                </a:rPr>
                <a:t>Asset Owners </a:t>
              </a:r>
              <a:endParaRPr lang="en-US" sz="750" b="1">
                <a:solidFill>
                  <a:schemeClr val="bg1">
                    <a:lumMod val="50000"/>
                  </a:schemeClr>
                </a:solidFill>
              </a:endParaRPr>
            </a:p>
          </p:txBody>
        </p:sp>
        <p:sp>
          <p:nvSpPr>
            <p:cNvPr id="36" name="Rectangle 35"/>
            <p:cNvSpPr/>
            <p:nvPr/>
          </p:nvSpPr>
          <p:spPr>
            <a:xfrm>
              <a:off x="4536623" y="2206271"/>
              <a:ext cx="2092877" cy="730952"/>
            </a:xfrm>
            <a:prstGeom prst="rect">
              <a:avLst/>
            </a:prstGeom>
          </p:spPr>
          <p:txBody>
            <a:bodyPr wrap="square">
              <a:spAutoFit/>
            </a:bodyPr>
            <a:lstStyle/>
            <a:p>
              <a:pPr algn="ctr"/>
              <a:r>
                <a:rPr lang="en-US" sz="750" b="1">
                  <a:solidFill>
                    <a:schemeClr val="bg1">
                      <a:lumMod val="50000"/>
                    </a:schemeClr>
                  </a:solidFill>
                  <a:cs typeface="Arial" panose="020B0604020202020204" pitchFamily="34" charset="0"/>
                </a:rPr>
                <a:t>Alternatives, Asset Managers, Banks, Brokerage, Healthcare, Hedge Funds, Insurers, Life &amp; Pensions, Mutual Funds, Prime Brokers, Wealth &amp; Retirement</a:t>
              </a:r>
              <a:endParaRPr lang="en-US" sz="750" b="1" i="1">
                <a:solidFill>
                  <a:schemeClr val="bg1">
                    <a:lumMod val="50000"/>
                  </a:schemeClr>
                </a:solidFill>
                <a:cs typeface="Arial" panose="020B0604020202020204" pitchFamily="34" charset="0"/>
              </a:endParaRPr>
            </a:p>
          </p:txBody>
        </p:sp>
        <p:sp>
          <p:nvSpPr>
            <p:cNvPr id="37" name="Rectangle 36"/>
            <p:cNvSpPr/>
            <p:nvPr/>
          </p:nvSpPr>
          <p:spPr>
            <a:xfrm>
              <a:off x="4819388" y="3220529"/>
              <a:ext cx="1585668" cy="478900"/>
            </a:xfrm>
            <a:prstGeom prst="rect">
              <a:avLst/>
            </a:prstGeom>
          </p:spPr>
          <p:txBody>
            <a:bodyPr wrap="square">
              <a:spAutoFit/>
            </a:bodyPr>
            <a:lstStyle/>
            <a:p>
              <a:pPr algn="ctr"/>
              <a:r>
                <a:rPr lang="en-US" sz="750" b="1">
                  <a:solidFill>
                    <a:schemeClr val="bg1">
                      <a:lumMod val="50000"/>
                    </a:schemeClr>
                  </a:solidFill>
                </a:rPr>
                <a:t>Asset Management, Alternatives</a:t>
              </a:r>
              <a:br>
                <a:rPr lang="en-US" sz="750" b="1">
                  <a:solidFill>
                    <a:schemeClr val="bg1">
                      <a:lumMod val="50000"/>
                    </a:schemeClr>
                  </a:solidFill>
                </a:rPr>
              </a:br>
              <a:r>
                <a:rPr lang="en-US" sz="750" b="1">
                  <a:solidFill>
                    <a:schemeClr val="bg1">
                      <a:lumMod val="50000"/>
                    </a:schemeClr>
                  </a:solidFill>
                </a:rPr>
                <a:t>&amp; Wealth Management </a:t>
              </a:r>
            </a:p>
          </p:txBody>
        </p:sp>
        <p:sp>
          <p:nvSpPr>
            <p:cNvPr id="38" name="TextBox 37"/>
            <p:cNvSpPr txBox="1"/>
            <p:nvPr/>
          </p:nvSpPr>
          <p:spPr>
            <a:xfrm>
              <a:off x="1333334" y="2994725"/>
              <a:ext cx="1620940" cy="277258"/>
            </a:xfrm>
            <a:prstGeom prst="rect">
              <a:avLst/>
            </a:prstGeom>
            <a:noFill/>
          </p:spPr>
          <p:txBody>
            <a:bodyPr wrap="square" rtlCol="0">
              <a:spAutoFit/>
            </a:bodyPr>
            <a:lstStyle/>
            <a:p>
              <a:pPr algn="ctr"/>
              <a:r>
                <a:rPr lang="en-US" sz="1050" b="1">
                  <a:solidFill>
                    <a:schemeClr val="accent1"/>
                  </a:solidFill>
                  <a:latin typeface="Calibri" panose="020F0502020204030204" pitchFamily="34" charset="0"/>
                  <a:cs typeface="Arial" panose="020B0604020202020204" pitchFamily="34" charset="0"/>
                </a:rPr>
                <a:t>SS&amp;C Eze</a:t>
              </a:r>
            </a:p>
          </p:txBody>
        </p:sp>
        <p:sp>
          <p:nvSpPr>
            <p:cNvPr id="39" name="Oval 38"/>
            <p:cNvSpPr/>
            <p:nvPr/>
          </p:nvSpPr>
          <p:spPr>
            <a:xfrm rot="11087211">
              <a:off x="3311334" y="2554334"/>
              <a:ext cx="54864" cy="54864"/>
            </a:xfrm>
            <a:prstGeom prst="ellipse">
              <a:avLst/>
            </a:prstGeom>
            <a:solidFill>
              <a:schemeClr val="accent1"/>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Straight Connector 39"/>
            <p:cNvCxnSpPr/>
            <p:nvPr/>
          </p:nvCxnSpPr>
          <p:spPr>
            <a:xfrm rot="10800000">
              <a:off x="1384138" y="4385749"/>
              <a:ext cx="1947506"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10800000" flipH="1">
              <a:off x="4395800" y="4393461"/>
              <a:ext cx="1947506"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0800000" flipH="1" flipV="1">
              <a:off x="4397844" y="2202680"/>
              <a:ext cx="1947506"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0800000" flipV="1">
              <a:off x="1333334" y="3227803"/>
              <a:ext cx="1647890"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4751962" y="3228438"/>
              <a:ext cx="1647890"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0800000" flipH="1" flipV="1">
              <a:off x="1393170" y="2194704"/>
              <a:ext cx="1947506"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rot="11087211">
              <a:off x="4371134" y="2554334"/>
              <a:ext cx="54864" cy="54864"/>
            </a:xfrm>
            <a:prstGeom prst="ellipse">
              <a:avLst/>
            </a:prstGeom>
            <a:solidFill>
              <a:schemeClr val="bg2"/>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Oval 46"/>
            <p:cNvSpPr/>
            <p:nvPr/>
          </p:nvSpPr>
          <p:spPr>
            <a:xfrm rot="11087211">
              <a:off x="4712107" y="3199868"/>
              <a:ext cx="54864" cy="54864"/>
            </a:xfrm>
            <a:prstGeom prst="ellipse">
              <a:avLst/>
            </a:prstGeom>
            <a:solidFill>
              <a:schemeClr val="accent3"/>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Oval 47"/>
            <p:cNvSpPr/>
            <p:nvPr/>
          </p:nvSpPr>
          <p:spPr>
            <a:xfrm rot="11087211">
              <a:off x="4366600" y="3991094"/>
              <a:ext cx="54864" cy="54864"/>
            </a:xfrm>
            <a:prstGeom prst="ellipse">
              <a:avLst/>
            </a:prstGeom>
            <a:solidFill>
              <a:schemeClr val="tx2"/>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Oval 48"/>
            <p:cNvSpPr/>
            <p:nvPr/>
          </p:nvSpPr>
          <p:spPr>
            <a:xfrm rot="11087211">
              <a:off x="3311334" y="4009886"/>
              <a:ext cx="54864" cy="54864"/>
            </a:xfrm>
            <a:prstGeom prst="ellipse">
              <a:avLst/>
            </a:prstGeom>
            <a:solidFill>
              <a:schemeClr val="accent2"/>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Oval 49"/>
            <p:cNvSpPr/>
            <p:nvPr/>
          </p:nvSpPr>
          <p:spPr>
            <a:xfrm rot="11087211">
              <a:off x="2934552" y="3199868"/>
              <a:ext cx="54864" cy="54864"/>
            </a:xfrm>
            <a:prstGeom prst="ellipse">
              <a:avLst/>
            </a:prstGeom>
            <a:solidFill>
              <a:schemeClr val="accent6"/>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1" name="Straight Connector 50"/>
            <p:cNvCxnSpPr/>
            <p:nvPr/>
          </p:nvCxnSpPr>
          <p:spPr>
            <a:xfrm flipH="1">
              <a:off x="3856816" y="4197285"/>
              <a:ext cx="1" cy="692215"/>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rot="11087211">
              <a:off x="3827472" y="4169126"/>
              <a:ext cx="54864" cy="54864"/>
            </a:xfrm>
            <a:prstGeom prst="ellipse">
              <a:avLst/>
            </a:prstGeom>
            <a:solidFill>
              <a:schemeClr val="accent4"/>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Rectangle 52"/>
            <p:cNvSpPr/>
            <p:nvPr/>
          </p:nvSpPr>
          <p:spPr>
            <a:xfrm>
              <a:off x="1333334" y="3239996"/>
              <a:ext cx="1553555" cy="352873"/>
            </a:xfrm>
            <a:prstGeom prst="rect">
              <a:avLst/>
            </a:prstGeom>
          </p:spPr>
          <p:txBody>
            <a:bodyPr wrap="square">
              <a:spAutoFit/>
            </a:bodyPr>
            <a:lstStyle/>
            <a:p>
              <a:pPr algn="ctr"/>
              <a:r>
                <a:rPr lang="en-US" sz="750" b="1">
                  <a:solidFill>
                    <a:schemeClr val="bg1">
                      <a:lumMod val="50000"/>
                    </a:schemeClr>
                  </a:solidFill>
                  <a:cs typeface="Arial" panose="020B0604020202020204" pitchFamily="34" charset="0"/>
                </a:rPr>
                <a:t>Alternatives, Long-Only </a:t>
              </a:r>
            </a:p>
            <a:p>
              <a:pPr algn="ctr"/>
              <a:r>
                <a:rPr lang="en-US" sz="750" b="1">
                  <a:solidFill>
                    <a:schemeClr val="bg1">
                      <a:lumMod val="50000"/>
                    </a:schemeClr>
                  </a:solidFill>
                  <a:cs typeface="Arial" panose="020B0604020202020204" pitchFamily="34" charset="0"/>
                </a:rPr>
                <a:t>Asset Management </a:t>
              </a:r>
            </a:p>
          </p:txBody>
        </p:sp>
        <p:cxnSp>
          <p:nvCxnSpPr>
            <p:cNvPr id="54" name="Straight Connector 53"/>
            <p:cNvCxnSpPr/>
            <p:nvPr/>
          </p:nvCxnSpPr>
          <p:spPr>
            <a:xfrm flipH="1">
              <a:off x="3200414" y="4899052"/>
              <a:ext cx="1310808"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cxnSp>
        <p:nvCxnSpPr>
          <p:cNvPr id="59" name="Straight Connector 58"/>
          <p:cNvCxnSpPr/>
          <p:nvPr/>
        </p:nvCxnSpPr>
        <p:spPr>
          <a:xfrm>
            <a:off x="6996412" y="2097407"/>
            <a:ext cx="0" cy="3115304"/>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F34B5EF5-D198-2949-F39C-E70CC9A9B5C9}"/>
              </a:ext>
            </a:extLst>
          </p:cNvPr>
          <p:cNvCxnSpPr/>
          <p:nvPr/>
        </p:nvCxnSpPr>
        <p:spPr>
          <a:xfrm flipH="1">
            <a:off x="4227032" y="1856787"/>
            <a:ext cx="1" cy="633938"/>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29EDCF9-9263-8BB9-A6DE-D755032A5E30}"/>
              </a:ext>
            </a:extLst>
          </p:cNvPr>
          <p:cNvSpPr txBox="1"/>
          <p:nvPr/>
        </p:nvSpPr>
        <p:spPr>
          <a:xfrm>
            <a:off x="3286990" y="1402526"/>
            <a:ext cx="1783545" cy="253916"/>
          </a:xfrm>
          <a:prstGeom prst="rect">
            <a:avLst/>
          </a:prstGeom>
          <a:noFill/>
        </p:spPr>
        <p:txBody>
          <a:bodyPr wrap="square" rtlCol="0">
            <a:spAutoFit/>
          </a:bodyPr>
          <a:lstStyle/>
          <a:p>
            <a:pPr algn="ctr"/>
            <a:r>
              <a:rPr lang="en-US" sz="1050" b="1">
                <a:solidFill>
                  <a:schemeClr val="accent1"/>
                </a:solidFill>
                <a:latin typeface="Calibri" panose="020F0502020204030204" pitchFamily="34" charset="0"/>
                <a:cs typeface="Arial" panose="020B0604020202020204" pitchFamily="34" charset="0"/>
              </a:rPr>
              <a:t>SS&amp;C </a:t>
            </a:r>
            <a:r>
              <a:rPr lang="en-US" sz="1050" b="1" err="1">
                <a:solidFill>
                  <a:schemeClr val="accent1"/>
                </a:solidFill>
                <a:latin typeface="Calibri" panose="020F0502020204030204" pitchFamily="34" charset="0"/>
                <a:cs typeface="Arial" panose="020B0604020202020204" pitchFamily="34" charset="0"/>
              </a:rPr>
              <a:t>Blueprism</a:t>
            </a:r>
            <a:endParaRPr lang="en-US" sz="1050" b="1">
              <a:solidFill>
                <a:schemeClr val="accent1"/>
              </a:solidFill>
            </a:endParaRPr>
          </a:p>
        </p:txBody>
      </p:sp>
      <p:sp>
        <p:nvSpPr>
          <p:cNvPr id="60" name="Rectangle 59">
            <a:extLst>
              <a:ext uri="{FF2B5EF4-FFF2-40B4-BE49-F238E27FC236}">
                <a16:creationId xmlns:a16="http://schemas.microsoft.com/office/drawing/2014/main" id="{3BB10832-279A-D101-77E6-479534F2CB39}"/>
              </a:ext>
            </a:extLst>
          </p:cNvPr>
          <p:cNvSpPr/>
          <p:nvPr/>
        </p:nvSpPr>
        <p:spPr>
          <a:xfrm>
            <a:off x="3286989" y="1609565"/>
            <a:ext cx="1783547" cy="323165"/>
          </a:xfrm>
          <a:prstGeom prst="rect">
            <a:avLst/>
          </a:prstGeom>
        </p:spPr>
        <p:txBody>
          <a:bodyPr wrap="square">
            <a:spAutoFit/>
          </a:bodyPr>
          <a:lstStyle/>
          <a:p>
            <a:pPr algn="ctr"/>
            <a:r>
              <a:rPr lang="en-US" sz="750" b="1" dirty="0">
                <a:solidFill>
                  <a:schemeClr val="bg1">
                    <a:lumMod val="50000"/>
                  </a:schemeClr>
                </a:solidFill>
                <a:cs typeface="Arial" panose="020B0604020202020204" pitchFamily="34" charset="0"/>
              </a:rPr>
              <a:t>RPA &amp; BPM – Intelligent Automation</a:t>
            </a:r>
            <a:endParaRPr lang="en-US" sz="750" b="1" i="1" dirty="0">
              <a:solidFill>
                <a:schemeClr val="bg1">
                  <a:lumMod val="50000"/>
                </a:schemeClr>
              </a:solidFill>
              <a:cs typeface="Arial" panose="020B0604020202020204" pitchFamily="34" charset="0"/>
            </a:endParaRPr>
          </a:p>
        </p:txBody>
      </p:sp>
      <p:sp>
        <p:nvSpPr>
          <p:cNvPr id="61" name="Oval 60">
            <a:extLst>
              <a:ext uri="{FF2B5EF4-FFF2-40B4-BE49-F238E27FC236}">
                <a16:creationId xmlns:a16="http://schemas.microsoft.com/office/drawing/2014/main" id="{43399A9F-889C-9063-2F3A-0C635E3F8E5D}"/>
              </a:ext>
            </a:extLst>
          </p:cNvPr>
          <p:cNvSpPr/>
          <p:nvPr/>
        </p:nvSpPr>
        <p:spPr>
          <a:xfrm rot="11087211">
            <a:off x="4209555" y="1883787"/>
            <a:ext cx="50245" cy="50245"/>
          </a:xfrm>
          <a:prstGeom prst="ellipse">
            <a:avLst/>
          </a:prstGeom>
          <a:solidFill>
            <a:schemeClr val="accent1"/>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843145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F86CFD6-5546-4882-8496-FB9EFB56A80D}" type="slidenum">
              <a:rPr lang="en-US" smtClean="0"/>
              <a:t>4</a:t>
            </a:fld>
            <a:endParaRPr lang="en-US"/>
          </a:p>
        </p:txBody>
      </p:sp>
      <p:sp>
        <p:nvSpPr>
          <p:cNvPr id="6" name="Rectangle 5"/>
          <p:cNvSpPr/>
          <p:nvPr/>
        </p:nvSpPr>
        <p:spPr>
          <a:xfrm>
            <a:off x="7237955" y="1652626"/>
            <a:ext cx="1545190" cy="828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8717208" y="4508584"/>
            <a:ext cx="1767841" cy="1338828"/>
          </a:xfrm>
          <a:prstGeom prst="rect">
            <a:avLst/>
          </a:prstGeom>
          <a:noFill/>
          <a:ln>
            <a:noFill/>
          </a:ln>
        </p:spPr>
        <p:txBody>
          <a:bodyPr wrap="square" rtlCol="0">
            <a:spAutoFit/>
          </a:bodyPr>
          <a:lstStyle/>
          <a:p>
            <a:pPr marL="91449" indent="-91449" defTabSz="685863">
              <a:buFont typeface="Arial" panose="020B0604020202020204" pitchFamily="34" charset="0"/>
              <a:buChar char="•"/>
            </a:pPr>
            <a:r>
              <a:rPr lang="en-US" sz="900">
                <a:latin typeface="Calibri" panose="020F0502020204030204" pitchFamily="34" charset="0"/>
                <a:cs typeface="Arial" panose="020B0604020202020204" pitchFamily="34" charset="0"/>
              </a:rPr>
              <a:t>Digital Process Automation/BPM</a:t>
            </a:r>
          </a:p>
          <a:p>
            <a:pPr marL="91449" indent="-91449" defTabSz="685863">
              <a:buFont typeface="Arial" panose="020B0604020202020204" pitchFamily="34" charset="0"/>
              <a:buChar char="•"/>
            </a:pPr>
            <a:r>
              <a:rPr lang="en-US" sz="900">
                <a:latin typeface="Calibri" panose="020F0502020204030204" pitchFamily="34" charset="0"/>
                <a:cs typeface="Arial" panose="020B0604020202020204" pitchFamily="34" charset="0"/>
              </a:rPr>
              <a:t>OCR/IDP</a:t>
            </a:r>
          </a:p>
          <a:p>
            <a:pPr marL="91449" indent="-91449" defTabSz="685863">
              <a:buFont typeface="Arial" panose="020B0604020202020204" pitchFamily="34" charset="0"/>
              <a:buChar char="•"/>
            </a:pPr>
            <a:r>
              <a:rPr lang="en-US" sz="900">
                <a:latin typeface="Calibri" panose="020F0502020204030204" pitchFamily="34" charset="0"/>
                <a:cs typeface="Arial" panose="020B0604020202020204" pitchFamily="34" charset="0"/>
              </a:rPr>
              <a:t>Low Code No Code solution</a:t>
            </a:r>
          </a:p>
          <a:p>
            <a:pPr marL="91449" indent="-91449" defTabSz="685863">
              <a:buFont typeface="Arial" panose="020B0604020202020204" pitchFamily="34" charset="0"/>
              <a:buChar char="•"/>
            </a:pPr>
            <a:r>
              <a:rPr lang="en-US" sz="900">
                <a:latin typeface="Calibri" panose="020F0502020204030204" pitchFamily="34" charset="0"/>
                <a:cs typeface="Arial" panose="020B0604020202020204" pitchFamily="34" charset="0"/>
              </a:rPr>
              <a:t>Process Mining</a:t>
            </a:r>
          </a:p>
          <a:p>
            <a:pPr marL="91449" indent="-91449" defTabSz="685863">
              <a:buFont typeface="Arial" panose="020B0604020202020204" pitchFamily="34" charset="0"/>
              <a:buChar char="•"/>
            </a:pPr>
            <a:r>
              <a:rPr lang="en-US" sz="900">
                <a:latin typeface="Calibri" panose="020F0502020204030204" pitchFamily="34" charset="0"/>
                <a:cs typeface="Arial" panose="020B0604020202020204" pitchFamily="34" charset="0"/>
              </a:rPr>
              <a:t>Task Mining</a:t>
            </a:r>
          </a:p>
          <a:p>
            <a:pPr marL="91449" indent="-91449" defTabSz="685863">
              <a:buFont typeface="Arial" panose="020B0604020202020204" pitchFamily="34" charset="0"/>
              <a:buChar char="•"/>
            </a:pPr>
            <a:r>
              <a:rPr lang="en-US" sz="900">
                <a:latin typeface="Calibri" panose="020F0502020204030204" pitchFamily="34" charset="0"/>
                <a:cs typeface="Arial" panose="020B0604020202020204" pitchFamily="34" charset="0"/>
              </a:rPr>
              <a:t>Process Capture</a:t>
            </a:r>
          </a:p>
          <a:p>
            <a:pPr marL="91449" indent="-91449" defTabSz="685863">
              <a:buFont typeface="Arial" panose="020B0604020202020204" pitchFamily="34" charset="0"/>
              <a:buChar char="•"/>
            </a:pPr>
            <a:r>
              <a:rPr lang="en-US" sz="900">
                <a:latin typeface="Calibri" panose="020F0502020204030204" pitchFamily="34" charset="0"/>
                <a:cs typeface="Arial" panose="020B0604020202020204" pitchFamily="34" charset="0"/>
              </a:rPr>
              <a:t>RPA</a:t>
            </a:r>
          </a:p>
          <a:p>
            <a:pPr marL="91449" indent="-91449" defTabSz="685863">
              <a:buFont typeface="Arial" panose="020B0604020202020204" pitchFamily="34" charset="0"/>
              <a:buChar char="•"/>
            </a:pPr>
            <a:r>
              <a:rPr lang="en-US" sz="900">
                <a:latin typeface="Calibri" panose="020F0502020204030204" pitchFamily="34" charset="0"/>
                <a:cs typeface="Arial" panose="020B0604020202020204" pitchFamily="34" charset="0"/>
              </a:rPr>
              <a:t>Process Orchestration</a:t>
            </a:r>
          </a:p>
        </p:txBody>
      </p:sp>
      <p:sp>
        <p:nvSpPr>
          <p:cNvPr id="8" name="TextBox 7"/>
          <p:cNvSpPr txBox="1"/>
          <p:nvPr/>
        </p:nvSpPr>
        <p:spPr>
          <a:xfrm>
            <a:off x="8706399" y="4274980"/>
            <a:ext cx="1545190" cy="276999"/>
          </a:xfrm>
          <a:prstGeom prst="rect">
            <a:avLst/>
          </a:prstGeom>
          <a:noFill/>
        </p:spPr>
        <p:txBody>
          <a:bodyPr wrap="square" rtlCol="0">
            <a:spAutoFit/>
          </a:bodyPr>
          <a:lstStyle/>
          <a:p>
            <a:r>
              <a:rPr lang="en-US" sz="1200" b="1">
                <a:solidFill>
                  <a:schemeClr val="accent1"/>
                </a:solidFill>
              </a:rPr>
              <a:t>SS&amp;C </a:t>
            </a:r>
            <a:r>
              <a:rPr lang="en-US" sz="1200" b="1" err="1">
                <a:solidFill>
                  <a:schemeClr val="accent1"/>
                </a:solidFill>
              </a:rPr>
              <a:t>Blueprism</a:t>
            </a:r>
            <a:endParaRPr lang="en-US" sz="1200" b="1">
              <a:solidFill>
                <a:schemeClr val="accent1"/>
              </a:solidFill>
            </a:endParaRPr>
          </a:p>
        </p:txBody>
      </p:sp>
      <p:sp>
        <p:nvSpPr>
          <p:cNvPr id="9" name="TextBox 8"/>
          <p:cNvSpPr txBox="1"/>
          <p:nvPr/>
        </p:nvSpPr>
        <p:spPr>
          <a:xfrm>
            <a:off x="8717209" y="1939209"/>
            <a:ext cx="1356253" cy="923330"/>
          </a:xfrm>
          <a:prstGeom prst="rect">
            <a:avLst/>
          </a:prstGeom>
          <a:noFill/>
          <a:ln>
            <a:noFill/>
          </a:ln>
        </p:spPr>
        <p:txBody>
          <a:bodyPr wrap="square" rtlCol="0">
            <a:spAutoFit/>
          </a:bodyPr>
          <a:lstStyle/>
          <a:p>
            <a:pPr marL="91449" indent="-91449">
              <a:buFont typeface="Arial" panose="020B0604020202020204" pitchFamily="34" charset="0"/>
              <a:buChar char="•"/>
            </a:pPr>
            <a:r>
              <a:rPr lang="en-US" sz="675">
                <a:solidFill>
                  <a:schemeClr val="bg1">
                    <a:lumMod val="85000"/>
                  </a:schemeClr>
                </a:solidFill>
                <a:latin typeface="Calibri" panose="020F0502020204030204" pitchFamily="34" charset="0"/>
              </a:rPr>
              <a:t>Portfolio Management &amp; Accounting </a:t>
            </a:r>
          </a:p>
          <a:p>
            <a:pPr marL="91449" indent="-91449">
              <a:buFont typeface="Arial" panose="020B0604020202020204" pitchFamily="34" charset="0"/>
              <a:buChar char="•"/>
            </a:pPr>
            <a:r>
              <a:rPr lang="en-US" sz="675">
                <a:solidFill>
                  <a:schemeClr val="bg1">
                    <a:lumMod val="85000"/>
                  </a:schemeClr>
                </a:solidFill>
                <a:latin typeface="Calibri" panose="020F0502020204030204" pitchFamily="34" charset="0"/>
              </a:rPr>
              <a:t>Data Aggregation, Normalization, &amp; Validation</a:t>
            </a:r>
          </a:p>
          <a:p>
            <a:pPr marL="91449" indent="-91449">
              <a:buFont typeface="Arial" panose="020B0604020202020204" pitchFamily="34" charset="0"/>
              <a:buChar char="•"/>
            </a:pPr>
            <a:r>
              <a:rPr lang="en-US" sz="675">
                <a:solidFill>
                  <a:schemeClr val="bg1">
                    <a:lumMod val="85000"/>
                  </a:schemeClr>
                </a:solidFill>
                <a:latin typeface="Calibri" panose="020F0502020204030204" pitchFamily="34" charset="0"/>
              </a:rPr>
              <a:t>Standard &amp; Customized Reporting Solutions</a:t>
            </a:r>
          </a:p>
          <a:p>
            <a:pPr marL="91449" indent="-91449">
              <a:buFont typeface="Arial" panose="020B0604020202020204" pitchFamily="34" charset="0"/>
              <a:buChar char="•"/>
            </a:pPr>
            <a:r>
              <a:rPr lang="en-US" sz="675">
                <a:solidFill>
                  <a:schemeClr val="bg1">
                    <a:lumMod val="85000"/>
                  </a:schemeClr>
                </a:solidFill>
                <a:latin typeface="Calibri" panose="020F0502020204030204" pitchFamily="34" charset="0"/>
              </a:rPr>
              <a:t>Margin &amp; Finance Management</a:t>
            </a:r>
            <a:r>
              <a:rPr lang="en-US" sz="675">
                <a:solidFill>
                  <a:schemeClr val="bg1">
                    <a:lumMod val="85000"/>
                  </a:schemeClr>
                </a:solidFill>
              </a:rPr>
              <a:t> </a:t>
            </a:r>
          </a:p>
        </p:txBody>
      </p:sp>
      <p:sp>
        <p:nvSpPr>
          <p:cNvPr id="10" name="TextBox 9"/>
          <p:cNvSpPr txBox="1"/>
          <p:nvPr/>
        </p:nvSpPr>
        <p:spPr>
          <a:xfrm>
            <a:off x="8706399" y="1686009"/>
            <a:ext cx="1545190" cy="253916"/>
          </a:xfrm>
          <a:prstGeom prst="rect">
            <a:avLst/>
          </a:prstGeom>
          <a:noFill/>
        </p:spPr>
        <p:txBody>
          <a:bodyPr wrap="square" rtlCol="0">
            <a:spAutoFit/>
          </a:bodyPr>
          <a:lstStyle/>
          <a:p>
            <a:r>
              <a:rPr lang="en-US" sz="1050" b="1">
                <a:solidFill>
                  <a:schemeClr val="bg1">
                    <a:lumMod val="85000"/>
                  </a:schemeClr>
                </a:solidFill>
              </a:rPr>
              <a:t>SS&amp;C Advent</a:t>
            </a:r>
          </a:p>
        </p:txBody>
      </p:sp>
      <p:grpSp>
        <p:nvGrpSpPr>
          <p:cNvPr id="11" name="Group 10"/>
          <p:cNvGrpSpPr/>
          <p:nvPr/>
        </p:nvGrpSpPr>
        <p:grpSpPr>
          <a:xfrm>
            <a:off x="7289487" y="1686009"/>
            <a:ext cx="1561715" cy="4049252"/>
            <a:chOff x="7274353" y="1105617"/>
            <a:chExt cx="2081744" cy="5397597"/>
          </a:xfrm>
        </p:grpSpPr>
        <p:sp>
          <p:nvSpPr>
            <p:cNvPr id="12" name="TextBox 11"/>
            <p:cNvSpPr txBox="1"/>
            <p:nvPr/>
          </p:nvSpPr>
          <p:spPr>
            <a:xfrm>
              <a:off x="7288761" y="5687818"/>
              <a:ext cx="1947943" cy="815396"/>
            </a:xfrm>
            <a:prstGeom prst="rect">
              <a:avLst/>
            </a:prstGeom>
            <a:noFill/>
            <a:ln>
              <a:noFill/>
            </a:ln>
          </p:spPr>
          <p:txBody>
            <a:bodyPr wrap="square" rtlCol="0">
              <a:spAutoFit/>
            </a:bodyPr>
            <a:lstStyle/>
            <a:p>
              <a:pPr marL="89321" indent="-89321" defTabSz="685863">
                <a:buFont typeface="Arial" panose="020B0604020202020204" pitchFamily="34" charset="0"/>
                <a:buChar char="•"/>
              </a:pPr>
              <a:r>
                <a:rPr lang="en-US" sz="675">
                  <a:solidFill>
                    <a:schemeClr val="bg1">
                      <a:lumMod val="85000"/>
                    </a:schemeClr>
                  </a:solidFill>
                  <a:latin typeface="Calibri" panose="020F0502020204030204" pitchFamily="34" charset="0"/>
                  <a:cs typeface="Arial" panose="020B0604020202020204" pitchFamily="34" charset="0"/>
                </a:rPr>
                <a:t>Financial Institutions </a:t>
              </a:r>
            </a:p>
            <a:p>
              <a:pPr marL="89321" indent="-89321" defTabSz="685863">
                <a:buFont typeface="Arial" panose="020B0604020202020204" pitchFamily="34" charset="0"/>
                <a:buChar char="•"/>
              </a:pPr>
              <a:r>
                <a:rPr lang="en-US" sz="675">
                  <a:solidFill>
                    <a:schemeClr val="bg1">
                      <a:lumMod val="85000"/>
                    </a:schemeClr>
                  </a:solidFill>
                  <a:latin typeface="Calibri" panose="020F0502020204030204" pitchFamily="34" charset="0"/>
                  <a:cs typeface="Arial" panose="020B0604020202020204" pitchFamily="34" charset="0"/>
                </a:rPr>
                <a:t>Financial Markets Group </a:t>
              </a:r>
            </a:p>
            <a:p>
              <a:pPr marL="89321" indent="-89321" defTabSz="685863">
                <a:buFont typeface="Arial" panose="020B0604020202020204" pitchFamily="34" charset="0"/>
                <a:buChar char="•"/>
              </a:pPr>
              <a:r>
                <a:rPr lang="en-US" sz="675">
                  <a:solidFill>
                    <a:schemeClr val="bg1">
                      <a:lumMod val="85000"/>
                    </a:schemeClr>
                  </a:solidFill>
                  <a:latin typeface="Calibri" panose="020F0502020204030204" pitchFamily="34" charset="0"/>
                  <a:cs typeface="Arial" panose="020B0604020202020204" pitchFamily="34" charset="0"/>
                </a:rPr>
                <a:t>FIX Trading Connectivity</a:t>
              </a:r>
            </a:p>
            <a:p>
              <a:pPr marL="89321" indent="-89321" defTabSz="685863">
                <a:buFont typeface="Arial" panose="020B0604020202020204" pitchFamily="34" charset="0"/>
                <a:buChar char="•"/>
              </a:pPr>
              <a:r>
                <a:rPr lang="en-US" sz="675">
                  <a:solidFill>
                    <a:schemeClr val="bg1">
                      <a:lumMod val="85000"/>
                    </a:schemeClr>
                  </a:solidFill>
                  <a:latin typeface="Calibri" panose="020F0502020204030204" pitchFamily="34" charset="0"/>
                  <a:cs typeface="Arial" panose="020B0604020202020204" pitchFamily="34" charset="0"/>
                </a:rPr>
                <a:t>Property Management </a:t>
              </a:r>
              <a:endParaRPr lang="en-US" sz="675" b="1">
                <a:solidFill>
                  <a:schemeClr val="bg1">
                    <a:lumMod val="85000"/>
                  </a:schemeClr>
                </a:solidFill>
                <a:latin typeface="Calibri" panose="020F0502020204030204" pitchFamily="34" charset="0"/>
                <a:cs typeface="Arial" panose="020B0604020202020204" pitchFamily="34" charset="0"/>
                <a:sym typeface="Wingdings"/>
              </a:endParaRPr>
            </a:p>
            <a:p>
              <a:pPr marL="89321" indent="-89321" defTabSz="685863">
                <a:buFont typeface="Arial" panose="020B0604020202020204" pitchFamily="34" charset="0"/>
                <a:buChar char="•"/>
              </a:pPr>
              <a:r>
                <a:rPr lang="en-US" sz="675">
                  <a:solidFill>
                    <a:schemeClr val="bg1">
                      <a:lumMod val="85000"/>
                    </a:schemeClr>
                  </a:solidFill>
                  <a:latin typeface="Calibri" panose="020F0502020204030204" pitchFamily="34" charset="0"/>
                  <a:cs typeface="Arial" panose="020B0604020202020204" pitchFamily="34" charset="0"/>
                </a:rPr>
                <a:t>SS&amp;C Learning Institute</a:t>
              </a:r>
              <a:endParaRPr lang="en-US" sz="675">
                <a:solidFill>
                  <a:schemeClr val="bg1">
                    <a:lumMod val="85000"/>
                  </a:schemeClr>
                </a:solidFill>
              </a:endParaRPr>
            </a:p>
          </p:txBody>
        </p:sp>
        <p:sp>
          <p:nvSpPr>
            <p:cNvPr id="13" name="TextBox 12"/>
            <p:cNvSpPr txBox="1"/>
            <p:nvPr/>
          </p:nvSpPr>
          <p:spPr>
            <a:xfrm>
              <a:off x="7274353" y="5390325"/>
              <a:ext cx="2059716" cy="338467"/>
            </a:xfrm>
            <a:prstGeom prst="rect">
              <a:avLst/>
            </a:prstGeom>
            <a:noFill/>
          </p:spPr>
          <p:txBody>
            <a:bodyPr wrap="square" rtlCol="0">
              <a:spAutoFit/>
            </a:bodyPr>
            <a:lstStyle/>
            <a:p>
              <a:r>
                <a:rPr lang="en-US" sz="1050" b="1">
                  <a:solidFill>
                    <a:schemeClr val="bg1">
                      <a:lumMod val="85000"/>
                    </a:schemeClr>
                  </a:solidFill>
                </a:rPr>
                <a:t>Targeted Solutions</a:t>
              </a:r>
            </a:p>
          </p:txBody>
        </p:sp>
        <p:sp>
          <p:nvSpPr>
            <p:cNvPr id="14" name="TextBox 13"/>
            <p:cNvSpPr txBox="1"/>
            <p:nvPr/>
          </p:nvSpPr>
          <p:spPr>
            <a:xfrm>
              <a:off x="7288761" y="1443129"/>
              <a:ext cx="2067336" cy="1230786"/>
            </a:xfrm>
            <a:prstGeom prst="rect">
              <a:avLst/>
            </a:prstGeom>
            <a:noFill/>
            <a:ln>
              <a:noFill/>
            </a:ln>
          </p:spPr>
          <p:txBody>
            <a:bodyPr wrap="square" rtlCol="0">
              <a:spAutoFit/>
            </a:bodyPr>
            <a:lstStyle/>
            <a:p>
              <a:pPr marL="89321" indent="-89321">
                <a:buFont typeface="Arial" panose="020B0604020202020204" pitchFamily="34" charset="0"/>
                <a:buChar char="•"/>
              </a:pPr>
              <a:r>
                <a:rPr lang="en-US" sz="675">
                  <a:solidFill>
                    <a:schemeClr val="bg1">
                      <a:lumMod val="85000"/>
                    </a:schemeClr>
                  </a:solidFill>
                  <a:latin typeface="Calibri" panose="020F0502020204030204" pitchFamily="34" charset="0"/>
                  <a:cs typeface="Arial" panose="020B0604020202020204" pitchFamily="34" charset="0"/>
                </a:rPr>
                <a:t>Outsourced Middle &amp; Back Office Business Processing </a:t>
              </a:r>
              <a:endParaRPr lang="en-US" sz="675" b="1">
                <a:solidFill>
                  <a:schemeClr val="bg1">
                    <a:lumMod val="85000"/>
                  </a:schemeClr>
                </a:solidFill>
                <a:latin typeface="Calibri" panose="020F0502020204030204" pitchFamily="34" charset="0"/>
                <a:cs typeface="Arial" panose="020B0604020202020204" pitchFamily="34" charset="0"/>
              </a:endParaRPr>
            </a:p>
            <a:p>
              <a:pPr marL="89321" indent="-89321">
                <a:buFont typeface="Arial" panose="020B0604020202020204" pitchFamily="34" charset="0"/>
                <a:buChar char="•"/>
              </a:pPr>
              <a:r>
                <a:rPr lang="en-US" sz="675">
                  <a:solidFill>
                    <a:schemeClr val="bg1">
                      <a:lumMod val="85000"/>
                    </a:schemeClr>
                  </a:solidFill>
                  <a:latin typeface="Calibri" panose="020F0502020204030204" pitchFamily="34" charset="0"/>
                  <a:cs typeface="Arial" panose="020B0604020202020204" pitchFamily="34" charset="0"/>
                </a:rPr>
                <a:t>Tax Reporting </a:t>
              </a:r>
            </a:p>
            <a:p>
              <a:pPr marL="89321" indent="-89321">
                <a:buFont typeface="Arial" panose="020B0604020202020204" pitchFamily="34" charset="0"/>
                <a:buChar char="•"/>
              </a:pPr>
              <a:r>
                <a:rPr lang="en-US" sz="675">
                  <a:solidFill>
                    <a:schemeClr val="bg1">
                      <a:lumMod val="85000"/>
                    </a:schemeClr>
                  </a:solidFill>
                  <a:latin typeface="Calibri" panose="020F0502020204030204" pitchFamily="34" charset="0"/>
                  <a:cs typeface="Arial" panose="020B0604020202020204" pitchFamily="34" charset="0"/>
                </a:rPr>
                <a:t>Performance and Risk Analytics </a:t>
              </a:r>
            </a:p>
            <a:p>
              <a:pPr marL="89321" indent="-89321">
                <a:buFont typeface="Arial" panose="020B0604020202020204" pitchFamily="34" charset="0"/>
                <a:buChar char="•"/>
              </a:pPr>
              <a:r>
                <a:rPr lang="en-US" sz="675">
                  <a:solidFill>
                    <a:schemeClr val="bg1">
                      <a:lumMod val="85000"/>
                    </a:schemeClr>
                  </a:solidFill>
                  <a:latin typeface="Calibri" panose="020F0502020204030204" pitchFamily="34" charset="0"/>
                  <a:cs typeface="Arial" panose="020B0604020202020204" pitchFamily="34" charset="0"/>
                </a:rPr>
                <a:t>Investor Relations, Reporting, &amp; Portal Self-Services </a:t>
              </a:r>
            </a:p>
            <a:p>
              <a:pPr marL="89321" indent="-89321">
                <a:buFont typeface="Arial" panose="020B0604020202020204" pitchFamily="34" charset="0"/>
                <a:buChar char="•"/>
              </a:pPr>
              <a:r>
                <a:rPr lang="en-US" sz="675">
                  <a:solidFill>
                    <a:schemeClr val="bg1">
                      <a:lumMod val="85000"/>
                    </a:schemeClr>
                  </a:solidFill>
                  <a:latin typeface="Calibri" panose="020F0502020204030204" pitchFamily="34" charset="0"/>
                  <a:cs typeface="Arial" panose="020B0604020202020204" pitchFamily="34" charset="0"/>
                </a:rPr>
                <a:t>Pre, Post, &amp; Hypothetical Trade Compliance </a:t>
              </a:r>
              <a:endParaRPr lang="en-US" sz="675" b="1">
                <a:solidFill>
                  <a:schemeClr val="bg1">
                    <a:lumMod val="85000"/>
                  </a:schemeClr>
                </a:solidFill>
                <a:latin typeface="Calibri" panose="020F0502020204030204" pitchFamily="34" charset="0"/>
                <a:cs typeface="Arial" panose="020B0604020202020204" pitchFamily="34" charset="0"/>
              </a:endParaRPr>
            </a:p>
          </p:txBody>
        </p:sp>
        <p:sp>
          <p:nvSpPr>
            <p:cNvPr id="15" name="TextBox 14"/>
            <p:cNvSpPr txBox="1"/>
            <p:nvPr/>
          </p:nvSpPr>
          <p:spPr>
            <a:xfrm>
              <a:off x="7274353" y="1105617"/>
              <a:ext cx="2059716" cy="338467"/>
            </a:xfrm>
            <a:prstGeom prst="rect">
              <a:avLst/>
            </a:prstGeom>
            <a:noFill/>
          </p:spPr>
          <p:txBody>
            <a:bodyPr wrap="square" rtlCol="0">
              <a:spAutoFit/>
            </a:bodyPr>
            <a:lstStyle/>
            <a:p>
              <a:r>
                <a:rPr lang="en-US" sz="1050" b="1">
                  <a:solidFill>
                    <a:schemeClr val="bg1">
                      <a:lumMod val="85000"/>
                    </a:schemeClr>
                  </a:solidFill>
                </a:rPr>
                <a:t>SS&amp;C </a:t>
              </a:r>
              <a:r>
                <a:rPr lang="en-US" sz="1050" b="1" err="1">
                  <a:solidFill>
                    <a:schemeClr val="bg1">
                      <a:lumMod val="85000"/>
                    </a:schemeClr>
                  </a:solidFill>
                </a:rPr>
                <a:t>GlobeOp</a:t>
              </a:r>
              <a:endParaRPr lang="en-US" sz="1050" b="1">
                <a:solidFill>
                  <a:schemeClr val="bg1">
                    <a:lumMod val="85000"/>
                  </a:schemeClr>
                </a:solidFill>
              </a:endParaRPr>
            </a:p>
          </p:txBody>
        </p:sp>
        <p:sp>
          <p:nvSpPr>
            <p:cNvPr id="16" name="TextBox 15"/>
            <p:cNvSpPr txBox="1"/>
            <p:nvPr/>
          </p:nvSpPr>
          <p:spPr>
            <a:xfrm>
              <a:off x="7274353" y="3941490"/>
              <a:ext cx="2059716" cy="338467"/>
            </a:xfrm>
            <a:prstGeom prst="rect">
              <a:avLst/>
            </a:prstGeom>
            <a:noFill/>
          </p:spPr>
          <p:txBody>
            <a:bodyPr wrap="square" rtlCol="0">
              <a:spAutoFit/>
            </a:bodyPr>
            <a:lstStyle/>
            <a:p>
              <a:r>
                <a:rPr lang="en-US" sz="1050" b="1">
                  <a:solidFill>
                    <a:schemeClr val="bg1">
                      <a:lumMod val="85000"/>
                    </a:schemeClr>
                  </a:solidFill>
                </a:rPr>
                <a:t>SS&amp;C Eze</a:t>
              </a:r>
            </a:p>
          </p:txBody>
        </p:sp>
        <p:sp>
          <p:nvSpPr>
            <p:cNvPr id="17" name="TextBox 16"/>
            <p:cNvSpPr txBox="1"/>
            <p:nvPr/>
          </p:nvSpPr>
          <p:spPr>
            <a:xfrm>
              <a:off x="7288761" y="4274808"/>
              <a:ext cx="1947943" cy="1092322"/>
            </a:xfrm>
            <a:prstGeom prst="rect">
              <a:avLst/>
            </a:prstGeom>
            <a:noFill/>
            <a:ln>
              <a:noFill/>
            </a:ln>
          </p:spPr>
          <p:txBody>
            <a:bodyPr wrap="square" rtlCol="0">
              <a:spAutoFit/>
            </a:bodyPr>
            <a:lstStyle/>
            <a:p>
              <a:pPr marL="91449" indent="-91449" defTabSz="685863">
                <a:buFont typeface="Arial" panose="020B0604020202020204" pitchFamily="34" charset="0"/>
                <a:buChar char="•"/>
              </a:pPr>
              <a:r>
                <a:rPr lang="en-US" sz="675">
                  <a:solidFill>
                    <a:schemeClr val="bg1">
                      <a:lumMod val="85000"/>
                    </a:schemeClr>
                  </a:solidFill>
                  <a:latin typeface="Calibri" panose="020F0502020204030204" pitchFamily="34" charset="0"/>
                  <a:cs typeface="Arial" panose="020B0604020202020204" pitchFamily="34" charset="0"/>
                </a:rPr>
                <a:t>Order Management</a:t>
              </a:r>
            </a:p>
            <a:p>
              <a:pPr marL="91449" indent="-91449" defTabSz="685863">
                <a:buFont typeface="Arial" panose="020B0604020202020204" pitchFamily="34" charset="0"/>
                <a:buChar char="•"/>
              </a:pPr>
              <a:r>
                <a:rPr lang="en-US" sz="675">
                  <a:solidFill>
                    <a:schemeClr val="bg1">
                      <a:lumMod val="85000"/>
                    </a:schemeClr>
                  </a:solidFill>
                  <a:latin typeface="Calibri" panose="020F0502020204030204" pitchFamily="34" charset="0"/>
                  <a:cs typeface="Arial" panose="020B0604020202020204" pitchFamily="34" charset="0"/>
                </a:rPr>
                <a:t>Execution Management</a:t>
              </a:r>
            </a:p>
            <a:p>
              <a:pPr marL="91449" indent="-91449" defTabSz="685863">
                <a:buFont typeface="Arial" panose="020B0604020202020204" pitchFamily="34" charset="0"/>
                <a:buChar char="•"/>
              </a:pPr>
              <a:r>
                <a:rPr lang="en-US" sz="675">
                  <a:solidFill>
                    <a:schemeClr val="bg1">
                      <a:lumMod val="85000"/>
                    </a:schemeClr>
                  </a:solidFill>
                  <a:latin typeface="Calibri" panose="020F0502020204030204" pitchFamily="34" charset="0"/>
                  <a:cs typeface="Arial" panose="020B0604020202020204" pitchFamily="34" charset="0"/>
                </a:rPr>
                <a:t>Compliance </a:t>
              </a:r>
            </a:p>
            <a:p>
              <a:pPr marL="91449" indent="-91449" defTabSz="685863">
                <a:buFont typeface="Arial" panose="020B0604020202020204" pitchFamily="34" charset="0"/>
                <a:buChar char="•"/>
              </a:pPr>
              <a:r>
                <a:rPr lang="en-US" sz="675">
                  <a:solidFill>
                    <a:schemeClr val="bg1">
                      <a:lumMod val="85000"/>
                    </a:schemeClr>
                  </a:solidFill>
                  <a:latin typeface="Calibri" panose="020F0502020204030204" pitchFamily="34" charset="0"/>
                  <a:cs typeface="Arial" panose="020B0604020202020204" pitchFamily="34" charset="0"/>
                </a:rPr>
                <a:t>Commission Management</a:t>
              </a:r>
            </a:p>
            <a:p>
              <a:pPr marL="91449" indent="-91449" defTabSz="685863">
                <a:buFont typeface="Arial" panose="020B0604020202020204" pitchFamily="34" charset="0"/>
                <a:buChar char="•"/>
              </a:pPr>
              <a:r>
                <a:rPr lang="en-US" sz="675">
                  <a:solidFill>
                    <a:schemeClr val="bg1">
                      <a:lumMod val="85000"/>
                    </a:schemeClr>
                  </a:solidFill>
                  <a:latin typeface="Calibri" panose="020F0502020204030204" pitchFamily="34" charset="0"/>
                  <a:cs typeface="Arial" panose="020B0604020202020204" pitchFamily="34" charset="0"/>
                </a:rPr>
                <a:t>Investor Accounting</a:t>
              </a:r>
            </a:p>
            <a:p>
              <a:pPr marL="91449" indent="-91449" defTabSz="685863">
                <a:buFont typeface="Arial" panose="020B0604020202020204" pitchFamily="34" charset="0"/>
                <a:buChar char="•"/>
              </a:pPr>
              <a:r>
                <a:rPr lang="en-US" sz="675">
                  <a:solidFill>
                    <a:schemeClr val="bg1">
                      <a:lumMod val="85000"/>
                    </a:schemeClr>
                  </a:solidFill>
                  <a:latin typeface="Calibri" panose="020F0502020204030204" pitchFamily="34" charset="0"/>
                  <a:cs typeface="Arial" panose="020B0604020202020204" pitchFamily="34" charset="0"/>
                </a:rPr>
                <a:t>Portfolio Management &amp; Accounting </a:t>
              </a:r>
            </a:p>
          </p:txBody>
        </p:sp>
        <p:sp>
          <p:nvSpPr>
            <p:cNvPr id="18" name="TextBox 17"/>
            <p:cNvSpPr txBox="1"/>
            <p:nvPr/>
          </p:nvSpPr>
          <p:spPr>
            <a:xfrm>
              <a:off x="7288761" y="3170483"/>
              <a:ext cx="1947943" cy="676932"/>
            </a:xfrm>
            <a:prstGeom prst="rect">
              <a:avLst/>
            </a:prstGeom>
            <a:noFill/>
            <a:ln>
              <a:noFill/>
            </a:ln>
          </p:spPr>
          <p:txBody>
            <a:bodyPr wrap="square" rtlCol="0">
              <a:spAutoFit/>
            </a:bodyPr>
            <a:lstStyle/>
            <a:p>
              <a:pPr marL="89321" indent="-89321" defTabSz="685863">
                <a:buFont typeface="Arial" panose="020B0604020202020204" pitchFamily="34" charset="0"/>
                <a:buChar char="•"/>
              </a:pPr>
              <a:r>
                <a:rPr lang="en-US" sz="675">
                  <a:solidFill>
                    <a:schemeClr val="bg1">
                      <a:lumMod val="85000"/>
                    </a:schemeClr>
                  </a:solidFill>
                  <a:latin typeface="Calibri" panose="020F0502020204030204" pitchFamily="34" charset="0"/>
                  <a:cs typeface="Arial" panose="020B0604020202020204" pitchFamily="34" charset="0"/>
                </a:rPr>
                <a:t>M&amp;A Due Diligence </a:t>
              </a:r>
            </a:p>
            <a:p>
              <a:pPr marL="89321" indent="-89321" defTabSz="685863">
                <a:buFont typeface="Arial" panose="020B0604020202020204" pitchFamily="34" charset="0"/>
                <a:buChar char="•"/>
              </a:pPr>
              <a:r>
                <a:rPr lang="en-US" sz="675">
                  <a:solidFill>
                    <a:schemeClr val="bg1">
                      <a:lumMod val="85000"/>
                    </a:schemeClr>
                  </a:solidFill>
                  <a:latin typeface="Calibri" panose="020F0502020204030204" pitchFamily="34" charset="0"/>
                  <a:cs typeface="Arial" panose="020B0604020202020204" pitchFamily="34" charset="0"/>
                </a:rPr>
                <a:t>Capital Raising </a:t>
              </a:r>
            </a:p>
            <a:p>
              <a:pPr marL="89321" indent="-89321" defTabSz="685863">
                <a:buFont typeface="Arial" panose="020B0604020202020204" pitchFamily="34" charset="0"/>
                <a:buChar char="•"/>
              </a:pPr>
              <a:r>
                <a:rPr lang="en-US" sz="675">
                  <a:solidFill>
                    <a:schemeClr val="bg1">
                      <a:lumMod val="85000"/>
                    </a:schemeClr>
                  </a:solidFill>
                  <a:latin typeface="Calibri" panose="020F0502020204030204" pitchFamily="34" charset="0"/>
                  <a:cs typeface="Arial" panose="020B0604020202020204" pitchFamily="34" charset="0"/>
                </a:rPr>
                <a:t>Investor Reporting </a:t>
              </a:r>
            </a:p>
            <a:p>
              <a:pPr marL="89321" indent="-89321" defTabSz="685863">
                <a:buFont typeface="Arial" panose="020B0604020202020204" pitchFamily="34" charset="0"/>
                <a:buChar char="•"/>
              </a:pPr>
              <a:r>
                <a:rPr lang="en-US" sz="675">
                  <a:solidFill>
                    <a:schemeClr val="bg1">
                      <a:lumMod val="85000"/>
                    </a:schemeClr>
                  </a:solidFill>
                  <a:latin typeface="Calibri" panose="020F0502020204030204" pitchFamily="34" charset="0"/>
                  <a:cs typeface="Arial" panose="020B0604020202020204" pitchFamily="34" charset="0"/>
                </a:rPr>
                <a:t>Debt Financing</a:t>
              </a:r>
              <a:endParaRPr lang="en-US" sz="675">
                <a:solidFill>
                  <a:schemeClr val="bg1">
                    <a:lumMod val="85000"/>
                  </a:schemeClr>
                </a:solidFill>
              </a:endParaRPr>
            </a:p>
          </p:txBody>
        </p:sp>
        <p:sp>
          <p:nvSpPr>
            <p:cNvPr id="19" name="TextBox 18"/>
            <p:cNvSpPr txBox="1"/>
            <p:nvPr/>
          </p:nvSpPr>
          <p:spPr>
            <a:xfrm>
              <a:off x="7274353" y="2743669"/>
              <a:ext cx="2059716" cy="338467"/>
            </a:xfrm>
            <a:prstGeom prst="rect">
              <a:avLst/>
            </a:prstGeom>
            <a:noFill/>
          </p:spPr>
          <p:txBody>
            <a:bodyPr wrap="square" rtlCol="0">
              <a:spAutoFit/>
            </a:bodyPr>
            <a:lstStyle/>
            <a:p>
              <a:r>
                <a:rPr lang="en-US" sz="1050" b="1">
                  <a:solidFill>
                    <a:schemeClr val="bg1">
                      <a:lumMod val="85000"/>
                    </a:schemeClr>
                  </a:solidFill>
                </a:rPr>
                <a:t>SS&amp;C Intralinks</a:t>
              </a:r>
            </a:p>
          </p:txBody>
        </p:sp>
      </p:grpSp>
      <p:sp>
        <p:nvSpPr>
          <p:cNvPr id="20" name="TextBox 19"/>
          <p:cNvSpPr txBox="1"/>
          <p:nvPr/>
        </p:nvSpPr>
        <p:spPr>
          <a:xfrm>
            <a:off x="8717208" y="3232186"/>
            <a:ext cx="1635592" cy="1131079"/>
          </a:xfrm>
          <a:prstGeom prst="rect">
            <a:avLst/>
          </a:prstGeom>
          <a:noFill/>
          <a:ln>
            <a:noFill/>
          </a:ln>
        </p:spPr>
        <p:txBody>
          <a:bodyPr wrap="square" rtlCol="0">
            <a:spAutoFit/>
          </a:bodyPr>
          <a:lstStyle/>
          <a:p>
            <a:pPr marL="91449" indent="-91449" defTabSz="685863">
              <a:buFont typeface="Arial" panose="020B0604020202020204" pitchFamily="34" charset="0"/>
              <a:buChar char="•"/>
            </a:pPr>
            <a:r>
              <a:rPr lang="en-US" sz="675">
                <a:solidFill>
                  <a:schemeClr val="bg1">
                    <a:lumMod val="85000"/>
                  </a:schemeClr>
                </a:solidFill>
                <a:latin typeface="Calibri" panose="020F0502020204030204" pitchFamily="34" charset="0"/>
                <a:cs typeface="Arial" panose="020B0604020202020204" pitchFamily="34" charset="0"/>
              </a:rPr>
              <a:t>Investment, Fund and Loan Accounting</a:t>
            </a:r>
          </a:p>
          <a:p>
            <a:pPr marL="91449" indent="-91449" defTabSz="685863">
              <a:buFont typeface="Arial" panose="020B0604020202020204" pitchFamily="34" charset="0"/>
              <a:buChar char="•"/>
            </a:pPr>
            <a:r>
              <a:rPr lang="en-US" sz="675">
                <a:solidFill>
                  <a:schemeClr val="bg1">
                    <a:lumMod val="85000"/>
                  </a:schemeClr>
                </a:solidFill>
                <a:latin typeface="Calibri" panose="020F0502020204030204" pitchFamily="34" charset="0"/>
                <a:cs typeface="Arial" panose="020B0604020202020204" pitchFamily="34" charset="0"/>
              </a:rPr>
              <a:t>Portfolio Construction, Rebalancing, Trading and Compliance</a:t>
            </a:r>
          </a:p>
          <a:p>
            <a:pPr marL="91449" indent="-91449" defTabSz="685863">
              <a:buFont typeface="Arial" panose="020B0604020202020204" pitchFamily="34" charset="0"/>
              <a:buChar char="•"/>
            </a:pPr>
            <a:r>
              <a:rPr lang="en-US" sz="675">
                <a:solidFill>
                  <a:schemeClr val="bg1">
                    <a:lumMod val="85000"/>
                  </a:schemeClr>
                </a:solidFill>
                <a:latin typeface="Calibri" panose="020F0502020204030204" pitchFamily="34" charset="0"/>
                <a:cs typeface="Arial" panose="020B0604020202020204" pitchFamily="34" charset="0"/>
              </a:rPr>
              <a:t>Client Communications and Portals</a:t>
            </a:r>
          </a:p>
          <a:p>
            <a:pPr marL="91449" indent="-91449" defTabSz="685863">
              <a:buFont typeface="Arial" panose="020B0604020202020204" pitchFamily="34" charset="0"/>
              <a:buChar char="•"/>
            </a:pPr>
            <a:r>
              <a:rPr lang="en-US" sz="675">
                <a:solidFill>
                  <a:schemeClr val="bg1">
                    <a:lumMod val="85000"/>
                  </a:schemeClr>
                </a:solidFill>
                <a:latin typeface="Calibri" panose="020F0502020204030204" pitchFamily="34" charset="0"/>
                <a:cs typeface="Arial" panose="020B0604020202020204" pitchFamily="34" charset="0"/>
              </a:rPr>
              <a:t>Reserving and Credit Risk</a:t>
            </a:r>
          </a:p>
          <a:p>
            <a:pPr marL="91449" indent="-91449" defTabSz="685863">
              <a:buFont typeface="Arial" panose="020B0604020202020204" pitchFamily="34" charset="0"/>
              <a:buChar char="•"/>
            </a:pPr>
            <a:r>
              <a:rPr lang="en-US" sz="675">
                <a:solidFill>
                  <a:schemeClr val="bg1">
                    <a:lumMod val="85000"/>
                  </a:schemeClr>
                </a:solidFill>
                <a:latin typeface="Calibri" panose="020F0502020204030204" pitchFamily="34" charset="0"/>
                <a:cs typeface="Arial" panose="020B0604020202020204" pitchFamily="34" charset="0"/>
              </a:rPr>
              <a:t>Reconciliation and Settlement Solutions</a:t>
            </a:r>
          </a:p>
          <a:p>
            <a:pPr marL="91449" indent="-91449" defTabSz="685863">
              <a:buFont typeface="Arial" panose="020B0604020202020204" pitchFamily="34" charset="0"/>
              <a:buChar char="•"/>
            </a:pPr>
            <a:r>
              <a:rPr lang="en-US" sz="675">
                <a:solidFill>
                  <a:schemeClr val="bg1">
                    <a:lumMod val="85000"/>
                  </a:schemeClr>
                </a:solidFill>
                <a:latin typeface="Calibri" panose="020F0502020204030204" pitchFamily="34" charset="0"/>
                <a:cs typeface="Arial" panose="020B0604020202020204" pitchFamily="34" charset="0"/>
              </a:rPr>
              <a:t>Performance Measurement and Performance Attribution</a:t>
            </a:r>
          </a:p>
          <a:p>
            <a:pPr marL="91449" indent="-91449" defTabSz="685863">
              <a:buFont typeface="Arial" panose="020B0604020202020204" pitchFamily="34" charset="0"/>
              <a:buChar char="•"/>
            </a:pPr>
            <a:r>
              <a:rPr lang="en-US" sz="675">
                <a:solidFill>
                  <a:schemeClr val="bg1">
                    <a:lumMod val="85000"/>
                  </a:schemeClr>
                </a:solidFill>
                <a:latin typeface="Calibri" panose="020F0502020204030204" pitchFamily="34" charset="0"/>
                <a:cs typeface="Arial" panose="020B0604020202020204" pitchFamily="34" charset="0"/>
              </a:rPr>
              <a:t>Investment Data Management</a:t>
            </a:r>
          </a:p>
        </p:txBody>
      </p:sp>
      <p:sp>
        <p:nvSpPr>
          <p:cNvPr id="21" name="TextBox 20"/>
          <p:cNvSpPr txBox="1"/>
          <p:nvPr/>
        </p:nvSpPr>
        <p:spPr>
          <a:xfrm>
            <a:off x="8706400" y="2875618"/>
            <a:ext cx="1778644" cy="415498"/>
          </a:xfrm>
          <a:prstGeom prst="rect">
            <a:avLst/>
          </a:prstGeom>
          <a:noFill/>
        </p:spPr>
        <p:txBody>
          <a:bodyPr wrap="square" rtlCol="0">
            <a:spAutoFit/>
          </a:bodyPr>
          <a:lstStyle/>
          <a:p>
            <a:r>
              <a:rPr lang="en-US" sz="1050" b="1">
                <a:solidFill>
                  <a:schemeClr val="bg1">
                    <a:lumMod val="85000"/>
                  </a:schemeClr>
                </a:solidFill>
              </a:rPr>
              <a:t>SS&amp;C Institutional &amp; Investment Management</a:t>
            </a:r>
          </a:p>
        </p:txBody>
      </p:sp>
      <p:grpSp>
        <p:nvGrpSpPr>
          <p:cNvPr id="22" name="Group 21"/>
          <p:cNvGrpSpPr/>
          <p:nvPr/>
        </p:nvGrpSpPr>
        <p:grpSpPr>
          <a:xfrm>
            <a:off x="1913443" y="2085367"/>
            <a:ext cx="4850279" cy="3319719"/>
            <a:chOff x="1333334" y="1955281"/>
            <a:chExt cx="5296166" cy="3624895"/>
          </a:xfrm>
        </p:grpSpPr>
        <p:cxnSp>
          <p:nvCxnSpPr>
            <p:cNvPr id="23" name="Straight Connector 22"/>
            <p:cNvCxnSpPr/>
            <p:nvPr/>
          </p:nvCxnSpPr>
          <p:spPr>
            <a:xfrm flipV="1">
              <a:off x="3336373" y="2186236"/>
              <a:ext cx="0" cy="2204644"/>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392853" y="2194705"/>
              <a:ext cx="0" cy="2204643"/>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2738120" y="2417334"/>
              <a:ext cx="2250440" cy="1784814"/>
              <a:chOff x="4893934" y="3126005"/>
              <a:chExt cx="2241848" cy="1778000"/>
            </a:xfrm>
          </p:grpSpPr>
          <p:sp>
            <p:nvSpPr>
              <p:cNvPr id="55" name="Oval 54"/>
              <p:cNvSpPr/>
              <p:nvPr/>
            </p:nvSpPr>
            <p:spPr>
              <a:xfrm>
                <a:off x="5113866" y="3126005"/>
                <a:ext cx="1778000" cy="1778000"/>
              </a:xfrm>
              <a:prstGeom prst="ellipse">
                <a:avLst/>
              </a:prstGeom>
              <a:solidFill>
                <a:schemeClr val="bg1"/>
              </a:solidFill>
              <a:ln w="1270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56" name="Group 55"/>
              <p:cNvGrpSpPr/>
              <p:nvPr/>
            </p:nvGrpSpPr>
            <p:grpSpPr>
              <a:xfrm>
                <a:off x="4893934" y="3143942"/>
                <a:ext cx="2241848" cy="1748515"/>
                <a:chOff x="4658561" y="2586009"/>
                <a:chExt cx="2241848" cy="1748515"/>
              </a:xfrm>
            </p:grpSpPr>
            <p:graphicFrame>
              <p:nvGraphicFramePr>
                <p:cNvPr id="57" name="Chart 56"/>
                <p:cNvGraphicFramePr/>
                <p:nvPr/>
              </p:nvGraphicFramePr>
              <p:xfrm>
                <a:off x="4658561" y="2586009"/>
                <a:ext cx="2241848" cy="1748515"/>
              </p:xfrm>
              <a:graphic>
                <a:graphicData uri="http://schemas.openxmlformats.org/drawingml/2006/chart">
                  <c:chart xmlns:c="http://schemas.openxmlformats.org/drawingml/2006/chart" xmlns:r="http://schemas.openxmlformats.org/officeDocument/2006/relationships" r:id="rId2"/>
                </a:graphicData>
              </a:graphic>
            </p:graphicFrame>
            <p:pic>
              <p:nvPicPr>
                <p:cNvPr id="58" name="Picture 5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317535" y="3162822"/>
                  <a:ext cx="873099" cy="558063"/>
                </a:xfrm>
                <a:prstGeom prst="rect">
                  <a:avLst/>
                </a:prstGeom>
              </p:spPr>
            </p:pic>
          </p:grpSp>
        </p:grpSp>
        <p:sp>
          <p:nvSpPr>
            <p:cNvPr id="26" name="TextBox 25"/>
            <p:cNvSpPr txBox="1"/>
            <p:nvPr/>
          </p:nvSpPr>
          <p:spPr>
            <a:xfrm>
              <a:off x="3166750" y="4918484"/>
              <a:ext cx="1457483" cy="277258"/>
            </a:xfrm>
            <a:prstGeom prst="rect">
              <a:avLst/>
            </a:prstGeom>
            <a:noFill/>
          </p:spPr>
          <p:txBody>
            <a:bodyPr wrap="square" rtlCol="0">
              <a:spAutoFit/>
            </a:bodyPr>
            <a:lstStyle/>
            <a:p>
              <a:pPr algn="ctr"/>
              <a:r>
                <a:rPr lang="en-US" sz="1050" b="1">
                  <a:solidFill>
                    <a:schemeClr val="bg1">
                      <a:lumMod val="85000"/>
                    </a:schemeClr>
                  </a:solidFill>
                  <a:latin typeface="Calibri" panose="020F0502020204030204" pitchFamily="34" charset="0"/>
                  <a:cs typeface="Arial" panose="020B0604020202020204" pitchFamily="34" charset="0"/>
                </a:rPr>
                <a:t>Targeted Solutions</a:t>
              </a:r>
            </a:p>
          </p:txBody>
        </p:sp>
        <p:sp>
          <p:nvSpPr>
            <p:cNvPr id="27" name="TextBox 26"/>
            <p:cNvSpPr txBox="1"/>
            <p:nvPr/>
          </p:nvSpPr>
          <p:spPr>
            <a:xfrm>
              <a:off x="1384136" y="4154233"/>
              <a:ext cx="1956541" cy="277258"/>
            </a:xfrm>
            <a:prstGeom prst="rect">
              <a:avLst/>
            </a:prstGeom>
            <a:noFill/>
          </p:spPr>
          <p:txBody>
            <a:bodyPr wrap="square" rtlCol="0">
              <a:spAutoFit/>
            </a:bodyPr>
            <a:lstStyle/>
            <a:p>
              <a:pPr algn="ctr"/>
              <a:r>
                <a:rPr lang="en-US" sz="1050" b="1">
                  <a:solidFill>
                    <a:schemeClr val="bg1">
                      <a:lumMod val="85000"/>
                    </a:schemeClr>
                  </a:solidFill>
                  <a:latin typeface="Calibri" panose="020F0502020204030204" pitchFamily="34" charset="0"/>
                  <a:cs typeface="Arial" panose="020B0604020202020204" pitchFamily="34" charset="0"/>
                </a:rPr>
                <a:t>SS&amp;C Intralinks</a:t>
              </a:r>
            </a:p>
          </p:txBody>
        </p:sp>
        <p:sp>
          <p:nvSpPr>
            <p:cNvPr id="28" name="TextBox 27"/>
            <p:cNvSpPr txBox="1"/>
            <p:nvPr/>
          </p:nvSpPr>
          <p:spPr>
            <a:xfrm>
              <a:off x="4438675" y="3996367"/>
              <a:ext cx="1906676" cy="453694"/>
            </a:xfrm>
            <a:prstGeom prst="rect">
              <a:avLst/>
            </a:prstGeom>
            <a:noFill/>
          </p:spPr>
          <p:txBody>
            <a:bodyPr wrap="square" rtlCol="0">
              <a:spAutoFit/>
            </a:bodyPr>
            <a:lstStyle/>
            <a:p>
              <a:pPr algn="ctr"/>
              <a:r>
                <a:rPr lang="en-US" sz="1050" b="1">
                  <a:solidFill>
                    <a:schemeClr val="bg1">
                      <a:lumMod val="85000"/>
                    </a:schemeClr>
                  </a:solidFill>
                  <a:latin typeface="Calibri" panose="020F0502020204030204" pitchFamily="34" charset="0"/>
                  <a:cs typeface="Arial" panose="020B0604020202020204" pitchFamily="34" charset="0"/>
                </a:rPr>
                <a:t>SS&amp;C Institutional &amp; </a:t>
              </a:r>
            </a:p>
            <a:p>
              <a:pPr algn="ctr"/>
              <a:r>
                <a:rPr lang="en-US" sz="1050" b="1">
                  <a:solidFill>
                    <a:schemeClr val="bg1">
                      <a:lumMod val="85000"/>
                    </a:schemeClr>
                  </a:solidFill>
                  <a:latin typeface="Calibri" panose="020F0502020204030204" pitchFamily="34" charset="0"/>
                  <a:cs typeface="Arial" panose="020B0604020202020204" pitchFamily="34" charset="0"/>
                </a:rPr>
                <a:t>Investment Management</a:t>
              </a:r>
            </a:p>
          </p:txBody>
        </p:sp>
        <p:sp>
          <p:nvSpPr>
            <p:cNvPr id="29" name="TextBox 28"/>
            <p:cNvSpPr txBox="1"/>
            <p:nvPr/>
          </p:nvSpPr>
          <p:spPr>
            <a:xfrm>
              <a:off x="1384137" y="1955281"/>
              <a:ext cx="1947507" cy="277258"/>
            </a:xfrm>
            <a:prstGeom prst="rect">
              <a:avLst/>
            </a:prstGeom>
            <a:noFill/>
          </p:spPr>
          <p:txBody>
            <a:bodyPr wrap="square" rtlCol="0">
              <a:spAutoFit/>
            </a:bodyPr>
            <a:lstStyle/>
            <a:p>
              <a:pPr algn="ctr"/>
              <a:r>
                <a:rPr lang="en-US" sz="1050" b="1">
                  <a:solidFill>
                    <a:schemeClr val="bg1">
                      <a:lumMod val="85000"/>
                    </a:schemeClr>
                  </a:solidFill>
                  <a:latin typeface="Calibri" panose="020F0502020204030204" pitchFamily="34" charset="0"/>
                  <a:cs typeface="Arial" panose="020B0604020202020204" pitchFamily="34" charset="0"/>
                </a:rPr>
                <a:t>SS&amp;C </a:t>
              </a:r>
              <a:r>
                <a:rPr lang="en-US" sz="1050" b="1" err="1">
                  <a:solidFill>
                    <a:schemeClr val="bg1">
                      <a:lumMod val="85000"/>
                    </a:schemeClr>
                  </a:solidFill>
                  <a:latin typeface="Calibri" panose="020F0502020204030204" pitchFamily="34" charset="0"/>
                  <a:cs typeface="Arial" panose="020B0604020202020204" pitchFamily="34" charset="0"/>
                </a:rPr>
                <a:t>GlobeOp</a:t>
              </a:r>
              <a:endParaRPr lang="en-US" sz="1050" b="1">
                <a:solidFill>
                  <a:schemeClr val="bg1">
                    <a:lumMod val="85000"/>
                  </a:schemeClr>
                </a:solidFill>
              </a:endParaRPr>
            </a:p>
          </p:txBody>
        </p:sp>
        <p:sp>
          <p:nvSpPr>
            <p:cNvPr id="30" name="TextBox 29"/>
            <p:cNvSpPr txBox="1"/>
            <p:nvPr/>
          </p:nvSpPr>
          <p:spPr>
            <a:xfrm>
              <a:off x="4788329" y="2999716"/>
              <a:ext cx="1616726" cy="277258"/>
            </a:xfrm>
            <a:prstGeom prst="rect">
              <a:avLst/>
            </a:prstGeom>
            <a:noFill/>
          </p:spPr>
          <p:txBody>
            <a:bodyPr wrap="square" rtlCol="0">
              <a:spAutoFit/>
            </a:bodyPr>
            <a:lstStyle/>
            <a:p>
              <a:pPr algn="ctr"/>
              <a:r>
                <a:rPr lang="en-US" sz="1050" b="1">
                  <a:solidFill>
                    <a:schemeClr val="bg1">
                      <a:lumMod val="85000"/>
                    </a:schemeClr>
                  </a:solidFill>
                  <a:latin typeface="Calibri" panose="020F0502020204030204" pitchFamily="34" charset="0"/>
                </a:rPr>
                <a:t>SS&amp;C Advent</a:t>
              </a:r>
            </a:p>
          </p:txBody>
        </p:sp>
        <p:sp>
          <p:nvSpPr>
            <p:cNvPr id="31" name="TextBox 30"/>
            <p:cNvSpPr txBox="1"/>
            <p:nvPr/>
          </p:nvSpPr>
          <p:spPr>
            <a:xfrm>
              <a:off x="4394031" y="1968429"/>
              <a:ext cx="1949276" cy="277258"/>
            </a:xfrm>
            <a:prstGeom prst="rect">
              <a:avLst/>
            </a:prstGeom>
            <a:noFill/>
          </p:spPr>
          <p:txBody>
            <a:bodyPr wrap="square" rtlCol="0">
              <a:spAutoFit/>
            </a:bodyPr>
            <a:lstStyle/>
            <a:p>
              <a:pPr algn="ctr"/>
              <a:r>
                <a:rPr lang="en-US" sz="1050" b="1">
                  <a:solidFill>
                    <a:schemeClr val="bg1">
                      <a:lumMod val="85000"/>
                    </a:schemeClr>
                  </a:solidFill>
                  <a:latin typeface="Calibri" panose="020F0502020204030204" pitchFamily="34" charset="0"/>
                  <a:cs typeface="Arial" panose="020B0604020202020204" pitchFamily="34" charset="0"/>
                </a:rPr>
                <a:t>SS&amp;C</a:t>
              </a:r>
            </a:p>
          </p:txBody>
        </p:sp>
        <p:sp>
          <p:nvSpPr>
            <p:cNvPr id="32" name="Rectangle 31"/>
            <p:cNvSpPr/>
            <p:nvPr/>
          </p:nvSpPr>
          <p:spPr>
            <a:xfrm>
              <a:off x="1384136" y="2194320"/>
              <a:ext cx="1947509" cy="226847"/>
            </a:xfrm>
            <a:prstGeom prst="rect">
              <a:avLst/>
            </a:prstGeom>
          </p:spPr>
          <p:txBody>
            <a:bodyPr wrap="square">
              <a:spAutoFit/>
            </a:bodyPr>
            <a:lstStyle/>
            <a:p>
              <a:pPr algn="ctr"/>
              <a:r>
                <a:rPr lang="en-US" sz="750" b="1">
                  <a:solidFill>
                    <a:schemeClr val="bg1">
                      <a:lumMod val="85000"/>
                    </a:schemeClr>
                  </a:solidFill>
                  <a:cs typeface="Arial" panose="020B0604020202020204" pitchFamily="34" charset="0"/>
                </a:rPr>
                <a:t>Asset Management &amp; Alternatives </a:t>
              </a:r>
              <a:endParaRPr lang="en-US" sz="750" b="1" i="1">
                <a:solidFill>
                  <a:schemeClr val="bg1">
                    <a:lumMod val="85000"/>
                  </a:schemeClr>
                </a:solidFill>
                <a:cs typeface="Arial" panose="020B0604020202020204" pitchFamily="34" charset="0"/>
              </a:endParaRPr>
            </a:p>
          </p:txBody>
        </p:sp>
        <p:sp>
          <p:nvSpPr>
            <p:cNvPr id="33" name="Rectangle 32"/>
            <p:cNvSpPr/>
            <p:nvPr/>
          </p:nvSpPr>
          <p:spPr>
            <a:xfrm>
              <a:off x="3130085" y="5101276"/>
              <a:ext cx="1527812" cy="478900"/>
            </a:xfrm>
            <a:prstGeom prst="rect">
              <a:avLst/>
            </a:prstGeom>
          </p:spPr>
          <p:txBody>
            <a:bodyPr wrap="square">
              <a:spAutoFit/>
            </a:bodyPr>
            <a:lstStyle/>
            <a:p>
              <a:pPr algn="ctr"/>
              <a:r>
                <a:rPr lang="en-US" sz="750" b="1">
                  <a:solidFill>
                    <a:schemeClr val="bg1">
                      <a:lumMod val="85000"/>
                    </a:schemeClr>
                  </a:solidFill>
                  <a:cs typeface="Arial" panose="020B0604020202020204" pitchFamily="34" charset="0"/>
                </a:rPr>
                <a:t>Targeted software solutions for the Financial Services Industry</a:t>
              </a:r>
            </a:p>
          </p:txBody>
        </p:sp>
        <p:sp>
          <p:nvSpPr>
            <p:cNvPr id="34" name="Rectangle 33"/>
            <p:cNvSpPr/>
            <p:nvPr/>
          </p:nvSpPr>
          <p:spPr>
            <a:xfrm>
              <a:off x="1384135" y="4390430"/>
              <a:ext cx="1956542" cy="352873"/>
            </a:xfrm>
            <a:prstGeom prst="rect">
              <a:avLst/>
            </a:prstGeom>
          </p:spPr>
          <p:txBody>
            <a:bodyPr wrap="square">
              <a:spAutoFit/>
            </a:bodyPr>
            <a:lstStyle/>
            <a:p>
              <a:pPr algn="ctr"/>
              <a:r>
                <a:rPr lang="en-US" sz="750" b="1">
                  <a:solidFill>
                    <a:schemeClr val="bg1">
                      <a:lumMod val="85000"/>
                    </a:schemeClr>
                  </a:solidFill>
                  <a:cs typeface="Arial" panose="020B0604020202020204" pitchFamily="34" charset="0"/>
                </a:rPr>
                <a:t>Deal Making, Capital Markets, </a:t>
              </a:r>
            </a:p>
            <a:p>
              <a:pPr algn="ctr"/>
              <a:r>
                <a:rPr lang="en-US" sz="750" b="1">
                  <a:solidFill>
                    <a:schemeClr val="bg1">
                      <a:lumMod val="85000"/>
                    </a:schemeClr>
                  </a:solidFill>
                  <a:cs typeface="Arial" panose="020B0604020202020204" pitchFamily="34" charset="0"/>
                </a:rPr>
                <a:t>&amp; Global Banking</a:t>
              </a:r>
            </a:p>
          </p:txBody>
        </p:sp>
        <p:sp>
          <p:nvSpPr>
            <p:cNvPr id="35" name="Rectangle 34"/>
            <p:cNvSpPr/>
            <p:nvPr/>
          </p:nvSpPr>
          <p:spPr>
            <a:xfrm>
              <a:off x="4459840" y="4398156"/>
              <a:ext cx="1885510" cy="604926"/>
            </a:xfrm>
            <a:prstGeom prst="rect">
              <a:avLst/>
            </a:prstGeom>
          </p:spPr>
          <p:txBody>
            <a:bodyPr wrap="square">
              <a:spAutoFit/>
            </a:bodyPr>
            <a:lstStyle/>
            <a:p>
              <a:pPr algn="ctr"/>
              <a:r>
                <a:rPr lang="en-US" sz="750" b="1">
                  <a:solidFill>
                    <a:schemeClr val="bg1">
                      <a:lumMod val="85000"/>
                    </a:schemeClr>
                  </a:solidFill>
                  <a:cs typeface="Arial" panose="020B0604020202020204" pitchFamily="34" charset="0"/>
                </a:rPr>
                <a:t>Insurance Companies, Asset Managers, Wealth Managers, Banks and </a:t>
              </a:r>
            </a:p>
            <a:p>
              <a:pPr algn="ctr"/>
              <a:r>
                <a:rPr lang="en-US" sz="750" b="1">
                  <a:solidFill>
                    <a:schemeClr val="bg1">
                      <a:lumMod val="85000"/>
                    </a:schemeClr>
                  </a:solidFill>
                  <a:cs typeface="Arial" panose="020B0604020202020204" pitchFamily="34" charset="0"/>
                </a:rPr>
                <a:t>Asset Owners </a:t>
              </a:r>
              <a:endParaRPr lang="en-US" sz="750" b="1">
                <a:solidFill>
                  <a:schemeClr val="bg1">
                    <a:lumMod val="85000"/>
                  </a:schemeClr>
                </a:solidFill>
              </a:endParaRPr>
            </a:p>
          </p:txBody>
        </p:sp>
        <p:sp>
          <p:nvSpPr>
            <p:cNvPr id="36" name="Rectangle 35"/>
            <p:cNvSpPr/>
            <p:nvPr/>
          </p:nvSpPr>
          <p:spPr>
            <a:xfrm>
              <a:off x="4536623" y="2206271"/>
              <a:ext cx="2092877" cy="730952"/>
            </a:xfrm>
            <a:prstGeom prst="rect">
              <a:avLst/>
            </a:prstGeom>
          </p:spPr>
          <p:txBody>
            <a:bodyPr wrap="square">
              <a:spAutoFit/>
            </a:bodyPr>
            <a:lstStyle/>
            <a:p>
              <a:pPr algn="ctr"/>
              <a:r>
                <a:rPr lang="en-US" sz="750" b="1">
                  <a:solidFill>
                    <a:schemeClr val="bg1">
                      <a:lumMod val="85000"/>
                    </a:schemeClr>
                  </a:solidFill>
                  <a:cs typeface="Arial" panose="020B0604020202020204" pitchFamily="34" charset="0"/>
                </a:rPr>
                <a:t>Alternatives, Asset Managers, Banks, Brokerage, Healthcare, Hedge Funds, Insurers, Life &amp; Pensions, Mutual Funds, Prime Brokers, Wealth &amp; Retirement</a:t>
              </a:r>
              <a:endParaRPr lang="en-US" sz="750" b="1" i="1">
                <a:solidFill>
                  <a:schemeClr val="bg1">
                    <a:lumMod val="85000"/>
                  </a:schemeClr>
                </a:solidFill>
                <a:cs typeface="Arial" panose="020B0604020202020204" pitchFamily="34" charset="0"/>
              </a:endParaRPr>
            </a:p>
          </p:txBody>
        </p:sp>
        <p:sp>
          <p:nvSpPr>
            <p:cNvPr id="37" name="Rectangle 36"/>
            <p:cNvSpPr/>
            <p:nvPr/>
          </p:nvSpPr>
          <p:spPr>
            <a:xfrm>
              <a:off x="4819388" y="3220529"/>
              <a:ext cx="1585668" cy="478900"/>
            </a:xfrm>
            <a:prstGeom prst="rect">
              <a:avLst/>
            </a:prstGeom>
          </p:spPr>
          <p:txBody>
            <a:bodyPr wrap="square">
              <a:spAutoFit/>
            </a:bodyPr>
            <a:lstStyle/>
            <a:p>
              <a:pPr algn="ctr"/>
              <a:r>
                <a:rPr lang="en-US" sz="750" b="1">
                  <a:solidFill>
                    <a:schemeClr val="bg1">
                      <a:lumMod val="85000"/>
                    </a:schemeClr>
                  </a:solidFill>
                </a:rPr>
                <a:t>Asset Management, Alternatives</a:t>
              </a:r>
              <a:br>
                <a:rPr lang="en-US" sz="750" b="1">
                  <a:solidFill>
                    <a:schemeClr val="bg1">
                      <a:lumMod val="85000"/>
                    </a:schemeClr>
                  </a:solidFill>
                </a:rPr>
              </a:br>
              <a:r>
                <a:rPr lang="en-US" sz="750" b="1">
                  <a:solidFill>
                    <a:schemeClr val="bg1">
                      <a:lumMod val="85000"/>
                    </a:schemeClr>
                  </a:solidFill>
                </a:rPr>
                <a:t>&amp; Wealth Management </a:t>
              </a:r>
            </a:p>
          </p:txBody>
        </p:sp>
        <p:sp>
          <p:nvSpPr>
            <p:cNvPr id="38" name="TextBox 37"/>
            <p:cNvSpPr txBox="1"/>
            <p:nvPr/>
          </p:nvSpPr>
          <p:spPr>
            <a:xfrm>
              <a:off x="1333334" y="2994725"/>
              <a:ext cx="1620940" cy="277258"/>
            </a:xfrm>
            <a:prstGeom prst="rect">
              <a:avLst/>
            </a:prstGeom>
            <a:noFill/>
          </p:spPr>
          <p:txBody>
            <a:bodyPr wrap="square" rtlCol="0">
              <a:spAutoFit/>
            </a:bodyPr>
            <a:lstStyle/>
            <a:p>
              <a:pPr algn="ctr"/>
              <a:r>
                <a:rPr lang="en-US" sz="1050" b="1">
                  <a:solidFill>
                    <a:schemeClr val="bg1">
                      <a:lumMod val="85000"/>
                    </a:schemeClr>
                  </a:solidFill>
                  <a:latin typeface="Calibri" panose="020F0502020204030204" pitchFamily="34" charset="0"/>
                  <a:cs typeface="Arial" panose="020B0604020202020204" pitchFamily="34" charset="0"/>
                </a:rPr>
                <a:t>SS&amp;C Eze</a:t>
              </a:r>
            </a:p>
          </p:txBody>
        </p:sp>
        <p:sp>
          <p:nvSpPr>
            <p:cNvPr id="39" name="Oval 38"/>
            <p:cNvSpPr/>
            <p:nvPr/>
          </p:nvSpPr>
          <p:spPr>
            <a:xfrm rot="11087211">
              <a:off x="3311334" y="2554334"/>
              <a:ext cx="54864" cy="54864"/>
            </a:xfrm>
            <a:prstGeom prst="ellipse">
              <a:avLst/>
            </a:prstGeom>
            <a:solidFill>
              <a:schemeClr val="accent1"/>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0" name="Straight Connector 39"/>
            <p:cNvCxnSpPr/>
            <p:nvPr/>
          </p:nvCxnSpPr>
          <p:spPr>
            <a:xfrm rot="10800000">
              <a:off x="1384138" y="4385749"/>
              <a:ext cx="1947506"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10800000" flipH="1">
              <a:off x="4395800" y="4393461"/>
              <a:ext cx="1947506"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0800000" flipH="1" flipV="1">
              <a:off x="4397844" y="2202680"/>
              <a:ext cx="1947506"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0800000" flipV="1">
              <a:off x="1333334" y="3227803"/>
              <a:ext cx="1647890"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4751962" y="3228438"/>
              <a:ext cx="1647890"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0800000" flipH="1" flipV="1">
              <a:off x="1393170" y="2194704"/>
              <a:ext cx="1947506"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rot="11087211">
              <a:off x="4371134" y="2554334"/>
              <a:ext cx="54864" cy="54864"/>
            </a:xfrm>
            <a:prstGeom prst="ellipse">
              <a:avLst/>
            </a:prstGeom>
            <a:solidFill>
              <a:schemeClr val="bg2"/>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Oval 46"/>
            <p:cNvSpPr/>
            <p:nvPr/>
          </p:nvSpPr>
          <p:spPr>
            <a:xfrm rot="11087211">
              <a:off x="4712107" y="3199868"/>
              <a:ext cx="54864" cy="54864"/>
            </a:xfrm>
            <a:prstGeom prst="ellipse">
              <a:avLst/>
            </a:prstGeom>
            <a:solidFill>
              <a:schemeClr val="accent3"/>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Oval 47"/>
            <p:cNvSpPr/>
            <p:nvPr/>
          </p:nvSpPr>
          <p:spPr>
            <a:xfrm rot="11087211">
              <a:off x="4366600" y="3991094"/>
              <a:ext cx="54864" cy="54864"/>
            </a:xfrm>
            <a:prstGeom prst="ellipse">
              <a:avLst/>
            </a:prstGeom>
            <a:solidFill>
              <a:schemeClr val="tx2"/>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Oval 48"/>
            <p:cNvSpPr/>
            <p:nvPr/>
          </p:nvSpPr>
          <p:spPr>
            <a:xfrm rot="11087211">
              <a:off x="3311334" y="4009886"/>
              <a:ext cx="54864" cy="54864"/>
            </a:xfrm>
            <a:prstGeom prst="ellipse">
              <a:avLst/>
            </a:prstGeom>
            <a:solidFill>
              <a:schemeClr val="accent2"/>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Oval 49"/>
            <p:cNvSpPr/>
            <p:nvPr/>
          </p:nvSpPr>
          <p:spPr>
            <a:xfrm rot="11087211">
              <a:off x="2934552" y="3199868"/>
              <a:ext cx="54864" cy="54864"/>
            </a:xfrm>
            <a:prstGeom prst="ellipse">
              <a:avLst/>
            </a:prstGeom>
            <a:solidFill>
              <a:schemeClr val="accent6"/>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1" name="Straight Connector 50"/>
            <p:cNvCxnSpPr/>
            <p:nvPr/>
          </p:nvCxnSpPr>
          <p:spPr>
            <a:xfrm flipH="1">
              <a:off x="3856816" y="4197285"/>
              <a:ext cx="1" cy="692215"/>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rot="11087211">
              <a:off x="3827472" y="4169126"/>
              <a:ext cx="54864" cy="54864"/>
            </a:xfrm>
            <a:prstGeom prst="ellipse">
              <a:avLst/>
            </a:prstGeom>
            <a:solidFill>
              <a:schemeClr val="accent4"/>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Rectangle 52"/>
            <p:cNvSpPr/>
            <p:nvPr/>
          </p:nvSpPr>
          <p:spPr>
            <a:xfrm>
              <a:off x="1333334" y="3239996"/>
              <a:ext cx="1553555" cy="352873"/>
            </a:xfrm>
            <a:prstGeom prst="rect">
              <a:avLst/>
            </a:prstGeom>
          </p:spPr>
          <p:txBody>
            <a:bodyPr wrap="square">
              <a:spAutoFit/>
            </a:bodyPr>
            <a:lstStyle/>
            <a:p>
              <a:pPr algn="ctr"/>
              <a:r>
                <a:rPr lang="en-US" sz="750" b="1">
                  <a:solidFill>
                    <a:schemeClr val="bg1">
                      <a:lumMod val="85000"/>
                    </a:schemeClr>
                  </a:solidFill>
                  <a:cs typeface="Arial" panose="020B0604020202020204" pitchFamily="34" charset="0"/>
                </a:rPr>
                <a:t>Alternatives, Long-Only </a:t>
              </a:r>
            </a:p>
            <a:p>
              <a:pPr algn="ctr"/>
              <a:r>
                <a:rPr lang="en-US" sz="750" b="1">
                  <a:solidFill>
                    <a:schemeClr val="bg1">
                      <a:lumMod val="85000"/>
                    </a:schemeClr>
                  </a:solidFill>
                  <a:cs typeface="Arial" panose="020B0604020202020204" pitchFamily="34" charset="0"/>
                </a:rPr>
                <a:t>Asset Management </a:t>
              </a:r>
            </a:p>
          </p:txBody>
        </p:sp>
        <p:cxnSp>
          <p:nvCxnSpPr>
            <p:cNvPr id="54" name="Straight Connector 53"/>
            <p:cNvCxnSpPr/>
            <p:nvPr/>
          </p:nvCxnSpPr>
          <p:spPr>
            <a:xfrm flipH="1">
              <a:off x="3200414" y="4899052"/>
              <a:ext cx="1310808"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cxnSp>
        <p:nvCxnSpPr>
          <p:cNvPr id="59" name="Straight Connector 58"/>
          <p:cNvCxnSpPr/>
          <p:nvPr/>
        </p:nvCxnSpPr>
        <p:spPr>
          <a:xfrm>
            <a:off x="6996412" y="2097407"/>
            <a:ext cx="0" cy="3115304"/>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F34B5EF5-D198-2949-F39C-E70CC9A9B5C9}"/>
              </a:ext>
            </a:extLst>
          </p:cNvPr>
          <p:cNvCxnSpPr/>
          <p:nvPr/>
        </p:nvCxnSpPr>
        <p:spPr>
          <a:xfrm flipH="1">
            <a:off x="4227032" y="1856787"/>
            <a:ext cx="1" cy="633938"/>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29EDCF9-9263-8BB9-A6DE-D755032A5E30}"/>
              </a:ext>
            </a:extLst>
          </p:cNvPr>
          <p:cNvSpPr txBox="1"/>
          <p:nvPr/>
        </p:nvSpPr>
        <p:spPr>
          <a:xfrm>
            <a:off x="3286989" y="1257496"/>
            <a:ext cx="1783545" cy="307777"/>
          </a:xfrm>
          <a:prstGeom prst="rect">
            <a:avLst/>
          </a:prstGeom>
          <a:noFill/>
        </p:spPr>
        <p:txBody>
          <a:bodyPr wrap="square" rtlCol="0">
            <a:spAutoFit/>
          </a:bodyPr>
          <a:lstStyle/>
          <a:p>
            <a:pPr algn="ctr"/>
            <a:r>
              <a:rPr lang="en-US" sz="1400" b="1">
                <a:solidFill>
                  <a:schemeClr val="accent1"/>
                </a:solidFill>
                <a:latin typeface="Calibri" panose="020F0502020204030204" pitchFamily="34" charset="0"/>
                <a:cs typeface="Arial" panose="020B0604020202020204" pitchFamily="34" charset="0"/>
              </a:rPr>
              <a:t>SS&amp;C </a:t>
            </a:r>
            <a:r>
              <a:rPr lang="en-US" sz="1400" b="1" err="1">
                <a:solidFill>
                  <a:schemeClr val="accent1"/>
                </a:solidFill>
                <a:latin typeface="Calibri" panose="020F0502020204030204" pitchFamily="34" charset="0"/>
                <a:cs typeface="Arial" panose="020B0604020202020204" pitchFamily="34" charset="0"/>
              </a:rPr>
              <a:t>Blueprism</a:t>
            </a:r>
            <a:endParaRPr lang="en-US" sz="1400" b="1">
              <a:solidFill>
                <a:schemeClr val="accent1"/>
              </a:solidFill>
            </a:endParaRPr>
          </a:p>
        </p:txBody>
      </p:sp>
      <p:sp>
        <p:nvSpPr>
          <p:cNvPr id="60" name="Rectangle 59">
            <a:extLst>
              <a:ext uri="{FF2B5EF4-FFF2-40B4-BE49-F238E27FC236}">
                <a16:creationId xmlns:a16="http://schemas.microsoft.com/office/drawing/2014/main" id="{3BB10832-279A-D101-77E6-479534F2CB39}"/>
              </a:ext>
            </a:extLst>
          </p:cNvPr>
          <p:cNvSpPr/>
          <p:nvPr/>
        </p:nvSpPr>
        <p:spPr>
          <a:xfrm>
            <a:off x="3286989" y="1527088"/>
            <a:ext cx="1783547" cy="400110"/>
          </a:xfrm>
          <a:prstGeom prst="rect">
            <a:avLst/>
          </a:prstGeom>
        </p:spPr>
        <p:txBody>
          <a:bodyPr wrap="square">
            <a:spAutoFit/>
          </a:bodyPr>
          <a:lstStyle/>
          <a:p>
            <a:pPr algn="ctr"/>
            <a:r>
              <a:rPr lang="en-US" sz="1000" b="1" dirty="0">
                <a:solidFill>
                  <a:schemeClr val="bg1">
                    <a:lumMod val="50000"/>
                  </a:schemeClr>
                </a:solidFill>
                <a:cs typeface="Arial" panose="020B0604020202020204" pitchFamily="34" charset="0"/>
              </a:rPr>
              <a:t>RPA &amp; BPM – Intelligent Automation</a:t>
            </a:r>
            <a:endParaRPr lang="en-US" sz="1000" b="1" i="1" dirty="0">
              <a:solidFill>
                <a:schemeClr val="bg1">
                  <a:lumMod val="50000"/>
                </a:schemeClr>
              </a:solidFill>
              <a:cs typeface="Arial" panose="020B0604020202020204" pitchFamily="34" charset="0"/>
            </a:endParaRPr>
          </a:p>
        </p:txBody>
      </p:sp>
      <p:sp>
        <p:nvSpPr>
          <p:cNvPr id="61" name="Oval 60">
            <a:extLst>
              <a:ext uri="{FF2B5EF4-FFF2-40B4-BE49-F238E27FC236}">
                <a16:creationId xmlns:a16="http://schemas.microsoft.com/office/drawing/2014/main" id="{43399A9F-889C-9063-2F3A-0C635E3F8E5D}"/>
              </a:ext>
            </a:extLst>
          </p:cNvPr>
          <p:cNvSpPr/>
          <p:nvPr/>
        </p:nvSpPr>
        <p:spPr>
          <a:xfrm rot="11087211">
            <a:off x="4209555" y="1883787"/>
            <a:ext cx="50245" cy="50245"/>
          </a:xfrm>
          <a:prstGeom prst="ellipse">
            <a:avLst/>
          </a:prstGeom>
          <a:solidFill>
            <a:schemeClr val="accent1"/>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198523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2C61C-9E2A-7B40-A94C-E1F48A0F548D}"/>
              </a:ext>
            </a:extLst>
          </p:cNvPr>
          <p:cNvSpPr>
            <a:spLocks noGrp="1"/>
          </p:cNvSpPr>
          <p:nvPr>
            <p:ph type="title"/>
          </p:nvPr>
        </p:nvSpPr>
        <p:spPr>
          <a:xfrm>
            <a:off x="640080" y="548639"/>
            <a:ext cx="2834640" cy="1505791"/>
          </a:xfrm>
        </p:spPr>
        <p:txBody>
          <a:bodyPr/>
          <a:lstStyle/>
          <a:p>
            <a:r>
              <a:rPr lang="en-IN" sz="3200" dirty="0"/>
              <a:t>Customers around the globe</a:t>
            </a:r>
            <a:endParaRPr lang="en-US" sz="3200" dirty="0"/>
          </a:p>
        </p:txBody>
      </p:sp>
      <p:sp>
        <p:nvSpPr>
          <p:cNvPr id="33" name="Slide Number Placeholder 32">
            <a:extLst>
              <a:ext uri="{FF2B5EF4-FFF2-40B4-BE49-F238E27FC236}">
                <a16:creationId xmlns:a16="http://schemas.microsoft.com/office/drawing/2014/main" id="{03DF7CD5-A8EC-4E19-9B95-892892EBB742}"/>
              </a:ext>
            </a:extLst>
          </p:cNvPr>
          <p:cNvSpPr>
            <a:spLocks noGrp="1"/>
          </p:cNvSpPr>
          <p:nvPr>
            <p:ph type="sldNum" sz="quarter" idx="4"/>
          </p:nvPr>
        </p:nvSpPr>
        <p:spPr/>
        <p:txBody>
          <a:bodyPr/>
          <a:lstStyle/>
          <a:p>
            <a:fld id="{4B0EDFBC-7666-BA46-8E94-F83EDA5B5493}" type="slidenum">
              <a:rPr lang="en-US" smtClean="0"/>
              <a:pPr/>
              <a:t>5</a:t>
            </a:fld>
            <a:endParaRPr lang="en-US"/>
          </a:p>
        </p:txBody>
      </p:sp>
      <p:sp>
        <p:nvSpPr>
          <p:cNvPr id="37" name="object 7">
            <a:extLst>
              <a:ext uri="{FF2B5EF4-FFF2-40B4-BE49-F238E27FC236}">
                <a16:creationId xmlns:a16="http://schemas.microsoft.com/office/drawing/2014/main" id="{A35E881E-DEF7-B743-B03C-C34C7593E2B1}"/>
              </a:ext>
            </a:extLst>
          </p:cNvPr>
          <p:cNvSpPr/>
          <p:nvPr/>
        </p:nvSpPr>
        <p:spPr>
          <a:xfrm>
            <a:off x="8989743" y="4210582"/>
            <a:ext cx="652315" cy="527720"/>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F4B8F"/>
              </a:solidFill>
              <a:effectLst/>
              <a:uLnTx/>
              <a:uFillTx/>
              <a:latin typeface="Source Sans Pro"/>
              <a:ea typeface="+mn-ea"/>
              <a:cs typeface="+mn-cs"/>
            </a:endParaRPr>
          </a:p>
        </p:txBody>
      </p:sp>
      <p:sp>
        <p:nvSpPr>
          <p:cNvPr id="39" name="object 9">
            <a:extLst>
              <a:ext uri="{FF2B5EF4-FFF2-40B4-BE49-F238E27FC236}">
                <a16:creationId xmlns:a16="http://schemas.microsoft.com/office/drawing/2014/main" id="{BBE8AE0F-96DF-DA48-BB6D-7DB856223160}"/>
              </a:ext>
            </a:extLst>
          </p:cNvPr>
          <p:cNvSpPr/>
          <p:nvPr/>
        </p:nvSpPr>
        <p:spPr>
          <a:xfrm>
            <a:off x="6747358" y="5198817"/>
            <a:ext cx="603502" cy="566027"/>
          </a:xfrm>
          <a:prstGeom prst="rect">
            <a:avLst/>
          </a:prstGeom>
          <a:blipFill>
            <a:blip r:embed="rId4" cstate="print">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F4B8F"/>
              </a:solidFill>
              <a:effectLst/>
              <a:uLnTx/>
              <a:uFillTx/>
              <a:latin typeface="Source Sans Pro"/>
              <a:ea typeface="+mn-ea"/>
              <a:cs typeface="+mn-cs"/>
            </a:endParaRPr>
          </a:p>
        </p:txBody>
      </p:sp>
      <p:sp>
        <p:nvSpPr>
          <p:cNvPr id="41" name="object 16">
            <a:extLst>
              <a:ext uri="{FF2B5EF4-FFF2-40B4-BE49-F238E27FC236}">
                <a16:creationId xmlns:a16="http://schemas.microsoft.com/office/drawing/2014/main" id="{A9C9CBF0-7C6C-9F47-B0D9-279FF2A7CEA0}"/>
              </a:ext>
            </a:extLst>
          </p:cNvPr>
          <p:cNvSpPr/>
          <p:nvPr/>
        </p:nvSpPr>
        <p:spPr>
          <a:xfrm>
            <a:off x="4503786" y="5289014"/>
            <a:ext cx="877824" cy="284987"/>
          </a:xfrm>
          <a:prstGeom prst="rect">
            <a:avLst/>
          </a:prstGeom>
          <a:blipFill>
            <a:blip r:embed="rId5" cstate="print">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F4B8F"/>
              </a:solidFill>
              <a:effectLst/>
              <a:uLnTx/>
              <a:uFillTx/>
              <a:latin typeface="Source Sans Pro"/>
              <a:ea typeface="+mn-ea"/>
              <a:cs typeface="+mn-cs"/>
            </a:endParaRPr>
          </a:p>
        </p:txBody>
      </p:sp>
      <p:sp>
        <p:nvSpPr>
          <p:cNvPr id="42" name="object 18">
            <a:extLst>
              <a:ext uri="{FF2B5EF4-FFF2-40B4-BE49-F238E27FC236}">
                <a16:creationId xmlns:a16="http://schemas.microsoft.com/office/drawing/2014/main" id="{2F3A3439-52DC-CD4B-8B4C-73CFD4846FE6}"/>
              </a:ext>
            </a:extLst>
          </p:cNvPr>
          <p:cNvSpPr/>
          <p:nvPr/>
        </p:nvSpPr>
        <p:spPr>
          <a:xfrm>
            <a:off x="7307460" y="2312227"/>
            <a:ext cx="521048" cy="501395"/>
          </a:xfrm>
          <a:prstGeom prst="rect">
            <a:avLst/>
          </a:prstGeom>
          <a:blipFill>
            <a:blip r:embed="rId6" cstate="print">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F4B8F"/>
              </a:solidFill>
              <a:effectLst/>
              <a:uLnTx/>
              <a:uFillTx/>
              <a:latin typeface="Source Sans Pro"/>
              <a:ea typeface="+mn-ea"/>
              <a:cs typeface="+mn-cs"/>
            </a:endParaRPr>
          </a:p>
        </p:txBody>
      </p:sp>
      <p:sp>
        <p:nvSpPr>
          <p:cNvPr id="43" name="object 28">
            <a:extLst>
              <a:ext uri="{FF2B5EF4-FFF2-40B4-BE49-F238E27FC236}">
                <a16:creationId xmlns:a16="http://schemas.microsoft.com/office/drawing/2014/main" id="{5D57E41A-DB15-9B4B-B595-7F652A96DC1D}"/>
              </a:ext>
            </a:extLst>
          </p:cNvPr>
          <p:cNvSpPr/>
          <p:nvPr/>
        </p:nvSpPr>
        <p:spPr>
          <a:xfrm>
            <a:off x="10544557" y="3177971"/>
            <a:ext cx="773658" cy="587391"/>
          </a:xfrm>
          <a:prstGeom prst="rect">
            <a:avLst/>
          </a:prstGeom>
          <a:blipFill>
            <a:blip r:embed="rId7"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F4B8F"/>
              </a:solidFill>
              <a:effectLst/>
              <a:uLnTx/>
              <a:uFillTx/>
              <a:latin typeface="Source Sans Pro"/>
              <a:ea typeface="+mn-ea"/>
              <a:cs typeface="+mn-cs"/>
            </a:endParaRPr>
          </a:p>
        </p:txBody>
      </p:sp>
      <p:sp>
        <p:nvSpPr>
          <p:cNvPr id="47" name="object 76">
            <a:extLst>
              <a:ext uri="{FF2B5EF4-FFF2-40B4-BE49-F238E27FC236}">
                <a16:creationId xmlns:a16="http://schemas.microsoft.com/office/drawing/2014/main" id="{0E62CDE2-C782-034D-AD91-18567C6AEE5E}"/>
              </a:ext>
            </a:extLst>
          </p:cNvPr>
          <p:cNvSpPr/>
          <p:nvPr/>
        </p:nvSpPr>
        <p:spPr>
          <a:xfrm>
            <a:off x="8917353" y="622723"/>
            <a:ext cx="1065275" cy="188975"/>
          </a:xfrm>
          <a:prstGeom prst="rect">
            <a:avLst/>
          </a:prstGeom>
          <a:blipFill>
            <a:blip r:embed="rId8" cstate="print"/>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F4B8F"/>
              </a:solidFill>
              <a:effectLst/>
              <a:uLnTx/>
              <a:uFillTx/>
              <a:latin typeface="Source Sans Pro"/>
              <a:ea typeface="+mn-ea"/>
              <a:cs typeface="+mn-cs"/>
            </a:endParaRPr>
          </a:p>
        </p:txBody>
      </p:sp>
      <p:pic>
        <p:nvPicPr>
          <p:cNvPr id="49" name="Graphic 48">
            <a:extLst>
              <a:ext uri="{FF2B5EF4-FFF2-40B4-BE49-F238E27FC236}">
                <a16:creationId xmlns:a16="http://schemas.microsoft.com/office/drawing/2014/main" id="{DF11274E-D597-C34A-BB9E-9766266E1F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64209" y="3325346"/>
            <a:ext cx="1213134" cy="207307"/>
          </a:xfrm>
          <a:prstGeom prst="rect">
            <a:avLst/>
          </a:prstGeom>
        </p:spPr>
      </p:pic>
      <p:sp>
        <p:nvSpPr>
          <p:cNvPr id="50" name="object 58">
            <a:extLst>
              <a:ext uri="{FF2B5EF4-FFF2-40B4-BE49-F238E27FC236}">
                <a16:creationId xmlns:a16="http://schemas.microsoft.com/office/drawing/2014/main" id="{309A66E2-24FF-4146-95CC-96AB2B01E883}"/>
              </a:ext>
            </a:extLst>
          </p:cNvPr>
          <p:cNvSpPr/>
          <p:nvPr/>
        </p:nvSpPr>
        <p:spPr>
          <a:xfrm>
            <a:off x="10544557" y="4316721"/>
            <a:ext cx="848867" cy="303275"/>
          </a:xfrm>
          <a:prstGeom prst="rect">
            <a:avLst/>
          </a:prstGeom>
          <a:blipFill>
            <a:blip r:embed="rId11" cstate="print"/>
            <a:stretch>
              <a:fillRect/>
            </a:stretch>
          </a:blipFill>
        </p:spPr>
        <p:txBody>
          <a:bodyPr wrap="square" lIns="0" tIns="0" rIns="0" bIns="0" rtlCol="0"/>
          <a:lstStyle/>
          <a:p>
            <a:endParaRPr/>
          </a:p>
        </p:txBody>
      </p:sp>
      <p:pic>
        <p:nvPicPr>
          <p:cNvPr id="52" name="Picture 4" descr="Santander logo and symbol, meaning, history, PNG">
            <a:extLst>
              <a:ext uri="{FF2B5EF4-FFF2-40B4-BE49-F238E27FC236}">
                <a16:creationId xmlns:a16="http://schemas.microsoft.com/office/drawing/2014/main" id="{4C017E20-666E-9C4E-8A51-2B3DB95199B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13013" y="1447023"/>
            <a:ext cx="1376106" cy="48290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Prices - Invesco">
            <a:extLst>
              <a:ext uri="{FF2B5EF4-FFF2-40B4-BE49-F238E27FC236}">
                <a16:creationId xmlns:a16="http://schemas.microsoft.com/office/drawing/2014/main" id="{40D5EEDA-00DA-F044-973D-B8C994E5613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55524" y="1467253"/>
            <a:ext cx="603503" cy="50291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4" descr="TransUnion Logo - LogoDix">
            <a:extLst>
              <a:ext uri="{FF2B5EF4-FFF2-40B4-BE49-F238E27FC236}">
                <a16:creationId xmlns:a16="http://schemas.microsoft.com/office/drawing/2014/main" id="{9DB668B3-9962-BB46-8674-DC829ED8A4E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26807" y="5228175"/>
            <a:ext cx="1546093" cy="25365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a:extLst>
              <a:ext uri="{FF2B5EF4-FFF2-40B4-BE49-F238E27FC236}">
                <a16:creationId xmlns:a16="http://schemas.microsoft.com/office/drawing/2014/main" id="{EE6CD237-1919-734F-B904-2431AFDAEBB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897458" y="2371136"/>
            <a:ext cx="2130661" cy="423469"/>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5DF5CEF8-05E0-2F4F-82BB-3AA852A0D2B7}"/>
              </a:ext>
            </a:extLst>
          </p:cNvPr>
          <p:cNvSpPr txBox="1"/>
          <p:nvPr/>
        </p:nvSpPr>
        <p:spPr>
          <a:xfrm>
            <a:off x="60166" y="4524698"/>
            <a:ext cx="1891134" cy="307777"/>
          </a:xfrm>
          <a:prstGeom prst="rect">
            <a:avLst/>
          </a:prstGeom>
          <a:noFill/>
        </p:spPr>
        <p:txBody>
          <a:bodyPr wrap="square" rtlCol="0">
            <a:spAutoFit/>
          </a:bodyPr>
          <a:lstStyle/>
          <a:p>
            <a:pPr algn="ctr" defTabSz="457200">
              <a:spcBef>
                <a:spcPts val="1320"/>
              </a:spcBef>
              <a:defRPr/>
            </a:pPr>
            <a:r>
              <a:rPr lang="en-US" sz="1400" b="1" dirty="0">
                <a:solidFill>
                  <a:schemeClr val="bg1"/>
                </a:solidFill>
                <a:ea typeface="Source Sans Pro" panose="020B0503030403020204" pitchFamily="34" charset="0"/>
              </a:rPr>
              <a:t>Manufacturing</a:t>
            </a:r>
            <a:endParaRPr lang="en-US" sz="1400" b="1" baseline="30000" dirty="0">
              <a:solidFill>
                <a:schemeClr val="bg1"/>
              </a:solidFill>
              <a:ea typeface="Source Sans Pro" panose="020B0503030403020204" pitchFamily="34" charset="0"/>
            </a:endParaRPr>
          </a:p>
        </p:txBody>
      </p:sp>
      <p:sp>
        <p:nvSpPr>
          <p:cNvPr id="80" name="TextBox 79">
            <a:extLst>
              <a:ext uri="{FF2B5EF4-FFF2-40B4-BE49-F238E27FC236}">
                <a16:creationId xmlns:a16="http://schemas.microsoft.com/office/drawing/2014/main" id="{56370FE5-4A85-8F45-A704-4356D7B6BBE2}"/>
              </a:ext>
            </a:extLst>
          </p:cNvPr>
          <p:cNvSpPr txBox="1"/>
          <p:nvPr/>
        </p:nvSpPr>
        <p:spPr>
          <a:xfrm>
            <a:off x="-28995" y="5341408"/>
            <a:ext cx="2069457" cy="307777"/>
          </a:xfrm>
          <a:prstGeom prst="rect">
            <a:avLst/>
          </a:prstGeom>
          <a:noFill/>
        </p:spPr>
        <p:txBody>
          <a:bodyPr wrap="square" rtlCol="0">
            <a:spAutoFit/>
          </a:bodyPr>
          <a:lstStyle/>
          <a:p>
            <a:pPr algn="ctr" defTabSz="457200">
              <a:spcBef>
                <a:spcPts val="1320"/>
              </a:spcBef>
              <a:defRPr/>
            </a:pPr>
            <a:r>
              <a:rPr lang="en-US" sz="1400" b="1" dirty="0">
                <a:solidFill>
                  <a:schemeClr val="bg1"/>
                </a:solidFill>
                <a:ea typeface="Source Sans Pro" panose="020B0503030403020204" pitchFamily="34" charset="0"/>
              </a:rPr>
              <a:t>Health Care</a:t>
            </a:r>
            <a:endParaRPr lang="en-US" sz="1400" b="1" baseline="30000" dirty="0">
              <a:solidFill>
                <a:schemeClr val="bg1"/>
              </a:solidFill>
              <a:ea typeface="Source Sans Pro" panose="020B0503030403020204" pitchFamily="34" charset="0"/>
            </a:endParaRPr>
          </a:p>
        </p:txBody>
      </p:sp>
      <p:cxnSp>
        <p:nvCxnSpPr>
          <p:cNvPr id="81" name="Straight Connector 80">
            <a:extLst>
              <a:ext uri="{FF2B5EF4-FFF2-40B4-BE49-F238E27FC236}">
                <a16:creationId xmlns:a16="http://schemas.microsoft.com/office/drawing/2014/main" id="{89BB6E05-109B-584E-9237-3520D4760FFA}"/>
              </a:ext>
            </a:extLst>
          </p:cNvPr>
          <p:cNvCxnSpPr>
            <a:cxnSpLocks/>
          </p:cNvCxnSpPr>
          <p:nvPr/>
        </p:nvCxnSpPr>
        <p:spPr>
          <a:xfrm>
            <a:off x="365653" y="4341096"/>
            <a:ext cx="1280160" cy="0"/>
          </a:xfrm>
          <a:prstGeom prst="line">
            <a:avLst/>
          </a:prstGeom>
          <a:ln w="25400" cap="rnd">
            <a:solidFill>
              <a:schemeClr val="accent2"/>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C7841A2F-7553-3242-AE71-CD5A7F4AD933}"/>
              </a:ext>
            </a:extLst>
          </p:cNvPr>
          <p:cNvCxnSpPr>
            <a:cxnSpLocks/>
          </p:cNvCxnSpPr>
          <p:nvPr/>
        </p:nvCxnSpPr>
        <p:spPr>
          <a:xfrm>
            <a:off x="365653" y="5153232"/>
            <a:ext cx="1280160" cy="0"/>
          </a:xfrm>
          <a:prstGeom prst="line">
            <a:avLst/>
          </a:prstGeom>
          <a:ln w="25400" cap="rnd">
            <a:solidFill>
              <a:schemeClr val="accent2"/>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A6049E8E-E800-F94D-BE54-45AB90FEC904}"/>
              </a:ext>
            </a:extLst>
          </p:cNvPr>
          <p:cNvCxnSpPr>
            <a:cxnSpLocks/>
          </p:cNvCxnSpPr>
          <p:nvPr/>
        </p:nvCxnSpPr>
        <p:spPr>
          <a:xfrm>
            <a:off x="2067582" y="4341096"/>
            <a:ext cx="1280160" cy="0"/>
          </a:xfrm>
          <a:prstGeom prst="line">
            <a:avLst/>
          </a:prstGeom>
          <a:ln w="25400" cap="rnd">
            <a:solidFill>
              <a:schemeClr val="accent2"/>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54733028-2154-484E-933E-C55E8BFD0B65}"/>
              </a:ext>
            </a:extLst>
          </p:cNvPr>
          <p:cNvCxnSpPr>
            <a:cxnSpLocks/>
          </p:cNvCxnSpPr>
          <p:nvPr/>
        </p:nvCxnSpPr>
        <p:spPr>
          <a:xfrm>
            <a:off x="2067582" y="5153232"/>
            <a:ext cx="1280160" cy="0"/>
          </a:xfrm>
          <a:prstGeom prst="line">
            <a:avLst/>
          </a:prstGeom>
          <a:ln w="25400" cap="rnd">
            <a:solidFill>
              <a:schemeClr val="accent2"/>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87D8DC13-0BD4-C94F-BD42-84E9CD5021DF}"/>
              </a:ext>
            </a:extLst>
          </p:cNvPr>
          <p:cNvSpPr txBox="1"/>
          <p:nvPr/>
        </p:nvSpPr>
        <p:spPr>
          <a:xfrm>
            <a:off x="-28995" y="3687681"/>
            <a:ext cx="2069457" cy="451406"/>
          </a:xfrm>
          <a:prstGeom prst="rect">
            <a:avLst/>
          </a:prstGeom>
          <a:noFill/>
        </p:spPr>
        <p:txBody>
          <a:bodyPr wrap="square" rtlCol="0">
            <a:spAutoFit/>
          </a:bodyPr>
          <a:lstStyle/>
          <a:p>
            <a:pPr algn="ctr" defTabSz="457200">
              <a:spcBef>
                <a:spcPts val="1320"/>
              </a:spcBef>
              <a:defRPr/>
            </a:pPr>
            <a:r>
              <a:rPr lang="en-US" sz="1400" b="1" dirty="0">
                <a:solidFill>
                  <a:schemeClr val="bg1"/>
                </a:solidFill>
                <a:ea typeface="Source Sans Pro" panose="020B0503030403020204" pitchFamily="34" charset="0"/>
              </a:rPr>
              <a:t>Retail</a:t>
            </a:r>
            <a:br>
              <a:rPr lang="en-US" sz="1400" b="1" dirty="0">
                <a:solidFill>
                  <a:schemeClr val="bg1"/>
                </a:solidFill>
                <a:ea typeface="Source Sans Pro" panose="020B0503030403020204" pitchFamily="34" charset="0"/>
              </a:rPr>
            </a:br>
            <a:endParaRPr lang="en-US" sz="1400" b="1" baseline="30000" dirty="0">
              <a:solidFill>
                <a:schemeClr val="bg1"/>
              </a:solidFill>
              <a:ea typeface="Source Sans Pro" panose="020B0503030403020204" pitchFamily="34" charset="0"/>
            </a:endParaRPr>
          </a:p>
        </p:txBody>
      </p:sp>
      <p:sp>
        <p:nvSpPr>
          <p:cNvPr id="86" name="TextBox 85">
            <a:extLst>
              <a:ext uri="{FF2B5EF4-FFF2-40B4-BE49-F238E27FC236}">
                <a16:creationId xmlns:a16="http://schemas.microsoft.com/office/drawing/2014/main" id="{7FA17F17-F4BF-9746-99B4-748A03B6CE9C}"/>
              </a:ext>
            </a:extLst>
          </p:cNvPr>
          <p:cNvSpPr txBox="1"/>
          <p:nvPr/>
        </p:nvSpPr>
        <p:spPr>
          <a:xfrm>
            <a:off x="1672934" y="4524698"/>
            <a:ext cx="2069457" cy="307777"/>
          </a:xfrm>
          <a:prstGeom prst="rect">
            <a:avLst/>
          </a:prstGeom>
          <a:noFill/>
        </p:spPr>
        <p:txBody>
          <a:bodyPr wrap="square" rtlCol="0">
            <a:spAutoFit/>
          </a:bodyPr>
          <a:lstStyle/>
          <a:p>
            <a:pPr algn="ctr" defTabSz="457200">
              <a:spcBef>
                <a:spcPts val="1320"/>
              </a:spcBef>
              <a:defRPr/>
            </a:pPr>
            <a:r>
              <a:rPr lang="en-US" sz="1400" b="1" dirty="0">
                <a:solidFill>
                  <a:schemeClr val="bg1"/>
                </a:solidFill>
                <a:ea typeface="Source Sans Pro" panose="020B0503030403020204" pitchFamily="34" charset="0"/>
              </a:rPr>
              <a:t>Insurance</a:t>
            </a:r>
          </a:p>
        </p:txBody>
      </p:sp>
      <p:sp>
        <p:nvSpPr>
          <p:cNvPr id="87" name="TextBox 86">
            <a:extLst>
              <a:ext uri="{FF2B5EF4-FFF2-40B4-BE49-F238E27FC236}">
                <a16:creationId xmlns:a16="http://schemas.microsoft.com/office/drawing/2014/main" id="{03CEB63A-DA7A-0A4A-AE65-05FADAD0A3A7}"/>
              </a:ext>
            </a:extLst>
          </p:cNvPr>
          <p:cNvSpPr txBox="1"/>
          <p:nvPr/>
        </p:nvSpPr>
        <p:spPr>
          <a:xfrm>
            <a:off x="1672934" y="3687681"/>
            <a:ext cx="2069457" cy="307777"/>
          </a:xfrm>
          <a:prstGeom prst="rect">
            <a:avLst/>
          </a:prstGeom>
          <a:noFill/>
        </p:spPr>
        <p:txBody>
          <a:bodyPr wrap="square" rtlCol="0">
            <a:spAutoFit/>
          </a:bodyPr>
          <a:lstStyle/>
          <a:p>
            <a:pPr algn="ctr" defTabSz="457200">
              <a:spcBef>
                <a:spcPts val="1320"/>
              </a:spcBef>
              <a:defRPr/>
            </a:pPr>
            <a:r>
              <a:rPr lang="en-US" sz="1400" b="1" dirty="0">
                <a:solidFill>
                  <a:schemeClr val="bg1"/>
                </a:solidFill>
                <a:ea typeface="Source Sans Pro" panose="020B0503030403020204" pitchFamily="34" charset="0"/>
              </a:rPr>
              <a:t>Banking</a:t>
            </a:r>
            <a:endParaRPr lang="en-US" sz="1400" b="1" baseline="30000" dirty="0">
              <a:solidFill>
                <a:schemeClr val="bg1"/>
              </a:solidFill>
              <a:ea typeface="Source Sans Pro" panose="020B0503030403020204" pitchFamily="34" charset="0"/>
            </a:endParaRPr>
          </a:p>
        </p:txBody>
      </p:sp>
      <p:cxnSp>
        <p:nvCxnSpPr>
          <p:cNvPr id="88" name="Straight Connector 87">
            <a:extLst>
              <a:ext uri="{FF2B5EF4-FFF2-40B4-BE49-F238E27FC236}">
                <a16:creationId xmlns:a16="http://schemas.microsoft.com/office/drawing/2014/main" id="{BE09139C-EC2E-0F4A-88B1-FDAB2A41A2FB}"/>
              </a:ext>
            </a:extLst>
          </p:cNvPr>
          <p:cNvCxnSpPr>
            <a:cxnSpLocks/>
          </p:cNvCxnSpPr>
          <p:nvPr/>
        </p:nvCxnSpPr>
        <p:spPr>
          <a:xfrm>
            <a:off x="365653" y="6009854"/>
            <a:ext cx="1280160" cy="0"/>
          </a:xfrm>
          <a:prstGeom prst="line">
            <a:avLst/>
          </a:prstGeom>
          <a:ln w="25400" cap="rnd">
            <a:solidFill>
              <a:schemeClr val="accent2"/>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0F4C7005-1AAB-C741-8902-9C4509EF8602}"/>
              </a:ext>
            </a:extLst>
          </p:cNvPr>
          <p:cNvCxnSpPr>
            <a:cxnSpLocks/>
          </p:cNvCxnSpPr>
          <p:nvPr/>
        </p:nvCxnSpPr>
        <p:spPr>
          <a:xfrm>
            <a:off x="2067582" y="6009854"/>
            <a:ext cx="1280160" cy="0"/>
          </a:xfrm>
          <a:prstGeom prst="line">
            <a:avLst/>
          </a:prstGeom>
          <a:ln w="25400" cap="rnd">
            <a:solidFill>
              <a:schemeClr val="accent2"/>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8667A211-D676-864C-AFE8-C08F07479DD5}"/>
              </a:ext>
            </a:extLst>
          </p:cNvPr>
          <p:cNvSpPr txBox="1"/>
          <p:nvPr/>
        </p:nvSpPr>
        <p:spPr>
          <a:xfrm>
            <a:off x="1672934" y="5341408"/>
            <a:ext cx="2069457" cy="307777"/>
          </a:xfrm>
          <a:prstGeom prst="rect">
            <a:avLst/>
          </a:prstGeom>
          <a:noFill/>
        </p:spPr>
        <p:txBody>
          <a:bodyPr wrap="square" rtlCol="0">
            <a:spAutoFit/>
          </a:bodyPr>
          <a:lstStyle/>
          <a:p>
            <a:pPr algn="ctr" defTabSz="457200">
              <a:spcBef>
                <a:spcPts val="1320"/>
              </a:spcBef>
              <a:defRPr/>
            </a:pPr>
            <a:r>
              <a:rPr lang="en-US" sz="1400" b="1" dirty="0">
                <a:solidFill>
                  <a:schemeClr val="bg1"/>
                </a:solidFill>
                <a:ea typeface="Source Sans Pro" panose="020B0503030403020204" pitchFamily="34" charset="0"/>
              </a:rPr>
              <a:t>Utilities &amp; Energy</a:t>
            </a:r>
          </a:p>
        </p:txBody>
      </p:sp>
      <p:pic>
        <p:nvPicPr>
          <p:cNvPr id="3" name="Picture 2">
            <a:extLst>
              <a:ext uri="{FF2B5EF4-FFF2-40B4-BE49-F238E27FC236}">
                <a16:creationId xmlns:a16="http://schemas.microsoft.com/office/drawing/2014/main" id="{EFEE8CD6-091D-9657-1305-4A10D12D1E2E}"/>
              </a:ext>
            </a:extLst>
          </p:cNvPr>
          <p:cNvPicPr>
            <a:picLocks noChangeAspect="1"/>
          </p:cNvPicPr>
          <p:nvPr/>
        </p:nvPicPr>
        <p:blipFill>
          <a:blip r:embed="rId16"/>
          <a:stretch>
            <a:fillRect/>
          </a:stretch>
        </p:blipFill>
        <p:spPr>
          <a:xfrm>
            <a:off x="4364494" y="111597"/>
            <a:ext cx="1231900" cy="1231900"/>
          </a:xfrm>
          <a:prstGeom prst="rect">
            <a:avLst/>
          </a:prstGeom>
        </p:spPr>
      </p:pic>
      <p:pic>
        <p:nvPicPr>
          <p:cNvPr id="5" name="Picture 4">
            <a:extLst>
              <a:ext uri="{FF2B5EF4-FFF2-40B4-BE49-F238E27FC236}">
                <a16:creationId xmlns:a16="http://schemas.microsoft.com/office/drawing/2014/main" id="{1E778F74-AE83-C19B-B68C-CB9D62771AEB}"/>
              </a:ext>
            </a:extLst>
          </p:cNvPr>
          <p:cNvPicPr>
            <a:picLocks noChangeAspect="1"/>
          </p:cNvPicPr>
          <p:nvPr/>
        </p:nvPicPr>
        <p:blipFill>
          <a:blip r:embed="rId17"/>
          <a:stretch>
            <a:fillRect/>
          </a:stretch>
        </p:blipFill>
        <p:spPr>
          <a:xfrm>
            <a:off x="6467763" y="6021364"/>
            <a:ext cx="556009" cy="566027"/>
          </a:xfrm>
          <a:prstGeom prst="rect">
            <a:avLst/>
          </a:prstGeom>
        </p:spPr>
      </p:pic>
      <p:pic>
        <p:nvPicPr>
          <p:cNvPr id="6" name="Picture 5">
            <a:extLst>
              <a:ext uri="{FF2B5EF4-FFF2-40B4-BE49-F238E27FC236}">
                <a16:creationId xmlns:a16="http://schemas.microsoft.com/office/drawing/2014/main" id="{91B4BB52-50BC-A0B2-6FA5-2BA8FAC3CACE}"/>
              </a:ext>
            </a:extLst>
          </p:cNvPr>
          <p:cNvPicPr>
            <a:picLocks noChangeAspect="1"/>
          </p:cNvPicPr>
          <p:nvPr/>
        </p:nvPicPr>
        <p:blipFill>
          <a:blip r:embed="rId18"/>
          <a:stretch>
            <a:fillRect/>
          </a:stretch>
        </p:blipFill>
        <p:spPr>
          <a:xfrm>
            <a:off x="8075587" y="5814171"/>
            <a:ext cx="920558" cy="920558"/>
          </a:xfrm>
          <a:prstGeom prst="rect">
            <a:avLst/>
          </a:prstGeom>
        </p:spPr>
      </p:pic>
      <p:pic>
        <p:nvPicPr>
          <p:cNvPr id="7" name="Picture 6">
            <a:extLst>
              <a:ext uri="{FF2B5EF4-FFF2-40B4-BE49-F238E27FC236}">
                <a16:creationId xmlns:a16="http://schemas.microsoft.com/office/drawing/2014/main" id="{B3D2BEBB-F1C9-3BBE-B385-4A13BFAAB4AC}"/>
              </a:ext>
            </a:extLst>
          </p:cNvPr>
          <p:cNvPicPr>
            <a:picLocks noChangeAspect="1"/>
          </p:cNvPicPr>
          <p:nvPr/>
        </p:nvPicPr>
        <p:blipFill>
          <a:blip r:embed="rId19"/>
          <a:stretch>
            <a:fillRect/>
          </a:stretch>
        </p:blipFill>
        <p:spPr>
          <a:xfrm>
            <a:off x="4460238" y="6094275"/>
            <a:ext cx="1165910" cy="420207"/>
          </a:xfrm>
          <a:prstGeom prst="rect">
            <a:avLst/>
          </a:prstGeom>
        </p:spPr>
      </p:pic>
      <p:pic>
        <p:nvPicPr>
          <p:cNvPr id="12" name="Picture 11">
            <a:extLst>
              <a:ext uri="{FF2B5EF4-FFF2-40B4-BE49-F238E27FC236}">
                <a16:creationId xmlns:a16="http://schemas.microsoft.com/office/drawing/2014/main" id="{A7EAB675-A94D-4B6F-0BAD-0595EC1EDB4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416662" y="1547140"/>
            <a:ext cx="1157875" cy="262254"/>
          </a:xfrm>
          <a:prstGeom prst="rect">
            <a:avLst/>
          </a:prstGeom>
        </p:spPr>
      </p:pic>
      <p:pic>
        <p:nvPicPr>
          <p:cNvPr id="14" name="Picture 13">
            <a:extLst>
              <a:ext uri="{FF2B5EF4-FFF2-40B4-BE49-F238E27FC236}">
                <a16:creationId xmlns:a16="http://schemas.microsoft.com/office/drawing/2014/main" id="{39D2449C-FD0A-3E18-3172-C3FD99AA53E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071669" y="3243757"/>
            <a:ext cx="587392" cy="587392"/>
          </a:xfrm>
          <a:prstGeom prst="rect">
            <a:avLst/>
          </a:prstGeom>
        </p:spPr>
      </p:pic>
      <p:pic>
        <p:nvPicPr>
          <p:cNvPr id="16" name="Picture 15">
            <a:extLst>
              <a:ext uri="{FF2B5EF4-FFF2-40B4-BE49-F238E27FC236}">
                <a16:creationId xmlns:a16="http://schemas.microsoft.com/office/drawing/2014/main" id="{B7058559-86FC-8D2B-EAD4-48E19856D8C8}"/>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371119" y="5053818"/>
            <a:ext cx="1078872" cy="602370"/>
          </a:xfrm>
          <a:prstGeom prst="rect">
            <a:avLst/>
          </a:prstGeom>
        </p:spPr>
      </p:pic>
      <p:pic>
        <p:nvPicPr>
          <p:cNvPr id="18" name="Picture 17">
            <a:extLst>
              <a:ext uri="{FF2B5EF4-FFF2-40B4-BE49-F238E27FC236}">
                <a16:creationId xmlns:a16="http://schemas.microsoft.com/office/drawing/2014/main" id="{32AC2EE1-780F-EA15-07DE-9D2ED982402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405406" y="5837514"/>
            <a:ext cx="651656" cy="651656"/>
          </a:xfrm>
          <a:prstGeom prst="rect">
            <a:avLst/>
          </a:prstGeom>
        </p:spPr>
      </p:pic>
      <p:pic>
        <p:nvPicPr>
          <p:cNvPr id="22" name="Picture 21">
            <a:extLst>
              <a:ext uri="{FF2B5EF4-FFF2-40B4-BE49-F238E27FC236}">
                <a16:creationId xmlns:a16="http://schemas.microsoft.com/office/drawing/2014/main" id="{EF9A5721-54D5-31BE-BDC7-E3DA4FAC1474}"/>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943192" y="4288129"/>
            <a:ext cx="844346" cy="388911"/>
          </a:xfrm>
          <a:prstGeom prst="rect">
            <a:avLst/>
          </a:prstGeom>
        </p:spPr>
      </p:pic>
      <p:pic>
        <p:nvPicPr>
          <p:cNvPr id="24" name="Picture 23">
            <a:extLst>
              <a:ext uri="{FF2B5EF4-FFF2-40B4-BE49-F238E27FC236}">
                <a16:creationId xmlns:a16="http://schemas.microsoft.com/office/drawing/2014/main" id="{6849E1C4-6787-65B9-A3DB-E29D3C3569F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528905" y="2255721"/>
            <a:ext cx="827585" cy="827585"/>
          </a:xfrm>
          <a:prstGeom prst="rect">
            <a:avLst/>
          </a:prstGeom>
        </p:spPr>
      </p:pic>
      <p:pic>
        <p:nvPicPr>
          <p:cNvPr id="28" name="Picture 27">
            <a:extLst>
              <a:ext uri="{FF2B5EF4-FFF2-40B4-BE49-F238E27FC236}">
                <a16:creationId xmlns:a16="http://schemas.microsoft.com/office/drawing/2014/main" id="{8ECC432D-2B53-43C5-C431-A4A488E2401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460238" y="4138305"/>
            <a:ext cx="944226" cy="944226"/>
          </a:xfrm>
          <a:prstGeom prst="rect">
            <a:avLst/>
          </a:prstGeom>
        </p:spPr>
      </p:pic>
      <p:pic>
        <p:nvPicPr>
          <p:cNvPr id="30" name="Picture 29" descr="A close-up of a logo&#10;&#10;Description automatically generated">
            <a:extLst>
              <a:ext uri="{FF2B5EF4-FFF2-40B4-BE49-F238E27FC236}">
                <a16:creationId xmlns:a16="http://schemas.microsoft.com/office/drawing/2014/main" id="{2B5FDD21-B9FE-D53F-5588-20085DCD101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391303" y="2219391"/>
            <a:ext cx="1169872" cy="724991"/>
          </a:xfrm>
          <a:prstGeom prst="rect">
            <a:avLst/>
          </a:prstGeom>
        </p:spPr>
      </p:pic>
      <p:pic>
        <p:nvPicPr>
          <p:cNvPr id="32" name="Picture 31">
            <a:extLst>
              <a:ext uri="{FF2B5EF4-FFF2-40B4-BE49-F238E27FC236}">
                <a16:creationId xmlns:a16="http://schemas.microsoft.com/office/drawing/2014/main" id="{8163BF77-3D6E-7AB7-3491-6B8CE1021D90}"/>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943192" y="455555"/>
            <a:ext cx="894078" cy="502919"/>
          </a:xfrm>
          <a:prstGeom prst="rect">
            <a:avLst/>
          </a:prstGeom>
        </p:spPr>
      </p:pic>
      <p:pic>
        <p:nvPicPr>
          <p:cNvPr id="35" name="Picture 34">
            <a:extLst>
              <a:ext uri="{FF2B5EF4-FFF2-40B4-BE49-F238E27FC236}">
                <a16:creationId xmlns:a16="http://schemas.microsoft.com/office/drawing/2014/main" id="{981F32C1-7E07-18F5-88AA-B0B7EE2B0354}"/>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297594" y="101261"/>
            <a:ext cx="1231900" cy="1231900"/>
          </a:xfrm>
          <a:prstGeom prst="rect">
            <a:avLst/>
          </a:prstGeom>
        </p:spPr>
      </p:pic>
      <p:pic>
        <p:nvPicPr>
          <p:cNvPr id="36" name="Picture 2">
            <a:extLst>
              <a:ext uri="{FF2B5EF4-FFF2-40B4-BE49-F238E27FC236}">
                <a16:creationId xmlns:a16="http://schemas.microsoft.com/office/drawing/2014/main" id="{BF234231-BF2B-4305-EEA2-52DE7C0C8C9D}"/>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075587" y="6093264"/>
            <a:ext cx="943899" cy="35850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8" descr="Como é trabalhar na empresa Hering | 99jobs.com">
            <a:extLst>
              <a:ext uri="{FF2B5EF4-FFF2-40B4-BE49-F238E27FC236}">
                <a16:creationId xmlns:a16="http://schemas.microsoft.com/office/drawing/2014/main" id="{5D779D73-EFC5-4516-5859-6400FC7D9CE9}"/>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552695" y="4207346"/>
            <a:ext cx="522024" cy="52202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Natura Logo (PNG e SVG) Download Vetorial Transparente">
            <a:extLst>
              <a:ext uri="{FF2B5EF4-FFF2-40B4-BE49-F238E27FC236}">
                <a16:creationId xmlns:a16="http://schemas.microsoft.com/office/drawing/2014/main" id="{82E80622-A105-F8E1-369F-4FBAE6F00F28}"/>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7528443" y="1447023"/>
            <a:ext cx="652869" cy="49790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71">
            <a:extLst>
              <a:ext uri="{FF2B5EF4-FFF2-40B4-BE49-F238E27FC236}">
                <a16:creationId xmlns:a16="http://schemas.microsoft.com/office/drawing/2014/main" id="{CE66BC43-C09D-855F-DA7B-CBDE76C1F513}"/>
              </a:ext>
            </a:extLst>
          </p:cNvPr>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5943192" y="2400574"/>
            <a:ext cx="694022" cy="367444"/>
          </a:xfrm>
          <a:prstGeom prst="rect">
            <a:avLst/>
          </a:prstGeom>
        </p:spPr>
      </p:pic>
      <p:pic>
        <p:nvPicPr>
          <p:cNvPr id="54" name="Picture 281" descr="Logo, company name&#10;&#10;Description automatically generated">
            <a:extLst>
              <a:ext uri="{FF2B5EF4-FFF2-40B4-BE49-F238E27FC236}">
                <a16:creationId xmlns:a16="http://schemas.microsoft.com/office/drawing/2014/main" id="{79DBF8C8-4B32-8C82-5FBE-950C7AACE785}"/>
              </a:ext>
            </a:extLst>
          </p:cNvPr>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4641970" y="3266406"/>
            <a:ext cx="581933" cy="621501"/>
          </a:xfrm>
          <a:prstGeom prst="rect">
            <a:avLst/>
          </a:prstGeom>
        </p:spPr>
      </p:pic>
      <p:pic>
        <p:nvPicPr>
          <p:cNvPr id="56" name="Picture 6" descr="LIBERTY SEGUROS - Seguro de carros - Seguro Fácil Brasil">
            <a:extLst>
              <a:ext uri="{FF2B5EF4-FFF2-40B4-BE49-F238E27FC236}">
                <a16:creationId xmlns:a16="http://schemas.microsoft.com/office/drawing/2014/main" id="{0F8AE949-588D-C6E9-0473-91ADFB72C21E}"/>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8883898" y="1489876"/>
            <a:ext cx="778070" cy="46684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8" descr="EMS • Saúde | Home">
            <a:extLst>
              <a:ext uri="{FF2B5EF4-FFF2-40B4-BE49-F238E27FC236}">
                <a16:creationId xmlns:a16="http://schemas.microsoft.com/office/drawing/2014/main" id="{CDD114A3-B48F-D55A-76CE-32537EAC9F05}"/>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423222" y="3375525"/>
            <a:ext cx="863310" cy="314256"/>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a:extLst>
              <a:ext uri="{FF2B5EF4-FFF2-40B4-BE49-F238E27FC236}">
                <a16:creationId xmlns:a16="http://schemas.microsoft.com/office/drawing/2014/main" id="{CF4FC325-7E3E-508F-5B36-138A38C12DD3}"/>
              </a:ext>
            </a:extLst>
          </p:cNvPr>
          <p:cNvPicPr>
            <a:picLocks noChangeAspect="1"/>
          </p:cNvPicPr>
          <p:nvPr/>
        </p:nvPicPr>
        <p:blipFill>
          <a:blip r:embed="rId37">
            <a:extLst>
              <a:ext uri="{BEBA8EAE-BF5A-486C-A8C5-ECC9F3942E4B}">
                <a14:imgProps xmlns:a14="http://schemas.microsoft.com/office/drawing/2010/main">
                  <a14:imgLayer r:embed="rId38">
                    <a14:imgEffect>
                      <a14:brightnessContrast bright="20000"/>
                    </a14:imgEffect>
                  </a14:imgLayer>
                </a14:imgProps>
              </a:ext>
              <a:ext uri="{28A0092B-C50C-407E-A947-70E740481C1C}">
                <a14:useLocalDpi xmlns:a14="http://schemas.microsoft.com/office/drawing/2010/main" val="0"/>
              </a:ext>
            </a:extLst>
          </a:blip>
          <a:stretch>
            <a:fillRect/>
          </a:stretch>
        </p:blipFill>
        <p:spPr>
          <a:xfrm>
            <a:off x="7379032" y="476763"/>
            <a:ext cx="920559" cy="515513"/>
          </a:xfrm>
          <a:prstGeom prst="rect">
            <a:avLst/>
          </a:prstGeom>
        </p:spPr>
      </p:pic>
    </p:spTree>
    <p:extLst>
      <p:ext uri="{BB962C8B-B14F-4D97-AF65-F5344CB8AC3E}">
        <p14:creationId xmlns:p14="http://schemas.microsoft.com/office/powerpoint/2010/main" val="51692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2C61C-9E2A-7B40-A94C-E1F48A0F548D}"/>
              </a:ext>
            </a:extLst>
          </p:cNvPr>
          <p:cNvSpPr>
            <a:spLocks noGrp="1"/>
          </p:cNvSpPr>
          <p:nvPr>
            <p:ph type="title"/>
          </p:nvPr>
        </p:nvSpPr>
        <p:spPr>
          <a:xfrm>
            <a:off x="640080" y="548639"/>
            <a:ext cx="2834640" cy="1505791"/>
          </a:xfrm>
        </p:spPr>
        <p:txBody>
          <a:bodyPr/>
          <a:lstStyle/>
          <a:p>
            <a:r>
              <a:rPr lang="en-IN" sz="3200" dirty="0"/>
              <a:t>Customers around the globe</a:t>
            </a:r>
            <a:endParaRPr lang="en-US" sz="3200" dirty="0"/>
          </a:p>
        </p:txBody>
      </p:sp>
      <p:sp>
        <p:nvSpPr>
          <p:cNvPr id="33" name="Slide Number Placeholder 32">
            <a:extLst>
              <a:ext uri="{FF2B5EF4-FFF2-40B4-BE49-F238E27FC236}">
                <a16:creationId xmlns:a16="http://schemas.microsoft.com/office/drawing/2014/main" id="{03DF7CD5-A8EC-4E19-9B95-892892EBB742}"/>
              </a:ext>
            </a:extLst>
          </p:cNvPr>
          <p:cNvSpPr>
            <a:spLocks noGrp="1"/>
          </p:cNvSpPr>
          <p:nvPr>
            <p:ph type="sldNum" sz="quarter" idx="4"/>
          </p:nvPr>
        </p:nvSpPr>
        <p:spPr/>
        <p:txBody>
          <a:bodyPr/>
          <a:lstStyle/>
          <a:p>
            <a:fld id="{4B0EDFBC-7666-BA46-8E94-F83EDA5B5493}" type="slidenum">
              <a:rPr lang="en-US" smtClean="0"/>
              <a:pPr/>
              <a:t>6</a:t>
            </a:fld>
            <a:endParaRPr lang="en-US"/>
          </a:p>
        </p:txBody>
      </p:sp>
      <p:pic>
        <p:nvPicPr>
          <p:cNvPr id="52" name="Picture 4" descr="Santander logo and symbol, meaning, history, PNG">
            <a:extLst>
              <a:ext uri="{FF2B5EF4-FFF2-40B4-BE49-F238E27FC236}">
                <a16:creationId xmlns:a16="http://schemas.microsoft.com/office/drawing/2014/main" id="{4C017E20-666E-9C4E-8A51-2B3DB9519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3013" y="1447023"/>
            <a:ext cx="1376106" cy="482907"/>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5DF5CEF8-05E0-2F4F-82BB-3AA852A0D2B7}"/>
              </a:ext>
            </a:extLst>
          </p:cNvPr>
          <p:cNvSpPr txBox="1"/>
          <p:nvPr/>
        </p:nvSpPr>
        <p:spPr>
          <a:xfrm>
            <a:off x="60166" y="4524698"/>
            <a:ext cx="1891134" cy="307777"/>
          </a:xfrm>
          <a:prstGeom prst="rect">
            <a:avLst/>
          </a:prstGeom>
          <a:noFill/>
        </p:spPr>
        <p:txBody>
          <a:bodyPr wrap="square" rtlCol="0">
            <a:spAutoFit/>
          </a:bodyPr>
          <a:lstStyle/>
          <a:p>
            <a:pPr algn="ctr" defTabSz="457200">
              <a:spcBef>
                <a:spcPts val="1320"/>
              </a:spcBef>
              <a:defRPr/>
            </a:pPr>
            <a:r>
              <a:rPr lang="en-US" sz="1400" b="1" dirty="0">
                <a:solidFill>
                  <a:schemeClr val="bg1"/>
                </a:solidFill>
                <a:ea typeface="Source Sans Pro" panose="020B0503030403020204" pitchFamily="34" charset="0"/>
              </a:rPr>
              <a:t>Manufacturing</a:t>
            </a:r>
            <a:endParaRPr lang="en-US" sz="1400" b="1" baseline="30000" dirty="0">
              <a:solidFill>
                <a:schemeClr val="bg1"/>
              </a:solidFill>
              <a:ea typeface="Source Sans Pro" panose="020B0503030403020204" pitchFamily="34" charset="0"/>
            </a:endParaRPr>
          </a:p>
        </p:txBody>
      </p:sp>
      <p:sp>
        <p:nvSpPr>
          <p:cNvPr id="80" name="TextBox 79">
            <a:extLst>
              <a:ext uri="{FF2B5EF4-FFF2-40B4-BE49-F238E27FC236}">
                <a16:creationId xmlns:a16="http://schemas.microsoft.com/office/drawing/2014/main" id="{56370FE5-4A85-8F45-A704-4356D7B6BBE2}"/>
              </a:ext>
            </a:extLst>
          </p:cNvPr>
          <p:cNvSpPr txBox="1"/>
          <p:nvPr/>
        </p:nvSpPr>
        <p:spPr>
          <a:xfrm>
            <a:off x="-28995" y="5341408"/>
            <a:ext cx="2069457" cy="307777"/>
          </a:xfrm>
          <a:prstGeom prst="rect">
            <a:avLst/>
          </a:prstGeom>
          <a:noFill/>
        </p:spPr>
        <p:txBody>
          <a:bodyPr wrap="square" rtlCol="0">
            <a:spAutoFit/>
          </a:bodyPr>
          <a:lstStyle/>
          <a:p>
            <a:pPr algn="ctr" defTabSz="457200">
              <a:spcBef>
                <a:spcPts val="1320"/>
              </a:spcBef>
              <a:defRPr/>
            </a:pPr>
            <a:r>
              <a:rPr lang="en-US" sz="1400" b="1" dirty="0">
                <a:solidFill>
                  <a:schemeClr val="bg1"/>
                </a:solidFill>
                <a:ea typeface="Source Sans Pro" panose="020B0503030403020204" pitchFamily="34" charset="0"/>
              </a:rPr>
              <a:t>Health Care</a:t>
            </a:r>
            <a:endParaRPr lang="en-US" sz="1400" b="1" baseline="30000" dirty="0">
              <a:solidFill>
                <a:schemeClr val="bg1"/>
              </a:solidFill>
              <a:ea typeface="Source Sans Pro" panose="020B0503030403020204" pitchFamily="34" charset="0"/>
            </a:endParaRPr>
          </a:p>
        </p:txBody>
      </p:sp>
      <p:cxnSp>
        <p:nvCxnSpPr>
          <p:cNvPr id="81" name="Straight Connector 80">
            <a:extLst>
              <a:ext uri="{FF2B5EF4-FFF2-40B4-BE49-F238E27FC236}">
                <a16:creationId xmlns:a16="http://schemas.microsoft.com/office/drawing/2014/main" id="{89BB6E05-109B-584E-9237-3520D4760FFA}"/>
              </a:ext>
            </a:extLst>
          </p:cNvPr>
          <p:cNvCxnSpPr>
            <a:cxnSpLocks/>
          </p:cNvCxnSpPr>
          <p:nvPr/>
        </p:nvCxnSpPr>
        <p:spPr>
          <a:xfrm>
            <a:off x="365653" y="4341096"/>
            <a:ext cx="1280160" cy="0"/>
          </a:xfrm>
          <a:prstGeom prst="line">
            <a:avLst/>
          </a:prstGeom>
          <a:ln w="25400" cap="rnd">
            <a:solidFill>
              <a:schemeClr val="accent2"/>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C7841A2F-7553-3242-AE71-CD5A7F4AD933}"/>
              </a:ext>
            </a:extLst>
          </p:cNvPr>
          <p:cNvCxnSpPr>
            <a:cxnSpLocks/>
          </p:cNvCxnSpPr>
          <p:nvPr/>
        </p:nvCxnSpPr>
        <p:spPr>
          <a:xfrm>
            <a:off x="365653" y="5153232"/>
            <a:ext cx="1280160" cy="0"/>
          </a:xfrm>
          <a:prstGeom prst="line">
            <a:avLst/>
          </a:prstGeom>
          <a:ln w="25400" cap="rnd">
            <a:solidFill>
              <a:schemeClr val="accent2"/>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A6049E8E-E800-F94D-BE54-45AB90FEC904}"/>
              </a:ext>
            </a:extLst>
          </p:cNvPr>
          <p:cNvCxnSpPr>
            <a:cxnSpLocks/>
          </p:cNvCxnSpPr>
          <p:nvPr/>
        </p:nvCxnSpPr>
        <p:spPr>
          <a:xfrm>
            <a:off x="2067582" y="4341096"/>
            <a:ext cx="1280160" cy="0"/>
          </a:xfrm>
          <a:prstGeom prst="line">
            <a:avLst/>
          </a:prstGeom>
          <a:ln w="25400" cap="rnd">
            <a:solidFill>
              <a:schemeClr val="accent2"/>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54733028-2154-484E-933E-C55E8BFD0B65}"/>
              </a:ext>
            </a:extLst>
          </p:cNvPr>
          <p:cNvCxnSpPr>
            <a:cxnSpLocks/>
          </p:cNvCxnSpPr>
          <p:nvPr/>
        </p:nvCxnSpPr>
        <p:spPr>
          <a:xfrm>
            <a:off x="2067582" y="5153232"/>
            <a:ext cx="1280160" cy="0"/>
          </a:xfrm>
          <a:prstGeom prst="line">
            <a:avLst/>
          </a:prstGeom>
          <a:ln w="25400" cap="rnd">
            <a:solidFill>
              <a:schemeClr val="accent2"/>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87D8DC13-0BD4-C94F-BD42-84E9CD5021DF}"/>
              </a:ext>
            </a:extLst>
          </p:cNvPr>
          <p:cNvSpPr txBox="1"/>
          <p:nvPr/>
        </p:nvSpPr>
        <p:spPr>
          <a:xfrm>
            <a:off x="-28995" y="3687681"/>
            <a:ext cx="2069457" cy="451406"/>
          </a:xfrm>
          <a:prstGeom prst="rect">
            <a:avLst/>
          </a:prstGeom>
          <a:noFill/>
        </p:spPr>
        <p:txBody>
          <a:bodyPr wrap="square" rtlCol="0">
            <a:spAutoFit/>
          </a:bodyPr>
          <a:lstStyle/>
          <a:p>
            <a:pPr algn="ctr" defTabSz="457200">
              <a:spcBef>
                <a:spcPts val="1320"/>
              </a:spcBef>
              <a:defRPr/>
            </a:pPr>
            <a:r>
              <a:rPr lang="en-US" sz="1400" b="1" dirty="0">
                <a:solidFill>
                  <a:schemeClr val="bg1"/>
                </a:solidFill>
                <a:ea typeface="Source Sans Pro" panose="020B0503030403020204" pitchFamily="34" charset="0"/>
              </a:rPr>
              <a:t>Retail</a:t>
            </a:r>
            <a:br>
              <a:rPr lang="en-US" sz="1400" b="1" dirty="0">
                <a:solidFill>
                  <a:schemeClr val="bg1"/>
                </a:solidFill>
                <a:ea typeface="Source Sans Pro" panose="020B0503030403020204" pitchFamily="34" charset="0"/>
              </a:rPr>
            </a:br>
            <a:endParaRPr lang="en-US" sz="1400" b="1" baseline="30000" dirty="0">
              <a:solidFill>
                <a:schemeClr val="bg1"/>
              </a:solidFill>
              <a:ea typeface="Source Sans Pro" panose="020B0503030403020204" pitchFamily="34" charset="0"/>
            </a:endParaRPr>
          </a:p>
        </p:txBody>
      </p:sp>
      <p:sp>
        <p:nvSpPr>
          <p:cNvPr id="86" name="TextBox 85">
            <a:extLst>
              <a:ext uri="{FF2B5EF4-FFF2-40B4-BE49-F238E27FC236}">
                <a16:creationId xmlns:a16="http://schemas.microsoft.com/office/drawing/2014/main" id="{7FA17F17-F4BF-9746-99B4-748A03B6CE9C}"/>
              </a:ext>
            </a:extLst>
          </p:cNvPr>
          <p:cNvSpPr txBox="1"/>
          <p:nvPr/>
        </p:nvSpPr>
        <p:spPr>
          <a:xfrm>
            <a:off x="1672934" y="4524698"/>
            <a:ext cx="2069457" cy="307777"/>
          </a:xfrm>
          <a:prstGeom prst="rect">
            <a:avLst/>
          </a:prstGeom>
          <a:noFill/>
        </p:spPr>
        <p:txBody>
          <a:bodyPr wrap="square" rtlCol="0">
            <a:spAutoFit/>
          </a:bodyPr>
          <a:lstStyle/>
          <a:p>
            <a:pPr algn="ctr" defTabSz="457200">
              <a:spcBef>
                <a:spcPts val="1320"/>
              </a:spcBef>
              <a:defRPr/>
            </a:pPr>
            <a:r>
              <a:rPr lang="en-US" sz="1400" b="1" dirty="0">
                <a:solidFill>
                  <a:schemeClr val="bg1"/>
                </a:solidFill>
                <a:ea typeface="Source Sans Pro" panose="020B0503030403020204" pitchFamily="34" charset="0"/>
              </a:rPr>
              <a:t>Insurance</a:t>
            </a:r>
          </a:p>
        </p:txBody>
      </p:sp>
      <p:sp>
        <p:nvSpPr>
          <p:cNvPr id="87" name="TextBox 86">
            <a:extLst>
              <a:ext uri="{FF2B5EF4-FFF2-40B4-BE49-F238E27FC236}">
                <a16:creationId xmlns:a16="http://schemas.microsoft.com/office/drawing/2014/main" id="{03CEB63A-DA7A-0A4A-AE65-05FADAD0A3A7}"/>
              </a:ext>
            </a:extLst>
          </p:cNvPr>
          <p:cNvSpPr txBox="1"/>
          <p:nvPr/>
        </p:nvSpPr>
        <p:spPr>
          <a:xfrm>
            <a:off x="1672934" y="3687681"/>
            <a:ext cx="2069457" cy="307777"/>
          </a:xfrm>
          <a:prstGeom prst="rect">
            <a:avLst/>
          </a:prstGeom>
          <a:noFill/>
        </p:spPr>
        <p:txBody>
          <a:bodyPr wrap="square" rtlCol="0">
            <a:spAutoFit/>
          </a:bodyPr>
          <a:lstStyle/>
          <a:p>
            <a:pPr algn="ctr" defTabSz="457200">
              <a:spcBef>
                <a:spcPts val="1320"/>
              </a:spcBef>
              <a:defRPr/>
            </a:pPr>
            <a:r>
              <a:rPr lang="en-US" sz="1400" b="1" dirty="0">
                <a:solidFill>
                  <a:schemeClr val="bg1"/>
                </a:solidFill>
                <a:ea typeface="Source Sans Pro" panose="020B0503030403020204" pitchFamily="34" charset="0"/>
              </a:rPr>
              <a:t>Banking</a:t>
            </a:r>
            <a:endParaRPr lang="en-US" sz="1400" b="1" baseline="30000" dirty="0">
              <a:solidFill>
                <a:schemeClr val="bg1"/>
              </a:solidFill>
              <a:ea typeface="Source Sans Pro" panose="020B0503030403020204" pitchFamily="34" charset="0"/>
            </a:endParaRPr>
          </a:p>
        </p:txBody>
      </p:sp>
      <p:cxnSp>
        <p:nvCxnSpPr>
          <p:cNvPr id="88" name="Straight Connector 87">
            <a:extLst>
              <a:ext uri="{FF2B5EF4-FFF2-40B4-BE49-F238E27FC236}">
                <a16:creationId xmlns:a16="http://schemas.microsoft.com/office/drawing/2014/main" id="{BE09139C-EC2E-0F4A-88B1-FDAB2A41A2FB}"/>
              </a:ext>
            </a:extLst>
          </p:cNvPr>
          <p:cNvCxnSpPr>
            <a:cxnSpLocks/>
          </p:cNvCxnSpPr>
          <p:nvPr/>
        </p:nvCxnSpPr>
        <p:spPr>
          <a:xfrm>
            <a:off x="365653" y="6009854"/>
            <a:ext cx="1280160" cy="0"/>
          </a:xfrm>
          <a:prstGeom prst="line">
            <a:avLst/>
          </a:prstGeom>
          <a:ln w="25400" cap="rnd">
            <a:solidFill>
              <a:schemeClr val="accent2"/>
            </a:solidFill>
            <a:prstDash val="sysDot"/>
            <a:round/>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0F4C7005-1AAB-C741-8902-9C4509EF8602}"/>
              </a:ext>
            </a:extLst>
          </p:cNvPr>
          <p:cNvCxnSpPr>
            <a:cxnSpLocks/>
          </p:cNvCxnSpPr>
          <p:nvPr/>
        </p:nvCxnSpPr>
        <p:spPr>
          <a:xfrm>
            <a:off x="2067582" y="6009854"/>
            <a:ext cx="1280160" cy="0"/>
          </a:xfrm>
          <a:prstGeom prst="line">
            <a:avLst/>
          </a:prstGeom>
          <a:ln w="25400" cap="rnd">
            <a:solidFill>
              <a:schemeClr val="accent2"/>
            </a:solidFill>
            <a:prstDash val="sysDot"/>
            <a:round/>
          </a:ln>
          <a:effectLst/>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8667A211-D676-864C-AFE8-C08F07479DD5}"/>
              </a:ext>
            </a:extLst>
          </p:cNvPr>
          <p:cNvSpPr txBox="1"/>
          <p:nvPr/>
        </p:nvSpPr>
        <p:spPr>
          <a:xfrm>
            <a:off x="1672934" y="5341408"/>
            <a:ext cx="2069457" cy="307777"/>
          </a:xfrm>
          <a:prstGeom prst="rect">
            <a:avLst/>
          </a:prstGeom>
          <a:noFill/>
        </p:spPr>
        <p:txBody>
          <a:bodyPr wrap="square" rtlCol="0">
            <a:spAutoFit/>
          </a:bodyPr>
          <a:lstStyle/>
          <a:p>
            <a:pPr algn="ctr" defTabSz="457200">
              <a:spcBef>
                <a:spcPts val="1320"/>
              </a:spcBef>
              <a:defRPr/>
            </a:pPr>
            <a:r>
              <a:rPr lang="en-US" sz="1400" b="1" dirty="0">
                <a:solidFill>
                  <a:schemeClr val="bg1"/>
                </a:solidFill>
                <a:ea typeface="Source Sans Pro" panose="020B0503030403020204" pitchFamily="34" charset="0"/>
              </a:rPr>
              <a:t>Utilities &amp; Energy</a:t>
            </a:r>
          </a:p>
        </p:txBody>
      </p:sp>
      <p:pic>
        <p:nvPicPr>
          <p:cNvPr id="5" name="Picture 4">
            <a:extLst>
              <a:ext uri="{FF2B5EF4-FFF2-40B4-BE49-F238E27FC236}">
                <a16:creationId xmlns:a16="http://schemas.microsoft.com/office/drawing/2014/main" id="{1E778F74-AE83-C19B-B68C-CB9D62771AEB}"/>
              </a:ext>
            </a:extLst>
          </p:cNvPr>
          <p:cNvPicPr>
            <a:picLocks noChangeAspect="1"/>
          </p:cNvPicPr>
          <p:nvPr/>
        </p:nvPicPr>
        <p:blipFill>
          <a:blip r:embed="rId4"/>
          <a:stretch>
            <a:fillRect/>
          </a:stretch>
        </p:blipFill>
        <p:spPr>
          <a:xfrm>
            <a:off x="6467763" y="6021364"/>
            <a:ext cx="556009" cy="566027"/>
          </a:xfrm>
          <a:prstGeom prst="rect">
            <a:avLst/>
          </a:prstGeom>
        </p:spPr>
      </p:pic>
      <p:pic>
        <p:nvPicPr>
          <p:cNvPr id="12" name="Picture 11">
            <a:extLst>
              <a:ext uri="{FF2B5EF4-FFF2-40B4-BE49-F238E27FC236}">
                <a16:creationId xmlns:a16="http://schemas.microsoft.com/office/drawing/2014/main" id="{A7EAB675-A94D-4B6F-0BAD-0595EC1EDB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6662" y="1547140"/>
            <a:ext cx="1157875" cy="262254"/>
          </a:xfrm>
          <a:prstGeom prst="rect">
            <a:avLst/>
          </a:prstGeom>
        </p:spPr>
      </p:pic>
      <p:pic>
        <p:nvPicPr>
          <p:cNvPr id="14" name="Picture 13">
            <a:extLst>
              <a:ext uri="{FF2B5EF4-FFF2-40B4-BE49-F238E27FC236}">
                <a16:creationId xmlns:a16="http://schemas.microsoft.com/office/drawing/2014/main" id="{39D2449C-FD0A-3E18-3172-C3FD99AA53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1669" y="3243757"/>
            <a:ext cx="587392" cy="587392"/>
          </a:xfrm>
          <a:prstGeom prst="rect">
            <a:avLst/>
          </a:prstGeom>
        </p:spPr>
      </p:pic>
      <p:pic>
        <p:nvPicPr>
          <p:cNvPr id="16" name="Picture 15">
            <a:extLst>
              <a:ext uri="{FF2B5EF4-FFF2-40B4-BE49-F238E27FC236}">
                <a16:creationId xmlns:a16="http://schemas.microsoft.com/office/drawing/2014/main" id="{B7058559-86FC-8D2B-EAD4-48E19856D8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77101" y="5001325"/>
            <a:ext cx="1172890" cy="654863"/>
          </a:xfrm>
          <a:prstGeom prst="rect">
            <a:avLst/>
          </a:prstGeom>
        </p:spPr>
      </p:pic>
      <p:pic>
        <p:nvPicPr>
          <p:cNvPr id="18" name="Picture 17">
            <a:extLst>
              <a:ext uri="{FF2B5EF4-FFF2-40B4-BE49-F238E27FC236}">
                <a16:creationId xmlns:a16="http://schemas.microsoft.com/office/drawing/2014/main" id="{32AC2EE1-780F-EA15-07DE-9D2ED98240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5406" y="5837514"/>
            <a:ext cx="651656" cy="651656"/>
          </a:xfrm>
          <a:prstGeom prst="rect">
            <a:avLst/>
          </a:prstGeom>
        </p:spPr>
      </p:pic>
      <p:pic>
        <p:nvPicPr>
          <p:cNvPr id="51" name="Picture 271">
            <a:extLst>
              <a:ext uri="{FF2B5EF4-FFF2-40B4-BE49-F238E27FC236}">
                <a16:creationId xmlns:a16="http://schemas.microsoft.com/office/drawing/2014/main" id="{CE66BC43-C09D-855F-DA7B-CBDE76C1F51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943192" y="2400574"/>
            <a:ext cx="694022" cy="367444"/>
          </a:xfrm>
          <a:prstGeom prst="rect">
            <a:avLst/>
          </a:prstGeom>
        </p:spPr>
      </p:pic>
    </p:spTree>
    <p:extLst>
      <p:ext uri="{BB962C8B-B14F-4D97-AF65-F5344CB8AC3E}">
        <p14:creationId xmlns:p14="http://schemas.microsoft.com/office/powerpoint/2010/main" val="4064575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7570C-7477-6EBF-9A29-F487EC2CB209}"/>
              </a:ext>
            </a:extLst>
          </p:cNvPr>
          <p:cNvSpPr>
            <a:spLocks noGrp="1"/>
          </p:cNvSpPr>
          <p:nvPr>
            <p:ph type="title"/>
          </p:nvPr>
        </p:nvSpPr>
        <p:spPr/>
        <p:txBody>
          <a:bodyPr/>
          <a:lstStyle/>
          <a:p>
            <a:r>
              <a:rPr lang="en-US" dirty="0"/>
              <a:t>PARTNER AWARD </a:t>
            </a:r>
          </a:p>
        </p:txBody>
      </p:sp>
      <p:sp>
        <p:nvSpPr>
          <p:cNvPr id="3" name="Text Placeholder 2">
            <a:extLst>
              <a:ext uri="{FF2B5EF4-FFF2-40B4-BE49-F238E27FC236}">
                <a16:creationId xmlns:a16="http://schemas.microsoft.com/office/drawing/2014/main" id="{5D046EDA-47A7-AFE6-E72B-43B02A0A72E7}"/>
              </a:ext>
            </a:extLst>
          </p:cNvPr>
          <p:cNvSpPr>
            <a:spLocks noGrp="1"/>
          </p:cNvSpPr>
          <p:nvPr>
            <p:ph type="body" sz="quarter" idx="12"/>
          </p:nvPr>
        </p:nvSpPr>
        <p:spPr/>
        <p:txBody>
          <a:bodyPr/>
          <a:lstStyle/>
          <a:p>
            <a:r>
              <a:rPr lang="en-US" dirty="0"/>
              <a:t>REGIONAL WINNERS</a:t>
            </a:r>
          </a:p>
          <a:p>
            <a:r>
              <a:rPr lang="en-US" dirty="0"/>
              <a:t>AMERICAS</a:t>
            </a:r>
          </a:p>
        </p:txBody>
      </p:sp>
      <p:sp>
        <p:nvSpPr>
          <p:cNvPr id="4" name="Slide Number Placeholder 3">
            <a:extLst>
              <a:ext uri="{FF2B5EF4-FFF2-40B4-BE49-F238E27FC236}">
                <a16:creationId xmlns:a16="http://schemas.microsoft.com/office/drawing/2014/main" id="{6937A325-D800-FC84-6682-4D82BA61AA19}"/>
              </a:ext>
            </a:extLst>
          </p:cNvPr>
          <p:cNvSpPr>
            <a:spLocks noGrp="1"/>
          </p:cNvSpPr>
          <p:nvPr>
            <p:ph type="sldNum" sz="quarter" idx="4"/>
          </p:nvPr>
        </p:nvSpPr>
        <p:spPr/>
        <p:txBody>
          <a:bodyPr/>
          <a:lstStyle/>
          <a:p>
            <a:fld id="{4B0EDFBC-7666-BA46-8E94-F83EDA5B5493}" type="slidenum">
              <a:rPr lang="en-US" smtClean="0"/>
              <a:pPr/>
              <a:t>7</a:t>
            </a:fld>
            <a:endParaRPr lang="en-US"/>
          </a:p>
        </p:txBody>
      </p:sp>
      <p:pic>
        <p:nvPicPr>
          <p:cNvPr id="7" name="Picture 6" descr="A screenshot of a blue and white background&#10;&#10;Description automatically generated">
            <a:extLst>
              <a:ext uri="{FF2B5EF4-FFF2-40B4-BE49-F238E27FC236}">
                <a16:creationId xmlns:a16="http://schemas.microsoft.com/office/drawing/2014/main" id="{D2748E15-82D1-0B6B-CD9D-A7DEDAFF4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2710" y="0"/>
            <a:ext cx="6944726" cy="6286500"/>
          </a:xfrm>
          <a:prstGeom prst="rect">
            <a:avLst/>
          </a:prstGeom>
        </p:spPr>
      </p:pic>
      <p:pic>
        <p:nvPicPr>
          <p:cNvPr id="8" name="Picture 7">
            <a:extLst>
              <a:ext uri="{FF2B5EF4-FFF2-40B4-BE49-F238E27FC236}">
                <a16:creationId xmlns:a16="http://schemas.microsoft.com/office/drawing/2014/main" id="{34881E89-344D-BB23-C915-9219770B1496}"/>
              </a:ext>
            </a:extLst>
          </p:cNvPr>
          <p:cNvPicPr>
            <a:picLocks noChangeAspect="1"/>
          </p:cNvPicPr>
          <p:nvPr/>
        </p:nvPicPr>
        <p:blipFill>
          <a:blip r:embed="rId3"/>
          <a:stretch>
            <a:fillRect/>
          </a:stretch>
        </p:blipFill>
        <p:spPr>
          <a:xfrm>
            <a:off x="7340252" y="3231715"/>
            <a:ext cx="2960406" cy="1331307"/>
          </a:xfrm>
          <a:prstGeom prst="rect">
            <a:avLst/>
          </a:prstGeom>
        </p:spPr>
      </p:pic>
      <p:sp>
        <p:nvSpPr>
          <p:cNvPr id="9" name="Oval 8">
            <a:extLst>
              <a:ext uri="{FF2B5EF4-FFF2-40B4-BE49-F238E27FC236}">
                <a16:creationId xmlns:a16="http://schemas.microsoft.com/office/drawing/2014/main" id="{1B133DF3-CE83-DEB6-7297-25B1B7F73609}"/>
              </a:ext>
            </a:extLst>
          </p:cNvPr>
          <p:cNvSpPr/>
          <p:nvPr/>
        </p:nvSpPr>
        <p:spPr>
          <a:xfrm>
            <a:off x="7325073" y="3143250"/>
            <a:ext cx="2975585" cy="161664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624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FD710618-D20E-46A5-8BE6-1106B9E6352A}"/>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grpSp>
        <p:nvGrpSpPr>
          <p:cNvPr id="19" name="Group 18">
            <a:extLst>
              <a:ext uri="{FF2B5EF4-FFF2-40B4-BE49-F238E27FC236}">
                <a16:creationId xmlns:a16="http://schemas.microsoft.com/office/drawing/2014/main" id="{04A3C169-0EFC-45D8-91DA-F3B94DB4B424}"/>
              </a:ext>
            </a:extLst>
          </p:cNvPr>
          <p:cNvGrpSpPr/>
          <p:nvPr/>
        </p:nvGrpSpPr>
        <p:grpSpPr>
          <a:xfrm>
            <a:off x="762000" y="-13252"/>
            <a:ext cx="4724400" cy="6172200"/>
            <a:chOff x="762000" y="0"/>
            <a:chExt cx="4724400" cy="6172200"/>
          </a:xfrm>
        </p:grpSpPr>
        <p:sp>
          <p:nvSpPr>
            <p:cNvPr id="20" name="Rectangle 19">
              <a:extLst>
                <a:ext uri="{FF2B5EF4-FFF2-40B4-BE49-F238E27FC236}">
                  <a16:creationId xmlns:a16="http://schemas.microsoft.com/office/drawing/2014/main" id="{9C0BAE80-CFA5-4F68-BD23-6F74039383D0}"/>
                </a:ext>
              </a:extLst>
            </p:cNvPr>
            <p:cNvSpPr/>
            <p:nvPr/>
          </p:nvSpPr>
          <p:spPr>
            <a:xfrm>
              <a:off x="762000" y="0"/>
              <a:ext cx="4724400" cy="76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2136DAD-2453-4C8E-9E6B-FA3088AB9DFA}"/>
                </a:ext>
              </a:extLst>
            </p:cNvPr>
            <p:cNvSpPr/>
            <p:nvPr/>
          </p:nvSpPr>
          <p:spPr>
            <a:xfrm>
              <a:off x="762000" y="762000"/>
              <a:ext cx="4724400" cy="54102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a:extLst>
              <a:ext uri="{FF2B5EF4-FFF2-40B4-BE49-F238E27FC236}">
                <a16:creationId xmlns:a16="http://schemas.microsoft.com/office/drawing/2014/main" id="{793660E9-6CF7-4DEB-B2B2-1145852BA877}"/>
              </a:ext>
            </a:extLst>
          </p:cNvPr>
          <p:cNvSpPr>
            <a:spLocks noGrp="1"/>
          </p:cNvSpPr>
          <p:nvPr>
            <p:ph type="ctrTitle"/>
          </p:nvPr>
        </p:nvSpPr>
        <p:spPr>
          <a:xfrm>
            <a:off x="1066800" y="1098550"/>
            <a:ext cx="4295422" cy="2411413"/>
          </a:xfrm>
        </p:spPr>
        <p:txBody>
          <a:bodyPr/>
          <a:lstStyle/>
          <a:p>
            <a:r>
              <a:rPr lang="pt-BR" dirty="0"/>
              <a:t>BBS Automation</a:t>
            </a:r>
            <a:endParaRPr lang="en-US" dirty="0"/>
          </a:p>
        </p:txBody>
      </p:sp>
      <p:sp>
        <p:nvSpPr>
          <p:cNvPr id="5" name="Subtitle 4">
            <a:extLst>
              <a:ext uri="{FF2B5EF4-FFF2-40B4-BE49-F238E27FC236}">
                <a16:creationId xmlns:a16="http://schemas.microsoft.com/office/drawing/2014/main" id="{BB1799DF-FB06-4058-AF21-E6464BBB2F1B}"/>
              </a:ext>
            </a:extLst>
          </p:cNvPr>
          <p:cNvSpPr>
            <a:spLocks noGrp="1"/>
          </p:cNvSpPr>
          <p:nvPr>
            <p:ph type="subTitle" idx="1"/>
          </p:nvPr>
        </p:nvSpPr>
        <p:spPr/>
        <p:txBody>
          <a:bodyPr/>
          <a:lstStyle/>
          <a:p>
            <a:r>
              <a:rPr lang="en-US" dirty="0"/>
              <a:t>BBS Gaspar</a:t>
            </a:r>
          </a:p>
        </p:txBody>
      </p:sp>
      <p:sp>
        <p:nvSpPr>
          <p:cNvPr id="6" name="Text Placeholder 5">
            <a:extLst>
              <a:ext uri="{FF2B5EF4-FFF2-40B4-BE49-F238E27FC236}">
                <a16:creationId xmlns:a16="http://schemas.microsoft.com/office/drawing/2014/main" id="{E39075F7-1CD8-4FDE-87EB-79D05EDBB65B}"/>
              </a:ext>
            </a:extLst>
          </p:cNvPr>
          <p:cNvSpPr>
            <a:spLocks noGrp="1"/>
          </p:cNvSpPr>
          <p:nvPr>
            <p:ph type="body" sz="quarter" idx="13"/>
          </p:nvPr>
        </p:nvSpPr>
        <p:spPr/>
        <p:txBody>
          <a:bodyPr/>
          <a:lstStyle/>
          <a:p>
            <a:r>
              <a:rPr lang="en-US" dirty="0" err="1"/>
              <a:t>Julho</a:t>
            </a:r>
            <a:r>
              <a:rPr lang="en-US" dirty="0"/>
              <a:t> 2024</a:t>
            </a:r>
          </a:p>
        </p:txBody>
      </p:sp>
      <p:grpSp>
        <p:nvGrpSpPr>
          <p:cNvPr id="12" name="Group 11">
            <a:extLst>
              <a:ext uri="{FF2B5EF4-FFF2-40B4-BE49-F238E27FC236}">
                <a16:creationId xmlns:a16="http://schemas.microsoft.com/office/drawing/2014/main" id="{2D661CAC-EE9B-46E5-BD92-AE396C556228}"/>
              </a:ext>
            </a:extLst>
          </p:cNvPr>
          <p:cNvGrpSpPr/>
          <p:nvPr/>
        </p:nvGrpSpPr>
        <p:grpSpPr>
          <a:xfrm>
            <a:off x="1181100" y="197978"/>
            <a:ext cx="1257300" cy="294573"/>
            <a:chOff x="-5642843" y="1366240"/>
            <a:chExt cx="5305426" cy="1243013"/>
          </a:xfrm>
          <a:solidFill>
            <a:schemeClr val="bg1"/>
          </a:solidFill>
        </p:grpSpPr>
        <p:sp>
          <p:nvSpPr>
            <p:cNvPr id="13" name="Freeform 5">
              <a:extLst>
                <a:ext uri="{FF2B5EF4-FFF2-40B4-BE49-F238E27FC236}">
                  <a16:creationId xmlns:a16="http://schemas.microsoft.com/office/drawing/2014/main" id="{E835DFF7-CC87-451A-B2FE-A81EB2C680F7}"/>
                </a:ext>
              </a:extLst>
            </p:cNvPr>
            <p:cNvSpPr>
              <a:spLocks noEditPoints="1"/>
            </p:cNvSpPr>
            <p:nvPr userDrawn="1"/>
          </p:nvSpPr>
          <p:spPr bwMode="auto">
            <a:xfrm>
              <a:off x="-4385543" y="1366240"/>
              <a:ext cx="600075" cy="598488"/>
            </a:xfrm>
            <a:custGeom>
              <a:avLst/>
              <a:gdLst>
                <a:gd name="T0" fmla="*/ 80 w 160"/>
                <a:gd name="T1" fmla="*/ 0 h 159"/>
                <a:gd name="T2" fmla="*/ 130 w 160"/>
                <a:gd name="T3" fmla="*/ 18 h 159"/>
                <a:gd name="T4" fmla="*/ 30 w 160"/>
                <a:gd name="T5" fmla="*/ 18 h 159"/>
                <a:gd name="T6" fmla="*/ 80 w 160"/>
                <a:gd name="T7" fmla="*/ 0 h 159"/>
                <a:gd name="T8" fmla="*/ 146 w 160"/>
                <a:gd name="T9" fmla="*/ 36 h 159"/>
                <a:gd name="T10" fmla="*/ 155 w 160"/>
                <a:gd name="T11" fmla="*/ 53 h 159"/>
                <a:gd name="T12" fmla="*/ 5 w 160"/>
                <a:gd name="T13" fmla="*/ 53 h 159"/>
                <a:gd name="T14" fmla="*/ 13 w 160"/>
                <a:gd name="T15" fmla="*/ 36 h 159"/>
                <a:gd name="T16" fmla="*/ 146 w 160"/>
                <a:gd name="T17" fmla="*/ 36 h 159"/>
                <a:gd name="T18" fmla="*/ 159 w 160"/>
                <a:gd name="T19" fmla="*/ 71 h 159"/>
                <a:gd name="T20" fmla="*/ 160 w 160"/>
                <a:gd name="T21" fmla="*/ 80 h 159"/>
                <a:gd name="T22" fmla="*/ 159 w 160"/>
                <a:gd name="T23" fmla="*/ 88 h 159"/>
                <a:gd name="T24" fmla="*/ 0 w 160"/>
                <a:gd name="T25" fmla="*/ 88 h 159"/>
                <a:gd name="T26" fmla="*/ 0 w 160"/>
                <a:gd name="T27" fmla="*/ 80 h 159"/>
                <a:gd name="T28" fmla="*/ 0 w 160"/>
                <a:gd name="T29" fmla="*/ 71 h 159"/>
                <a:gd name="T30" fmla="*/ 159 w 160"/>
                <a:gd name="T31" fmla="*/ 71 h 159"/>
                <a:gd name="T32" fmla="*/ 155 w 160"/>
                <a:gd name="T33" fmla="*/ 106 h 159"/>
                <a:gd name="T34" fmla="*/ 147 w 160"/>
                <a:gd name="T35" fmla="*/ 123 h 159"/>
                <a:gd name="T36" fmla="*/ 13 w 160"/>
                <a:gd name="T37" fmla="*/ 123 h 159"/>
                <a:gd name="T38" fmla="*/ 5 w 160"/>
                <a:gd name="T39" fmla="*/ 106 h 159"/>
                <a:gd name="T40" fmla="*/ 155 w 160"/>
                <a:gd name="T41" fmla="*/ 106 h 159"/>
                <a:gd name="T42" fmla="*/ 130 w 160"/>
                <a:gd name="T43" fmla="*/ 141 h 159"/>
                <a:gd name="T44" fmla="*/ 80 w 160"/>
                <a:gd name="T45" fmla="*/ 159 h 159"/>
                <a:gd name="T46" fmla="*/ 29 w 160"/>
                <a:gd name="T47" fmla="*/ 141 h 159"/>
                <a:gd name="T48" fmla="*/ 130 w 160"/>
                <a:gd name="T49" fmla="*/ 14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0" h="159">
                  <a:moveTo>
                    <a:pt x="80" y="0"/>
                  </a:moveTo>
                  <a:cubicBezTo>
                    <a:pt x="99" y="0"/>
                    <a:pt x="116" y="7"/>
                    <a:pt x="130" y="18"/>
                  </a:cubicBezTo>
                  <a:cubicBezTo>
                    <a:pt x="30" y="18"/>
                    <a:pt x="30" y="18"/>
                    <a:pt x="30" y="18"/>
                  </a:cubicBezTo>
                  <a:cubicBezTo>
                    <a:pt x="43" y="7"/>
                    <a:pt x="61" y="0"/>
                    <a:pt x="80" y="0"/>
                  </a:cubicBezTo>
                  <a:close/>
                  <a:moveTo>
                    <a:pt x="146" y="36"/>
                  </a:moveTo>
                  <a:cubicBezTo>
                    <a:pt x="150" y="41"/>
                    <a:pt x="153" y="47"/>
                    <a:pt x="155" y="53"/>
                  </a:cubicBezTo>
                  <a:cubicBezTo>
                    <a:pt x="5" y="53"/>
                    <a:pt x="5" y="53"/>
                    <a:pt x="5" y="53"/>
                  </a:cubicBezTo>
                  <a:cubicBezTo>
                    <a:pt x="7" y="47"/>
                    <a:pt x="10" y="41"/>
                    <a:pt x="13" y="36"/>
                  </a:cubicBezTo>
                  <a:cubicBezTo>
                    <a:pt x="146" y="36"/>
                    <a:pt x="146" y="36"/>
                    <a:pt x="146" y="36"/>
                  </a:cubicBezTo>
                  <a:close/>
                  <a:moveTo>
                    <a:pt x="159" y="71"/>
                  </a:moveTo>
                  <a:cubicBezTo>
                    <a:pt x="160" y="74"/>
                    <a:pt x="160" y="77"/>
                    <a:pt x="160" y="80"/>
                  </a:cubicBezTo>
                  <a:cubicBezTo>
                    <a:pt x="160" y="83"/>
                    <a:pt x="160" y="86"/>
                    <a:pt x="159" y="88"/>
                  </a:cubicBezTo>
                  <a:cubicBezTo>
                    <a:pt x="0" y="88"/>
                    <a:pt x="0" y="88"/>
                    <a:pt x="0" y="88"/>
                  </a:cubicBezTo>
                  <a:cubicBezTo>
                    <a:pt x="0" y="86"/>
                    <a:pt x="0" y="83"/>
                    <a:pt x="0" y="80"/>
                  </a:cubicBezTo>
                  <a:cubicBezTo>
                    <a:pt x="0" y="77"/>
                    <a:pt x="0" y="74"/>
                    <a:pt x="0" y="71"/>
                  </a:cubicBezTo>
                  <a:cubicBezTo>
                    <a:pt x="159" y="71"/>
                    <a:pt x="159" y="71"/>
                    <a:pt x="159" y="71"/>
                  </a:cubicBezTo>
                  <a:close/>
                  <a:moveTo>
                    <a:pt x="155" y="106"/>
                  </a:moveTo>
                  <a:cubicBezTo>
                    <a:pt x="153" y="112"/>
                    <a:pt x="150" y="118"/>
                    <a:pt x="147" y="123"/>
                  </a:cubicBezTo>
                  <a:cubicBezTo>
                    <a:pt x="13" y="123"/>
                    <a:pt x="13" y="123"/>
                    <a:pt x="13" y="123"/>
                  </a:cubicBezTo>
                  <a:cubicBezTo>
                    <a:pt x="10" y="118"/>
                    <a:pt x="7" y="112"/>
                    <a:pt x="5" y="106"/>
                  </a:cubicBezTo>
                  <a:cubicBezTo>
                    <a:pt x="155" y="106"/>
                    <a:pt x="155" y="106"/>
                    <a:pt x="155" y="106"/>
                  </a:cubicBezTo>
                  <a:close/>
                  <a:moveTo>
                    <a:pt x="130" y="141"/>
                  </a:moveTo>
                  <a:cubicBezTo>
                    <a:pt x="117" y="153"/>
                    <a:pt x="99" y="159"/>
                    <a:pt x="80" y="159"/>
                  </a:cubicBezTo>
                  <a:cubicBezTo>
                    <a:pt x="61" y="159"/>
                    <a:pt x="43" y="153"/>
                    <a:pt x="29" y="141"/>
                  </a:cubicBezTo>
                  <a:lnTo>
                    <a:pt x="130"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14" name="Freeform 6">
              <a:extLst>
                <a:ext uri="{FF2B5EF4-FFF2-40B4-BE49-F238E27FC236}">
                  <a16:creationId xmlns:a16="http://schemas.microsoft.com/office/drawing/2014/main" id="{C070A4A1-90FE-4BAD-ABEA-7873C60313A6}"/>
                </a:ext>
              </a:extLst>
            </p:cNvPr>
            <p:cNvSpPr>
              <a:spLocks noEditPoints="1"/>
            </p:cNvSpPr>
            <p:nvPr userDrawn="1"/>
          </p:nvSpPr>
          <p:spPr bwMode="auto">
            <a:xfrm>
              <a:off x="-5642843" y="1761528"/>
              <a:ext cx="1036638" cy="809625"/>
            </a:xfrm>
            <a:custGeom>
              <a:avLst/>
              <a:gdLst>
                <a:gd name="T0" fmla="*/ 0 w 277"/>
                <a:gd name="T1" fmla="*/ 215 h 215"/>
                <a:gd name="T2" fmla="*/ 0 w 277"/>
                <a:gd name="T3" fmla="*/ 0 h 215"/>
                <a:gd name="T4" fmla="*/ 137 w 277"/>
                <a:gd name="T5" fmla="*/ 0 h 215"/>
                <a:gd name="T6" fmla="*/ 178 w 277"/>
                <a:gd name="T7" fmla="*/ 99 h 215"/>
                <a:gd name="T8" fmla="*/ 137 w 277"/>
                <a:gd name="T9" fmla="*/ 215 h 215"/>
                <a:gd name="T10" fmla="*/ 0 w 277"/>
                <a:gd name="T11" fmla="*/ 215 h 215"/>
                <a:gd name="T12" fmla="*/ 50 w 277"/>
                <a:gd name="T13" fmla="*/ 91 h 215"/>
                <a:gd name="T14" fmla="*/ 104 w 277"/>
                <a:gd name="T15" fmla="*/ 91 h 215"/>
                <a:gd name="T16" fmla="*/ 137 w 277"/>
                <a:gd name="T17" fmla="*/ 22 h 215"/>
                <a:gd name="T18" fmla="*/ 50 w 277"/>
                <a:gd name="T19" fmla="*/ 22 h 215"/>
                <a:gd name="T20" fmla="*/ 50 w 277"/>
                <a:gd name="T21" fmla="*/ 91 h 215"/>
                <a:gd name="T22" fmla="*/ 50 w 277"/>
                <a:gd name="T23" fmla="*/ 193 h 215"/>
                <a:gd name="T24" fmla="*/ 114 w 277"/>
                <a:gd name="T25" fmla="*/ 193 h 215"/>
                <a:gd name="T26" fmla="*/ 137 w 277"/>
                <a:gd name="T27" fmla="*/ 109 h 215"/>
                <a:gd name="T28" fmla="*/ 50 w 277"/>
                <a:gd name="T29" fmla="*/ 109 h 215"/>
                <a:gd name="T30" fmla="*/ 50 w 277"/>
                <a:gd name="T31" fmla="*/ 19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7" h="215">
                  <a:moveTo>
                    <a:pt x="0" y="215"/>
                  </a:moveTo>
                  <a:cubicBezTo>
                    <a:pt x="0" y="143"/>
                    <a:pt x="0" y="72"/>
                    <a:pt x="0" y="0"/>
                  </a:cubicBezTo>
                  <a:cubicBezTo>
                    <a:pt x="45" y="0"/>
                    <a:pt x="91" y="0"/>
                    <a:pt x="137" y="0"/>
                  </a:cubicBezTo>
                  <a:cubicBezTo>
                    <a:pt x="256" y="0"/>
                    <a:pt x="251" y="80"/>
                    <a:pt x="178" y="99"/>
                  </a:cubicBezTo>
                  <a:cubicBezTo>
                    <a:pt x="263" y="104"/>
                    <a:pt x="277" y="215"/>
                    <a:pt x="137" y="215"/>
                  </a:cubicBezTo>
                  <a:cubicBezTo>
                    <a:pt x="91" y="215"/>
                    <a:pt x="45" y="215"/>
                    <a:pt x="0" y="215"/>
                  </a:cubicBezTo>
                  <a:close/>
                  <a:moveTo>
                    <a:pt x="50" y="91"/>
                  </a:moveTo>
                  <a:cubicBezTo>
                    <a:pt x="68" y="91"/>
                    <a:pt x="86" y="91"/>
                    <a:pt x="104" y="91"/>
                  </a:cubicBezTo>
                  <a:cubicBezTo>
                    <a:pt x="216" y="91"/>
                    <a:pt x="211" y="22"/>
                    <a:pt x="137" y="22"/>
                  </a:cubicBezTo>
                  <a:cubicBezTo>
                    <a:pt x="108" y="22"/>
                    <a:pt x="79" y="22"/>
                    <a:pt x="50" y="22"/>
                  </a:cubicBezTo>
                  <a:cubicBezTo>
                    <a:pt x="50" y="45"/>
                    <a:pt x="50" y="68"/>
                    <a:pt x="50" y="91"/>
                  </a:cubicBezTo>
                  <a:close/>
                  <a:moveTo>
                    <a:pt x="50" y="193"/>
                  </a:moveTo>
                  <a:cubicBezTo>
                    <a:pt x="69" y="193"/>
                    <a:pt x="96" y="193"/>
                    <a:pt x="114" y="193"/>
                  </a:cubicBezTo>
                  <a:cubicBezTo>
                    <a:pt x="227" y="193"/>
                    <a:pt x="214" y="109"/>
                    <a:pt x="137" y="109"/>
                  </a:cubicBezTo>
                  <a:cubicBezTo>
                    <a:pt x="107" y="109"/>
                    <a:pt x="80" y="109"/>
                    <a:pt x="50" y="109"/>
                  </a:cubicBezTo>
                  <a:cubicBezTo>
                    <a:pt x="50" y="137"/>
                    <a:pt x="50" y="165"/>
                    <a:pt x="50"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15" name="Freeform 7">
              <a:extLst>
                <a:ext uri="{FF2B5EF4-FFF2-40B4-BE49-F238E27FC236}">
                  <a16:creationId xmlns:a16="http://schemas.microsoft.com/office/drawing/2014/main" id="{3EAD7E92-2DA1-4F7B-81F8-0380894F7A76}"/>
                </a:ext>
              </a:extLst>
            </p:cNvPr>
            <p:cNvSpPr>
              <a:spLocks/>
            </p:cNvSpPr>
            <p:nvPr userDrawn="1"/>
          </p:nvSpPr>
          <p:spPr bwMode="auto">
            <a:xfrm>
              <a:off x="-4587155" y="1761528"/>
              <a:ext cx="950913" cy="825500"/>
            </a:xfrm>
            <a:custGeom>
              <a:avLst/>
              <a:gdLst>
                <a:gd name="T0" fmla="*/ 0 w 254"/>
                <a:gd name="T1" fmla="*/ 134 h 219"/>
                <a:gd name="T2" fmla="*/ 0 w 254"/>
                <a:gd name="T3" fmla="*/ 0 h 219"/>
                <a:gd name="T4" fmla="*/ 45 w 254"/>
                <a:gd name="T5" fmla="*/ 0 h 219"/>
                <a:gd name="T6" fmla="*/ 45 w 254"/>
                <a:gd name="T7" fmla="*/ 134 h 219"/>
                <a:gd name="T8" fmla="*/ 103 w 254"/>
                <a:gd name="T9" fmla="*/ 199 h 219"/>
                <a:gd name="T10" fmla="*/ 153 w 254"/>
                <a:gd name="T11" fmla="*/ 199 h 219"/>
                <a:gd name="T12" fmla="*/ 223 w 254"/>
                <a:gd name="T13" fmla="*/ 134 h 219"/>
                <a:gd name="T14" fmla="*/ 223 w 254"/>
                <a:gd name="T15" fmla="*/ 0 h 219"/>
                <a:gd name="T16" fmla="*/ 254 w 254"/>
                <a:gd name="T17" fmla="*/ 0 h 219"/>
                <a:gd name="T18" fmla="*/ 254 w 254"/>
                <a:gd name="T19" fmla="*/ 130 h 219"/>
                <a:gd name="T20" fmla="*/ 172 w 254"/>
                <a:gd name="T21" fmla="*/ 215 h 219"/>
                <a:gd name="T22" fmla="*/ 79 w 254"/>
                <a:gd name="T23" fmla="*/ 215 h 219"/>
                <a:gd name="T24" fmla="*/ 0 w 254"/>
                <a:gd name="T25" fmla="*/ 13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4" h="219">
                  <a:moveTo>
                    <a:pt x="0" y="134"/>
                  </a:moveTo>
                  <a:cubicBezTo>
                    <a:pt x="0" y="90"/>
                    <a:pt x="0" y="45"/>
                    <a:pt x="0" y="0"/>
                  </a:cubicBezTo>
                  <a:cubicBezTo>
                    <a:pt x="15" y="0"/>
                    <a:pt x="30" y="0"/>
                    <a:pt x="45" y="0"/>
                  </a:cubicBezTo>
                  <a:cubicBezTo>
                    <a:pt x="45" y="45"/>
                    <a:pt x="45" y="90"/>
                    <a:pt x="45" y="134"/>
                  </a:cubicBezTo>
                  <a:cubicBezTo>
                    <a:pt x="47" y="165"/>
                    <a:pt x="62" y="189"/>
                    <a:pt x="103" y="199"/>
                  </a:cubicBezTo>
                  <a:cubicBezTo>
                    <a:pt x="120" y="200"/>
                    <a:pt x="136" y="200"/>
                    <a:pt x="153" y="199"/>
                  </a:cubicBezTo>
                  <a:cubicBezTo>
                    <a:pt x="190" y="196"/>
                    <a:pt x="218" y="169"/>
                    <a:pt x="223" y="134"/>
                  </a:cubicBezTo>
                  <a:cubicBezTo>
                    <a:pt x="223" y="89"/>
                    <a:pt x="223" y="44"/>
                    <a:pt x="223" y="0"/>
                  </a:cubicBezTo>
                  <a:cubicBezTo>
                    <a:pt x="234" y="0"/>
                    <a:pt x="244" y="0"/>
                    <a:pt x="254" y="0"/>
                  </a:cubicBezTo>
                  <a:cubicBezTo>
                    <a:pt x="254" y="43"/>
                    <a:pt x="254" y="87"/>
                    <a:pt x="254" y="130"/>
                  </a:cubicBezTo>
                  <a:cubicBezTo>
                    <a:pt x="254" y="179"/>
                    <a:pt x="210" y="212"/>
                    <a:pt x="172" y="215"/>
                  </a:cubicBezTo>
                  <a:cubicBezTo>
                    <a:pt x="135" y="219"/>
                    <a:pt x="118" y="219"/>
                    <a:pt x="79" y="215"/>
                  </a:cubicBezTo>
                  <a:cubicBezTo>
                    <a:pt x="41" y="212"/>
                    <a:pt x="0" y="178"/>
                    <a:pt x="0"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16" name="Freeform 8">
              <a:extLst>
                <a:ext uri="{FF2B5EF4-FFF2-40B4-BE49-F238E27FC236}">
                  <a16:creationId xmlns:a16="http://schemas.microsoft.com/office/drawing/2014/main" id="{8747F5EE-C9A0-40D2-900A-CB11E485E783}"/>
                </a:ext>
              </a:extLst>
            </p:cNvPr>
            <p:cNvSpPr>
              <a:spLocks/>
            </p:cNvSpPr>
            <p:nvPr userDrawn="1"/>
          </p:nvSpPr>
          <p:spPr bwMode="auto">
            <a:xfrm>
              <a:off x="-3456855" y="1761528"/>
              <a:ext cx="947738" cy="809625"/>
            </a:xfrm>
            <a:custGeom>
              <a:avLst/>
              <a:gdLst>
                <a:gd name="T0" fmla="*/ 0 w 597"/>
                <a:gd name="T1" fmla="*/ 510 h 510"/>
                <a:gd name="T2" fmla="*/ 0 w 597"/>
                <a:gd name="T3" fmla="*/ 0 h 510"/>
                <a:gd name="T4" fmla="*/ 64 w 597"/>
                <a:gd name="T5" fmla="*/ 0 h 510"/>
                <a:gd name="T6" fmla="*/ 526 w 597"/>
                <a:gd name="T7" fmla="*/ 370 h 510"/>
                <a:gd name="T8" fmla="*/ 526 w 597"/>
                <a:gd name="T9" fmla="*/ 0 h 510"/>
                <a:gd name="T10" fmla="*/ 597 w 597"/>
                <a:gd name="T11" fmla="*/ 0 h 510"/>
                <a:gd name="T12" fmla="*/ 597 w 597"/>
                <a:gd name="T13" fmla="*/ 510 h 510"/>
                <a:gd name="T14" fmla="*/ 541 w 597"/>
                <a:gd name="T15" fmla="*/ 510 h 510"/>
                <a:gd name="T16" fmla="*/ 71 w 597"/>
                <a:gd name="T17" fmla="*/ 138 h 510"/>
                <a:gd name="T18" fmla="*/ 71 w 597"/>
                <a:gd name="T19" fmla="*/ 510 h 510"/>
                <a:gd name="T20" fmla="*/ 0 w 597"/>
                <a:gd name="T21" fmla="*/ 51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510">
                  <a:moveTo>
                    <a:pt x="0" y="510"/>
                  </a:moveTo>
                  <a:lnTo>
                    <a:pt x="0" y="0"/>
                  </a:lnTo>
                  <a:lnTo>
                    <a:pt x="64" y="0"/>
                  </a:lnTo>
                  <a:lnTo>
                    <a:pt x="526" y="370"/>
                  </a:lnTo>
                  <a:lnTo>
                    <a:pt x="526" y="0"/>
                  </a:lnTo>
                  <a:lnTo>
                    <a:pt x="597" y="0"/>
                  </a:lnTo>
                  <a:lnTo>
                    <a:pt x="597" y="510"/>
                  </a:lnTo>
                  <a:lnTo>
                    <a:pt x="541" y="510"/>
                  </a:lnTo>
                  <a:lnTo>
                    <a:pt x="71" y="138"/>
                  </a:lnTo>
                  <a:lnTo>
                    <a:pt x="71" y="510"/>
                  </a:lnTo>
                  <a:lnTo>
                    <a:pt x="0" y="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17" name="Freeform 9">
              <a:extLst>
                <a:ext uri="{FF2B5EF4-FFF2-40B4-BE49-F238E27FC236}">
                  <a16:creationId xmlns:a16="http://schemas.microsoft.com/office/drawing/2014/main" id="{79E53B9B-3DE2-4B7A-9BD2-5EEFD591F97C}"/>
                </a:ext>
              </a:extLst>
            </p:cNvPr>
            <p:cNvSpPr>
              <a:spLocks/>
            </p:cNvSpPr>
            <p:nvPr userDrawn="1"/>
          </p:nvSpPr>
          <p:spPr bwMode="auto">
            <a:xfrm>
              <a:off x="-2564680" y="1753590"/>
              <a:ext cx="1265238" cy="855663"/>
            </a:xfrm>
            <a:custGeom>
              <a:avLst/>
              <a:gdLst>
                <a:gd name="T0" fmla="*/ 197 w 338"/>
                <a:gd name="T1" fmla="*/ 20 h 227"/>
                <a:gd name="T2" fmla="*/ 326 w 338"/>
                <a:gd name="T3" fmla="*/ 56 h 227"/>
                <a:gd name="T4" fmla="*/ 338 w 338"/>
                <a:gd name="T5" fmla="*/ 20 h 227"/>
                <a:gd name="T6" fmla="*/ 194 w 338"/>
                <a:gd name="T7" fmla="*/ 2 h 227"/>
                <a:gd name="T8" fmla="*/ 155 w 338"/>
                <a:gd name="T9" fmla="*/ 217 h 227"/>
                <a:gd name="T10" fmla="*/ 337 w 338"/>
                <a:gd name="T11" fmla="*/ 208 h 227"/>
                <a:gd name="T12" fmla="*/ 337 w 338"/>
                <a:gd name="T13" fmla="*/ 114 h 227"/>
                <a:gd name="T14" fmla="*/ 261 w 338"/>
                <a:gd name="T15" fmla="*/ 112 h 227"/>
                <a:gd name="T16" fmla="*/ 261 w 338"/>
                <a:gd name="T17" fmla="*/ 135 h 227"/>
                <a:gd name="T18" fmla="*/ 292 w 338"/>
                <a:gd name="T19" fmla="*/ 133 h 227"/>
                <a:gd name="T20" fmla="*/ 292 w 338"/>
                <a:gd name="T21" fmla="*/ 195 h 227"/>
                <a:gd name="T22" fmla="*/ 162 w 338"/>
                <a:gd name="T23" fmla="*/ 195 h 227"/>
                <a:gd name="T24" fmla="*/ 197 w 338"/>
                <a:gd name="T25" fmla="*/ 2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8" h="227">
                  <a:moveTo>
                    <a:pt x="197" y="20"/>
                  </a:moveTo>
                  <a:cubicBezTo>
                    <a:pt x="254" y="13"/>
                    <a:pt x="294" y="29"/>
                    <a:pt x="326" y="56"/>
                  </a:cubicBezTo>
                  <a:cubicBezTo>
                    <a:pt x="330" y="44"/>
                    <a:pt x="334" y="32"/>
                    <a:pt x="338" y="20"/>
                  </a:cubicBezTo>
                  <a:cubicBezTo>
                    <a:pt x="288" y="0"/>
                    <a:pt x="234" y="0"/>
                    <a:pt x="194" y="2"/>
                  </a:cubicBezTo>
                  <a:cubicBezTo>
                    <a:pt x="43" y="7"/>
                    <a:pt x="0" y="183"/>
                    <a:pt x="155" y="217"/>
                  </a:cubicBezTo>
                  <a:cubicBezTo>
                    <a:pt x="218" y="227"/>
                    <a:pt x="283" y="224"/>
                    <a:pt x="337" y="208"/>
                  </a:cubicBezTo>
                  <a:cubicBezTo>
                    <a:pt x="337" y="176"/>
                    <a:pt x="337" y="145"/>
                    <a:pt x="337" y="114"/>
                  </a:cubicBezTo>
                  <a:cubicBezTo>
                    <a:pt x="311" y="113"/>
                    <a:pt x="286" y="112"/>
                    <a:pt x="261" y="112"/>
                  </a:cubicBezTo>
                  <a:cubicBezTo>
                    <a:pt x="261" y="120"/>
                    <a:pt x="261" y="127"/>
                    <a:pt x="261" y="135"/>
                  </a:cubicBezTo>
                  <a:cubicBezTo>
                    <a:pt x="272" y="134"/>
                    <a:pt x="282" y="134"/>
                    <a:pt x="292" y="133"/>
                  </a:cubicBezTo>
                  <a:cubicBezTo>
                    <a:pt x="292" y="153"/>
                    <a:pt x="292" y="174"/>
                    <a:pt x="292" y="195"/>
                  </a:cubicBezTo>
                  <a:cubicBezTo>
                    <a:pt x="248" y="210"/>
                    <a:pt x="205" y="209"/>
                    <a:pt x="162" y="195"/>
                  </a:cubicBezTo>
                  <a:cubicBezTo>
                    <a:pt x="70" y="150"/>
                    <a:pt x="95" y="34"/>
                    <a:pt x="19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sp>
          <p:nvSpPr>
            <p:cNvPr id="18" name="Freeform 10">
              <a:extLst>
                <a:ext uri="{FF2B5EF4-FFF2-40B4-BE49-F238E27FC236}">
                  <a16:creationId xmlns:a16="http://schemas.microsoft.com/office/drawing/2014/main" id="{5F529282-3AE5-42D7-8115-BAA1D9F354C0}"/>
                </a:ext>
              </a:extLst>
            </p:cNvPr>
            <p:cNvSpPr>
              <a:spLocks/>
            </p:cNvSpPr>
            <p:nvPr userDrawn="1"/>
          </p:nvSpPr>
          <p:spPr bwMode="auto">
            <a:xfrm>
              <a:off x="-1145455" y="1772640"/>
              <a:ext cx="808038" cy="798513"/>
            </a:xfrm>
            <a:custGeom>
              <a:avLst/>
              <a:gdLst>
                <a:gd name="T0" fmla="*/ 216 w 216"/>
                <a:gd name="T1" fmla="*/ 189 h 212"/>
                <a:gd name="T2" fmla="*/ 216 w 216"/>
                <a:gd name="T3" fmla="*/ 212 h 212"/>
                <a:gd name="T4" fmla="*/ 0 w 216"/>
                <a:gd name="T5" fmla="*/ 212 h 212"/>
                <a:gd name="T6" fmla="*/ 0 w 216"/>
                <a:gd name="T7" fmla="*/ 0 h 212"/>
                <a:gd name="T8" fmla="*/ 216 w 216"/>
                <a:gd name="T9" fmla="*/ 0 h 212"/>
                <a:gd name="T10" fmla="*/ 216 w 216"/>
                <a:gd name="T11" fmla="*/ 26 h 212"/>
                <a:gd name="T12" fmla="*/ 44 w 216"/>
                <a:gd name="T13" fmla="*/ 22 h 212"/>
                <a:gd name="T14" fmla="*/ 44 w 216"/>
                <a:gd name="T15" fmla="*/ 89 h 212"/>
                <a:gd name="T16" fmla="*/ 207 w 216"/>
                <a:gd name="T17" fmla="*/ 88 h 212"/>
                <a:gd name="T18" fmla="*/ 207 w 216"/>
                <a:gd name="T19" fmla="*/ 112 h 212"/>
                <a:gd name="T20" fmla="*/ 44 w 216"/>
                <a:gd name="T21" fmla="*/ 110 h 212"/>
                <a:gd name="T22" fmla="*/ 44 w 216"/>
                <a:gd name="T23" fmla="*/ 193 h 212"/>
                <a:gd name="T24" fmla="*/ 216 w 216"/>
                <a:gd name="T25" fmla="*/ 18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6" h="212">
                  <a:moveTo>
                    <a:pt x="216" y="189"/>
                  </a:moveTo>
                  <a:cubicBezTo>
                    <a:pt x="216" y="197"/>
                    <a:pt x="216" y="204"/>
                    <a:pt x="216" y="212"/>
                  </a:cubicBezTo>
                  <a:cubicBezTo>
                    <a:pt x="144" y="212"/>
                    <a:pt x="72" y="212"/>
                    <a:pt x="0" y="212"/>
                  </a:cubicBezTo>
                  <a:cubicBezTo>
                    <a:pt x="0" y="140"/>
                    <a:pt x="0" y="72"/>
                    <a:pt x="0" y="0"/>
                  </a:cubicBezTo>
                  <a:cubicBezTo>
                    <a:pt x="72" y="0"/>
                    <a:pt x="144" y="0"/>
                    <a:pt x="216" y="0"/>
                  </a:cubicBezTo>
                  <a:cubicBezTo>
                    <a:pt x="216" y="10"/>
                    <a:pt x="216" y="16"/>
                    <a:pt x="216" y="26"/>
                  </a:cubicBezTo>
                  <a:cubicBezTo>
                    <a:pt x="158" y="22"/>
                    <a:pt x="100" y="21"/>
                    <a:pt x="44" y="22"/>
                  </a:cubicBezTo>
                  <a:cubicBezTo>
                    <a:pt x="44" y="45"/>
                    <a:pt x="44" y="67"/>
                    <a:pt x="44" y="89"/>
                  </a:cubicBezTo>
                  <a:cubicBezTo>
                    <a:pt x="100" y="90"/>
                    <a:pt x="155" y="92"/>
                    <a:pt x="207" y="88"/>
                  </a:cubicBezTo>
                  <a:cubicBezTo>
                    <a:pt x="207" y="96"/>
                    <a:pt x="207" y="104"/>
                    <a:pt x="207" y="112"/>
                  </a:cubicBezTo>
                  <a:cubicBezTo>
                    <a:pt x="152" y="111"/>
                    <a:pt x="98" y="111"/>
                    <a:pt x="44" y="110"/>
                  </a:cubicBezTo>
                  <a:cubicBezTo>
                    <a:pt x="44" y="138"/>
                    <a:pt x="44" y="165"/>
                    <a:pt x="44" y="193"/>
                  </a:cubicBezTo>
                  <a:cubicBezTo>
                    <a:pt x="111" y="195"/>
                    <a:pt x="169" y="194"/>
                    <a:pt x="216"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200"/>
            </a:p>
          </p:txBody>
        </p:sp>
      </p:grpSp>
    </p:spTree>
    <p:extLst>
      <p:ext uri="{BB962C8B-B14F-4D97-AF65-F5344CB8AC3E}">
        <p14:creationId xmlns:p14="http://schemas.microsoft.com/office/powerpoint/2010/main" val="13587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FE3016-650C-4D9A-9439-7BFEDD8CCA2B}"/>
              </a:ext>
            </a:extLst>
          </p:cNvPr>
          <p:cNvSpPr>
            <a:spLocks noGrp="1"/>
          </p:cNvSpPr>
          <p:nvPr>
            <p:ph type="title"/>
          </p:nvPr>
        </p:nvSpPr>
        <p:spPr>
          <a:xfrm>
            <a:off x="381000" y="459797"/>
            <a:ext cx="7637359" cy="1116403"/>
          </a:xfrm>
        </p:spPr>
        <p:txBody>
          <a:bodyPr>
            <a:normAutofit/>
          </a:bodyPr>
          <a:lstStyle/>
          <a:p>
            <a:pPr algn="l" rtl="0"/>
            <a:r>
              <a:rPr lang="pt-br" b="0" i="0" u="none" baseline="0"/>
              <a:t>Impacto global incomparável do</a:t>
            </a:r>
            <a:br>
              <a:rPr lang="pt-br" b="0" i="0" u="none" baseline="0"/>
            </a:br>
            <a:r>
              <a:rPr lang="pt-br" b="0" i="0" u="none" baseline="0"/>
              <a:t>footprint de oleaginosas da Bunge</a:t>
            </a:r>
          </a:p>
        </p:txBody>
      </p:sp>
      <p:grpSp>
        <p:nvGrpSpPr>
          <p:cNvPr id="778" name="Group 777">
            <a:extLst>
              <a:ext uri="{FF2B5EF4-FFF2-40B4-BE49-F238E27FC236}">
                <a16:creationId xmlns:a16="http://schemas.microsoft.com/office/drawing/2014/main" id="{81AE5808-0DF1-4E1D-816F-48171F2ADE40}"/>
              </a:ext>
            </a:extLst>
          </p:cNvPr>
          <p:cNvGrpSpPr/>
          <p:nvPr/>
        </p:nvGrpSpPr>
        <p:grpSpPr>
          <a:xfrm>
            <a:off x="272820" y="2380900"/>
            <a:ext cx="7702589" cy="3494120"/>
            <a:chOff x="417601" y="2327560"/>
            <a:chExt cx="7200000" cy="3266131"/>
          </a:xfrm>
        </p:grpSpPr>
        <p:grpSp>
          <p:nvGrpSpPr>
            <p:cNvPr id="75" name="Group 74">
              <a:extLst>
                <a:ext uri="{FF2B5EF4-FFF2-40B4-BE49-F238E27FC236}">
                  <a16:creationId xmlns:a16="http://schemas.microsoft.com/office/drawing/2014/main" id="{10CBFF88-329B-4103-BD23-09994C06F83E}"/>
                </a:ext>
              </a:extLst>
            </p:cNvPr>
            <p:cNvGrpSpPr/>
            <p:nvPr/>
          </p:nvGrpSpPr>
          <p:grpSpPr>
            <a:xfrm>
              <a:off x="417601" y="2327560"/>
              <a:ext cx="7200000" cy="3266131"/>
              <a:chOff x="452276" y="1264293"/>
              <a:chExt cx="11261743" cy="5108656"/>
            </a:xfrm>
            <a:solidFill>
              <a:schemeClr val="tx1">
                <a:lumMod val="20000"/>
                <a:lumOff val="80000"/>
              </a:schemeClr>
            </a:solidFill>
          </p:grpSpPr>
          <p:grpSp>
            <p:nvGrpSpPr>
              <p:cNvPr id="76" name="Group 75">
                <a:extLst>
                  <a:ext uri="{FF2B5EF4-FFF2-40B4-BE49-F238E27FC236}">
                    <a16:creationId xmlns:a16="http://schemas.microsoft.com/office/drawing/2014/main" id="{38072DA4-3CFB-4721-9CB6-C1D062430FA0}"/>
                  </a:ext>
                </a:extLst>
              </p:cNvPr>
              <p:cNvGrpSpPr/>
              <p:nvPr/>
            </p:nvGrpSpPr>
            <p:grpSpPr>
              <a:xfrm>
                <a:off x="3171667" y="4053585"/>
                <a:ext cx="1462090" cy="2319364"/>
                <a:chOff x="3171667" y="4053585"/>
                <a:chExt cx="1462090" cy="2319364"/>
              </a:xfrm>
              <a:grpFill/>
            </p:grpSpPr>
            <p:sp>
              <p:nvSpPr>
                <p:cNvPr id="647" name="Freeform 5">
                  <a:extLst>
                    <a:ext uri="{FF2B5EF4-FFF2-40B4-BE49-F238E27FC236}">
                      <a16:creationId xmlns:a16="http://schemas.microsoft.com/office/drawing/2014/main" id="{55FC75E3-3716-467F-A5FB-97BD8966CBD6}"/>
                    </a:ext>
                  </a:extLst>
                </p:cNvPr>
                <p:cNvSpPr>
                  <a:spLocks/>
                </p:cNvSpPr>
                <p:nvPr/>
              </p:nvSpPr>
              <p:spPr bwMode="auto">
                <a:xfrm>
                  <a:off x="3759043" y="5060072"/>
                  <a:ext cx="258763" cy="268291"/>
                </a:xfrm>
                <a:custGeom>
                  <a:avLst/>
                  <a:gdLst>
                    <a:gd name="T0" fmla="*/ 133 w 239"/>
                    <a:gd name="T1" fmla="*/ 40 h 252"/>
                    <a:gd name="T2" fmla="*/ 128 w 239"/>
                    <a:gd name="T3" fmla="*/ 27 h 252"/>
                    <a:gd name="T4" fmla="*/ 126 w 239"/>
                    <a:gd name="T5" fmla="*/ 19 h 252"/>
                    <a:gd name="T6" fmla="*/ 125 w 239"/>
                    <a:gd name="T7" fmla="*/ 13 h 252"/>
                    <a:gd name="T8" fmla="*/ 116 w 239"/>
                    <a:gd name="T9" fmla="*/ 8 h 252"/>
                    <a:gd name="T10" fmla="*/ 105 w 239"/>
                    <a:gd name="T11" fmla="*/ 2 h 252"/>
                    <a:gd name="T12" fmla="*/ 82 w 239"/>
                    <a:gd name="T13" fmla="*/ 2 h 252"/>
                    <a:gd name="T14" fmla="*/ 38 w 239"/>
                    <a:gd name="T15" fmla="*/ 9 h 252"/>
                    <a:gd name="T16" fmla="*/ 21 w 239"/>
                    <a:gd name="T17" fmla="*/ 19 h 252"/>
                    <a:gd name="T18" fmla="*/ 10 w 239"/>
                    <a:gd name="T19" fmla="*/ 44 h 252"/>
                    <a:gd name="T20" fmla="*/ 9 w 239"/>
                    <a:gd name="T21" fmla="*/ 58 h 252"/>
                    <a:gd name="T22" fmla="*/ 5 w 239"/>
                    <a:gd name="T23" fmla="*/ 73 h 252"/>
                    <a:gd name="T24" fmla="*/ 3 w 239"/>
                    <a:gd name="T25" fmla="*/ 79 h 252"/>
                    <a:gd name="T26" fmla="*/ 0 w 239"/>
                    <a:gd name="T27" fmla="*/ 83 h 252"/>
                    <a:gd name="T28" fmla="*/ 7 w 239"/>
                    <a:gd name="T29" fmla="*/ 94 h 252"/>
                    <a:gd name="T30" fmla="*/ 27 w 239"/>
                    <a:gd name="T31" fmla="*/ 117 h 252"/>
                    <a:gd name="T32" fmla="*/ 50 w 239"/>
                    <a:gd name="T33" fmla="*/ 136 h 252"/>
                    <a:gd name="T34" fmla="*/ 80 w 239"/>
                    <a:gd name="T35" fmla="*/ 144 h 252"/>
                    <a:gd name="T36" fmla="*/ 97 w 239"/>
                    <a:gd name="T37" fmla="*/ 157 h 252"/>
                    <a:gd name="T38" fmla="*/ 122 w 239"/>
                    <a:gd name="T39" fmla="*/ 170 h 252"/>
                    <a:gd name="T40" fmla="*/ 145 w 239"/>
                    <a:gd name="T41" fmla="*/ 188 h 252"/>
                    <a:gd name="T42" fmla="*/ 131 w 239"/>
                    <a:gd name="T43" fmla="*/ 212 h 252"/>
                    <a:gd name="T44" fmla="*/ 127 w 239"/>
                    <a:gd name="T45" fmla="*/ 225 h 252"/>
                    <a:gd name="T46" fmla="*/ 120 w 239"/>
                    <a:gd name="T47" fmla="*/ 237 h 252"/>
                    <a:gd name="T48" fmla="*/ 124 w 239"/>
                    <a:gd name="T49" fmla="*/ 243 h 252"/>
                    <a:gd name="T50" fmla="*/ 136 w 239"/>
                    <a:gd name="T51" fmla="*/ 242 h 252"/>
                    <a:gd name="T52" fmla="*/ 153 w 239"/>
                    <a:gd name="T53" fmla="*/ 247 h 252"/>
                    <a:gd name="T54" fmla="*/ 168 w 239"/>
                    <a:gd name="T55" fmla="*/ 247 h 252"/>
                    <a:gd name="T56" fmla="*/ 176 w 239"/>
                    <a:gd name="T57" fmla="*/ 248 h 252"/>
                    <a:gd name="T58" fmla="*/ 182 w 239"/>
                    <a:gd name="T59" fmla="*/ 251 h 252"/>
                    <a:gd name="T60" fmla="*/ 196 w 239"/>
                    <a:gd name="T61" fmla="*/ 245 h 252"/>
                    <a:gd name="T62" fmla="*/ 202 w 239"/>
                    <a:gd name="T63" fmla="*/ 244 h 252"/>
                    <a:gd name="T64" fmla="*/ 204 w 239"/>
                    <a:gd name="T65" fmla="*/ 239 h 252"/>
                    <a:gd name="T66" fmla="*/ 222 w 239"/>
                    <a:gd name="T67" fmla="*/ 223 h 252"/>
                    <a:gd name="T68" fmla="*/ 232 w 239"/>
                    <a:gd name="T69" fmla="*/ 192 h 252"/>
                    <a:gd name="T70" fmla="*/ 235 w 239"/>
                    <a:gd name="T71" fmla="*/ 172 h 252"/>
                    <a:gd name="T72" fmla="*/ 237 w 239"/>
                    <a:gd name="T73" fmla="*/ 154 h 252"/>
                    <a:gd name="T74" fmla="*/ 239 w 239"/>
                    <a:gd name="T75" fmla="*/ 146 h 252"/>
                    <a:gd name="T76" fmla="*/ 233 w 239"/>
                    <a:gd name="T77" fmla="*/ 143 h 252"/>
                    <a:gd name="T78" fmla="*/ 213 w 239"/>
                    <a:gd name="T79" fmla="*/ 143 h 252"/>
                    <a:gd name="T80" fmla="*/ 201 w 239"/>
                    <a:gd name="T81" fmla="*/ 114 h 252"/>
                    <a:gd name="T82" fmla="*/ 198 w 239"/>
                    <a:gd name="T83" fmla="*/ 97 h 252"/>
                    <a:gd name="T84" fmla="*/ 185 w 239"/>
                    <a:gd name="T85" fmla="*/ 90 h 252"/>
                    <a:gd name="T86" fmla="*/ 177 w 239"/>
                    <a:gd name="T87" fmla="*/ 89 h 252"/>
                    <a:gd name="T88" fmla="*/ 170 w 239"/>
                    <a:gd name="T89" fmla="*/ 92 h 252"/>
                    <a:gd name="T90" fmla="*/ 148 w 239"/>
                    <a:gd name="T91" fmla="*/ 88 h 252"/>
                    <a:gd name="T92" fmla="*/ 132 w 239"/>
                    <a:gd name="T93" fmla="*/ 84 h 252"/>
                    <a:gd name="T94" fmla="*/ 134 w 239"/>
                    <a:gd name="T95" fmla="*/ 66 h 252"/>
                    <a:gd name="T96" fmla="*/ 133 w 239"/>
                    <a:gd name="T97" fmla="*/ 4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9" h="252">
                      <a:moveTo>
                        <a:pt x="133" y="40"/>
                      </a:moveTo>
                      <a:cubicBezTo>
                        <a:pt x="131" y="35"/>
                        <a:pt x="130" y="31"/>
                        <a:pt x="128" y="27"/>
                      </a:cubicBezTo>
                      <a:cubicBezTo>
                        <a:pt x="127" y="24"/>
                        <a:pt x="126" y="22"/>
                        <a:pt x="126" y="19"/>
                      </a:cubicBezTo>
                      <a:cubicBezTo>
                        <a:pt x="126" y="16"/>
                        <a:pt x="127" y="15"/>
                        <a:pt x="125" y="13"/>
                      </a:cubicBezTo>
                      <a:cubicBezTo>
                        <a:pt x="123" y="11"/>
                        <a:pt x="119" y="9"/>
                        <a:pt x="116" y="8"/>
                      </a:cubicBezTo>
                      <a:cubicBezTo>
                        <a:pt x="112" y="6"/>
                        <a:pt x="109" y="3"/>
                        <a:pt x="105" y="2"/>
                      </a:cubicBezTo>
                      <a:cubicBezTo>
                        <a:pt x="97" y="0"/>
                        <a:pt x="90" y="2"/>
                        <a:pt x="82" y="2"/>
                      </a:cubicBezTo>
                      <a:cubicBezTo>
                        <a:pt x="67" y="3"/>
                        <a:pt x="52" y="6"/>
                        <a:pt x="38" y="9"/>
                      </a:cubicBezTo>
                      <a:cubicBezTo>
                        <a:pt x="30" y="10"/>
                        <a:pt x="25" y="12"/>
                        <a:pt x="21" y="19"/>
                      </a:cubicBezTo>
                      <a:cubicBezTo>
                        <a:pt x="17" y="27"/>
                        <a:pt x="11" y="35"/>
                        <a:pt x="10" y="44"/>
                      </a:cubicBezTo>
                      <a:cubicBezTo>
                        <a:pt x="10" y="49"/>
                        <a:pt x="10" y="53"/>
                        <a:pt x="9" y="58"/>
                      </a:cubicBezTo>
                      <a:cubicBezTo>
                        <a:pt x="8" y="63"/>
                        <a:pt x="6" y="68"/>
                        <a:pt x="5" y="73"/>
                      </a:cubicBezTo>
                      <a:cubicBezTo>
                        <a:pt x="4" y="75"/>
                        <a:pt x="4" y="77"/>
                        <a:pt x="3" y="79"/>
                      </a:cubicBezTo>
                      <a:cubicBezTo>
                        <a:pt x="2" y="80"/>
                        <a:pt x="1" y="82"/>
                        <a:pt x="0" y="83"/>
                      </a:cubicBezTo>
                      <a:cubicBezTo>
                        <a:pt x="0" y="86"/>
                        <a:pt x="5" y="91"/>
                        <a:pt x="7" y="94"/>
                      </a:cubicBezTo>
                      <a:cubicBezTo>
                        <a:pt x="14" y="102"/>
                        <a:pt x="21" y="109"/>
                        <a:pt x="27" y="117"/>
                      </a:cubicBezTo>
                      <a:cubicBezTo>
                        <a:pt x="33" y="124"/>
                        <a:pt x="41" y="133"/>
                        <a:pt x="50" y="136"/>
                      </a:cubicBezTo>
                      <a:cubicBezTo>
                        <a:pt x="60" y="140"/>
                        <a:pt x="71" y="139"/>
                        <a:pt x="80" y="144"/>
                      </a:cubicBezTo>
                      <a:cubicBezTo>
                        <a:pt x="86" y="147"/>
                        <a:pt x="91" y="153"/>
                        <a:pt x="97" y="157"/>
                      </a:cubicBezTo>
                      <a:cubicBezTo>
                        <a:pt x="105" y="162"/>
                        <a:pt x="113" y="166"/>
                        <a:pt x="122" y="170"/>
                      </a:cubicBezTo>
                      <a:cubicBezTo>
                        <a:pt x="130" y="174"/>
                        <a:pt x="143" y="178"/>
                        <a:pt x="145" y="188"/>
                      </a:cubicBezTo>
                      <a:cubicBezTo>
                        <a:pt x="148" y="198"/>
                        <a:pt x="135" y="205"/>
                        <a:pt x="131" y="212"/>
                      </a:cubicBezTo>
                      <a:cubicBezTo>
                        <a:pt x="129" y="216"/>
                        <a:pt x="129" y="221"/>
                        <a:pt x="127" y="225"/>
                      </a:cubicBezTo>
                      <a:cubicBezTo>
                        <a:pt x="124" y="229"/>
                        <a:pt x="122" y="233"/>
                        <a:pt x="120" y="237"/>
                      </a:cubicBezTo>
                      <a:cubicBezTo>
                        <a:pt x="117" y="242"/>
                        <a:pt x="118" y="243"/>
                        <a:pt x="124" y="243"/>
                      </a:cubicBezTo>
                      <a:cubicBezTo>
                        <a:pt x="128" y="243"/>
                        <a:pt x="132" y="242"/>
                        <a:pt x="136" y="242"/>
                      </a:cubicBezTo>
                      <a:cubicBezTo>
                        <a:pt x="139" y="243"/>
                        <a:pt x="154" y="242"/>
                        <a:pt x="153" y="247"/>
                      </a:cubicBezTo>
                      <a:cubicBezTo>
                        <a:pt x="153" y="249"/>
                        <a:pt x="167" y="247"/>
                        <a:pt x="168" y="247"/>
                      </a:cubicBezTo>
                      <a:cubicBezTo>
                        <a:pt x="171" y="247"/>
                        <a:pt x="173" y="247"/>
                        <a:pt x="176" y="248"/>
                      </a:cubicBezTo>
                      <a:cubicBezTo>
                        <a:pt x="178" y="249"/>
                        <a:pt x="180" y="250"/>
                        <a:pt x="182" y="251"/>
                      </a:cubicBezTo>
                      <a:cubicBezTo>
                        <a:pt x="187" y="252"/>
                        <a:pt x="191" y="246"/>
                        <a:pt x="196" y="245"/>
                      </a:cubicBezTo>
                      <a:cubicBezTo>
                        <a:pt x="198" y="245"/>
                        <a:pt x="201" y="246"/>
                        <a:pt x="202" y="244"/>
                      </a:cubicBezTo>
                      <a:cubicBezTo>
                        <a:pt x="203" y="243"/>
                        <a:pt x="203" y="240"/>
                        <a:pt x="204" y="239"/>
                      </a:cubicBezTo>
                      <a:cubicBezTo>
                        <a:pt x="207" y="232"/>
                        <a:pt x="217" y="228"/>
                        <a:pt x="222" y="223"/>
                      </a:cubicBezTo>
                      <a:cubicBezTo>
                        <a:pt x="231" y="216"/>
                        <a:pt x="230" y="202"/>
                        <a:pt x="232" y="192"/>
                      </a:cubicBezTo>
                      <a:cubicBezTo>
                        <a:pt x="233" y="185"/>
                        <a:pt x="234" y="179"/>
                        <a:pt x="235" y="172"/>
                      </a:cubicBezTo>
                      <a:cubicBezTo>
                        <a:pt x="236" y="166"/>
                        <a:pt x="236" y="160"/>
                        <a:pt x="237" y="154"/>
                      </a:cubicBezTo>
                      <a:cubicBezTo>
                        <a:pt x="237" y="152"/>
                        <a:pt x="239" y="148"/>
                        <a:pt x="239" y="146"/>
                      </a:cubicBezTo>
                      <a:cubicBezTo>
                        <a:pt x="238" y="144"/>
                        <a:pt x="235" y="143"/>
                        <a:pt x="233" y="143"/>
                      </a:cubicBezTo>
                      <a:cubicBezTo>
                        <a:pt x="226" y="141"/>
                        <a:pt x="220" y="144"/>
                        <a:pt x="213" y="143"/>
                      </a:cubicBezTo>
                      <a:cubicBezTo>
                        <a:pt x="202" y="141"/>
                        <a:pt x="203" y="122"/>
                        <a:pt x="201" y="114"/>
                      </a:cubicBezTo>
                      <a:cubicBezTo>
                        <a:pt x="200" y="108"/>
                        <a:pt x="200" y="102"/>
                        <a:pt x="198" y="97"/>
                      </a:cubicBezTo>
                      <a:cubicBezTo>
                        <a:pt x="196" y="92"/>
                        <a:pt x="190" y="93"/>
                        <a:pt x="185" y="90"/>
                      </a:cubicBezTo>
                      <a:cubicBezTo>
                        <a:pt x="182" y="89"/>
                        <a:pt x="180" y="87"/>
                        <a:pt x="177" y="89"/>
                      </a:cubicBezTo>
                      <a:cubicBezTo>
                        <a:pt x="174" y="90"/>
                        <a:pt x="173" y="92"/>
                        <a:pt x="170" y="92"/>
                      </a:cubicBezTo>
                      <a:cubicBezTo>
                        <a:pt x="163" y="93"/>
                        <a:pt x="155" y="89"/>
                        <a:pt x="148" y="88"/>
                      </a:cubicBezTo>
                      <a:cubicBezTo>
                        <a:pt x="143" y="87"/>
                        <a:pt x="135" y="90"/>
                        <a:pt x="132" y="84"/>
                      </a:cubicBezTo>
                      <a:cubicBezTo>
                        <a:pt x="130" y="79"/>
                        <a:pt x="133" y="71"/>
                        <a:pt x="134" y="66"/>
                      </a:cubicBezTo>
                      <a:cubicBezTo>
                        <a:pt x="137" y="57"/>
                        <a:pt x="136" y="48"/>
                        <a:pt x="133" y="4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48" name="Freeform 6">
                  <a:extLst>
                    <a:ext uri="{FF2B5EF4-FFF2-40B4-BE49-F238E27FC236}">
                      <a16:creationId xmlns:a16="http://schemas.microsoft.com/office/drawing/2014/main" id="{1C87ED4D-4BCB-4D80-9AFE-8E79835243E6}"/>
                    </a:ext>
                  </a:extLst>
                </p:cNvPr>
                <p:cNvSpPr>
                  <a:spLocks/>
                </p:cNvSpPr>
                <p:nvPr/>
              </p:nvSpPr>
              <p:spPr bwMode="auto">
                <a:xfrm>
                  <a:off x="3665381" y="4756856"/>
                  <a:ext cx="4763" cy="3175"/>
                </a:xfrm>
                <a:custGeom>
                  <a:avLst/>
                  <a:gdLst>
                    <a:gd name="T0" fmla="*/ 2 w 4"/>
                    <a:gd name="T1" fmla="*/ 0 h 2"/>
                    <a:gd name="T2" fmla="*/ 2 w 4"/>
                    <a:gd name="T3" fmla="*/ 0 h 2"/>
                  </a:gdLst>
                  <a:ahLst/>
                  <a:cxnLst>
                    <a:cxn ang="0">
                      <a:pos x="T0" y="T1"/>
                    </a:cxn>
                    <a:cxn ang="0">
                      <a:pos x="T2" y="T3"/>
                    </a:cxn>
                  </a:cxnLst>
                  <a:rect l="0" t="0" r="r" b="b"/>
                  <a:pathLst>
                    <a:path w="4" h="2">
                      <a:moveTo>
                        <a:pt x="2" y="0"/>
                      </a:moveTo>
                      <a:cubicBezTo>
                        <a:pt x="4" y="2"/>
                        <a:pt x="0" y="0"/>
                        <a:pt x="2"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49" name="Freeform 7">
                  <a:extLst>
                    <a:ext uri="{FF2B5EF4-FFF2-40B4-BE49-F238E27FC236}">
                      <a16:creationId xmlns:a16="http://schemas.microsoft.com/office/drawing/2014/main" id="{EC4EB29D-99FD-4891-B4A7-92CB492BDAF3}"/>
                    </a:ext>
                  </a:extLst>
                </p:cNvPr>
                <p:cNvSpPr>
                  <a:spLocks/>
                </p:cNvSpPr>
                <p:nvPr/>
              </p:nvSpPr>
              <p:spPr bwMode="auto">
                <a:xfrm>
                  <a:off x="3538380" y="4755268"/>
                  <a:ext cx="377826" cy="415930"/>
                </a:xfrm>
                <a:custGeom>
                  <a:avLst/>
                  <a:gdLst>
                    <a:gd name="T0" fmla="*/ 92 w 350"/>
                    <a:gd name="T1" fmla="*/ 4 h 390"/>
                    <a:gd name="T2" fmla="*/ 66 w 350"/>
                    <a:gd name="T3" fmla="*/ 21 h 390"/>
                    <a:gd name="T4" fmla="*/ 21 w 350"/>
                    <a:gd name="T5" fmla="*/ 39 h 390"/>
                    <a:gd name="T6" fmla="*/ 23 w 350"/>
                    <a:gd name="T7" fmla="*/ 67 h 390"/>
                    <a:gd name="T8" fmla="*/ 25 w 350"/>
                    <a:gd name="T9" fmla="*/ 93 h 390"/>
                    <a:gd name="T10" fmla="*/ 22 w 350"/>
                    <a:gd name="T11" fmla="*/ 135 h 390"/>
                    <a:gd name="T12" fmla="*/ 13 w 350"/>
                    <a:gd name="T13" fmla="*/ 160 h 390"/>
                    <a:gd name="T14" fmla="*/ 17 w 350"/>
                    <a:gd name="T15" fmla="*/ 190 h 390"/>
                    <a:gd name="T16" fmla="*/ 22 w 350"/>
                    <a:gd name="T17" fmla="*/ 198 h 390"/>
                    <a:gd name="T18" fmla="*/ 3 w 350"/>
                    <a:gd name="T19" fmla="*/ 220 h 390"/>
                    <a:gd name="T20" fmla="*/ 2 w 350"/>
                    <a:gd name="T21" fmla="*/ 230 h 390"/>
                    <a:gd name="T22" fmla="*/ 8 w 350"/>
                    <a:gd name="T23" fmla="*/ 239 h 390"/>
                    <a:gd name="T24" fmla="*/ 18 w 350"/>
                    <a:gd name="T25" fmla="*/ 257 h 390"/>
                    <a:gd name="T26" fmla="*/ 31 w 350"/>
                    <a:gd name="T27" fmla="*/ 293 h 390"/>
                    <a:gd name="T28" fmla="*/ 29 w 350"/>
                    <a:gd name="T29" fmla="*/ 304 h 390"/>
                    <a:gd name="T30" fmla="*/ 34 w 350"/>
                    <a:gd name="T31" fmla="*/ 326 h 390"/>
                    <a:gd name="T32" fmla="*/ 48 w 350"/>
                    <a:gd name="T33" fmla="*/ 365 h 390"/>
                    <a:gd name="T34" fmla="*/ 52 w 350"/>
                    <a:gd name="T35" fmla="*/ 385 h 390"/>
                    <a:gd name="T36" fmla="*/ 71 w 350"/>
                    <a:gd name="T37" fmla="*/ 389 h 390"/>
                    <a:gd name="T38" fmla="*/ 74 w 350"/>
                    <a:gd name="T39" fmla="*/ 383 h 390"/>
                    <a:gd name="T40" fmla="*/ 93 w 350"/>
                    <a:gd name="T41" fmla="*/ 368 h 390"/>
                    <a:gd name="T42" fmla="*/ 115 w 350"/>
                    <a:gd name="T43" fmla="*/ 368 h 390"/>
                    <a:gd name="T44" fmla="*/ 140 w 350"/>
                    <a:gd name="T45" fmla="*/ 368 h 390"/>
                    <a:gd name="T46" fmla="*/ 152 w 350"/>
                    <a:gd name="T47" fmla="*/ 381 h 390"/>
                    <a:gd name="T48" fmla="*/ 162 w 350"/>
                    <a:gd name="T49" fmla="*/ 371 h 390"/>
                    <a:gd name="T50" fmla="*/ 188 w 350"/>
                    <a:gd name="T51" fmla="*/ 363 h 390"/>
                    <a:gd name="T52" fmla="*/ 211 w 350"/>
                    <a:gd name="T53" fmla="*/ 342 h 390"/>
                    <a:gd name="T54" fmla="*/ 217 w 350"/>
                    <a:gd name="T55" fmla="*/ 313 h 390"/>
                    <a:gd name="T56" fmla="*/ 249 w 350"/>
                    <a:gd name="T57" fmla="*/ 288 h 390"/>
                    <a:gd name="T58" fmla="*/ 313 w 350"/>
                    <a:gd name="T59" fmla="*/ 284 h 390"/>
                    <a:gd name="T60" fmla="*/ 343 w 350"/>
                    <a:gd name="T61" fmla="*/ 273 h 390"/>
                    <a:gd name="T62" fmla="*/ 335 w 350"/>
                    <a:gd name="T63" fmla="*/ 229 h 390"/>
                    <a:gd name="T64" fmla="*/ 325 w 350"/>
                    <a:gd name="T65" fmla="*/ 198 h 390"/>
                    <a:gd name="T66" fmla="*/ 301 w 350"/>
                    <a:gd name="T67" fmla="*/ 194 h 390"/>
                    <a:gd name="T68" fmla="*/ 274 w 350"/>
                    <a:gd name="T69" fmla="*/ 176 h 390"/>
                    <a:gd name="T70" fmla="*/ 264 w 350"/>
                    <a:gd name="T71" fmla="*/ 159 h 390"/>
                    <a:gd name="T72" fmla="*/ 269 w 350"/>
                    <a:gd name="T73" fmla="*/ 138 h 390"/>
                    <a:gd name="T74" fmla="*/ 250 w 350"/>
                    <a:gd name="T75" fmla="*/ 113 h 390"/>
                    <a:gd name="T76" fmla="*/ 219 w 350"/>
                    <a:gd name="T77" fmla="*/ 104 h 390"/>
                    <a:gd name="T78" fmla="*/ 189 w 350"/>
                    <a:gd name="T79" fmla="*/ 87 h 390"/>
                    <a:gd name="T80" fmla="*/ 164 w 350"/>
                    <a:gd name="T81" fmla="*/ 81 h 390"/>
                    <a:gd name="T82" fmla="*/ 135 w 350"/>
                    <a:gd name="T83" fmla="*/ 64 h 390"/>
                    <a:gd name="T84" fmla="*/ 122 w 350"/>
                    <a:gd name="T85" fmla="*/ 22 h 390"/>
                    <a:gd name="T86" fmla="*/ 106 w 350"/>
                    <a:gd name="T87" fmla="*/ 2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90">
                      <a:moveTo>
                        <a:pt x="106" y="2"/>
                      </a:moveTo>
                      <a:cubicBezTo>
                        <a:pt x="101" y="2"/>
                        <a:pt x="96" y="3"/>
                        <a:pt x="92" y="4"/>
                      </a:cubicBezTo>
                      <a:cubicBezTo>
                        <a:pt x="87" y="5"/>
                        <a:pt x="83" y="9"/>
                        <a:pt x="79" y="12"/>
                      </a:cubicBezTo>
                      <a:cubicBezTo>
                        <a:pt x="75" y="16"/>
                        <a:pt x="70" y="18"/>
                        <a:pt x="66" y="21"/>
                      </a:cubicBezTo>
                      <a:cubicBezTo>
                        <a:pt x="56" y="26"/>
                        <a:pt x="46" y="31"/>
                        <a:pt x="36" y="37"/>
                      </a:cubicBezTo>
                      <a:cubicBezTo>
                        <a:pt x="31" y="40"/>
                        <a:pt x="27" y="40"/>
                        <a:pt x="21" y="39"/>
                      </a:cubicBezTo>
                      <a:cubicBezTo>
                        <a:pt x="16" y="39"/>
                        <a:pt x="11" y="38"/>
                        <a:pt x="6" y="39"/>
                      </a:cubicBezTo>
                      <a:cubicBezTo>
                        <a:pt x="13" y="48"/>
                        <a:pt x="18" y="58"/>
                        <a:pt x="23" y="67"/>
                      </a:cubicBezTo>
                      <a:cubicBezTo>
                        <a:pt x="25" y="71"/>
                        <a:pt x="28" y="76"/>
                        <a:pt x="29" y="80"/>
                      </a:cubicBezTo>
                      <a:cubicBezTo>
                        <a:pt x="29" y="85"/>
                        <a:pt x="26" y="89"/>
                        <a:pt x="25" y="93"/>
                      </a:cubicBezTo>
                      <a:cubicBezTo>
                        <a:pt x="21" y="102"/>
                        <a:pt x="15" y="113"/>
                        <a:pt x="20" y="123"/>
                      </a:cubicBezTo>
                      <a:cubicBezTo>
                        <a:pt x="22" y="127"/>
                        <a:pt x="25" y="130"/>
                        <a:pt x="22" y="135"/>
                      </a:cubicBezTo>
                      <a:cubicBezTo>
                        <a:pt x="20" y="140"/>
                        <a:pt x="14" y="143"/>
                        <a:pt x="11" y="147"/>
                      </a:cubicBezTo>
                      <a:cubicBezTo>
                        <a:pt x="7" y="152"/>
                        <a:pt x="12" y="155"/>
                        <a:pt x="13" y="160"/>
                      </a:cubicBezTo>
                      <a:cubicBezTo>
                        <a:pt x="14" y="164"/>
                        <a:pt x="12" y="166"/>
                        <a:pt x="11" y="170"/>
                      </a:cubicBezTo>
                      <a:cubicBezTo>
                        <a:pt x="10" y="174"/>
                        <a:pt x="14" y="187"/>
                        <a:pt x="17" y="190"/>
                      </a:cubicBezTo>
                      <a:cubicBezTo>
                        <a:pt x="19" y="191"/>
                        <a:pt x="21" y="191"/>
                        <a:pt x="22" y="193"/>
                      </a:cubicBezTo>
                      <a:cubicBezTo>
                        <a:pt x="23" y="194"/>
                        <a:pt x="23" y="196"/>
                        <a:pt x="22" y="198"/>
                      </a:cubicBezTo>
                      <a:cubicBezTo>
                        <a:pt x="20" y="202"/>
                        <a:pt x="16" y="205"/>
                        <a:pt x="13" y="209"/>
                      </a:cubicBezTo>
                      <a:cubicBezTo>
                        <a:pt x="10" y="212"/>
                        <a:pt x="6" y="216"/>
                        <a:pt x="3" y="220"/>
                      </a:cubicBezTo>
                      <a:cubicBezTo>
                        <a:pt x="0" y="223"/>
                        <a:pt x="1" y="224"/>
                        <a:pt x="2" y="228"/>
                      </a:cubicBezTo>
                      <a:cubicBezTo>
                        <a:pt x="3" y="229"/>
                        <a:pt x="2" y="230"/>
                        <a:pt x="2" y="230"/>
                      </a:cubicBezTo>
                      <a:cubicBezTo>
                        <a:pt x="2" y="231"/>
                        <a:pt x="3" y="233"/>
                        <a:pt x="4" y="234"/>
                      </a:cubicBezTo>
                      <a:cubicBezTo>
                        <a:pt x="5" y="236"/>
                        <a:pt x="6" y="238"/>
                        <a:pt x="8" y="239"/>
                      </a:cubicBezTo>
                      <a:cubicBezTo>
                        <a:pt x="11" y="242"/>
                        <a:pt x="14" y="242"/>
                        <a:pt x="16" y="245"/>
                      </a:cubicBezTo>
                      <a:cubicBezTo>
                        <a:pt x="18" y="248"/>
                        <a:pt x="17" y="254"/>
                        <a:pt x="18" y="257"/>
                      </a:cubicBezTo>
                      <a:cubicBezTo>
                        <a:pt x="19" y="261"/>
                        <a:pt x="19" y="266"/>
                        <a:pt x="21" y="270"/>
                      </a:cubicBezTo>
                      <a:cubicBezTo>
                        <a:pt x="25" y="278"/>
                        <a:pt x="36" y="282"/>
                        <a:pt x="31" y="293"/>
                      </a:cubicBezTo>
                      <a:cubicBezTo>
                        <a:pt x="30" y="294"/>
                        <a:pt x="29" y="295"/>
                        <a:pt x="29" y="297"/>
                      </a:cubicBezTo>
                      <a:cubicBezTo>
                        <a:pt x="28" y="299"/>
                        <a:pt x="30" y="301"/>
                        <a:pt x="29" y="304"/>
                      </a:cubicBezTo>
                      <a:cubicBezTo>
                        <a:pt x="29" y="308"/>
                        <a:pt x="25" y="310"/>
                        <a:pt x="27" y="314"/>
                      </a:cubicBezTo>
                      <a:cubicBezTo>
                        <a:pt x="28" y="319"/>
                        <a:pt x="33" y="321"/>
                        <a:pt x="34" y="326"/>
                      </a:cubicBezTo>
                      <a:cubicBezTo>
                        <a:pt x="35" y="331"/>
                        <a:pt x="33" y="333"/>
                        <a:pt x="37" y="337"/>
                      </a:cubicBezTo>
                      <a:cubicBezTo>
                        <a:pt x="45" y="345"/>
                        <a:pt x="44" y="355"/>
                        <a:pt x="48" y="365"/>
                      </a:cubicBezTo>
                      <a:cubicBezTo>
                        <a:pt x="49" y="368"/>
                        <a:pt x="50" y="371"/>
                        <a:pt x="51" y="374"/>
                      </a:cubicBezTo>
                      <a:cubicBezTo>
                        <a:pt x="52" y="378"/>
                        <a:pt x="51" y="382"/>
                        <a:pt x="52" y="385"/>
                      </a:cubicBezTo>
                      <a:cubicBezTo>
                        <a:pt x="54" y="388"/>
                        <a:pt x="57" y="388"/>
                        <a:pt x="60" y="389"/>
                      </a:cubicBezTo>
                      <a:cubicBezTo>
                        <a:pt x="62" y="389"/>
                        <a:pt x="69" y="390"/>
                        <a:pt x="71" y="389"/>
                      </a:cubicBezTo>
                      <a:cubicBezTo>
                        <a:pt x="71" y="389"/>
                        <a:pt x="71" y="387"/>
                        <a:pt x="71" y="386"/>
                      </a:cubicBezTo>
                      <a:cubicBezTo>
                        <a:pt x="72" y="385"/>
                        <a:pt x="73" y="384"/>
                        <a:pt x="74" y="383"/>
                      </a:cubicBezTo>
                      <a:cubicBezTo>
                        <a:pt x="76" y="381"/>
                        <a:pt x="78" y="379"/>
                        <a:pt x="81" y="377"/>
                      </a:cubicBezTo>
                      <a:cubicBezTo>
                        <a:pt x="85" y="374"/>
                        <a:pt x="90" y="371"/>
                        <a:pt x="93" y="368"/>
                      </a:cubicBezTo>
                      <a:cubicBezTo>
                        <a:pt x="96" y="365"/>
                        <a:pt x="95" y="357"/>
                        <a:pt x="100" y="357"/>
                      </a:cubicBezTo>
                      <a:cubicBezTo>
                        <a:pt x="106" y="358"/>
                        <a:pt x="110" y="366"/>
                        <a:pt x="115" y="368"/>
                      </a:cubicBezTo>
                      <a:cubicBezTo>
                        <a:pt x="118" y="369"/>
                        <a:pt x="123" y="368"/>
                        <a:pt x="127" y="368"/>
                      </a:cubicBezTo>
                      <a:cubicBezTo>
                        <a:pt x="131" y="368"/>
                        <a:pt x="136" y="367"/>
                        <a:pt x="140" y="368"/>
                      </a:cubicBezTo>
                      <a:cubicBezTo>
                        <a:pt x="143" y="369"/>
                        <a:pt x="146" y="372"/>
                        <a:pt x="148" y="374"/>
                      </a:cubicBezTo>
                      <a:cubicBezTo>
                        <a:pt x="150" y="376"/>
                        <a:pt x="151" y="378"/>
                        <a:pt x="152" y="381"/>
                      </a:cubicBezTo>
                      <a:cubicBezTo>
                        <a:pt x="153" y="382"/>
                        <a:pt x="154" y="388"/>
                        <a:pt x="155" y="388"/>
                      </a:cubicBezTo>
                      <a:cubicBezTo>
                        <a:pt x="156" y="388"/>
                        <a:pt x="161" y="372"/>
                        <a:pt x="162" y="371"/>
                      </a:cubicBezTo>
                      <a:cubicBezTo>
                        <a:pt x="164" y="365"/>
                        <a:pt x="165" y="364"/>
                        <a:pt x="171" y="363"/>
                      </a:cubicBezTo>
                      <a:cubicBezTo>
                        <a:pt x="177" y="363"/>
                        <a:pt x="182" y="363"/>
                        <a:pt x="188" y="363"/>
                      </a:cubicBezTo>
                      <a:cubicBezTo>
                        <a:pt x="193" y="364"/>
                        <a:pt x="198" y="363"/>
                        <a:pt x="202" y="366"/>
                      </a:cubicBezTo>
                      <a:cubicBezTo>
                        <a:pt x="207" y="359"/>
                        <a:pt x="209" y="350"/>
                        <a:pt x="211" y="342"/>
                      </a:cubicBezTo>
                      <a:cubicBezTo>
                        <a:pt x="212" y="337"/>
                        <a:pt x="211" y="332"/>
                        <a:pt x="212" y="327"/>
                      </a:cubicBezTo>
                      <a:cubicBezTo>
                        <a:pt x="212" y="322"/>
                        <a:pt x="214" y="317"/>
                        <a:pt x="217" y="313"/>
                      </a:cubicBezTo>
                      <a:cubicBezTo>
                        <a:pt x="221" y="307"/>
                        <a:pt x="224" y="298"/>
                        <a:pt x="230" y="294"/>
                      </a:cubicBezTo>
                      <a:cubicBezTo>
                        <a:pt x="236" y="290"/>
                        <a:pt x="243" y="290"/>
                        <a:pt x="249" y="288"/>
                      </a:cubicBezTo>
                      <a:cubicBezTo>
                        <a:pt x="263" y="286"/>
                        <a:pt x="277" y="285"/>
                        <a:pt x="292" y="283"/>
                      </a:cubicBezTo>
                      <a:cubicBezTo>
                        <a:pt x="299" y="282"/>
                        <a:pt x="306" y="282"/>
                        <a:pt x="313" y="284"/>
                      </a:cubicBezTo>
                      <a:cubicBezTo>
                        <a:pt x="320" y="287"/>
                        <a:pt x="327" y="291"/>
                        <a:pt x="333" y="295"/>
                      </a:cubicBezTo>
                      <a:cubicBezTo>
                        <a:pt x="336" y="288"/>
                        <a:pt x="339" y="280"/>
                        <a:pt x="343" y="273"/>
                      </a:cubicBezTo>
                      <a:cubicBezTo>
                        <a:pt x="348" y="265"/>
                        <a:pt x="350" y="257"/>
                        <a:pt x="348" y="248"/>
                      </a:cubicBezTo>
                      <a:cubicBezTo>
                        <a:pt x="347" y="239"/>
                        <a:pt x="343" y="234"/>
                        <a:pt x="335" y="229"/>
                      </a:cubicBezTo>
                      <a:cubicBezTo>
                        <a:pt x="329" y="225"/>
                        <a:pt x="323" y="219"/>
                        <a:pt x="323" y="211"/>
                      </a:cubicBezTo>
                      <a:cubicBezTo>
                        <a:pt x="323" y="206"/>
                        <a:pt x="325" y="203"/>
                        <a:pt x="325" y="198"/>
                      </a:cubicBezTo>
                      <a:cubicBezTo>
                        <a:pt x="326" y="195"/>
                        <a:pt x="325" y="194"/>
                        <a:pt x="322" y="194"/>
                      </a:cubicBezTo>
                      <a:cubicBezTo>
                        <a:pt x="315" y="193"/>
                        <a:pt x="308" y="194"/>
                        <a:pt x="301" y="194"/>
                      </a:cubicBezTo>
                      <a:cubicBezTo>
                        <a:pt x="295" y="195"/>
                        <a:pt x="287" y="197"/>
                        <a:pt x="280" y="196"/>
                      </a:cubicBezTo>
                      <a:cubicBezTo>
                        <a:pt x="271" y="194"/>
                        <a:pt x="274" y="183"/>
                        <a:pt x="274" y="176"/>
                      </a:cubicBezTo>
                      <a:cubicBezTo>
                        <a:pt x="273" y="173"/>
                        <a:pt x="272" y="170"/>
                        <a:pt x="269" y="168"/>
                      </a:cubicBezTo>
                      <a:cubicBezTo>
                        <a:pt x="267" y="166"/>
                        <a:pt x="263" y="163"/>
                        <a:pt x="264" y="159"/>
                      </a:cubicBezTo>
                      <a:cubicBezTo>
                        <a:pt x="265" y="157"/>
                        <a:pt x="268" y="155"/>
                        <a:pt x="268" y="152"/>
                      </a:cubicBezTo>
                      <a:cubicBezTo>
                        <a:pt x="270" y="147"/>
                        <a:pt x="269" y="142"/>
                        <a:pt x="269" y="138"/>
                      </a:cubicBezTo>
                      <a:cubicBezTo>
                        <a:pt x="268" y="129"/>
                        <a:pt x="266" y="125"/>
                        <a:pt x="259" y="119"/>
                      </a:cubicBezTo>
                      <a:cubicBezTo>
                        <a:pt x="257" y="117"/>
                        <a:pt x="253" y="114"/>
                        <a:pt x="250" y="113"/>
                      </a:cubicBezTo>
                      <a:cubicBezTo>
                        <a:pt x="247" y="112"/>
                        <a:pt x="242" y="113"/>
                        <a:pt x="238" y="113"/>
                      </a:cubicBezTo>
                      <a:cubicBezTo>
                        <a:pt x="229" y="114"/>
                        <a:pt x="225" y="110"/>
                        <a:pt x="219" y="104"/>
                      </a:cubicBezTo>
                      <a:cubicBezTo>
                        <a:pt x="213" y="98"/>
                        <a:pt x="204" y="101"/>
                        <a:pt x="198" y="96"/>
                      </a:cubicBezTo>
                      <a:cubicBezTo>
                        <a:pt x="195" y="93"/>
                        <a:pt x="193" y="89"/>
                        <a:pt x="189" y="87"/>
                      </a:cubicBezTo>
                      <a:cubicBezTo>
                        <a:pt x="186" y="84"/>
                        <a:pt x="181" y="83"/>
                        <a:pt x="177" y="82"/>
                      </a:cubicBezTo>
                      <a:cubicBezTo>
                        <a:pt x="173" y="81"/>
                        <a:pt x="169" y="81"/>
                        <a:pt x="164" y="81"/>
                      </a:cubicBezTo>
                      <a:cubicBezTo>
                        <a:pt x="160" y="81"/>
                        <a:pt x="155" y="82"/>
                        <a:pt x="152" y="80"/>
                      </a:cubicBezTo>
                      <a:cubicBezTo>
                        <a:pt x="145" y="76"/>
                        <a:pt x="140" y="69"/>
                        <a:pt x="135" y="64"/>
                      </a:cubicBezTo>
                      <a:cubicBezTo>
                        <a:pt x="130" y="58"/>
                        <a:pt x="124" y="53"/>
                        <a:pt x="123" y="45"/>
                      </a:cubicBezTo>
                      <a:cubicBezTo>
                        <a:pt x="122" y="37"/>
                        <a:pt x="122" y="29"/>
                        <a:pt x="122" y="22"/>
                      </a:cubicBezTo>
                      <a:cubicBezTo>
                        <a:pt x="122" y="17"/>
                        <a:pt x="124" y="5"/>
                        <a:pt x="120" y="2"/>
                      </a:cubicBezTo>
                      <a:cubicBezTo>
                        <a:pt x="116" y="0"/>
                        <a:pt x="110" y="2"/>
                        <a:pt x="106" y="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50" name="Freeform 8">
                  <a:extLst>
                    <a:ext uri="{FF2B5EF4-FFF2-40B4-BE49-F238E27FC236}">
                      <a16:creationId xmlns:a16="http://schemas.microsoft.com/office/drawing/2014/main" id="{A7D85001-5C74-4DC1-8CDB-3FA82880D84B}"/>
                    </a:ext>
                  </a:extLst>
                </p:cNvPr>
                <p:cNvSpPr>
                  <a:spLocks/>
                </p:cNvSpPr>
                <p:nvPr/>
              </p:nvSpPr>
              <p:spPr bwMode="auto">
                <a:xfrm>
                  <a:off x="3427255" y="4740980"/>
                  <a:ext cx="0" cy="1588"/>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0"/>
                        <a:pt x="0" y="1"/>
                      </a:cubicBezTo>
                      <a:cubicBezTo>
                        <a:pt x="0" y="1"/>
                        <a:pt x="0" y="1"/>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51" name="Freeform 69">
                  <a:extLst>
                    <a:ext uri="{FF2B5EF4-FFF2-40B4-BE49-F238E27FC236}">
                      <a16:creationId xmlns:a16="http://schemas.microsoft.com/office/drawing/2014/main" id="{81AA26E0-D8B1-418C-9615-7D279CB34BC6}"/>
                    </a:ext>
                  </a:extLst>
                </p:cNvPr>
                <p:cNvSpPr>
                  <a:spLocks/>
                </p:cNvSpPr>
                <p:nvPr/>
              </p:nvSpPr>
              <p:spPr bwMode="auto">
                <a:xfrm>
                  <a:off x="3246280" y="4053585"/>
                  <a:ext cx="365126" cy="525469"/>
                </a:xfrm>
                <a:custGeom>
                  <a:avLst/>
                  <a:gdLst>
                    <a:gd name="T0" fmla="*/ 302 w 339"/>
                    <a:gd name="T1" fmla="*/ 320 h 493"/>
                    <a:gd name="T2" fmla="*/ 315 w 339"/>
                    <a:gd name="T3" fmla="*/ 313 h 493"/>
                    <a:gd name="T4" fmla="*/ 320 w 339"/>
                    <a:gd name="T5" fmla="*/ 317 h 493"/>
                    <a:gd name="T6" fmla="*/ 339 w 339"/>
                    <a:gd name="T7" fmla="*/ 306 h 493"/>
                    <a:gd name="T8" fmla="*/ 324 w 339"/>
                    <a:gd name="T9" fmla="*/ 292 h 493"/>
                    <a:gd name="T10" fmla="*/ 336 w 339"/>
                    <a:gd name="T11" fmla="*/ 272 h 493"/>
                    <a:gd name="T12" fmla="*/ 322 w 339"/>
                    <a:gd name="T13" fmla="*/ 246 h 493"/>
                    <a:gd name="T14" fmla="*/ 322 w 339"/>
                    <a:gd name="T15" fmla="*/ 213 h 493"/>
                    <a:gd name="T16" fmla="*/ 332 w 339"/>
                    <a:gd name="T17" fmla="*/ 195 h 493"/>
                    <a:gd name="T18" fmla="*/ 302 w 339"/>
                    <a:gd name="T19" fmla="*/ 191 h 493"/>
                    <a:gd name="T20" fmla="*/ 267 w 339"/>
                    <a:gd name="T21" fmla="*/ 184 h 493"/>
                    <a:gd name="T22" fmla="*/ 232 w 339"/>
                    <a:gd name="T23" fmla="*/ 167 h 493"/>
                    <a:gd name="T24" fmla="*/ 198 w 339"/>
                    <a:gd name="T25" fmla="*/ 162 h 493"/>
                    <a:gd name="T26" fmla="*/ 186 w 339"/>
                    <a:gd name="T27" fmla="*/ 147 h 493"/>
                    <a:gd name="T28" fmla="*/ 187 w 339"/>
                    <a:gd name="T29" fmla="*/ 126 h 493"/>
                    <a:gd name="T30" fmla="*/ 159 w 339"/>
                    <a:gd name="T31" fmla="*/ 104 h 493"/>
                    <a:gd name="T32" fmla="*/ 173 w 339"/>
                    <a:gd name="T33" fmla="*/ 65 h 493"/>
                    <a:gd name="T34" fmla="*/ 189 w 339"/>
                    <a:gd name="T35" fmla="*/ 44 h 493"/>
                    <a:gd name="T36" fmla="*/ 214 w 339"/>
                    <a:gd name="T37" fmla="*/ 23 h 493"/>
                    <a:gd name="T38" fmla="*/ 195 w 339"/>
                    <a:gd name="T39" fmla="*/ 15 h 493"/>
                    <a:gd name="T40" fmla="*/ 181 w 339"/>
                    <a:gd name="T41" fmla="*/ 27 h 493"/>
                    <a:gd name="T42" fmla="*/ 153 w 339"/>
                    <a:gd name="T43" fmla="*/ 40 h 493"/>
                    <a:gd name="T44" fmla="*/ 134 w 339"/>
                    <a:gd name="T45" fmla="*/ 53 h 493"/>
                    <a:gd name="T46" fmla="*/ 130 w 339"/>
                    <a:gd name="T47" fmla="*/ 50 h 493"/>
                    <a:gd name="T48" fmla="*/ 114 w 339"/>
                    <a:gd name="T49" fmla="*/ 51 h 493"/>
                    <a:gd name="T50" fmla="*/ 98 w 339"/>
                    <a:gd name="T51" fmla="*/ 64 h 493"/>
                    <a:gd name="T52" fmla="*/ 97 w 339"/>
                    <a:gd name="T53" fmla="*/ 78 h 493"/>
                    <a:gd name="T54" fmla="*/ 96 w 339"/>
                    <a:gd name="T55" fmla="*/ 91 h 493"/>
                    <a:gd name="T56" fmla="*/ 82 w 339"/>
                    <a:gd name="T57" fmla="*/ 99 h 493"/>
                    <a:gd name="T58" fmla="*/ 72 w 339"/>
                    <a:gd name="T59" fmla="*/ 115 h 493"/>
                    <a:gd name="T60" fmla="*/ 60 w 339"/>
                    <a:gd name="T61" fmla="*/ 122 h 493"/>
                    <a:gd name="T62" fmla="*/ 61 w 339"/>
                    <a:gd name="T63" fmla="*/ 137 h 493"/>
                    <a:gd name="T64" fmla="*/ 46 w 339"/>
                    <a:gd name="T65" fmla="*/ 120 h 493"/>
                    <a:gd name="T66" fmla="*/ 48 w 339"/>
                    <a:gd name="T67" fmla="*/ 145 h 493"/>
                    <a:gd name="T68" fmla="*/ 37 w 339"/>
                    <a:gd name="T69" fmla="*/ 149 h 493"/>
                    <a:gd name="T70" fmla="*/ 32 w 339"/>
                    <a:gd name="T71" fmla="*/ 162 h 493"/>
                    <a:gd name="T72" fmla="*/ 44 w 339"/>
                    <a:gd name="T73" fmla="*/ 177 h 493"/>
                    <a:gd name="T74" fmla="*/ 47 w 339"/>
                    <a:gd name="T75" fmla="*/ 201 h 493"/>
                    <a:gd name="T76" fmla="*/ 46 w 339"/>
                    <a:gd name="T77" fmla="*/ 223 h 493"/>
                    <a:gd name="T78" fmla="*/ 54 w 339"/>
                    <a:gd name="T79" fmla="*/ 259 h 493"/>
                    <a:gd name="T80" fmla="*/ 40 w 339"/>
                    <a:gd name="T81" fmla="*/ 279 h 493"/>
                    <a:gd name="T82" fmla="*/ 24 w 339"/>
                    <a:gd name="T83" fmla="*/ 298 h 493"/>
                    <a:gd name="T84" fmla="*/ 10 w 339"/>
                    <a:gd name="T85" fmla="*/ 314 h 493"/>
                    <a:gd name="T86" fmla="*/ 19 w 339"/>
                    <a:gd name="T87" fmla="*/ 339 h 493"/>
                    <a:gd name="T88" fmla="*/ 37 w 339"/>
                    <a:gd name="T89" fmla="*/ 346 h 493"/>
                    <a:gd name="T90" fmla="*/ 66 w 339"/>
                    <a:gd name="T91" fmla="*/ 360 h 493"/>
                    <a:gd name="T92" fmla="*/ 97 w 339"/>
                    <a:gd name="T93" fmla="*/ 368 h 493"/>
                    <a:gd name="T94" fmla="*/ 116 w 339"/>
                    <a:gd name="T95" fmla="*/ 374 h 493"/>
                    <a:gd name="T96" fmla="*/ 137 w 339"/>
                    <a:gd name="T97" fmla="*/ 394 h 493"/>
                    <a:gd name="T98" fmla="*/ 151 w 339"/>
                    <a:gd name="T99" fmla="*/ 407 h 493"/>
                    <a:gd name="T100" fmla="*/ 163 w 339"/>
                    <a:gd name="T101" fmla="*/ 425 h 493"/>
                    <a:gd name="T102" fmla="*/ 178 w 339"/>
                    <a:gd name="T103" fmla="*/ 442 h 493"/>
                    <a:gd name="T104" fmla="*/ 218 w 339"/>
                    <a:gd name="T105" fmla="*/ 438 h 493"/>
                    <a:gd name="T106" fmla="*/ 235 w 339"/>
                    <a:gd name="T107" fmla="*/ 436 h 493"/>
                    <a:gd name="T108" fmla="*/ 252 w 339"/>
                    <a:gd name="T109" fmla="*/ 464 h 493"/>
                    <a:gd name="T110" fmla="*/ 249 w 339"/>
                    <a:gd name="T111" fmla="*/ 481 h 493"/>
                    <a:gd name="T112" fmla="*/ 260 w 339"/>
                    <a:gd name="T113" fmla="*/ 493 h 493"/>
                    <a:gd name="T114" fmla="*/ 273 w 339"/>
                    <a:gd name="T115" fmla="*/ 407 h 493"/>
                    <a:gd name="T116" fmla="*/ 258 w 339"/>
                    <a:gd name="T117" fmla="*/ 380 h 493"/>
                    <a:gd name="T118" fmla="*/ 264 w 339"/>
                    <a:gd name="T119" fmla="*/ 351 h 493"/>
                    <a:gd name="T120" fmla="*/ 283 w 339"/>
                    <a:gd name="T121" fmla="*/ 351 h 493"/>
                    <a:gd name="T122" fmla="*/ 264 w 339"/>
                    <a:gd name="T123" fmla="*/ 339 h 493"/>
                    <a:gd name="T124" fmla="*/ 271 w 339"/>
                    <a:gd name="T125" fmla="*/ 31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9" h="493">
                      <a:moveTo>
                        <a:pt x="271" y="319"/>
                      </a:moveTo>
                      <a:cubicBezTo>
                        <a:pt x="281" y="318"/>
                        <a:pt x="292" y="320"/>
                        <a:pt x="302" y="320"/>
                      </a:cubicBezTo>
                      <a:cubicBezTo>
                        <a:pt x="306" y="320"/>
                        <a:pt x="306" y="320"/>
                        <a:pt x="308" y="317"/>
                      </a:cubicBezTo>
                      <a:cubicBezTo>
                        <a:pt x="310" y="315"/>
                        <a:pt x="312" y="312"/>
                        <a:pt x="315" y="313"/>
                      </a:cubicBezTo>
                      <a:cubicBezTo>
                        <a:pt x="312" y="312"/>
                        <a:pt x="316" y="314"/>
                        <a:pt x="315" y="313"/>
                      </a:cubicBezTo>
                      <a:cubicBezTo>
                        <a:pt x="317" y="314"/>
                        <a:pt x="318" y="317"/>
                        <a:pt x="320" y="317"/>
                      </a:cubicBezTo>
                      <a:cubicBezTo>
                        <a:pt x="321" y="317"/>
                        <a:pt x="324" y="314"/>
                        <a:pt x="325" y="313"/>
                      </a:cubicBezTo>
                      <a:cubicBezTo>
                        <a:pt x="329" y="310"/>
                        <a:pt x="334" y="308"/>
                        <a:pt x="339" y="306"/>
                      </a:cubicBezTo>
                      <a:cubicBezTo>
                        <a:pt x="337" y="302"/>
                        <a:pt x="335" y="298"/>
                        <a:pt x="332" y="296"/>
                      </a:cubicBezTo>
                      <a:cubicBezTo>
                        <a:pt x="329" y="294"/>
                        <a:pt x="327" y="293"/>
                        <a:pt x="324" y="292"/>
                      </a:cubicBezTo>
                      <a:cubicBezTo>
                        <a:pt x="317" y="287"/>
                        <a:pt x="326" y="282"/>
                        <a:pt x="330" y="279"/>
                      </a:cubicBezTo>
                      <a:cubicBezTo>
                        <a:pt x="332" y="278"/>
                        <a:pt x="336" y="275"/>
                        <a:pt x="336" y="272"/>
                      </a:cubicBezTo>
                      <a:cubicBezTo>
                        <a:pt x="336" y="269"/>
                        <a:pt x="332" y="265"/>
                        <a:pt x="330" y="263"/>
                      </a:cubicBezTo>
                      <a:cubicBezTo>
                        <a:pt x="326" y="258"/>
                        <a:pt x="324" y="253"/>
                        <a:pt x="322" y="246"/>
                      </a:cubicBezTo>
                      <a:cubicBezTo>
                        <a:pt x="320" y="238"/>
                        <a:pt x="319" y="231"/>
                        <a:pt x="320" y="222"/>
                      </a:cubicBezTo>
                      <a:cubicBezTo>
                        <a:pt x="320" y="219"/>
                        <a:pt x="320" y="216"/>
                        <a:pt x="322" y="213"/>
                      </a:cubicBezTo>
                      <a:cubicBezTo>
                        <a:pt x="323" y="209"/>
                        <a:pt x="326" y="206"/>
                        <a:pt x="329" y="204"/>
                      </a:cubicBezTo>
                      <a:cubicBezTo>
                        <a:pt x="331" y="201"/>
                        <a:pt x="334" y="198"/>
                        <a:pt x="332" y="195"/>
                      </a:cubicBezTo>
                      <a:cubicBezTo>
                        <a:pt x="331" y="191"/>
                        <a:pt x="327" y="190"/>
                        <a:pt x="324" y="189"/>
                      </a:cubicBezTo>
                      <a:cubicBezTo>
                        <a:pt x="317" y="189"/>
                        <a:pt x="309" y="190"/>
                        <a:pt x="302" y="191"/>
                      </a:cubicBezTo>
                      <a:cubicBezTo>
                        <a:pt x="296" y="192"/>
                        <a:pt x="290" y="194"/>
                        <a:pt x="284" y="194"/>
                      </a:cubicBezTo>
                      <a:cubicBezTo>
                        <a:pt x="276" y="194"/>
                        <a:pt x="272" y="190"/>
                        <a:pt x="267" y="184"/>
                      </a:cubicBezTo>
                      <a:cubicBezTo>
                        <a:pt x="263" y="179"/>
                        <a:pt x="260" y="171"/>
                        <a:pt x="254" y="168"/>
                      </a:cubicBezTo>
                      <a:cubicBezTo>
                        <a:pt x="247" y="165"/>
                        <a:pt x="238" y="165"/>
                        <a:pt x="232" y="167"/>
                      </a:cubicBezTo>
                      <a:cubicBezTo>
                        <a:pt x="226" y="169"/>
                        <a:pt x="222" y="169"/>
                        <a:pt x="216" y="168"/>
                      </a:cubicBezTo>
                      <a:cubicBezTo>
                        <a:pt x="210" y="168"/>
                        <a:pt x="201" y="168"/>
                        <a:pt x="198" y="162"/>
                      </a:cubicBezTo>
                      <a:cubicBezTo>
                        <a:pt x="195" y="159"/>
                        <a:pt x="194" y="158"/>
                        <a:pt x="191" y="156"/>
                      </a:cubicBezTo>
                      <a:cubicBezTo>
                        <a:pt x="188" y="154"/>
                        <a:pt x="187" y="151"/>
                        <a:pt x="186" y="147"/>
                      </a:cubicBezTo>
                      <a:cubicBezTo>
                        <a:pt x="186" y="143"/>
                        <a:pt x="187" y="140"/>
                        <a:pt x="188" y="136"/>
                      </a:cubicBezTo>
                      <a:cubicBezTo>
                        <a:pt x="190" y="132"/>
                        <a:pt x="189" y="130"/>
                        <a:pt x="187" y="126"/>
                      </a:cubicBezTo>
                      <a:cubicBezTo>
                        <a:pt x="183" y="120"/>
                        <a:pt x="181" y="110"/>
                        <a:pt x="175" y="105"/>
                      </a:cubicBezTo>
                      <a:cubicBezTo>
                        <a:pt x="170" y="102"/>
                        <a:pt x="163" y="108"/>
                        <a:pt x="159" y="104"/>
                      </a:cubicBezTo>
                      <a:cubicBezTo>
                        <a:pt x="155" y="99"/>
                        <a:pt x="167" y="90"/>
                        <a:pt x="169" y="87"/>
                      </a:cubicBezTo>
                      <a:cubicBezTo>
                        <a:pt x="173" y="81"/>
                        <a:pt x="171" y="72"/>
                        <a:pt x="173" y="65"/>
                      </a:cubicBezTo>
                      <a:cubicBezTo>
                        <a:pt x="175" y="59"/>
                        <a:pt x="179" y="51"/>
                        <a:pt x="183" y="47"/>
                      </a:cubicBezTo>
                      <a:cubicBezTo>
                        <a:pt x="185" y="45"/>
                        <a:pt x="187" y="45"/>
                        <a:pt x="189" y="44"/>
                      </a:cubicBezTo>
                      <a:cubicBezTo>
                        <a:pt x="192" y="42"/>
                        <a:pt x="193" y="37"/>
                        <a:pt x="195" y="34"/>
                      </a:cubicBezTo>
                      <a:cubicBezTo>
                        <a:pt x="199" y="28"/>
                        <a:pt x="207" y="25"/>
                        <a:pt x="214" y="23"/>
                      </a:cubicBezTo>
                      <a:cubicBezTo>
                        <a:pt x="220" y="22"/>
                        <a:pt x="226" y="22"/>
                        <a:pt x="225" y="14"/>
                      </a:cubicBezTo>
                      <a:cubicBezTo>
                        <a:pt x="222" y="0"/>
                        <a:pt x="200" y="7"/>
                        <a:pt x="195" y="15"/>
                      </a:cubicBezTo>
                      <a:cubicBezTo>
                        <a:pt x="193" y="18"/>
                        <a:pt x="192" y="21"/>
                        <a:pt x="190" y="23"/>
                      </a:cubicBezTo>
                      <a:cubicBezTo>
                        <a:pt x="188" y="25"/>
                        <a:pt x="184" y="26"/>
                        <a:pt x="181" y="27"/>
                      </a:cubicBezTo>
                      <a:cubicBezTo>
                        <a:pt x="176" y="30"/>
                        <a:pt x="172" y="34"/>
                        <a:pt x="168" y="37"/>
                      </a:cubicBezTo>
                      <a:cubicBezTo>
                        <a:pt x="163" y="41"/>
                        <a:pt x="158" y="40"/>
                        <a:pt x="153" y="40"/>
                      </a:cubicBezTo>
                      <a:cubicBezTo>
                        <a:pt x="148" y="39"/>
                        <a:pt x="138" y="39"/>
                        <a:pt x="136" y="45"/>
                      </a:cubicBezTo>
                      <a:cubicBezTo>
                        <a:pt x="135" y="48"/>
                        <a:pt x="136" y="50"/>
                        <a:pt x="134" y="53"/>
                      </a:cubicBezTo>
                      <a:cubicBezTo>
                        <a:pt x="133" y="54"/>
                        <a:pt x="127" y="58"/>
                        <a:pt x="126" y="55"/>
                      </a:cubicBezTo>
                      <a:cubicBezTo>
                        <a:pt x="125" y="53"/>
                        <a:pt x="130" y="52"/>
                        <a:pt x="130" y="50"/>
                      </a:cubicBezTo>
                      <a:cubicBezTo>
                        <a:pt x="130" y="47"/>
                        <a:pt x="124" y="46"/>
                        <a:pt x="122" y="46"/>
                      </a:cubicBezTo>
                      <a:cubicBezTo>
                        <a:pt x="119" y="47"/>
                        <a:pt x="117" y="48"/>
                        <a:pt x="114" y="51"/>
                      </a:cubicBezTo>
                      <a:cubicBezTo>
                        <a:pt x="111" y="53"/>
                        <a:pt x="108" y="54"/>
                        <a:pt x="106" y="57"/>
                      </a:cubicBezTo>
                      <a:cubicBezTo>
                        <a:pt x="103" y="59"/>
                        <a:pt x="101" y="61"/>
                        <a:pt x="98" y="64"/>
                      </a:cubicBezTo>
                      <a:cubicBezTo>
                        <a:pt x="97" y="65"/>
                        <a:pt x="95" y="67"/>
                        <a:pt x="95" y="69"/>
                      </a:cubicBezTo>
                      <a:cubicBezTo>
                        <a:pt x="95" y="73"/>
                        <a:pt x="98" y="74"/>
                        <a:pt x="97" y="78"/>
                      </a:cubicBezTo>
                      <a:cubicBezTo>
                        <a:pt x="96" y="81"/>
                        <a:pt x="92" y="83"/>
                        <a:pt x="94" y="86"/>
                      </a:cubicBezTo>
                      <a:cubicBezTo>
                        <a:pt x="95" y="89"/>
                        <a:pt x="97" y="88"/>
                        <a:pt x="96" y="91"/>
                      </a:cubicBezTo>
                      <a:cubicBezTo>
                        <a:pt x="95" y="94"/>
                        <a:pt x="92" y="97"/>
                        <a:pt x="90" y="97"/>
                      </a:cubicBezTo>
                      <a:cubicBezTo>
                        <a:pt x="86" y="98"/>
                        <a:pt x="85" y="96"/>
                        <a:pt x="82" y="99"/>
                      </a:cubicBezTo>
                      <a:cubicBezTo>
                        <a:pt x="79" y="102"/>
                        <a:pt x="78" y="105"/>
                        <a:pt x="77" y="108"/>
                      </a:cubicBezTo>
                      <a:cubicBezTo>
                        <a:pt x="76" y="112"/>
                        <a:pt x="76" y="114"/>
                        <a:pt x="72" y="115"/>
                      </a:cubicBezTo>
                      <a:cubicBezTo>
                        <a:pt x="69" y="116"/>
                        <a:pt x="65" y="116"/>
                        <a:pt x="62" y="117"/>
                      </a:cubicBezTo>
                      <a:cubicBezTo>
                        <a:pt x="60" y="118"/>
                        <a:pt x="59" y="120"/>
                        <a:pt x="60" y="122"/>
                      </a:cubicBezTo>
                      <a:cubicBezTo>
                        <a:pt x="61" y="126"/>
                        <a:pt x="63" y="127"/>
                        <a:pt x="63" y="131"/>
                      </a:cubicBezTo>
                      <a:cubicBezTo>
                        <a:pt x="63" y="133"/>
                        <a:pt x="63" y="137"/>
                        <a:pt x="61" y="137"/>
                      </a:cubicBezTo>
                      <a:cubicBezTo>
                        <a:pt x="58" y="138"/>
                        <a:pt x="57" y="134"/>
                        <a:pt x="57" y="132"/>
                      </a:cubicBezTo>
                      <a:cubicBezTo>
                        <a:pt x="54" y="126"/>
                        <a:pt x="50" y="124"/>
                        <a:pt x="46" y="120"/>
                      </a:cubicBezTo>
                      <a:cubicBezTo>
                        <a:pt x="46" y="125"/>
                        <a:pt x="49" y="129"/>
                        <a:pt x="51" y="132"/>
                      </a:cubicBezTo>
                      <a:cubicBezTo>
                        <a:pt x="54" y="138"/>
                        <a:pt x="52" y="141"/>
                        <a:pt x="48" y="145"/>
                      </a:cubicBezTo>
                      <a:cubicBezTo>
                        <a:pt x="46" y="147"/>
                        <a:pt x="44" y="148"/>
                        <a:pt x="42" y="149"/>
                      </a:cubicBezTo>
                      <a:cubicBezTo>
                        <a:pt x="39" y="150"/>
                        <a:pt x="39" y="149"/>
                        <a:pt x="37" y="149"/>
                      </a:cubicBezTo>
                      <a:cubicBezTo>
                        <a:pt x="33" y="148"/>
                        <a:pt x="32" y="152"/>
                        <a:pt x="31" y="155"/>
                      </a:cubicBezTo>
                      <a:cubicBezTo>
                        <a:pt x="29" y="159"/>
                        <a:pt x="30" y="159"/>
                        <a:pt x="32" y="162"/>
                      </a:cubicBezTo>
                      <a:cubicBezTo>
                        <a:pt x="33" y="164"/>
                        <a:pt x="35" y="166"/>
                        <a:pt x="36" y="167"/>
                      </a:cubicBezTo>
                      <a:cubicBezTo>
                        <a:pt x="39" y="171"/>
                        <a:pt x="43" y="173"/>
                        <a:pt x="44" y="177"/>
                      </a:cubicBezTo>
                      <a:cubicBezTo>
                        <a:pt x="46" y="182"/>
                        <a:pt x="42" y="185"/>
                        <a:pt x="42" y="190"/>
                      </a:cubicBezTo>
                      <a:cubicBezTo>
                        <a:pt x="41" y="194"/>
                        <a:pt x="47" y="197"/>
                        <a:pt x="47" y="201"/>
                      </a:cubicBezTo>
                      <a:cubicBezTo>
                        <a:pt x="48" y="206"/>
                        <a:pt x="44" y="207"/>
                        <a:pt x="43" y="210"/>
                      </a:cubicBezTo>
                      <a:cubicBezTo>
                        <a:pt x="41" y="214"/>
                        <a:pt x="46" y="219"/>
                        <a:pt x="46" y="223"/>
                      </a:cubicBezTo>
                      <a:cubicBezTo>
                        <a:pt x="48" y="232"/>
                        <a:pt x="44" y="242"/>
                        <a:pt x="47" y="251"/>
                      </a:cubicBezTo>
                      <a:cubicBezTo>
                        <a:pt x="48" y="255"/>
                        <a:pt x="53" y="255"/>
                        <a:pt x="54" y="259"/>
                      </a:cubicBezTo>
                      <a:cubicBezTo>
                        <a:pt x="54" y="262"/>
                        <a:pt x="48" y="267"/>
                        <a:pt x="47" y="270"/>
                      </a:cubicBezTo>
                      <a:cubicBezTo>
                        <a:pt x="45" y="274"/>
                        <a:pt x="43" y="276"/>
                        <a:pt x="40" y="279"/>
                      </a:cubicBezTo>
                      <a:cubicBezTo>
                        <a:pt x="36" y="282"/>
                        <a:pt x="37" y="286"/>
                        <a:pt x="35" y="291"/>
                      </a:cubicBezTo>
                      <a:cubicBezTo>
                        <a:pt x="33" y="294"/>
                        <a:pt x="28" y="297"/>
                        <a:pt x="24" y="298"/>
                      </a:cubicBezTo>
                      <a:cubicBezTo>
                        <a:pt x="20" y="299"/>
                        <a:pt x="17" y="298"/>
                        <a:pt x="13" y="301"/>
                      </a:cubicBezTo>
                      <a:cubicBezTo>
                        <a:pt x="8" y="305"/>
                        <a:pt x="9" y="309"/>
                        <a:pt x="10" y="314"/>
                      </a:cubicBezTo>
                      <a:cubicBezTo>
                        <a:pt x="10" y="321"/>
                        <a:pt x="4" y="321"/>
                        <a:pt x="0" y="324"/>
                      </a:cubicBezTo>
                      <a:cubicBezTo>
                        <a:pt x="7" y="329"/>
                        <a:pt x="13" y="335"/>
                        <a:pt x="19" y="339"/>
                      </a:cubicBezTo>
                      <a:cubicBezTo>
                        <a:pt x="22" y="341"/>
                        <a:pt x="25" y="342"/>
                        <a:pt x="28" y="343"/>
                      </a:cubicBezTo>
                      <a:cubicBezTo>
                        <a:pt x="31" y="344"/>
                        <a:pt x="34" y="344"/>
                        <a:pt x="37" y="346"/>
                      </a:cubicBezTo>
                      <a:cubicBezTo>
                        <a:pt x="41" y="349"/>
                        <a:pt x="41" y="355"/>
                        <a:pt x="45" y="358"/>
                      </a:cubicBezTo>
                      <a:cubicBezTo>
                        <a:pt x="51" y="361"/>
                        <a:pt x="60" y="362"/>
                        <a:pt x="66" y="360"/>
                      </a:cubicBezTo>
                      <a:cubicBezTo>
                        <a:pt x="71" y="359"/>
                        <a:pt x="74" y="357"/>
                        <a:pt x="79" y="359"/>
                      </a:cubicBezTo>
                      <a:cubicBezTo>
                        <a:pt x="85" y="361"/>
                        <a:pt x="91" y="365"/>
                        <a:pt x="97" y="368"/>
                      </a:cubicBezTo>
                      <a:cubicBezTo>
                        <a:pt x="100" y="369"/>
                        <a:pt x="104" y="371"/>
                        <a:pt x="107" y="372"/>
                      </a:cubicBezTo>
                      <a:cubicBezTo>
                        <a:pt x="110" y="373"/>
                        <a:pt x="113" y="373"/>
                        <a:pt x="116" y="374"/>
                      </a:cubicBezTo>
                      <a:cubicBezTo>
                        <a:pt x="122" y="375"/>
                        <a:pt x="129" y="380"/>
                        <a:pt x="133" y="385"/>
                      </a:cubicBezTo>
                      <a:cubicBezTo>
                        <a:pt x="135" y="388"/>
                        <a:pt x="137" y="391"/>
                        <a:pt x="137" y="394"/>
                      </a:cubicBezTo>
                      <a:cubicBezTo>
                        <a:pt x="137" y="396"/>
                        <a:pt x="136" y="397"/>
                        <a:pt x="137" y="399"/>
                      </a:cubicBezTo>
                      <a:cubicBezTo>
                        <a:pt x="138" y="405"/>
                        <a:pt x="147" y="405"/>
                        <a:pt x="151" y="407"/>
                      </a:cubicBezTo>
                      <a:cubicBezTo>
                        <a:pt x="156" y="409"/>
                        <a:pt x="160" y="415"/>
                        <a:pt x="161" y="421"/>
                      </a:cubicBezTo>
                      <a:cubicBezTo>
                        <a:pt x="162" y="422"/>
                        <a:pt x="162" y="424"/>
                        <a:pt x="163" y="425"/>
                      </a:cubicBezTo>
                      <a:cubicBezTo>
                        <a:pt x="164" y="427"/>
                        <a:pt x="168" y="427"/>
                        <a:pt x="169" y="429"/>
                      </a:cubicBezTo>
                      <a:cubicBezTo>
                        <a:pt x="173" y="433"/>
                        <a:pt x="173" y="440"/>
                        <a:pt x="178" y="442"/>
                      </a:cubicBezTo>
                      <a:cubicBezTo>
                        <a:pt x="184" y="444"/>
                        <a:pt x="196" y="443"/>
                        <a:pt x="200" y="439"/>
                      </a:cubicBezTo>
                      <a:cubicBezTo>
                        <a:pt x="206" y="435"/>
                        <a:pt x="211" y="436"/>
                        <a:pt x="218" y="438"/>
                      </a:cubicBezTo>
                      <a:cubicBezTo>
                        <a:pt x="220" y="439"/>
                        <a:pt x="223" y="439"/>
                        <a:pt x="225" y="438"/>
                      </a:cubicBezTo>
                      <a:cubicBezTo>
                        <a:pt x="229" y="437"/>
                        <a:pt x="231" y="436"/>
                        <a:pt x="235" y="436"/>
                      </a:cubicBezTo>
                      <a:cubicBezTo>
                        <a:pt x="241" y="438"/>
                        <a:pt x="251" y="443"/>
                        <a:pt x="255" y="448"/>
                      </a:cubicBezTo>
                      <a:cubicBezTo>
                        <a:pt x="259" y="453"/>
                        <a:pt x="254" y="460"/>
                        <a:pt x="252" y="464"/>
                      </a:cubicBezTo>
                      <a:cubicBezTo>
                        <a:pt x="250" y="467"/>
                        <a:pt x="243" y="477"/>
                        <a:pt x="245" y="480"/>
                      </a:cubicBezTo>
                      <a:cubicBezTo>
                        <a:pt x="246" y="481"/>
                        <a:pt x="248" y="481"/>
                        <a:pt x="249" y="481"/>
                      </a:cubicBezTo>
                      <a:cubicBezTo>
                        <a:pt x="251" y="482"/>
                        <a:pt x="252" y="483"/>
                        <a:pt x="254" y="485"/>
                      </a:cubicBezTo>
                      <a:cubicBezTo>
                        <a:pt x="256" y="487"/>
                        <a:pt x="258" y="490"/>
                        <a:pt x="260" y="493"/>
                      </a:cubicBezTo>
                      <a:cubicBezTo>
                        <a:pt x="265" y="479"/>
                        <a:pt x="264" y="463"/>
                        <a:pt x="268" y="448"/>
                      </a:cubicBezTo>
                      <a:cubicBezTo>
                        <a:pt x="272" y="435"/>
                        <a:pt x="273" y="421"/>
                        <a:pt x="273" y="407"/>
                      </a:cubicBezTo>
                      <a:cubicBezTo>
                        <a:pt x="273" y="399"/>
                        <a:pt x="271" y="390"/>
                        <a:pt x="265" y="384"/>
                      </a:cubicBezTo>
                      <a:cubicBezTo>
                        <a:pt x="263" y="382"/>
                        <a:pt x="260" y="382"/>
                        <a:pt x="258" y="380"/>
                      </a:cubicBezTo>
                      <a:cubicBezTo>
                        <a:pt x="255" y="377"/>
                        <a:pt x="256" y="374"/>
                        <a:pt x="256" y="370"/>
                      </a:cubicBezTo>
                      <a:cubicBezTo>
                        <a:pt x="256" y="363"/>
                        <a:pt x="255" y="354"/>
                        <a:pt x="264" y="351"/>
                      </a:cubicBezTo>
                      <a:cubicBezTo>
                        <a:pt x="266" y="350"/>
                        <a:pt x="269" y="349"/>
                        <a:pt x="272" y="349"/>
                      </a:cubicBezTo>
                      <a:cubicBezTo>
                        <a:pt x="273" y="349"/>
                        <a:pt x="283" y="351"/>
                        <a:pt x="283" y="351"/>
                      </a:cubicBezTo>
                      <a:cubicBezTo>
                        <a:pt x="281" y="347"/>
                        <a:pt x="281" y="344"/>
                        <a:pt x="277" y="343"/>
                      </a:cubicBezTo>
                      <a:cubicBezTo>
                        <a:pt x="273" y="342"/>
                        <a:pt x="266" y="344"/>
                        <a:pt x="264" y="339"/>
                      </a:cubicBezTo>
                      <a:cubicBezTo>
                        <a:pt x="262" y="336"/>
                        <a:pt x="263" y="330"/>
                        <a:pt x="263" y="327"/>
                      </a:cubicBezTo>
                      <a:cubicBezTo>
                        <a:pt x="264" y="322"/>
                        <a:pt x="266" y="320"/>
                        <a:pt x="271" y="319"/>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52" name="Freeform 71">
                  <a:extLst>
                    <a:ext uri="{FF2B5EF4-FFF2-40B4-BE49-F238E27FC236}">
                      <a16:creationId xmlns:a16="http://schemas.microsoft.com/office/drawing/2014/main" id="{A386197D-F5A9-4B12-90BE-BFDCF150C5DC}"/>
                    </a:ext>
                  </a:extLst>
                </p:cNvPr>
                <p:cNvSpPr>
                  <a:spLocks/>
                </p:cNvSpPr>
                <p:nvPr/>
              </p:nvSpPr>
              <p:spPr bwMode="auto">
                <a:xfrm>
                  <a:off x="3800318" y="4190111"/>
                  <a:ext cx="144463" cy="219078"/>
                </a:xfrm>
                <a:custGeom>
                  <a:avLst/>
                  <a:gdLst>
                    <a:gd name="T0" fmla="*/ 57 w 133"/>
                    <a:gd name="T1" fmla="*/ 197 h 206"/>
                    <a:gd name="T2" fmla="*/ 63 w 133"/>
                    <a:gd name="T3" fmla="*/ 202 h 206"/>
                    <a:gd name="T4" fmla="*/ 66 w 133"/>
                    <a:gd name="T5" fmla="*/ 204 h 206"/>
                    <a:gd name="T6" fmla="*/ 69 w 133"/>
                    <a:gd name="T7" fmla="*/ 204 h 206"/>
                    <a:gd name="T8" fmla="*/ 76 w 133"/>
                    <a:gd name="T9" fmla="*/ 205 h 206"/>
                    <a:gd name="T10" fmla="*/ 78 w 133"/>
                    <a:gd name="T11" fmla="*/ 199 h 206"/>
                    <a:gd name="T12" fmla="*/ 91 w 133"/>
                    <a:gd name="T13" fmla="*/ 197 h 206"/>
                    <a:gd name="T14" fmla="*/ 110 w 133"/>
                    <a:gd name="T15" fmla="*/ 191 h 206"/>
                    <a:gd name="T16" fmla="*/ 120 w 133"/>
                    <a:gd name="T17" fmla="*/ 184 h 206"/>
                    <a:gd name="T18" fmla="*/ 133 w 133"/>
                    <a:gd name="T19" fmla="*/ 185 h 206"/>
                    <a:gd name="T20" fmla="*/ 124 w 133"/>
                    <a:gd name="T21" fmla="*/ 172 h 206"/>
                    <a:gd name="T22" fmla="*/ 118 w 133"/>
                    <a:gd name="T23" fmla="*/ 165 h 206"/>
                    <a:gd name="T24" fmla="*/ 115 w 133"/>
                    <a:gd name="T25" fmla="*/ 155 h 206"/>
                    <a:gd name="T26" fmla="*/ 113 w 133"/>
                    <a:gd name="T27" fmla="*/ 148 h 206"/>
                    <a:gd name="T28" fmla="*/ 107 w 133"/>
                    <a:gd name="T29" fmla="*/ 147 h 206"/>
                    <a:gd name="T30" fmla="*/ 99 w 133"/>
                    <a:gd name="T31" fmla="*/ 138 h 206"/>
                    <a:gd name="T32" fmla="*/ 93 w 133"/>
                    <a:gd name="T33" fmla="*/ 128 h 206"/>
                    <a:gd name="T34" fmla="*/ 92 w 133"/>
                    <a:gd name="T35" fmla="*/ 120 h 206"/>
                    <a:gd name="T36" fmla="*/ 94 w 133"/>
                    <a:gd name="T37" fmla="*/ 117 h 206"/>
                    <a:gd name="T38" fmla="*/ 97 w 133"/>
                    <a:gd name="T39" fmla="*/ 104 h 206"/>
                    <a:gd name="T40" fmla="*/ 106 w 133"/>
                    <a:gd name="T41" fmla="*/ 98 h 206"/>
                    <a:gd name="T42" fmla="*/ 116 w 133"/>
                    <a:gd name="T43" fmla="*/ 90 h 206"/>
                    <a:gd name="T44" fmla="*/ 117 w 133"/>
                    <a:gd name="T45" fmla="*/ 80 h 206"/>
                    <a:gd name="T46" fmla="*/ 119 w 133"/>
                    <a:gd name="T47" fmla="*/ 72 h 206"/>
                    <a:gd name="T48" fmla="*/ 113 w 133"/>
                    <a:gd name="T49" fmla="*/ 62 h 206"/>
                    <a:gd name="T50" fmla="*/ 103 w 133"/>
                    <a:gd name="T51" fmla="*/ 52 h 206"/>
                    <a:gd name="T52" fmla="*/ 94 w 133"/>
                    <a:gd name="T53" fmla="*/ 44 h 206"/>
                    <a:gd name="T54" fmla="*/ 82 w 133"/>
                    <a:gd name="T55" fmla="*/ 43 h 206"/>
                    <a:gd name="T56" fmla="*/ 79 w 133"/>
                    <a:gd name="T57" fmla="*/ 53 h 206"/>
                    <a:gd name="T58" fmla="*/ 76 w 133"/>
                    <a:gd name="T59" fmla="*/ 49 h 206"/>
                    <a:gd name="T60" fmla="*/ 79 w 133"/>
                    <a:gd name="T61" fmla="*/ 32 h 206"/>
                    <a:gd name="T62" fmla="*/ 70 w 133"/>
                    <a:gd name="T63" fmla="*/ 16 h 206"/>
                    <a:gd name="T64" fmla="*/ 55 w 133"/>
                    <a:gd name="T65" fmla="*/ 4 h 206"/>
                    <a:gd name="T66" fmla="*/ 43 w 133"/>
                    <a:gd name="T67" fmla="*/ 0 h 206"/>
                    <a:gd name="T68" fmla="*/ 36 w 133"/>
                    <a:gd name="T69" fmla="*/ 11 h 206"/>
                    <a:gd name="T70" fmla="*/ 23 w 133"/>
                    <a:gd name="T71" fmla="*/ 17 h 206"/>
                    <a:gd name="T72" fmla="*/ 19 w 133"/>
                    <a:gd name="T73" fmla="*/ 26 h 206"/>
                    <a:gd name="T74" fmla="*/ 28 w 133"/>
                    <a:gd name="T75" fmla="*/ 35 h 206"/>
                    <a:gd name="T76" fmla="*/ 7 w 133"/>
                    <a:gd name="T77" fmla="*/ 49 h 206"/>
                    <a:gd name="T78" fmla="*/ 5 w 133"/>
                    <a:gd name="T79" fmla="*/ 59 h 206"/>
                    <a:gd name="T80" fmla="*/ 3 w 133"/>
                    <a:gd name="T81" fmla="*/ 65 h 206"/>
                    <a:gd name="T82" fmla="*/ 0 w 133"/>
                    <a:gd name="T83" fmla="*/ 71 h 206"/>
                    <a:gd name="T84" fmla="*/ 6 w 133"/>
                    <a:gd name="T85" fmla="*/ 79 h 206"/>
                    <a:gd name="T86" fmla="*/ 12 w 133"/>
                    <a:gd name="T87" fmla="*/ 84 h 206"/>
                    <a:gd name="T88" fmla="*/ 17 w 133"/>
                    <a:gd name="T89" fmla="*/ 90 h 206"/>
                    <a:gd name="T90" fmla="*/ 23 w 133"/>
                    <a:gd name="T91" fmla="*/ 88 h 206"/>
                    <a:gd name="T92" fmla="*/ 29 w 133"/>
                    <a:gd name="T93" fmla="*/ 88 h 206"/>
                    <a:gd name="T94" fmla="*/ 39 w 133"/>
                    <a:gd name="T95" fmla="*/ 96 h 206"/>
                    <a:gd name="T96" fmla="*/ 36 w 133"/>
                    <a:gd name="T97" fmla="*/ 106 h 206"/>
                    <a:gd name="T98" fmla="*/ 35 w 133"/>
                    <a:gd name="T99" fmla="*/ 110 h 206"/>
                    <a:gd name="T100" fmla="*/ 43 w 133"/>
                    <a:gd name="T101" fmla="*/ 112 h 206"/>
                    <a:gd name="T102" fmla="*/ 47 w 133"/>
                    <a:gd name="T103" fmla="*/ 120 h 206"/>
                    <a:gd name="T104" fmla="*/ 51 w 133"/>
                    <a:gd name="T105" fmla="*/ 132 h 206"/>
                    <a:gd name="T106" fmla="*/ 44 w 133"/>
                    <a:gd name="T107" fmla="*/ 145 h 206"/>
                    <a:gd name="T108" fmla="*/ 40 w 133"/>
                    <a:gd name="T109" fmla="*/ 159 h 206"/>
                    <a:gd name="T110" fmla="*/ 44 w 133"/>
                    <a:gd name="T111" fmla="*/ 174 h 206"/>
                    <a:gd name="T112" fmla="*/ 50 w 133"/>
                    <a:gd name="T113" fmla="*/ 190 h 206"/>
                    <a:gd name="T114" fmla="*/ 57 w 133"/>
                    <a:gd name="T115" fmla="*/ 19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3" h="206">
                      <a:moveTo>
                        <a:pt x="57" y="197"/>
                      </a:moveTo>
                      <a:cubicBezTo>
                        <a:pt x="59" y="199"/>
                        <a:pt x="61" y="201"/>
                        <a:pt x="63" y="202"/>
                      </a:cubicBezTo>
                      <a:cubicBezTo>
                        <a:pt x="64" y="203"/>
                        <a:pt x="65" y="204"/>
                        <a:pt x="66" y="204"/>
                      </a:cubicBezTo>
                      <a:cubicBezTo>
                        <a:pt x="67" y="204"/>
                        <a:pt x="68" y="204"/>
                        <a:pt x="69" y="204"/>
                      </a:cubicBezTo>
                      <a:cubicBezTo>
                        <a:pt x="71" y="204"/>
                        <a:pt x="74" y="206"/>
                        <a:pt x="76" y="205"/>
                      </a:cubicBezTo>
                      <a:cubicBezTo>
                        <a:pt x="77" y="204"/>
                        <a:pt x="78" y="201"/>
                        <a:pt x="78" y="199"/>
                      </a:cubicBezTo>
                      <a:cubicBezTo>
                        <a:pt x="82" y="195"/>
                        <a:pt x="86" y="197"/>
                        <a:pt x="91" y="197"/>
                      </a:cubicBezTo>
                      <a:cubicBezTo>
                        <a:pt x="97" y="196"/>
                        <a:pt x="107" y="196"/>
                        <a:pt x="110" y="191"/>
                      </a:cubicBezTo>
                      <a:cubicBezTo>
                        <a:pt x="113" y="187"/>
                        <a:pt x="114" y="184"/>
                        <a:pt x="120" y="184"/>
                      </a:cubicBezTo>
                      <a:cubicBezTo>
                        <a:pt x="124" y="184"/>
                        <a:pt x="129" y="187"/>
                        <a:pt x="133" y="185"/>
                      </a:cubicBezTo>
                      <a:cubicBezTo>
                        <a:pt x="131" y="180"/>
                        <a:pt x="127" y="176"/>
                        <a:pt x="124" y="172"/>
                      </a:cubicBezTo>
                      <a:cubicBezTo>
                        <a:pt x="122" y="170"/>
                        <a:pt x="119" y="168"/>
                        <a:pt x="118" y="165"/>
                      </a:cubicBezTo>
                      <a:cubicBezTo>
                        <a:pt x="115" y="162"/>
                        <a:pt x="116" y="159"/>
                        <a:pt x="115" y="155"/>
                      </a:cubicBezTo>
                      <a:cubicBezTo>
                        <a:pt x="115" y="152"/>
                        <a:pt x="115" y="149"/>
                        <a:pt x="113" y="148"/>
                      </a:cubicBezTo>
                      <a:cubicBezTo>
                        <a:pt x="111" y="147"/>
                        <a:pt x="108" y="147"/>
                        <a:pt x="107" y="147"/>
                      </a:cubicBezTo>
                      <a:cubicBezTo>
                        <a:pt x="103" y="145"/>
                        <a:pt x="101" y="142"/>
                        <a:pt x="99" y="138"/>
                      </a:cubicBezTo>
                      <a:cubicBezTo>
                        <a:pt x="97" y="135"/>
                        <a:pt x="94" y="132"/>
                        <a:pt x="93" y="128"/>
                      </a:cubicBezTo>
                      <a:cubicBezTo>
                        <a:pt x="92" y="126"/>
                        <a:pt x="92" y="123"/>
                        <a:pt x="92" y="120"/>
                      </a:cubicBezTo>
                      <a:cubicBezTo>
                        <a:pt x="92" y="118"/>
                        <a:pt x="93" y="119"/>
                        <a:pt x="94" y="117"/>
                      </a:cubicBezTo>
                      <a:cubicBezTo>
                        <a:pt x="99" y="113"/>
                        <a:pt x="96" y="109"/>
                        <a:pt x="97" y="104"/>
                      </a:cubicBezTo>
                      <a:cubicBezTo>
                        <a:pt x="98" y="99"/>
                        <a:pt x="102" y="98"/>
                        <a:pt x="106" y="98"/>
                      </a:cubicBezTo>
                      <a:cubicBezTo>
                        <a:pt x="112" y="97"/>
                        <a:pt x="115" y="96"/>
                        <a:pt x="116" y="90"/>
                      </a:cubicBezTo>
                      <a:cubicBezTo>
                        <a:pt x="116" y="86"/>
                        <a:pt x="116" y="83"/>
                        <a:pt x="117" y="80"/>
                      </a:cubicBezTo>
                      <a:cubicBezTo>
                        <a:pt x="117" y="77"/>
                        <a:pt x="119" y="75"/>
                        <a:pt x="119" y="72"/>
                      </a:cubicBezTo>
                      <a:cubicBezTo>
                        <a:pt x="119" y="68"/>
                        <a:pt x="116" y="64"/>
                        <a:pt x="113" y="62"/>
                      </a:cubicBezTo>
                      <a:cubicBezTo>
                        <a:pt x="110" y="59"/>
                        <a:pt x="107" y="57"/>
                        <a:pt x="103" y="52"/>
                      </a:cubicBezTo>
                      <a:cubicBezTo>
                        <a:pt x="101" y="49"/>
                        <a:pt x="98" y="47"/>
                        <a:pt x="94" y="44"/>
                      </a:cubicBezTo>
                      <a:cubicBezTo>
                        <a:pt x="91" y="42"/>
                        <a:pt x="84" y="40"/>
                        <a:pt x="82" y="43"/>
                      </a:cubicBezTo>
                      <a:cubicBezTo>
                        <a:pt x="80" y="45"/>
                        <a:pt x="81" y="50"/>
                        <a:pt x="79" y="53"/>
                      </a:cubicBezTo>
                      <a:cubicBezTo>
                        <a:pt x="75" y="60"/>
                        <a:pt x="76" y="52"/>
                        <a:pt x="76" y="49"/>
                      </a:cubicBezTo>
                      <a:cubicBezTo>
                        <a:pt x="77" y="43"/>
                        <a:pt x="79" y="37"/>
                        <a:pt x="79" y="32"/>
                      </a:cubicBezTo>
                      <a:cubicBezTo>
                        <a:pt x="80" y="25"/>
                        <a:pt x="74" y="21"/>
                        <a:pt x="70" y="16"/>
                      </a:cubicBezTo>
                      <a:cubicBezTo>
                        <a:pt x="66" y="12"/>
                        <a:pt x="61" y="6"/>
                        <a:pt x="55" y="4"/>
                      </a:cubicBezTo>
                      <a:cubicBezTo>
                        <a:pt x="51" y="3"/>
                        <a:pt x="47" y="4"/>
                        <a:pt x="43" y="0"/>
                      </a:cubicBezTo>
                      <a:cubicBezTo>
                        <a:pt x="42" y="4"/>
                        <a:pt x="40" y="9"/>
                        <a:pt x="36" y="11"/>
                      </a:cubicBezTo>
                      <a:cubicBezTo>
                        <a:pt x="32" y="14"/>
                        <a:pt x="26" y="13"/>
                        <a:pt x="23" y="17"/>
                      </a:cubicBezTo>
                      <a:cubicBezTo>
                        <a:pt x="21" y="19"/>
                        <a:pt x="18" y="24"/>
                        <a:pt x="19" y="26"/>
                      </a:cubicBezTo>
                      <a:cubicBezTo>
                        <a:pt x="20" y="32"/>
                        <a:pt x="26" y="31"/>
                        <a:pt x="28" y="35"/>
                      </a:cubicBezTo>
                      <a:cubicBezTo>
                        <a:pt x="32" y="46"/>
                        <a:pt x="11" y="45"/>
                        <a:pt x="7" y="49"/>
                      </a:cubicBezTo>
                      <a:cubicBezTo>
                        <a:pt x="4" y="51"/>
                        <a:pt x="5" y="56"/>
                        <a:pt x="5" y="59"/>
                      </a:cubicBezTo>
                      <a:cubicBezTo>
                        <a:pt x="5" y="61"/>
                        <a:pt x="4" y="64"/>
                        <a:pt x="3" y="65"/>
                      </a:cubicBezTo>
                      <a:cubicBezTo>
                        <a:pt x="2" y="67"/>
                        <a:pt x="0" y="69"/>
                        <a:pt x="0" y="71"/>
                      </a:cubicBezTo>
                      <a:cubicBezTo>
                        <a:pt x="0" y="74"/>
                        <a:pt x="4" y="77"/>
                        <a:pt x="6" y="79"/>
                      </a:cubicBezTo>
                      <a:cubicBezTo>
                        <a:pt x="8" y="81"/>
                        <a:pt x="10" y="83"/>
                        <a:pt x="12" y="84"/>
                      </a:cubicBezTo>
                      <a:cubicBezTo>
                        <a:pt x="13" y="85"/>
                        <a:pt x="16" y="90"/>
                        <a:pt x="17" y="90"/>
                      </a:cubicBezTo>
                      <a:cubicBezTo>
                        <a:pt x="18" y="90"/>
                        <a:pt x="21" y="89"/>
                        <a:pt x="23" y="88"/>
                      </a:cubicBezTo>
                      <a:cubicBezTo>
                        <a:pt x="25" y="88"/>
                        <a:pt x="27" y="88"/>
                        <a:pt x="29" y="88"/>
                      </a:cubicBezTo>
                      <a:cubicBezTo>
                        <a:pt x="33" y="89"/>
                        <a:pt x="37" y="92"/>
                        <a:pt x="39" y="96"/>
                      </a:cubicBezTo>
                      <a:cubicBezTo>
                        <a:pt x="40" y="99"/>
                        <a:pt x="37" y="103"/>
                        <a:pt x="36" y="106"/>
                      </a:cubicBezTo>
                      <a:cubicBezTo>
                        <a:pt x="35" y="107"/>
                        <a:pt x="34" y="109"/>
                        <a:pt x="35" y="110"/>
                      </a:cubicBezTo>
                      <a:cubicBezTo>
                        <a:pt x="36" y="112"/>
                        <a:pt x="41" y="111"/>
                        <a:pt x="43" y="112"/>
                      </a:cubicBezTo>
                      <a:cubicBezTo>
                        <a:pt x="49" y="113"/>
                        <a:pt x="46" y="116"/>
                        <a:pt x="47" y="120"/>
                      </a:cubicBezTo>
                      <a:cubicBezTo>
                        <a:pt x="48" y="125"/>
                        <a:pt x="52" y="127"/>
                        <a:pt x="51" y="132"/>
                      </a:cubicBezTo>
                      <a:cubicBezTo>
                        <a:pt x="50" y="137"/>
                        <a:pt x="46" y="141"/>
                        <a:pt x="44" y="145"/>
                      </a:cubicBezTo>
                      <a:cubicBezTo>
                        <a:pt x="42" y="149"/>
                        <a:pt x="41" y="155"/>
                        <a:pt x="40" y="159"/>
                      </a:cubicBezTo>
                      <a:cubicBezTo>
                        <a:pt x="39" y="165"/>
                        <a:pt x="41" y="169"/>
                        <a:pt x="44" y="174"/>
                      </a:cubicBezTo>
                      <a:cubicBezTo>
                        <a:pt x="46" y="178"/>
                        <a:pt x="51" y="185"/>
                        <a:pt x="50" y="190"/>
                      </a:cubicBezTo>
                      <a:cubicBezTo>
                        <a:pt x="49" y="193"/>
                        <a:pt x="54" y="196"/>
                        <a:pt x="57" y="197"/>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53" name="Freeform 72">
                  <a:extLst>
                    <a:ext uri="{FF2B5EF4-FFF2-40B4-BE49-F238E27FC236}">
                      <a16:creationId xmlns:a16="http://schemas.microsoft.com/office/drawing/2014/main" id="{D6F37241-5725-4937-8D47-AA2E089C5B32}"/>
                    </a:ext>
                  </a:extLst>
                </p:cNvPr>
                <p:cNvSpPr>
                  <a:spLocks/>
                </p:cNvSpPr>
                <p:nvPr/>
              </p:nvSpPr>
              <p:spPr bwMode="auto">
                <a:xfrm>
                  <a:off x="3903506" y="4261550"/>
                  <a:ext cx="125413" cy="130177"/>
                </a:xfrm>
                <a:custGeom>
                  <a:avLst/>
                  <a:gdLst>
                    <a:gd name="T0" fmla="*/ 58 w 117"/>
                    <a:gd name="T1" fmla="*/ 102 h 122"/>
                    <a:gd name="T2" fmla="*/ 58 w 117"/>
                    <a:gd name="T3" fmla="*/ 102 h 122"/>
                    <a:gd name="T4" fmla="*/ 69 w 117"/>
                    <a:gd name="T5" fmla="*/ 105 h 122"/>
                    <a:gd name="T6" fmla="*/ 81 w 117"/>
                    <a:gd name="T7" fmla="*/ 101 h 122"/>
                    <a:gd name="T8" fmla="*/ 90 w 117"/>
                    <a:gd name="T9" fmla="*/ 100 h 122"/>
                    <a:gd name="T10" fmla="*/ 96 w 117"/>
                    <a:gd name="T11" fmla="*/ 103 h 122"/>
                    <a:gd name="T12" fmla="*/ 102 w 117"/>
                    <a:gd name="T13" fmla="*/ 103 h 122"/>
                    <a:gd name="T14" fmla="*/ 107 w 117"/>
                    <a:gd name="T15" fmla="*/ 57 h 122"/>
                    <a:gd name="T16" fmla="*/ 103 w 117"/>
                    <a:gd name="T17" fmla="*/ 36 h 122"/>
                    <a:gd name="T18" fmla="*/ 112 w 117"/>
                    <a:gd name="T19" fmla="*/ 16 h 122"/>
                    <a:gd name="T20" fmla="*/ 116 w 117"/>
                    <a:gd name="T21" fmla="*/ 10 h 122"/>
                    <a:gd name="T22" fmla="*/ 115 w 117"/>
                    <a:gd name="T23" fmla="*/ 7 h 122"/>
                    <a:gd name="T24" fmla="*/ 106 w 117"/>
                    <a:gd name="T25" fmla="*/ 3 h 122"/>
                    <a:gd name="T26" fmla="*/ 86 w 117"/>
                    <a:gd name="T27" fmla="*/ 2 h 122"/>
                    <a:gd name="T28" fmla="*/ 83 w 117"/>
                    <a:gd name="T29" fmla="*/ 5 h 122"/>
                    <a:gd name="T30" fmla="*/ 75 w 117"/>
                    <a:gd name="T31" fmla="*/ 2 h 122"/>
                    <a:gd name="T32" fmla="*/ 66 w 117"/>
                    <a:gd name="T33" fmla="*/ 3 h 122"/>
                    <a:gd name="T34" fmla="*/ 61 w 117"/>
                    <a:gd name="T35" fmla="*/ 5 h 122"/>
                    <a:gd name="T36" fmla="*/ 55 w 117"/>
                    <a:gd name="T37" fmla="*/ 10 h 122"/>
                    <a:gd name="T38" fmla="*/ 46 w 117"/>
                    <a:gd name="T39" fmla="*/ 4 h 122"/>
                    <a:gd name="T40" fmla="*/ 26 w 117"/>
                    <a:gd name="T41" fmla="*/ 10 h 122"/>
                    <a:gd name="T42" fmla="*/ 20 w 117"/>
                    <a:gd name="T43" fmla="*/ 32 h 122"/>
                    <a:gd name="T44" fmla="*/ 6 w 117"/>
                    <a:gd name="T45" fmla="*/ 41 h 122"/>
                    <a:gd name="T46" fmla="*/ 4 w 117"/>
                    <a:gd name="T47" fmla="*/ 52 h 122"/>
                    <a:gd name="T48" fmla="*/ 1 w 117"/>
                    <a:gd name="T49" fmla="*/ 58 h 122"/>
                    <a:gd name="T50" fmla="*/ 9 w 117"/>
                    <a:gd name="T51" fmla="*/ 73 h 122"/>
                    <a:gd name="T52" fmla="*/ 18 w 117"/>
                    <a:gd name="T53" fmla="*/ 77 h 122"/>
                    <a:gd name="T54" fmla="*/ 24 w 117"/>
                    <a:gd name="T55" fmla="*/ 83 h 122"/>
                    <a:gd name="T56" fmla="*/ 27 w 117"/>
                    <a:gd name="T57" fmla="*/ 97 h 122"/>
                    <a:gd name="T58" fmla="*/ 36 w 117"/>
                    <a:gd name="T59" fmla="*/ 108 h 122"/>
                    <a:gd name="T60" fmla="*/ 44 w 117"/>
                    <a:gd name="T61" fmla="*/ 118 h 122"/>
                    <a:gd name="T62" fmla="*/ 56 w 117"/>
                    <a:gd name="T63" fmla="*/ 121 h 122"/>
                    <a:gd name="T64" fmla="*/ 58 w 117"/>
                    <a:gd name="T65" fmla="*/ 10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7" h="122">
                      <a:moveTo>
                        <a:pt x="58" y="102"/>
                      </a:moveTo>
                      <a:cubicBezTo>
                        <a:pt x="57" y="103"/>
                        <a:pt x="59" y="102"/>
                        <a:pt x="58" y="102"/>
                      </a:cubicBezTo>
                      <a:cubicBezTo>
                        <a:pt x="62" y="100"/>
                        <a:pt x="65" y="104"/>
                        <a:pt x="69" y="105"/>
                      </a:cubicBezTo>
                      <a:cubicBezTo>
                        <a:pt x="73" y="105"/>
                        <a:pt x="77" y="103"/>
                        <a:pt x="81" y="101"/>
                      </a:cubicBezTo>
                      <a:cubicBezTo>
                        <a:pt x="84" y="100"/>
                        <a:pt x="86" y="99"/>
                        <a:pt x="90" y="100"/>
                      </a:cubicBezTo>
                      <a:cubicBezTo>
                        <a:pt x="92" y="101"/>
                        <a:pt x="94" y="102"/>
                        <a:pt x="96" y="103"/>
                      </a:cubicBezTo>
                      <a:cubicBezTo>
                        <a:pt x="99" y="105"/>
                        <a:pt x="99" y="106"/>
                        <a:pt x="102" y="103"/>
                      </a:cubicBezTo>
                      <a:cubicBezTo>
                        <a:pt x="116" y="91"/>
                        <a:pt x="113" y="73"/>
                        <a:pt x="107" y="57"/>
                      </a:cubicBezTo>
                      <a:cubicBezTo>
                        <a:pt x="105" y="50"/>
                        <a:pt x="103" y="43"/>
                        <a:pt x="103" y="36"/>
                      </a:cubicBezTo>
                      <a:cubicBezTo>
                        <a:pt x="104" y="28"/>
                        <a:pt x="109" y="23"/>
                        <a:pt x="112" y="16"/>
                      </a:cubicBezTo>
                      <a:cubicBezTo>
                        <a:pt x="114" y="14"/>
                        <a:pt x="115" y="12"/>
                        <a:pt x="116" y="10"/>
                      </a:cubicBezTo>
                      <a:cubicBezTo>
                        <a:pt x="117" y="7"/>
                        <a:pt x="117" y="8"/>
                        <a:pt x="115" y="7"/>
                      </a:cubicBezTo>
                      <a:cubicBezTo>
                        <a:pt x="112" y="5"/>
                        <a:pt x="109" y="4"/>
                        <a:pt x="106" y="3"/>
                      </a:cubicBezTo>
                      <a:cubicBezTo>
                        <a:pt x="100" y="0"/>
                        <a:pt x="93" y="1"/>
                        <a:pt x="86" y="2"/>
                      </a:cubicBezTo>
                      <a:cubicBezTo>
                        <a:pt x="81" y="2"/>
                        <a:pt x="85" y="3"/>
                        <a:pt x="83" y="5"/>
                      </a:cubicBezTo>
                      <a:cubicBezTo>
                        <a:pt x="81" y="7"/>
                        <a:pt x="77" y="2"/>
                        <a:pt x="75" y="2"/>
                      </a:cubicBezTo>
                      <a:cubicBezTo>
                        <a:pt x="72" y="2"/>
                        <a:pt x="68" y="2"/>
                        <a:pt x="66" y="3"/>
                      </a:cubicBezTo>
                      <a:cubicBezTo>
                        <a:pt x="63" y="3"/>
                        <a:pt x="63" y="3"/>
                        <a:pt x="61" y="5"/>
                      </a:cubicBezTo>
                      <a:cubicBezTo>
                        <a:pt x="59" y="8"/>
                        <a:pt x="59" y="11"/>
                        <a:pt x="55" y="10"/>
                      </a:cubicBezTo>
                      <a:cubicBezTo>
                        <a:pt x="52" y="8"/>
                        <a:pt x="49" y="6"/>
                        <a:pt x="46" y="4"/>
                      </a:cubicBezTo>
                      <a:cubicBezTo>
                        <a:pt x="40" y="1"/>
                        <a:pt x="29" y="3"/>
                        <a:pt x="26" y="10"/>
                      </a:cubicBezTo>
                      <a:cubicBezTo>
                        <a:pt x="24" y="16"/>
                        <a:pt x="27" y="28"/>
                        <a:pt x="20" y="32"/>
                      </a:cubicBezTo>
                      <a:cubicBezTo>
                        <a:pt x="14" y="36"/>
                        <a:pt x="5" y="32"/>
                        <a:pt x="6" y="41"/>
                      </a:cubicBezTo>
                      <a:cubicBezTo>
                        <a:pt x="6" y="45"/>
                        <a:pt x="6" y="49"/>
                        <a:pt x="4" y="52"/>
                      </a:cubicBezTo>
                      <a:cubicBezTo>
                        <a:pt x="1" y="55"/>
                        <a:pt x="0" y="53"/>
                        <a:pt x="1" y="58"/>
                      </a:cubicBezTo>
                      <a:cubicBezTo>
                        <a:pt x="2" y="63"/>
                        <a:pt x="6" y="68"/>
                        <a:pt x="9" y="73"/>
                      </a:cubicBezTo>
                      <a:cubicBezTo>
                        <a:pt x="12" y="76"/>
                        <a:pt x="14" y="76"/>
                        <a:pt x="18" y="77"/>
                      </a:cubicBezTo>
                      <a:cubicBezTo>
                        <a:pt x="21" y="77"/>
                        <a:pt x="23" y="80"/>
                        <a:pt x="24" y="83"/>
                      </a:cubicBezTo>
                      <a:cubicBezTo>
                        <a:pt x="25" y="88"/>
                        <a:pt x="23" y="93"/>
                        <a:pt x="27" y="97"/>
                      </a:cubicBezTo>
                      <a:cubicBezTo>
                        <a:pt x="30" y="101"/>
                        <a:pt x="33" y="104"/>
                        <a:pt x="36" y="108"/>
                      </a:cubicBezTo>
                      <a:cubicBezTo>
                        <a:pt x="38" y="111"/>
                        <a:pt x="41" y="116"/>
                        <a:pt x="44" y="118"/>
                      </a:cubicBezTo>
                      <a:cubicBezTo>
                        <a:pt x="46" y="120"/>
                        <a:pt x="53" y="122"/>
                        <a:pt x="56" y="121"/>
                      </a:cubicBezTo>
                      <a:cubicBezTo>
                        <a:pt x="63" y="118"/>
                        <a:pt x="50" y="106"/>
                        <a:pt x="58" y="10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54" name="Freeform 73">
                  <a:extLst>
                    <a:ext uri="{FF2B5EF4-FFF2-40B4-BE49-F238E27FC236}">
                      <a16:creationId xmlns:a16="http://schemas.microsoft.com/office/drawing/2014/main" id="{BBC385E1-7D8D-45F2-86D0-89F3A8024766}"/>
                    </a:ext>
                  </a:extLst>
                </p:cNvPr>
                <p:cNvSpPr>
                  <a:spLocks/>
                </p:cNvSpPr>
                <p:nvPr/>
              </p:nvSpPr>
              <p:spPr bwMode="auto">
                <a:xfrm>
                  <a:off x="4074956" y="4290125"/>
                  <a:ext cx="3175" cy="3175"/>
                </a:xfrm>
                <a:custGeom>
                  <a:avLst/>
                  <a:gdLst>
                    <a:gd name="T0" fmla="*/ 1 w 3"/>
                    <a:gd name="T1" fmla="*/ 1 h 3"/>
                    <a:gd name="T2" fmla="*/ 1 w 3"/>
                    <a:gd name="T3" fmla="*/ 1 h 3"/>
                  </a:gdLst>
                  <a:ahLst/>
                  <a:cxnLst>
                    <a:cxn ang="0">
                      <a:pos x="T0" y="T1"/>
                    </a:cxn>
                    <a:cxn ang="0">
                      <a:pos x="T2" y="T3"/>
                    </a:cxn>
                  </a:cxnLst>
                  <a:rect l="0" t="0" r="r" b="b"/>
                  <a:pathLst>
                    <a:path w="3" h="3">
                      <a:moveTo>
                        <a:pt x="1" y="1"/>
                      </a:moveTo>
                      <a:cubicBezTo>
                        <a:pt x="3" y="3"/>
                        <a:pt x="0" y="0"/>
                        <a:pt x="1"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55" name="Freeform 74">
                  <a:extLst>
                    <a:ext uri="{FF2B5EF4-FFF2-40B4-BE49-F238E27FC236}">
                      <a16:creationId xmlns:a16="http://schemas.microsoft.com/office/drawing/2014/main" id="{DA219195-2788-4758-8E50-9500E2BF3E25}"/>
                    </a:ext>
                  </a:extLst>
                </p:cNvPr>
                <p:cNvSpPr>
                  <a:spLocks/>
                </p:cNvSpPr>
                <p:nvPr/>
              </p:nvSpPr>
              <p:spPr bwMode="auto">
                <a:xfrm>
                  <a:off x="4014631" y="4271075"/>
                  <a:ext cx="87313" cy="111126"/>
                </a:xfrm>
                <a:custGeom>
                  <a:avLst/>
                  <a:gdLst>
                    <a:gd name="T0" fmla="*/ 40 w 81"/>
                    <a:gd name="T1" fmla="*/ 7 h 104"/>
                    <a:gd name="T2" fmla="*/ 17 w 81"/>
                    <a:gd name="T3" fmla="*/ 0 h 104"/>
                    <a:gd name="T4" fmla="*/ 5 w 81"/>
                    <a:gd name="T5" fmla="*/ 23 h 104"/>
                    <a:gd name="T6" fmla="*/ 8 w 81"/>
                    <a:gd name="T7" fmla="*/ 46 h 104"/>
                    <a:gd name="T8" fmla="*/ 0 w 81"/>
                    <a:gd name="T9" fmla="*/ 98 h 104"/>
                    <a:gd name="T10" fmla="*/ 19 w 81"/>
                    <a:gd name="T11" fmla="*/ 101 h 104"/>
                    <a:gd name="T12" fmla="*/ 31 w 81"/>
                    <a:gd name="T13" fmla="*/ 99 h 104"/>
                    <a:gd name="T14" fmla="*/ 37 w 81"/>
                    <a:gd name="T15" fmla="*/ 101 h 104"/>
                    <a:gd name="T16" fmla="*/ 55 w 81"/>
                    <a:gd name="T17" fmla="*/ 86 h 104"/>
                    <a:gd name="T18" fmla="*/ 67 w 81"/>
                    <a:gd name="T19" fmla="*/ 63 h 104"/>
                    <a:gd name="T20" fmla="*/ 76 w 81"/>
                    <a:gd name="T21" fmla="*/ 53 h 104"/>
                    <a:gd name="T22" fmla="*/ 81 w 81"/>
                    <a:gd name="T23" fmla="*/ 46 h 104"/>
                    <a:gd name="T24" fmla="*/ 78 w 81"/>
                    <a:gd name="T25" fmla="*/ 41 h 104"/>
                    <a:gd name="T26" fmla="*/ 78 w 81"/>
                    <a:gd name="T27" fmla="*/ 38 h 104"/>
                    <a:gd name="T28" fmla="*/ 74 w 81"/>
                    <a:gd name="T29" fmla="*/ 36 h 104"/>
                    <a:gd name="T30" fmla="*/ 71 w 81"/>
                    <a:gd name="T31" fmla="*/ 37 h 104"/>
                    <a:gd name="T32" fmla="*/ 68 w 81"/>
                    <a:gd name="T33" fmla="*/ 29 h 104"/>
                    <a:gd name="T34" fmla="*/ 62 w 81"/>
                    <a:gd name="T35" fmla="*/ 26 h 104"/>
                    <a:gd name="T36" fmla="*/ 58 w 81"/>
                    <a:gd name="T37" fmla="*/ 22 h 104"/>
                    <a:gd name="T38" fmla="*/ 58 w 81"/>
                    <a:gd name="T39" fmla="*/ 19 h 104"/>
                    <a:gd name="T40" fmla="*/ 40 w 81"/>
                    <a:gd name="T41" fmla="*/ 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 h="104">
                      <a:moveTo>
                        <a:pt x="40" y="7"/>
                      </a:moveTo>
                      <a:cubicBezTo>
                        <a:pt x="33" y="4"/>
                        <a:pt x="25" y="3"/>
                        <a:pt x="17" y="0"/>
                      </a:cubicBezTo>
                      <a:cubicBezTo>
                        <a:pt x="14" y="8"/>
                        <a:pt x="8" y="15"/>
                        <a:pt x="5" y="23"/>
                      </a:cubicBezTo>
                      <a:cubicBezTo>
                        <a:pt x="2" y="30"/>
                        <a:pt x="5" y="39"/>
                        <a:pt x="8" y="46"/>
                      </a:cubicBezTo>
                      <a:cubicBezTo>
                        <a:pt x="14" y="64"/>
                        <a:pt x="17" y="85"/>
                        <a:pt x="0" y="98"/>
                      </a:cubicBezTo>
                      <a:cubicBezTo>
                        <a:pt x="5" y="103"/>
                        <a:pt x="12" y="104"/>
                        <a:pt x="19" y="101"/>
                      </a:cubicBezTo>
                      <a:cubicBezTo>
                        <a:pt x="22" y="100"/>
                        <a:pt x="27" y="98"/>
                        <a:pt x="31" y="99"/>
                      </a:cubicBezTo>
                      <a:cubicBezTo>
                        <a:pt x="33" y="99"/>
                        <a:pt x="35" y="101"/>
                        <a:pt x="37" y="101"/>
                      </a:cubicBezTo>
                      <a:cubicBezTo>
                        <a:pt x="47" y="102"/>
                        <a:pt x="52" y="94"/>
                        <a:pt x="55" y="86"/>
                      </a:cubicBezTo>
                      <a:cubicBezTo>
                        <a:pt x="58" y="78"/>
                        <a:pt x="61" y="70"/>
                        <a:pt x="67" y="63"/>
                      </a:cubicBezTo>
                      <a:cubicBezTo>
                        <a:pt x="69" y="60"/>
                        <a:pt x="72" y="56"/>
                        <a:pt x="76" y="53"/>
                      </a:cubicBezTo>
                      <a:cubicBezTo>
                        <a:pt x="77" y="51"/>
                        <a:pt x="81" y="49"/>
                        <a:pt x="81" y="46"/>
                      </a:cubicBezTo>
                      <a:cubicBezTo>
                        <a:pt x="81" y="43"/>
                        <a:pt x="79" y="44"/>
                        <a:pt x="78" y="41"/>
                      </a:cubicBezTo>
                      <a:cubicBezTo>
                        <a:pt x="77" y="40"/>
                        <a:pt x="78" y="39"/>
                        <a:pt x="78" y="38"/>
                      </a:cubicBezTo>
                      <a:cubicBezTo>
                        <a:pt x="77" y="35"/>
                        <a:pt x="76" y="35"/>
                        <a:pt x="74" y="36"/>
                      </a:cubicBezTo>
                      <a:cubicBezTo>
                        <a:pt x="73" y="37"/>
                        <a:pt x="73" y="40"/>
                        <a:pt x="71" y="37"/>
                      </a:cubicBezTo>
                      <a:cubicBezTo>
                        <a:pt x="69" y="35"/>
                        <a:pt x="70" y="31"/>
                        <a:pt x="68" y="29"/>
                      </a:cubicBezTo>
                      <a:cubicBezTo>
                        <a:pt x="67" y="26"/>
                        <a:pt x="64" y="27"/>
                        <a:pt x="62" y="26"/>
                      </a:cubicBezTo>
                      <a:cubicBezTo>
                        <a:pt x="60" y="25"/>
                        <a:pt x="59" y="24"/>
                        <a:pt x="58" y="22"/>
                      </a:cubicBezTo>
                      <a:cubicBezTo>
                        <a:pt x="58" y="21"/>
                        <a:pt x="59" y="20"/>
                        <a:pt x="58" y="19"/>
                      </a:cubicBezTo>
                      <a:cubicBezTo>
                        <a:pt x="54" y="14"/>
                        <a:pt x="46" y="10"/>
                        <a:pt x="40" y="7"/>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56" name="Freeform 75">
                  <a:extLst>
                    <a:ext uri="{FF2B5EF4-FFF2-40B4-BE49-F238E27FC236}">
                      <a16:creationId xmlns:a16="http://schemas.microsoft.com/office/drawing/2014/main" id="{D12EF929-F426-446E-8A8E-1E22220AC932}"/>
                    </a:ext>
                  </a:extLst>
                </p:cNvPr>
                <p:cNvSpPr>
                  <a:spLocks/>
                </p:cNvSpPr>
                <p:nvPr/>
              </p:nvSpPr>
              <p:spPr bwMode="auto">
                <a:xfrm>
                  <a:off x="4105119" y="4472690"/>
                  <a:ext cx="1588" cy="1588"/>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0" y="1"/>
                        <a:pt x="0" y="1"/>
                        <a:pt x="1"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57" name="Freeform 76">
                  <a:extLst>
                    <a:ext uri="{FF2B5EF4-FFF2-40B4-BE49-F238E27FC236}">
                      <a16:creationId xmlns:a16="http://schemas.microsoft.com/office/drawing/2014/main" id="{401ED42F-ECEC-42F2-854C-4866F2AACCD6}"/>
                    </a:ext>
                  </a:extLst>
                </p:cNvPr>
                <p:cNvSpPr>
                  <a:spLocks/>
                </p:cNvSpPr>
                <p:nvPr/>
              </p:nvSpPr>
              <p:spPr bwMode="auto">
                <a:xfrm>
                  <a:off x="4098769" y="4467927"/>
                  <a:ext cx="19050" cy="22225"/>
                </a:xfrm>
                <a:custGeom>
                  <a:avLst/>
                  <a:gdLst>
                    <a:gd name="T0" fmla="*/ 0 w 18"/>
                    <a:gd name="T1" fmla="*/ 19 h 22"/>
                    <a:gd name="T2" fmla="*/ 3 w 18"/>
                    <a:gd name="T3" fmla="*/ 22 h 22"/>
                    <a:gd name="T4" fmla="*/ 8 w 18"/>
                    <a:gd name="T5" fmla="*/ 16 h 22"/>
                    <a:gd name="T6" fmla="*/ 17 w 18"/>
                    <a:gd name="T7" fmla="*/ 5 h 22"/>
                    <a:gd name="T8" fmla="*/ 15 w 18"/>
                    <a:gd name="T9" fmla="*/ 0 h 22"/>
                    <a:gd name="T10" fmla="*/ 8 w 18"/>
                    <a:gd name="T11" fmla="*/ 4 h 22"/>
                    <a:gd name="T12" fmla="*/ 8 w 18"/>
                    <a:gd name="T13" fmla="*/ 5 h 22"/>
                    <a:gd name="T14" fmla="*/ 6 w 18"/>
                    <a:gd name="T15" fmla="*/ 11 h 22"/>
                    <a:gd name="T16" fmla="*/ 0 w 18"/>
                    <a:gd name="T1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2">
                      <a:moveTo>
                        <a:pt x="0" y="19"/>
                      </a:moveTo>
                      <a:cubicBezTo>
                        <a:pt x="0" y="20"/>
                        <a:pt x="1" y="22"/>
                        <a:pt x="3" y="22"/>
                      </a:cubicBezTo>
                      <a:cubicBezTo>
                        <a:pt x="5" y="22"/>
                        <a:pt x="7" y="18"/>
                        <a:pt x="8" y="16"/>
                      </a:cubicBezTo>
                      <a:cubicBezTo>
                        <a:pt x="12" y="12"/>
                        <a:pt x="16" y="11"/>
                        <a:pt x="17" y="5"/>
                      </a:cubicBezTo>
                      <a:cubicBezTo>
                        <a:pt x="17" y="2"/>
                        <a:pt x="18" y="0"/>
                        <a:pt x="15" y="0"/>
                      </a:cubicBezTo>
                      <a:cubicBezTo>
                        <a:pt x="12" y="0"/>
                        <a:pt x="10" y="2"/>
                        <a:pt x="8" y="4"/>
                      </a:cubicBezTo>
                      <a:cubicBezTo>
                        <a:pt x="8" y="5"/>
                        <a:pt x="8" y="5"/>
                        <a:pt x="8" y="5"/>
                      </a:cubicBezTo>
                      <a:cubicBezTo>
                        <a:pt x="7" y="7"/>
                        <a:pt x="7" y="9"/>
                        <a:pt x="6" y="11"/>
                      </a:cubicBezTo>
                      <a:cubicBezTo>
                        <a:pt x="4" y="13"/>
                        <a:pt x="1" y="16"/>
                        <a:pt x="0" y="19"/>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58" name="Freeform 77">
                  <a:extLst>
                    <a:ext uri="{FF2B5EF4-FFF2-40B4-BE49-F238E27FC236}">
                      <a16:creationId xmlns:a16="http://schemas.microsoft.com/office/drawing/2014/main" id="{C0A1346D-2188-4911-9F17-F7A9B586CF0F}"/>
                    </a:ext>
                  </a:extLst>
                </p:cNvPr>
                <p:cNvSpPr>
                  <a:spLocks/>
                </p:cNvSpPr>
                <p:nvPr/>
              </p:nvSpPr>
              <p:spPr bwMode="auto">
                <a:xfrm>
                  <a:off x="4106706" y="4471102"/>
                  <a:ext cx="1588" cy="1588"/>
                </a:xfrm>
                <a:custGeom>
                  <a:avLst/>
                  <a:gdLst>
                    <a:gd name="T0" fmla="*/ 0 w 1"/>
                    <a:gd name="T1" fmla="*/ 2 h 2"/>
                    <a:gd name="T2" fmla="*/ 0 w 1"/>
                    <a:gd name="T3" fmla="*/ 1 h 2"/>
                    <a:gd name="T4" fmla="*/ 0 w 1"/>
                    <a:gd name="T5" fmla="*/ 2 h 2"/>
                  </a:gdLst>
                  <a:ahLst/>
                  <a:cxnLst>
                    <a:cxn ang="0">
                      <a:pos x="T0" y="T1"/>
                    </a:cxn>
                    <a:cxn ang="0">
                      <a:pos x="T2" y="T3"/>
                    </a:cxn>
                    <a:cxn ang="0">
                      <a:pos x="T4" y="T5"/>
                    </a:cxn>
                  </a:cxnLst>
                  <a:rect l="0" t="0" r="r" b="b"/>
                  <a:pathLst>
                    <a:path w="1" h="2">
                      <a:moveTo>
                        <a:pt x="0" y="2"/>
                      </a:moveTo>
                      <a:cubicBezTo>
                        <a:pt x="0" y="1"/>
                        <a:pt x="0" y="1"/>
                        <a:pt x="0" y="1"/>
                      </a:cubicBezTo>
                      <a:cubicBezTo>
                        <a:pt x="1" y="0"/>
                        <a:pt x="1" y="0"/>
                        <a:pt x="0" y="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59" name="Freeform 78">
                  <a:extLst>
                    <a:ext uri="{FF2B5EF4-FFF2-40B4-BE49-F238E27FC236}">
                      <a16:creationId xmlns:a16="http://schemas.microsoft.com/office/drawing/2014/main" id="{76ED3E0F-AE3F-400B-BDD7-7D669F61FE5C}"/>
                    </a:ext>
                  </a:extLst>
                </p:cNvPr>
                <p:cNvSpPr>
                  <a:spLocks/>
                </p:cNvSpPr>
                <p:nvPr/>
              </p:nvSpPr>
              <p:spPr bwMode="auto">
                <a:xfrm>
                  <a:off x="4140044" y="4442527"/>
                  <a:ext cx="1588"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1" y="0"/>
                        <a:pt x="0" y="0"/>
                        <a:pt x="1"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60" name="Freeform 79">
                  <a:extLst>
                    <a:ext uri="{FF2B5EF4-FFF2-40B4-BE49-F238E27FC236}">
                      <a16:creationId xmlns:a16="http://schemas.microsoft.com/office/drawing/2014/main" id="{2B9B4563-0D4F-4A78-8842-7165298A1DD1}"/>
                    </a:ext>
                  </a:extLst>
                </p:cNvPr>
                <p:cNvSpPr>
                  <a:spLocks/>
                </p:cNvSpPr>
                <p:nvPr/>
              </p:nvSpPr>
              <p:spPr bwMode="auto">
                <a:xfrm>
                  <a:off x="4140044" y="4426652"/>
                  <a:ext cx="17463" cy="15875"/>
                </a:xfrm>
                <a:custGeom>
                  <a:avLst/>
                  <a:gdLst>
                    <a:gd name="T0" fmla="*/ 12 w 16"/>
                    <a:gd name="T1" fmla="*/ 3 h 14"/>
                    <a:gd name="T2" fmla="*/ 0 w 16"/>
                    <a:gd name="T3" fmla="*/ 14 h 14"/>
                    <a:gd name="T4" fmla="*/ 1 w 16"/>
                    <a:gd name="T5" fmla="*/ 14 h 14"/>
                    <a:gd name="T6" fmla="*/ 1 w 16"/>
                    <a:gd name="T7" fmla="*/ 14 h 14"/>
                    <a:gd name="T8" fmla="*/ 12 w 16"/>
                    <a:gd name="T9" fmla="*/ 3 h 14"/>
                  </a:gdLst>
                  <a:ahLst/>
                  <a:cxnLst>
                    <a:cxn ang="0">
                      <a:pos x="T0" y="T1"/>
                    </a:cxn>
                    <a:cxn ang="0">
                      <a:pos x="T2" y="T3"/>
                    </a:cxn>
                    <a:cxn ang="0">
                      <a:pos x="T4" y="T5"/>
                    </a:cxn>
                    <a:cxn ang="0">
                      <a:pos x="T6" y="T7"/>
                    </a:cxn>
                    <a:cxn ang="0">
                      <a:pos x="T8" y="T9"/>
                    </a:cxn>
                  </a:cxnLst>
                  <a:rect l="0" t="0" r="r" b="b"/>
                  <a:pathLst>
                    <a:path w="16" h="14">
                      <a:moveTo>
                        <a:pt x="12" y="3"/>
                      </a:moveTo>
                      <a:cubicBezTo>
                        <a:pt x="9" y="0"/>
                        <a:pt x="0" y="13"/>
                        <a:pt x="0" y="14"/>
                      </a:cubicBezTo>
                      <a:cubicBezTo>
                        <a:pt x="1" y="14"/>
                        <a:pt x="1" y="14"/>
                        <a:pt x="1" y="14"/>
                      </a:cubicBezTo>
                      <a:cubicBezTo>
                        <a:pt x="1" y="14"/>
                        <a:pt x="1" y="14"/>
                        <a:pt x="1" y="14"/>
                      </a:cubicBezTo>
                      <a:cubicBezTo>
                        <a:pt x="4" y="13"/>
                        <a:pt x="16" y="6"/>
                        <a:pt x="12" y="3"/>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61" name="Freeform 80">
                  <a:extLst>
                    <a:ext uri="{FF2B5EF4-FFF2-40B4-BE49-F238E27FC236}">
                      <a16:creationId xmlns:a16="http://schemas.microsoft.com/office/drawing/2014/main" id="{4E45D2EC-D036-4C15-8F6A-988163F4C5CE}"/>
                    </a:ext>
                  </a:extLst>
                </p:cNvPr>
                <p:cNvSpPr>
                  <a:spLocks/>
                </p:cNvSpPr>
                <p:nvPr/>
              </p:nvSpPr>
              <p:spPr bwMode="auto">
                <a:xfrm>
                  <a:off x="4141631" y="4440939"/>
                  <a:ext cx="0" cy="1588"/>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1" y="0"/>
                        <a:pt x="1" y="1"/>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62" name="Freeform 81">
                  <a:extLst>
                    <a:ext uri="{FF2B5EF4-FFF2-40B4-BE49-F238E27FC236}">
                      <a16:creationId xmlns:a16="http://schemas.microsoft.com/office/drawing/2014/main" id="{BA87B67B-44E0-49F0-BD3E-5502E6BA0332}"/>
                    </a:ext>
                  </a:extLst>
                </p:cNvPr>
                <p:cNvSpPr>
                  <a:spLocks/>
                </p:cNvSpPr>
                <p:nvPr/>
              </p:nvSpPr>
              <p:spPr bwMode="auto">
                <a:xfrm>
                  <a:off x="3403443" y="4285363"/>
                  <a:ext cx="1230314" cy="1254140"/>
                </a:xfrm>
                <a:custGeom>
                  <a:avLst/>
                  <a:gdLst>
                    <a:gd name="T0" fmla="*/ 1055 w 1141"/>
                    <a:gd name="T1" fmla="*/ 282 h 1175"/>
                    <a:gd name="T2" fmla="*/ 949 w 1141"/>
                    <a:gd name="T3" fmla="*/ 241 h 1175"/>
                    <a:gd name="T4" fmla="*/ 871 w 1141"/>
                    <a:gd name="T5" fmla="*/ 233 h 1175"/>
                    <a:gd name="T6" fmla="*/ 854 w 1141"/>
                    <a:gd name="T7" fmla="*/ 211 h 1175"/>
                    <a:gd name="T8" fmla="*/ 831 w 1141"/>
                    <a:gd name="T9" fmla="*/ 196 h 1175"/>
                    <a:gd name="T10" fmla="*/ 786 w 1141"/>
                    <a:gd name="T11" fmla="*/ 176 h 1175"/>
                    <a:gd name="T12" fmla="*/ 743 w 1141"/>
                    <a:gd name="T13" fmla="*/ 192 h 1175"/>
                    <a:gd name="T14" fmla="*/ 713 w 1141"/>
                    <a:gd name="T15" fmla="*/ 214 h 1175"/>
                    <a:gd name="T16" fmla="*/ 669 w 1141"/>
                    <a:gd name="T17" fmla="*/ 182 h 1175"/>
                    <a:gd name="T18" fmla="*/ 639 w 1141"/>
                    <a:gd name="T19" fmla="*/ 189 h 1175"/>
                    <a:gd name="T20" fmla="*/ 695 w 1141"/>
                    <a:gd name="T21" fmla="*/ 116 h 1175"/>
                    <a:gd name="T22" fmla="*/ 669 w 1141"/>
                    <a:gd name="T23" fmla="*/ 54 h 1175"/>
                    <a:gd name="T24" fmla="*/ 596 w 1141"/>
                    <a:gd name="T25" fmla="*/ 88 h 1175"/>
                    <a:gd name="T26" fmla="*/ 522 w 1141"/>
                    <a:gd name="T27" fmla="*/ 101 h 1175"/>
                    <a:gd name="T28" fmla="*/ 459 w 1141"/>
                    <a:gd name="T29" fmla="*/ 110 h 1175"/>
                    <a:gd name="T30" fmla="*/ 404 w 1141"/>
                    <a:gd name="T31" fmla="*/ 76 h 1175"/>
                    <a:gd name="T32" fmla="*/ 387 w 1141"/>
                    <a:gd name="T33" fmla="*/ 4 h 1175"/>
                    <a:gd name="T34" fmla="*/ 326 w 1141"/>
                    <a:gd name="T35" fmla="*/ 40 h 1175"/>
                    <a:gd name="T36" fmla="*/ 286 w 1141"/>
                    <a:gd name="T37" fmla="*/ 51 h 1175"/>
                    <a:gd name="T38" fmla="*/ 284 w 1141"/>
                    <a:gd name="T39" fmla="*/ 107 h 1175"/>
                    <a:gd name="T40" fmla="*/ 212 w 1141"/>
                    <a:gd name="T41" fmla="*/ 128 h 1175"/>
                    <a:gd name="T42" fmla="*/ 160 w 1141"/>
                    <a:gd name="T43" fmla="*/ 105 h 1175"/>
                    <a:gd name="T44" fmla="*/ 120 w 1141"/>
                    <a:gd name="T45" fmla="*/ 136 h 1175"/>
                    <a:gd name="T46" fmla="*/ 123 w 1141"/>
                    <a:gd name="T47" fmla="*/ 238 h 1175"/>
                    <a:gd name="T48" fmla="*/ 23 w 1141"/>
                    <a:gd name="T49" fmla="*/ 328 h 1175"/>
                    <a:gd name="T50" fmla="*/ 12 w 1141"/>
                    <a:gd name="T51" fmla="*/ 399 h 1175"/>
                    <a:gd name="T52" fmla="*/ 97 w 1141"/>
                    <a:gd name="T53" fmla="*/ 463 h 1175"/>
                    <a:gd name="T54" fmla="*/ 140 w 1141"/>
                    <a:gd name="T55" fmla="*/ 475 h 1175"/>
                    <a:gd name="T56" fmla="*/ 251 w 1141"/>
                    <a:gd name="T57" fmla="*/ 465 h 1175"/>
                    <a:gd name="T58" fmla="*/ 347 w 1141"/>
                    <a:gd name="T59" fmla="*/ 542 h 1175"/>
                    <a:gd name="T60" fmla="*/ 393 w 1141"/>
                    <a:gd name="T61" fmla="*/ 599 h 1175"/>
                    <a:gd name="T62" fmla="*/ 452 w 1141"/>
                    <a:gd name="T63" fmla="*/ 649 h 1175"/>
                    <a:gd name="T64" fmla="*/ 464 w 1141"/>
                    <a:gd name="T65" fmla="*/ 758 h 1175"/>
                    <a:gd name="T66" fmla="*/ 513 w 1141"/>
                    <a:gd name="T67" fmla="*/ 810 h 1175"/>
                    <a:gd name="T68" fmla="*/ 571 w 1141"/>
                    <a:gd name="T69" fmla="*/ 877 h 1175"/>
                    <a:gd name="T70" fmla="*/ 558 w 1141"/>
                    <a:gd name="T71" fmla="*/ 981 h 1175"/>
                    <a:gd name="T72" fmla="*/ 500 w 1141"/>
                    <a:gd name="T73" fmla="*/ 1059 h 1175"/>
                    <a:gd name="T74" fmla="*/ 563 w 1141"/>
                    <a:gd name="T75" fmla="*/ 1102 h 1175"/>
                    <a:gd name="T76" fmla="*/ 625 w 1141"/>
                    <a:gd name="T77" fmla="*/ 1145 h 1175"/>
                    <a:gd name="T78" fmla="*/ 643 w 1141"/>
                    <a:gd name="T79" fmla="*/ 1096 h 1175"/>
                    <a:gd name="T80" fmla="*/ 660 w 1141"/>
                    <a:gd name="T81" fmla="*/ 1065 h 1175"/>
                    <a:gd name="T82" fmla="*/ 669 w 1141"/>
                    <a:gd name="T83" fmla="*/ 1085 h 1175"/>
                    <a:gd name="T84" fmla="*/ 667 w 1141"/>
                    <a:gd name="T85" fmla="*/ 1098 h 1175"/>
                    <a:gd name="T86" fmla="*/ 730 w 1141"/>
                    <a:gd name="T87" fmla="*/ 1005 h 1175"/>
                    <a:gd name="T88" fmla="*/ 738 w 1141"/>
                    <a:gd name="T89" fmla="*/ 969 h 1175"/>
                    <a:gd name="T90" fmla="*/ 732 w 1141"/>
                    <a:gd name="T91" fmla="*/ 932 h 1175"/>
                    <a:gd name="T92" fmla="*/ 746 w 1141"/>
                    <a:gd name="T93" fmla="*/ 907 h 1175"/>
                    <a:gd name="T94" fmla="*/ 799 w 1141"/>
                    <a:gd name="T95" fmla="*/ 869 h 1175"/>
                    <a:gd name="T96" fmla="*/ 853 w 1141"/>
                    <a:gd name="T97" fmla="*/ 837 h 1175"/>
                    <a:gd name="T98" fmla="*/ 919 w 1141"/>
                    <a:gd name="T99" fmla="*/ 834 h 1175"/>
                    <a:gd name="T100" fmla="*/ 979 w 1141"/>
                    <a:gd name="T101" fmla="*/ 752 h 1175"/>
                    <a:gd name="T102" fmla="*/ 1012 w 1141"/>
                    <a:gd name="T103" fmla="*/ 677 h 1175"/>
                    <a:gd name="T104" fmla="*/ 1018 w 1141"/>
                    <a:gd name="T105" fmla="*/ 592 h 1175"/>
                    <a:gd name="T106" fmla="*/ 1020 w 1141"/>
                    <a:gd name="T107" fmla="*/ 529 h 1175"/>
                    <a:gd name="T108" fmla="*/ 1062 w 1141"/>
                    <a:gd name="T109" fmla="*/ 494 h 1175"/>
                    <a:gd name="T110" fmla="*/ 1089 w 1141"/>
                    <a:gd name="T111" fmla="*/ 464 h 1175"/>
                    <a:gd name="T112" fmla="*/ 1126 w 1141"/>
                    <a:gd name="T113" fmla="*/ 420 h 1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41" h="1175">
                      <a:moveTo>
                        <a:pt x="1127" y="320"/>
                      </a:moveTo>
                      <a:cubicBezTo>
                        <a:pt x="1127" y="320"/>
                        <a:pt x="1127" y="321"/>
                        <a:pt x="1128" y="323"/>
                      </a:cubicBezTo>
                      <a:cubicBezTo>
                        <a:pt x="1126" y="319"/>
                        <a:pt x="1126" y="313"/>
                        <a:pt x="1123" y="309"/>
                      </a:cubicBezTo>
                      <a:cubicBezTo>
                        <a:pt x="1121" y="304"/>
                        <a:pt x="1114" y="303"/>
                        <a:pt x="1109" y="303"/>
                      </a:cubicBezTo>
                      <a:cubicBezTo>
                        <a:pt x="1101" y="303"/>
                        <a:pt x="1093" y="303"/>
                        <a:pt x="1085" y="302"/>
                      </a:cubicBezTo>
                      <a:cubicBezTo>
                        <a:pt x="1079" y="302"/>
                        <a:pt x="1076" y="298"/>
                        <a:pt x="1071" y="295"/>
                      </a:cubicBezTo>
                      <a:cubicBezTo>
                        <a:pt x="1065" y="291"/>
                        <a:pt x="1060" y="287"/>
                        <a:pt x="1055" y="282"/>
                      </a:cubicBezTo>
                      <a:cubicBezTo>
                        <a:pt x="1049" y="276"/>
                        <a:pt x="1045" y="270"/>
                        <a:pt x="1038" y="266"/>
                      </a:cubicBezTo>
                      <a:cubicBezTo>
                        <a:pt x="1032" y="262"/>
                        <a:pt x="1026" y="260"/>
                        <a:pt x="1020" y="256"/>
                      </a:cubicBezTo>
                      <a:cubicBezTo>
                        <a:pt x="1014" y="251"/>
                        <a:pt x="1009" y="246"/>
                        <a:pt x="1002" y="244"/>
                      </a:cubicBezTo>
                      <a:cubicBezTo>
                        <a:pt x="998" y="242"/>
                        <a:pt x="994" y="240"/>
                        <a:pt x="989" y="238"/>
                      </a:cubicBezTo>
                      <a:cubicBezTo>
                        <a:pt x="983" y="234"/>
                        <a:pt x="976" y="235"/>
                        <a:pt x="969" y="236"/>
                      </a:cubicBezTo>
                      <a:cubicBezTo>
                        <a:pt x="964" y="237"/>
                        <a:pt x="958" y="235"/>
                        <a:pt x="953" y="239"/>
                      </a:cubicBezTo>
                      <a:cubicBezTo>
                        <a:pt x="952" y="241"/>
                        <a:pt x="952" y="242"/>
                        <a:pt x="949" y="241"/>
                      </a:cubicBezTo>
                      <a:cubicBezTo>
                        <a:pt x="947" y="240"/>
                        <a:pt x="943" y="239"/>
                        <a:pt x="941" y="238"/>
                      </a:cubicBezTo>
                      <a:cubicBezTo>
                        <a:pt x="938" y="236"/>
                        <a:pt x="935" y="235"/>
                        <a:pt x="932" y="234"/>
                      </a:cubicBezTo>
                      <a:cubicBezTo>
                        <a:pt x="929" y="234"/>
                        <a:pt x="925" y="235"/>
                        <a:pt x="922" y="235"/>
                      </a:cubicBezTo>
                      <a:cubicBezTo>
                        <a:pt x="917" y="236"/>
                        <a:pt x="911" y="233"/>
                        <a:pt x="907" y="231"/>
                      </a:cubicBezTo>
                      <a:cubicBezTo>
                        <a:pt x="902" y="229"/>
                        <a:pt x="897" y="225"/>
                        <a:pt x="891" y="224"/>
                      </a:cubicBezTo>
                      <a:cubicBezTo>
                        <a:pt x="887" y="223"/>
                        <a:pt x="879" y="223"/>
                        <a:pt x="875" y="226"/>
                      </a:cubicBezTo>
                      <a:cubicBezTo>
                        <a:pt x="873" y="228"/>
                        <a:pt x="873" y="231"/>
                        <a:pt x="871" y="233"/>
                      </a:cubicBezTo>
                      <a:cubicBezTo>
                        <a:pt x="869" y="234"/>
                        <a:pt x="867" y="234"/>
                        <a:pt x="864" y="234"/>
                      </a:cubicBezTo>
                      <a:cubicBezTo>
                        <a:pt x="862" y="234"/>
                        <a:pt x="860" y="234"/>
                        <a:pt x="858" y="236"/>
                      </a:cubicBezTo>
                      <a:cubicBezTo>
                        <a:pt x="857" y="238"/>
                        <a:pt x="855" y="245"/>
                        <a:pt x="852" y="245"/>
                      </a:cubicBezTo>
                      <a:cubicBezTo>
                        <a:pt x="851" y="245"/>
                        <a:pt x="851" y="232"/>
                        <a:pt x="851" y="230"/>
                      </a:cubicBezTo>
                      <a:cubicBezTo>
                        <a:pt x="851" y="228"/>
                        <a:pt x="858" y="220"/>
                        <a:pt x="857" y="219"/>
                      </a:cubicBezTo>
                      <a:cubicBezTo>
                        <a:pt x="855" y="217"/>
                        <a:pt x="845" y="223"/>
                        <a:pt x="850" y="217"/>
                      </a:cubicBezTo>
                      <a:cubicBezTo>
                        <a:pt x="851" y="215"/>
                        <a:pt x="854" y="213"/>
                        <a:pt x="854" y="211"/>
                      </a:cubicBezTo>
                      <a:cubicBezTo>
                        <a:pt x="855" y="207"/>
                        <a:pt x="852" y="207"/>
                        <a:pt x="850" y="204"/>
                      </a:cubicBezTo>
                      <a:cubicBezTo>
                        <a:pt x="849" y="203"/>
                        <a:pt x="850" y="202"/>
                        <a:pt x="849" y="201"/>
                      </a:cubicBezTo>
                      <a:cubicBezTo>
                        <a:pt x="848" y="201"/>
                        <a:pt x="847" y="201"/>
                        <a:pt x="846" y="201"/>
                      </a:cubicBezTo>
                      <a:cubicBezTo>
                        <a:pt x="843" y="200"/>
                        <a:pt x="844" y="196"/>
                        <a:pt x="842" y="195"/>
                      </a:cubicBezTo>
                      <a:cubicBezTo>
                        <a:pt x="840" y="194"/>
                        <a:pt x="837" y="196"/>
                        <a:pt x="836" y="197"/>
                      </a:cubicBezTo>
                      <a:cubicBezTo>
                        <a:pt x="835" y="197"/>
                        <a:pt x="833" y="202"/>
                        <a:pt x="832" y="202"/>
                      </a:cubicBezTo>
                      <a:cubicBezTo>
                        <a:pt x="831" y="202"/>
                        <a:pt x="831" y="197"/>
                        <a:pt x="831" y="196"/>
                      </a:cubicBezTo>
                      <a:cubicBezTo>
                        <a:pt x="830" y="195"/>
                        <a:pt x="829" y="193"/>
                        <a:pt x="829" y="193"/>
                      </a:cubicBezTo>
                      <a:cubicBezTo>
                        <a:pt x="827" y="192"/>
                        <a:pt x="826" y="192"/>
                        <a:pt x="825" y="192"/>
                      </a:cubicBezTo>
                      <a:cubicBezTo>
                        <a:pt x="822" y="191"/>
                        <a:pt x="822" y="189"/>
                        <a:pt x="820" y="188"/>
                      </a:cubicBezTo>
                      <a:cubicBezTo>
                        <a:pt x="818" y="187"/>
                        <a:pt x="815" y="187"/>
                        <a:pt x="812" y="186"/>
                      </a:cubicBezTo>
                      <a:cubicBezTo>
                        <a:pt x="810" y="185"/>
                        <a:pt x="808" y="183"/>
                        <a:pt x="806" y="182"/>
                      </a:cubicBezTo>
                      <a:cubicBezTo>
                        <a:pt x="803" y="181"/>
                        <a:pt x="800" y="183"/>
                        <a:pt x="797" y="183"/>
                      </a:cubicBezTo>
                      <a:cubicBezTo>
                        <a:pt x="791" y="183"/>
                        <a:pt x="792" y="176"/>
                        <a:pt x="786" y="176"/>
                      </a:cubicBezTo>
                      <a:cubicBezTo>
                        <a:pt x="783" y="176"/>
                        <a:pt x="780" y="177"/>
                        <a:pt x="778" y="176"/>
                      </a:cubicBezTo>
                      <a:cubicBezTo>
                        <a:pt x="776" y="175"/>
                        <a:pt x="775" y="172"/>
                        <a:pt x="773" y="171"/>
                      </a:cubicBezTo>
                      <a:cubicBezTo>
                        <a:pt x="770" y="170"/>
                        <a:pt x="768" y="170"/>
                        <a:pt x="766" y="171"/>
                      </a:cubicBezTo>
                      <a:cubicBezTo>
                        <a:pt x="763" y="173"/>
                        <a:pt x="762" y="173"/>
                        <a:pt x="759" y="174"/>
                      </a:cubicBezTo>
                      <a:cubicBezTo>
                        <a:pt x="754" y="174"/>
                        <a:pt x="746" y="176"/>
                        <a:pt x="747" y="183"/>
                      </a:cubicBezTo>
                      <a:cubicBezTo>
                        <a:pt x="747" y="185"/>
                        <a:pt x="749" y="188"/>
                        <a:pt x="747" y="190"/>
                      </a:cubicBezTo>
                      <a:cubicBezTo>
                        <a:pt x="746" y="192"/>
                        <a:pt x="744" y="190"/>
                        <a:pt x="743" y="192"/>
                      </a:cubicBezTo>
                      <a:cubicBezTo>
                        <a:pt x="741" y="194"/>
                        <a:pt x="747" y="195"/>
                        <a:pt x="747" y="197"/>
                      </a:cubicBezTo>
                      <a:cubicBezTo>
                        <a:pt x="747" y="199"/>
                        <a:pt x="743" y="199"/>
                        <a:pt x="742" y="199"/>
                      </a:cubicBezTo>
                      <a:cubicBezTo>
                        <a:pt x="739" y="200"/>
                        <a:pt x="738" y="200"/>
                        <a:pt x="736" y="199"/>
                      </a:cubicBezTo>
                      <a:cubicBezTo>
                        <a:pt x="732" y="199"/>
                        <a:pt x="729" y="202"/>
                        <a:pt x="726" y="203"/>
                      </a:cubicBezTo>
                      <a:cubicBezTo>
                        <a:pt x="721" y="206"/>
                        <a:pt x="717" y="210"/>
                        <a:pt x="716" y="215"/>
                      </a:cubicBezTo>
                      <a:cubicBezTo>
                        <a:pt x="715" y="217"/>
                        <a:pt x="714" y="229"/>
                        <a:pt x="711" y="228"/>
                      </a:cubicBezTo>
                      <a:cubicBezTo>
                        <a:pt x="710" y="227"/>
                        <a:pt x="712" y="216"/>
                        <a:pt x="713" y="214"/>
                      </a:cubicBezTo>
                      <a:cubicBezTo>
                        <a:pt x="713" y="212"/>
                        <a:pt x="719" y="202"/>
                        <a:pt x="712" y="204"/>
                      </a:cubicBezTo>
                      <a:cubicBezTo>
                        <a:pt x="710" y="205"/>
                        <a:pt x="708" y="208"/>
                        <a:pt x="705" y="209"/>
                      </a:cubicBezTo>
                      <a:cubicBezTo>
                        <a:pt x="702" y="210"/>
                        <a:pt x="700" y="209"/>
                        <a:pt x="697" y="209"/>
                      </a:cubicBezTo>
                      <a:cubicBezTo>
                        <a:pt x="692" y="208"/>
                        <a:pt x="686" y="208"/>
                        <a:pt x="681" y="207"/>
                      </a:cubicBezTo>
                      <a:cubicBezTo>
                        <a:pt x="675" y="206"/>
                        <a:pt x="674" y="200"/>
                        <a:pt x="672" y="195"/>
                      </a:cubicBezTo>
                      <a:cubicBezTo>
                        <a:pt x="671" y="193"/>
                        <a:pt x="671" y="191"/>
                        <a:pt x="670" y="188"/>
                      </a:cubicBezTo>
                      <a:cubicBezTo>
                        <a:pt x="670" y="187"/>
                        <a:pt x="671" y="182"/>
                        <a:pt x="669" y="182"/>
                      </a:cubicBezTo>
                      <a:cubicBezTo>
                        <a:pt x="668" y="181"/>
                        <a:pt x="664" y="186"/>
                        <a:pt x="663" y="186"/>
                      </a:cubicBezTo>
                      <a:cubicBezTo>
                        <a:pt x="660" y="188"/>
                        <a:pt x="656" y="190"/>
                        <a:pt x="653" y="192"/>
                      </a:cubicBezTo>
                      <a:cubicBezTo>
                        <a:pt x="648" y="196"/>
                        <a:pt x="642" y="199"/>
                        <a:pt x="635" y="202"/>
                      </a:cubicBezTo>
                      <a:cubicBezTo>
                        <a:pt x="633" y="203"/>
                        <a:pt x="631" y="203"/>
                        <a:pt x="629" y="201"/>
                      </a:cubicBezTo>
                      <a:cubicBezTo>
                        <a:pt x="626" y="200"/>
                        <a:pt x="624" y="200"/>
                        <a:pt x="621" y="200"/>
                      </a:cubicBezTo>
                      <a:cubicBezTo>
                        <a:pt x="612" y="199"/>
                        <a:pt x="623" y="195"/>
                        <a:pt x="626" y="194"/>
                      </a:cubicBezTo>
                      <a:cubicBezTo>
                        <a:pt x="632" y="193"/>
                        <a:pt x="637" y="196"/>
                        <a:pt x="639" y="189"/>
                      </a:cubicBezTo>
                      <a:cubicBezTo>
                        <a:pt x="640" y="184"/>
                        <a:pt x="644" y="179"/>
                        <a:pt x="646" y="175"/>
                      </a:cubicBezTo>
                      <a:cubicBezTo>
                        <a:pt x="649" y="170"/>
                        <a:pt x="654" y="166"/>
                        <a:pt x="658" y="161"/>
                      </a:cubicBezTo>
                      <a:cubicBezTo>
                        <a:pt x="661" y="156"/>
                        <a:pt x="665" y="152"/>
                        <a:pt x="669" y="148"/>
                      </a:cubicBezTo>
                      <a:cubicBezTo>
                        <a:pt x="673" y="144"/>
                        <a:pt x="677" y="140"/>
                        <a:pt x="681" y="136"/>
                      </a:cubicBezTo>
                      <a:cubicBezTo>
                        <a:pt x="683" y="133"/>
                        <a:pt x="685" y="131"/>
                        <a:pt x="688" y="129"/>
                      </a:cubicBezTo>
                      <a:cubicBezTo>
                        <a:pt x="690" y="128"/>
                        <a:pt x="694" y="126"/>
                        <a:pt x="695" y="123"/>
                      </a:cubicBezTo>
                      <a:cubicBezTo>
                        <a:pt x="696" y="121"/>
                        <a:pt x="694" y="119"/>
                        <a:pt x="695" y="116"/>
                      </a:cubicBezTo>
                      <a:cubicBezTo>
                        <a:pt x="696" y="113"/>
                        <a:pt x="698" y="113"/>
                        <a:pt x="698" y="110"/>
                      </a:cubicBezTo>
                      <a:cubicBezTo>
                        <a:pt x="699" y="103"/>
                        <a:pt x="695" y="101"/>
                        <a:pt x="689" y="100"/>
                      </a:cubicBezTo>
                      <a:cubicBezTo>
                        <a:pt x="686" y="100"/>
                        <a:pt x="685" y="99"/>
                        <a:pt x="683" y="98"/>
                      </a:cubicBezTo>
                      <a:cubicBezTo>
                        <a:pt x="681" y="96"/>
                        <a:pt x="680" y="92"/>
                        <a:pt x="677" y="91"/>
                      </a:cubicBezTo>
                      <a:cubicBezTo>
                        <a:pt x="676" y="90"/>
                        <a:pt x="675" y="91"/>
                        <a:pt x="674" y="90"/>
                      </a:cubicBezTo>
                      <a:cubicBezTo>
                        <a:pt x="673" y="89"/>
                        <a:pt x="673" y="86"/>
                        <a:pt x="672" y="84"/>
                      </a:cubicBezTo>
                      <a:cubicBezTo>
                        <a:pt x="671" y="74"/>
                        <a:pt x="671" y="64"/>
                        <a:pt x="669" y="54"/>
                      </a:cubicBezTo>
                      <a:cubicBezTo>
                        <a:pt x="667" y="49"/>
                        <a:pt x="664" y="45"/>
                        <a:pt x="662" y="40"/>
                      </a:cubicBezTo>
                      <a:cubicBezTo>
                        <a:pt x="660" y="37"/>
                        <a:pt x="657" y="26"/>
                        <a:pt x="652" y="28"/>
                      </a:cubicBezTo>
                      <a:cubicBezTo>
                        <a:pt x="650" y="28"/>
                        <a:pt x="651" y="33"/>
                        <a:pt x="650" y="35"/>
                      </a:cubicBezTo>
                      <a:cubicBezTo>
                        <a:pt x="648" y="38"/>
                        <a:pt x="646" y="40"/>
                        <a:pt x="644" y="42"/>
                      </a:cubicBezTo>
                      <a:cubicBezTo>
                        <a:pt x="638" y="48"/>
                        <a:pt x="633" y="54"/>
                        <a:pt x="630" y="61"/>
                      </a:cubicBezTo>
                      <a:cubicBezTo>
                        <a:pt x="624" y="73"/>
                        <a:pt x="620" y="93"/>
                        <a:pt x="603" y="91"/>
                      </a:cubicBezTo>
                      <a:cubicBezTo>
                        <a:pt x="600" y="90"/>
                        <a:pt x="599" y="89"/>
                        <a:pt x="596" y="88"/>
                      </a:cubicBezTo>
                      <a:cubicBezTo>
                        <a:pt x="593" y="88"/>
                        <a:pt x="591" y="89"/>
                        <a:pt x="588" y="90"/>
                      </a:cubicBezTo>
                      <a:cubicBezTo>
                        <a:pt x="582" y="92"/>
                        <a:pt x="578" y="93"/>
                        <a:pt x="572" y="91"/>
                      </a:cubicBezTo>
                      <a:cubicBezTo>
                        <a:pt x="564" y="89"/>
                        <a:pt x="559" y="83"/>
                        <a:pt x="552" y="81"/>
                      </a:cubicBezTo>
                      <a:cubicBezTo>
                        <a:pt x="546" y="79"/>
                        <a:pt x="540" y="85"/>
                        <a:pt x="534" y="85"/>
                      </a:cubicBezTo>
                      <a:cubicBezTo>
                        <a:pt x="531" y="86"/>
                        <a:pt x="529" y="85"/>
                        <a:pt x="526" y="83"/>
                      </a:cubicBezTo>
                      <a:cubicBezTo>
                        <a:pt x="522" y="82"/>
                        <a:pt x="522" y="84"/>
                        <a:pt x="523" y="88"/>
                      </a:cubicBezTo>
                      <a:cubicBezTo>
                        <a:pt x="524" y="93"/>
                        <a:pt x="528" y="97"/>
                        <a:pt x="522" y="101"/>
                      </a:cubicBezTo>
                      <a:cubicBezTo>
                        <a:pt x="519" y="103"/>
                        <a:pt x="515" y="102"/>
                        <a:pt x="512" y="101"/>
                      </a:cubicBezTo>
                      <a:cubicBezTo>
                        <a:pt x="509" y="101"/>
                        <a:pt x="506" y="98"/>
                        <a:pt x="503" y="98"/>
                      </a:cubicBezTo>
                      <a:cubicBezTo>
                        <a:pt x="501" y="98"/>
                        <a:pt x="498" y="100"/>
                        <a:pt x="496" y="99"/>
                      </a:cubicBezTo>
                      <a:cubicBezTo>
                        <a:pt x="492" y="99"/>
                        <a:pt x="488" y="97"/>
                        <a:pt x="484" y="99"/>
                      </a:cubicBezTo>
                      <a:cubicBezTo>
                        <a:pt x="482" y="100"/>
                        <a:pt x="482" y="102"/>
                        <a:pt x="481" y="104"/>
                      </a:cubicBezTo>
                      <a:cubicBezTo>
                        <a:pt x="479" y="107"/>
                        <a:pt x="475" y="108"/>
                        <a:pt x="472" y="108"/>
                      </a:cubicBezTo>
                      <a:cubicBezTo>
                        <a:pt x="468" y="109"/>
                        <a:pt x="464" y="110"/>
                        <a:pt x="459" y="110"/>
                      </a:cubicBezTo>
                      <a:cubicBezTo>
                        <a:pt x="457" y="110"/>
                        <a:pt x="453" y="109"/>
                        <a:pt x="451" y="110"/>
                      </a:cubicBezTo>
                      <a:cubicBezTo>
                        <a:pt x="448" y="112"/>
                        <a:pt x="449" y="115"/>
                        <a:pt x="447" y="117"/>
                      </a:cubicBezTo>
                      <a:cubicBezTo>
                        <a:pt x="446" y="119"/>
                        <a:pt x="443" y="119"/>
                        <a:pt x="440" y="118"/>
                      </a:cubicBezTo>
                      <a:cubicBezTo>
                        <a:pt x="438" y="118"/>
                        <a:pt x="436" y="118"/>
                        <a:pt x="434" y="118"/>
                      </a:cubicBezTo>
                      <a:cubicBezTo>
                        <a:pt x="428" y="117"/>
                        <a:pt x="421" y="110"/>
                        <a:pt x="417" y="106"/>
                      </a:cubicBezTo>
                      <a:cubicBezTo>
                        <a:pt x="414" y="103"/>
                        <a:pt x="415" y="100"/>
                        <a:pt x="414" y="96"/>
                      </a:cubicBezTo>
                      <a:cubicBezTo>
                        <a:pt x="412" y="89"/>
                        <a:pt x="406" y="84"/>
                        <a:pt x="404" y="76"/>
                      </a:cubicBezTo>
                      <a:cubicBezTo>
                        <a:pt x="403" y="70"/>
                        <a:pt x="405" y="64"/>
                        <a:pt x="407" y="58"/>
                      </a:cubicBezTo>
                      <a:cubicBezTo>
                        <a:pt x="408" y="55"/>
                        <a:pt x="409" y="52"/>
                        <a:pt x="411" y="49"/>
                      </a:cubicBezTo>
                      <a:cubicBezTo>
                        <a:pt x="412" y="46"/>
                        <a:pt x="414" y="44"/>
                        <a:pt x="415" y="42"/>
                      </a:cubicBezTo>
                      <a:cubicBezTo>
                        <a:pt x="416" y="36"/>
                        <a:pt x="409" y="32"/>
                        <a:pt x="411" y="26"/>
                      </a:cubicBezTo>
                      <a:cubicBezTo>
                        <a:pt x="407" y="25"/>
                        <a:pt x="398" y="25"/>
                        <a:pt x="398" y="19"/>
                      </a:cubicBezTo>
                      <a:cubicBezTo>
                        <a:pt x="399" y="13"/>
                        <a:pt x="406" y="10"/>
                        <a:pt x="401" y="4"/>
                      </a:cubicBezTo>
                      <a:cubicBezTo>
                        <a:pt x="398" y="1"/>
                        <a:pt x="389" y="0"/>
                        <a:pt x="387" y="4"/>
                      </a:cubicBezTo>
                      <a:cubicBezTo>
                        <a:pt x="386" y="5"/>
                        <a:pt x="387" y="9"/>
                        <a:pt x="387" y="10"/>
                      </a:cubicBezTo>
                      <a:cubicBezTo>
                        <a:pt x="386" y="12"/>
                        <a:pt x="386" y="13"/>
                        <a:pt x="385" y="15"/>
                      </a:cubicBezTo>
                      <a:cubicBezTo>
                        <a:pt x="383" y="18"/>
                        <a:pt x="380" y="21"/>
                        <a:pt x="377" y="23"/>
                      </a:cubicBezTo>
                      <a:cubicBezTo>
                        <a:pt x="374" y="24"/>
                        <a:pt x="371" y="24"/>
                        <a:pt x="368" y="25"/>
                      </a:cubicBezTo>
                      <a:cubicBezTo>
                        <a:pt x="365" y="26"/>
                        <a:pt x="363" y="28"/>
                        <a:pt x="360" y="30"/>
                      </a:cubicBezTo>
                      <a:cubicBezTo>
                        <a:pt x="354" y="33"/>
                        <a:pt x="347" y="34"/>
                        <a:pt x="340" y="34"/>
                      </a:cubicBezTo>
                      <a:cubicBezTo>
                        <a:pt x="334" y="34"/>
                        <a:pt x="327" y="34"/>
                        <a:pt x="326" y="40"/>
                      </a:cubicBezTo>
                      <a:cubicBezTo>
                        <a:pt x="325" y="43"/>
                        <a:pt x="323" y="47"/>
                        <a:pt x="321" y="49"/>
                      </a:cubicBezTo>
                      <a:cubicBezTo>
                        <a:pt x="318" y="50"/>
                        <a:pt x="316" y="48"/>
                        <a:pt x="313" y="46"/>
                      </a:cubicBezTo>
                      <a:cubicBezTo>
                        <a:pt x="307" y="42"/>
                        <a:pt x="304" y="39"/>
                        <a:pt x="296" y="39"/>
                      </a:cubicBezTo>
                      <a:cubicBezTo>
                        <a:pt x="293" y="40"/>
                        <a:pt x="289" y="40"/>
                        <a:pt x="286" y="39"/>
                      </a:cubicBezTo>
                      <a:cubicBezTo>
                        <a:pt x="282" y="38"/>
                        <a:pt x="279" y="36"/>
                        <a:pt x="275" y="34"/>
                      </a:cubicBezTo>
                      <a:cubicBezTo>
                        <a:pt x="272" y="33"/>
                        <a:pt x="267" y="31"/>
                        <a:pt x="271" y="36"/>
                      </a:cubicBezTo>
                      <a:cubicBezTo>
                        <a:pt x="275" y="42"/>
                        <a:pt x="283" y="45"/>
                        <a:pt x="286" y="51"/>
                      </a:cubicBezTo>
                      <a:cubicBezTo>
                        <a:pt x="289" y="57"/>
                        <a:pt x="289" y="64"/>
                        <a:pt x="289" y="69"/>
                      </a:cubicBezTo>
                      <a:cubicBezTo>
                        <a:pt x="290" y="72"/>
                        <a:pt x="289" y="76"/>
                        <a:pt x="290" y="79"/>
                      </a:cubicBezTo>
                      <a:cubicBezTo>
                        <a:pt x="291" y="83"/>
                        <a:pt x="295" y="81"/>
                        <a:pt x="298" y="82"/>
                      </a:cubicBezTo>
                      <a:cubicBezTo>
                        <a:pt x="303" y="82"/>
                        <a:pt x="310" y="82"/>
                        <a:pt x="307" y="89"/>
                      </a:cubicBezTo>
                      <a:cubicBezTo>
                        <a:pt x="305" y="94"/>
                        <a:pt x="299" y="95"/>
                        <a:pt x="294" y="96"/>
                      </a:cubicBezTo>
                      <a:cubicBezTo>
                        <a:pt x="292" y="97"/>
                        <a:pt x="287" y="98"/>
                        <a:pt x="286" y="100"/>
                      </a:cubicBezTo>
                      <a:cubicBezTo>
                        <a:pt x="284" y="102"/>
                        <a:pt x="284" y="105"/>
                        <a:pt x="284" y="107"/>
                      </a:cubicBezTo>
                      <a:cubicBezTo>
                        <a:pt x="283" y="109"/>
                        <a:pt x="282" y="112"/>
                        <a:pt x="279" y="114"/>
                      </a:cubicBezTo>
                      <a:cubicBezTo>
                        <a:pt x="276" y="115"/>
                        <a:pt x="273" y="115"/>
                        <a:pt x="270" y="116"/>
                      </a:cubicBezTo>
                      <a:cubicBezTo>
                        <a:pt x="263" y="120"/>
                        <a:pt x="257" y="126"/>
                        <a:pt x="252" y="131"/>
                      </a:cubicBezTo>
                      <a:cubicBezTo>
                        <a:pt x="250" y="134"/>
                        <a:pt x="247" y="138"/>
                        <a:pt x="243" y="137"/>
                      </a:cubicBezTo>
                      <a:cubicBezTo>
                        <a:pt x="239" y="135"/>
                        <a:pt x="240" y="131"/>
                        <a:pt x="240" y="129"/>
                      </a:cubicBezTo>
                      <a:cubicBezTo>
                        <a:pt x="235" y="129"/>
                        <a:pt x="229" y="132"/>
                        <a:pt x="224" y="133"/>
                      </a:cubicBezTo>
                      <a:cubicBezTo>
                        <a:pt x="218" y="133"/>
                        <a:pt x="216" y="131"/>
                        <a:pt x="212" y="128"/>
                      </a:cubicBezTo>
                      <a:cubicBezTo>
                        <a:pt x="208" y="124"/>
                        <a:pt x="204" y="121"/>
                        <a:pt x="202" y="116"/>
                      </a:cubicBezTo>
                      <a:cubicBezTo>
                        <a:pt x="198" y="110"/>
                        <a:pt x="197" y="103"/>
                        <a:pt x="195" y="97"/>
                      </a:cubicBezTo>
                      <a:cubicBezTo>
                        <a:pt x="193" y="93"/>
                        <a:pt x="194" y="91"/>
                        <a:pt x="190" y="93"/>
                      </a:cubicBezTo>
                      <a:cubicBezTo>
                        <a:pt x="187" y="94"/>
                        <a:pt x="185" y="96"/>
                        <a:pt x="182" y="97"/>
                      </a:cubicBezTo>
                      <a:cubicBezTo>
                        <a:pt x="178" y="100"/>
                        <a:pt x="174" y="105"/>
                        <a:pt x="169" y="101"/>
                      </a:cubicBezTo>
                      <a:cubicBezTo>
                        <a:pt x="166" y="99"/>
                        <a:pt x="166" y="98"/>
                        <a:pt x="164" y="101"/>
                      </a:cubicBezTo>
                      <a:cubicBezTo>
                        <a:pt x="163" y="104"/>
                        <a:pt x="162" y="105"/>
                        <a:pt x="160" y="105"/>
                      </a:cubicBezTo>
                      <a:cubicBezTo>
                        <a:pt x="149" y="107"/>
                        <a:pt x="137" y="105"/>
                        <a:pt x="126" y="105"/>
                      </a:cubicBezTo>
                      <a:cubicBezTo>
                        <a:pt x="121" y="105"/>
                        <a:pt x="120" y="107"/>
                        <a:pt x="120" y="111"/>
                      </a:cubicBezTo>
                      <a:cubicBezTo>
                        <a:pt x="120" y="113"/>
                        <a:pt x="119" y="116"/>
                        <a:pt x="120" y="118"/>
                      </a:cubicBezTo>
                      <a:cubicBezTo>
                        <a:pt x="121" y="121"/>
                        <a:pt x="121" y="120"/>
                        <a:pt x="124" y="121"/>
                      </a:cubicBezTo>
                      <a:cubicBezTo>
                        <a:pt x="129" y="121"/>
                        <a:pt x="135" y="121"/>
                        <a:pt x="138" y="127"/>
                      </a:cubicBezTo>
                      <a:cubicBezTo>
                        <a:pt x="141" y="132"/>
                        <a:pt x="140" y="137"/>
                        <a:pt x="134" y="136"/>
                      </a:cubicBezTo>
                      <a:cubicBezTo>
                        <a:pt x="129" y="134"/>
                        <a:pt x="124" y="134"/>
                        <a:pt x="120" y="136"/>
                      </a:cubicBezTo>
                      <a:cubicBezTo>
                        <a:pt x="118" y="136"/>
                        <a:pt x="115" y="137"/>
                        <a:pt x="114" y="139"/>
                      </a:cubicBezTo>
                      <a:cubicBezTo>
                        <a:pt x="113" y="141"/>
                        <a:pt x="113" y="146"/>
                        <a:pt x="113" y="149"/>
                      </a:cubicBezTo>
                      <a:cubicBezTo>
                        <a:pt x="113" y="151"/>
                        <a:pt x="112" y="155"/>
                        <a:pt x="113" y="157"/>
                      </a:cubicBezTo>
                      <a:cubicBezTo>
                        <a:pt x="113" y="159"/>
                        <a:pt x="116" y="160"/>
                        <a:pt x="118" y="161"/>
                      </a:cubicBezTo>
                      <a:cubicBezTo>
                        <a:pt x="122" y="164"/>
                        <a:pt x="125" y="170"/>
                        <a:pt x="127" y="175"/>
                      </a:cubicBezTo>
                      <a:cubicBezTo>
                        <a:pt x="131" y="185"/>
                        <a:pt x="130" y="197"/>
                        <a:pt x="129" y="207"/>
                      </a:cubicBezTo>
                      <a:cubicBezTo>
                        <a:pt x="128" y="218"/>
                        <a:pt x="125" y="227"/>
                        <a:pt x="123" y="238"/>
                      </a:cubicBezTo>
                      <a:cubicBezTo>
                        <a:pt x="121" y="249"/>
                        <a:pt x="120" y="260"/>
                        <a:pt x="118" y="271"/>
                      </a:cubicBezTo>
                      <a:cubicBezTo>
                        <a:pt x="116" y="280"/>
                        <a:pt x="111" y="284"/>
                        <a:pt x="103" y="279"/>
                      </a:cubicBezTo>
                      <a:cubicBezTo>
                        <a:pt x="97" y="276"/>
                        <a:pt x="94" y="276"/>
                        <a:pt x="88" y="280"/>
                      </a:cubicBezTo>
                      <a:cubicBezTo>
                        <a:pt x="83" y="285"/>
                        <a:pt x="78" y="285"/>
                        <a:pt x="71" y="286"/>
                      </a:cubicBezTo>
                      <a:cubicBezTo>
                        <a:pt x="59" y="287"/>
                        <a:pt x="49" y="293"/>
                        <a:pt x="38" y="300"/>
                      </a:cubicBezTo>
                      <a:cubicBezTo>
                        <a:pt x="33" y="303"/>
                        <a:pt x="31" y="305"/>
                        <a:pt x="29" y="311"/>
                      </a:cubicBezTo>
                      <a:cubicBezTo>
                        <a:pt x="28" y="317"/>
                        <a:pt x="24" y="322"/>
                        <a:pt x="23" y="328"/>
                      </a:cubicBezTo>
                      <a:cubicBezTo>
                        <a:pt x="22" y="332"/>
                        <a:pt x="26" y="339"/>
                        <a:pt x="23" y="343"/>
                      </a:cubicBezTo>
                      <a:cubicBezTo>
                        <a:pt x="19" y="348"/>
                        <a:pt x="12" y="349"/>
                        <a:pt x="8" y="354"/>
                      </a:cubicBezTo>
                      <a:cubicBezTo>
                        <a:pt x="5" y="357"/>
                        <a:pt x="6" y="362"/>
                        <a:pt x="6" y="366"/>
                      </a:cubicBezTo>
                      <a:cubicBezTo>
                        <a:pt x="5" y="369"/>
                        <a:pt x="5" y="370"/>
                        <a:pt x="3" y="372"/>
                      </a:cubicBezTo>
                      <a:cubicBezTo>
                        <a:pt x="1" y="374"/>
                        <a:pt x="0" y="374"/>
                        <a:pt x="0" y="376"/>
                      </a:cubicBezTo>
                      <a:cubicBezTo>
                        <a:pt x="0" y="380"/>
                        <a:pt x="7" y="384"/>
                        <a:pt x="8" y="388"/>
                      </a:cubicBezTo>
                      <a:cubicBezTo>
                        <a:pt x="9" y="392"/>
                        <a:pt x="10" y="396"/>
                        <a:pt x="12" y="399"/>
                      </a:cubicBezTo>
                      <a:cubicBezTo>
                        <a:pt x="17" y="407"/>
                        <a:pt x="38" y="418"/>
                        <a:pt x="23" y="428"/>
                      </a:cubicBezTo>
                      <a:cubicBezTo>
                        <a:pt x="31" y="429"/>
                        <a:pt x="44" y="428"/>
                        <a:pt x="49" y="435"/>
                      </a:cubicBezTo>
                      <a:cubicBezTo>
                        <a:pt x="52" y="437"/>
                        <a:pt x="50" y="440"/>
                        <a:pt x="51" y="443"/>
                      </a:cubicBezTo>
                      <a:cubicBezTo>
                        <a:pt x="52" y="447"/>
                        <a:pt x="57" y="446"/>
                        <a:pt x="61" y="446"/>
                      </a:cubicBezTo>
                      <a:cubicBezTo>
                        <a:pt x="68" y="445"/>
                        <a:pt x="77" y="444"/>
                        <a:pt x="82" y="438"/>
                      </a:cubicBezTo>
                      <a:cubicBezTo>
                        <a:pt x="86" y="435"/>
                        <a:pt x="97" y="425"/>
                        <a:pt x="98" y="435"/>
                      </a:cubicBezTo>
                      <a:cubicBezTo>
                        <a:pt x="98" y="445"/>
                        <a:pt x="97" y="454"/>
                        <a:pt x="97" y="463"/>
                      </a:cubicBezTo>
                      <a:cubicBezTo>
                        <a:pt x="97" y="466"/>
                        <a:pt x="96" y="470"/>
                        <a:pt x="97" y="472"/>
                      </a:cubicBezTo>
                      <a:cubicBezTo>
                        <a:pt x="98" y="475"/>
                        <a:pt x="104" y="476"/>
                        <a:pt x="106" y="476"/>
                      </a:cubicBezTo>
                      <a:cubicBezTo>
                        <a:pt x="111" y="476"/>
                        <a:pt x="114" y="472"/>
                        <a:pt x="118" y="472"/>
                      </a:cubicBezTo>
                      <a:cubicBezTo>
                        <a:pt x="121" y="472"/>
                        <a:pt x="123" y="472"/>
                        <a:pt x="125" y="473"/>
                      </a:cubicBezTo>
                      <a:cubicBezTo>
                        <a:pt x="126" y="473"/>
                        <a:pt x="126" y="474"/>
                        <a:pt x="127" y="474"/>
                      </a:cubicBezTo>
                      <a:cubicBezTo>
                        <a:pt x="129" y="475"/>
                        <a:pt x="128" y="476"/>
                        <a:pt x="130" y="476"/>
                      </a:cubicBezTo>
                      <a:cubicBezTo>
                        <a:pt x="133" y="476"/>
                        <a:pt x="136" y="475"/>
                        <a:pt x="140" y="475"/>
                      </a:cubicBezTo>
                      <a:cubicBezTo>
                        <a:pt x="144" y="475"/>
                        <a:pt x="150" y="477"/>
                        <a:pt x="154" y="476"/>
                      </a:cubicBezTo>
                      <a:cubicBezTo>
                        <a:pt x="159" y="475"/>
                        <a:pt x="162" y="471"/>
                        <a:pt x="166" y="469"/>
                      </a:cubicBezTo>
                      <a:cubicBezTo>
                        <a:pt x="171" y="466"/>
                        <a:pt x="176" y="464"/>
                        <a:pt x="181" y="462"/>
                      </a:cubicBezTo>
                      <a:cubicBezTo>
                        <a:pt x="190" y="457"/>
                        <a:pt x="198" y="453"/>
                        <a:pt x="206" y="446"/>
                      </a:cubicBezTo>
                      <a:cubicBezTo>
                        <a:pt x="213" y="440"/>
                        <a:pt x="220" y="439"/>
                        <a:pt x="230" y="438"/>
                      </a:cubicBezTo>
                      <a:cubicBezTo>
                        <a:pt x="236" y="438"/>
                        <a:pt x="249" y="436"/>
                        <a:pt x="251" y="444"/>
                      </a:cubicBezTo>
                      <a:cubicBezTo>
                        <a:pt x="252" y="451"/>
                        <a:pt x="251" y="458"/>
                        <a:pt x="251" y="465"/>
                      </a:cubicBezTo>
                      <a:cubicBezTo>
                        <a:pt x="251" y="472"/>
                        <a:pt x="250" y="480"/>
                        <a:pt x="252" y="487"/>
                      </a:cubicBezTo>
                      <a:cubicBezTo>
                        <a:pt x="254" y="494"/>
                        <a:pt x="262" y="500"/>
                        <a:pt x="267" y="505"/>
                      </a:cubicBezTo>
                      <a:cubicBezTo>
                        <a:pt x="272" y="511"/>
                        <a:pt x="277" y="518"/>
                        <a:pt x="284" y="518"/>
                      </a:cubicBezTo>
                      <a:cubicBezTo>
                        <a:pt x="294" y="517"/>
                        <a:pt x="304" y="517"/>
                        <a:pt x="313" y="522"/>
                      </a:cubicBezTo>
                      <a:cubicBezTo>
                        <a:pt x="318" y="524"/>
                        <a:pt x="321" y="529"/>
                        <a:pt x="325" y="532"/>
                      </a:cubicBezTo>
                      <a:cubicBezTo>
                        <a:pt x="328" y="535"/>
                        <a:pt x="332" y="535"/>
                        <a:pt x="336" y="536"/>
                      </a:cubicBezTo>
                      <a:cubicBezTo>
                        <a:pt x="341" y="537"/>
                        <a:pt x="344" y="538"/>
                        <a:pt x="347" y="542"/>
                      </a:cubicBezTo>
                      <a:cubicBezTo>
                        <a:pt x="350" y="545"/>
                        <a:pt x="353" y="549"/>
                        <a:pt x="358" y="550"/>
                      </a:cubicBezTo>
                      <a:cubicBezTo>
                        <a:pt x="362" y="551"/>
                        <a:pt x="367" y="549"/>
                        <a:pt x="372" y="549"/>
                      </a:cubicBezTo>
                      <a:cubicBezTo>
                        <a:pt x="376" y="548"/>
                        <a:pt x="379" y="550"/>
                        <a:pt x="382" y="552"/>
                      </a:cubicBezTo>
                      <a:cubicBezTo>
                        <a:pt x="390" y="558"/>
                        <a:pt x="396" y="564"/>
                        <a:pt x="397" y="574"/>
                      </a:cubicBezTo>
                      <a:cubicBezTo>
                        <a:pt x="398" y="579"/>
                        <a:pt x="398" y="584"/>
                        <a:pt x="398" y="589"/>
                      </a:cubicBezTo>
                      <a:cubicBezTo>
                        <a:pt x="398" y="591"/>
                        <a:pt x="397" y="593"/>
                        <a:pt x="396" y="595"/>
                      </a:cubicBezTo>
                      <a:cubicBezTo>
                        <a:pt x="396" y="596"/>
                        <a:pt x="394" y="598"/>
                        <a:pt x="393" y="599"/>
                      </a:cubicBezTo>
                      <a:cubicBezTo>
                        <a:pt x="392" y="603"/>
                        <a:pt x="397" y="605"/>
                        <a:pt x="399" y="607"/>
                      </a:cubicBezTo>
                      <a:cubicBezTo>
                        <a:pt x="402" y="611"/>
                        <a:pt x="403" y="615"/>
                        <a:pt x="403" y="620"/>
                      </a:cubicBezTo>
                      <a:cubicBezTo>
                        <a:pt x="403" y="623"/>
                        <a:pt x="402" y="629"/>
                        <a:pt x="404" y="631"/>
                      </a:cubicBezTo>
                      <a:cubicBezTo>
                        <a:pt x="406" y="634"/>
                        <a:pt x="414" y="632"/>
                        <a:pt x="416" y="632"/>
                      </a:cubicBezTo>
                      <a:cubicBezTo>
                        <a:pt x="424" y="631"/>
                        <a:pt x="431" y="630"/>
                        <a:pt x="439" y="630"/>
                      </a:cubicBezTo>
                      <a:cubicBezTo>
                        <a:pt x="444" y="630"/>
                        <a:pt x="454" y="629"/>
                        <a:pt x="454" y="637"/>
                      </a:cubicBezTo>
                      <a:cubicBezTo>
                        <a:pt x="454" y="641"/>
                        <a:pt x="452" y="645"/>
                        <a:pt x="452" y="649"/>
                      </a:cubicBezTo>
                      <a:cubicBezTo>
                        <a:pt x="451" y="654"/>
                        <a:pt x="453" y="658"/>
                        <a:pt x="456" y="661"/>
                      </a:cubicBezTo>
                      <a:cubicBezTo>
                        <a:pt x="459" y="664"/>
                        <a:pt x="463" y="666"/>
                        <a:pt x="467" y="669"/>
                      </a:cubicBezTo>
                      <a:cubicBezTo>
                        <a:pt x="471" y="671"/>
                        <a:pt x="473" y="675"/>
                        <a:pt x="475" y="679"/>
                      </a:cubicBezTo>
                      <a:cubicBezTo>
                        <a:pt x="478" y="687"/>
                        <a:pt x="479" y="697"/>
                        <a:pt x="476" y="706"/>
                      </a:cubicBezTo>
                      <a:cubicBezTo>
                        <a:pt x="473" y="715"/>
                        <a:pt x="467" y="723"/>
                        <a:pt x="463" y="732"/>
                      </a:cubicBezTo>
                      <a:cubicBezTo>
                        <a:pt x="462" y="736"/>
                        <a:pt x="459" y="740"/>
                        <a:pt x="460" y="744"/>
                      </a:cubicBezTo>
                      <a:cubicBezTo>
                        <a:pt x="461" y="749"/>
                        <a:pt x="463" y="753"/>
                        <a:pt x="464" y="758"/>
                      </a:cubicBezTo>
                      <a:cubicBezTo>
                        <a:pt x="468" y="767"/>
                        <a:pt x="471" y="775"/>
                        <a:pt x="469" y="784"/>
                      </a:cubicBezTo>
                      <a:cubicBezTo>
                        <a:pt x="469" y="787"/>
                        <a:pt x="468" y="790"/>
                        <a:pt x="468" y="793"/>
                      </a:cubicBezTo>
                      <a:cubicBezTo>
                        <a:pt x="467" y="797"/>
                        <a:pt x="464" y="803"/>
                        <a:pt x="466" y="807"/>
                      </a:cubicBezTo>
                      <a:cubicBezTo>
                        <a:pt x="467" y="810"/>
                        <a:pt x="472" y="809"/>
                        <a:pt x="475" y="809"/>
                      </a:cubicBezTo>
                      <a:cubicBezTo>
                        <a:pt x="480" y="809"/>
                        <a:pt x="485" y="811"/>
                        <a:pt x="489" y="812"/>
                      </a:cubicBezTo>
                      <a:cubicBezTo>
                        <a:pt x="493" y="813"/>
                        <a:pt x="497" y="814"/>
                        <a:pt x="501" y="813"/>
                      </a:cubicBezTo>
                      <a:cubicBezTo>
                        <a:pt x="506" y="811"/>
                        <a:pt x="508" y="808"/>
                        <a:pt x="513" y="810"/>
                      </a:cubicBezTo>
                      <a:cubicBezTo>
                        <a:pt x="516" y="811"/>
                        <a:pt x="519" y="813"/>
                        <a:pt x="523" y="814"/>
                      </a:cubicBezTo>
                      <a:cubicBezTo>
                        <a:pt x="527" y="815"/>
                        <a:pt x="529" y="816"/>
                        <a:pt x="531" y="820"/>
                      </a:cubicBezTo>
                      <a:cubicBezTo>
                        <a:pt x="535" y="828"/>
                        <a:pt x="535" y="839"/>
                        <a:pt x="537" y="847"/>
                      </a:cubicBezTo>
                      <a:cubicBezTo>
                        <a:pt x="538" y="855"/>
                        <a:pt x="538" y="866"/>
                        <a:pt x="548" y="864"/>
                      </a:cubicBezTo>
                      <a:cubicBezTo>
                        <a:pt x="555" y="863"/>
                        <a:pt x="567" y="861"/>
                        <a:pt x="572" y="868"/>
                      </a:cubicBezTo>
                      <a:cubicBezTo>
                        <a:pt x="573" y="869"/>
                        <a:pt x="573" y="868"/>
                        <a:pt x="573" y="870"/>
                      </a:cubicBezTo>
                      <a:cubicBezTo>
                        <a:pt x="573" y="872"/>
                        <a:pt x="572" y="875"/>
                        <a:pt x="571" y="877"/>
                      </a:cubicBezTo>
                      <a:cubicBezTo>
                        <a:pt x="571" y="881"/>
                        <a:pt x="570" y="885"/>
                        <a:pt x="570" y="890"/>
                      </a:cubicBezTo>
                      <a:cubicBezTo>
                        <a:pt x="570" y="899"/>
                        <a:pt x="567" y="909"/>
                        <a:pt x="565" y="918"/>
                      </a:cubicBezTo>
                      <a:cubicBezTo>
                        <a:pt x="572" y="916"/>
                        <a:pt x="579" y="914"/>
                        <a:pt x="584" y="920"/>
                      </a:cubicBezTo>
                      <a:cubicBezTo>
                        <a:pt x="590" y="925"/>
                        <a:pt x="592" y="933"/>
                        <a:pt x="592" y="941"/>
                      </a:cubicBezTo>
                      <a:cubicBezTo>
                        <a:pt x="592" y="948"/>
                        <a:pt x="592" y="957"/>
                        <a:pt x="589" y="964"/>
                      </a:cubicBezTo>
                      <a:cubicBezTo>
                        <a:pt x="586" y="969"/>
                        <a:pt x="581" y="971"/>
                        <a:pt x="575" y="973"/>
                      </a:cubicBezTo>
                      <a:cubicBezTo>
                        <a:pt x="569" y="976"/>
                        <a:pt x="564" y="978"/>
                        <a:pt x="558" y="981"/>
                      </a:cubicBezTo>
                      <a:cubicBezTo>
                        <a:pt x="551" y="984"/>
                        <a:pt x="544" y="990"/>
                        <a:pt x="537" y="994"/>
                      </a:cubicBezTo>
                      <a:cubicBezTo>
                        <a:pt x="534" y="997"/>
                        <a:pt x="532" y="998"/>
                        <a:pt x="531" y="1002"/>
                      </a:cubicBezTo>
                      <a:cubicBezTo>
                        <a:pt x="530" y="1006"/>
                        <a:pt x="529" y="1009"/>
                        <a:pt x="527" y="1012"/>
                      </a:cubicBezTo>
                      <a:cubicBezTo>
                        <a:pt x="524" y="1017"/>
                        <a:pt x="518" y="1020"/>
                        <a:pt x="513" y="1024"/>
                      </a:cubicBezTo>
                      <a:cubicBezTo>
                        <a:pt x="501" y="1034"/>
                        <a:pt x="488" y="1046"/>
                        <a:pt x="479" y="1059"/>
                      </a:cubicBezTo>
                      <a:cubicBezTo>
                        <a:pt x="482" y="1061"/>
                        <a:pt x="487" y="1063"/>
                        <a:pt x="490" y="1061"/>
                      </a:cubicBezTo>
                      <a:cubicBezTo>
                        <a:pt x="494" y="1058"/>
                        <a:pt x="495" y="1056"/>
                        <a:pt x="500" y="1059"/>
                      </a:cubicBezTo>
                      <a:cubicBezTo>
                        <a:pt x="504" y="1061"/>
                        <a:pt x="507" y="1065"/>
                        <a:pt x="511" y="1069"/>
                      </a:cubicBezTo>
                      <a:cubicBezTo>
                        <a:pt x="514" y="1072"/>
                        <a:pt x="519" y="1075"/>
                        <a:pt x="521" y="1079"/>
                      </a:cubicBezTo>
                      <a:cubicBezTo>
                        <a:pt x="522" y="1081"/>
                        <a:pt x="522" y="1087"/>
                        <a:pt x="524" y="1087"/>
                      </a:cubicBezTo>
                      <a:cubicBezTo>
                        <a:pt x="527" y="1088"/>
                        <a:pt x="530" y="1084"/>
                        <a:pt x="532" y="1083"/>
                      </a:cubicBezTo>
                      <a:cubicBezTo>
                        <a:pt x="536" y="1082"/>
                        <a:pt x="539" y="1085"/>
                        <a:pt x="541" y="1088"/>
                      </a:cubicBezTo>
                      <a:cubicBezTo>
                        <a:pt x="543" y="1092"/>
                        <a:pt x="547" y="1094"/>
                        <a:pt x="551" y="1096"/>
                      </a:cubicBezTo>
                      <a:cubicBezTo>
                        <a:pt x="555" y="1098"/>
                        <a:pt x="559" y="1099"/>
                        <a:pt x="563" y="1102"/>
                      </a:cubicBezTo>
                      <a:cubicBezTo>
                        <a:pt x="567" y="1105"/>
                        <a:pt x="571" y="1109"/>
                        <a:pt x="575" y="1112"/>
                      </a:cubicBezTo>
                      <a:cubicBezTo>
                        <a:pt x="581" y="1118"/>
                        <a:pt x="587" y="1124"/>
                        <a:pt x="590" y="1132"/>
                      </a:cubicBezTo>
                      <a:cubicBezTo>
                        <a:pt x="594" y="1139"/>
                        <a:pt x="595" y="1148"/>
                        <a:pt x="596" y="1156"/>
                      </a:cubicBezTo>
                      <a:cubicBezTo>
                        <a:pt x="597" y="1162"/>
                        <a:pt x="594" y="1170"/>
                        <a:pt x="598" y="1175"/>
                      </a:cubicBezTo>
                      <a:cubicBezTo>
                        <a:pt x="600" y="1173"/>
                        <a:pt x="601" y="1170"/>
                        <a:pt x="604" y="1169"/>
                      </a:cubicBezTo>
                      <a:cubicBezTo>
                        <a:pt x="607" y="1166"/>
                        <a:pt x="610" y="1165"/>
                        <a:pt x="613" y="1163"/>
                      </a:cubicBezTo>
                      <a:cubicBezTo>
                        <a:pt x="618" y="1159"/>
                        <a:pt x="623" y="1152"/>
                        <a:pt x="625" y="1145"/>
                      </a:cubicBezTo>
                      <a:cubicBezTo>
                        <a:pt x="626" y="1143"/>
                        <a:pt x="626" y="1141"/>
                        <a:pt x="626" y="1138"/>
                      </a:cubicBezTo>
                      <a:cubicBezTo>
                        <a:pt x="627" y="1135"/>
                        <a:pt x="630" y="1133"/>
                        <a:pt x="632" y="1130"/>
                      </a:cubicBezTo>
                      <a:cubicBezTo>
                        <a:pt x="634" y="1128"/>
                        <a:pt x="635" y="1125"/>
                        <a:pt x="634" y="1122"/>
                      </a:cubicBezTo>
                      <a:cubicBezTo>
                        <a:pt x="633" y="1119"/>
                        <a:pt x="631" y="1118"/>
                        <a:pt x="632" y="1114"/>
                      </a:cubicBezTo>
                      <a:cubicBezTo>
                        <a:pt x="632" y="1111"/>
                        <a:pt x="632" y="1109"/>
                        <a:pt x="635" y="1108"/>
                      </a:cubicBezTo>
                      <a:cubicBezTo>
                        <a:pt x="638" y="1106"/>
                        <a:pt x="639" y="1107"/>
                        <a:pt x="639" y="1103"/>
                      </a:cubicBezTo>
                      <a:cubicBezTo>
                        <a:pt x="640" y="1099"/>
                        <a:pt x="640" y="1097"/>
                        <a:pt x="643" y="1096"/>
                      </a:cubicBezTo>
                      <a:cubicBezTo>
                        <a:pt x="645" y="1094"/>
                        <a:pt x="647" y="1093"/>
                        <a:pt x="649" y="1092"/>
                      </a:cubicBezTo>
                      <a:cubicBezTo>
                        <a:pt x="651" y="1091"/>
                        <a:pt x="654" y="1088"/>
                        <a:pt x="655" y="1086"/>
                      </a:cubicBezTo>
                      <a:cubicBezTo>
                        <a:pt x="656" y="1083"/>
                        <a:pt x="654" y="1080"/>
                        <a:pt x="656" y="1078"/>
                      </a:cubicBezTo>
                      <a:cubicBezTo>
                        <a:pt x="657" y="1077"/>
                        <a:pt x="658" y="1077"/>
                        <a:pt x="659" y="1075"/>
                      </a:cubicBezTo>
                      <a:cubicBezTo>
                        <a:pt x="659" y="1074"/>
                        <a:pt x="658" y="1073"/>
                        <a:pt x="659" y="1072"/>
                      </a:cubicBezTo>
                      <a:cubicBezTo>
                        <a:pt x="659" y="1070"/>
                        <a:pt x="663" y="1069"/>
                        <a:pt x="662" y="1067"/>
                      </a:cubicBezTo>
                      <a:cubicBezTo>
                        <a:pt x="662" y="1066"/>
                        <a:pt x="660" y="1066"/>
                        <a:pt x="660" y="1065"/>
                      </a:cubicBezTo>
                      <a:cubicBezTo>
                        <a:pt x="659" y="1064"/>
                        <a:pt x="659" y="1062"/>
                        <a:pt x="660" y="1061"/>
                      </a:cubicBezTo>
                      <a:cubicBezTo>
                        <a:pt x="660" y="1058"/>
                        <a:pt x="661" y="1058"/>
                        <a:pt x="663" y="1060"/>
                      </a:cubicBezTo>
                      <a:cubicBezTo>
                        <a:pt x="665" y="1061"/>
                        <a:pt x="666" y="1063"/>
                        <a:pt x="668" y="1064"/>
                      </a:cubicBezTo>
                      <a:cubicBezTo>
                        <a:pt x="670" y="1065"/>
                        <a:pt x="673" y="1064"/>
                        <a:pt x="676" y="1064"/>
                      </a:cubicBezTo>
                      <a:cubicBezTo>
                        <a:pt x="685" y="1066"/>
                        <a:pt x="676" y="1068"/>
                        <a:pt x="675" y="1073"/>
                      </a:cubicBezTo>
                      <a:cubicBezTo>
                        <a:pt x="674" y="1075"/>
                        <a:pt x="676" y="1079"/>
                        <a:pt x="674" y="1081"/>
                      </a:cubicBezTo>
                      <a:cubicBezTo>
                        <a:pt x="673" y="1083"/>
                        <a:pt x="670" y="1083"/>
                        <a:pt x="669" y="1085"/>
                      </a:cubicBezTo>
                      <a:cubicBezTo>
                        <a:pt x="667" y="1088"/>
                        <a:pt x="669" y="1089"/>
                        <a:pt x="665" y="1090"/>
                      </a:cubicBezTo>
                      <a:cubicBezTo>
                        <a:pt x="661" y="1092"/>
                        <a:pt x="661" y="1093"/>
                        <a:pt x="661" y="1097"/>
                      </a:cubicBezTo>
                      <a:cubicBezTo>
                        <a:pt x="661" y="1104"/>
                        <a:pt x="658" y="1106"/>
                        <a:pt x="652" y="1110"/>
                      </a:cubicBezTo>
                      <a:cubicBezTo>
                        <a:pt x="649" y="1111"/>
                        <a:pt x="647" y="1113"/>
                        <a:pt x="644" y="1114"/>
                      </a:cubicBezTo>
                      <a:cubicBezTo>
                        <a:pt x="642" y="1116"/>
                        <a:pt x="637" y="1114"/>
                        <a:pt x="636" y="1118"/>
                      </a:cubicBezTo>
                      <a:cubicBezTo>
                        <a:pt x="635" y="1125"/>
                        <a:pt x="644" y="1119"/>
                        <a:pt x="646" y="1118"/>
                      </a:cubicBezTo>
                      <a:cubicBezTo>
                        <a:pt x="654" y="1112"/>
                        <a:pt x="661" y="1105"/>
                        <a:pt x="667" y="1098"/>
                      </a:cubicBezTo>
                      <a:cubicBezTo>
                        <a:pt x="673" y="1090"/>
                        <a:pt x="682" y="1082"/>
                        <a:pt x="687" y="1072"/>
                      </a:cubicBezTo>
                      <a:cubicBezTo>
                        <a:pt x="690" y="1065"/>
                        <a:pt x="694" y="1058"/>
                        <a:pt x="697" y="1051"/>
                      </a:cubicBezTo>
                      <a:cubicBezTo>
                        <a:pt x="700" y="1045"/>
                        <a:pt x="700" y="1038"/>
                        <a:pt x="704" y="1033"/>
                      </a:cubicBezTo>
                      <a:cubicBezTo>
                        <a:pt x="708" y="1028"/>
                        <a:pt x="716" y="1025"/>
                        <a:pt x="721" y="1021"/>
                      </a:cubicBezTo>
                      <a:cubicBezTo>
                        <a:pt x="723" y="1019"/>
                        <a:pt x="725" y="1016"/>
                        <a:pt x="728" y="1014"/>
                      </a:cubicBezTo>
                      <a:cubicBezTo>
                        <a:pt x="729" y="1013"/>
                        <a:pt x="730" y="1012"/>
                        <a:pt x="730" y="1011"/>
                      </a:cubicBezTo>
                      <a:cubicBezTo>
                        <a:pt x="731" y="1009"/>
                        <a:pt x="730" y="1007"/>
                        <a:pt x="730" y="1005"/>
                      </a:cubicBezTo>
                      <a:cubicBezTo>
                        <a:pt x="731" y="1002"/>
                        <a:pt x="731" y="1004"/>
                        <a:pt x="733" y="1003"/>
                      </a:cubicBezTo>
                      <a:cubicBezTo>
                        <a:pt x="736" y="1001"/>
                        <a:pt x="736" y="998"/>
                        <a:pt x="736" y="995"/>
                      </a:cubicBezTo>
                      <a:cubicBezTo>
                        <a:pt x="737" y="991"/>
                        <a:pt x="738" y="989"/>
                        <a:pt x="739" y="986"/>
                      </a:cubicBezTo>
                      <a:cubicBezTo>
                        <a:pt x="741" y="984"/>
                        <a:pt x="743" y="982"/>
                        <a:pt x="743" y="980"/>
                      </a:cubicBezTo>
                      <a:cubicBezTo>
                        <a:pt x="743" y="975"/>
                        <a:pt x="741" y="979"/>
                        <a:pt x="741" y="980"/>
                      </a:cubicBezTo>
                      <a:cubicBezTo>
                        <a:pt x="738" y="984"/>
                        <a:pt x="736" y="981"/>
                        <a:pt x="737" y="978"/>
                      </a:cubicBezTo>
                      <a:cubicBezTo>
                        <a:pt x="737" y="975"/>
                        <a:pt x="737" y="972"/>
                        <a:pt x="738" y="969"/>
                      </a:cubicBezTo>
                      <a:cubicBezTo>
                        <a:pt x="738" y="968"/>
                        <a:pt x="740" y="967"/>
                        <a:pt x="739" y="966"/>
                      </a:cubicBezTo>
                      <a:cubicBezTo>
                        <a:pt x="739" y="964"/>
                        <a:pt x="738" y="964"/>
                        <a:pt x="737" y="963"/>
                      </a:cubicBezTo>
                      <a:cubicBezTo>
                        <a:pt x="736" y="962"/>
                        <a:pt x="737" y="961"/>
                        <a:pt x="737" y="960"/>
                      </a:cubicBezTo>
                      <a:cubicBezTo>
                        <a:pt x="736" y="958"/>
                        <a:pt x="736" y="956"/>
                        <a:pt x="735" y="955"/>
                      </a:cubicBezTo>
                      <a:cubicBezTo>
                        <a:pt x="735" y="953"/>
                        <a:pt x="734" y="949"/>
                        <a:pt x="735" y="947"/>
                      </a:cubicBezTo>
                      <a:cubicBezTo>
                        <a:pt x="736" y="944"/>
                        <a:pt x="738" y="942"/>
                        <a:pt x="736" y="939"/>
                      </a:cubicBezTo>
                      <a:cubicBezTo>
                        <a:pt x="734" y="937"/>
                        <a:pt x="729" y="935"/>
                        <a:pt x="732" y="932"/>
                      </a:cubicBezTo>
                      <a:cubicBezTo>
                        <a:pt x="734" y="930"/>
                        <a:pt x="737" y="932"/>
                        <a:pt x="736" y="928"/>
                      </a:cubicBezTo>
                      <a:cubicBezTo>
                        <a:pt x="736" y="927"/>
                        <a:pt x="735" y="927"/>
                        <a:pt x="735" y="926"/>
                      </a:cubicBezTo>
                      <a:cubicBezTo>
                        <a:pt x="734" y="924"/>
                        <a:pt x="735" y="923"/>
                        <a:pt x="736" y="922"/>
                      </a:cubicBezTo>
                      <a:cubicBezTo>
                        <a:pt x="738" y="920"/>
                        <a:pt x="743" y="918"/>
                        <a:pt x="741" y="915"/>
                      </a:cubicBezTo>
                      <a:cubicBezTo>
                        <a:pt x="739" y="913"/>
                        <a:pt x="734" y="915"/>
                        <a:pt x="734" y="910"/>
                      </a:cubicBezTo>
                      <a:cubicBezTo>
                        <a:pt x="735" y="908"/>
                        <a:pt x="738" y="908"/>
                        <a:pt x="741" y="907"/>
                      </a:cubicBezTo>
                      <a:cubicBezTo>
                        <a:pt x="743" y="905"/>
                        <a:pt x="744" y="904"/>
                        <a:pt x="746" y="907"/>
                      </a:cubicBezTo>
                      <a:cubicBezTo>
                        <a:pt x="747" y="908"/>
                        <a:pt x="746" y="908"/>
                        <a:pt x="748" y="909"/>
                      </a:cubicBezTo>
                      <a:cubicBezTo>
                        <a:pt x="749" y="909"/>
                        <a:pt x="751" y="907"/>
                        <a:pt x="752" y="907"/>
                      </a:cubicBezTo>
                      <a:cubicBezTo>
                        <a:pt x="755" y="905"/>
                        <a:pt x="755" y="903"/>
                        <a:pt x="756" y="900"/>
                      </a:cubicBezTo>
                      <a:cubicBezTo>
                        <a:pt x="757" y="895"/>
                        <a:pt x="763" y="892"/>
                        <a:pt x="767" y="890"/>
                      </a:cubicBezTo>
                      <a:cubicBezTo>
                        <a:pt x="772" y="887"/>
                        <a:pt x="776" y="883"/>
                        <a:pt x="781" y="880"/>
                      </a:cubicBezTo>
                      <a:cubicBezTo>
                        <a:pt x="784" y="878"/>
                        <a:pt x="789" y="876"/>
                        <a:pt x="792" y="873"/>
                      </a:cubicBezTo>
                      <a:cubicBezTo>
                        <a:pt x="794" y="872"/>
                        <a:pt x="797" y="870"/>
                        <a:pt x="799" y="869"/>
                      </a:cubicBezTo>
                      <a:cubicBezTo>
                        <a:pt x="801" y="867"/>
                        <a:pt x="803" y="864"/>
                        <a:pt x="805" y="862"/>
                      </a:cubicBezTo>
                      <a:cubicBezTo>
                        <a:pt x="812" y="858"/>
                        <a:pt x="819" y="859"/>
                        <a:pt x="826" y="859"/>
                      </a:cubicBezTo>
                      <a:cubicBezTo>
                        <a:pt x="830" y="859"/>
                        <a:pt x="830" y="857"/>
                        <a:pt x="833" y="855"/>
                      </a:cubicBezTo>
                      <a:cubicBezTo>
                        <a:pt x="835" y="853"/>
                        <a:pt x="838" y="852"/>
                        <a:pt x="841" y="850"/>
                      </a:cubicBezTo>
                      <a:cubicBezTo>
                        <a:pt x="843" y="849"/>
                        <a:pt x="853" y="846"/>
                        <a:pt x="853" y="844"/>
                      </a:cubicBezTo>
                      <a:cubicBezTo>
                        <a:pt x="853" y="843"/>
                        <a:pt x="851" y="842"/>
                        <a:pt x="851" y="841"/>
                      </a:cubicBezTo>
                      <a:cubicBezTo>
                        <a:pt x="851" y="839"/>
                        <a:pt x="852" y="838"/>
                        <a:pt x="853" y="837"/>
                      </a:cubicBezTo>
                      <a:cubicBezTo>
                        <a:pt x="855" y="834"/>
                        <a:pt x="859" y="832"/>
                        <a:pt x="863" y="834"/>
                      </a:cubicBezTo>
                      <a:cubicBezTo>
                        <a:pt x="866" y="835"/>
                        <a:pt x="866" y="837"/>
                        <a:pt x="870" y="835"/>
                      </a:cubicBezTo>
                      <a:cubicBezTo>
                        <a:pt x="873" y="834"/>
                        <a:pt x="875" y="832"/>
                        <a:pt x="879" y="832"/>
                      </a:cubicBezTo>
                      <a:cubicBezTo>
                        <a:pt x="883" y="832"/>
                        <a:pt x="892" y="837"/>
                        <a:pt x="894" y="833"/>
                      </a:cubicBezTo>
                      <a:cubicBezTo>
                        <a:pt x="895" y="830"/>
                        <a:pt x="894" y="827"/>
                        <a:pt x="897" y="826"/>
                      </a:cubicBezTo>
                      <a:cubicBezTo>
                        <a:pt x="902" y="824"/>
                        <a:pt x="899" y="828"/>
                        <a:pt x="900" y="830"/>
                      </a:cubicBezTo>
                      <a:cubicBezTo>
                        <a:pt x="901" y="835"/>
                        <a:pt x="915" y="834"/>
                        <a:pt x="919" y="834"/>
                      </a:cubicBezTo>
                      <a:cubicBezTo>
                        <a:pt x="923" y="835"/>
                        <a:pt x="934" y="837"/>
                        <a:pt x="931" y="828"/>
                      </a:cubicBezTo>
                      <a:cubicBezTo>
                        <a:pt x="927" y="821"/>
                        <a:pt x="932" y="819"/>
                        <a:pt x="938" y="815"/>
                      </a:cubicBezTo>
                      <a:cubicBezTo>
                        <a:pt x="943" y="812"/>
                        <a:pt x="949" y="810"/>
                        <a:pt x="954" y="807"/>
                      </a:cubicBezTo>
                      <a:cubicBezTo>
                        <a:pt x="961" y="803"/>
                        <a:pt x="957" y="800"/>
                        <a:pt x="956" y="793"/>
                      </a:cubicBezTo>
                      <a:cubicBezTo>
                        <a:pt x="956" y="785"/>
                        <a:pt x="959" y="780"/>
                        <a:pt x="964" y="775"/>
                      </a:cubicBezTo>
                      <a:cubicBezTo>
                        <a:pt x="967" y="770"/>
                        <a:pt x="974" y="766"/>
                        <a:pt x="976" y="760"/>
                      </a:cubicBezTo>
                      <a:cubicBezTo>
                        <a:pt x="977" y="757"/>
                        <a:pt x="976" y="755"/>
                        <a:pt x="979" y="752"/>
                      </a:cubicBezTo>
                      <a:cubicBezTo>
                        <a:pt x="981" y="750"/>
                        <a:pt x="982" y="750"/>
                        <a:pt x="983" y="747"/>
                      </a:cubicBezTo>
                      <a:cubicBezTo>
                        <a:pt x="984" y="741"/>
                        <a:pt x="987" y="736"/>
                        <a:pt x="992" y="732"/>
                      </a:cubicBezTo>
                      <a:cubicBezTo>
                        <a:pt x="994" y="730"/>
                        <a:pt x="996" y="728"/>
                        <a:pt x="997" y="726"/>
                      </a:cubicBezTo>
                      <a:cubicBezTo>
                        <a:pt x="998" y="723"/>
                        <a:pt x="997" y="720"/>
                        <a:pt x="997" y="717"/>
                      </a:cubicBezTo>
                      <a:cubicBezTo>
                        <a:pt x="996" y="710"/>
                        <a:pt x="996" y="702"/>
                        <a:pt x="997" y="696"/>
                      </a:cubicBezTo>
                      <a:cubicBezTo>
                        <a:pt x="998" y="689"/>
                        <a:pt x="1002" y="687"/>
                        <a:pt x="1007" y="683"/>
                      </a:cubicBezTo>
                      <a:cubicBezTo>
                        <a:pt x="1009" y="681"/>
                        <a:pt x="1012" y="680"/>
                        <a:pt x="1012" y="677"/>
                      </a:cubicBezTo>
                      <a:cubicBezTo>
                        <a:pt x="1014" y="674"/>
                        <a:pt x="1012" y="670"/>
                        <a:pt x="1011" y="667"/>
                      </a:cubicBezTo>
                      <a:cubicBezTo>
                        <a:pt x="1010" y="664"/>
                        <a:pt x="1009" y="661"/>
                        <a:pt x="1010" y="658"/>
                      </a:cubicBezTo>
                      <a:cubicBezTo>
                        <a:pt x="1011" y="655"/>
                        <a:pt x="1013" y="653"/>
                        <a:pt x="1014" y="650"/>
                      </a:cubicBezTo>
                      <a:cubicBezTo>
                        <a:pt x="1015" y="644"/>
                        <a:pt x="1017" y="637"/>
                        <a:pt x="1018" y="631"/>
                      </a:cubicBezTo>
                      <a:cubicBezTo>
                        <a:pt x="1019" y="628"/>
                        <a:pt x="1020" y="625"/>
                        <a:pt x="1019" y="622"/>
                      </a:cubicBezTo>
                      <a:cubicBezTo>
                        <a:pt x="1019" y="619"/>
                        <a:pt x="1018" y="617"/>
                        <a:pt x="1018" y="614"/>
                      </a:cubicBezTo>
                      <a:cubicBezTo>
                        <a:pt x="1018" y="606"/>
                        <a:pt x="1018" y="599"/>
                        <a:pt x="1018" y="592"/>
                      </a:cubicBezTo>
                      <a:cubicBezTo>
                        <a:pt x="1017" y="585"/>
                        <a:pt x="1015" y="577"/>
                        <a:pt x="1017" y="570"/>
                      </a:cubicBezTo>
                      <a:cubicBezTo>
                        <a:pt x="1018" y="568"/>
                        <a:pt x="1020" y="564"/>
                        <a:pt x="1018" y="562"/>
                      </a:cubicBezTo>
                      <a:cubicBezTo>
                        <a:pt x="1017" y="560"/>
                        <a:pt x="1014" y="559"/>
                        <a:pt x="1013" y="556"/>
                      </a:cubicBezTo>
                      <a:cubicBezTo>
                        <a:pt x="1013" y="554"/>
                        <a:pt x="1014" y="550"/>
                        <a:pt x="1015" y="548"/>
                      </a:cubicBezTo>
                      <a:cubicBezTo>
                        <a:pt x="1017" y="546"/>
                        <a:pt x="1017" y="542"/>
                        <a:pt x="1019" y="540"/>
                      </a:cubicBezTo>
                      <a:cubicBezTo>
                        <a:pt x="1021" y="538"/>
                        <a:pt x="1024" y="537"/>
                        <a:pt x="1024" y="534"/>
                      </a:cubicBezTo>
                      <a:cubicBezTo>
                        <a:pt x="1024" y="531"/>
                        <a:pt x="1021" y="532"/>
                        <a:pt x="1020" y="529"/>
                      </a:cubicBezTo>
                      <a:cubicBezTo>
                        <a:pt x="1019" y="527"/>
                        <a:pt x="1022" y="526"/>
                        <a:pt x="1023" y="525"/>
                      </a:cubicBezTo>
                      <a:cubicBezTo>
                        <a:pt x="1026" y="522"/>
                        <a:pt x="1027" y="521"/>
                        <a:pt x="1030" y="523"/>
                      </a:cubicBezTo>
                      <a:cubicBezTo>
                        <a:pt x="1032" y="526"/>
                        <a:pt x="1032" y="528"/>
                        <a:pt x="1032" y="530"/>
                      </a:cubicBezTo>
                      <a:cubicBezTo>
                        <a:pt x="1034" y="535"/>
                        <a:pt x="1037" y="531"/>
                        <a:pt x="1039" y="529"/>
                      </a:cubicBezTo>
                      <a:cubicBezTo>
                        <a:pt x="1044" y="524"/>
                        <a:pt x="1049" y="517"/>
                        <a:pt x="1053" y="511"/>
                      </a:cubicBezTo>
                      <a:cubicBezTo>
                        <a:pt x="1054" y="508"/>
                        <a:pt x="1055" y="506"/>
                        <a:pt x="1057" y="503"/>
                      </a:cubicBezTo>
                      <a:cubicBezTo>
                        <a:pt x="1059" y="500"/>
                        <a:pt x="1061" y="497"/>
                        <a:pt x="1062" y="494"/>
                      </a:cubicBezTo>
                      <a:cubicBezTo>
                        <a:pt x="1063" y="491"/>
                        <a:pt x="1062" y="488"/>
                        <a:pt x="1064" y="486"/>
                      </a:cubicBezTo>
                      <a:cubicBezTo>
                        <a:pt x="1065" y="484"/>
                        <a:pt x="1067" y="483"/>
                        <a:pt x="1069" y="481"/>
                      </a:cubicBezTo>
                      <a:cubicBezTo>
                        <a:pt x="1070" y="478"/>
                        <a:pt x="1068" y="477"/>
                        <a:pt x="1068" y="474"/>
                      </a:cubicBezTo>
                      <a:cubicBezTo>
                        <a:pt x="1068" y="473"/>
                        <a:pt x="1070" y="471"/>
                        <a:pt x="1071" y="471"/>
                      </a:cubicBezTo>
                      <a:cubicBezTo>
                        <a:pt x="1073" y="468"/>
                        <a:pt x="1073" y="470"/>
                        <a:pt x="1075" y="471"/>
                      </a:cubicBezTo>
                      <a:cubicBezTo>
                        <a:pt x="1078" y="472"/>
                        <a:pt x="1078" y="470"/>
                        <a:pt x="1081" y="468"/>
                      </a:cubicBezTo>
                      <a:cubicBezTo>
                        <a:pt x="1083" y="466"/>
                        <a:pt x="1086" y="465"/>
                        <a:pt x="1089" y="464"/>
                      </a:cubicBezTo>
                      <a:cubicBezTo>
                        <a:pt x="1091" y="463"/>
                        <a:pt x="1093" y="462"/>
                        <a:pt x="1095" y="459"/>
                      </a:cubicBezTo>
                      <a:cubicBezTo>
                        <a:pt x="1097" y="457"/>
                        <a:pt x="1099" y="454"/>
                        <a:pt x="1101" y="451"/>
                      </a:cubicBezTo>
                      <a:cubicBezTo>
                        <a:pt x="1103" y="449"/>
                        <a:pt x="1106" y="447"/>
                        <a:pt x="1107" y="445"/>
                      </a:cubicBezTo>
                      <a:cubicBezTo>
                        <a:pt x="1108" y="443"/>
                        <a:pt x="1109" y="442"/>
                        <a:pt x="1109" y="440"/>
                      </a:cubicBezTo>
                      <a:cubicBezTo>
                        <a:pt x="1110" y="439"/>
                        <a:pt x="1109" y="436"/>
                        <a:pt x="1109" y="435"/>
                      </a:cubicBezTo>
                      <a:cubicBezTo>
                        <a:pt x="1110" y="432"/>
                        <a:pt x="1116" y="431"/>
                        <a:pt x="1118" y="429"/>
                      </a:cubicBezTo>
                      <a:cubicBezTo>
                        <a:pt x="1122" y="427"/>
                        <a:pt x="1124" y="423"/>
                        <a:pt x="1126" y="420"/>
                      </a:cubicBezTo>
                      <a:cubicBezTo>
                        <a:pt x="1128" y="417"/>
                        <a:pt x="1129" y="414"/>
                        <a:pt x="1131" y="411"/>
                      </a:cubicBezTo>
                      <a:cubicBezTo>
                        <a:pt x="1132" y="407"/>
                        <a:pt x="1134" y="404"/>
                        <a:pt x="1136" y="401"/>
                      </a:cubicBezTo>
                      <a:cubicBezTo>
                        <a:pt x="1140" y="395"/>
                        <a:pt x="1139" y="388"/>
                        <a:pt x="1140" y="380"/>
                      </a:cubicBezTo>
                      <a:cubicBezTo>
                        <a:pt x="1140" y="374"/>
                        <a:pt x="1141" y="369"/>
                        <a:pt x="1141" y="363"/>
                      </a:cubicBezTo>
                      <a:cubicBezTo>
                        <a:pt x="1141" y="349"/>
                        <a:pt x="1132" y="337"/>
                        <a:pt x="1128" y="323"/>
                      </a:cubicBezTo>
                      <a:cubicBezTo>
                        <a:pt x="1130" y="331"/>
                        <a:pt x="1127" y="321"/>
                        <a:pt x="1127" y="32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63" name="Freeform 82">
                  <a:extLst>
                    <a:ext uri="{FF2B5EF4-FFF2-40B4-BE49-F238E27FC236}">
                      <a16:creationId xmlns:a16="http://schemas.microsoft.com/office/drawing/2014/main" id="{CA1586E7-5439-48A8-A834-2660C06E6F79}"/>
                    </a:ext>
                  </a:extLst>
                </p:cNvPr>
                <p:cNvSpPr>
                  <a:spLocks/>
                </p:cNvSpPr>
                <p:nvPr/>
              </p:nvSpPr>
              <p:spPr bwMode="auto">
                <a:xfrm>
                  <a:off x="4122581" y="4450465"/>
                  <a:ext cx="12700" cy="9525"/>
                </a:xfrm>
                <a:custGeom>
                  <a:avLst/>
                  <a:gdLst>
                    <a:gd name="T0" fmla="*/ 8 w 12"/>
                    <a:gd name="T1" fmla="*/ 0 h 9"/>
                    <a:gd name="T2" fmla="*/ 2 w 12"/>
                    <a:gd name="T3" fmla="*/ 2 h 9"/>
                    <a:gd name="T4" fmla="*/ 1 w 12"/>
                    <a:gd name="T5" fmla="*/ 6 h 9"/>
                    <a:gd name="T6" fmla="*/ 8 w 12"/>
                    <a:gd name="T7" fmla="*/ 0 h 9"/>
                  </a:gdLst>
                  <a:ahLst/>
                  <a:cxnLst>
                    <a:cxn ang="0">
                      <a:pos x="T0" y="T1"/>
                    </a:cxn>
                    <a:cxn ang="0">
                      <a:pos x="T2" y="T3"/>
                    </a:cxn>
                    <a:cxn ang="0">
                      <a:pos x="T4" y="T5"/>
                    </a:cxn>
                    <a:cxn ang="0">
                      <a:pos x="T6" y="T7"/>
                    </a:cxn>
                  </a:cxnLst>
                  <a:rect l="0" t="0" r="r" b="b"/>
                  <a:pathLst>
                    <a:path w="12" h="9">
                      <a:moveTo>
                        <a:pt x="8" y="0"/>
                      </a:moveTo>
                      <a:cubicBezTo>
                        <a:pt x="5" y="0"/>
                        <a:pt x="4" y="0"/>
                        <a:pt x="2" y="2"/>
                      </a:cubicBezTo>
                      <a:cubicBezTo>
                        <a:pt x="2" y="3"/>
                        <a:pt x="0" y="5"/>
                        <a:pt x="1" y="6"/>
                      </a:cubicBezTo>
                      <a:cubicBezTo>
                        <a:pt x="5" y="9"/>
                        <a:pt x="12" y="0"/>
                        <a:pt x="8"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64" name="Freeform 83">
                  <a:extLst>
                    <a:ext uri="{FF2B5EF4-FFF2-40B4-BE49-F238E27FC236}">
                      <a16:creationId xmlns:a16="http://schemas.microsoft.com/office/drawing/2014/main" id="{BAFF4616-6700-46C0-AC09-98E4C92F5EBD}"/>
                    </a:ext>
                  </a:extLst>
                </p:cNvPr>
                <p:cNvSpPr>
                  <a:spLocks/>
                </p:cNvSpPr>
                <p:nvPr/>
              </p:nvSpPr>
              <p:spPr bwMode="auto">
                <a:xfrm>
                  <a:off x="4136869" y="4483802"/>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65" name="Freeform 84">
                  <a:extLst>
                    <a:ext uri="{FF2B5EF4-FFF2-40B4-BE49-F238E27FC236}">
                      <a16:creationId xmlns:a16="http://schemas.microsoft.com/office/drawing/2014/main" id="{28029FAD-87DD-44C5-81EA-8FE8746B79C6}"/>
                    </a:ext>
                  </a:extLst>
                </p:cNvPr>
                <p:cNvSpPr>
                  <a:spLocks/>
                </p:cNvSpPr>
                <p:nvPr/>
              </p:nvSpPr>
              <p:spPr bwMode="auto">
                <a:xfrm>
                  <a:off x="4128931" y="4453640"/>
                  <a:ext cx="76200" cy="50801"/>
                </a:xfrm>
                <a:custGeom>
                  <a:avLst/>
                  <a:gdLst>
                    <a:gd name="T0" fmla="*/ 7 w 71"/>
                    <a:gd name="T1" fmla="*/ 29 h 48"/>
                    <a:gd name="T2" fmla="*/ 3 w 71"/>
                    <a:gd name="T3" fmla="*/ 34 h 48"/>
                    <a:gd name="T4" fmla="*/ 6 w 71"/>
                    <a:gd name="T5" fmla="*/ 38 h 48"/>
                    <a:gd name="T6" fmla="*/ 8 w 71"/>
                    <a:gd name="T7" fmla="*/ 44 h 48"/>
                    <a:gd name="T8" fmla="*/ 15 w 71"/>
                    <a:gd name="T9" fmla="*/ 48 h 48"/>
                    <a:gd name="T10" fmla="*/ 25 w 71"/>
                    <a:gd name="T11" fmla="*/ 47 h 48"/>
                    <a:gd name="T12" fmla="*/ 34 w 71"/>
                    <a:gd name="T13" fmla="*/ 46 h 48"/>
                    <a:gd name="T14" fmla="*/ 40 w 71"/>
                    <a:gd name="T15" fmla="*/ 40 h 48"/>
                    <a:gd name="T16" fmla="*/ 44 w 71"/>
                    <a:gd name="T17" fmla="*/ 42 h 48"/>
                    <a:gd name="T18" fmla="*/ 50 w 71"/>
                    <a:gd name="T19" fmla="*/ 41 h 48"/>
                    <a:gd name="T20" fmla="*/ 60 w 71"/>
                    <a:gd name="T21" fmla="*/ 34 h 48"/>
                    <a:gd name="T22" fmla="*/ 62 w 71"/>
                    <a:gd name="T23" fmla="*/ 22 h 48"/>
                    <a:gd name="T24" fmla="*/ 68 w 71"/>
                    <a:gd name="T25" fmla="*/ 10 h 48"/>
                    <a:gd name="T26" fmla="*/ 55 w 71"/>
                    <a:gd name="T27" fmla="*/ 2 h 48"/>
                    <a:gd name="T28" fmla="*/ 30 w 71"/>
                    <a:gd name="T29" fmla="*/ 4 h 48"/>
                    <a:gd name="T30" fmla="*/ 20 w 71"/>
                    <a:gd name="T31" fmla="*/ 1 h 48"/>
                    <a:gd name="T32" fmla="*/ 7 w 71"/>
                    <a:gd name="T33" fmla="*/ 3 h 48"/>
                    <a:gd name="T34" fmla="*/ 8 w 71"/>
                    <a:gd name="T35" fmla="*/ 12 h 48"/>
                    <a:gd name="T36" fmla="*/ 7 w 71"/>
                    <a:gd name="T37" fmla="*/ 17 h 48"/>
                    <a:gd name="T38" fmla="*/ 4 w 71"/>
                    <a:gd name="T39" fmla="*/ 17 h 48"/>
                    <a:gd name="T40" fmla="*/ 5 w 71"/>
                    <a:gd name="T41" fmla="*/ 25 h 48"/>
                    <a:gd name="T42" fmla="*/ 9 w 71"/>
                    <a:gd name="T43" fmla="*/ 27 h 48"/>
                    <a:gd name="T44" fmla="*/ 7 w 71"/>
                    <a:gd name="T45" fmla="*/ 29 h 48"/>
                    <a:gd name="T46" fmla="*/ 7 w 71"/>
                    <a:gd name="T47" fmla="*/ 2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 h="48">
                      <a:moveTo>
                        <a:pt x="7" y="29"/>
                      </a:moveTo>
                      <a:cubicBezTo>
                        <a:pt x="4" y="31"/>
                        <a:pt x="1" y="30"/>
                        <a:pt x="3" y="34"/>
                      </a:cubicBezTo>
                      <a:cubicBezTo>
                        <a:pt x="3" y="36"/>
                        <a:pt x="5" y="37"/>
                        <a:pt x="6" y="38"/>
                      </a:cubicBezTo>
                      <a:cubicBezTo>
                        <a:pt x="7" y="40"/>
                        <a:pt x="7" y="42"/>
                        <a:pt x="8" y="44"/>
                      </a:cubicBezTo>
                      <a:cubicBezTo>
                        <a:pt x="10" y="47"/>
                        <a:pt x="12" y="48"/>
                        <a:pt x="15" y="48"/>
                      </a:cubicBezTo>
                      <a:cubicBezTo>
                        <a:pt x="18" y="47"/>
                        <a:pt x="21" y="46"/>
                        <a:pt x="25" y="47"/>
                      </a:cubicBezTo>
                      <a:cubicBezTo>
                        <a:pt x="27" y="47"/>
                        <a:pt x="31" y="47"/>
                        <a:pt x="34" y="46"/>
                      </a:cubicBezTo>
                      <a:cubicBezTo>
                        <a:pt x="37" y="45"/>
                        <a:pt x="36" y="39"/>
                        <a:pt x="40" y="40"/>
                      </a:cubicBezTo>
                      <a:cubicBezTo>
                        <a:pt x="41" y="40"/>
                        <a:pt x="43" y="42"/>
                        <a:pt x="44" y="42"/>
                      </a:cubicBezTo>
                      <a:cubicBezTo>
                        <a:pt x="46" y="42"/>
                        <a:pt x="48" y="42"/>
                        <a:pt x="50" y="41"/>
                      </a:cubicBezTo>
                      <a:cubicBezTo>
                        <a:pt x="55" y="40"/>
                        <a:pt x="59" y="39"/>
                        <a:pt x="60" y="34"/>
                      </a:cubicBezTo>
                      <a:cubicBezTo>
                        <a:pt x="62" y="31"/>
                        <a:pt x="61" y="26"/>
                        <a:pt x="62" y="22"/>
                      </a:cubicBezTo>
                      <a:cubicBezTo>
                        <a:pt x="63" y="18"/>
                        <a:pt x="67" y="14"/>
                        <a:pt x="68" y="10"/>
                      </a:cubicBezTo>
                      <a:cubicBezTo>
                        <a:pt x="71" y="1"/>
                        <a:pt x="60" y="3"/>
                        <a:pt x="55" y="2"/>
                      </a:cubicBezTo>
                      <a:cubicBezTo>
                        <a:pt x="47" y="2"/>
                        <a:pt x="39" y="5"/>
                        <a:pt x="30" y="4"/>
                      </a:cubicBezTo>
                      <a:cubicBezTo>
                        <a:pt x="27" y="4"/>
                        <a:pt x="24" y="2"/>
                        <a:pt x="20" y="1"/>
                      </a:cubicBezTo>
                      <a:cubicBezTo>
                        <a:pt x="16" y="1"/>
                        <a:pt x="9" y="0"/>
                        <a:pt x="7" y="3"/>
                      </a:cubicBezTo>
                      <a:cubicBezTo>
                        <a:pt x="5" y="6"/>
                        <a:pt x="7" y="9"/>
                        <a:pt x="8" y="12"/>
                      </a:cubicBezTo>
                      <a:cubicBezTo>
                        <a:pt x="8" y="13"/>
                        <a:pt x="9" y="16"/>
                        <a:pt x="7" y="17"/>
                      </a:cubicBezTo>
                      <a:cubicBezTo>
                        <a:pt x="6" y="18"/>
                        <a:pt x="5" y="17"/>
                        <a:pt x="4" y="17"/>
                      </a:cubicBezTo>
                      <a:cubicBezTo>
                        <a:pt x="0" y="17"/>
                        <a:pt x="3" y="24"/>
                        <a:pt x="5" y="25"/>
                      </a:cubicBezTo>
                      <a:cubicBezTo>
                        <a:pt x="6" y="26"/>
                        <a:pt x="8" y="26"/>
                        <a:pt x="9" y="27"/>
                      </a:cubicBezTo>
                      <a:cubicBezTo>
                        <a:pt x="11" y="29"/>
                        <a:pt x="9" y="28"/>
                        <a:pt x="7" y="29"/>
                      </a:cubicBezTo>
                      <a:cubicBezTo>
                        <a:pt x="6" y="30"/>
                        <a:pt x="6" y="29"/>
                        <a:pt x="7" y="29"/>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66" name="Freeform 85">
                  <a:extLst>
                    <a:ext uri="{FF2B5EF4-FFF2-40B4-BE49-F238E27FC236}">
                      <a16:creationId xmlns:a16="http://schemas.microsoft.com/office/drawing/2014/main" id="{06D5DC3B-5B8C-4604-9BE4-02136A7CB92B}"/>
                    </a:ext>
                  </a:extLst>
                </p:cNvPr>
                <p:cNvSpPr>
                  <a:spLocks/>
                </p:cNvSpPr>
                <p:nvPr/>
              </p:nvSpPr>
              <p:spPr bwMode="auto">
                <a:xfrm>
                  <a:off x="4141631" y="4437764"/>
                  <a:ext cx="23813" cy="11113"/>
                </a:xfrm>
                <a:custGeom>
                  <a:avLst/>
                  <a:gdLst>
                    <a:gd name="T0" fmla="*/ 14 w 22"/>
                    <a:gd name="T1" fmla="*/ 2 h 10"/>
                    <a:gd name="T2" fmla="*/ 13 w 22"/>
                    <a:gd name="T3" fmla="*/ 3 h 10"/>
                    <a:gd name="T4" fmla="*/ 11 w 22"/>
                    <a:gd name="T5" fmla="*/ 3 h 10"/>
                    <a:gd name="T6" fmla="*/ 2 w 22"/>
                    <a:gd name="T7" fmla="*/ 7 h 10"/>
                    <a:gd name="T8" fmla="*/ 12 w 22"/>
                    <a:gd name="T9" fmla="*/ 8 h 10"/>
                    <a:gd name="T10" fmla="*/ 21 w 22"/>
                    <a:gd name="T11" fmla="*/ 5 h 10"/>
                    <a:gd name="T12" fmla="*/ 14 w 22"/>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2" h="10">
                      <a:moveTo>
                        <a:pt x="14" y="2"/>
                      </a:moveTo>
                      <a:cubicBezTo>
                        <a:pt x="14" y="2"/>
                        <a:pt x="14" y="3"/>
                        <a:pt x="13" y="3"/>
                      </a:cubicBezTo>
                      <a:cubicBezTo>
                        <a:pt x="12" y="3"/>
                        <a:pt x="11" y="3"/>
                        <a:pt x="11" y="3"/>
                      </a:cubicBezTo>
                      <a:cubicBezTo>
                        <a:pt x="8" y="4"/>
                        <a:pt x="4" y="5"/>
                        <a:pt x="2" y="7"/>
                      </a:cubicBezTo>
                      <a:cubicBezTo>
                        <a:pt x="0" y="10"/>
                        <a:pt x="9" y="9"/>
                        <a:pt x="12" y="8"/>
                      </a:cubicBezTo>
                      <a:cubicBezTo>
                        <a:pt x="15" y="8"/>
                        <a:pt x="20" y="9"/>
                        <a:pt x="21" y="5"/>
                      </a:cubicBezTo>
                      <a:cubicBezTo>
                        <a:pt x="22" y="0"/>
                        <a:pt x="17" y="1"/>
                        <a:pt x="14" y="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67" name="Freeform 86">
                  <a:extLst>
                    <a:ext uri="{FF2B5EF4-FFF2-40B4-BE49-F238E27FC236}">
                      <a16:creationId xmlns:a16="http://schemas.microsoft.com/office/drawing/2014/main" id="{EB805953-0AFA-448F-90CC-A1770307A5C1}"/>
                    </a:ext>
                  </a:extLst>
                </p:cNvPr>
                <p:cNvSpPr>
                  <a:spLocks/>
                </p:cNvSpPr>
                <p:nvPr/>
              </p:nvSpPr>
              <p:spPr bwMode="auto">
                <a:xfrm>
                  <a:off x="4152744" y="4440939"/>
                  <a:ext cx="4763" cy="1588"/>
                </a:xfrm>
                <a:custGeom>
                  <a:avLst/>
                  <a:gdLst>
                    <a:gd name="T0" fmla="*/ 5 w 5"/>
                    <a:gd name="T1" fmla="*/ 0 h 2"/>
                    <a:gd name="T2" fmla="*/ 2 w 5"/>
                    <a:gd name="T3" fmla="*/ 1 h 2"/>
                    <a:gd name="T4" fmla="*/ 4 w 5"/>
                    <a:gd name="T5" fmla="*/ 1 h 2"/>
                    <a:gd name="T6" fmla="*/ 5 w 5"/>
                    <a:gd name="T7" fmla="*/ 0 h 2"/>
                  </a:gdLst>
                  <a:ahLst/>
                  <a:cxnLst>
                    <a:cxn ang="0">
                      <a:pos x="T0" y="T1"/>
                    </a:cxn>
                    <a:cxn ang="0">
                      <a:pos x="T2" y="T3"/>
                    </a:cxn>
                    <a:cxn ang="0">
                      <a:pos x="T4" y="T5"/>
                    </a:cxn>
                    <a:cxn ang="0">
                      <a:pos x="T6" y="T7"/>
                    </a:cxn>
                  </a:cxnLst>
                  <a:rect l="0" t="0" r="r" b="b"/>
                  <a:pathLst>
                    <a:path w="5" h="2">
                      <a:moveTo>
                        <a:pt x="5" y="0"/>
                      </a:moveTo>
                      <a:cubicBezTo>
                        <a:pt x="4" y="1"/>
                        <a:pt x="0" y="2"/>
                        <a:pt x="2" y="1"/>
                      </a:cubicBezTo>
                      <a:cubicBezTo>
                        <a:pt x="3" y="1"/>
                        <a:pt x="3" y="1"/>
                        <a:pt x="4" y="1"/>
                      </a:cubicBezTo>
                      <a:cubicBezTo>
                        <a:pt x="4" y="1"/>
                        <a:pt x="4" y="1"/>
                        <a:pt x="5"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68" name="Freeform 87">
                  <a:extLst>
                    <a:ext uri="{FF2B5EF4-FFF2-40B4-BE49-F238E27FC236}">
                      <a16:creationId xmlns:a16="http://schemas.microsoft.com/office/drawing/2014/main" id="{4272EBC4-278A-4FBB-98A3-6874D69370F5}"/>
                    </a:ext>
                  </a:extLst>
                </p:cNvPr>
                <p:cNvSpPr>
                  <a:spLocks/>
                </p:cNvSpPr>
                <p:nvPr/>
              </p:nvSpPr>
              <p:spPr bwMode="auto">
                <a:xfrm>
                  <a:off x="4041619" y="5526802"/>
                  <a:ext cx="0" cy="1588"/>
                </a:xfrm>
                <a:custGeom>
                  <a:avLst/>
                  <a:gdLst>
                    <a:gd name="T0" fmla="*/ 2 h 2"/>
                    <a:gd name="T1" fmla="*/ 2 h 2"/>
                    <a:gd name="T2" fmla="*/ 2 h 2"/>
                  </a:gdLst>
                  <a:ahLst/>
                  <a:cxnLst>
                    <a:cxn ang="0">
                      <a:pos x="0" y="T0"/>
                    </a:cxn>
                    <a:cxn ang="0">
                      <a:pos x="0" y="T1"/>
                    </a:cxn>
                    <a:cxn ang="0">
                      <a:pos x="0" y="T2"/>
                    </a:cxn>
                  </a:cxnLst>
                  <a:rect l="0" t="0" r="r" b="b"/>
                  <a:pathLst>
                    <a:path h="2">
                      <a:moveTo>
                        <a:pt x="0" y="2"/>
                      </a:moveTo>
                      <a:cubicBezTo>
                        <a:pt x="0" y="2"/>
                        <a:pt x="0" y="2"/>
                        <a:pt x="0" y="2"/>
                      </a:cubicBezTo>
                      <a:cubicBezTo>
                        <a:pt x="0" y="1"/>
                        <a:pt x="0" y="0"/>
                        <a:pt x="0" y="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69" name="Freeform 88">
                  <a:extLst>
                    <a:ext uri="{FF2B5EF4-FFF2-40B4-BE49-F238E27FC236}">
                      <a16:creationId xmlns:a16="http://schemas.microsoft.com/office/drawing/2014/main" id="{8F9C4B89-5E20-41F5-96B3-74A562218076}"/>
                    </a:ext>
                  </a:extLst>
                </p:cNvPr>
                <p:cNvSpPr>
                  <a:spLocks/>
                </p:cNvSpPr>
                <p:nvPr/>
              </p:nvSpPr>
              <p:spPr bwMode="auto">
                <a:xfrm>
                  <a:off x="3890806" y="5417263"/>
                  <a:ext cx="153988" cy="168277"/>
                </a:xfrm>
                <a:custGeom>
                  <a:avLst/>
                  <a:gdLst>
                    <a:gd name="T0" fmla="*/ 143 w 143"/>
                    <a:gd name="T1" fmla="*/ 117 h 158"/>
                    <a:gd name="T2" fmla="*/ 140 w 143"/>
                    <a:gd name="T3" fmla="*/ 113 h 158"/>
                    <a:gd name="T4" fmla="*/ 140 w 143"/>
                    <a:gd name="T5" fmla="*/ 105 h 158"/>
                    <a:gd name="T6" fmla="*/ 140 w 143"/>
                    <a:gd name="T7" fmla="*/ 105 h 158"/>
                    <a:gd name="T8" fmla="*/ 138 w 143"/>
                    <a:gd name="T9" fmla="*/ 82 h 158"/>
                    <a:gd name="T10" fmla="*/ 124 w 143"/>
                    <a:gd name="T11" fmla="*/ 59 h 158"/>
                    <a:gd name="T12" fmla="*/ 100 w 143"/>
                    <a:gd name="T13" fmla="*/ 41 h 158"/>
                    <a:gd name="T14" fmla="*/ 88 w 143"/>
                    <a:gd name="T15" fmla="*/ 34 h 158"/>
                    <a:gd name="T16" fmla="*/ 82 w 143"/>
                    <a:gd name="T17" fmla="*/ 27 h 158"/>
                    <a:gd name="T18" fmla="*/ 73 w 143"/>
                    <a:gd name="T19" fmla="*/ 31 h 158"/>
                    <a:gd name="T20" fmla="*/ 67 w 143"/>
                    <a:gd name="T21" fmla="*/ 24 h 158"/>
                    <a:gd name="T22" fmla="*/ 60 w 143"/>
                    <a:gd name="T23" fmla="*/ 15 h 158"/>
                    <a:gd name="T24" fmla="*/ 47 w 143"/>
                    <a:gd name="T25" fmla="*/ 3 h 158"/>
                    <a:gd name="T26" fmla="*/ 40 w 143"/>
                    <a:gd name="T27" fmla="*/ 5 h 158"/>
                    <a:gd name="T28" fmla="*/ 27 w 143"/>
                    <a:gd name="T29" fmla="*/ 3 h 158"/>
                    <a:gd name="T30" fmla="*/ 24 w 143"/>
                    <a:gd name="T31" fmla="*/ 2 h 158"/>
                    <a:gd name="T32" fmla="*/ 22 w 143"/>
                    <a:gd name="T33" fmla="*/ 5 h 158"/>
                    <a:gd name="T34" fmla="*/ 19 w 143"/>
                    <a:gd name="T35" fmla="*/ 11 h 158"/>
                    <a:gd name="T36" fmla="*/ 18 w 143"/>
                    <a:gd name="T37" fmla="*/ 23 h 158"/>
                    <a:gd name="T38" fmla="*/ 11 w 143"/>
                    <a:gd name="T39" fmla="*/ 50 h 158"/>
                    <a:gd name="T40" fmla="*/ 8 w 143"/>
                    <a:gd name="T41" fmla="*/ 59 h 158"/>
                    <a:gd name="T42" fmla="*/ 8 w 143"/>
                    <a:gd name="T43" fmla="*/ 72 h 158"/>
                    <a:gd name="T44" fmla="*/ 9 w 143"/>
                    <a:gd name="T45" fmla="*/ 92 h 158"/>
                    <a:gd name="T46" fmla="*/ 4 w 143"/>
                    <a:gd name="T47" fmla="*/ 102 h 158"/>
                    <a:gd name="T48" fmla="*/ 0 w 143"/>
                    <a:gd name="T49" fmla="*/ 114 h 158"/>
                    <a:gd name="T50" fmla="*/ 11 w 143"/>
                    <a:gd name="T51" fmla="*/ 135 h 158"/>
                    <a:gd name="T52" fmla="*/ 19 w 143"/>
                    <a:gd name="T53" fmla="*/ 140 h 158"/>
                    <a:gd name="T54" fmla="*/ 31 w 143"/>
                    <a:gd name="T55" fmla="*/ 141 h 158"/>
                    <a:gd name="T56" fmla="*/ 52 w 143"/>
                    <a:gd name="T57" fmla="*/ 148 h 158"/>
                    <a:gd name="T58" fmla="*/ 66 w 143"/>
                    <a:gd name="T59" fmla="*/ 154 h 158"/>
                    <a:gd name="T60" fmla="*/ 77 w 143"/>
                    <a:gd name="T61" fmla="*/ 153 h 158"/>
                    <a:gd name="T62" fmla="*/ 92 w 143"/>
                    <a:gd name="T63" fmla="*/ 154 h 158"/>
                    <a:gd name="T64" fmla="*/ 104 w 143"/>
                    <a:gd name="T65" fmla="*/ 155 h 158"/>
                    <a:gd name="T66" fmla="*/ 115 w 143"/>
                    <a:gd name="T67" fmla="*/ 151 h 158"/>
                    <a:gd name="T68" fmla="*/ 119 w 143"/>
                    <a:gd name="T69" fmla="*/ 148 h 158"/>
                    <a:gd name="T70" fmla="*/ 120 w 143"/>
                    <a:gd name="T71" fmla="*/ 142 h 158"/>
                    <a:gd name="T72" fmla="*/ 127 w 143"/>
                    <a:gd name="T73" fmla="*/ 139 h 158"/>
                    <a:gd name="T74" fmla="*/ 137 w 143"/>
                    <a:gd name="T75" fmla="*/ 135 h 158"/>
                    <a:gd name="T76" fmla="*/ 140 w 143"/>
                    <a:gd name="T77" fmla="*/ 129 h 158"/>
                    <a:gd name="T78" fmla="*/ 143 w 143"/>
                    <a:gd name="T79" fmla="*/ 120 h 158"/>
                    <a:gd name="T80" fmla="*/ 143 w 143"/>
                    <a:gd name="T81" fmla="*/ 118 h 158"/>
                    <a:gd name="T82" fmla="*/ 143 w 143"/>
                    <a:gd name="T83" fmla="*/ 11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158">
                      <a:moveTo>
                        <a:pt x="143" y="117"/>
                      </a:moveTo>
                      <a:cubicBezTo>
                        <a:pt x="142" y="116"/>
                        <a:pt x="141" y="114"/>
                        <a:pt x="140" y="113"/>
                      </a:cubicBezTo>
                      <a:cubicBezTo>
                        <a:pt x="140" y="110"/>
                        <a:pt x="140" y="107"/>
                        <a:pt x="140" y="105"/>
                      </a:cubicBezTo>
                      <a:cubicBezTo>
                        <a:pt x="140" y="105"/>
                        <a:pt x="140" y="105"/>
                        <a:pt x="140" y="105"/>
                      </a:cubicBezTo>
                      <a:cubicBezTo>
                        <a:pt x="141" y="97"/>
                        <a:pt x="139" y="89"/>
                        <a:pt x="138" y="82"/>
                      </a:cubicBezTo>
                      <a:cubicBezTo>
                        <a:pt x="135" y="73"/>
                        <a:pt x="131" y="65"/>
                        <a:pt x="124" y="59"/>
                      </a:cubicBezTo>
                      <a:cubicBezTo>
                        <a:pt x="117" y="52"/>
                        <a:pt x="110" y="45"/>
                        <a:pt x="100" y="41"/>
                      </a:cubicBezTo>
                      <a:cubicBezTo>
                        <a:pt x="96" y="39"/>
                        <a:pt x="92" y="37"/>
                        <a:pt x="88" y="34"/>
                      </a:cubicBezTo>
                      <a:cubicBezTo>
                        <a:pt x="86" y="32"/>
                        <a:pt x="85" y="27"/>
                        <a:pt x="82" y="27"/>
                      </a:cubicBezTo>
                      <a:cubicBezTo>
                        <a:pt x="79" y="27"/>
                        <a:pt x="76" y="31"/>
                        <a:pt x="73" y="31"/>
                      </a:cubicBezTo>
                      <a:cubicBezTo>
                        <a:pt x="69" y="32"/>
                        <a:pt x="68" y="27"/>
                        <a:pt x="67" y="24"/>
                      </a:cubicBezTo>
                      <a:cubicBezTo>
                        <a:pt x="65" y="20"/>
                        <a:pt x="63" y="18"/>
                        <a:pt x="60" y="15"/>
                      </a:cubicBezTo>
                      <a:cubicBezTo>
                        <a:pt x="55" y="11"/>
                        <a:pt x="52" y="6"/>
                        <a:pt x="47" y="3"/>
                      </a:cubicBezTo>
                      <a:cubicBezTo>
                        <a:pt x="43" y="0"/>
                        <a:pt x="43" y="2"/>
                        <a:pt x="40" y="5"/>
                      </a:cubicBezTo>
                      <a:cubicBezTo>
                        <a:pt x="35" y="8"/>
                        <a:pt x="31" y="4"/>
                        <a:pt x="27" y="3"/>
                      </a:cubicBezTo>
                      <a:cubicBezTo>
                        <a:pt x="27" y="3"/>
                        <a:pt x="25" y="2"/>
                        <a:pt x="24" y="2"/>
                      </a:cubicBezTo>
                      <a:cubicBezTo>
                        <a:pt x="24" y="2"/>
                        <a:pt x="23" y="4"/>
                        <a:pt x="22" y="5"/>
                      </a:cubicBezTo>
                      <a:cubicBezTo>
                        <a:pt x="21" y="7"/>
                        <a:pt x="20" y="9"/>
                        <a:pt x="19" y="11"/>
                      </a:cubicBezTo>
                      <a:cubicBezTo>
                        <a:pt x="17" y="15"/>
                        <a:pt x="18" y="19"/>
                        <a:pt x="18" y="23"/>
                      </a:cubicBezTo>
                      <a:cubicBezTo>
                        <a:pt x="17" y="32"/>
                        <a:pt x="14" y="41"/>
                        <a:pt x="11" y="50"/>
                      </a:cubicBezTo>
                      <a:cubicBezTo>
                        <a:pt x="10" y="53"/>
                        <a:pt x="9" y="56"/>
                        <a:pt x="8" y="59"/>
                      </a:cubicBezTo>
                      <a:cubicBezTo>
                        <a:pt x="7" y="63"/>
                        <a:pt x="8" y="68"/>
                        <a:pt x="8" y="72"/>
                      </a:cubicBezTo>
                      <a:cubicBezTo>
                        <a:pt x="8" y="79"/>
                        <a:pt x="9" y="85"/>
                        <a:pt x="9" y="92"/>
                      </a:cubicBezTo>
                      <a:cubicBezTo>
                        <a:pt x="9" y="96"/>
                        <a:pt x="7" y="99"/>
                        <a:pt x="4" y="102"/>
                      </a:cubicBezTo>
                      <a:cubicBezTo>
                        <a:pt x="2" y="105"/>
                        <a:pt x="0" y="110"/>
                        <a:pt x="0" y="114"/>
                      </a:cubicBezTo>
                      <a:cubicBezTo>
                        <a:pt x="0" y="123"/>
                        <a:pt x="5" y="130"/>
                        <a:pt x="11" y="135"/>
                      </a:cubicBezTo>
                      <a:cubicBezTo>
                        <a:pt x="14" y="137"/>
                        <a:pt x="15" y="139"/>
                        <a:pt x="19" y="140"/>
                      </a:cubicBezTo>
                      <a:cubicBezTo>
                        <a:pt x="23" y="141"/>
                        <a:pt x="27" y="141"/>
                        <a:pt x="31" y="141"/>
                      </a:cubicBezTo>
                      <a:cubicBezTo>
                        <a:pt x="39" y="141"/>
                        <a:pt x="45" y="145"/>
                        <a:pt x="52" y="148"/>
                      </a:cubicBezTo>
                      <a:cubicBezTo>
                        <a:pt x="56" y="150"/>
                        <a:pt x="61" y="153"/>
                        <a:pt x="66" y="154"/>
                      </a:cubicBezTo>
                      <a:cubicBezTo>
                        <a:pt x="70" y="155"/>
                        <a:pt x="73" y="153"/>
                        <a:pt x="77" y="153"/>
                      </a:cubicBezTo>
                      <a:cubicBezTo>
                        <a:pt x="82" y="152"/>
                        <a:pt x="88" y="152"/>
                        <a:pt x="92" y="154"/>
                      </a:cubicBezTo>
                      <a:cubicBezTo>
                        <a:pt x="96" y="156"/>
                        <a:pt x="100" y="158"/>
                        <a:pt x="104" y="155"/>
                      </a:cubicBezTo>
                      <a:cubicBezTo>
                        <a:pt x="108" y="153"/>
                        <a:pt x="111" y="153"/>
                        <a:pt x="115" y="151"/>
                      </a:cubicBezTo>
                      <a:cubicBezTo>
                        <a:pt x="117" y="151"/>
                        <a:pt x="119" y="150"/>
                        <a:pt x="119" y="148"/>
                      </a:cubicBezTo>
                      <a:cubicBezTo>
                        <a:pt x="120" y="146"/>
                        <a:pt x="118" y="144"/>
                        <a:pt x="120" y="142"/>
                      </a:cubicBezTo>
                      <a:cubicBezTo>
                        <a:pt x="121" y="141"/>
                        <a:pt x="125" y="140"/>
                        <a:pt x="127" y="139"/>
                      </a:cubicBezTo>
                      <a:cubicBezTo>
                        <a:pt x="130" y="138"/>
                        <a:pt x="134" y="138"/>
                        <a:pt x="137" y="135"/>
                      </a:cubicBezTo>
                      <a:cubicBezTo>
                        <a:pt x="138" y="134"/>
                        <a:pt x="139" y="131"/>
                        <a:pt x="140" y="129"/>
                      </a:cubicBezTo>
                      <a:cubicBezTo>
                        <a:pt x="140" y="125"/>
                        <a:pt x="141" y="123"/>
                        <a:pt x="143" y="120"/>
                      </a:cubicBezTo>
                      <a:cubicBezTo>
                        <a:pt x="143" y="118"/>
                        <a:pt x="143" y="118"/>
                        <a:pt x="143" y="118"/>
                      </a:cubicBezTo>
                      <a:cubicBezTo>
                        <a:pt x="143" y="118"/>
                        <a:pt x="143" y="118"/>
                        <a:pt x="143" y="117"/>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70" name="Freeform 89">
                  <a:extLst>
                    <a:ext uri="{FF2B5EF4-FFF2-40B4-BE49-F238E27FC236}">
                      <a16:creationId xmlns:a16="http://schemas.microsoft.com/office/drawing/2014/main" id="{E1347F7B-9FF8-448D-933A-986EBA4B1A5D}"/>
                    </a:ext>
                  </a:extLst>
                </p:cNvPr>
                <p:cNvSpPr>
                  <a:spLocks/>
                </p:cNvSpPr>
                <p:nvPr/>
              </p:nvSpPr>
              <p:spPr bwMode="auto">
                <a:xfrm>
                  <a:off x="3703481" y="5841131"/>
                  <a:ext cx="25400" cy="28575"/>
                </a:xfrm>
                <a:custGeom>
                  <a:avLst/>
                  <a:gdLst>
                    <a:gd name="T0" fmla="*/ 15 w 23"/>
                    <a:gd name="T1" fmla="*/ 2 h 27"/>
                    <a:gd name="T2" fmla="*/ 14 w 23"/>
                    <a:gd name="T3" fmla="*/ 2 h 27"/>
                    <a:gd name="T4" fmla="*/ 4 w 23"/>
                    <a:gd name="T5" fmla="*/ 6 h 27"/>
                    <a:gd name="T6" fmla="*/ 5 w 23"/>
                    <a:gd name="T7" fmla="*/ 15 h 27"/>
                    <a:gd name="T8" fmla="*/ 1 w 23"/>
                    <a:gd name="T9" fmla="*/ 18 h 27"/>
                    <a:gd name="T10" fmla="*/ 7 w 23"/>
                    <a:gd name="T11" fmla="*/ 25 h 27"/>
                    <a:gd name="T12" fmla="*/ 21 w 23"/>
                    <a:gd name="T13" fmla="*/ 18 h 27"/>
                    <a:gd name="T14" fmla="*/ 15 w 23"/>
                    <a:gd name="T15" fmla="*/ 2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7">
                      <a:moveTo>
                        <a:pt x="15" y="2"/>
                      </a:moveTo>
                      <a:cubicBezTo>
                        <a:pt x="17" y="2"/>
                        <a:pt x="10" y="5"/>
                        <a:pt x="14" y="2"/>
                      </a:cubicBezTo>
                      <a:cubicBezTo>
                        <a:pt x="11" y="4"/>
                        <a:pt x="6" y="4"/>
                        <a:pt x="4" y="6"/>
                      </a:cubicBezTo>
                      <a:cubicBezTo>
                        <a:pt x="2" y="9"/>
                        <a:pt x="10" y="14"/>
                        <a:pt x="5" y="15"/>
                      </a:cubicBezTo>
                      <a:cubicBezTo>
                        <a:pt x="3" y="16"/>
                        <a:pt x="0" y="13"/>
                        <a:pt x="1" y="18"/>
                      </a:cubicBezTo>
                      <a:cubicBezTo>
                        <a:pt x="1" y="22"/>
                        <a:pt x="4" y="23"/>
                        <a:pt x="7" y="25"/>
                      </a:cubicBezTo>
                      <a:cubicBezTo>
                        <a:pt x="13" y="27"/>
                        <a:pt x="21" y="25"/>
                        <a:pt x="21" y="18"/>
                      </a:cubicBezTo>
                      <a:cubicBezTo>
                        <a:pt x="21" y="12"/>
                        <a:pt x="23" y="0"/>
                        <a:pt x="15" y="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71" name="Rectangle 90">
                  <a:extLst>
                    <a:ext uri="{FF2B5EF4-FFF2-40B4-BE49-F238E27FC236}">
                      <a16:creationId xmlns:a16="http://schemas.microsoft.com/office/drawing/2014/main" id="{ADF6E2BF-A0DD-4A8B-891D-AA49DE6BE2BC}"/>
                    </a:ext>
                  </a:extLst>
                </p:cNvPr>
                <p:cNvSpPr>
                  <a:spLocks noChangeArrowheads="1"/>
                </p:cNvSpPr>
                <p:nvPr/>
              </p:nvSpPr>
              <p:spPr bwMode="auto">
                <a:xfrm>
                  <a:off x="3719356" y="5842718"/>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72" name="Freeform 91">
                  <a:extLst>
                    <a:ext uri="{FF2B5EF4-FFF2-40B4-BE49-F238E27FC236}">
                      <a16:creationId xmlns:a16="http://schemas.microsoft.com/office/drawing/2014/main" id="{603DF0E7-65AF-4C62-97B4-4F01E6251AA2}"/>
                    </a:ext>
                  </a:extLst>
                </p:cNvPr>
                <p:cNvSpPr>
                  <a:spLocks/>
                </p:cNvSpPr>
                <p:nvPr/>
              </p:nvSpPr>
              <p:spPr bwMode="auto">
                <a:xfrm>
                  <a:off x="3417730" y="5141035"/>
                  <a:ext cx="620713" cy="1103325"/>
                </a:xfrm>
                <a:custGeom>
                  <a:avLst/>
                  <a:gdLst>
                    <a:gd name="T0" fmla="*/ 472 w 577"/>
                    <a:gd name="T1" fmla="*/ 441 h 1034"/>
                    <a:gd name="T2" fmla="*/ 445 w 577"/>
                    <a:gd name="T3" fmla="*/ 408 h 1034"/>
                    <a:gd name="T4" fmla="*/ 443 w 577"/>
                    <a:gd name="T5" fmla="*/ 357 h 1034"/>
                    <a:gd name="T6" fmla="*/ 450 w 577"/>
                    <a:gd name="T7" fmla="*/ 298 h 1034"/>
                    <a:gd name="T8" fmla="*/ 474 w 577"/>
                    <a:gd name="T9" fmla="*/ 244 h 1034"/>
                    <a:gd name="T10" fmla="*/ 530 w 577"/>
                    <a:gd name="T11" fmla="*/ 186 h 1034"/>
                    <a:gd name="T12" fmla="*/ 576 w 577"/>
                    <a:gd name="T13" fmla="*/ 152 h 1034"/>
                    <a:gd name="T14" fmla="*/ 540 w 577"/>
                    <a:gd name="T15" fmla="*/ 152 h 1034"/>
                    <a:gd name="T16" fmla="*/ 498 w 577"/>
                    <a:gd name="T17" fmla="*/ 178 h 1034"/>
                    <a:gd name="T18" fmla="*/ 467 w 577"/>
                    <a:gd name="T19" fmla="*/ 171 h 1034"/>
                    <a:gd name="T20" fmla="*/ 442 w 577"/>
                    <a:gd name="T21" fmla="*/ 144 h 1034"/>
                    <a:gd name="T22" fmla="*/ 430 w 577"/>
                    <a:gd name="T23" fmla="*/ 94 h 1034"/>
                    <a:gd name="T24" fmla="*/ 332 w 577"/>
                    <a:gd name="T25" fmla="*/ 31 h 1034"/>
                    <a:gd name="T26" fmla="*/ 274 w 577"/>
                    <a:gd name="T27" fmla="*/ 22 h 1034"/>
                    <a:gd name="T28" fmla="*/ 231 w 577"/>
                    <a:gd name="T29" fmla="*/ 11 h 1034"/>
                    <a:gd name="T30" fmla="*/ 199 w 577"/>
                    <a:gd name="T31" fmla="*/ 16 h 1034"/>
                    <a:gd name="T32" fmla="*/ 181 w 577"/>
                    <a:gd name="T33" fmla="*/ 63 h 1034"/>
                    <a:gd name="T34" fmla="*/ 148 w 577"/>
                    <a:gd name="T35" fmla="*/ 102 h 1034"/>
                    <a:gd name="T36" fmla="*/ 149 w 577"/>
                    <a:gd name="T37" fmla="*/ 151 h 1034"/>
                    <a:gd name="T38" fmla="*/ 129 w 577"/>
                    <a:gd name="T39" fmla="*/ 183 h 1034"/>
                    <a:gd name="T40" fmla="*/ 104 w 577"/>
                    <a:gd name="T41" fmla="*/ 241 h 1034"/>
                    <a:gd name="T42" fmla="*/ 95 w 577"/>
                    <a:gd name="T43" fmla="*/ 283 h 1034"/>
                    <a:gd name="T44" fmla="*/ 92 w 577"/>
                    <a:gd name="T45" fmla="*/ 322 h 1034"/>
                    <a:gd name="T46" fmla="*/ 108 w 577"/>
                    <a:gd name="T47" fmla="*/ 365 h 1034"/>
                    <a:gd name="T48" fmla="*/ 95 w 577"/>
                    <a:gd name="T49" fmla="*/ 406 h 1034"/>
                    <a:gd name="T50" fmla="*/ 90 w 577"/>
                    <a:gd name="T51" fmla="*/ 451 h 1034"/>
                    <a:gd name="T52" fmla="*/ 72 w 577"/>
                    <a:gd name="T53" fmla="*/ 472 h 1034"/>
                    <a:gd name="T54" fmla="*/ 63 w 577"/>
                    <a:gd name="T55" fmla="*/ 548 h 1034"/>
                    <a:gd name="T56" fmla="*/ 53 w 577"/>
                    <a:gd name="T57" fmla="*/ 587 h 1034"/>
                    <a:gd name="T58" fmla="*/ 47 w 577"/>
                    <a:gd name="T59" fmla="*/ 638 h 1034"/>
                    <a:gd name="T60" fmla="*/ 42 w 577"/>
                    <a:gd name="T61" fmla="*/ 676 h 1034"/>
                    <a:gd name="T62" fmla="*/ 49 w 577"/>
                    <a:gd name="T63" fmla="*/ 707 h 1034"/>
                    <a:gd name="T64" fmla="*/ 64 w 577"/>
                    <a:gd name="T65" fmla="*/ 739 h 1034"/>
                    <a:gd name="T66" fmla="*/ 43 w 577"/>
                    <a:gd name="T67" fmla="*/ 754 h 1034"/>
                    <a:gd name="T68" fmla="*/ 57 w 577"/>
                    <a:gd name="T69" fmla="*/ 782 h 1034"/>
                    <a:gd name="T70" fmla="*/ 50 w 577"/>
                    <a:gd name="T71" fmla="*/ 810 h 1034"/>
                    <a:gd name="T72" fmla="*/ 44 w 577"/>
                    <a:gd name="T73" fmla="*/ 847 h 1034"/>
                    <a:gd name="T74" fmla="*/ 29 w 577"/>
                    <a:gd name="T75" fmla="*/ 889 h 1034"/>
                    <a:gd name="T76" fmla="*/ 4 w 577"/>
                    <a:gd name="T77" fmla="*/ 922 h 1034"/>
                    <a:gd name="T78" fmla="*/ 8 w 577"/>
                    <a:gd name="T79" fmla="*/ 974 h 1034"/>
                    <a:gd name="T80" fmla="*/ 32 w 577"/>
                    <a:gd name="T81" fmla="*/ 988 h 1034"/>
                    <a:gd name="T82" fmla="*/ 48 w 577"/>
                    <a:gd name="T83" fmla="*/ 1021 h 1034"/>
                    <a:gd name="T84" fmla="*/ 133 w 577"/>
                    <a:gd name="T85" fmla="*/ 1014 h 1034"/>
                    <a:gd name="T86" fmla="*/ 130 w 577"/>
                    <a:gd name="T87" fmla="*/ 1004 h 1034"/>
                    <a:gd name="T88" fmla="*/ 123 w 577"/>
                    <a:gd name="T89" fmla="*/ 982 h 1034"/>
                    <a:gd name="T90" fmla="*/ 144 w 577"/>
                    <a:gd name="T91" fmla="*/ 952 h 1034"/>
                    <a:gd name="T92" fmla="*/ 139 w 577"/>
                    <a:gd name="T93" fmla="*/ 941 h 1034"/>
                    <a:gd name="T94" fmla="*/ 160 w 577"/>
                    <a:gd name="T95" fmla="*/ 946 h 1034"/>
                    <a:gd name="T96" fmla="*/ 167 w 577"/>
                    <a:gd name="T97" fmla="*/ 916 h 1034"/>
                    <a:gd name="T98" fmla="*/ 218 w 577"/>
                    <a:gd name="T99" fmla="*/ 879 h 1034"/>
                    <a:gd name="T100" fmla="*/ 221 w 577"/>
                    <a:gd name="T101" fmla="*/ 860 h 1034"/>
                    <a:gd name="T102" fmla="*/ 173 w 577"/>
                    <a:gd name="T103" fmla="*/ 808 h 1034"/>
                    <a:gd name="T104" fmla="*/ 196 w 577"/>
                    <a:gd name="T105" fmla="*/ 769 h 1034"/>
                    <a:gd name="T106" fmla="*/ 228 w 577"/>
                    <a:gd name="T107" fmla="*/ 750 h 1034"/>
                    <a:gd name="T108" fmla="*/ 239 w 577"/>
                    <a:gd name="T109" fmla="*/ 719 h 1034"/>
                    <a:gd name="T110" fmla="*/ 256 w 577"/>
                    <a:gd name="T111" fmla="*/ 687 h 1034"/>
                    <a:gd name="T112" fmla="*/ 245 w 577"/>
                    <a:gd name="T113" fmla="*/ 652 h 1034"/>
                    <a:gd name="T114" fmla="*/ 257 w 577"/>
                    <a:gd name="T115" fmla="*/ 615 h 1034"/>
                    <a:gd name="T116" fmla="*/ 314 w 577"/>
                    <a:gd name="T117" fmla="*/ 620 h 1034"/>
                    <a:gd name="T118" fmla="*/ 325 w 577"/>
                    <a:gd name="T119" fmla="*/ 580 h 1034"/>
                    <a:gd name="T120" fmla="*/ 333 w 577"/>
                    <a:gd name="T121" fmla="*/ 546 h 1034"/>
                    <a:gd name="T122" fmla="*/ 440 w 577"/>
                    <a:gd name="T123" fmla="*/ 533 h 1034"/>
                    <a:gd name="T124" fmla="*/ 482 w 577"/>
                    <a:gd name="T125" fmla="*/ 460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7" h="1034">
                      <a:moveTo>
                        <a:pt x="482" y="460"/>
                      </a:moveTo>
                      <a:cubicBezTo>
                        <a:pt x="480" y="459"/>
                        <a:pt x="478" y="460"/>
                        <a:pt x="476" y="459"/>
                      </a:cubicBezTo>
                      <a:cubicBezTo>
                        <a:pt x="474" y="457"/>
                        <a:pt x="474" y="455"/>
                        <a:pt x="473" y="452"/>
                      </a:cubicBezTo>
                      <a:cubicBezTo>
                        <a:pt x="473" y="448"/>
                        <a:pt x="471" y="445"/>
                        <a:pt x="472" y="441"/>
                      </a:cubicBezTo>
                      <a:cubicBezTo>
                        <a:pt x="473" y="435"/>
                        <a:pt x="479" y="433"/>
                        <a:pt x="473" y="427"/>
                      </a:cubicBezTo>
                      <a:cubicBezTo>
                        <a:pt x="468" y="423"/>
                        <a:pt x="466" y="418"/>
                        <a:pt x="461" y="414"/>
                      </a:cubicBezTo>
                      <a:cubicBezTo>
                        <a:pt x="459" y="413"/>
                        <a:pt x="456" y="411"/>
                        <a:pt x="453" y="410"/>
                      </a:cubicBezTo>
                      <a:cubicBezTo>
                        <a:pt x="450" y="409"/>
                        <a:pt x="448" y="409"/>
                        <a:pt x="445" y="408"/>
                      </a:cubicBezTo>
                      <a:cubicBezTo>
                        <a:pt x="439" y="404"/>
                        <a:pt x="435" y="401"/>
                        <a:pt x="435" y="394"/>
                      </a:cubicBezTo>
                      <a:cubicBezTo>
                        <a:pt x="435" y="386"/>
                        <a:pt x="435" y="379"/>
                        <a:pt x="435" y="372"/>
                      </a:cubicBezTo>
                      <a:cubicBezTo>
                        <a:pt x="435" y="367"/>
                        <a:pt x="436" y="364"/>
                        <a:pt x="438" y="360"/>
                      </a:cubicBezTo>
                      <a:cubicBezTo>
                        <a:pt x="438" y="359"/>
                        <a:pt x="442" y="353"/>
                        <a:pt x="443" y="357"/>
                      </a:cubicBezTo>
                      <a:cubicBezTo>
                        <a:pt x="447" y="352"/>
                        <a:pt x="445" y="342"/>
                        <a:pt x="445" y="336"/>
                      </a:cubicBezTo>
                      <a:cubicBezTo>
                        <a:pt x="444" y="330"/>
                        <a:pt x="443" y="324"/>
                        <a:pt x="444" y="319"/>
                      </a:cubicBezTo>
                      <a:cubicBezTo>
                        <a:pt x="444" y="316"/>
                        <a:pt x="446" y="314"/>
                        <a:pt x="447" y="312"/>
                      </a:cubicBezTo>
                      <a:cubicBezTo>
                        <a:pt x="448" y="307"/>
                        <a:pt x="449" y="303"/>
                        <a:pt x="450" y="298"/>
                      </a:cubicBezTo>
                      <a:cubicBezTo>
                        <a:pt x="452" y="292"/>
                        <a:pt x="455" y="286"/>
                        <a:pt x="454" y="280"/>
                      </a:cubicBezTo>
                      <a:cubicBezTo>
                        <a:pt x="454" y="276"/>
                        <a:pt x="453" y="273"/>
                        <a:pt x="455" y="270"/>
                      </a:cubicBezTo>
                      <a:cubicBezTo>
                        <a:pt x="456" y="266"/>
                        <a:pt x="459" y="262"/>
                        <a:pt x="462" y="258"/>
                      </a:cubicBezTo>
                      <a:cubicBezTo>
                        <a:pt x="466" y="253"/>
                        <a:pt x="470" y="248"/>
                        <a:pt x="474" y="244"/>
                      </a:cubicBezTo>
                      <a:cubicBezTo>
                        <a:pt x="481" y="237"/>
                        <a:pt x="486" y="231"/>
                        <a:pt x="493" y="225"/>
                      </a:cubicBezTo>
                      <a:cubicBezTo>
                        <a:pt x="498" y="221"/>
                        <a:pt x="504" y="217"/>
                        <a:pt x="509" y="212"/>
                      </a:cubicBezTo>
                      <a:cubicBezTo>
                        <a:pt x="515" y="207"/>
                        <a:pt x="513" y="199"/>
                        <a:pt x="518" y="194"/>
                      </a:cubicBezTo>
                      <a:cubicBezTo>
                        <a:pt x="522" y="190"/>
                        <a:pt x="526" y="188"/>
                        <a:pt x="530" y="186"/>
                      </a:cubicBezTo>
                      <a:cubicBezTo>
                        <a:pt x="534" y="183"/>
                        <a:pt x="538" y="179"/>
                        <a:pt x="542" y="177"/>
                      </a:cubicBezTo>
                      <a:cubicBezTo>
                        <a:pt x="546" y="176"/>
                        <a:pt x="549" y="175"/>
                        <a:pt x="552" y="174"/>
                      </a:cubicBezTo>
                      <a:cubicBezTo>
                        <a:pt x="556" y="172"/>
                        <a:pt x="559" y="170"/>
                        <a:pt x="563" y="168"/>
                      </a:cubicBezTo>
                      <a:cubicBezTo>
                        <a:pt x="572" y="165"/>
                        <a:pt x="575" y="161"/>
                        <a:pt x="576" y="152"/>
                      </a:cubicBezTo>
                      <a:cubicBezTo>
                        <a:pt x="577" y="141"/>
                        <a:pt x="577" y="115"/>
                        <a:pt x="559" y="119"/>
                      </a:cubicBezTo>
                      <a:cubicBezTo>
                        <a:pt x="556" y="120"/>
                        <a:pt x="553" y="120"/>
                        <a:pt x="552" y="124"/>
                      </a:cubicBezTo>
                      <a:cubicBezTo>
                        <a:pt x="551" y="128"/>
                        <a:pt x="551" y="133"/>
                        <a:pt x="550" y="137"/>
                      </a:cubicBezTo>
                      <a:cubicBezTo>
                        <a:pt x="548" y="143"/>
                        <a:pt x="545" y="148"/>
                        <a:pt x="540" y="152"/>
                      </a:cubicBezTo>
                      <a:cubicBezTo>
                        <a:pt x="536" y="155"/>
                        <a:pt x="528" y="159"/>
                        <a:pt x="525" y="163"/>
                      </a:cubicBezTo>
                      <a:cubicBezTo>
                        <a:pt x="524" y="166"/>
                        <a:pt x="525" y="169"/>
                        <a:pt x="522" y="172"/>
                      </a:cubicBezTo>
                      <a:cubicBezTo>
                        <a:pt x="518" y="174"/>
                        <a:pt x="514" y="172"/>
                        <a:pt x="510" y="175"/>
                      </a:cubicBezTo>
                      <a:cubicBezTo>
                        <a:pt x="506" y="177"/>
                        <a:pt x="503" y="180"/>
                        <a:pt x="498" y="178"/>
                      </a:cubicBezTo>
                      <a:cubicBezTo>
                        <a:pt x="495" y="177"/>
                        <a:pt x="493" y="175"/>
                        <a:pt x="488" y="175"/>
                      </a:cubicBezTo>
                      <a:cubicBezTo>
                        <a:pt x="483" y="175"/>
                        <a:pt x="478" y="176"/>
                        <a:pt x="473" y="176"/>
                      </a:cubicBezTo>
                      <a:cubicBezTo>
                        <a:pt x="471" y="175"/>
                        <a:pt x="468" y="175"/>
                        <a:pt x="467" y="173"/>
                      </a:cubicBezTo>
                      <a:cubicBezTo>
                        <a:pt x="467" y="172"/>
                        <a:pt x="467" y="171"/>
                        <a:pt x="467" y="171"/>
                      </a:cubicBezTo>
                      <a:cubicBezTo>
                        <a:pt x="467" y="170"/>
                        <a:pt x="453" y="170"/>
                        <a:pt x="451" y="170"/>
                      </a:cubicBezTo>
                      <a:cubicBezTo>
                        <a:pt x="447" y="170"/>
                        <a:pt x="438" y="172"/>
                        <a:pt x="434" y="170"/>
                      </a:cubicBezTo>
                      <a:cubicBezTo>
                        <a:pt x="429" y="166"/>
                        <a:pt x="436" y="155"/>
                        <a:pt x="439" y="150"/>
                      </a:cubicBezTo>
                      <a:cubicBezTo>
                        <a:pt x="440" y="148"/>
                        <a:pt x="442" y="146"/>
                        <a:pt x="442" y="144"/>
                      </a:cubicBezTo>
                      <a:cubicBezTo>
                        <a:pt x="443" y="140"/>
                        <a:pt x="444" y="137"/>
                        <a:pt x="446" y="134"/>
                      </a:cubicBezTo>
                      <a:cubicBezTo>
                        <a:pt x="449" y="128"/>
                        <a:pt x="455" y="125"/>
                        <a:pt x="459" y="119"/>
                      </a:cubicBezTo>
                      <a:cubicBezTo>
                        <a:pt x="463" y="112"/>
                        <a:pt x="455" y="106"/>
                        <a:pt x="450" y="103"/>
                      </a:cubicBezTo>
                      <a:cubicBezTo>
                        <a:pt x="444" y="99"/>
                        <a:pt x="437" y="97"/>
                        <a:pt x="430" y="94"/>
                      </a:cubicBezTo>
                      <a:cubicBezTo>
                        <a:pt x="422" y="90"/>
                        <a:pt x="414" y="85"/>
                        <a:pt x="407" y="80"/>
                      </a:cubicBezTo>
                      <a:cubicBezTo>
                        <a:pt x="403" y="77"/>
                        <a:pt x="399" y="72"/>
                        <a:pt x="394" y="70"/>
                      </a:cubicBezTo>
                      <a:cubicBezTo>
                        <a:pt x="386" y="67"/>
                        <a:pt x="377" y="67"/>
                        <a:pt x="369" y="64"/>
                      </a:cubicBezTo>
                      <a:cubicBezTo>
                        <a:pt x="353" y="60"/>
                        <a:pt x="342" y="43"/>
                        <a:pt x="332" y="31"/>
                      </a:cubicBezTo>
                      <a:cubicBezTo>
                        <a:pt x="326" y="24"/>
                        <a:pt x="321" y="18"/>
                        <a:pt x="315" y="11"/>
                      </a:cubicBezTo>
                      <a:cubicBezTo>
                        <a:pt x="311" y="6"/>
                        <a:pt x="307" y="7"/>
                        <a:pt x="301" y="6"/>
                      </a:cubicBezTo>
                      <a:cubicBezTo>
                        <a:pt x="295" y="6"/>
                        <a:pt x="288" y="5"/>
                        <a:pt x="282" y="6"/>
                      </a:cubicBezTo>
                      <a:cubicBezTo>
                        <a:pt x="277" y="7"/>
                        <a:pt x="276" y="18"/>
                        <a:pt x="274" y="22"/>
                      </a:cubicBezTo>
                      <a:cubicBezTo>
                        <a:pt x="273" y="25"/>
                        <a:pt x="271" y="30"/>
                        <a:pt x="268" y="31"/>
                      </a:cubicBezTo>
                      <a:cubicBezTo>
                        <a:pt x="265" y="31"/>
                        <a:pt x="263" y="26"/>
                        <a:pt x="262" y="23"/>
                      </a:cubicBezTo>
                      <a:cubicBezTo>
                        <a:pt x="260" y="18"/>
                        <a:pt x="257" y="13"/>
                        <a:pt x="252" y="11"/>
                      </a:cubicBezTo>
                      <a:cubicBezTo>
                        <a:pt x="246" y="9"/>
                        <a:pt x="238" y="10"/>
                        <a:pt x="231" y="11"/>
                      </a:cubicBezTo>
                      <a:cubicBezTo>
                        <a:pt x="228" y="11"/>
                        <a:pt x="226" y="11"/>
                        <a:pt x="223" y="8"/>
                      </a:cubicBezTo>
                      <a:cubicBezTo>
                        <a:pt x="222" y="8"/>
                        <a:pt x="213" y="0"/>
                        <a:pt x="213" y="0"/>
                      </a:cubicBezTo>
                      <a:cubicBezTo>
                        <a:pt x="212" y="3"/>
                        <a:pt x="212" y="6"/>
                        <a:pt x="210" y="9"/>
                      </a:cubicBezTo>
                      <a:cubicBezTo>
                        <a:pt x="207" y="11"/>
                        <a:pt x="202" y="14"/>
                        <a:pt x="199" y="16"/>
                      </a:cubicBezTo>
                      <a:cubicBezTo>
                        <a:pt x="196" y="19"/>
                        <a:pt x="192" y="21"/>
                        <a:pt x="189" y="25"/>
                      </a:cubicBezTo>
                      <a:cubicBezTo>
                        <a:pt x="187" y="28"/>
                        <a:pt x="188" y="30"/>
                        <a:pt x="188" y="33"/>
                      </a:cubicBezTo>
                      <a:cubicBezTo>
                        <a:pt x="188" y="39"/>
                        <a:pt x="186" y="46"/>
                        <a:pt x="185" y="51"/>
                      </a:cubicBezTo>
                      <a:cubicBezTo>
                        <a:pt x="184" y="55"/>
                        <a:pt x="183" y="59"/>
                        <a:pt x="181" y="63"/>
                      </a:cubicBezTo>
                      <a:cubicBezTo>
                        <a:pt x="180" y="67"/>
                        <a:pt x="179" y="69"/>
                        <a:pt x="175" y="71"/>
                      </a:cubicBezTo>
                      <a:cubicBezTo>
                        <a:pt x="167" y="74"/>
                        <a:pt x="159" y="78"/>
                        <a:pt x="151" y="82"/>
                      </a:cubicBezTo>
                      <a:cubicBezTo>
                        <a:pt x="147" y="85"/>
                        <a:pt x="146" y="88"/>
                        <a:pt x="147" y="93"/>
                      </a:cubicBezTo>
                      <a:cubicBezTo>
                        <a:pt x="148" y="97"/>
                        <a:pt x="150" y="99"/>
                        <a:pt x="148" y="102"/>
                      </a:cubicBezTo>
                      <a:cubicBezTo>
                        <a:pt x="146" y="105"/>
                        <a:pt x="145" y="106"/>
                        <a:pt x="145" y="110"/>
                      </a:cubicBezTo>
                      <a:cubicBezTo>
                        <a:pt x="145" y="115"/>
                        <a:pt x="145" y="120"/>
                        <a:pt x="144" y="125"/>
                      </a:cubicBezTo>
                      <a:cubicBezTo>
                        <a:pt x="144" y="130"/>
                        <a:pt x="144" y="135"/>
                        <a:pt x="144" y="140"/>
                      </a:cubicBezTo>
                      <a:cubicBezTo>
                        <a:pt x="145" y="144"/>
                        <a:pt x="147" y="147"/>
                        <a:pt x="149" y="151"/>
                      </a:cubicBezTo>
                      <a:cubicBezTo>
                        <a:pt x="150" y="155"/>
                        <a:pt x="152" y="159"/>
                        <a:pt x="149" y="162"/>
                      </a:cubicBezTo>
                      <a:cubicBezTo>
                        <a:pt x="148" y="163"/>
                        <a:pt x="146" y="164"/>
                        <a:pt x="145" y="165"/>
                      </a:cubicBezTo>
                      <a:cubicBezTo>
                        <a:pt x="143" y="166"/>
                        <a:pt x="142" y="164"/>
                        <a:pt x="140" y="165"/>
                      </a:cubicBezTo>
                      <a:cubicBezTo>
                        <a:pt x="134" y="166"/>
                        <a:pt x="131" y="178"/>
                        <a:pt x="129" y="183"/>
                      </a:cubicBezTo>
                      <a:cubicBezTo>
                        <a:pt x="125" y="191"/>
                        <a:pt x="118" y="196"/>
                        <a:pt x="113" y="203"/>
                      </a:cubicBezTo>
                      <a:cubicBezTo>
                        <a:pt x="110" y="209"/>
                        <a:pt x="108" y="216"/>
                        <a:pt x="106" y="222"/>
                      </a:cubicBezTo>
                      <a:cubicBezTo>
                        <a:pt x="105" y="225"/>
                        <a:pt x="103" y="228"/>
                        <a:pt x="103" y="231"/>
                      </a:cubicBezTo>
                      <a:cubicBezTo>
                        <a:pt x="102" y="234"/>
                        <a:pt x="103" y="237"/>
                        <a:pt x="104" y="241"/>
                      </a:cubicBezTo>
                      <a:cubicBezTo>
                        <a:pt x="105" y="245"/>
                        <a:pt x="104" y="248"/>
                        <a:pt x="105" y="252"/>
                      </a:cubicBezTo>
                      <a:cubicBezTo>
                        <a:pt x="105" y="257"/>
                        <a:pt x="108" y="259"/>
                        <a:pt x="105" y="264"/>
                      </a:cubicBezTo>
                      <a:cubicBezTo>
                        <a:pt x="102" y="267"/>
                        <a:pt x="98" y="269"/>
                        <a:pt x="96" y="272"/>
                      </a:cubicBezTo>
                      <a:cubicBezTo>
                        <a:pt x="94" y="275"/>
                        <a:pt x="95" y="280"/>
                        <a:pt x="95" y="283"/>
                      </a:cubicBezTo>
                      <a:cubicBezTo>
                        <a:pt x="96" y="287"/>
                        <a:pt x="94" y="288"/>
                        <a:pt x="91" y="291"/>
                      </a:cubicBezTo>
                      <a:cubicBezTo>
                        <a:pt x="89" y="294"/>
                        <a:pt x="86" y="297"/>
                        <a:pt x="87" y="301"/>
                      </a:cubicBezTo>
                      <a:cubicBezTo>
                        <a:pt x="88" y="306"/>
                        <a:pt x="93" y="309"/>
                        <a:pt x="95" y="313"/>
                      </a:cubicBezTo>
                      <a:cubicBezTo>
                        <a:pt x="96" y="317"/>
                        <a:pt x="93" y="319"/>
                        <a:pt x="92" y="322"/>
                      </a:cubicBezTo>
                      <a:cubicBezTo>
                        <a:pt x="92" y="327"/>
                        <a:pt x="97" y="331"/>
                        <a:pt x="99" y="335"/>
                      </a:cubicBezTo>
                      <a:cubicBezTo>
                        <a:pt x="101" y="339"/>
                        <a:pt x="101" y="344"/>
                        <a:pt x="101" y="348"/>
                      </a:cubicBezTo>
                      <a:cubicBezTo>
                        <a:pt x="100" y="352"/>
                        <a:pt x="99" y="353"/>
                        <a:pt x="102" y="357"/>
                      </a:cubicBezTo>
                      <a:cubicBezTo>
                        <a:pt x="104" y="359"/>
                        <a:pt x="107" y="362"/>
                        <a:pt x="108" y="365"/>
                      </a:cubicBezTo>
                      <a:cubicBezTo>
                        <a:pt x="109" y="370"/>
                        <a:pt x="108" y="376"/>
                        <a:pt x="107" y="381"/>
                      </a:cubicBezTo>
                      <a:cubicBezTo>
                        <a:pt x="107" y="384"/>
                        <a:pt x="108" y="387"/>
                        <a:pt x="107" y="391"/>
                      </a:cubicBezTo>
                      <a:cubicBezTo>
                        <a:pt x="107" y="395"/>
                        <a:pt x="103" y="395"/>
                        <a:pt x="100" y="398"/>
                      </a:cubicBezTo>
                      <a:cubicBezTo>
                        <a:pt x="98" y="400"/>
                        <a:pt x="96" y="403"/>
                        <a:pt x="95" y="406"/>
                      </a:cubicBezTo>
                      <a:cubicBezTo>
                        <a:pt x="94" y="410"/>
                        <a:pt x="94" y="414"/>
                        <a:pt x="92" y="418"/>
                      </a:cubicBezTo>
                      <a:cubicBezTo>
                        <a:pt x="91" y="420"/>
                        <a:pt x="90" y="422"/>
                        <a:pt x="89" y="424"/>
                      </a:cubicBezTo>
                      <a:cubicBezTo>
                        <a:pt x="87" y="429"/>
                        <a:pt x="90" y="433"/>
                        <a:pt x="91" y="437"/>
                      </a:cubicBezTo>
                      <a:cubicBezTo>
                        <a:pt x="91" y="442"/>
                        <a:pt x="91" y="446"/>
                        <a:pt x="90" y="451"/>
                      </a:cubicBezTo>
                      <a:cubicBezTo>
                        <a:pt x="90" y="455"/>
                        <a:pt x="87" y="456"/>
                        <a:pt x="85" y="459"/>
                      </a:cubicBezTo>
                      <a:cubicBezTo>
                        <a:pt x="83" y="461"/>
                        <a:pt x="84" y="465"/>
                        <a:pt x="81" y="466"/>
                      </a:cubicBezTo>
                      <a:cubicBezTo>
                        <a:pt x="79" y="467"/>
                        <a:pt x="77" y="466"/>
                        <a:pt x="75" y="467"/>
                      </a:cubicBezTo>
                      <a:cubicBezTo>
                        <a:pt x="73" y="469"/>
                        <a:pt x="73" y="470"/>
                        <a:pt x="72" y="472"/>
                      </a:cubicBezTo>
                      <a:cubicBezTo>
                        <a:pt x="71" y="480"/>
                        <a:pt x="70" y="487"/>
                        <a:pt x="70" y="495"/>
                      </a:cubicBezTo>
                      <a:cubicBezTo>
                        <a:pt x="70" y="502"/>
                        <a:pt x="70" y="510"/>
                        <a:pt x="72" y="518"/>
                      </a:cubicBezTo>
                      <a:cubicBezTo>
                        <a:pt x="74" y="524"/>
                        <a:pt x="81" y="538"/>
                        <a:pt x="74" y="543"/>
                      </a:cubicBezTo>
                      <a:cubicBezTo>
                        <a:pt x="71" y="545"/>
                        <a:pt x="66" y="545"/>
                        <a:pt x="63" y="548"/>
                      </a:cubicBezTo>
                      <a:cubicBezTo>
                        <a:pt x="62" y="550"/>
                        <a:pt x="61" y="554"/>
                        <a:pt x="60" y="556"/>
                      </a:cubicBezTo>
                      <a:cubicBezTo>
                        <a:pt x="59" y="560"/>
                        <a:pt x="60" y="565"/>
                        <a:pt x="59" y="569"/>
                      </a:cubicBezTo>
                      <a:cubicBezTo>
                        <a:pt x="58" y="572"/>
                        <a:pt x="56" y="574"/>
                        <a:pt x="55" y="576"/>
                      </a:cubicBezTo>
                      <a:cubicBezTo>
                        <a:pt x="54" y="580"/>
                        <a:pt x="55" y="584"/>
                        <a:pt x="53" y="587"/>
                      </a:cubicBezTo>
                      <a:cubicBezTo>
                        <a:pt x="50" y="591"/>
                        <a:pt x="53" y="593"/>
                        <a:pt x="53" y="598"/>
                      </a:cubicBezTo>
                      <a:cubicBezTo>
                        <a:pt x="54" y="602"/>
                        <a:pt x="49" y="603"/>
                        <a:pt x="48" y="607"/>
                      </a:cubicBezTo>
                      <a:cubicBezTo>
                        <a:pt x="48" y="609"/>
                        <a:pt x="48" y="611"/>
                        <a:pt x="48" y="613"/>
                      </a:cubicBezTo>
                      <a:cubicBezTo>
                        <a:pt x="48" y="621"/>
                        <a:pt x="49" y="630"/>
                        <a:pt x="47" y="638"/>
                      </a:cubicBezTo>
                      <a:cubicBezTo>
                        <a:pt x="47" y="642"/>
                        <a:pt x="47" y="643"/>
                        <a:pt x="48" y="648"/>
                      </a:cubicBezTo>
                      <a:cubicBezTo>
                        <a:pt x="50" y="650"/>
                        <a:pt x="52" y="654"/>
                        <a:pt x="51" y="658"/>
                      </a:cubicBezTo>
                      <a:cubicBezTo>
                        <a:pt x="50" y="661"/>
                        <a:pt x="46" y="660"/>
                        <a:pt x="43" y="663"/>
                      </a:cubicBezTo>
                      <a:cubicBezTo>
                        <a:pt x="40" y="666"/>
                        <a:pt x="42" y="672"/>
                        <a:pt x="42" y="676"/>
                      </a:cubicBezTo>
                      <a:cubicBezTo>
                        <a:pt x="42" y="679"/>
                        <a:pt x="42" y="682"/>
                        <a:pt x="42" y="685"/>
                      </a:cubicBezTo>
                      <a:cubicBezTo>
                        <a:pt x="42" y="689"/>
                        <a:pt x="44" y="691"/>
                        <a:pt x="47" y="693"/>
                      </a:cubicBezTo>
                      <a:cubicBezTo>
                        <a:pt x="49" y="694"/>
                        <a:pt x="52" y="695"/>
                        <a:pt x="52" y="698"/>
                      </a:cubicBezTo>
                      <a:cubicBezTo>
                        <a:pt x="52" y="702"/>
                        <a:pt x="47" y="703"/>
                        <a:pt x="49" y="707"/>
                      </a:cubicBezTo>
                      <a:cubicBezTo>
                        <a:pt x="52" y="714"/>
                        <a:pt x="55" y="720"/>
                        <a:pt x="52" y="727"/>
                      </a:cubicBezTo>
                      <a:cubicBezTo>
                        <a:pt x="51" y="729"/>
                        <a:pt x="49" y="736"/>
                        <a:pt x="50" y="738"/>
                      </a:cubicBezTo>
                      <a:cubicBezTo>
                        <a:pt x="51" y="739"/>
                        <a:pt x="54" y="738"/>
                        <a:pt x="55" y="738"/>
                      </a:cubicBezTo>
                      <a:cubicBezTo>
                        <a:pt x="58" y="738"/>
                        <a:pt x="61" y="738"/>
                        <a:pt x="64" y="739"/>
                      </a:cubicBezTo>
                      <a:cubicBezTo>
                        <a:pt x="68" y="741"/>
                        <a:pt x="70" y="743"/>
                        <a:pt x="69" y="747"/>
                      </a:cubicBezTo>
                      <a:cubicBezTo>
                        <a:pt x="67" y="751"/>
                        <a:pt x="65" y="754"/>
                        <a:pt x="62" y="756"/>
                      </a:cubicBezTo>
                      <a:cubicBezTo>
                        <a:pt x="59" y="757"/>
                        <a:pt x="57" y="756"/>
                        <a:pt x="54" y="756"/>
                      </a:cubicBezTo>
                      <a:cubicBezTo>
                        <a:pt x="53" y="756"/>
                        <a:pt x="44" y="753"/>
                        <a:pt x="43" y="754"/>
                      </a:cubicBezTo>
                      <a:cubicBezTo>
                        <a:pt x="43" y="757"/>
                        <a:pt x="48" y="759"/>
                        <a:pt x="50" y="760"/>
                      </a:cubicBezTo>
                      <a:cubicBezTo>
                        <a:pt x="54" y="762"/>
                        <a:pt x="59" y="764"/>
                        <a:pt x="61" y="768"/>
                      </a:cubicBezTo>
                      <a:cubicBezTo>
                        <a:pt x="62" y="771"/>
                        <a:pt x="62" y="775"/>
                        <a:pt x="61" y="778"/>
                      </a:cubicBezTo>
                      <a:cubicBezTo>
                        <a:pt x="60" y="779"/>
                        <a:pt x="59" y="781"/>
                        <a:pt x="57" y="782"/>
                      </a:cubicBezTo>
                      <a:cubicBezTo>
                        <a:pt x="56" y="783"/>
                        <a:pt x="53" y="784"/>
                        <a:pt x="52" y="785"/>
                      </a:cubicBezTo>
                      <a:cubicBezTo>
                        <a:pt x="51" y="787"/>
                        <a:pt x="53" y="790"/>
                        <a:pt x="54" y="792"/>
                      </a:cubicBezTo>
                      <a:cubicBezTo>
                        <a:pt x="54" y="795"/>
                        <a:pt x="54" y="797"/>
                        <a:pt x="53" y="800"/>
                      </a:cubicBezTo>
                      <a:cubicBezTo>
                        <a:pt x="51" y="804"/>
                        <a:pt x="50" y="805"/>
                        <a:pt x="50" y="810"/>
                      </a:cubicBezTo>
                      <a:cubicBezTo>
                        <a:pt x="50" y="813"/>
                        <a:pt x="51" y="816"/>
                        <a:pt x="52" y="819"/>
                      </a:cubicBezTo>
                      <a:cubicBezTo>
                        <a:pt x="53" y="820"/>
                        <a:pt x="54" y="822"/>
                        <a:pt x="54" y="823"/>
                      </a:cubicBezTo>
                      <a:cubicBezTo>
                        <a:pt x="54" y="829"/>
                        <a:pt x="46" y="830"/>
                        <a:pt x="46" y="835"/>
                      </a:cubicBezTo>
                      <a:cubicBezTo>
                        <a:pt x="46" y="840"/>
                        <a:pt x="49" y="843"/>
                        <a:pt x="44" y="847"/>
                      </a:cubicBezTo>
                      <a:cubicBezTo>
                        <a:pt x="41" y="849"/>
                        <a:pt x="37" y="850"/>
                        <a:pt x="34" y="853"/>
                      </a:cubicBezTo>
                      <a:cubicBezTo>
                        <a:pt x="31" y="855"/>
                        <a:pt x="30" y="860"/>
                        <a:pt x="30" y="863"/>
                      </a:cubicBezTo>
                      <a:cubicBezTo>
                        <a:pt x="29" y="868"/>
                        <a:pt x="34" y="872"/>
                        <a:pt x="35" y="877"/>
                      </a:cubicBezTo>
                      <a:cubicBezTo>
                        <a:pt x="36" y="883"/>
                        <a:pt x="31" y="885"/>
                        <a:pt x="29" y="889"/>
                      </a:cubicBezTo>
                      <a:cubicBezTo>
                        <a:pt x="27" y="893"/>
                        <a:pt x="28" y="898"/>
                        <a:pt x="26" y="902"/>
                      </a:cubicBezTo>
                      <a:cubicBezTo>
                        <a:pt x="25" y="907"/>
                        <a:pt x="21" y="910"/>
                        <a:pt x="17" y="913"/>
                      </a:cubicBezTo>
                      <a:cubicBezTo>
                        <a:pt x="16" y="915"/>
                        <a:pt x="14" y="917"/>
                        <a:pt x="12" y="918"/>
                      </a:cubicBezTo>
                      <a:cubicBezTo>
                        <a:pt x="10" y="920"/>
                        <a:pt x="6" y="920"/>
                        <a:pt x="4" y="922"/>
                      </a:cubicBezTo>
                      <a:cubicBezTo>
                        <a:pt x="1" y="924"/>
                        <a:pt x="1" y="930"/>
                        <a:pt x="1" y="933"/>
                      </a:cubicBezTo>
                      <a:cubicBezTo>
                        <a:pt x="0" y="938"/>
                        <a:pt x="0" y="944"/>
                        <a:pt x="0" y="950"/>
                      </a:cubicBezTo>
                      <a:cubicBezTo>
                        <a:pt x="1" y="955"/>
                        <a:pt x="4" y="954"/>
                        <a:pt x="6" y="958"/>
                      </a:cubicBezTo>
                      <a:cubicBezTo>
                        <a:pt x="7" y="959"/>
                        <a:pt x="8" y="974"/>
                        <a:pt x="8" y="974"/>
                      </a:cubicBezTo>
                      <a:cubicBezTo>
                        <a:pt x="11" y="975"/>
                        <a:pt x="16" y="972"/>
                        <a:pt x="19" y="970"/>
                      </a:cubicBezTo>
                      <a:cubicBezTo>
                        <a:pt x="24" y="968"/>
                        <a:pt x="28" y="968"/>
                        <a:pt x="32" y="971"/>
                      </a:cubicBezTo>
                      <a:cubicBezTo>
                        <a:pt x="35" y="973"/>
                        <a:pt x="36" y="977"/>
                        <a:pt x="36" y="980"/>
                      </a:cubicBezTo>
                      <a:cubicBezTo>
                        <a:pt x="35" y="983"/>
                        <a:pt x="32" y="985"/>
                        <a:pt x="32" y="988"/>
                      </a:cubicBezTo>
                      <a:cubicBezTo>
                        <a:pt x="33" y="992"/>
                        <a:pt x="36" y="993"/>
                        <a:pt x="36" y="997"/>
                      </a:cubicBezTo>
                      <a:cubicBezTo>
                        <a:pt x="36" y="1001"/>
                        <a:pt x="33" y="1005"/>
                        <a:pt x="34" y="1008"/>
                      </a:cubicBezTo>
                      <a:cubicBezTo>
                        <a:pt x="36" y="1011"/>
                        <a:pt x="40" y="1013"/>
                        <a:pt x="42" y="1015"/>
                      </a:cubicBezTo>
                      <a:cubicBezTo>
                        <a:pt x="44" y="1018"/>
                        <a:pt x="44" y="1020"/>
                        <a:pt x="48" y="1021"/>
                      </a:cubicBezTo>
                      <a:cubicBezTo>
                        <a:pt x="64" y="1024"/>
                        <a:pt x="81" y="1021"/>
                        <a:pt x="97" y="1022"/>
                      </a:cubicBezTo>
                      <a:cubicBezTo>
                        <a:pt x="114" y="1023"/>
                        <a:pt x="129" y="1028"/>
                        <a:pt x="145" y="1034"/>
                      </a:cubicBezTo>
                      <a:cubicBezTo>
                        <a:pt x="142" y="1031"/>
                        <a:pt x="140" y="1028"/>
                        <a:pt x="138" y="1024"/>
                      </a:cubicBezTo>
                      <a:cubicBezTo>
                        <a:pt x="137" y="1020"/>
                        <a:pt x="135" y="1017"/>
                        <a:pt x="133" y="1014"/>
                      </a:cubicBezTo>
                      <a:cubicBezTo>
                        <a:pt x="132" y="1011"/>
                        <a:pt x="130" y="1010"/>
                        <a:pt x="127" y="1010"/>
                      </a:cubicBezTo>
                      <a:cubicBezTo>
                        <a:pt x="125" y="1010"/>
                        <a:pt x="118" y="1011"/>
                        <a:pt x="118" y="1008"/>
                      </a:cubicBezTo>
                      <a:cubicBezTo>
                        <a:pt x="118" y="1007"/>
                        <a:pt x="125" y="1006"/>
                        <a:pt x="126" y="1006"/>
                      </a:cubicBezTo>
                      <a:cubicBezTo>
                        <a:pt x="128" y="1006"/>
                        <a:pt x="129" y="1007"/>
                        <a:pt x="130" y="1004"/>
                      </a:cubicBezTo>
                      <a:cubicBezTo>
                        <a:pt x="130" y="1003"/>
                        <a:pt x="128" y="999"/>
                        <a:pt x="127" y="997"/>
                      </a:cubicBezTo>
                      <a:cubicBezTo>
                        <a:pt x="127" y="994"/>
                        <a:pt x="125" y="987"/>
                        <a:pt x="123" y="987"/>
                      </a:cubicBezTo>
                      <a:cubicBezTo>
                        <a:pt x="122" y="987"/>
                        <a:pt x="114" y="990"/>
                        <a:pt x="118" y="985"/>
                      </a:cubicBezTo>
                      <a:cubicBezTo>
                        <a:pt x="119" y="983"/>
                        <a:pt x="121" y="983"/>
                        <a:pt x="123" y="982"/>
                      </a:cubicBezTo>
                      <a:cubicBezTo>
                        <a:pt x="125" y="981"/>
                        <a:pt x="125" y="979"/>
                        <a:pt x="125" y="977"/>
                      </a:cubicBezTo>
                      <a:cubicBezTo>
                        <a:pt x="126" y="972"/>
                        <a:pt x="129" y="968"/>
                        <a:pt x="131" y="964"/>
                      </a:cubicBezTo>
                      <a:cubicBezTo>
                        <a:pt x="134" y="960"/>
                        <a:pt x="137" y="955"/>
                        <a:pt x="142" y="954"/>
                      </a:cubicBezTo>
                      <a:cubicBezTo>
                        <a:pt x="143" y="953"/>
                        <a:pt x="144" y="954"/>
                        <a:pt x="144" y="952"/>
                      </a:cubicBezTo>
                      <a:cubicBezTo>
                        <a:pt x="145" y="949"/>
                        <a:pt x="142" y="949"/>
                        <a:pt x="140" y="948"/>
                      </a:cubicBezTo>
                      <a:cubicBezTo>
                        <a:pt x="139" y="948"/>
                        <a:pt x="129" y="950"/>
                        <a:pt x="132" y="945"/>
                      </a:cubicBezTo>
                      <a:cubicBezTo>
                        <a:pt x="133" y="944"/>
                        <a:pt x="135" y="945"/>
                        <a:pt x="136" y="945"/>
                      </a:cubicBezTo>
                      <a:cubicBezTo>
                        <a:pt x="140" y="944"/>
                        <a:pt x="139" y="944"/>
                        <a:pt x="139" y="941"/>
                      </a:cubicBezTo>
                      <a:cubicBezTo>
                        <a:pt x="139" y="937"/>
                        <a:pt x="138" y="936"/>
                        <a:pt x="142" y="940"/>
                      </a:cubicBezTo>
                      <a:cubicBezTo>
                        <a:pt x="143" y="941"/>
                        <a:pt x="145" y="943"/>
                        <a:pt x="146" y="944"/>
                      </a:cubicBezTo>
                      <a:cubicBezTo>
                        <a:pt x="146" y="946"/>
                        <a:pt x="147" y="948"/>
                        <a:pt x="148" y="949"/>
                      </a:cubicBezTo>
                      <a:cubicBezTo>
                        <a:pt x="151" y="951"/>
                        <a:pt x="157" y="947"/>
                        <a:pt x="160" y="946"/>
                      </a:cubicBezTo>
                      <a:cubicBezTo>
                        <a:pt x="166" y="944"/>
                        <a:pt x="166" y="942"/>
                        <a:pt x="167" y="937"/>
                      </a:cubicBezTo>
                      <a:cubicBezTo>
                        <a:pt x="168" y="933"/>
                        <a:pt x="170" y="928"/>
                        <a:pt x="168" y="925"/>
                      </a:cubicBezTo>
                      <a:cubicBezTo>
                        <a:pt x="167" y="923"/>
                        <a:pt x="166" y="923"/>
                        <a:pt x="165" y="922"/>
                      </a:cubicBezTo>
                      <a:cubicBezTo>
                        <a:pt x="164" y="920"/>
                        <a:pt x="166" y="918"/>
                        <a:pt x="167" y="916"/>
                      </a:cubicBezTo>
                      <a:cubicBezTo>
                        <a:pt x="170" y="913"/>
                        <a:pt x="172" y="908"/>
                        <a:pt x="176" y="905"/>
                      </a:cubicBezTo>
                      <a:cubicBezTo>
                        <a:pt x="179" y="902"/>
                        <a:pt x="182" y="900"/>
                        <a:pt x="185" y="898"/>
                      </a:cubicBezTo>
                      <a:cubicBezTo>
                        <a:pt x="192" y="892"/>
                        <a:pt x="199" y="887"/>
                        <a:pt x="208" y="884"/>
                      </a:cubicBezTo>
                      <a:cubicBezTo>
                        <a:pt x="211" y="883"/>
                        <a:pt x="215" y="881"/>
                        <a:pt x="218" y="879"/>
                      </a:cubicBezTo>
                      <a:cubicBezTo>
                        <a:pt x="220" y="877"/>
                        <a:pt x="225" y="872"/>
                        <a:pt x="223" y="869"/>
                      </a:cubicBezTo>
                      <a:cubicBezTo>
                        <a:pt x="222" y="866"/>
                        <a:pt x="215" y="866"/>
                        <a:pt x="213" y="866"/>
                      </a:cubicBezTo>
                      <a:cubicBezTo>
                        <a:pt x="211" y="865"/>
                        <a:pt x="207" y="865"/>
                        <a:pt x="210" y="862"/>
                      </a:cubicBezTo>
                      <a:cubicBezTo>
                        <a:pt x="213" y="860"/>
                        <a:pt x="218" y="862"/>
                        <a:pt x="221" y="860"/>
                      </a:cubicBezTo>
                      <a:cubicBezTo>
                        <a:pt x="225" y="857"/>
                        <a:pt x="226" y="852"/>
                        <a:pt x="225" y="847"/>
                      </a:cubicBezTo>
                      <a:cubicBezTo>
                        <a:pt x="224" y="836"/>
                        <a:pt x="211" y="837"/>
                        <a:pt x="202" y="836"/>
                      </a:cubicBezTo>
                      <a:cubicBezTo>
                        <a:pt x="194" y="834"/>
                        <a:pt x="185" y="825"/>
                        <a:pt x="179" y="819"/>
                      </a:cubicBezTo>
                      <a:cubicBezTo>
                        <a:pt x="175" y="815"/>
                        <a:pt x="173" y="813"/>
                        <a:pt x="173" y="808"/>
                      </a:cubicBezTo>
                      <a:cubicBezTo>
                        <a:pt x="173" y="803"/>
                        <a:pt x="173" y="799"/>
                        <a:pt x="175" y="794"/>
                      </a:cubicBezTo>
                      <a:cubicBezTo>
                        <a:pt x="177" y="791"/>
                        <a:pt x="179" y="788"/>
                        <a:pt x="181" y="785"/>
                      </a:cubicBezTo>
                      <a:cubicBezTo>
                        <a:pt x="183" y="782"/>
                        <a:pt x="183" y="780"/>
                        <a:pt x="184" y="777"/>
                      </a:cubicBezTo>
                      <a:cubicBezTo>
                        <a:pt x="186" y="772"/>
                        <a:pt x="192" y="770"/>
                        <a:pt x="196" y="769"/>
                      </a:cubicBezTo>
                      <a:cubicBezTo>
                        <a:pt x="201" y="767"/>
                        <a:pt x="204" y="764"/>
                        <a:pt x="209" y="762"/>
                      </a:cubicBezTo>
                      <a:cubicBezTo>
                        <a:pt x="212" y="760"/>
                        <a:pt x="216" y="760"/>
                        <a:pt x="219" y="761"/>
                      </a:cubicBezTo>
                      <a:cubicBezTo>
                        <a:pt x="223" y="762"/>
                        <a:pt x="228" y="766"/>
                        <a:pt x="230" y="762"/>
                      </a:cubicBezTo>
                      <a:cubicBezTo>
                        <a:pt x="232" y="758"/>
                        <a:pt x="228" y="754"/>
                        <a:pt x="228" y="750"/>
                      </a:cubicBezTo>
                      <a:cubicBezTo>
                        <a:pt x="229" y="746"/>
                        <a:pt x="233" y="744"/>
                        <a:pt x="236" y="741"/>
                      </a:cubicBezTo>
                      <a:cubicBezTo>
                        <a:pt x="240" y="738"/>
                        <a:pt x="241" y="736"/>
                        <a:pt x="241" y="731"/>
                      </a:cubicBezTo>
                      <a:cubicBezTo>
                        <a:pt x="241" y="729"/>
                        <a:pt x="241" y="727"/>
                        <a:pt x="241" y="725"/>
                      </a:cubicBezTo>
                      <a:cubicBezTo>
                        <a:pt x="240" y="723"/>
                        <a:pt x="239" y="721"/>
                        <a:pt x="239" y="719"/>
                      </a:cubicBezTo>
                      <a:cubicBezTo>
                        <a:pt x="238" y="713"/>
                        <a:pt x="242" y="712"/>
                        <a:pt x="244" y="708"/>
                      </a:cubicBezTo>
                      <a:cubicBezTo>
                        <a:pt x="247" y="703"/>
                        <a:pt x="247" y="699"/>
                        <a:pt x="252" y="697"/>
                      </a:cubicBezTo>
                      <a:cubicBezTo>
                        <a:pt x="255" y="696"/>
                        <a:pt x="263" y="695"/>
                        <a:pt x="264" y="691"/>
                      </a:cubicBezTo>
                      <a:cubicBezTo>
                        <a:pt x="265" y="688"/>
                        <a:pt x="259" y="688"/>
                        <a:pt x="256" y="687"/>
                      </a:cubicBezTo>
                      <a:cubicBezTo>
                        <a:pt x="254" y="686"/>
                        <a:pt x="247" y="683"/>
                        <a:pt x="248" y="680"/>
                      </a:cubicBezTo>
                      <a:cubicBezTo>
                        <a:pt x="249" y="677"/>
                        <a:pt x="258" y="678"/>
                        <a:pt x="259" y="673"/>
                      </a:cubicBezTo>
                      <a:cubicBezTo>
                        <a:pt x="260" y="670"/>
                        <a:pt x="255" y="665"/>
                        <a:pt x="253" y="663"/>
                      </a:cubicBezTo>
                      <a:cubicBezTo>
                        <a:pt x="250" y="660"/>
                        <a:pt x="245" y="657"/>
                        <a:pt x="245" y="652"/>
                      </a:cubicBezTo>
                      <a:cubicBezTo>
                        <a:pt x="245" y="648"/>
                        <a:pt x="247" y="644"/>
                        <a:pt x="247" y="640"/>
                      </a:cubicBezTo>
                      <a:cubicBezTo>
                        <a:pt x="247" y="635"/>
                        <a:pt x="246" y="630"/>
                        <a:pt x="245" y="625"/>
                      </a:cubicBezTo>
                      <a:cubicBezTo>
                        <a:pt x="244" y="621"/>
                        <a:pt x="242" y="617"/>
                        <a:pt x="246" y="613"/>
                      </a:cubicBezTo>
                      <a:cubicBezTo>
                        <a:pt x="250" y="609"/>
                        <a:pt x="253" y="613"/>
                        <a:pt x="257" y="615"/>
                      </a:cubicBezTo>
                      <a:cubicBezTo>
                        <a:pt x="262" y="616"/>
                        <a:pt x="267" y="618"/>
                        <a:pt x="271" y="620"/>
                      </a:cubicBezTo>
                      <a:cubicBezTo>
                        <a:pt x="275" y="622"/>
                        <a:pt x="279" y="624"/>
                        <a:pt x="283" y="625"/>
                      </a:cubicBezTo>
                      <a:cubicBezTo>
                        <a:pt x="289" y="627"/>
                        <a:pt x="297" y="626"/>
                        <a:pt x="303" y="625"/>
                      </a:cubicBezTo>
                      <a:cubicBezTo>
                        <a:pt x="307" y="624"/>
                        <a:pt x="311" y="621"/>
                        <a:pt x="314" y="620"/>
                      </a:cubicBezTo>
                      <a:cubicBezTo>
                        <a:pt x="319" y="618"/>
                        <a:pt x="323" y="617"/>
                        <a:pt x="326" y="613"/>
                      </a:cubicBezTo>
                      <a:cubicBezTo>
                        <a:pt x="336" y="603"/>
                        <a:pt x="317" y="603"/>
                        <a:pt x="320" y="593"/>
                      </a:cubicBezTo>
                      <a:cubicBezTo>
                        <a:pt x="320" y="591"/>
                        <a:pt x="322" y="589"/>
                        <a:pt x="323" y="587"/>
                      </a:cubicBezTo>
                      <a:cubicBezTo>
                        <a:pt x="324" y="584"/>
                        <a:pt x="324" y="582"/>
                        <a:pt x="325" y="580"/>
                      </a:cubicBezTo>
                      <a:cubicBezTo>
                        <a:pt x="326" y="576"/>
                        <a:pt x="332" y="573"/>
                        <a:pt x="333" y="569"/>
                      </a:cubicBezTo>
                      <a:cubicBezTo>
                        <a:pt x="333" y="566"/>
                        <a:pt x="329" y="563"/>
                        <a:pt x="327" y="560"/>
                      </a:cubicBezTo>
                      <a:cubicBezTo>
                        <a:pt x="326" y="557"/>
                        <a:pt x="322" y="548"/>
                        <a:pt x="324" y="545"/>
                      </a:cubicBezTo>
                      <a:cubicBezTo>
                        <a:pt x="326" y="543"/>
                        <a:pt x="330" y="545"/>
                        <a:pt x="333" y="546"/>
                      </a:cubicBezTo>
                      <a:cubicBezTo>
                        <a:pt x="338" y="547"/>
                        <a:pt x="342" y="548"/>
                        <a:pt x="347" y="549"/>
                      </a:cubicBezTo>
                      <a:cubicBezTo>
                        <a:pt x="355" y="551"/>
                        <a:pt x="364" y="551"/>
                        <a:pt x="372" y="550"/>
                      </a:cubicBezTo>
                      <a:cubicBezTo>
                        <a:pt x="380" y="549"/>
                        <a:pt x="388" y="547"/>
                        <a:pt x="396" y="546"/>
                      </a:cubicBezTo>
                      <a:cubicBezTo>
                        <a:pt x="411" y="543"/>
                        <a:pt x="425" y="537"/>
                        <a:pt x="440" y="533"/>
                      </a:cubicBezTo>
                      <a:cubicBezTo>
                        <a:pt x="449" y="530"/>
                        <a:pt x="457" y="527"/>
                        <a:pt x="463" y="519"/>
                      </a:cubicBezTo>
                      <a:cubicBezTo>
                        <a:pt x="470" y="510"/>
                        <a:pt x="475" y="501"/>
                        <a:pt x="482" y="492"/>
                      </a:cubicBezTo>
                      <a:cubicBezTo>
                        <a:pt x="489" y="484"/>
                        <a:pt x="490" y="476"/>
                        <a:pt x="488" y="465"/>
                      </a:cubicBezTo>
                      <a:cubicBezTo>
                        <a:pt x="488" y="463"/>
                        <a:pt x="484" y="460"/>
                        <a:pt x="482" y="46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73" name="Freeform 92">
                  <a:extLst>
                    <a:ext uri="{FF2B5EF4-FFF2-40B4-BE49-F238E27FC236}">
                      <a16:creationId xmlns:a16="http://schemas.microsoft.com/office/drawing/2014/main" id="{47CEE244-6943-4FA2-8E31-8E14FC835D83}"/>
                    </a:ext>
                  </a:extLst>
                </p:cNvPr>
                <p:cNvSpPr>
                  <a:spLocks/>
                </p:cNvSpPr>
                <p:nvPr/>
              </p:nvSpPr>
              <p:spPr bwMode="auto">
                <a:xfrm>
                  <a:off x="3943193" y="5636341"/>
                  <a:ext cx="1588" cy="3175"/>
                </a:xfrm>
                <a:custGeom>
                  <a:avLst/>
                  <a:gdLst>
                    <a:gd name="T0" fmla="*/ 0 w 1"/>
                    <a:gd name="T1" fmla="*/ 1 h 3"/>
                    <a:gd name="T2" fmla="*/ 0 w 1"/>
                    <a:gd name="T3" fmla="*/ 1 h 3"/>
                  </a:gdLst>
                  <a:ahLst/>
                  <a:cxnLst>
                    <a:cxn ang="0">
                      <a:pos x="T0" y="T1"/>
                    </a:cxn>
                    <a:cxn ang="0">
                      <a:pos x="T2" y="T3"/>
                    </a:cxn>
                  </a:cxnLst>
                  <a:rect l="0" t="0" r="r" b="b"/>
                  <a:pathLst>
                    <a:path w="1" h="3">
                      <a:moveTo>
                        <a:pt x="0" y="1"/>
                      </a:moveTo>
                      <a:cubicBezTo>
                        <a:pt x="1" y="3"/>
                        <a:pt x="0" y="0"/>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74" name="Rectangle 96">
                  <a:extLst>
                    <a:ext uri="{FF2B5EF4-FFF2-40B4-BE49-F238E27FC236}">
                      <a16:creationId xmlns:a16="http://schemas.microsoft.com/office/drawing/2014/main" id="{D1A277EA-DB71-49AA-8044-6673F5FAC990}"/>
                    </a:ext>
                  </a:extLst>
                </p:cNvPr>
                <p:cNvSpPr>
                  <a:spLocks noChangeArrowheads="1"/>
                </p:cNvSpPr>
                <p:nvPr/>
              </p:nvSpPr>
              <p:spPr bwMode="auto">
                <a:xfrm>
                  <a:off x="3578068" y="5225174"/>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75" name="Freeform 116">
                  <a:extLst>
                    <a:ext uri="{FF2B5EF4-FFF2-40B4-BE49-F238E27FC236}">
                      <a16:creationId xmlns:a16="http://schemas.microsoft.com/office/drawing/2014/main" id="{C879AA81-9B26-43E7-A540-3A9D02D68E0A}"/>
                    </a:ext>
                  </a:extLst>
                </p:cNvPr>
                <p:cNvSpPr>
                  <a:spLocks/>
                </p:cNvSpPr>
                <p:nvPr/>
              </p:nvSpPr>
              <p:spPr bwMode="auto">
                <a:xfrm>
                  <a:off x="3171667" y="4452052"/>
                  <a:ext cx="393701" cy="576269"/>
                </a:xfrm>
                <a:custGeom>
                  <a:avLst/>
                  <a:gdLst>
                    <a:gd name="T0" fmla="*/ 221 w 366"/>
                    <a:gd name="T1" fmla="*/ 474 h 540"/>
                    <a:gd name="T2" fmla="*/ 264 w 366"/>
                    <a:gd name="T3" fmla="*/ 495 h 540"/>
                    <a:gd name="T4" fmla="*/ 288 w 366"/>
                    <a:gd name="T5" fmla="*/ 517 h 540"/>
                    <a:gd name="T6" fmla="*/ 314 w 366"/>
                    <a:gd name="T7" fmla="*/ 538 h 540"/>
                    <a:gd name="T8" fmla="*/ 319 w 366"/>
                    <a:gd name="T9" fmla="*/ 538 h 540"/>
                    <a:gd name="T10" fmla="*/ 330 w 366"/>
                    <a:gd name="T11" fmla="*/ 526 h 540"/>
                    <a:gd name="T12" fmla="*/ 338 w 366"/>
                    <a:gd name="T13" fmla="*/ 515 h 540"/>
                    <a:gd name="T14" fmla="*/ 356 w 366"/>
                    <a:gd name="T15" fmla="*/ 486 h 540"/>
                    <a:gd name="T16" fmla="*/ 355 w 366"/>
                    <a:gd name="T17" fmla="*/ 478 h 540"/>
                    <a:gd name="T18" fmla="*/ 348 w 366"/>
                    <a:gd name="T19" fmla="*/ 455 h 540"/>
                    <a:gd name="T20" fmla="*/ 348 w 366"/>
                    <a:gd name="T21" fmla="*/ 431 h 540"/>
                    <a:gd name="T22" fmla="*/ 357 w 366"/>
                    <a:gd name="T23" fmla="*/ 410 h 540"/>
                    <a:gd name="T24" fmla="*/ 365 w 366"/>
                    <a:gd name="T25" fmla="*/ 369 h 540"/>
                    <a:gd name="T26" fmla="*/ 345 w 366"/>
                    <a:gd name="T27" fmla="*/ 328 h 540"/>
                    <a:gd name="T28" fmla="*/ 323 w 366"/>
                    <a:gd name="T29" fmla="*/ 325 h 540"/>
                    <a:gd name="T30" fmla="*/ 309 w 366"/>
                    <a:gd name="T31" fmla="*/ 312 h 540"/>
                    <a:gd name="T32" fmla="*/ 299 w 366"/>
                    <a:gd name="T33" fmla="*/ 288 h 540"/>
                    <a:gd name="T34" fmla="*/ 265 w 366"/>
                    <a:gd name="T35" fmla="*/ 293 h 540"/>
                    <a:gd name="T36" fmla="*/ 241 w 366"/>
                    <a:gd name="T37" fmla="*/ 277 h 540"/>
                    <a:gd name="T38" fmla="*/ 238 w 366"/>
                    <a:gd name="T39" fmla="*/ 270 h 540"/>
                    <a:gd name="T40" fmla="*/ 223 w 366"/>
                    <a:gd name="T41" fmla="*/ 241 h 540"/>
                    <a:gd name="T42" fmla="*/ 212 w 366"/>
                    <a:gd name="T43" fmla="*/ 219 h 540"/>
                    <a:gd name="T44" fmla="*/ 220 w 366"/>
                    <a:gd name="T45" fmla="*/ 198 h 540"/>
                    <a:gd name="T46" fmla="*/ 235 w 366"/>
                    <a:gd name="T47" fmla="*/ 171 h 540"/>
                    <a:gd name="T48" fmla="*/ 253 w 366"/>
                    <a:gd name="T49" fmla="*/ 141 h 540"/>
                    <a:gd name="T50" fmla="*/ 294 w 366"/>
                    <a:gd name="T51" fmla="*/ 126 h 540"/>
                    <a:gd name="T52" fmla="*/ 326 w 366"/>
                    <a:gd name="T53" fmla="*/ 123 h 540"/>
                    <a:gd name="T54" fmla="*/ 310 w 366"/>
                    <a:gd name="T55" fmla="*/ 109 h 540"/>
                    <a:gd name="T56" fmla="*/ 322 w 366"/>
                    <a:gd name="T57" fmla="*/ 79 h 540"/>
                    <a:gd name="T58" fmla="*/ 301 w 366"/>
                    <a:gd name="T59" fmla="*/ 67 h 540"/>
                    <a:gd name="T60" fmla="*/ 274 w 366"/>
                    <a:gd name="T61" fmla="*/ 68 h 540"/>
                    <a:gd name="T62" fmla="*/ 262 w 366"/>
                    <a:gd name="T63" fmla="*/ 72 h 540"/>
                    <a:gd name="T64" fmla="*/ 231 w 366"/>
                    <a:gd name="T65" fmla="*/ 56 h 540"/>
                    <a:gd name="T66" fmla="*/ 218 w 366"/>
                    <a:gd name="T67" fmla="*/ 37 h 540"/>
                    <a:gd name="T68" fmla="*/ 202 w 366"/>
                    <a:gd name="T69" fmla="*/ 24 h 540"/>
                    <a:gd name="T70" fmla="*/ 197 w 366"/>
                    <a:gd name="T71" fmla="*/ 13 h 540"/>
                    <a:gd name="T72" fmla="*/ 168 w 366"/>
                    <a:gd name="T73" fmla="*/ 0 h 540"/>
                    <a:gd name="T74" fmla="*/ 175 w 366"/>
                    <a:gd name="T75" fmla="*/ 29 h 540"/>
                    <a:gd name="T76" fmla="*/ 158 w 366"/>
                    <a:gd name="T77" fmla="*/ 54 h 540"/>
                    <a:gd name="T78" fmla="*/ 109 w 366"/>
                    <a:gd name="T79" fmla="*/ 83 h 540"/>
                    <a:gd name="T80" fmla="*/ 60 w 366"/>
                    <a:gd name="T81" fmla="*/ 143 h 540"/>
                    <a:gd name="T82" fmla="*/ 21 w 366"/>
                    <a:gd name="T83" fmla="*/ 124 h 540"/>
                    <a:gd name="T84" fmla="*/ 30 w 366"/>
                    <a:gd name="T85" fmla="*/ 106 h 540"/>
                    <a:gd name="T86" fmla="*/ 16 w 366"/>
                    <a:gd name="T87" fmla="*/ 106 h 540"/>
                    <a:gd name="T88" fmla="*/ 2 w 366"/>
                    <a:gd name="T89" fmla="*/ 121 h 540"/>
                    <a:gd name="T90" fmla="*/ 6 w 366"/>
                    <a:gd name="T91" fmla="*/ 153 h 540"/>
                    <a:gd name="T92" fmla="*/ 5 w 366"/>
                    <a:gd name="T93" fmla="*/ 177 h 540"/>
                    <a:gd name="T94" fmla="*/ 36 w 366"/>
                    <a:gd name="T95" fmla="*/ 195 h 540"/>
                    <a:gd name="T96" fmla="*/ 58 w 366"/>
                    <a:gd name="T97" fmla="*/ 231 h 540"/>
                    <a:gd name="T98" fmla="*/ 77 w 366"/>
                    <a:gd name="T99" fmla="*/ 263 h 540"/>
                    <a:gd name="T100" fmla="*/ 96 w 366"/>
                    <a:gd name="T101" fmla="*/ 303 h 540"/>
                    <a:gd name="T102" fmla="*/ 106 w 366"/>
                    <a:gd name="T103" fmla="*/ 322 h 540"/>
                    <a:gd name="T104" fmla="*/ 116 w 366"/>
                    <a:gd name="T105" fmla="*/ 339 h 540"/>
                    <a:gd name="T106" fmla="*/ 134 w 366"/>
                    <a:gd name="T107" fmla="*/ 371 h 540"/>
                    <a:gd name="T108" fmla="*/ 144 w 366"/>
                    <a:gd name="T109" fmla="*/ 406 h 540"/>
                    <a:gd name="T110" fmla="*/ 153 w 366"/>
                    <a:gd name="T111" fmla="*/ 422 h 540"/>
                    <a:gd name="T112" fmla="*/ 165 w 366"/>
                    <a:gd name="T113" fmla="*/ 435 h 540"/>
                    <a:gd name="T114" fmla="*/ 173 w 366"/>
                    <a:gd name="T115" fmla="*/ 445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6" h="540">
                      <a:moveTo>
                        <a:pt x="197" y="462"/>
                      </a:moveTo>
                      <a:cubicBezTo>
                        <a:pt x="205" y="466"/>
                        <a:pt x="213" y="470"/>
                        <a:pt x="221" y="474"/>
                      </a:cubicBezTo>
                      <a:cubicBezTo>
                        <a:pt x="228" y="478"/>
                        <a:pt x="233" y="483"/>
                        <a:pt x="240" y="485"/>
                      </a:cubicBezTo>
                      <a:cubicBezTo>
                        <a:pt x="249" y="488"/>
                        <a:pt x="256" y="491"/>
                        <a:pt x="264" y="495"/>
                      </a:cubicBezTo>
                      <a:cubicBezTo>
                        <a:pt x="270" y="499"/>
                        <a:pt x="279" y="501"/>
                        <a:pt x="284" y="506"/>
                      </a:cubicBezTo>
                      <a:cubicBezTo>
                        <a:pt x="287" y="509"/>
                        <a:pt x="286" y="513"/>
                        <a:pt x="288" y="517"/>
                      </a:cubicBezTo>
                      <a:cubicBezTo>
                        <a:pt x="290" y="521"/>
                        <a:pt x="291" y="521"/>
                        <a:pt x="295" y="523"/>
                      </a:cubicBezTo>
                      <a:cubicBezTo>
                        <a:pt x="302" y="527"/>
                        <a:pt x="307" y="534"/>
                        <a:pt x="314" y="538"/>
                      </a:cubicBezTo>
                      <a:cubicBezTo>
                        <a:pt x="315" y="538"/>
                        <a:pt x="315" y="539"/>
                        <a:pt x="316" y="539"/>
                      </a:cubicBezTo>
                      <a:cubicBezTo>
                        <a:pt x="316" y="540"/>
                        <a:pt x="318" y="539"/>
                        <a:pt x="319" y="538"/>
                      </a:cubicBezTo>
                      <a:cubicBezTo>
                        <a:pt x="321" y="538"/>
                        <a:pt x="323" y="537"/>
                        <a:pt x="325" y="536"/>
                      </a:cubicBezTo>
                      <a:cubicBezTo>
                        <a:pt x="330" y="533"/>
                        <a:pt x="330" y="531"/>
                        <a:pt x="330" y="526"/>
                      </a:cubicBezTo>
                      <a:cubicBezTo>
                        <a:pt x="330" y="523"/>
                        <a:pt x="331" y="521"/>
                        <a:pt x="332" y="519"/>
                      </a:cubicBezTo>
                      <a:cubicBezTo>
                        <a:pt x="334" y="517"/>
                        <a:pt x="336" y="517"/>
                        <a:pt x="338" y="515"/>
                      </a:cubicBezTo>
                      <a:cubicBezTo>
                        <a:pt x="341" y="513"/>
                        <a:pt x="337" y="510"/>
                        <a:pt x="339" y="506"/>
                      </a:cubicBezTo>
                      <a:cubicBezTo>
                        <a:pt x="343" y="498"/>
                        <a:pt x="351" y="492"/>
                        <a:pt x="356" y="486"/>
                      </a:cubicBezTo>
                      <a:cubicBezTo>
                        <a:pt x="357" y="485"/>
                        <a:pt x="361" y="482"/>
                        <a:pt x="360" y="480"/>
                      </a:cubicBezTo>
                      <a:cubicBezTo>
                        <a:pt x="359" y="478"/>
                        <a:pt x="356" y="479"/>
                        <a:pt x="355" y="478"/>
                      </a:cubicBezTo>
                      <a:cubicBezTo>
                        <a:pt x="353" y="476"/>
                        <a:pt x="352" y="471"/>
                        <a:pt x="351" y="468"/>
                      </a:cubicBezTo>
                      <a:cubicBezTo>
                        <a:pt x="349" y="464"/>
                        <a:pt x="347" y="459"/>
                        <a:pt x="348" y="455"/>
                      </a:cubicBezTo>
                      <a:cubicBezTo>
                        <a:pt x="348" y="451"/>
                        <a:pt x="351" y="449"/>
                        <a:pt x="350" y="445"/>
                      </a:cubicBezTo>
                      <a:cubicBezTo>
                        <a:pt x="348" y="440"/>
                        <a:pt x="345" y="437"/>
                        <a:pt x="348" y="431"/>
                      </a:cubicBezTo>
                      <a:cubicBezTo>
                        <a:pt x="351" y="427"/>
                        <a:pt x="355" y="424"/>
                        <a:pt x="359" y="420"/>
                      </a:cubicBezTo>
                      <a:cubicBezTo>
                        <a:pt x="362" y="416"/>
                        <a:pt x="360" y="414"/>
                        <a:pt x="357" y="410"/>
                      </a:cubicBezTo>
                      <a:cubicBezTo>
                        <a:pt x="352" y="401"/>
                        <a:pt x="356" y="392"/>
                        <a:pt x="360" y="382"/>
                      </a:cubicBezTo>
                      <a:cubicBezTo>
                        <a:pt x="362" y="378"/>
                        <a:pt x="364" y="373"/>
                        <a:pt x="365" y="369"/>
                      </a:cubicBezTo>
                      <a:cubicBezTo>
                        <a:pt x="366" y="365"/>
                        <a:pt x="365" y="362"/>
                        <a:pt x="364" y="359"/>
                      </a:cubicBezTo>
                      <a:cubicBezTo>
                        <a:pt x="359" y="348"/>
                        <a:pt x="352" y="338"/>
                        <a:pt x="345" y="328"/>
                      </a:cubicBezTo>
                      <a:cubicBezTo>
                        <a:pt x="343" y="325"/>
                        <a:pt x="342" y="322"/>
                        <a:pt x="338" y="321"/>
                      </a:cubicBezTo>
                      <a:cubicBezTo>
                        <a:pt x="332" y="319"/>
                        <a:pt x="328" y="324"/>
                        <a:pt x="323" y="325"/>
                      </a:cubicBezTo>
                      <a:cubicBezTo>
                        <a:pt x="319" y="325"/>
                        <a:pt x="314" y="324"/>
                        <a:pt x="311" y="321"/>
                      </a:cubicBezTo>
                      <a:cubicBezTo>
                        <a:pt x="308" y="319"/>
                        <a:pt x="309" y="315"/>
                        <a:pt x="309" y="312"/>
                      </a:cubicBezTo>
                      <a:cubicBezTo>
                        <a:pt x="309" y="301"/>
                        <a:pt x="310" y="290"/>
                        <a:pt x="310" y="279"/>
                      </a:cubicBezTo>
                      <a:cubicBezTo>
                        <a:pt x="305" y="281"/>
                        <a:pt x="303" y="285"/>
                        <a:pt x="299" y="288"/>
                      </a:cubicBezTo>
                      <a:cubicBezTo>
                        <a:pt x="295" y="292"/>
                        <a:pt x="289" y="293"/>
                        <a:pt x="284" y="294"/>
                      </a:cubicBezTo>
                      <a:cubicBezTo>
                        <a:pt x="279" y="295"/>
                        <a:pt x="270" y="296"/>
                        <a:pt x="265" y="293"/>
                      </a:cubicBezTo>
                      <a:cubicBezTo>
                        <a:pt x="260" y="290"/>
                        <a:pt x="266" y="283"/>
                        <a:pt x="260" y="280"/>
                      </a:cubicBezTo>
                      <a:cubicBezTo>
                        <a:pt x="255" y="277"/>
                        <a:pt x="247" y="278"/>
                        <a:pt x="241" y="277"/>
                      </a:cubicBezTo>
                      <a:cubicBezTo>
                        <a:pt x="239" y="277"/>
                        <a:pt x="236" y="277"/>
                        <a:pt x="235" y="275"/>
                      </a:cubicBezTo>
                      <a:cubicBezTo>
                        <a:pt x="233" y="272"/>
                        <a:pt x="236" y="271"/>
                        <a:pt x="238" y="270"/>
                      </a:cubicBezTo>
                      <a:cubicBezTo>
                        <a:pt x="243" y="264"/>
                        <a:pt x="239" y="260"/>
                        <a:pt x="235" y="256"/>
                      </a:cubicBezTo>
                      <a:cubicBezTo>
                        <a:pt x="230" y="252"/>
                        <a:pt x="225" y="247"/>
                        <a:pt x="223" y="241"/>
                      </a:cubicBezTo>
                      <a:cubicBezTo>
                        <a:pt x="221" y="238"/>
                        <a:pt x="221" y="234"/>
                        <a:pt x="220" y="231"/>
                      </a:cubicBezTo>
                      <a:cubicBezTo>
                        <a:pt x="217" y="228"/>
                        <a:pt x="210" y="224"/>
                        <a:pt x="212" y="219"/>
                      </a:cubicBezTo>
                      <a:cubicBezTo>
                        <a:pt x="212" y="216"/>
                        <a:pt x="217" y="215"/>
                        <a:pt x="218" y="211"/>
                      </a:cubicBezTo>
                      <a:cubicBezTo>
                        <a:pt x="219" y="207"/>
                        <a:pt x="218" y="202"/>
                        <a:pt x="220" y="198"/>
                      </a:cubicBezTo>
                      <a:cubicBezTo>
                        <a:pt x="223" y="192"/>
                        <a:pt x="232" y="192"/>
                        <a:pt x="235" y="186"/>
                      </a:cubicBezTo>
                      <a:cubicBezTo>
                        <a:pt x="238" y="182"/>
                        <a:pt x="235" y="176"/>
                        <a:pt x="235" y="171"/>
                      </a:cubicBezTo>
                      <a:cubicBezTo>
                        <a:pt x="236" y="165"/>
                        <a:pt x="240" y="160"/>
                        <a:pt x="242" y="155"/>
                      </a:cubicBezTo>
                      <a:cubicBezTo>
                        <a:pt x="243" y="148"/>
                        <a:pt x="247" y="145"/>
                        <a:pt x="253" y="141"/>
                      </a:cubicBezTo>
                      <a:cubicBezTo>
                        <a:pt x="259" y="137"/>
                        <a:pt x="266" y="133"/>
                        <a:pt x="273" y="130"/>
                      </a:cubicBezTo>
                      <a:cubicBezTo>
                        <a:pt x="280" y="127"/>
                        <a:pt x="287" y="128"/>
                        <a:pt x="294" y="126"/>
                      </a:cubicBezTo>
                      <a:cubicBezTo>
                        <a:pt x="301" y="125"/>
                        <a:pt x="305" y="117"/>
                        <a:pt x="313" y="118"/>
                      </a:cubicBezTo>
                      <a:cubicBezTo>
                        <a:pt x="317" y="118"/>
                        <a:pt x="322" y="124"/>
                        <a:pt x="326" y="123"/>
                      </a:cubicBezTo>
                      <a:cubicBezTo>
                        <a:pt x="324" y="120"/>
                        <a:pt x="322" y="116"/>
                        <a:pt x="319" y="114"/>
                      </a:cubicBezTo>
                      <a:cubicBezTo>
                        <a:pt x="317" y="112"/>
                        <a:pt x="312" y="111"/>
                        <a:pt x="310" y="109"/>
                      </a:cubicBezTo>
                      <a:cubicBezTo>
                        <a:pt x="307" y="104"/>
                        <a:pt x="315" y="94"/>
                        <a:pt x="317" y="90"/>
                      </a:cubicBezTo>
                      <a:cubicBezTo>
                        <a:pt x="319" y="87"/>
                        <a:pt x="322" y="82"/>
                        <a:pt x="322" y="79"/>
                      </a:cubicBezTo>
                      <a:cubicBezTo>
                        <a:pt x="321" y="76"/>
                        <a:pt x="316" y="74"/>
                        <a:pt x="313" y="72"/>
                      </a:cubicBezTo>
                      <a:cubicBezTo>
                        <a:pt x="310" y="70"/>
                        <a:pt x="305" y="67"/>
                        <a:pt x="301" y="67"/>
                      </a:cubicBezTo>
                      <a:cubicBezTo>
                        <a:pt x="296" y="67"/>
                        <a:pt x="293" y="70"/>
                        <a:pt x="288" y="69"/>
                      </a:cubicBezTo>
                      <a:cubicBezTo>
                        <a:pt x="283" y="68"/>
                        <a:pt x="278" y="65"/>
                        <a:pt x="274" y="68"/>
                      </a:cubicBezTo>
                      <a:cubicBezTo>
                        <a:pt x="272" y="69"/>
                        <a:pt x="271" y="71"/>
                        <a:pt x="269" y="72"/>
                      </a:cubicBezTo>
                      <a:cubicBezTo>
                        <a:pt x="266" y="72"/>
                        <a:pt x="264" y="72"/>
                        <a:pt x="262" y="72"/>
                      </a:cubicBezTo>
                      <a:cubicBezTo>
                        <a:pt x="252" y="73"/>
                        <a:pt x="243" y="74"/>
                        <a:pt x="239" y="64"/>
                      </a:cubicBezTo>
                      <a:cubicBezTo>
                        <a:pt x="236" y="60"/>
                        <a:pt x="235" y="58"/>
                        <a:pt x="231" y="56"/>
                      </a:cubicBezTo>
                      <a:cubicBezTo>
                        <a:pt x="227" y="54"/>
                        <a:pt x="228" y="50"/>
                        <a:pt x="226" y="47"/>
                      </a:cubicBezTo>
                      <a:cubicBezTo>
                        <a:pt x="225" y="43"/>
                        <a:pt x="222" y="39"/>
                        <a:pt x="218" y="37"/>
                      </a:cubicBezTo>
                      <a:cubicBezTo>
                        <a:pt x="215" y="35"/>
                        <a:pt x="211" y="35"/>
                        <a:pt x="208" y="33"/>
                      </a:cubicBezTo>
                      <a:cubicBezTo>
                        <a:pt x="205" y="31"/>
                        <a:pt x="201" y="28"/>
                        <a:pt x="202" y="24"/>
                      </a:cubicBezTo>
                      <a:cubicBezTo>
                        <a:pt x="202" y="22"/>
                        <a:pt x="203" y="21"/>
                        <a:pt x="202" y="19"/>
                      </a:cubicBezTo>
                      <a:cubicBezTo>
                        <a:pt x="201" y="16"/>
                        <a:pt x="199" y="14"/>
                        <a:pt x="197" y="13"/>
                      </a:cubicBezTo>
                      <a:cubicBezTo>
                        <a:pt x="193" y="9"/>
                        <a:pt x="188" y="5"/>
                        <a:pt x="183" y="4"/>
                      </a:cubicBezTo>
                      <a:cubicBezTo>
                        <a:pt x="178" y="3"/>
                        <a:pt x="173" y="3"/>
                        <a:pt x="168" y="0"/>
                      </a:cubicBezTo>
                      <a:cubicBezTo>
                        <a:pt x="168" y="5"/>
                        <a:pt x="169" y="10"/>
                        <a:pt x="172" y="14"/>
                      </a:cubicBezTo>
                      <a:cubicBezTo>
                        <a:pt x="174" y="19"/>
                        <a:pt x="176" y="23"/>
                        <a:pt x="175" y="29"/>
                      </a:cubicBezTo>
                      <a:cubicBezTo>
                        <a:pt x="174" y="32"/>
                        <a:pt x="172" y="35"/>
                        <a:pt x="170" y="38"/>
                      </a:cubicBezTo>
                      <a:cubicBezTo>
                        <a:pt x="166" y="43"/>
                        <a:pt x="162" y="49"/>
                        <a:pt x="158" y="54"/>
                      </a:cubicBezTo>
                      <a:cubicBezTo>
                        <a:pt x="152" y="62"/>
                        <a:pt x="145" y="69"/>
                        <a:pt x="136" y="73"/>
                      </a:cubicBezTo>
                      <a:cubicBezTo>
                        <a:pt x="128" y="78"/>
                        <a:pt x="118" y="80"/>
                        <a:pt x="109" y="83"/>
                      </a:cubicBezTo>
                      <a:cubicBezTo>
                        <a:pt x="91" y="89"/>
                        <a:pt x="85" y="105"/>
                        <a:pt x="80" y="121"/>
                      </a:cubicBezTo>
                      <a:cubicBezTo>
                        <a:pt x="77" y="131"/>
                        <a:pt x="72" y="143"/>
                        <a:pt x="60" y="143"/>
                      </a:cubicBezTo>
                      <a:cubicBezTo>
                        <a:pt x="50" y="142"/>
                        <a:pt x="51" y="129"/>
                        <a:pt x="41" y="128"/>
                      </a:cubicBezTo>
                      <a:cubicBezTo>
                        <a:pt x="35" y="127"/>
                        <a:pt x="24" y="133"/>
                        <a:pt x="21" y="124"/>
                      </a:cubicBezTo>
                      <a:cubicBezTo>
                        <a:pt x="20" y="120"/>
                        <a:pt x="22" y="113"/>
                        <a:pt x="26" y="111"/>
                      </a:cubicBezTo>
                      <a:cubicBezTo>
                        <a:pt x="28" y="109"/>
                        <a:pt x="30" y="110"/>
                        <a:pt x="30" y="106"/>
                      </a:cubicBezTo>
                      <a:cubicBezTo>
                        <a:pt x="29" y="103"/>
                        <a:pt x="28" y="100"/>
                        <a:pt x="27" y="97"/>
                      </a:cubicBezTo>
                      <a:cubicBezTo>
                        <a:pt x="23" y="100"/>
                        <a:pt x="20" y="103"/>
                        <a:pt x="16" y="106"/>
                      </a:cubicBezTo>
                      <a:cubicBezTo>
                        <a:pt x="14" y="109"/>
                        <a:pt x="12" y="110"/>
                        <a:pt x="10" y="112"/>
                      </a:cubicBezTo>
                      <a:cubicBezTo>
                        <a:pt x="7" y="115"/>
                        <a:pt x="5" y="119"/>
                        <a:pt x="2" y="121"/>
                      </a:cubicBezTo>
                      <a:cubicBezTo>
                        <a:pt x="0" y="125"/>
                        <a:pt x="0" y="129"/>
                        <a:pt x="0" y="133"/>
                      </a:cubicBezTo>
                      <a:cubicBezTo>
                        <a:pt x="0" y="140"/>
                        <a:pt x="3" y="147"/>
                        <a:pt x="6" y="153"/>
                      </a:cubicBezTo>
                      <a:cubicBezTo>
                        <a:pt x="9" y="160"/>
                        <a:pt x="12" y="166"/>
                        <a:pt x="7" y="172"/>
                      </a:cubicBezTo>
                      <a:cubicBezTo>
                        <a:pt x="6" y="174"/>
                        <a:pt x="4" y="174"/>
                        <a:pt x="5" y="177"/>
                      </a:cubicBezTo>
                      <a:cubicBezTo>
                        <a:pt x="7" y="180"/>
                        <a:pt x="15" y="182"/>
                        <a:pt x="18" y="183"/>
                      </a:cubicBezTo>
                      <a:cubicBezTo>
                        <a:pt x="24" y="186"/>
                        <a:pt x="31" y="190"/>
                        <a:pt x="36" y="195"/>
                      </a:cubicBezTo>
                      <a:cubicBezTo>
                        <a:pt x="41" y="200"/>
                        <a:pt x="46" y="205"/>
                        <a:pt x="49" y="212"/>
                      </a:cubicBezTo>
                      <a:cubicBezTo>
                        <a:pt x="52" y="219"/>
                        <a:pt x="55" y="225"/>
                        <a:pt x="58" y="231"/>
                      </a:cubicBezTo>
                      <a:cubicBezTo>
                        <a:pt x="62" y="237"/>
                        <a:pt x="68" y="241"/>
                        <a:pt x="71" y="248"/>
                      </a:cubicBezTo>
                      <a:cubicBezTo>
                        <a:pt x="74" y="252"/>
                        <a:pt x="75" y="258"/>
                        <a:pt x="77" y="263"/>
                      </a:cubicBezTo>
                      <a:cubicBezTo>
                        <a:pt x="80" y="269"/>
                        <a:pt x="84" y="275"/>
                        <a:pt x="87" y="281"/>
                      </a:cubicBezTo>
                      <a:cubicBezTo>
                        <a:pt x="90" y="288"/>
                        <a:pt x="94" y="295"/>
                        <a:pt x="96" y="303"/>
                      </a:cubicBezTo>
                      <a:cubicBezTo>
                        <a:pt x="97" y="306"/>
                        <a:pt x="98" y="308"/>
                        <a:pt x="99" y="311"/>
                      </a:cubicBezTo>
                      <a:cubicBezTo>
                        <a:pt x="102" y="314"/>
                        <a:pt x="106" y="317"/>
                        <a:pt x="106" y="322"/>
                      </a:cubicBezTo>
                      <a:cubicBezTo>
                        <a:pt x="107" y="325"/>
                        <a:pt x="106" y="327"/>
                        <a:pt x="109" y="331"/>
                      </a:cubicBezTo>
                      <a:cubicBezTo>
                        <a:pt x="111" y="334"/>
                        <a:pt x="114" y="336"/>
                        <a:pt x="116" y="339"/>
                      </a:cubicBezTo>
                      <a:cubicBezTo>
                        <a:pt x="120" y="343"/>
                        <a:pt x="121" y="346"/>
                        <a:pt x="123" y="351"/>
                      </a:cubicBezTo>
                      <a:cubicBezTo>
                        <a:pt x="125" y="358"/>
                        <a:pt x="129" y="364"/>
                        <a:pt x="134" y="371"/>
                      </a:cubicBezTo>
                      <a:cubicBezTo>
                        <a:pt x="139" y="377"/>
                        <a:pt x="147" y="387"/>
                        <a:pt x="148" y="395"/>
                      </a:cubicBezTo>
                      <a:cubicBezTo>
                        <a:pt x="148" y="399"/>
                        <a:pt x="144" y="402"/>
                        <a:pt x="144" y="406"/>
                      </a:cubicBezTo>
                      <a:cubicBezTo>
                        <a:pt x="144" y="410"/>
                        <a:pt x="146" y="411"/>
                        <a:pt x="149" y="414"/>
                      </a:cubicBezTo>
                      <a:cubicBezTo>
                        <a:pt x="151" y="416"/>
                        <a:pt x="152" y="419"/>
                        <a:pt x="153" y="422"/>
                      </a:cubicBezTo>
                      <a:cubicBezTo>
                        <a:pt x="155" y="425"/>
                        <a:pt x="155" y="430"/>
                        <a:pt x="158" y="432"/>
                      </a:cubicBezTo>
                      <a:cubicBezTo>
                        <a:pt x="160" y="433"/>
                        <a:pt x="163" y="434"/>
                        <a:pt x="165" y="435"/>
                      </a:cubicBezTo>
                      <a:cubicBezTo>
                        <a:pt x="168" y="438"/>
                        <a:pt x="171" y="441"/>
                        <a:pt x="173" y="445"/>
                      </a:cubicBezTo>
                      <a:cubicBezTo>
                        <a:pt x="172" y="443"/>
                        <a:pt x="173" y="444"/>
                        <a:pt x="173" y="445"/>
                      </a:cubicBezTo>
                      <a:cubicBezTo>
                        <a:pt x="178" y="454"/>
                        <a:pt x="188" y="457"/>
                        <a:pt x="197" y="46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76" name="Freeform 117">
                  <a:extLst>
                    <a:ext uri="{FF2B5EF4-FFF2-40B4-BE49-F238E27FC236}">
                      <a16:creationId xmlns:a16="http://schemas.microsoft.com/office/drawing/2014/main" id="{4494A3AB-A369-4BE9-87F8-CD551B6284BC}"/>
                    </a:ext>
                  </a:extLst>
                </p:cNvPr>
                <p:cNvSpPr>
                  <a:spLocks/>
                </p:cNvSpPr>
                <p:nvPr/>
              </p:nvSpPr>
              <p:spPr bwMode="auto">
                <a:xfrm>
                  <a:off x="3357405" y="4926720"/>
                  <a:ext cx="1588" cy="1588"/>
                </a:xfrm>
                <a:custGeom>
                  <a:avLst/>
                  <a:gdLst>
                    <a:gd name="T0" fmla="*/ 0 w 1"/>
                    <a:gd name="T1" fmla="*/ 0 h 2"/>
                    <a:gd name="T2" fmla="*/ 0 w 1"/>
                    <a:gd name="T3" fmla="*/ 0 h 2"/>
                    <a:gd name="T4" fmla="*/ 0 w 1"/>
                    <a:gd name="T5" fmla="*/ 0 h 2"/>
                  </a:gdLst>
                  <a:ahLst/>
                  <a:cxnLst>
                    <a:cxn ang="0">
                      <a:pos x="T0" y="T1"/>
                    </a:cxn>
                    <a:cxn ang="0">
                      <a:pos x="T2" y="T3"/>
                    </a:cxn>
                    <a:cxn ang="0">
                      <a:pos x="T4" y="T5"/>
                    </a:cxn>
                  </a:cxnLst>
                  <a:rect l="0" t="0" r="r" b="b"/>
                  <a:pathLst>
                    <a:path w="1" h="2">
                      <a:moveTo>
                        <a:pt x="0" y="0"/>
                      </a:moveTo>
                      <a:cubicBezTo>
                        <a:pt x="0" y="0"/>
                        <a:pt x="0" y="0"/>
                        <a:pt x="0" y="0"/>
                      </a:cubicBezTo>
                      <a:cubicBezTo>
                        <a:pt x="1" y="2"/>
                        <a:pt x="1" y="1"/>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77" name="Freeform 118">
                  <a:extLst>
                    <a:ext uri="{FF2B5EF4-FFF2-40B4-BE49-F238E27FC236}">
                      <a16:creationId xmlns:a16="http://schemas.microsoft.com/office/drawing/2014/main" id="{FC0D94AD-2C51-4122-8E97-DC0EB22042B3}"/>
                    </a:ext>
                  </a:extLst>
                </p:cNvPr>
                <p:cNvSpPr>
                  <a:spLocks/>
                </p:cNvSpPr>
                <p:nvPr/>
              </p:nvSpPr>
              <p:spPr bwMode="auto">
                <a:xfrm>
                  <a:off x="3181192" y="4402839"/>
                  <a:ext cx="179388" cy="201615"/>
                </a:xfrm>
                <a:custGeom>
                  <a:avLst/>
                  <a:gdLst>
                    <a:gd name="T0" fmla="*/ 16 w 166"/>
                    <a:gd name="T1" fmla="*/ 164 h 188"/>
                    <a:gd name="T2" fmla="*/ 26 w 166"/>
                    <a:gd name="T3" fmla="*/ 169 h 188"/>
                    <a:gd name="T4" fmla="*/ 45 w 166"/>
                    <a:gd name="T5" fmla="*/ 180 h 188"/>
                    <a:gd name="T6" fmla="*/ 64 w 166"/>
                    <a:gd name="T7" fmla="*/ 174 h 188"/>
                    <a:gd name="T8" fmla="*/ 87 w 166"/>
                    <a:gd name="T9" fmla="*/ 131 h 188"/>
                    <a:gd name="T10" fmla="*/ 128 w 166"/>
                    <a:gd name="T11" fmla="*/ 114 h 188"/>
                    <a:gd name="T12" fmla="*/ 145 w 166"/>
                    <a:gd name="T13" fmla="*/ 98 h 188"/>
                    <a:gd name="T14" fmla="*/ 161 w 166"/>
                    <a:gd name="T15" fmla="*/ 77 h 188"/>
                    <a:gd name="T16" fmla="*/ 156 w 166"/>
                    <a:gd name="T17" fmla="*/ 54 h 188"/>
                    <a:gd name="T18" fmla="*/ 156 w 166"/>
                    <a:gd name="T19" fmla="*/ 43 h 188"/>
                    <a:gd name="T20" fmla="*/ 147 w 166"/>
                    <a:gd name="T21" fmla="*/ 39 h 188"/>
                    <a:gd name="T22" fmla="*/ 136 w 166"/>
                    <a:gd name="T23" fmla="*/ 34 h 188"/>
                    <a:gd name="T24" fmla="*/ 127 w 166"/>
                    <a:gd name="T25" fmla="*/ 36 h 188"/>
                    <a:gd name="T26" fmla="*/ 101 w 166"/>
                    <a:gd name="T27" fmla="*/ 31 h 188"/>
                    <a:gd name="T28" fmla="*/ 95 w 166"/>
                    <a:gd name="T29" fmla="*/ 22 h 188"/>
                    <a:gd name="T30" fmla="*/ 85 w 166"/>
                    <a:gd name="T31" fmla="*/ 18 h 188"/>
                    <a:gd name="T32" fmla="*/ 59 w 166"/>
                    <a:gd name="T33" fmla="*/ 0 h 188"/>
                    <a:gd name="T34" fmla="*/ 51 w 166"/>
                    <a:gd name="T35" fmla="*/ 14 h 188"/>
                    <a:gd name="T36" fmla="*/ 42 w 166"/>
                    <a:gd name="T37" fmla="*/ 15 h 188"/>
                    <a:gd name="T38" fmla="*/ 34 w 166"/>
                    <a:gd name="T39" fmla="*/ 20 h 188"/>
                    <a:gd name="T40" fmla="*/ 28 w 166"/>
                    <a:gd name="T41" fmla="*/ 22 h 188"/>
                    <a:gd name="T42" fmla="*/ 28 w 166"/>
                    <a:gd name="T43" fmla="*/ 32 h 188"/>
                    <a:gd name="T44" fmla="*/ 27 w 166"/>
                    <a:gd name="T45" fmla="*/ 42 h 188"/>
                    <a:gd name="T46" fmla="*/ 20 w 166"/>
                    <a:gd name="T47" fmla="*/ 48 h 188"/>
                    <a:gd name="T48" fmla="*/ 17 w 166"/>
                    <a:gd name="T49" fmla="*/ 56 h 188"/>
                    <a:gd name="T50" fmla="*/ 17 w 166"/>
                    <a:gd name="T51" fmla="*/ 63 h 188"/>
                    <a:gd name="T52" fmla="*/ 9 w 166"/>
                    <a:gd name="T53" fmla="*/ 68 h 188"/>
                    <a:gd name="T54" fmla="*/ 5 w 166"/>
                    <a:gd name="T55" fmla="*/ 75 h 188"/>
                    <a:gd name="T56" fmla="*/ 6 w 166"/>
                    <a:gd name="T57" fmla="*/ 80 h 188"/>
                    <a:gd name="T58" fmla="*/ 5 w 166"/>
                    <a:gd name="T59" fmla="*/ 86 h 188"/>
                    <a:gd name="T60" fmla="*/ 6 w 166"/>
                    <a:gd name="T61" fmla="*/ 94 h 188"/>
                    <a:gd name="T62" fmla="*/ 6 w 166"/>
                    <a:gd name="T63" fmla="*/ 99 h 188"/>
                    <a:gd name="T64" fmla="*/ 6 w 166"/>
                    <a:gd name="T65" fmla="*/ 103 h 188"/>
                    <a:gd name="T66" fmla="*/ 3 w 166"/>
                    <a:gd name="T67" fmla="*/ 105 h 188"/>
                    <a:gd name="T68" fmla="*/ 3 w 166"/>
                    <a:gd name="T69" fmla="*/ 110 h 188"/>
                    <a:gd name="T70" fmla="*/ 11 w 166"/>
                    <a:gd name="T71" fmla="*/ 116 h 188"/>
                    <a:gd name="T72" fmla="*/ 21 w 166"/>
                    <a:gd name="T73" fmla="*/ 121 h 188"/>
                    <a:gd name="T74" fmla="*/ 24 w 166"/>
                    <a:gd name="T75" fmla="*/ 115 h 188"/>
                    <a:gd name="T76" fmla="*/ 29 w 166"/>
                    <a:gd name="T77" fmla="*/ 115 h 188"/>
                    <a:gd name="T78" fmla="*/ 32 w 166"/>
                    <a:gd name="T79" fmla="*/ 111 h 188"/>
                    <a:gd name="T80" fmla="*/ 33 w 166"/>
                    <a:gd name="T81" fmla="*/ 103 h 188"/>
                    <a:gd name="T82" fmla="*/ 36 w 166"/>
                    <a:gd name="T83" fmla="*/ 108 h 188"/>
                    <a:gd name="T84" fmla="*/ 37 w 166"/>
                    <a:gd name="T85" fmla="*/ 117 h 188"/>
                    <a:gd name="T86" fmla="*/ 35 w 166"/>
                    <a:gd name="T87" fmla="*/ 126 h 188"/>
                    <a:gd name="T88" fmla="*/ 29 w 166"/>
                    <a:gd name="T89" fmla="*/ 136 h 188"/>
                    <a:gd name="T90" fmla="*/ 24 w 166"/>
                    <a:gd name="T91" fmla="*/ 140 h 188"/>
                    <a:gd name="T92" fmla="*/ 22 w 166"/>
                    <a:gd name="T93" fmla="*/ 142 h 188"/>
                    <a:gd name="T94" fmla="*/ 23 w 166"/>
                    <a:gd name="T95" fmla="*/ 147 h 188"/>
                    <a:gd name="T96" fmla="*/ 24 w 166"/>
                    <a:gd name="T97" fmla="*/ 156 h 188"/>
                    <a:gd name="T98" fmla="*/ 16 w 166"/>
                    <a:gd name="T99"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 h="188">
                      <a:moveTo>
                        <a:pt x="16" y="164"/>
                      </a:moveTo>
                      <a:cubicBezTo>
                        <a:pt x="14" y="172"/>
                        <a:pt x="21" y="170"/>
                        <a:pt x="26" y="169"/>
                      </a:cubicBezTo>
                      <a:cubicBezTo>
                        <a:pt x="36" y="168"/>
                        <a:pt x="40" y="172"/>
                        <a:pt x="45" y="180"/>
                      </a:cubicBezTo>
                      <a:cubicBezTo>
                        <a:pt x="51" y="188"/>
                        <a:pt x="61" y="181"/>
                        <a:pt x="64" y="174"/>
                      </a:cubicBezTo>
                      <a:cubicBezTo>
                        <a:pt x="70" y="159"/>
                        <a:pt x="73" y="140"/>
                        <a:pt x="87" y="131"/>
                      </a:cubicBezTo>
                      <a:cubicBezTo>
                        <a:pt x="99" y="122"/>
                        <a:pt x="115" y="121"/>
                        <a:pt x="128" y="114"/>
                      </a:cubicBezTo>
                      <a:cubicBezTo>
                        <a:pt x="135" y="110"/>
                        <a:pt x="140" y="104"/>
                        <a:pt x="145" y="98"/>
                      </a:cubicBezTo>
                      <a:cubicBezTo>
                        <a:pt x="150" y="91"/>
                        <a:pt x="156" y="84"/>
                        <a:pt x="161" y="77"/>
                      </a:cubicBezTo>
                      <a:cubicBezTo>
                        <a:pt x="166" y="68"/>
                        <a:pt x="158" y="62"/>
                        <a:pt x="156" y="54"/>
                      </a:cubicBezTo>
                      <a:cubicBezTo>
                        <a:pt x="156" y="52"/>
                        <a:pt x="157" y="45"/>
                        <a:pt x="156" y="43"/>
                      </a:cubicBezTo>
                      <a:cubicBezTo>
                        <a:pt x="154" y="41"/>
                        <a:pt x="149" y="40"/>
                        <a:pt x="147" y="39"/>
                      </a:cubicBezTo>
                      <a:cubicBezTo>
                        <a:pt x="144" y="37"/>
                        <a:pt x="140" y="35"/>
                        <a:pt x="136" y="34"/>
                      </a:cubicBezTo>
                      <a:cubicBezTo>
                        <a:pt x="132" y="33"/>
                        <a:pt x="130" y="35"/>
                        <a:pt x="127" y="36"/>
                      </a:cubicBezTo>
                      <a:cubicBezTo>
                        <a:pt x="120" y="38"/>
                        <a:pt x="107" y="37"/>
                        <a:pt x="101" y="31"/>
                      </a:cubicBezTo>
                      <a:cubicBezTo>
                        <a:pt x="98" y="29"/>
                        <a:pt x="98" y="24"/>
                        <a:pt x="95" y="22"/>
                      </a:cubicBezTo>
                      <a:cubicBezTo>
                        <a:pt x="93" y="20"/>
                        <a:pt x="88" y="19"/>
                        <a:pt x="85" y="18"/>
                      </a:cubicBezTo>
                      <a:cubicBezTo>
                        <a:pt x="75" y="14"/>
                        <a:pt x="67" y="7"/>
                        <a:pt x="59" y="0"/>
                      </a:cubicBezTo>
                      <a:cubicBezTo>
                        <a:pt x="58" y="6"/>
                        <a:pt x="59" y="12"/>
                        <a:pt x="51" y="14"/>
                      </a:cubicBezTo>
                      <a:cubicBezTo>
                        <a:pt x="48" y="14"/>
                        <a:pt x="45" y="13"/>
                        <a:pt x="42" y="15"/>
                      </a:cubicBezTo>
                      <a:cubicBezTo>
                        <a:pt x="39" y="16"/>
                        <a:pt x="38" y="20"/>
                        <a:pt x="34" y="20"/>
                      </a:cubicBezTo>
                      <a:cubicBezTo>
                        <a:pt x="31" y="20"/>
                        <a:pt x="29" y="19"/>
                        <a:pt x="28" y="22"/>
                      </a:cubicBezTo>
                      <a:cubicBezTo>
                        <a:pt x="27" y="25"/>
                        <a:pt x="28" y="29"/>
                        <a:pt x="28" y="32"/>
                      </a:cubicBezTo>
                      <a:cubicBezTo>
                        <a:pt x="28" y="35"/>
                        <a:pt x="29" y="40"/>
                        <a:pt x="27" y="42"/>
                      </a:cubicBezTo>
                      <a:cubicBezTo>
                        <a:pt x="25" y="45"/>
                        <a:pt x="22" y="46"/>
                        <a:pt x="20" y="48"/>
                      </a:cubicBezTo>
                      <a:cubicBezTo>
                        <a:pt x="18" y="50"/>
                        <a:pt x="16" y="53"/>
                        <a:pt x="17" y="56"/>
                      </a:cubicBezTo>
                      <a:cubicBezTo>
                        <a:pt x="18" y="59"/>
                        <a:pt x="20" y="60"/>
                        <a:pt x="17" y="63"/>
                      </a:cubicBezTo>
                      <a:cubicBezTo>
                        <a:pt x="15" y="65"/>
                        <a:pt x="12" y="67"/>
                        <a:pt x="9" y="68"/>
                      </a:cubicBezTo>
                      <a:cubicBezTo>
                        <a:pt x="6" y="70"/>
                        <a:pt x="4" y="72"/>
                        <a:pt x="5" y="75"/>
                      </a:cubicBezTo>
                      <a:cubicBezTo>
                        <a:pt x="5" y="77"/>
                        <a:pt x="6" y="78"/>
                        <a:pt x="6" y="80"/>
                      </a:cubicBezTo>
                      <a:cubicBezTo>
                        <a:pt x="6" y="82"/>
                        <a:pt x="5" y="84"/>
                        <a:pt x="5" y="86"/>
                      </a:cubicBezTo>
                      <a:cubicBezTo>
                        <a:pt x="5" y="89"/>
                        <a:pt x="6" y="91"/>
                        <a:pt x="6" y="94"/>
                      </a:cubicBezTo>
                      <a:cubicBezTo>
                        <a:pt x="6" y="96"/>
                        <a:pt x="6" y="97"/>
                        <a:pt x="6" y="99"/>
                      </a:cubicBezTo>
                      <a:cubicBezTo>
                        <a:pt x="6" y="100"/>
                        <a:pt x="6" y="102"/>
                        <a:pt x="6" y="103"/>
                      </a:cubicBezTo>
                      <a:cubicBezTo>
                        <a:pt x="5" y="105"/>
                        <a:pt x="5" y="104"/>
                        <a:pt x="3" y="105"/>
                      </a:cubicBezTo>
                      <a:cubicBezTo>
                        <a:pt x="1" y="107"/>
                        <a:pt x="0" y="108"/>
                        <a:pt x="3" y="110"/>
                      </a:cubicBezTo>
                      <a:cubicBezTo>
                        <a:pt x="5" y="112"/>
                        <a:pt x="8" y="114"/>
                        <a:pt x="11" y="116"/>
                      </a:cubicBezTo>
                      <a:cubicBezTo>
                        <a:pt x="13" y="118"/>
                        <a:pt x="19" y="122"/>
                        <a:pt x="21" y="121"/>
                      </a:cubicBezTo>
                      <a:cubicBezTo>
                        <a:pt x="22" y="120"/>
                        <a:pt x="23" y="116"/>
                        <a:pt x="24" y="115"/>
                      </a:cubicBezTo>
                      <a:cubicBezTo>
                        <a:pt x="26" y="111"/>
                        <a:pt x="27" y="113"/>
                        <a:pt x="29" y="115"/>
                      </a:cubicBezTo>
                      <a:cubicBezTo>
                        <a:pt x="33" y="117"/>
                        <a:pt x="32" y="114"/>
                        <a:pt x="32" y="111"/>
                      </a:cubicBezTo>
                      <a:cubicBezTo>
                        <a:pt x="32" y="109"/>
                        <a:pt x="31" y="105"/>
                        <a:pt x="33" y="103"/>
                      </a:cubicBezTo>
                      <a:cubicBezTo>
                        <a:pt x="37" y="99"/>
                        <a:pt x="36" y="106"/>
                        <a:pt x="36" y="108"/>
                      </a:cubicBezTo>
                      <a:cubicBezTo>
                        <a:pt x="36" y="111"/>
                        <a:pt x="37" y="114"/>
                        <a:pt x="37" y="117"/>
                      </a:cubicBezTo>
                      <a:cubicBezTo>
                        <a:pt x="38" y="120"/>
                        <a:pt x="35" y="123"/>
                        <a:pt x="35" y="126"/>
                      </a:cubicBezTo>
                      <a:cubicBezTo>
                        <a:pt x="34" y="130"/>
                        <a:pt x="32" y="133"/>
                        <a:pt x="29" y="136"/>
                      </a:cubicBezTo>
                      <a:cubicBezTo>
                        <a:pt x="28" y="138"/>
                        <a:pt x="26" y="139"/>
                        <a:pt x="24" y="140"/>
                      </a:cubicBezTo>
                      <a:cubicBezTo>
                        <a:pt x="22" y="140"/>
                        <a:pt x="22" y="140"/>
                        <a:pt x="22" y="142"/>
                      </a:cubicBezTo>
                      <a:cubicBezTo>
                        <a:pt x="22" y="143"/>
                        <a:pt x="23" y="146"/>
                        <a:pt x="23" y="147"/>
                      </a:cubicBezTo>
                      <a:cubicBezTo>
                        <a:pt x="24" y="149"/>
                        <a:pt x="26" y="154"/>
                        <a:pt x="24" y="156"/>
                      </a:cubicBezTo>
                      <a:cubicBezTo>
                        <a:pt x="21" y="160"/>
                        <a:pt x="17" y="159"/>
                        <a:pt x="16" y="164"/>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78" name="Freeform 291">
                  <a:extLst>
                    <a:ext uri="{FF2B5EF4-FFF2-40B4-BE49-F238E27FC236}">
                      <a16:creationId xmlns:a16="http://schemas.microsoft.com/office/drawing/2014/main" id="{C7BDC4F7-0392-4FC5-AAEB-848203928A12}"/>
                    </a:ext>
                  </a:extLst>
                </p:cNvPr>
                <p:cNvSpPr>
                  <a:spLocks/>
                </p:cNvSpPr>
                <p:nvPr/>
              </p:nvSpPr>
              <p:spPr bwMode="auto">
                <a:xfrm>
                  <a:off x="3878106" y="6231660"/>
                  <a:ext cx="1588" cy="0"/>
                </a:xfrm>
                <a:custGeom>
                  <a:avLst/>
                  <a:gdLst>
                    <a:gd name="T0" fmla="*/ 0 w 2"/>
                    <a:gd name="T1" fmla="*/ 0 h 1"/>
                    <a:gd name="T2" fmla="*/ 0 w 2"/>
                    <a:gd name="T3" fmla="*/ 0 h 1"/>
                  </a:gdLst>
                  <a:ahLst/>
                  <a:cxnLst>
                    <a:cxn ang="0">
                      <a:pos x="T0" y="T1"/>
                    </a:cxn>
                    <a:cxn ang="0">
                      <a:pos x="T2" y="T3"/>
                    </a:cxn>
                  </a:cxnLst>
                  <a:rect l="0" t="0" r="r" b="b"/>
                  <a:pathLst>
                    <a:path w="2" h="1">
                      <a:moveTo>
                        <a:pt x="0" y="0"/>
                      </a:moveTo>
                      <a:cubicBezTo>
                        <a:pt x="2" y="1"/>
                        <a:pt x="1" y="0"/>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79" name="Freeform 292">
                  <a:extLst>
                    <a:ext uri="{FF2B5EF4-FFF2-40B4-BE49-F238E27FC236}">
                      <a16:creationId xmlns:a16="http://schemas.microsoft.com/office/drawing/2014/main" id="{DFE580F1-6567-41E0-B8CD-9BAA9C2E74A6}"/>
                    </a:ext>
                  </a:extLst>
                </p:cNvPr>
                <p:cNvSpPr>
                  <a:spLocks/>
                </p:cNvSpPr>
                <p:nvPr/>
              </p:nvSpPr>
              <p:spPr bwMode="auto">
                <a:xfrm>
                  <a:off x="3849531" y="6220547"/>
                  <a:ext cx="38100" cy="25400"/>
                </a:xfrm>
                <a:custGeom>
                  <a:avLst/>
                  <a:gdLst>
                    <a:gd name="T0" fmla="*/ 26 w 34"/>
                    <a:gd name="T1" fmla="*/ 10 h 24"/>
                    <a:gd name="T2" fmla="*/ 21 w 34"/>
                    <a:gd name="T3" fmla="*/ 6 h 24"/>
                    <a:gd name="T4" fmla="*/ 17 w 34"/>
                    <a:gd name="T5" fmla="*/ 2 h 24"/>
                    <a:gd name="T6" fmla="*/ 10 w 34"/>
                    <a:gd name="T7" fmla="*/ 5 h 24"/>
                    <a:gd name="T8" fmla="*/ 6 w 34"/>
                    <a:gd name="T9" fmla="*/ 10 h 24"/>
                    <a:gd name="T10" fmla="*/ 0 w 34"/>
                    <a:gd name="T11" fmla="*/ 16 h 24"/>
                    <a:gd name="T12" fmla="*/ 7 w 34"/>
                    <a:gd name="T13" fmla="*/ 23 h 24"/>
                    <a:gd name="T14" fmla="*/ 9 w 34"/>
                    <a:gd name="T15" fmla="*/ 19 h 24"/>
                    <a:gd name="T16" fmla="*/ 16 w 34"/>
                    <a:gd name="T17" fmla="*/ 18 h 24"/>
                    <a:gd name="T18" fmla="*/ 15 w 34"/>
                    <a:gd name="T19" fmla="*/ 13 h 24"/>
                    <a:gd name="T20" fmla="*/ 26 w 34"/>
                    <a:gd name="T21"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24">
                      <a:moveTo>
                        <a:pt x="26" y="10"/>
                      </a:moveTo>
                      <a:cubicBezTo>
                        <a:pt x="25" y="8"/>
                        <a:pt x="22" y="8"/>
                        <a:pt x="21" y="6"/>
                      </a:cubicBezTo>
                      <a:cubicBezTo>
                        <a:pt x="19" y="5"/>
                        <a:pt x="19" y="3"/>
                        <a:pt x="17" y="2"/>
                      </a:cubicBezTo>
                      <a:cubicBezTo>
                        <a:pt x="15" y="0"/>
                        <a:pt x="12" y="3"/>
                        <a:pt x="10" y="5"/>
                      </a:cubicBezTo>
                      <a:cubicBezTo>
                        <a:pt x="9" y="6"/>
                        <a:pt x="8" y="8"/>
                        <a:pt x="6" y="10"/>
                      </a:cubicBezTo>
                      <a:cubicBezTo>
                        <a:pt x="4" y="12"/>
                        <a:pt x="0" y="12"/>
                        <a:pt x="0" y="16"/>
                      </a:cubicBezTo>
                      <a:cubicBezTo>
                        <a:pt x="1" y="18"/>
                        <a:pt x="4" y="22"/>
                        <a:pt x="7" y="23"/>
                      </a:cubicBezTo>
                      <a:cubicBezTo>
                        <a:pt x="11" y="24"/>
                        <a:pt x="9" y="21"/>
                        <a:pt x="9" y="19"/>
                      </a:cubicBezTo>
                      <a:cubicBezTo>
                        <a:pt x="10" y="16"/>
                        <a:pt x="14" y="19"/>
                        <a:pt x="16" y="18"/>
                      </a:cubicBezTo>
                      <a:cubicBezTo>
                        <a:pt x="20" y="16"/>
                        <a:pt x="15" y="15"/>
                        <a:pt x="15" y="13"/>
                      </a:cubicBezTo>
                      <a:cubicBezTo>
                        <a:pt x="15" y="12"/>
                        <a:pt x="34" y="17"/>
                        <a:pt x="26" y="1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80" name="Freeform 294">
                  <a:extLst>
                    <a:ext uri="{FF2B5EF4-FFF2-40B4-BE49-F238E27FC236}">
                      <a16:creationId xmlns:a16="http://schemas.microsoft.com/office/drawing/2014/main" id="{EB458905-2EC7-47A9-93C1-8703F0EE3C0E}"/>
                    </a:ext>
                  </a:extLst>
                </p:cNvPr>
                <p:cNvSpPr>
                  <a:spLocks/>
                </p:cNvSpPr>
                <p:nvPr/>
              </p:nvSpPr>
              <p:spPr bwMode="auto">
                <a:xfrm>
                  <a:off x="3868581" y="6201497"/>
                  <a:ext cx="42863" cy="26988"/>
                </a:xfrm>
                <a:custGeom>
                  <a:avLst/>
                  <a:gdLst>
                    <a:gd name="T0" fmla="*/ 34 w 40"/>
                    <a:gd name="T1" fmla="*/ 16 h 26"/>
                    <a:gd name="T2" fmla="*/ 34 w 40"/>
                    <a:gd name="T3" fmla="*/ 16 h 26"/>
                    <a:gd name="T4" fmla="*/ 28 w 40"/>
                    <a:gd name="T5" fmla="*/ 13 h 26"/>
                    <a:gd name="T6" fmla="*/ 27 w 40"/>
                    <a:gd name="T7" fmla="*/ 17 h 26"/>
                    <a:gd name="T8" fmla="*/ 16 w 40"/>
                    <a:gd name="T9" fmla="*/ 11 h 26"/>
                    <a:gd name="T10" fmla="*/ 18 w 40"/>
                    <a:gd name="T11" fmla="*/ 8 h 26"/>
                    <a:gd name="T12" fmla="*/ 16 w 40"/>
                    <a:gd name="T13" fmla="*/ 4 h 26"/>
                    <a:gd name="T14" fmla="*/ 4 w 40"/>
                    <a:gd name="T15" fmla="*/ 6 h 26"/>
                    <a:gd name="T16" fmla="*/ 15 w 40"/>
                    <a:gd name="T17" fmla="*/ 25 h 26"/>
                    <a:gd name="T18" fmla="*/ 22 w 40"/>
                    <a:gd name="T19" fmla="*/ 26 h 26"/>
                    <a:gd name="T20" fmla="*/ 27 w 40"/>
                    <a:gd name="T21" fmla="*/ 22 h 26"/>
                    <a:gd name="T22" fmla="*/ 34 w 40"/>
                    <a:gd name="T23"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6">
                      <a:moveTo>
                        <a:pt x="34" y="16"/>
                      </a:moveTo>
                      <a:cubicBezTo>
                        <a:pt x="33" y="15"/>
                        <a:pt x="34" y="15"/>
                        <a:pt x="34" y="16"/>
                      </a:cubicBezTo>
                      <a:cubicBezTo>
                        <a:pt x="33" y="15"/>
                        <a:pt x="29" y="12"/>
                        <a:pt x="28" y="13"/>
                      </a:cubicBezTo>
                      <a:cubicBezTo>
                        <a:pt x="27" y="14"/>
                        <a:pt x="28" y="16"/>
                        <a:pt x="27" y="17"/>
                      </a:cubicBezTo>
                      <a:cubicBezTo>
                        <a:pt x="25" y="19"/>
                        <a:pt x="16" y="14"/>
                        <a:pt x="16" y="11"/>
                      </a:cubicBezTo>
                      <a:cubicBezTo>
                        <a:pt x="16" y="8"/>
                        <a:pt x="17" y="10"/>
                        <a:pt x="18" y="8"/>
                      </a:cubicBezTo>
                      <a:cubicBezTo>
                        <a:pt x="19" y="6"/>
                        <a:pt x="18" y="5"/>
                        <a:pt x="16" y="4"/>
                      </a:cubicBezTo>
                      <a:cubicBezTo>
                        <a:pt x="11" y="1"/>
                        <a:pt x="6" y="0"/>
                        <a:pt x="4" y="6"/>
                      </a:cubicBezTo>
                      <a:cubicBezTo>
                        <a:pt x="0" y="15"/>
                        <a:pt x="5" y="23"/>
                        <a:pt x="15" y="25"/>
                      </a:cubicBezTo>
                      <a:cubicBezTo>
                        <a:pt x="17" y="26"/>
                        <a:pt x="20" y="26"/>
                        <a:pt x="22" y="26"/>
                      </a:cubicBezTo>
                      <a:cubicBezTo>
                        <a:pt x="24" y="25"/>
                        <a:pt x="25" y="23"/>
                        <a:pt x="27" y="22"/>
                      </a:cubicBezTo>
                      <a:cubicBezTo>
                        <a:pt x="28" y="21"/>
                        <a:pt x="40" y="19"/>
                        <a:pt x="34" y="16"/>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81" name="Freeform 295">
                  <a:extLst>
                    <a:ext uri="{FF2B5EF4-FFF2-40B4-BE49-F238E27FC236}">
                      <a16:creationId xmlns:a16="http://schemas.microsoft.com/office/drawing/2014/main" id="{98C91A11-80D0-47EE-B52D-4E16D8373B29}"/>
                    </a:ext>
                  </a:extLst>
                </p:cNvPr>
                <p:cNvSpPr>
                  <a:spLocks/>
                </p:cNvSpPr>
                <p:nvPr/>
              </p:nvSpPr>
              <p:spPr bwMode="auto">
                <a:xfrm>
                  <a:off x="3813019" y="6204672"/>
                  <a:ext cx="50800" cy="38100"/>
                </a:xfrm>
                <a:custGeom>
                  <a:avLst/>
                  <a:gdLst>
                    <a:gd name="T0" fmla="*/ 40 w 47"/>
                    <a:gd name="T1" fmla="*/ 11 h 36"/>
                    <a:gd name="T2" fmla="*/ 44 w 47"/>
                    <a:gd name="T3" fmla="*/ 10 h 36"/>
                    <a:gd name="T4" fmla="*/ 44 w 47"/>
                    <a:gd name="T5" fmla="*/ 10 h 36"/>
                    <a:gd name="T6" fmla="*/ 41 w 47"/>
                    <a:gd name="T7" fmla="*/ 2 h 36"/>
                    <a:gd name="T8" fmla="*/ 35 w 47"/>
                    <a:gd name="T9" fmla="*/ 6 h 36"/>
                    <a:gd name="T10" fmla="*/ 29 w 47"/>
                    <a:gd name="T11" fmla="*/ 5 h 36"/>
                    <a:gd name="T12" fmla="*/ 24 w 47"/>
                    <a:gd name="T13" fmla="*/ 7 h 36"/>
                    <a:gd name="T14" fmla="*/ 19 w 47"/>
                    <a:gd name="T15" fmla="*/ 7 h 36"/>
                    <a:gd name="T16" fmla="*/ 18 w 47"/>
                    <a:gd name="T17" fmla="*/ 11 h 36"/>
                    <a:gd name="T18" fmla="*/ 26 w 47"/>
                    <a:gd name="T19" fmla="*/ 16 h 36"/>
                    <a:gd name="T20" fmla="*/ 15 w 47"/>
                    <a:gd name="T21" fmla="*/ 19 h 36"/>
                    <a:gd name="T22" fmla="*/ 13 w 47"/>
                    <a:gd name="T23" fmla="*/ 23 h 36"/>
                    <a:gd name="T24" fmla="*/ 9 w 47"/>
                    <a:gd name="T25" fmla="*/ 26 h 36"/>
                    <a:gd name="T26" fmla="*/ 4 w 47"/>
                    <a:gd name="T27" fmla="*/ 28 h 36"/>
                    <a:gd name="T28" fmla="*/ 1 w 47"/>
                    <a:gd name="T29" fmla="*/ 30 h 36"/>
                    <a:gd name="T30" fmla="*/ 5 w 47"/>
                    <a:gd name="T31" fmla="*/ 33 h 36"/>
                    <a:gd name="T32" fmla="*/ 10 w 47"/>
                    <a:gd name="T33" fmla="*/ 34 h 36"/>
                    <a:gd name="T34" fmla="*/ 14 w 47"/>
                    <a:gd name="T35" fmla="*/ 30 h 36"/>
                    <a:gd name="T36" fmla="*/ 18 w 47"/>
                    <a:gd name="T37" fmla="*/ 29 h 36"/>
                    <a:gd name="T38" fmla="*/ 22 w 47"/>
                    <a:gd name="T39" fmla="*/ 25 h 36"/>
                    <a:gd name="T40" fmla="*/ 29 w 47"/>
                    <a:gd name="T41" fmla="*/ 26 h 36"/>
                    <a:gd name="T42" fmla="*/ 36 w 47"/>
                    <a:gd name="T43" fmla="*/ 16 h 36"/>
                    <a:gd name="T44" fmla="*/ 40 w 47"/>
                    <a:gd name="T45"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36">
                      <a:moveTo>
                        <a:pt x="40" y="11"/>
                      </a:moveTo>
                      <a:cubicBezTo>
                        <a:pt x="41" y="11"/>
                        <a:pt x="43" y="11"/>
                        <a:pt x="44" y="10"/>
                      </a:cubicBezTo>
                      <a:cubicBezTo>
                        <a:pt x="44" y="10"/>
                        <a:pt x="44" y="10"/>
                        <a:pt x="44" y="10"/>
                      </a:cubicBezTo>
                      <a:cubicBezTo>
                        <a:pt x="47" y="7"/>
                        <a:pt x="46" y="0"/>
                        <a:pt x="41" y="2"/>
                      </a:cubicBezTo>
                      <a:cubicBezTo>
                        <a:pt x="39" y="3"/>
                        <a:pt x="37" y="5"/>
                        <a:pt x="35" y="6"/>
                      </a:cubicBezTo>
                      <a:cubicBezTo>
                        <a:pt x="32" y="6"/>
                        <a:pt x="31" y="5"/>
                        <a:pt x="29" y="5"/>
                      </a:cubicBezTo>
                      <a:cubicBezTo>
                        <a:pt x="26" y="4"/>
                        <a:pt x="26" y="5"/>
                        <a:pt x="24" y="7"/>
                      </a:cubicBezTo>
                      <a:cubicBezTo>
                        <a:pt x="21" y="9"/>
                        <a:pt x="22" y="7"/>
                        <a:pt x="19" y="7"/>
                      </a:cubicBezTo>
                      <a:cubicBezTo>
                        <a:pt x="16" y="7"/>
                        <a:pt x="15" y="10"/>
                        <a:pt x="18" y="11"/>
                      </a:cubicBezTo>
                      <a:cubicBezTo>
                        <a:pt x="20" y="13"/>
                        <a:pt x="25" y="13"/>
                        <a:pt x="26" y="16"/>
                      </a:cubicBezTo>
                      <a:cubicBezTo>
                        <a:pt x="26" y="17"/>
                        <a:pt x="16" y="18"/>
                        <a:pt x="15" y="19"/>
                      </a:cubicBezTo>
                      <a:cubicBezTo>
                        <a:pt x="13" y="20"/>
                        <a:pt x="13" y="21"/>
                        <a:pt x="13" y="23"/>
                      </a:cubicBezTo>
                      <a:cubicBezTo>
                        <a:pt x="12" y="25"/>
                        <a:pt x="11" y="25"/>
                        <a:pt x="9" y="26"/>
                      </a:cubicBezTo>
                      <a:cubicBezTo>
                        <a:pt x="6" y="27"/>
                        <a:pt x="7" y="27"/>
                        <a:pt x="4" y="28"/>
                      </a:cubicBezTo>
                      <a:cubicBezTo>
                        <a:pt x="2" y="28"/>
                        <a:pt x="0" y="28"/>
                        <a:pt x="1" y="30"/>
                      </a:cubicBezTo>
                      <a:cubicBezTo>
                        <a:pt x="1" y="31"/>
                        <a:pt x="4" y="33"/>
                        <a:pt x="5" y="33"/>
                      </a:cubicBezTo>
                      <a:cubicBezTo>
                        <a:pt x="7" y="35"/>
                        <a:pt x="8" y="36"/>
                        <a:pt x="10" y="34"/>
                      </a:cubicBezTo>
                      <a:cubicBezTo>
                        <a:pt x="12" y="32"/>
                        <a:pt x="11" y="31"/>
                        <a:pt x="14" y="30"/>
                      </a:cubicBezTo>
                      <a:cubicBezTo>
                        <a:pt x="16" y="29"/>
                        <a:pt x="16" y="30"/>
                        <a:pt x="18" y="29"/>
                      </a:cubicBezTo>
                      <a:cubicBezTo>
                        <a:pt x="19" y="27"/>
                        <a:pt x="20" y="25"/>
                        <a:pt x="22" y="25"/>
                      </a:cubicBezTo>
                      <a:cubicBezTo>
                        <a:pt x="24" y="25"/>
                        <a:pt x="27" y="26"/>
                        <a:pt x="29" y="26"/>
                      </a:cubicBezTo>
                      <a:cubicBezTo>
                        <a:pt x="32" y="24"/>
                        <a:pt x="34" y="19"/>
                        <a:pt x="36" y="16"/>
                      </a:cubicBezTo>
                      <a:cubicBezTo>
                        <a:pt x="37" y="15"/>
                        <a:pt x="39" y="13"/>
                        <a:pt x="40" y="1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82" name="Freeform 296">
                  <a:extLst>
                    <a:ext uri="{FF2B5EF4-FFF2-40B4-BE49-F238E27FC236}">
                      <a16:creationId xmlns:a16="http://schemas.microsoft.com/office/drawing/2014/main" id="{317C8B03-3C56-452D-9C56-F8D690239B5C}"/>
                    </a:ext>
                  </a:extLst>
                </p:cNvPr>
                <p:cNvSpPr>
                  <a:spLocks/>
                </p:cNvSpPr>
                <p:nvPr/>
              </p:nvSpPr>
              <p:spPr bwMode="auto">
                <a:xfrm>
                  <a:off x="3860644" y="6214197"/>
                  <a:ext cx="0" cy="1588"/>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83" name="Freeform 297">
                  <a:extLst>
                    <a:ext uri="{FF2B5EF4-FFF2-40B4-BE49-F238E27FC236}">
                      <a16:creationId xmlns:a16="http://schemas.microsoft.com/office/drawing/2014/main" id="{60ECCAC8-B384-4746-9D34-14AC741D8683}"/>
                    </a:ext>
                  </a:extLst>
                </p:cNvPr>
                <p:cNvSpPr>
                  <a:spLocks/>
                </p:cNvSpPr>
                <p:nvPr/>
              </p:nvSpPr>
              <p:spPr bwMode="auto">
                <a:xfrm>
                  <a:off x="3859056" y="6215785"/>
                  <a:ext cx="1588" cy="0"/>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0" y="1"/>
                        <a:pt x="0" y="1"/>
                        <a:pt x="1"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nvGrpSpPr>
                <p:cNvPr id="684" name="Group 683">
                  <a:extLst>
                    <a:ext uri="{FF2B5EF4-FFF2-40B4-BE49-F238E27FC236}">
                      <a16:creationId xmlns:a16="http://schemas.microsoft.com/office/drawing/2014/main" id="{2F9F02B2-250C-4BA9-B342-CEF20E14BF50}"/>
                    </a:ext>
                  </a:extLst>
                </p:cNvPr>
                <p:cNvGrpSpPr/>
                <p:nvPr/>
              </p:nvGrpSpPr>
              <p:grpSpPr>
                <a:xfrm>
                  <a:off x="3366930" y="5004509"/>
                  <a:ext cx="304802" cy="1368440"/>
                  <a:chOff x="3430591" y="5207066"/>
                  <a:chExt cx="304802" cy="1368440"/>
                </a:xfrm>
                <a:grpFill/>
              </p:grpSpPr>
              <p:sp>
                <p:nvSpPr>
                  <p:cNvPr id="693" name="Freeform 93">
                    <a:extLst>
                      <a:ext uri="{FF2B5EF4-FFF2-40B4-BE49-F238E27FC236}">
                        <a16:creationId xmlns:a16="http://schemas.microsoft.com/office/drawing/2014/main" id="{83A5117F-85E2-4535-9E15-3E30D669512F}"/>
                      </a:ext>
                    </a:extLst>
                  </p:cNvPr>
                  <p:cNvSpPr>
                    <a:spLocks/>
                  </p:cNvSpPr>
                  <p:nvPr/>
                </p:nvSpPr>
                <p:spPr bwMode="auto">
                  <a:xfrm>
                    <a:off x="3490916" y="6483430"/>
                    <a:ext cx="17463" cy="14288"/>
                  </a:xfrm>
                  <a:custGeom>
                    <a:avLst/>
                    <a:gdLst>
                      <a:gd name="T0" fmla="*/ 12 w 16"/>
                      <a:gd name="T1" fmla="*/ 9 h 13"/>
                      <a:gd name="T2" fmla="*/ 6 w 16"/>
                      <a:gd name="T3" fmla="*/ 2 h 13"/>
                      <a:gd name="T4" fmla="*/ 2 w 16"/>
                      <a:gd name="T5" fmla="*/ 0 h 13"/>
                      <a:gd name="T6" fmla="*/ 2 w 16"/>
                      <a:gd name="T7" fmla="*/ 5 h 13"/>
                      <a:gd name="T8" fmla="*/ 7 w 16"/>
                      <a:gd name="T9" fmla="*/ 7 h 13"/>
                      <a:gd name="T10" fmla="*/ 11 w 16"/>
                      <a:gd name="T11" fmla="*/ 12 h 13"/>
                      <a:gd name="T12" fmla="*/ 16 w 16"/>
                      <a:gd name="T13" fmla="*/ 13 h 13"/>
                      <a:gd name="T14" fmla="*/ 12 w 16"/>
                      <a:gd name="T15" fmla="*/ 9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12" y="9"/>
                        </a:moveTo>
                        <a:cubicBezTo>
                          <a:pt x="10" y="6"/>
                          <a:pt x="9" y="4"/>
                          <a:pt x="6" y="2"/>
                        </a:cubicBezTo>
                        <a:cubicBezTo>
                          <a:pt x="5" y="1"/>
                          <a:pt x="4" y="0"/>
                          <a:pt x="2" y="0"/>
                        </a:cubicBezTo>
                        <a:cubicBezTo>
                          <a:pt x="0" y="1"/>
                          <a:pt x="0" y="4"/>
                          <a:pt x="2" y="5"/>
                        </a:cubicBezTo>
                        <a:cubicBezTo>
                          <a:pt x="4" y="6"/>
                          <a:pt x="5" y="6"/>
                          <a:pt x="7" y="7"/>
                        </a:cubicBezTo>
                        <a:cubicBezTo>
                          <a:pt x="8" y="9"/>
                          <a:pt x="9" y="11"/>
                          <a:pt x="11" y="12"/>
                        </a:cubicBezTo>
                        <a:cubicBezTo>
                          <a:pt x="11" y="13"/>
                          <a:pt x="15" y="13"/>
                          <a:pt x="16" y="13"/>
                        </a:cubicBezTo>
                        <a:cubicBezTo>
                          <a:pt x="16" y="11"/>
                          <a:pt x="13" y="9"/>
                          <a:pt x="12" y="9"/>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94" name="Freeform 94">
                    <a:extLst>
                      <a:ext uri="{FF2B5EF4-FFF2-40B4-BE49-F238E27FC236}">
                        <a16:creationId xmlns:a16="http://schemas.microsoft.com/office/drawing/2014/main" id="{3CC44D33-54A9-452E-8A18-88610D92F4CD}"/>
                      </a:ext>
                    </a:extLst>
                  </p:cNvPr>
                  <p:cNvSpPr>
                    <a:spLocks/>
                  </p:cNvSpPr>
                  <p:nvPr/>
                </p:nvSpPr>
                <p:spPr bwMode="auto">
                  <a:xfrm>
                    <a:off x="3490916" y="6488193"/>
                    <a:ext cx="3175" cy="1588"/>
                  </a:xfrm>
                  <a:custGeom>
                    <a:avLst/>
                    <a:gdLst>
                      <a:gd name="T0" fmla="*/ 2 w 4"/>
                      <a:gd name="T1" fmla="*/ 1 h 2"/>
                      <a:gd name="T2" fmla="*/ 2 w 4"/>
                      <a:gd name="T3" fmla="*/ 1 h 2"/>
                    </a:gdLst>
                    <a:ahLst/>
                    <a:cxnLst>
                      <a:cxn ang="0">
                        <a:pos x="T0" y="T1"/>
                      </a:cxn>
                      <a:cxn ang="0">
                        <a:pos x="T2" y="T3"/>
                      </a:cxn>
                    </a:cxnLst>
                    <a:rect l="0" t="0" r="r" b="b"/>
                    <a:pathLst>
                      <a:path w="4" h="2">
                        <a:moveTo>
                          <a:pt x="2" y="1"/>
                        </a:moveTo>
                        <a:cubicBezTo>
                          <a:pt x="0" y="0"/>
                          <a:pt x="4" y="2"/>
                          <a:pt x="2"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95" name="Freeform 97">
                    <a:extLst>
                      <a:ext uri="{FF2B5EF4-FFF2-40B4-BE49-F238E27FC236}">
                        <a16:creationId xmlns:a16="http://schemas.microsoft.com/office/drawing/2014/main" id="{EA1878AF-F353-4580-8450-941AA01BAD3F}"/>
                      </a:ext>
                    </a:extLst>
                  </p:cNvPr>
                  <p:cNvSpPr>
                    <a:spLocks/>
                  </p:cNvSpPr>
                  <p:nvPr/>
                </p:nvSpPr>
                <p:spPr bwMode="auto">
                  <a:xfrm>
                    <a:off x="3475041" y="6438980"/>
                    <a:ext cx="33338" cy="25400"/>
                  </a:xfrm>
                  <a:custGeom>
                    <a:avLst/>
                    <a:gdLst>
                      <a:gd name="T0" fmla="*/ 14 w 32"/>
                      <a:gd name="T1" fmla="*/ 19 h 24"/>
                      <a:gd name="T2" fmla="*/ 17 w 32"/>
                      <a:gd name="T3" fmla="*/ 14 h 24"/>
                      <a:gd name="T4" fmla="*/ 23 w 32"/>
                      <a:gd name="T5" fmla="*/ 11 h 24"/>
                      <a:gd name="T6" fmla="*/ 28 w 32"/>
                      <a:gd name="T7" fmla="*/ 9 h 24"/>
                      <a:gd name="T8" fmla="*/ 31 w 32"/>
                      <a:gd name="T9" fmla="*/ 5 h 24"/>
                      <a:gd name="T10" fmla="*/ 28 w 32"/>
                      <a:gd name="T11" fmla="*/ 4 h 24"/>
                      <a:gd name="T12" fmla="*/ 22 w 32"/>
                      <a:gd name="T13" fmla="*/ 9 h 24"/>
                      <a:gd name="T14" fmla="*/ 17 w 32"/>
                      <a:gd name="T15" fmla="*/ 5 h 24"/>
                      <a:gd name="T16" fmla="*/ 10 w 32"/>
                      <a:gd name="T17" fmla="*/ 5 h 24"/>
                      <a:gd name="T18" fmla="*/ 5 w 32"/>
                      <a:gd name="T19" fmla="*/ 1 h 24"/>
                      <a:gd name="T20" fmla="*/ 2 w 32"/>
                      <a:gd name="T21" fmla="*/ 5 h 24"/>
                      <a:gd name="T22" fmla="*/ 3 w 32"/>
                      <a:gd name="T23" fmla="*/ 8 h 24"/>
                      <a:gd name="T24" fmla="*/ 3 w 32"/>
                      <a:gd name="T25" fmla="*/ 9 h 24"/>
                      <a:gd name="T26" fmla="*/ 6 w 32"/>
                      <a:gd name="T27" fmla="*/ 14 h 24"/>
                      <a:gd name="T28" fmla="*/ 2 w 32"/>
                      <a:gd name="T29" fmla="*/ 19 h 24"/>
                      <a:gd name="T30" fmla="*/ 2 w 32"/>
                      <a:gd name="T31" fmla="*/ 19 h 24"/>
                      <a:gd name="T32" fmla="*/ 3 w 32"/>
                      <a:gd name="T33" fmla="*/ 23 h 24"/>
                      <a:gd name="T34" fmla="*/ 8 w 32"/>
                      <a:gd name="T35" fmla="*/ 20 h 24"/>
                      <a:gd name="T36" fmla="*/ 14 w 32"/>
                      <a:gd name="T37"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4">
                        <a:moveTo>
                          <a:pt x="14" y="19"/>
                        </a:moveTo>
                        <a:cubicBezTo>
                          <a:pt x="15" y="17"/>
                          <a:pt x="15" y="15"/>
                          <a:pt x="17" y="14"/>
                        </a:cubicBezTo>
                        <a:cubicBezTo>
                          <a:pt x="19" y="13"/>
                          <a:pt x="21" y="13"/>
                          <a:pt x="23" y="11"/>
                        </a:cubicBezTo>
                        <a:cubicBezTo>
                          <a:pt x="25" y="10"/>
                          <a:pt x="26" y="10"/>
                          <a:pt x="28" y="9"/>
                        </a:cubicBezTo>
                        <a:cubicBezTo>
                          <a:pt x="30" y="8"/>
                          <a:pt x="32" y="8"/>
                          <a:pt x="31" y="5"/>
                        </a:cubicBezTo>
                        <a:cubicBezTo>
                          <a:pt x="31" y="1"/>
                          <a:pt x="30" y="2"/>
                          <a:pt x="28" y="4"/>
                        </a:cubicBezTo>
                        <a:cubicBezTo>
                          <a:pt x="26" y="5"/>
                          <a:pt x="25" y="8"/>
                          <a:pt x="22" y="9"/>
                        </a:cubicBezTo>
                        <a:cubicBezTo>
                          <a:pt x="19" y="9"/>
                          <a:pt x="19" y="7"/>
                          <a:pt x="17" y="5"/>
                        </a:cubicBezTo>
                        <a:cubicBezTo>
                          <a:pt x="14" y="3"/>
                          <a:pt x="13" y="6"/>
                          <a:pt x="10" y="5"/>
                        </a:cubicBezTo>
                        <a:cubicBezTo>
                          <a:pt x="8" y="4"/>
                          <a:pt x="8" y="1"/>
                          <a:pt x="5" y="1"/>
                        </a:cubicBezTo>
                        <a:cubicBezTo>
                          <a:pt x="3" y="0"/>
                          <a:pt x="1" y="2"/>
                          <a:pt x="2" y="5"/>
                        </a:cubicBezTo>
                        <a:cubicBezTo>
                          <a:pt x="2" y="6"/>
                          <a:pt x="3" y="7"/>
                          <a:pt x="3" y="8"/>
                        </a:cubicBezTo>
                        <a:cubicBezTo>
                          <a:pt x="3" y="8"/>
                          <a:pt x="2" y="9"/>
                          <a:pt x="3" y="9"/>
                        </a:cubicBezTo>
                        <a:cubicBezTo>
                          <a:pt x="3" y="12"/>
                          <a:pt x="5" y="12"/>
                          <a:pt x="6" y="14"/>
                        </a:cubicBezTo>
                        <a:cubicBezTo>
                          <a:pt x="7" y="17"/>
                          <a:pt x="3" y="17"/>
                          <a:pt x="2" y="19"/>
                        </a:cubicBezTo>
                        <a:cubicBezTo>
                          <a:pt x="2" y="19"/>
                          <a:pt x="2" y="19"/>
                          <a:pt x="2" y="19"/>
                        </a:cubicBezTo>
                        <a:cubicBezTo>
                          <a:pt x="1" y="21"/>
                          <a:pt x="0" y="24"/>
                          <a:pt x="3" y="23"/>
                        </a:cubicBezTo>
                        <a:cubicBezTo>
                          <a:pt x="5" y="23"/>
                          <a:pt x="6" y="20"/>
                          <a:pt x="8" y="20"/>
                        </a:cubicBezTo>
                        <a:cubicBezTo>
                          <a:pt x="10" y="19"/>
                          <a:pt x="12" y="20"/>
                          <a:pt x="14" y="19"/>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96" name="Freeform 98">
                    <a:extLst>
                      <a:ext uri="{FF2B5EF4-FFF2-40B4-BE49-F238E27FC236}">
                        <a16:creationId xmlns:a16="http://schemas.microsoft.com/office/drawing/2014/main" id="{BD5AD18F-18E3-41A4-BB4B-C0C93815E7FD}"/>
                      </a:ext>
                    </a:extLst>
                  </p:cNvPr>
                  <p:cNvSpPr>
                    <a:spLocks/>
                  </p:cNvSpPr>
                  <p:nvPr/>
                </p:nvSpPr>
                <p:spPr bwMode="auto">
                  <a:xfrm>
                    <a:off x="3476629" y="6459618"/>
                    <a:ext cx="0" cy="0"/>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0"/>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97" name="Freeform 99">
                    <a:extLst>
                      <a:ext uri="{FF2B5EF4-FFF2-40B4-BE49-F238E27FC236}">
                        <a16:creationId xmlns:a16="http://schemas.microsoft.com/office/drawing/2014/main" id="{B9DAE319-D16F-4FDF-AD62-008CAC4B4E28}"/>
                      </a:ext>
                    </a:extLst>
                  </p:cNvPr>
                  <p:cNvSpPr>
                    <a:spLocks/>
                  </p:cNvSpPr>
                  <p:nvPr/>
                </p:nvSpPr>
                <p:spPr bwMode="auto">
                  <a:xfrm>
                    <a:off x="3476629" y="6458030"/>
                    <a:ext cx="1588" cy="1588"/>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1" y="0"/>
                          <a:pt x="1" y="0"/>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98" name="Freeform 100">
                    <a:extLst>
                      <a:ext uri="{FF2B5EF4-FFF2-40B4-BE49-F238E27FC236}">
                        <a16:creationId xmlns:a16="http://schemas.microsoft.com/office/drawing/2014/main" id="{DE9C808E-0865-4220-9E13-204C52AB8E73}"/>
                      </a:ext>
                    </a:extLst>
                  </p:cNvPr>
                  <p:cNvSpPr>
                    <a:spLocks/>
                  </p:cNvSpPr>
                  <p:nvPr/>
                </p:nvSpPr>
                <p:spPr bwMode="auto">
                  <a:xfrm>
                    <a:off x="3484566" y="6475493"/>
                    <a:ext cx="0" cy="1588"/>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1"/>
                          <a:pt x="0" y="0"/>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99" name="Freeform 101">
                    <a:extLst>
                      <a:ext uri="{FF2B5EF4-FFF2-40B4-BE49-F238E27FC236}">
                        <a16:creationId xmlns:a16="http://schemas.microsoft.com/office/drawing/2014/main" id="{92EF045A-F2BB-4F36-B42B-166476818DA5}"/>
                      </a:ext>
                    </a:extLst>
                  </p:cNvPr>
                  <p:cNvSpPr>
                    <a:spLocks/>
                  </p:cNvSpPr>
                  <p:nvPr/>
                </p:nvSpPr>
                <p:spPr bwMode="auto">
                  <a:xfrm>
                    <a:off x="3482979" y="6462793"/>
                    <a:ext cx="14288" cy="17463"/>
                  </a:xfrm>
                  <a:custGeom>
                    <a:avLst/>
                    <a:gdLst>
                      <a:gd name="T0" fmla="*/ 10 w 13"/>
                      <a:gd name="T1" fmla="*/ 10 h 15"/>
                      <a:gd name="T2" fmla="*/ 12 w 13"/>
                      <a:gd name="T3" fmla="*/ 6 h 15"/>
                      <a:gd name="T4" fmla="*/ 9 w 13"/>
                      <a:gd name="T5" fmla="*/ 0 h 15"/>
                      <a:gd name="T6" fmla="*/ 5 w 13"/>
                      <a:gd name="T7" fmla="*/ 5 h 15"/>
                      <a:gd name="T8" fmla="*/ 2 w 13"/>
                      <a:gd name="T9" fmla="*/ 6 h 15"/>
                      <a:gd name="T10" fmla="*/ 2 w 13"/>
                      <a:gd name="T11" fmla="*/ 9 h 15"/>
                      <a:gd name="T12" fmla="*/ 2 w 13"/>
                      <a:gd name="T13" fmla="*/ 11 h 15"/>
                      <a:gd name="T14" fmla="*/ 1 w 13"/>
                      <a:gd name="T15" fmla="*/ 12 h 15"/>
                      <a:gd name="T16" fmla="*/ 1 w 13"/>
                      <a:gd name="T17" fmla="*/ 12 h 15"/>
                      <a:gd name="T18" fmla="*/ 4 w 13"/>
                      <a:gd name="T19" fmla="*/ 14 h 15"/>
                      <a:gd name="T20" fmla="*/ 10 w 13"/>
                      <a:gd name="T21" fmla="*/ 14 h 15"/>
                      <a:gd name="T22" fmla="*/ 10 w 13"/>
                      <a:gd name="T23"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5">
                        <a:moveTo>
                          <a:pt x="10" y="10"/>
                        </a:moveTo>
                        <a:cubicBezTo>
                          <a:pt x="10" y="8"/>
                          <a:pt x="11" y="8"/>
                          <a:pt x="12" y="6"/>
                        </a:cubicBezTo>
                        <a:cubicBezTo>
                          <a:pt x="12" y="4"/>
                          <a:pt x="12" y="0"/>
                          <a:pt x="9" y="0"/>
                        </a:cubicBezTo>
                        <a:cubicBezTo>
                          <a:pt x="7" y="1"/>
                          <a:pt x="7" y="4"/>
                          <a:pt x="5" y="5"/>
                        </a:cubicBezTo>
                        <a:cubicBezTo>
                          <a:pt x="4" y="5"/>
                          <a:pt x="2" y="5"/>
                          <a:pt x="2" y="6"/>
                        </a:cubicBezTo>
                        <a:cubicBezTo>
                          <a:pt x="0" y="8"/>
                          <a:pt x="2" y="6"/>
                          <a:pt x="2" y="9"/>
                        </a:cubicBezTo>
                        <a:cubicBezTo>
                          <a:pt x="2" y="11"/>
                          <a:pt x="3" y="9"/>
                          <a:pt x="2" y="11"/>
                        </a:cubicBezTo>
                        <a:cubicBezTo>
                          <a:pt x="2" y="11"/>
                          <a:pt x="1" y="11"/>
                          <a:pt x="1" y="12"/>
                        </a:cubicBezTo>
                        <a:cubicBezTo>
                          <a:pt x="1" y="12"/>
                          <a:pt x="1" y="12"/>
                          <a:pt x="1" y="12"/>
                        </a:cubicBezTo>
                        <a:cubicBezTo>
                          <a:pt x="1" y="15"/>
                          <a:pt x="1" y="15"/>
                          <a:pt x="4" y="14"/>
                        </a:cubicBezTo>
                        <a:cubicBezTo>
                          <a:pt x="6" y="14"/>
                          <a:pt x="9" y="15"/>
                          <a:pt x="10" y="14"/>
                        </a:cubicBezTo>
                        <a:cubicBezTo>
                          <a:pt x="13" y="13"/>
                          <a:pt x="11" y="12"/>
                          <a:pt x="10" y="1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700" name="Freeform 102">
                    <a:extLst>
                      <a:ext uri="{FF2B5EF4-FFF2-40B4-BE49-F238E27FC236}">
                        <a16:creationId xmlns:a16="http://schemas.microsoft.com/office/drawing/2014/main" id="{6CC5DA8F-4F77-429C-92B4-B30886A113FD}"/>
                      </a:ext>
                    </a:extLst>
                  </p:cNvPr>
                  <p:cNvSpPr>
                    <a:spLocks/>
                  </p:cNvSpPr>
                  <p:nvPr/>
                </p:nvSpPr>
                <p:spPr bwMode="auto">
                  <a:xfrm>
                    <a:off x="3484566" y="6477080"/>
                    <a:ext cx="0" cy="0"/>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0"/>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701" name="Freeform 105">
                    <a:extLst>
                      <a:ext uri="{FF2B5EF4-FFF2-40B4-BE49-F238E27FC236}">
                        <a16:creationId xmlns:a16="http://schemas.microsoft.com/office/drawing/2014/main" id="{A0DD875F-83C7-44B7-AA7F-8D565DD0F9D5}"/>
                      </a:ext>
                    </a:extLst>
                  </p:cNvPr>
                  <p:cNvSpPr>
                    <a:spLocks/>
                  </p:cNvSpPr>
                  <p:nvPr/>
                </p:nvSpPr>
                <p:spPr bwMode="auto">
                  <a:xfrm>
                    <a:off x="3481391" y="6134176"/>
                    <a:ext cx="20638" cy="17463"/>
                  </a:xfrm>
                  <a:custGeom>
                    <a:avLst/>
                    <a:gdLst>
                      <a:gd name="T0" fmla="*/ 7 w 19"/>
                      <a:gd name="T1" fmla="*/ 5 h 16"/>
                      <a:gd name="T2" fmla="*/ 7 w 19"/>
                      <a:gd name="T3" fmla="*/ 5 h 16"/>
                      <a:gd name="T4" fmla="*/ 3 w 19"/>
                      <a:gd name="T5" fmla="*/ 8 h 16"/>
                      <a:gd name="T6" fmla="*/ 6 w 19"/>
                      <a:gd name="T7" fmla="*/ 10 h 16"/>
                      <a:gd name="T8" fmla="*/ 5 w 19"/>
                      <a:gd name="T9" fmla="*/ 12 h 16"/>
                      <a:gd name="T10" fmla="*/ 4 w 19"/>
                      <a:gd name="T11" fmla="*/ 14 h 16"/>
                      <a:gd name="T12" fmla="*/ 7 w 19"/>
                      <a:gd name="T13" fmla="*/ 15 h 16"/>
                      <a:gd name="T14" fmla="*/ 13 w 19"/>
                      <a:gd name="T15" fmla="*/ 11 h 16"/>
                      <a:gd name="T16" fmla="*/ 15 w 19"/>
                      <a:gd name="T17" fmla="*/ 7 h 16"/>
                      <a:gd name="T18" fmla="*/ 17 w 19"/>
                      <a:gd name="T19" fmla="*/ 6 h 16"/>
                      <a:gd name="T20" fmla="*/ 13 w 19"/>
                      <a:gd name="T21" fmla="*/ 3 h 16"/>
                      <a:gd name="T22" fmla="*/ 9 w 19"/>
                      <a:gd name="T23" fmla="*/ 0 h 16"/>
                      <a:gd name="T24" fmla="*/ 7 w 19"/>
                      <a:gd name="T25"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16">
                        <a:moveTo>
                          <a:pt x="7" y="5"/>
                        </a:moveTo>
                        <a:cubicBezTo>
                          <a:pt x="8" y="4"/>
                          <a:pt x="6" y="5"/>
                          <a:pt x="7" y="5"/>
                        </a:cubicBezTo>
                        <a:cubicBezTo>
                          <a:pt x="4" y="6"/>
                          <a:pt x="0" y="4"/>
                          <a:pt x="3" y="8"/>
                        </a:cubicBezTo>
                        <a:cubicBezTo>
                          <a:pt x="4" y="9"/>
                          <a:pt x="5" y="9"/>
                          <a:pt x="6" y="10"/>
                        </a:cubicBezTo>
                        <a:cubicBezTo>
                          <a:pt x="6" y="12"/>
                          <a:pt x="5" y="11"/>
                          <a:pt x="5" y="12"/>
                        </a:cubicBezTo>
                        <a:cubicBezTo>
                          <a:pt x="5" y="12"/>
                          <a:pt x="4" y="13"/>
                          <a:pt x="4" y="14"/>
                        </a:cubicBezTo>
                        <a:cubicBezTo>
                          <a:pt x="4" y="16"/>
                          <a:pt x="6" y="15"/>
                          <a:pt x="7" y="15"/>
                        </a:cubicBezTo>
                        <a:cubicBezTo>
                          <a:pt x="8" y="14"/>
                          <a:pt x="12" y="12"/>
                          <a:pt x="13" y="11"/>
                        </a:cubicBezTo>
                        <a:cubicBezTo>
                          <a:pt x="14" y="10"/>
                          <a:pt x="14" y="8"/>
                          <a:pt x="15" y="7"/>
                        </a:cubicBezTo>
                        <a:cubicBezTo>
                          <a:pt x="15" y="7"/>
                          <a:pt x="17" y="7"/>
                          <a:pt x="17" y="6"/>
                        </a:cubicBezTo>
                        <a:cubicBezTo>
                          <a:pt x="19" y="2"/>
                          <a:pt x="15" y="4"/>
                          <a:pt x="13" y="3"/>
                        </a:cubicBezTo>
                        <a:cubicBezTo>
                          <a:pt x="11" y="2"/>
                          <a:pt x="12" y="0"/>
                          <a:pt x="9" y="0"/>
                        </a:cubicBezTo>
                        <a:cubicBezTo>
                          <a:pt x="4" y="0"/>
                          <a:pt x="9" y="4"/>
                          <a:pt x="7" y="5"/>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nvGrpSpPr>
                  <p:cNvPr id="702" name="Group 701">
                    <a:extLst>
                      <a:ext uri="{FF2B5EF4-FFF2-40B4-BE49-F238E27FC236}">
                        <a16:creationId xmlns:a16="http://schemas.microsoft.com/office/drawing/2014/main" id="{A2FEF127-F593-4B29-9EA0-22B37298D0C0}"/>
                      </a:ext>
                    </a:extLst>
                  </p:cNvPr>
                  <p:cNvGrpSpPr/>
                  <p:nvPr/>
                </p:nvGrpSpPr>
                <p:grpSpPr>
                  <a:xfrm>
                    <a:off x="3430591" y="5207066"/>
                    <a:ext cx="304802" cy="1368440"/>
                    <a:chOff x="3430591" y="5207066"/>
                    <a:chExt cx="304802" cy="1368440"/>
                  </a:xfrm>
                  <a:grpFill/>
                </p:grpSpPr>
                <p:sp>
                  <p:nvSpPr>
                    <p:cNvPr id="703" name="Freeform 95">
                      <a:extLst>
                        <a:ext uri="{FF2B5EF4-FFF2-40B4-BE49-F238E27FC236}">
                          <a16:creationId xmlns:a16="http://schemas.microsoft.com/office/drawing/2014/main" id="{B2E10C73-3B94-41EC-84F4-1439E6789370}"/>
                        </a:ext>
                      </a:extLst>
                    </p:cNvPr>
                    <p:cNvSpPr>
                      <a:spLocks/>
                    </p:cNvSpPr>
                    <p:nvPr/>
                  </p:nvSpPr>
                  <p:spPr bwMode="auto">
                    <a:xfrm>
                      <a:off x="3430591" y="5207066"/>
                      <a:ext cx="247650" cy="1308115"/>
                    </a:xfrm>
                    <a:custGeom>
                      <a:avLst/>
                      <a:gdLst>
                        <a:gd name="T0" fmla="*/ 158 w 231"/>
                        <a:gd name="T1" fmla="*/ 1155 h 1226"/>
                        <a:gd name="T2" fmla="*/ 79 w 231"/>
                        <a:gd name="T3" fmla="*/ 1122 h 1226"/>
                        <a:gd name="T4" fmla="*/ 44 w 231"/>
                        <a:gd name="T5" fmla="*/ 1082 h 1226"/>
                        <a:gd name="T6" fmla="*/ 78 w 231"/>
                        <a:gd name="T7" fmla="*/ 1005 h 1226"/>
                        <a:gd name="T8" fmla="*/ 94 w 231"/>
                        <a:gd name="T9" fmla="*/ 943 h 1226"/>
                        <a:gd name="T10" fmla="*/ 88 w 231"/>
                        <a:gd name="T11" fmla="*/ 879 h 1226"/>
                        <a:gd name="T12" fmla="*/ 97 w 231"/>
                        <a:gd name="T13" fmla="*/ 848 h 1226"/>
                        <a:gd name="T14" fmla="*/ 88 w 231"/>
                        <a:gd name="T15" fmla="*/ 788 h 1226"/>
                        <a:gd name="T16" fmla="*/ 95 w 231"/>
                        <a:gd name="T17" fmla="*/ 721 h 1226"/>
                        <a:gd name="T18" fmla="*/ 115 w 231"/>
                        <a:gd name="T19" fmla="*/ 646 h 1226"/>
                        <a:gd name="T20" fmla="*/ 134 w 231"/>
                        <a:gd name="T21" fmla="*/ 548 h 1226"/>
                        <a:gd name="T22" fmla="*/ 144 w 231"/>
                        <a:gd name="T23" fmla="*/ 476 h 1226"/>
                        <a:gd name="T24" fmla="*/ 137 w 231"/>
                        <a:gd name="T25" fmla="*/ 415 h 1226"/>
                        <a:gd name="T26" fmla="*/ 146 w 231"/>
                        <a:gd name="T27" fmla="*/ 362 h 1226"/>
                        <a:gd name="T28" fmla="*/ 192 w 231"/>
                        <a:gd name="T29" fmla="*/ 288 h 1226"/>
                        <a:gd name="T30" fmla="*/ 197 w 231"/>
                        <a:gd name="T31" fmla="*/ 207 h 1226"/>
                        <a:gd name="T32" fmla="*/ 231 w 231"/>
                        <a:gd name="T33" fmla="*/ 163 h 1226"/>
                        <a:gd name="T34" fmla="*/ 199 w 231"/>
                        <a:gd name="T35" fmla="*/ 112 h 1226"/>
                        <a:gd name="T36" fmla="*/ 187 w 231"/>
                        <a:gd name="T37" fmla="*/ 50 h 1226"/>
                        <a:gd name="T38" fmla="*/ 154 w 231"/>
                        <a:gd name="T39" fmla="*/ 4 h 1226"/>
                        <a:gd name="T40" fmla="*/ 140 w 231"/>
                        <a:gd name="T41" fmla="*/ 53 h 1226"/>
                        <a:gd name="T42" fmla="*/ 132 w 231"/>
                        <a:gd name="T43" fmla="*/ 167 h 1226"/>
                        <a:gd name="T44" fmla="*/ 128 w 231"/>
                        <a:gd name="T45" fmla="*/ 267 h 1226"/>
                        <a:gd name="T46" fmla="*/ 109 w 231"/>
                        <a:gd name="T47" fmla="*/ 340 h 1226"/>
                        <a:gd name="T48" fmla="*/ 100 w 231"/>
                        <a:gd name="T49" fmla="*/ 428 h 1226"/>
                        <a:gd name="T50" fmla="*/ 100 w 231"/>
                        <a:gd name="T51" fmla="*/ 496 h 1226"/>
                        <a:gd name="T52" fmla="*/ 77 w 231"/>
                        <a:gd name="T53" fmla="*/ 557 h 1226"/>
                        <a:gd name="T54" fmla="*/ 59 w 231"/>
                        <a:gd name="T55" fmla="*/ 602 h 1226"/>
                        <a:gd name="T56" fmla="*/ 45 w 231"/>
                        <a:gd name="T57" fmla="*/ 657 h 1226"/>
                        <a:gd name="T58" fmla="*/ 40 w 231"/>
                        <a:gd name="T59" fmla="*/ 720 h 1226"/>
                        <a:gd name="T60" fmla="*/ 40 w 231"/>
                        <a:gd name="T61" fmla="*/ 767 h 1226"/>
                        <a:gd name="T62" fmla="*/ 65 w 231"/>
                        <a:gd name="T63" fmla="*/ 768 h 1226"/>
                        <a:gd name="T64" fmla="*/ 76 w 231"/>
                        <a:gd name="T65" fmla="*/ 774 h 1226"/>
                        <a:gd name="T66" fmla="*/ 69 w 231"/>
                        <a:gd name="T67" fmla="*/ 795 h 1226"/>
                        <a:gd name="T68" fmla="*/ 68 w 231"/>
                        <a:gd name="T69" fmla="*/ 815 h 1226"/>
                        <a:gd name="T70" fmla="*/ 61 w 231"/>
                        <a:gd name="T71" fmla="*/ 849 h 1226"/>
                        <a:gd name="T72" fmla="*/ 65 w 231"/>
                        <a:gd name="T73" fmla="*/ 884 h 1226"/>
                        <a:gd name="T74" fmla="*/ 57 w 231"/>
                        <a:gd name="T75" fmla="*/ 906 h 1226"/>
                        <a:gd name="T76" fmla="*/ 43 w 231"/>
                        <a:gd name="T77" fmla="*/ 932 h 1226"/>
                        <a:gd name="T78" fmla="*/ 32 w 231"/>
                        <a:gd name="T79" fmla="*/ 947 h 1226"/>
                        <a:gd name="T80" fmla="*/ 19 w 231"/>
                        <a:gd name="T81" fmla="*/ 932 h 1226"/>
                        <a:gd name="T82" fmla="*/ 13 w 231"/>
                        <a:gd name="T83" fmla="*/ 922 h 1226"/>
                        <a:gd name="T84" fmla="*/ 7 w 231"/>
                        <a:gd name="T85" fmla="*/ 954 h 1226"/>
                        <a:gd name="T86" fmla="*/ 19 w 231"/>
                        <a:gd name="T87" fmla="*/ 976 h 1226"/>
                        <a:gd name="T88" fmla="*/ 43 w 231"/>
                        <a:gd name="T89" fmla="*/ 993 h 1226"/>
                        <a:gd name="T90" fmla="*/ 36 w 231"/>
                        <a:gd name="T91" fmla="*/ 1004 h 1226"/>
                        <a:gd name="T92" fmla="*/ 21 w 231"/>
                        <a:gd name="T93" fmla="*/ 1023 h 1226"/>
                        <a:gd name="T94" fmla="*/ 26 w 231"/>
                        <a:gd name="T95" fmla="*/ 1045 h 1226"/>
                        <a:gd name="T96" fmla="*/ 33 w 231"/>
                        <a:gd name="T97" fmla="*/ 1052 h 1226"/>
                        <a:gd name="T98" fmla="*/ 28 w 231"/>
                        <a:gd name="T99" fmla="*/ 1071 h 1226"/>
                        <a:gd name="T100" fmla="*/ 26 w 231"/>
                        <a:gd name="T101" fmla="*/ 1075 h 1226"/>
                        <a:gd name="T102" fmla="*/ 17 w 231"/>
                        <a:gd name="T103" fmla="*/ 1085 h 1226"/>
                        <a:gd name="T104" fmla="*/ 44 w 231"/>
                        <a:gd name="T105" fmla="*/ 1097 h 1226"/>
                        <a:gd name="T106" fmla="*/ 29 w 231"/>
                        <a:gd name="T107" fmla="*/ 1118 h 1226"/>
                        <a:gd name="T108" fmla="*/ 43 w 231"/>
                        <a:gd name="T109" fmla="*/ 1136 h 1226"/>
                        <a:gd name="T110" fmla="*/ 56 w 231"/>
                        <a:gd name="T111" fmla="*/ 1138 h 1226"/>
                        <a:gd name="T112" fmla="*/ 74 w 231"/>
                        <a:gd name="T113" fmla="*/ 1152 h 1226"/>
                        <a:gd name="T114" fmla="*/ 89 w 231"/>
                        <a:gd name="T115" fmla="*/ 1177 h 1226"/>
                        <a:gd name="T116" fmla="*/ 71 w 231"/>
                        <a:gd name="T117" fmla="*/ 1187 h 1226"/>
                        <a:gd name="T118" fmla="*/ 77 w 231"/>
                        <a:gd name="T119" fmla="*/ 1199 h 1226"/>
                        <a:gd name="T120" fmla="*/ 109 w 231"/>
                        <a:gd name="T121" fmla="*/ 1194 h 1226"/>
                        <a:gd name="T122" fmla="*/ 93 w 231"/>
                        <a:gd name="T123" fmla="*/ 1202 h 1226"/>
                        <a:gd name="T124" fmla="*/ 121 w 231"/>
                        <a:gd name="T125" fmla="*/ 1199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1" h="1226">
                          <a:moveTo>
                            <a:pt x="139" y="1175"/>
                          </a:moveTo>
                          <a:cubicBezTo>
                            <a:pt x="145" y="1173"/>
                            <a:pt x="151" y="1172"/>
                            <a:pt x="157" y="1170"/>
                          </a:cubicBezTo>
                          <a:cubicBezTo>
                            <a:pt x="161" y="1169"/>
                            <a:pt x="163" y="1167"/>
                            <a:pt x="165" y="1165"/>
                          </a:cubicBezTo>
                          <a:cubicBezTo>
                            <a:pt x="168" y="1162"/>
                            <a:pt x="169" y="1162"/>
                            <a:pt x="173" y="1162"/>
                          </a:cubicBezTo>
                          <a:cubicBezTo>
                            <a:pt x="179" y="1162"/>
                            <a:pt x="183" y="1163"/>
                            <a:pt x="188" y="1165"/>
                          </a:cubicBezTo>
                          <a:cubicBezTo>
                            <a:pt x="178" y="1161"/>
                            <a:pt x="169" y="1157"/>
                            <a:pt x="158" y="1155"/>
                          </a:cubicBezTo>
                          <a:cubicBezTo>
                            <a:pt x="145" y="1153"/>
                            <a:pt x="133" y="1154"/>
                            <a:pt x="120" y="1154"/>
                          </a:cubicBezTo>
                          <a:cubicBezTo>
                            <a:pt x="115" y="1154"/>
                            <a:pt x="110" y="1154"/>
                            <a:pt x="104" y="1153"/>
                          </a:cubicBezTo>
                          <a:cubicBezTo>
                            <a:pt x="99" y="1153"/>
                            <a:pt x="91" y="1153"/>
                            <a:pt x="88" y="1148"/>
                          </a:cubicBezTo>
                          <a:cubicBezTo>
                            <a:pt x="86" y="1147"/>
                            <a:pt x="85" y="1145"/>
                            <a:pt x="84" y="1143"/>
                          </a:cubicBezTo>
                          <a:cubicBezTo>
                            <a:pt x="82" y="1141"/>
                            <a:pt x="79" y="1140"/>
                            <a:pt x="78" y="1137"/>
                          </a:cubicBezTo>
                          <a:cubicBezTo>
                            <a:pt x="76" y="1132"/>
                            <a:pt x="81" y="1127"/>
                            <a:pt x="79" y="1122"/>
                          </a:cubicBezTo>
                          <a:cubicBezTo>
                            <a:pt x="77" y="1118"/>
                            <a:pt x="74" y="1116"/>
                            <a:pt x="77" y="1111"/>
                          </a:cubicBezTo>
                          <a:cubicBezTo>
                            <a:pt x="78" y="1109"/>
                            <a:pt x="80" y="1107"/>
                            <a:pt x="79" y="1104"/>
                          </a:cubicBezTo>
                          <a:cubicBezTo>
                            <a:pt x="77" y="1101"/>
                            <a:pt x="73" y="1100"/>
                            <a:pt x="70" y="1101"/>
                          </a:cubicBezTo>
                          <a:cubicBezTo>
                            <a:pt x="65" y="1102"/>
                            <a:pt x="59" y="1108"/>
                            <a:pt x="54" y="1106"/>
                          </a:cubicBezTo>
                          <a:cubicBezTo>
                            <a:pt x="48" y="1104"/>
                            <a:pt x="52" y="1094"/>
                            <a:pt x="51" y="1089"/>
                          </a:cubicBezTo>
                          <a:cubicBezTo>
                            <a:pt x="49" y="1086"/>
                            <a:pt x="45" y="1085"/>
                            <a:pt x="44" y="1082"/>
                          </a:cubicBezTo>
                          <a:cubicBezTo>
                            <a:pt x="42" y="1077"/>
                            <a:pt x="44" y="1070"/>
                            <a:pt x="44" y="1065"/>
                          </a:cubicBezTo>
                          <a:cubicBezTo>
                            <a:pt x="44" y="1061"/>
                            <a:pt x="44" y="1057"/>
                            <a:pt x="45" y="1053"/>
                          </a:cubicBezTo>
                          <a:cubicBezTo>
                            <a:pt x="47" y="1047"/>
                            <a:pt x="50" y="1047"/>
                            <a:pt x="55" y="1044"/>
                          </a:cubicBezTo>
                          <a:cubicBezTo>
                            <a:pt x="60" y="1042"/>
                            <a:pt x="64" y="1037"/>
                            <a:pt x="68" y="1032"/>
                          </a:cubicBezTo>
                          <a:cubicBezTo>
                            <a:pt x="72" y="1028"/>
                            <a:pt x="70" y="1022"/>
                            <a:pt x="72" y="1016"/>
                          </a:cubicBezTo>
                          <a:cubicBezTo>
                            <a:pt x="74" y="1012"/>
                            <a:pt x="79" y="1010"/>
                            <a:pt x="78" y="1005"/>
                          </a:cubicBezTo>
                          <a:cubicBezTo>
                            <a:pt x="76" y="1000"/>
                            <a:pt x="72" y="996"/>
                            <a:pt x="73" y="990"/>
                          </a:cubicBezTo>
                          <a:cubicBezTo>
                            <a:pt x="74" y="986"/>
                            <a:pt x="75" y="980"/>
                            <a:pt x="78" y="978"/>
                          </a:cubicBezTo>
                          <a:cubicBezTo>
                            <a:pt x="81" y="976"/>
                            <a:pt x="88" y="974"/>
                            <a:pt x="90" y="971"/>
                          </a:cubicBezTo>
                          <a:cubicBezTo>
                            <a:pt x="92" y="967"/>
                            <a:pt x="87" y="962"/>
                            <a:pt x="91" y="957"/>
                          </a:cubicBezTo>
                          <a:cubicBezTo>
                            <a:pt x="93" y="955"/>
                            <a:pt x="96" y="954"/>
                            <a:pt x="97" y="952"/>
                          </a:cubicBezTo>
                          <a:cubicBezTo>
                            <a:pt x="97" y="949"/>
                            <a:pt x="94" y="945"/>
                            <a:pt x="94" y="943"/>
                          </a:cubicBezTo>
                          <a:cubicBezTo>
                            <a:pt x="93" y="939"/>
                            <a:pt x="93" y="934"/>
                            <a:pt x="94" y="931"/>
                          </a:cubicBezTo>
                          <a:cubicBezTo>
                            <a:pt x="95" y="928"/>
                            <a:pt x="97" y="927"/>
                            <a:pt x="97" y="924"/>
                          </a:cubicBezTo>
                          <a:cubicBezTo>
                            <a:pt x="98" y="920"/>
                            <a:pt x="95" y="917"/>
                            <a:pt x="95" y="913"/>
                          </a:cubicBezTo>
                          <a:cubicBezTo>
                            <a:pt x="96" y="909"/>
                            <a:pt x="100" y="909"/>
                            <a:pt x="103" y="906"/>
                          </a:cubicBezTo>
                          <a:cubicBezTo>
                            <a:pt x="106" y="902"/>
                            <a:pt x="105" y="897"/>
                            <a:pt x="101" y="894"/>
                          </a:cubicBezTo>
                          <a:cubicBezTo>
                            <a:pt x="97" y="892"/>
                            <a:pt x="81" y="885"/>
                            <a:pt x="88" y="879"/>
                          </a:cubicBezTo>
                          <a:cubicBezTo>
                            <a:pt x="92" y="876"/>
                            <a:pt x="99" y="880"/>
                            <a:pt x="104" y="881"/>
                          </a:cubicBezTo>
                          <a:cubicBezTo>
                            <a:pt x="107" y="881"/>
                            <a:pt x="110" y="879"/>
                            <a:pt x="111" y="875"/>
                          </a:cubicBezTo>
                          <a:cubicBezTo>
                            <a:pt x="112" y="873"/>
                            <a:pt x="113" y="872"/>
                            <a:pt x="110" y="871"/>
                          </a:cubicBezTo>
                          <a:cubicBezTo>
                            <a:pt x="108" y="870"/>
                            <a:pt x="105" y="870"/>
                            <a:pt x="102" y="870"/>
                          </a:cubicBezTo>
                          <a:cubicBezTo>
                            <a:pt x="96" y="870"/>
                            <a:pt x="93" y="870"/>
                            <a:pt x="93" y="863"/>
                          </a:cubicBezTo>
                          <a:cubicBezTo>
                            <a:pt x="94" y="858"/>
                            <a:pt x="97" y="853"/>
                            <a:pt x="97" y="848"/>
                          </a:cubicBezTo>
                          <a:cubicBezTo>
                            <a:pt x="96" y="843"/>
                            <a:pt x="94" y="840"/>
                            <a:pt x="92" y="836"/>
                          </a:cubicBezTo>
                          <a:cubicBezTo>
                            <a:pt x="90" y="833"/>
                            <a:pt x="91" y="831"/>
                            <a:pt x="93" y="829"/>
                          </a:cubicBezTo>
                          <a:cubicBezTo>
                            <a:pt x="95" y="826"/>
                            <a:pt x="96" y="827"/>
                            <a:pt x="93" y="824"/>
                          </a:cubicBezTo>
                          <a:cubicBezTo>
                            <a:pt x="90" y="822"/>
                            <a:pt x="87" y="821"/>
                            <a:pt x="86" y="817"/>
                          </a:cubicBezTo>
                          <a:cubicBezTo>
                            <a:pt x="85" y="813"/>
                            <a:pt x="85" y="809"/>
                            <a:pt x="85" y="805"/>
                          </a:cubicBezTo>
                          <a:cubicBezTo>
                            <a:pt x="85" y="800"/>
                            <a:pt x="83" y="792"/>
                            <a:pt x="88" y="788"/>
                          </a:cubicBezTo>
                          <a:cubicBezTo>
                            <a:pt x="91" y="785"/>
                            <a:pt x="96" y="787"/>
                            <a:pt x="94" y="781"/>
                          </a:cubicBezTo>
                          <a:cubicBezTo>
                            <a:pt x="92" y="775"/>
                            <a:pt x="89" y="772"/>
                            <a:pt x="90" y="766"/>
                          </a:cubicBezTo>
                          <a:cubicBezTo>
                            <a:pt x="93" y="756"/>
                            <a:pt x="90" y="746"/>
                            <a:pt x="91" y="737"/>
                          </a:cubicBezTo>
                          <a:cubicBezTo>
                            <a:pt x="91" y="736"/>
                            <a:pt x="91" y="735"/>
                            <a:pt x="91" y="734"/>
                          </a:cubicBezTo>
                          <a:cubicBezTo>
                            <a:pt x="92" y="731"/>
                            <a:pt x="95" y="730"/>
                            <a:pt x="96" y="728"/>
                          </a:cubicBezTo>
                          <a:cubicBezTo>
                            <a:pt x="97" y="726"/>
                            <a:pt x="95" y="723"/>
                            <a:pt x="95" y="721"/>
                          </a:cubicBezTo>
                          <a:cubicBezTo>
                            <a:pt x="94" y="717"/>
                            <a:pt x="95" y="716"/>
                            <a:pt x="97" y="713"/>
                          </a:cubicBezTo>
                          <a:cubicBezTo>
                            <a:pt x="99" y="709"/>
                            <a:pt x="98" y="704"/>
                            <a:pt x="101" y="699"/>
                          </a:cubicBezTo>
                          <a:cubicBezTo>
                            <a:pt x="104" y="694"/>
                            <a:pt x="102" y="688"/>
                            <a:pt x="104" y="683"/>
                          </a:cubicBezTo>
                          <a:cubicBezTo>
                            <a:pt x="105" y="679"/>
                            <a:pt x="106" y="675"/>
                            <a:pt x="109" y="672"/>
                          </a:cubicBezTo>
                          <a:cubicBezTo>
                            <a:pt x="113" y="669"/>
                            <a:pt x="120" y="670"/>
                            <a:pt x="120" y="664"/>
                          </a:cubicBezTo>
                          <a:cubicBezTo>
                            <a:pt x="119" y="658"/>
                            <a:pt x="117" y="652"/>
                            <a:pt x="115" y="646"/>
                          </a:cubicBezTo>
                          <a:cubicBezTo>
                            <a:pt x="114" y="640"/>
                            <a:pt x="114" y="635"/>
                            <a:pt x="113" y="629"/>
                          </a:cubicBezTo>
                          <a:cubicBezTo>
                            <a:pt x="113" y="618"/>
                            <a:pt x="113" y="607"/>
                            <a:pt x="117" y="596"/>
                          </a:cubicBezTo>
                          <a:cubicBezTo>
                            <a:pt x="119" y="590"/>
                            <a:pt x="124" y="594"/>
                            <a:pt x="127" y="590"/>
                          </a:cubicBezTo>
                          <a:cubicBezTo>
                            <a:pt x="129" y="588"/>
                            <a:pt x="128" y="585"/>
                            <a:pt x="130" y="583"/>
                          </a:cubicBezTo>
                          <a:cubicBezTo>
                            <a:pt x="132" y="582"/>
                            <a:pt x="133" y="582"/>
                            <a:pt x="134" y="579"/>
                          </a:cubicBezTo>
                          <a:cubicBezTo>
                            <a:pt x="137" y="568"/>
                            <a:pt x="129" y="558"/>
                            <a:pt x="134" y="548"/>
                          </a:cubicBezTo>
                          <a:cubicBezTo>
                            <a:pt x="139" y="539"/>
                            <a:pt x="138" y="526"/>
                            <a:pt x="147" y="520"/>
                          </a:cubicBezTo>
                          <a:cubicBezTo>
                            <a:pt x="150" y="519"/>
                            <a:pt x="150" y="520"/>
                            <a:pt x="150" y="517"/>
                          </a:cubicBezTo>
                          <a:cubicBezTo>
                            <a:pt x="150" y="515"/>
                            <a:pt x="150" y="513"/>
                            <a:pt x="150" y="511"/>
                          </a:cubicBezTo>
                          <a:cubicBezTo>
                            <a:pt x="150" y="505"/>
                            <a:pt x="154" y="498"/>
                            <a:pt x="151" y="492"/>
                          </a:cubicBezTo>
                          <a:cubicBezTo>
                            <a:pt x="148" y="489"/>
                            <a:pt x="143" y="486"/>
                            <a:pt x="143" y="481"/>
                          </a:cubicBezTo>
                          <a:cubicBezTo>
                            <a:pt x="143" y="479"/>
                            <a:pt x="144" y="478"/>
                            <a:pt x="144" y="476"/>
                          </a:cubicBezTo>
                          <a:cubicBezTo>
                            <a:pt x="145" y="473"/>
                            <a:pt x="144" y="469"/>
                            <a:pt x="143" y="466"/>
                          </a:cubicBezTo>
                          <a:cubicBezTo>
                            <a:pt x="142" y="462"/>
                            <a:pt x="138" y="459"/>
                            <a:pt x="137" y="455"/>
                          </a:cubicBezTo>
                          <a:cubicBezTo>
                            <a:pt x="136" y="454"/>
                            <a:pt x="135" y="451"/>
                            <a:pt x="136" y="449"/>
                          </a:cubicBezTo>
                          <a:cubicBezTo>
                            <a:pt x="136" y="447"/>
                            <a:pt x="139" y="445"/>
                            <a:pt x="138" y="442"/>
                          </a:cubicBezTo>
                          <a:cubicBezTo>
                            <a:pt x="137" y="437"/>
                            <a:pt x="129" y="433"/>
                            <a:pt x="130" y="427"/>
                          </a:cubicBezTo>
                          <a:cubicBezTo>
                            <a:pt x="130" y="423"/>
                            <a:pt x="134" y="418"/>
                            <a:pt x="137" y="415"/>
                          </a:cubicBezTo>
                          <a:cubicBezTo>
                            <a:pt x="139" y="413"/>
                            <a:pt x="139" y="414"/>
                            <a:pt x="139" y="410"/>
                          </a:cubicBezTo>
                          <a:cubicBezTo>
                            <a:pt x="138" y="408"/>
                            <a:pt x="138" y="404"/>
                            <a:pt x="138" y="401"/>
                          </a:cubicBezTo>
                          <a:cubicBezTo>
                            <a:pt x="139" y="397"/>
                            <a:pt x="144" y="394"/>
                            <a:pt x="147" y="391"/>
                          </a:cubicBezTo>
                          <a:cubicBezTo>
                            <a:pt x="148" y="390"/>
                            <a:pt x="150" y="389"/>
                            <a:pt x="150" y="387"/>
                          </a:cubicBezTo>
                          <a:cubicBezTo>
                            <a:pt x="150" y="384"/>
                            <a:pt x="148" y="382"/>
                            <a:pt x="148" y="379"/>
                          </a:cubicBezTo>
                          <a:cubicBezTo>
                            <a:pt x="148" y="373"/>
                            <a:pt x="146" y="368"/>
                            <a:pt x="146" y="362"/>
                          </a:cubicBezTo>
                          <a:cubicBezTo>
                            <a:pt x="145" y="357"/>
                            <a:pt x="148" y="353"/>
                            <a:pt x="149" y="348"/>
                          </a:cubicBezTo>
                          <a:cubicBezTo>
                            <a:pt x="151" y="343"/>
                            <a:pt x="153" y="338"/>
                            <a:pt x="155" y="333"/>
                          </a:cubicBezTo>
                          <a:cubicBezTo>
                            <a:pt x="159" y="324"/>
                            <a:pt x="169" y="318"/>
                            <a:pt x="173" y="307"/>
                          </a:cubicBezTo>
                          <a:cubicBezTo>
                            <a:pt x="175" y="302"/>
                            <a:pt x="177" y="298"/>
                            <a:pt x="181" y="293"/>
                          </a:cubicBezTo>
                          <a:cubicBezTo>
                            <a:pt x="182" y="292"/>
                            <a:pt x="184" y="289"/>
                            <a:pt x="186" y="289"/>
                          </a:cubicBezTo>
                          <a:cubicBezTo>
                            <a:pt x="189" y="289"/>
                            <a:pt x="190" y="290"/>
                            <a:pt x="192" y="288"/>
                          </a:cubicBezTo>
                          <a:cubicBezTo>
                            <a:pt x="196" y="285"/>
                            <a:pt x="191" y="279"/>
                            <a:pt x="190" y="276"/>
                          </a:cubicBezTo>
                          <a:cubicBezTo>
                            <a:pt x="187" y="270"/>
                            <a:pt x="188" y="264"/>
                            <a:pt x="188" y="258"/>
                          </a:cubicBezTo>
                          <a:cubicBezTo>
                            <a:pt x="188" y="251"/>
                            <a:pt x="188" y="244"/>
                            <a:pt x="188" y="237"/>
                          </a:cubicBezTo>
                          <a:cubicBezTo>
                            <a:pt x="189" y="236"/>
                            <a:pt x="189" y="233"/>
                            <a:pt x="189" y="231"/>
                          </a:cubicBezTo>
                          <a:cubicBezTo>
                            <a:pt x="189" y="231"/>
                            <a:pt x="192" y="227"/>
                            <a:pt x="193" y="227"/>
                          </a:cubicBezTo>
                          <a:cubicBezTo>
                            <a:pt x="189" y="220"/>
                            <a:pt x="188" y="211"/>
                            <a:pt x="197" y="207"/>
                          </a:cubicBezTo>
                          <a:cubicBezTo>
                            <a:pt x="196" y="207"/>
                            <a:pt x="195" y="208"/>
                            <a:pt x="197" y="207"/>
                          </a:cubicBezTo>
                          <a:cubicBezTo>
                            <a:pt x="202" y="204"/>
                            <a:pt x="207" y="201"/>
                            <a:pt x="212" y="198"/>
                          </a:cubicBezTo>
                          <a:cubicBezTo>
                            <a:pt x="216" y="197"/>
                            <a:pt x="222" y="196"/>
                            <a:pt x="224" y="193"/>
                          </a:cubicBezTo>
                          <a:cubicBezTo>
                            <a:pt x="225" y="191"/>
                            <a:pt x="226" y="187"/>
                            <a:pt x="226" y="185"/>
                          </a:cubicBezTo>
                          <a:cubicBezTo>
                            <a:pt x="227" y="183"/>
                            <a:pt x="228" y="180"/>
                            <a:pt x="228" y="178"/>
                          </a:cubicBezTo>
                          <a:cubicBezTo>
                            <a:pt x="229" y="173"/>
                            <a:pt x="231" y="168"/>
                            <a:pt x="231" y="163"/>
                          </a:cubicBezTo>
                          <a:cubicBezTo>
                            <a:pt x="231" y="159"/>
                            <a:pt x="229" y="160"/>
                            <a:pt x="226" y="160"/>
                          </a:cubicBezTo>
                          <a:cubicBezTo>
                            <a:pt x="221" y="160"/>
                            <a:pt x="216" y="159"/>
                            <a:pt x="213" y="157"/>
                          </a:cubicBezTo>
                          <a:cubicBezTo>
                            <a:pt x="209" y="156"/>
                            <a:pt x="209" y="152"/>
                            <a:pt x="208" y="148"/>
                          </a:cubicBezTo>
                          <a:cubicBezTo>
                            <a:pt x="208" y="143"/>
                            <a:pt x="206" y="139"/>
                            <a:pt x="205" y="134"/>
                          </a:cubicBezTo>
                          <a:cubicBezTo>
                            <a:pt x="203" y="129"/>
                            <a:pt x="201" y="124"/>
                            <a:pt x="200" y="119"/>
                          </a:cubicBezTo>
                          <a:cubicBezTo>
                            <a:pt x="200" y="117"/>
                            <a:pt x="200" y="114"/>
                            <a:pt x="199" y="112"/>
                          </a:cubicBezTo>
                          <a:cubicBezTo>
                            <a:pt x="197" y="109"/>
                            <a:pt x="194" y="107"/>
                            <a:pt x="192" y="104"/>
                          </a:cubicBezTo>
                          <a:cubicBezTo>
                            <a:pt x="188" y="100"/>
                            <a:pt x="192" y="94"/>
                            <a:pt x="188" y="90"/>
                          </a:cubicBezTo>
                          <a:cubicBezTo>
                            <a:pt x="185" y="85"/>
                            <a:pt x="180" y="81"/>
                            <a:pt x="183" y="75"/>
                          </a:cubicBezTo>
                          <a:cubicBezTo>
                            <a:pt x="184" y="73"/>
                            <a:pt x="186" y="72"/>
                            <a:pt x="186" y="70"/>
                          </a:cubicBezTo>
                          <a:cubicBezTo>
                            <a:pt x="186" y="68"/>
                            <a:pt x="185" y="66"/>
                            <a:pt x="185" y="64"/>
                          </a:cubicBezTo>
                          <a:cubicBezTo>
                            <a:pt x="186" y="59"/>
                            <a:pt x="191" y="55"/>
                            <a:pt x="187" y="50"/>
                          </a:cubicBezTo>
                          <a:cubicBezTo>
                            <a:pt x="184" y="45"/>
                            <a:pt x="179" y="43"/>
                            <a:pt x="177" y="37"/>
                          </a:cubicBezTo>
                          <a:cubicBezTo>
                            <a:pt x="175" y="32"/>
                            <a:pt x="174" y="26"/>
                            <a:pt x="173" y="20"/>
                          </a:cubicBezTo>
                          <a:cubicBezTo>
                            <a:pt x="173" y="17"/>
                            <a:pt x="173" y="13"/>
                            <a:pt x="170" y="11"/>
                          </a:cubicBezTo>
                          <a:cubicBezTo>
                            <a:pt x="168" y="10"/>
                            <a:pt x="166" y="10"/>
                            <a:pt x="164" y="8"/>
                          </a:cubicBezTo>
                          <a:cubicBezTo>
                            <a:pt x="163" y="7"/>
                            <a:pt x="161" y="1"/>
                            <a:pt x="160" y="0"/>
                          </a:cubicBezTo>
                          <a:cubicBezTo>
                            <a:pt x="158" y="0"/>
                            <a:pt x="154" y="3"/>
                            <a:pt x="154" y="4"/>
                          </a:cubicBezTo>
                          <a:cubicBezTo>
                            <a:pt x="153" y="6"/>
                            <a:pt x="153" y="9"/>
                            <a:pt x="153" y="11"/>
                          </a:cubicBezTo>
                          <a:cubicBezTo>
                            <a:pt x="152" y="18"/>
                            <a:pt x="148" y="20"/>
                            <a:pt x="142" y="23"/>
                          </a:cubicBezTo>
                          <a:cubicBezTo>
                            <a:pt x="141" y="23"/>
                            <a:pt x="137" y="24"/>
                            <a:pt x="137" y="25"/>
                          </a:cubicBezTo>
                          <a:cubicBezTo>
                            <a:pt x="136" y="25"/>
                            <a:pt x="137" y="27"/>
                            <a:pt x="137" y="27"/>
                          </a:cubicBezTo>
                          <a:cubicBezTo>
                            <a:pt x="137" y="31"/>
                            <a:pt x="138" y="34"/>
                            <a:pt x="138" y="38"/>
                          </a:cubicBezTo>
                          <a:cubicBezTo>
                            <a:pt x="139" y="43"/>
                            <a:pt x="139" y="48"/>
                            <a:pt x="140" y="53"/>
                          </a:cubicBezTo>
                          <a:cubicBezTo>
                            <a:pt x="142" y="62"/>
                            <a:pt x="143" y="71"/>
                            <a:pt x="144" y="79"/>
                          </a:cubicBezTo>
                          <a:cubicBezTo>
                            <a:pt x="144" y="89"/>
                            <a:pt x="145" y="99"/>
                            <a:pt x="146" y="109"/>
                          </a:cubicBezTo>
                          <a:cubicBezTo>
                            <a:pt x="147" y="117"/>
                            <a:pt x="145" y="126"/>
                            <a:pt x="142" y="134"/>
                          </a:cubicBezTo>
                          <a:cubicBezTo>
                            <a:pt x="141" y="137"/>
                            <a:pt x="140" y="140"/>
                            <a:pt x="140" y="144"/>
                          </a:cubicBezTo>
                          <a:cubicBezTo>
                            <a:pt x="140" y="149"/>
                            <a:pt x="141" y="155"/>
                            <a:pt x="139" y="160"/>
                          </a:cubicBezTo>
                          <a:cubicBezTo>
                            <a:pt x="137" y="163"/>
                            <a:pt x="134" y="165"/>
                            <a:pt x="132" y="167"/>
                          </a:cubicBezTo>
                          <a:cubicBezTo>
                            <a:pt x="128" y="172"/>
                            <a:pt x="131" y="175"/>
                            <a:pt x="132" y="181"/>
                          </a:cubicBezTo>
                          <a:cubicBezTo>
                            <a:pt x="135" y="192"/>
                            <a:pt x="129" y="203"/>
                            <a:pt x="130" y="214"/>
                          </a:cubicBezTo>
                          <a:cubicBezTo>
                            <a:pt x="131" y="219"/>
                            <a:pt x="135" y="222"/>
                            <a:pt x="135" y="227"/>
                          </a:cubicBezTo>
                          <a:cubicBezTo>
                            <a:pt x="136" y="233"/>
                            <a:pt x="135" y="237"/>
                            <a:pt x="132" y="242"/>
                          </a:cubicBezTo>
                          <a:cubicBezTo>
                            <a:pt x="129" y="246"/>
                            <a:pt x="129" y="249"/>
                            <a:pt x="130" y="254"/>
                          </a:cubicBezTo>
                          <a:cubicBezTo>
                            <a:pt x="132" y="260"/>
                            <a:pt x="132" y="262"/>
                            <a:pt x="128" y="267"/>
                          </a:cubicBezTo>
                          <a:cubicBezTo>
                            <a:pt x="124" y="272"/>
                            <a:pt x="127" y="278"/>
                            <a:pt x="124" y="283"/>
                          </a:cubicBezTo>
                          <a:cubicBezTo>
                            <a:pt x="123" y="286"/>
                            <a:pt x="121" y="287"/>
                            <a:pt x="120" y="290"/>
                          </a:cubicBezTo>
                          <a:cubicBezTo>
                            <a:pt x="118" y="292"/>
                            <a:pt x="118" y="294"/>
                            <a:pt x="119" y="297"/>
                          </a:cubicBezTo>
                          <a:cubicBezTo>
                            <a:pt x="121" y="303"/>
                            <a:pt x="120" y="305"/>
                            <a:pt x="117" y="310"/>
                          </a:cubicBezTo>
                          <a:cubicBezTo>
                            <a:pt x="115" y="316"/>
                            <a:pt x="116" y="322"/>
                            <a:pt x="115" y="327"/>
                          </a:cubicBezTo>
                          <a:cubicBezTo>
                            <a:pt x="113" y="332"/>
                            <a:pt x="112" y="336"/>
                            <a:pt x="109" y="340"/>
                          </a:cubicBezTo>
                          <a:cubicBezTo>
                            <a:pt x="107" y="344"/>
                            <a:pt x="104" y="347"/>
                            <a:pt x="103" y="352"/>
                          </a:cubicBezTo>
                          <a:cubicBezTo>
                            <a:pt x="103" y="358"/>
                            <a:pt x="106" y="360"/>
                            <a:pt x="109" y="364"/>
                          </a:cubicBezTo>
                          <a:cubicBezTo>
                            <a:pt x="112" y="370"/>
                            <a:pt x="112" y="376"/>
                            <a:pt x="110" y="382"/>
                          </a:cubicBezTo>
                          <a:cubicBezTo>
                            <a:pt x="109" y="387"/>
                            <a:pt x="104" y="389"/>
                            <a:pt x="101" y="394"/>
                          </a:cubicBezTo>
                          <a:cubicBezTo>
                            <a:pt x="99" y="398"/>
                            <a:pt x="99" y="404"/>
                            <a:pt x="99" y="408"/>
                          </a:cubicBezTo>
                          <a:cubicBezTo>
                            <a:pt x="99" y="415"/>
                            <a:pt x="101" y="421"/>
                            <a:pt x="100" y="428"/>
                          </a:cubicBezTo>
                          <a:cubicBezTo>
                            <a:pt x="100" y="435"/>
                            <a:pt x="102" y="440"/>
                            <a:pt x="102" y="446"/>
                          </a:cubicBezTo>
                          <a:cubicBezTo>
                            <a:pt x="103" y="448"/>
                            <a:pt x="102" y="451"/>
                            <a:pt x="103" y="453"/>
                          </a:cubicBezTo>
                          <a:cubicBezTo>
                            <a:pt x="103" y="455"/>
                            <a:pt x="104" y="455"/>
                            <a:pt x="105" y="456"/>
                          </a:cubicBezTo>
                          <a:cubicBezTo>
                            <a:pt x="108" y="459"/>
                            <a:pt x="106" y="467"/>
                            <a:pt x="105" y="470"/>
                          </a:cubicBezTo>
                          <a:cubicBezTo>
                            <a:pt x="103" y="474"/>
                            <a:pt x="99" y="477"/>
                            <a:pt x="98" y="481"/>
                          </a:cubicBezTo>
                          <a:cubicBezTo>
                            <a:pt x="97" y="486"/>
                            <a:pt x="100" y="491"/>
                            <a:pt x="100" y="496"/>
                          </a:cubicBezTo>
                          <a:cubicBezTo>
                            <a:pt x="100" y="500"/>
                            <a:pt x="99" y="503"/>
                            <a:pt x="96" y="507"/>
                          </a:cubicBezTo>
                          <a:cubicBezTo>
                            <a:pt x="94" y="510"/>
                            <a:pt x="89" y="515"/>
                            <a:pt x="89" y="519"/>
                          </a:cubicBezTo>
                          <a:cubicBezTo>
                            <a:pt x="89" y="521"/>
                            <a:pt x="90" y="523"/>
                            <a:pt x="89" y="525"/>
                          </a:cubicBezTo>
                          <a:cubicBezTo>
                            <a:pt x="89" y="527"/>
                            <a:pt x="88" y="528"/>
                            <a:pt x="87" y="530"/>
                          </a:cubicBezTo>
                          <a:cubicBezTo>
                            <a:pt x="85" y="534"/>
                            <a:pt x="85" y="539"/>
                            <a:pt x="84" y="544"/>
                          </a:cubicBezTo>
                          <a:cubicBezTo>
                            <a:pt x="83" y="549"/>
                            <a:pt x="80" y="553"/>
                            <a:pt x="77" y="557"/>
                          </a:cubicBezTo>
                          <a:cubicBezTo>
                            <a:pt x="76" y="559"/>
                            <a:pt x="74" y="560"/>
                            <a:pt x="73" y="562"/>
                          </a:cubicBezTo>
                          <a:cubicBezTo>
                            <a:pt x="71" y="565"/>
                            <a:pt x="72" y="566"/>
                            <a:pt x="72" y="570"/>
                          </a:cubicBezTo>
                          <a:cubicBezTo>
                            <a:pt x="72" y="574"/>
                            <a:pt x="67" y="577"/>
                            <a:pt x="65" y="581"/>
                          </a:cubicBezTo>
                          <a:cubicBezTo>
                            <a:pt x="64" y="583"/>
                            <a:pt x="65" y="586"/>
                            <a:pt x="65" y="589"/>
                          </a:cubicBezTo>
                          <a:cubicBezTo>
                            <a:pt x="64" y="591"/>
                            <a:pt x="63" y="594"/>
                            <a:pt x="62" y="597"/>
                          </a:cubicBezTo>
                          <a:cubicBezTo>
                            <a:pt x="62" y="599"/>
                            <a:pt x="61" y="601"/>
                            <a:pt x="59" y="602"/>
                          </a:cubicBezTo>
                          <a:cubicBezTo>
                            <a:pt x="58" y="603"/>
                            <a:pt x="55" y="603"/>
                            <a:pt x="54" y="605"/>
                          </a:cubicBezTo>
                          <a:cubicBezTo>
                            <a:pt x="52" y="608"/>
                            <a:pt x="57" y="613"/>
                            <a:pt x="54" y="617"/>
                          </a:cubicBezTo>
                          <a:cubicBezTo>
                            <a:pt x="51" y="620"/>
                            <a:pt x="45" y="614"/>
                            <a:pt x="41" y="620"/>
                          </a:cubicBezTo>
                          <a:cubicBezTo>
                            <a:pt x="40" y="623"/>
                            <a:pt x="41" y="632"/>
                            <a:pt x="42" y="635"/>
                          </a:cubicBezTo>
                          <a:cubicBezTo>
                            <a:pt x="42" y="639"/>
                            <a:pt x="46" y="640"/>
                            <a:pt x="46" y="644"/>
                          </a:cubicBezTo>
                          <a:cubicBezTo>
                            <a:pt x="47" y="648"/>
                            <a:pt x="45" y="653"/>
                            <a:pt x="45" y="657"/>
                          </a:cubicBezTo>
                          <a:cubicBezTo>
                            <a:pt x="45" y="662"/>
                            <a:pt x="46" y="665"/>
                            <a:pt x="47" y="670"/>
                          </a:cubicBezTo>
                          <a:cubicBezTo>
                            <a:pt x="49" y="675"/>
                            <a:pt x="51" y="680"/>
                            <a:pt x="53" y="686"/>
                          </a:cubicBezTo>
                          <a:cubicBezTo>
                            <a:pt x="54" y="691"/>
                            <a:pt x="52" y="696"/>
                            <a:pt x="51" y="701"/>
                          </a:cubicBezTo>
                          <a:cubicBezTo>
                            <a:pt x="51" y="704"/>
                            <a:pt x="52" y="706"/>
                            <a:pt x="50" y="708"/>
                          </a:cubicBezTo>
                          <a:cubicBezTo>
                            <a:pt x="48" y="711"/>
                            <a:pt x="49" y="709"/>
                            <a:pt x="46" y="710"/>
                          </a:cubicBezTo>
                          <a:cubicBezTo>
                            <a:pt x="42" y="711"/>
                            <a:pt x="40" y="717"/>
                            <a:pt x="40" y="720"/>
                          </a:cubicBezTo>
                          <a:cubicBezTo>
                            <a:pt x="39" y="723"/>
                            <a:pt x="38" y="725"/>
                            <a:pt x="37" y="728"/>
                          </a:cubicBezTo>
                          <a:cubicBezTo>
                            <a:pt x="36" y="731"/>
                            <a:pt x="37" y="734"/>
                            <a:pt x="37" y="736"/>
                          </a:cubicBezTo>
                          <a:cubicBezTo>
                            <a:pt x="36" y="740"/>
                            <a:pt x="33" y="743"/>
                            <a:pt x="33" y="748"/>
                          </a:cubicBezTo>
                          <a:cubicBezTo>
                            <a:pt x="33" y="750"/>
                            <a:pt x="35" y="752"/>
                            <a:pt x="36" y="755"/>
                          </a:cubicBezTo>
                          <a:cubicBezTo>
                            <a:pt x="37" y="758"/>
                            <a:pt x="36" y="761"/>
                            <a:pt x="37" y="764"/>
                          </a:cubicBezTo>
                          <a:cubicBezTo>
                            <a:pt x="37" y="765"/>
                            <a:pt x="38" y="767"/>
                            <a:pt x="40" y="767"/>
                          </a:cubicBezTo>
                          <a:cubicBezTo>
                            <a:pt x="41" y="768"/>
                            <a:pt x="45" y="766"/>
                            <a:pt x="45" y="767"/>
                          </a:cubicBezTo>
                          <a:cubicBezTo>
                            <a:pt x="47" y="769"/>
                            <a:pt x="38" y="773"/>
                            <a:pt x="44" y="775"/>
                          </a:cubicBezTo>
                          <a:cubicBezTo>
                            <a:pt x="46" y="776"/>
                            <a:pt x="53" y="775"/>
                            <a:pt x="55" y="774"/>
                          </a:cubicBezTo>
                          <a:cubicBezTo>
                            <a:pt x="59" y="773"/>
                            <a:pt x="58" y="772"/>
                            <a:pt x="58" y="769"/>
                          </a:cubicBezTo>
                          <a:cubicBezTo>
                            <a:pt x="58" y="766"/>
                            <a:pt x="58" y="766"/>
                            <a:pt x="61" y="767"/>
                          </a:cubicBezTo>
                          <a:cubicBezTo>
                            <a:pt x="63" y="767"/>
                            <a:pt x="64" y="767"/>
                            <a:pt x="65" y="768"/>
                          </a:cubicBezTo>
                          <a:cubicBezTo>
                            <a:pt x="67" y="768"/>
                            <a:pt x="67" y="769"/>
                            <a:pt x="69" y="770"/>
                          </a:cubicBezTo>
                          <a:cubicBezTo>
                            <a:pt x="70" y="770"/>
                            <a:pt x="72" y="771"/>
                            <a:pt x="74" y="770"/>
                          </a:cubicBezTo>
                          <a:cubicBezTo>
                            <a:pt x="76" y="770"/>
                            <a:pt x="78" y="768"/>
                            <a:pt x="79" y="766"/>
                          </a:cubicBezTo>
                          <a:cubicBezTo>
                            <a:pt x="79" y="766"/>
                            <a:pt x="79" y="760"/>
                            <a:pt x="80" y="761"/>
                          </a:cubicBezTo>
                          <a:cubicBezTo>
                            <a:pt x="82" y="762"/>
                            <a:pt x="82" y="767"/>
                            <a:pt x="81" y="769"/>
                          </a:cubicBezTo>
                          <a:cubicBezTo>
                            <a:pt x="80" y="772"/>
                            <a:pt x="79" y="772"/>
                            <a:pt x="76" y="774"/>
                          </a:cubicBezTo>
                          <a:cubicBezTo>
                            <a:pt x="74" y="775"/>
                            <a:pt x="65" y="777"/>
                            <a:pt x="68" y="781"/>
                          </a:cubicBezTo>
                          <a:cubicBezTo>
                            <a:pt x="70" y="785"/>
                            <a:pt x="77" y="780"/>
                            <a:pt x="78" y="786"/>
                          </a:cubicBezTo>
                          <a:cubicBezTo>
                            <a:pt x="78" y="788"/>
                            <a:pt x="77" y="791"/>
                            <a:pt x="77" y="793"/>
                          </a:cubicBezTo>
                          <a:cubicBezTo>
                            <a:pt x="78" y="795"/>
                            <a:pt x="79" y="798"/>
                            <a:pt x="77" y="798"/>
                          </a:cubicBezTo>
                          <a:cubicBezTo>
                            <a:pt x="74" y="798"/>
                            <a:pt x="74" y="794"/>
                            <a:pt x="73" y="793"/>
                          </a:cubicBezTo>
                          <a:cubicBezTo>
                            <a:pt x="71" y="791"/>
                            <a:pt x="68" y="791"/>
                            <a:pt x="69" y="795"/>
                          </a:cubicBezTo>
                          <a:cubicBezTo>
                            <a:pt x="69" y="799"/>
                            <a:pt x="72" y="798"/>
                            <a:pt x="74" y="801"/>
                          </a:cubicBezTo>
                          <a:cubicBezTo>
                            <a:pt x="74" y="802"/>
                            <a:pt x="75" y="803"/>
                            <a:pt x="74" y="804"/>
                          </a:cubicBezTo>
                          <a:cubicBezTo>
                            <a:pt x="73" y="805"/>
                            <a:pt x="72" y="804"/>
                            <a:pt x="71" y="803"/>
                          </a:cubicBezTo>
                          <a:cubicBezTo>
                            <a:pt x="70" y="803"/>
                            <a:pt x="71" y="802"/>
                            <a:pt x="69" y="803"/>
                          </a:cubicBezTo>
                          <a:cubicBezTo>
                            <a:pt x="68" y="803"/>
                            <a:pt x="67" y="805"/>
                            <a:pt x="66" y="806"/>
                          </a:cubicBezTo>
                          <a:cubicBezTo>
                            <a:pt x="65" y="809"/>
                            <a:pt x="68" y="812"/>
                            <a:pt x="68" y="815"/>
                          </a:cubicBezTo>
                          <a:cubicBezTo>
                            <a:pt x="68" y="817"/>
                            <a:pt x="67" y="819"/>
                            <a:pt x="66" y="820"/>
                          </a:cubicBezTo>
                          <a:cubicBezTo>
                            <a:pt x="66" y="820"/>
                            <a:pt x="65" y="820"/>
                            <a:pt x="64" y="820"/>
                          </a:cubicBezTo>
                          <a:cubicBezTo>
                            <a:pt x="63" y="821"/>
                            <a:pt x="63" y="823"/>
                            <a:pt x="63" y="824"/>
                          </a:cubicBezTo>
                          <a:cubicBezTo>
                            <a:pt x="62" y="828"/>
                            <a:pt x="58" y="830"/>
                            <a:pt x="59" y="836"/>
                          </a:cubicBezTo>
                          <a:cubicBezTo>
                            <a:pt x="61" y="840"/>
                            <a:pt x="68" y="843"/>
                            <a:pt x="63" y="848"/>
                          </a:cubicBezTo>
                          <a:cubicBezTo>
                            <a:pt x="61" y="849"/>
                            <a:pt x="61" y="849"/>
                            <a:pt x="61" y="849"/>
                          </a:cubicBezTo>
                          <a:cubicBezTo>
                            <a:pt x="60" y="850"/>
                            <a:pt x="60" y="852"/>
                            <a:pt x="59" y="853"/>
                          </a:cubicBezTo>
                          <a:cubicBezTo>
                            <a:pt x="57" y="855"/>
                            <a:pt x="54" y="855"/>
                            <a:pt x="54" y="858"/>
                          </a:cubicBezTo>
                          <a:cubicBezTo>
                            <a:pt x="53" y="862"/>
                            <a:pt x="57" y="862"/>
                            <a:pt x="60" y="863"/>
                          </a:cubicBezTo>
                          <a:cubicBezTo>
                            <a:pt x="61" y="864"/>
                            <a:pt x="62" y="865"/>
                            <a:pt x="63" y="866"/>
                          </a:cubicBezTo>
                          <a:cubicBezTo>
                            <a:pt x="66" y="868"/>
                            <a:pt x="72" y="869"/>
                            <a:pt x="73" y="873"/>
                          </a:cubicBezTo>
                          <a:cubicBezTo>
                            <a:pt x="73" y="878"/>
                            <a:pt x="68" y="882"/>
                            <a:pt x="65" y="884"/>
                          </a:cubicBezTo>
                          <a:cubicBezTo>
                            <a:pt x="62" y="886"/>
                            <a:pt x="60" y="887"/>
                            <a:pt x="57" y="888"/>
                          </a:cubicBezTo>
                          <a:cubicBezTo>
                            <a:pt x="54" y="889"/>
                            <a:pt x="51" y="890"/>
                            <a:pt x="51" y="893"/>
                          </a:cubicBezTo>
                          <a:cubicBezTo>
                            <a:pt x="51" y="896"/>
                            <a:pt x="57" y="901"/>
                            <a:pt x="60" y="902"/>
                          </a:cubicBezTo>
                          <a:cubicBezTo>
                            <a:pt x="61" y="902"/>
                            <a:pt x="65" y="902"/>
                            <a:pt x="66" y="904"/>
                          </a:cubicBezTo>
                          <a:cubicBezTo>
                            <a:pt x="67" y="908"/>
                            <a:pt x="63" y="908"/>
                            <a:pt x="61" y="907"/>
                          </a:cubicBezTo>
                          <a:cubicBezTo>
                            <a:pt x="59" y="907"/>
                            <a:pt x="59" y="907"/>
                            <a:pt x="57" y="906"/>
                          </a:cubicBezTo>
                          <a:cubicBezTo>
                            <a:pt x="56" y="905"/>
                            <a:pt x="56" y="903"/>
                            <a:pt x="55" y="903"/>
                          </a:cubicBezTo>
                          <a:cubicBezTo>
                            <a:pt x="53" y="902"/>
                            <a:pt x="50" y="905"/>
                            <a:pt x="49" y="907"/>
                          </a:cubicBezTo>
                          <a:cubicBezTo>
                            <a:pt x="45" y="914"/>
                            <a:pt x="59" y="909"/>
                            <a:pt x="56" y="915"/>
                          </a:cubicBezTo>
                          <a:cubicBezTo>
                            <a:pt x="55" y="916"/>
                            <a:pt x="50" y="916"/>
                            <a:pt x="49" y="918"/>
                          </a:cubicBezTo>
                          <a:cubicBezTo>
                            <a:pt x="47" y="919"/>
                            <a:pt x="44" y="922"/>
                            <a:pt x="43" y="924"/>
                          </a:cubicBezTo>
                          <a:cubicBezTo>
                            <a:pt x="42" y="927"/>
                            <a:pt x="42" y="930"/>
                            <a:pt x="43" y="932"/>
                          </a:cubicBezTo>
                          <a:cubicBezTo>
                            <a:pt x="44" y="934"/>
                            <a:pt x="47" y="935"/>
                            <a:pt x="47" y="938"/>
                          </a:cubicBezTo>
                          <a:cubicBezTo>
                            <a:pt x="46" y="940"/>
                            <a:pt x="45" y="940"/>
                            <a:pt x="43" y="941"/>
                          </a:cubicBezTo>
                          <a:cubicBezTo>
                            <a:pt x="42" y="942"/>
                            <a:pt x="40" y="942"/>
                            <a:pt x="39" y="943"/>
                          </a:cubicBezTo>
                          <a:cubicBezTo>
                            <a:pt x="37" y="944"/>
                            <a:pt x="38" y="944"/>
                            <a:pt x="37" y="946"/>
                          </a:cubicBezTo>
                          <a:cubicBezTo>
                            <a:pt x="37" y="947"/>
                            <a:pt x="37" y="948"/>
                            <a:pt x="35" y="949"/>
                          </a:cubicBezTo>
                          <a:cubicBezTo>
                            <a:pt x="35" y="949"/>
                            <a:pt x="32" y="948"/>
                            <a:pt x="32" y="947"/>
                          </a:cubicBezTo>
                          <a:cubicBezTo>
                            <a:pt x="30" y="944"/>
                            <a:pt x="36" y="943"/>
                            <a:pt x="34" y="940"/>
                          </a:cubicBezTo>
                          <a:cubicBezTo>
                            <a:pt x="33" y="939"/>
                            <a:pt x="30" y="940"/>
                            <a:pt x="28" y="939"/>
                          </a:cubicBezTo>
                          <a:cubicBezTo>
                            <a:pt x="27" y="938"/>
                            <a:pt x="29" y="937"/>
                            <a:pt x="28" y="937"/>
                          </a:cubicBezTo>
                          <a:cubicBezTo>
                            <a:pt x="27" y="935"/>
                            <a:pt x="25" y="937"/>
                            <a:pt x="23" y="937"/>
                          </a:cubicBezTo>
                          <a:cubicBezTo>
                            <a:pt x="21" y="937"/>
                            <a:pt x="18" y="936"/>
                            <a:pt x="17" y="934"/>
                          </a:cubicBezTo>
                          <a:cubicBezTo>
                            <a:pt x="17" y="932"/>
                            <a:pt x="18" y="932"/>
                            <a:pt x="19" y="932"/>
                          </a:cubicBezTo>
                          <a:cubicBezTo>
                            <a:pt x="21" y="932"/>
                            <a:pt x="23" y="934"/>
                            <a:pt x="24" y="933"/>
                          </a:cubicBezTo>
                          <a:cubicBezTo>
                            <a:pt x="26" y="932"/>
                            <a:pt x="26" y="929"/>
                            <a:pt x="26" y="927"/>
                          </a:cubicBezTo>
                          <a:cubicBezTo>
                            <a:pt x="27" y="924"/>
                            <a:pt x="26" y="917"/>
                            <a:pt x="21" y="921"/>
                          </a:cubicBezTo>
                          <a:cubicBezTo>
                            <a:pt x="18" y="923"/>
                            <a:pt x="21" y="925"/>
                            <a:pt x="20" y="928"/>
                          </a:cubicBezTo>
                          <a:cubicBezTo>
                            <a:pt x="19" y="929"/>
                            <a:pt x="17" y="928"/>
                            <a:pt x="16" y="927"/>
                          </a:cubicBezTo>
                          <a:cubicBezTo>
                            <a:pt x="14" y="925"/>
                            <a:pt x="17" y="922"/>
                            <a:pt x="13" y="922"/>
                          </a:cubicBezTo>
                          <a:cubicBezTo>
                            <a:pt x="10" y="922"/>
                            <a:pt x="10" y="926"/>
                            <a:pt x="10" y="929"/>
                          </a:cubicBezTo>
                          <a:cubicBezTo>
                            <a:pt x="11" y="930"/>
                            <a:pt x="11" y="933"/>
                            <a:pt x="9" y="934"/>
                          </a:cubicBezTo>
                          <a:cubicBezTo>
                            <a:pt x="8" y="935"/>
                            <a:pt x="3" y="933"/>
                            <a:pt x="1" y="935"/>
                          </a:cubicBezTo>
                          <a:cubicBezTo>
                            <a:pt x="0" y="937"/>
                            <a:pt x="2" y="940"/>
                            <a:pt x="2" y="942"/>
                          </a:cubicBezTo>
                          <a:cubicBezTo>
                            <a:pt x="2" y="945"/>
                            <a:pt x="1" y="948"/>
                            <a:pt x="2" y="951"/>
                          </a:cubicBezTo>
                          <a:cubicBezTo>
                            <a:pt x="3" y="953"/>
                            <a:pt x="4" y="954"/>
                            <a:pt x="7" y="954"/>
                          </a:cubicBezTo>
                          <a:cubicBezTo>
                            <a:pt x="11" y="955"/>
                            <a:pt x="12" y="953"/>
                            <a:pt x="16" y="952"/>
                          </a:cubicBezTo>
                          <a:cubicBezTo>
                            <a:pt x="22" y="950"/>
                            <a:pt x="25" y="956"/>
                            <a:pt x="30" y="959"/>
                          </a:cubicBezTo>
                          <a:cubicBezTo>
                            <a:pt x="34" y="962"/>
                            <a:pt x="36" y="969"/>
                            <a:pt x="32" y="973"/>
                          </a:cubicBezTo>
                          <a:cubicBezTo>
                            <a:pt x="31" y="974"/>
                            <a:pt x="29" y="975"/>
                            <a:pt x="28" y="975"/>
                          </a:cubicBezTo>
                          <a:cubicBezTo>
                            <a:pt x="26" y="975"/>
                            <a:pt x="26" y="973"/>
                            <a:pt x="25" y="973"/>
                          </a:cubicBezTo>
                          <a:cubicBezTo>
                            <a:pt x="23" y="973"/>
                            <a:pt x="20" y="974"/>
                            <a:pt x="19" y="976"/>
                          </a:cubicBezTo>
                          <a:cubicBezTo>
                            <a:pt x="19" y="978"/>
                            <a:pt x="20" y="981"/>
                            <a:pt x="21" y="982"/>
                          </a:cubicBezTo>
                          <a:cubicBezTo>
                            <a:pt x="23" y="984"/>
                            <a:pt x="27" y="982"/>
                            <a:pt x="29" y="984"/>
                          </a:cubicBezTo>
                          <a:cubicBezTo>
                            <a:pt x="33" y="987"/>
                            <a:pt x="23" y="990"/>
                            <a:pt x="30" y="992"/>
                          </a:cubicBezTo>
                          <a:cubicBezTo>
                            <a:pt x="31" y="992"/>
                            <a:pt x="33" y="992"/>
                            <a:pt x="35" y="992"/>
                          </a:cubicBezTo>
                          <a:cubicBezTo>
                            <a:pt x="39" y="991"/>
                            <a:pt x="38" y="989"/>
                            <a:pt x="39" y="986"/>
                          </a:cubicBezTo>
                          <a:cubicBezTo>
                            <a:pt x="42" y="979"/>
                            <a:pt x="42" y="991"/>
                            <a:pt x="43" y="993"/>
                          </a:cubicBezTo>
                          <a:cubicBezTo>
                            <a:pt x="45" y="996"/>
                            <a:pt x="57" y="997"/>
                            <a:pt x="54" y="1001"/>
                          </a:cubicBezTo>
                          <a:cubicBezTo>
                            <a:pt x="52" y="1003"/>
                            <a:pt x="50" y="999"/>
                            <a:pt x="48" y="1001"/>
                          </a:cubicBezTo>
                          <a:cubicBezTo>
                            <a:pt x="46" y="1002"/>
                            <a:pt x="49" y="1003"/>
                            <a:pt x="50" y="1004"/>
                          </a:cubicBezTo>
                          <a:cubicBezTo>
                            <a:pt x="53" y="1008"/>
                            <a:pt x="43" y="1010"/>
                            <a:pt x="41" y="1007"/>
                          </a:cubicBezTo>
                          <a:cubicBezTo>
                            <a:pt x="40" y="1006"/>
                            <a:pt x="40" y="1005"/>
                            <a:pt x="39" y="1004"/>
                          </a:cubicBezTo>
                          <a:cubicBezTo>
                            <a:pt x="38" y="1003"/>
                            <a:pt x="37" y="1004"/>
                            <a:pt x="36" y="1004"/>
                          </a:cubicBezTo>
                          <a:cubicBezTo>
                            <a:pt x="35" y="1003"/>
                            <a:pt x="33" y="1002"/>
                            <a:pt x="32" y="1002"/>
                          </a:cubicBezTo>
                          <a:cubicBezTo>
                            <a:pt x="24" y="1000"/>
                            <a:pt x="24" y="1009"/>
                            <a:pt x="29" y="1012"/>
                          </a:cubicBezTo>
                          <a:cubicBezTo>
                            <a:pt x="30" y="1014"/>
                            <a:pt x="33" y="1014"/>
                            <a:pt x="34" y="1015"/>
                          </a:cubicBezTo>
                          <a:cubicBezTo>
                            <a:pt x="35" y="1017"/>
                            <a:pt x="33" y="1021"/>
                            <a:pt x="32" y="1022"/>
                          </a:cubicBezTo>
                          <a:cubicBezTo>
                            <a:pt x="29" y="1023"/>
                            <a:pt x="28" y="1018"/>
                            <a:pt x="26" y="1018"/>
                          </a:cubicBezTo>
                          <a:cubicBezTo>
                            <a:pt x="24" y="1018"/>
                            <a:pt x="20" y="1020"/>
                            <a:pt x="21" y="1023"/>
                          </a:cubicBezTo>
                          <a:cubicBezTo>
                            <a:pt x="21" y="1025"/>
                            <a:pt x="33" y="1027"/>
                            <a:pt x="25" y="1030"/>
                          </a:cubicBezTo>
                          <a:cubicBezTo>
                            <a:pt x="22" y="1031"/>
                            <a:pt x="20" y="1030"/>
                            <a:pt x="19" y="1034"/>
                          </a:cubicBezTo>
                          <a:cubicBezTo>
                            <a:pt x="18" y="1037"/>
                            <a:pt x="20" y="1040"/>
                            <a:pt x="20" y="1043"/>
                          </a:cubicBezTo>
                          <a:cubicBezTo>
                            <a:pt x="21" y="1045"/>
                            <a:pt x="19" y="1052"/>
                            <a:pt x="22" y="1052"/>
                          </a:cubicBezTo>
                          <a:cubicBezTo>
                            <a:pt x="24" y="1053"/>
                            <a:pt x="25" y="1051"/>
                            <a:pt x="26" y="1050"/>
                          </a:cubicBezTo>
                          <a:cubicBezTo>
                            <a:pt x="26" y="1049"/>
                            <a:pt x="26" y="1047"/>
                            <a:pt x="26" y="1045"/>
                          </a:cubicBezTo>
                          <a:cubicBezTo>
                            <a:pt x="26" y="1044"/>
                            <a:pt x="27" y="1044"/>
                            <a:pt x="27" y="1043"/>
                          </a:cubicBezTo>
                          <a:cubicBezTo>
                            <a:pt x="27" y="1042"/>
                            <a:pt x="28" y="1037"/>
                            <a:pt x="29" y="1036"/>
                          </a:cubicBezTo>
                          <a:cubicBezTo>
                            <a:pt x="31" y="1035"/>
                            <a:pt x="34" y="1037"/>
                            <a:pt x="35" y="1038"/>
                          </a:cubicBezTo>
                          <a:cubicBezTo>
                            <a:pt x="37" y="1040"/>
                            <a:pt x="35" y="1041"/>
                            <a:pt x="34" y="1043"/>
                          </a:cubicBezTo>
                          <a:cubicBezTo>
                            <a:pt x="34" y="1045"/>
                            <a:pt x="37" y="1047"/>
                            <a:pt x="36" y="1049"/>
                          </a:cubicBezTo>
                          <a:cubicBezTo>
                            <a:pt x="35" y="1050"/>
                            <a:pt x="33" y="1049"/>
                            <a:pt x="33" y="1052"/>
                          </a:cubicBezTo>
                          <a:cubicBezTo>
                            <a:pt x="32" y="1056"/>
                            <a:pt x="34" y="1055"/>
                            <a:pt x="36" y="1057"/>
                          </a:cubicBezTo>
                          <a:cubicBezTo>
                            <a:pt x="38" y="1058"/>
                            <a:pt x="39" y="1061"/>
                            <a:pt x="38" y="1063"/>
                          </a:cubicBezTo>
                          <a:cubicBezTo>
                            <a:pt x="34" y="1069"/>
                            <a:pt x="30" y="1054"/>
                            <a:pt x="26" y="1061"/>
                          </a:cubicBezTo>
                          <a:cubicBezTo>
                            <a:pt x="25" y="1064"/>
                            <a:pt x="28" y="1063"/>
                            <a:pt x="28" y="1065"/>
                          </a:cubicBezTo>
                          <a:cubicBezTo>
                            <a:pt x="29" y="1067"/>
                            <a:pt x="25" y="1066"/>
                            <a:pt x="24" y="1067"/>
                          </a:cubicBezTo>
                          <a:cubicBezTo>
                            <a:pt x="22" y="1070"/>
                            <a:pt x="26" y="1071"/>
                            <a:pt x="28" y="1071"/>
                          </a:cubicBezTo>
                          <a:cubicBezTo>
                            <a:pt x="29" y="1071"/>
                            <a:pt x="33" y="1069"/>
                            <a:pt x="34" y="1071"/>
                          </a:cubicBezTo>
                          <a:cubicBezTo>
                            <a:pt x="35" y="1072"/>
                            <a:pt x="33" y="1073"/>
                            <a:pt x="34" y="1074"/>
                          </a:cubicBezTo>
                          <a:cubicBezTo>
                            <a:pt x="34" y="1075"/>
                            <a:pt x="35" y="1075"/>
                            <a:pt x="36" y="1076"/>
                          </a:cubicBezTo>
                          <a:cubicBezTo>
                            <a:pt x="37" y="1078"/>
                            <a:pt x="37" y="1079"/>
                            <a:pt x="35" y="1080"/>
                          </a:cubicBezTo>
                          <a:cubicBezTo>
                            <a:pt x="32" y="1081"/>
                            <a:pt x="30" y="1079"/>
                            <a:pt x="28" y="1077"/>
                          </a:cubicBezTo>
                          <a:cubicBezTo>
                            <a:pt x="27" y="1076"/>
                            <a:pt x="28" y="1075"/>
                            <a:pt x="26" y="1075"/>
                          </a:cubicBezTo>
                          <a:cubicBezTo>
                            <a:pt x="25" y="1074"/>
                            <a:pt x="24" y="1075"/>
                            <a:pt x="24" y="1076"/>
                          </a:cubicBezTo>
                          <a:cubicBezTo>
                            <a:pt x="24" y="1078"/>
                            <a:pt x="27" y="1082"/>
                            <a:pt x="29" y="1082"/>
                          </a:cubicBezTo>
                          <a:cubicBezTo>
                            <a:pt x="31" y="1083"/>
                            <a:pt x="34" y="1082"/>
                            <a:pt x="36" y="1084"/>
                          </a:cubicBezTo>
                          <a:cubicBezTo>
                            <a:pt x="39" y="1089"/>
                            <a:pt x="25" y="1087"/>
                            <a:pt x="23" y="1085"/>
                          </a:cubicBezTo>
                          <a:cubicBezTo>
                            <a:pt x="22" y="1084"/>
                            <a:pt x="21" y="1080"/>
                            <a:pt x="20" y="1080"/>
                          </a:cubicBezTo>
                          <a:cubicBezTo>
                            <a:pt x="18" y="1080"/>
                            <a:pt x="16" y="1083"/>
                            <a:pt x="17" y="1085"/>
                          </a:cubicBezTo>
                          <a:cubicBezTo>
                            <a:pt x="20" y="1090"/>
                            <a:pt x="28" y="1088"/>
                            <a:pt x="32" y="1091"/>
                          </a:cubicBezTo>
                          <a:cubicBezTo>
                            <a:pt x="34" y="1092"/>
                            <a:pt x="32" y="1094"/>
                            <a:pt x="35" y="1094"/>
                          </a:cubicBezTo>
                          <a:cubicBezTo>
                            <a:pt x="39" y="1094"/>
                            <a:pt x="39" y="1092"/>
                            <a:pt x="41" y="1090"/>
                          </a:cubicBezTo>
                          <a:cubicBezTo>
                            <a:pt x="42" y="1090"/>
                            <a:pt x="44" y="1089"/>
                            <a:pt x="45" y="1091"/>
                          </a:cubicBezTo>
                          <a:cubicBezTo>
                            <a:pt x="46" y="1094"/>
                            <a:pt x="44" y="1091"/>
                            <a:pt x="44" y="1093"/>
                          </a:cubicBezTo>
                          <a:cubicBezTo>
                            <a:pt x="43" y="1095"/>
                            <a:pt x="43" y="1096"/>
                            <a:pt x="44" y="1097"/>
                          </a:cubicBezTo>
                          <a:cubicBezTo>
                            <a:pt x="45" y="1098"/>
                            <a:pt x="47" y="1099"/>
                            <a:pt x="47" y="1100"/>
                          </a:cubicBezTo>
                          <a:cubicBezTo>
                            <a:pt x="47" y="1102"/>
                            <a:pt x="44" y="1101"/>
                            <a:pt x="43" y="1101"/>
                          </a:cubicBezTo>
                          <a:cubicBezTo>
                            <a:pt x="40" y="1102"/>
                            <a:pt x="41" y="1105"/>
                            <a:pt x="40" y="1108"/>
                          </a:cubicBezTo>
                          <a:cubicBezTo>
                            <a:pt x="39" y="1110"/>
                            <a:pt x="39" y="1112"/>
                            <a:pt x="36" y="1113"/>
                          </a:cubicBezTo>
                          <a:cubicBezTo>
                            <a:pt x="32" y="1114"/>
                            <a:pt x="34" y="1110"/>
                            <a:pt x="31" y="1109"/>
                          </a:cubicBezTo>
                          <a:cubicBezTo>
                            <a:pt x="26" y="1107"/>
                            <a:pt x="24" y="1116"/>
                            <a:pt x="29" y="1118"/>
                          </a:cubicBezTo>
                          <a:cubicBezTo>
                            <a:pt x="30" y="1118"/>
                            <a:pt x="31" y="1117"/>
                            <a:pt x="32" y="1118"/>
                          </a:cubicBezTo>
                          <a:cubicBezTo>
                            <a:pt x="34" y="1118"/>
                            <a:pt x="34" y="1120"/>
                            <a:pt x="35" y="1120"/>
                          </a:cubicBezTo>
                          <a:cubicBezTo>
                            <a:pt x="37" y="1120"/>
                            <a:pt x="38" y="1119"/>
                            <a:pt x="39" y="1119"/>
                          </a:cubicBezTo>
                          <a:cubicBezTo>
                            <a:pt x="41" y="1120"/>
                            <a:pt x="40" y="1120"/>
                            <a:pt x="40" y="1121"/>
                          </a:cubicBezTo>
                          <a:cubicBezTo>
                            <a:pt x="41" y="1123"/>
                            <a:pt x="42" y="1126"/>
                            <a:pt x="43" y="1128"/>
                          </a:cubicBezTo>
                          <a:cubicBezTo>
                            <a:pt x="43" y="1131"/>
                            <a:pt x="41" y="1133"/>
                            <a:pt x="43" y="1136"/>
                          </a:cubicBezTo>
                          <a:cubicBezTo>
                            <a:pt x="44" y="1138"/>
                            <a:pt x="46" y="1138"/>
                            <a:pt x="47" y="1141"/>
                          </a:cubicBezTo>
                          <a:cubicBezTo>
                            <a:pt x="47" y="1145"/>
                            <a:pt x="44" y="1147"/>
                            <a:pt x="47" y="1150"/>
                          </a:cubicBezTo>
                          <a:cubicBezTo>
                            <a:pt x="48" y="1151"/>
                            <a:pt x="50" y="1152"/>
                            <a:pt x="52" y="1152"/>
                          </a:cubicBezTo>
                          <a:cubicBezTo>
                            <a:pt x="55" y="1152"/>
                            <a:pt x="55" y="1151"/>
                            <a:pt x="56" y="1148"/>
                          </a:cubicBezTo>
                          <a:cubicBezTo>
                            <a:pt x="57" y="1144"/>
                            <a:pt x="56" y="1145"/>
                            <a:pt x="54" y="1141"/>
                          </a:cubicBezTo>
                          <a:cubicBezTo>
                            <a:pt x="52" y="1138"/>
                            <a:pt x="53" y="1138"/>
                            <a:pt x="56" y="1138"/>
                          </a:cubicBezTo>
                          <a:cubicBezTo>
                            <a:pt x="58" y="1138"/>
                            <a:pt x="67" y="1146"/>
                            <a:pt x="68" y="1144"/>
                          </a:cubicBezTo>
                          <a:cubicBezTo>
                            <a:pt x="71" y="1140"/>
                            <a:pt x="57" y="1136"/>
                            <a:pt x="55" y="1134"/>
                          </a:cubicBezTo>
                          <a:cubicBezTo>
                            <a:pt x="51" y="1131"/>
                            <a:pt x="54" y="1129"/>
                            <a:pt x="58" y="1129"/>
                          </a:cubicBezTo>
                          <a:cubicBezTo>
                            <a:pt x="62" y="1130"/>
                            <a:pt x="66" y="1132"/>
                            <a:pt x="69" y="1135"/>
                          </a:cubicBezTo>
                          <a:cubicBezTo>
                            <a:pt x="71" y="1137"/>
                            <a:pt x="76" y="1142"/>
                            <a:pt x="77" y="1145"/>
                          </a:cubicBezTo>
                          <a:cubicBezTo>
                            <a:pt x="78" y="1148"/>
                            <a:pt x="75" y="1149"/>
                            <a:pt x="74" y="1152"/>
                          </a:cubicBezTo>
                          <a:cubicBezTo>
                            <a:pt x="72" y="1155"/>
                            <a:pt x="76" y="1158"/>
                            <a:pt x="76" y="1161"/>
                          </a:cubicBezTo>
                          <a:cubicBezTo>
                            <a:pt x="76" y="1163"/>
                            <a:pt x="75" y="1165"/>
                            <a:pt x="73" y="1166"/>
                          </a:cubicBezTo>
                          <a:cubicBezTo>
                            <a:pt x="71" y="1167"/>
                            <a:pt x="66" y="1169"/>
                            <a:pt x="65" y="1171"/>
                          </a:cubicBezTo>
                          <a:cubicBezTo>
                            <a:pt x="63" y="1177"/>
                            <a:pt x="77" y="1171"/>
                            <a:pt x="78" y="1172"/>
                          </a:cubicBezTo>
                          <a:cubicBezTo>
                            <a:pt x="80" y="1173"/>
                            <a:pt x="79" y="1175"/>
                            <a:pt x="81" y="1176"/>
                          </a:cubicBezTo>
                          <a:cubicBezTo>
                            <a:pt x="83" y="1177"/>
                            <a:pt x="87" y="1177"/>
                            <a:pt x="89" y="1177"/>
                          </a:cubicBezTo>
                          <a:cubicBezTo>
                            <a:pt x="92" y="1177"/>
                            <a:pt x="105" y="1174"/>
                            <a:pt x="106" y="1177"/>
                          </a:cubicBezTo>
                          <a:cubicBezTo>
                            <a:pt x="107" y="1180"/>
                            <a:pt x="90" y="1179"/>
                            <a:pt x="89" y="1179"/>
                          </a:cubicBezTo>
                          <a:cubicBezTo>
                            <a:pt x="86" y="1179"/>
                            <a:pt x="84" y="1180"/>
                            <a:pt x="82" y="1181"/>
                          </a:cubicBezTo>
                          <a:cubicBezTo>
                            <a:pt x="81" y="1183"/>
                            <a:pt x="80" y="1185"/>
                            <a:pt x="78" y="1185"/>
                          </a:cubicBezTo>
                          <a:cubicBezTo>
                            <a:pt x="77" y="1186"/>
                            <a:pt x="75" y="1186"/>
                            <a:pt x="73" y="1186"/>
                          </a:cubicBezTo>
                          <a:cubicBezTo>
                            <a:pt x="72" y="1186"/>
                            <a:pt x="72" y="1186"/>
                            <a:pt x="71" y="1187"/>
                          </a:cubicBezTo>
                          <a:cubicBezTo>
                            <a:pt x="70" y="1187"/>
                            <a:pt x="68" y="1186"/>
                            <a:pt x="67" y="1186"/>
                          </a:cubicBezTo>
                          <a:cubicBezTo>
                            <a:pt x="64" y="1187"/>
                            <a:pt x="65" y="1189"/>
                            <a:pt x="65" y="1192"/>
                          </a:cubicBezTo>
                          <a:cubicBezTo>
                            <a:pt x="65" y="1194"/>
                            <a:pt x="65" y="1197"/>
                            <a:pt x="67" y="1199"/>
                          </a:cubicBezTo>
                          <a:cubicBezTo>
                            <a:pt x="67" y="1200"/>
                            <a:pt x="71" y="1204"/>
                            <a:pt x="73" y="1203"/>
                          </a:cubicBezTo>
                          <a:cubicBezTo>
                            <a:pt x="74" y="1203"/>
                            <a:pt x="74" y="1201"/>
                            <a:pt x="74" y="1200"/>
                          </a:cubicBezTo>
                          <a:cubicBezTo>
                            <a:pt x="75" y="1200"/>
                            <a:pt x="76" y="1200"/>
                            <a:pt x="77" y="1199"/>
                          </a:cubicBezTo>
                          <a:cubicBezTo>
                            <a:pt x="77" y="1198"/>
                            <a:pt x="76" y="1197"/>
                            <a:pt x="77" y="1196"/>
                          </a:cubicBezTo>
                          <a:cubicBezTo>
                            <a:pt x="77" y="1194"/>
                            <a:pt x="79" y="1194"/>
                            <a:pt x="80" y="1194"/>
                          </a:cubicBezTo>
                          <a:cubicBezTo>
                            <a:pt x="85" y="1194"/>
                            <a:pt x="91" y="1196"/>
                            <a:pt x="95" y="1193"/>
                          </a:cubicBezTo>
                          <a:cubicBezTo>
                            <a:pt x="97" y="1192"/>
                            <a:pt x="99" y="1190"/>
                            <a:pt x="101" y="1189"/>
                          </a:cubicBezTo>
                          <a:cubicBezTo>
                            <a:pt x="104" y="1187"/>
                            <a:pt x="108" y="1185"/>
                            <a:pt x="112" y="1186"/>
                          </a:cubicBezTo>
                          <a:cubicBezTo>
                            <a:pt x="116" y="1187"/>
                            <a:pt x="111" y="1192"/>
                            <a:pt x="109" y="1194"/>
                          </a:cubicBezTo>
                          <a:cubicBezTo>
                            <a:pt x="107" y="1196"/>
                            <a:pt x="107" y="1197"/>
                            <a:pt x="105" y="1198"/>
                          </a:cubicBezTo>
                          <a:cubicBezTo>
                            <a:pt x="102" y="1199"/>
                            <a:pt x="100" y="1199"/>
                            <a:pt x="98" y="1202"/>
                          </a:cubicBezTo>
                          <a:cubicBezTo>
                            <a:pt x="96" y="1205"/>
                            <a:pt x="96" y="1208"/>
                            <a:pt x="95" y="1211"/>
                          </a:cubicBezTo>
                          <a:cubicBezTo>
                            <a:pt x="94" y="1212"/>
                            <a:pt x="94" y="1213"/>
                            <a:pt x="93" y="1213"/>
                          </a:cubicBezTo>
                          <a:cubicBezTo>
                            <a:pt x="92" y="1212"/>
                            <a:pt x="91" y="1211"/>
                            <a:pt x="91" y="1210"/>
                          </a:cubicBezTo>
                          <a:cubicBezTo>
                            <a:pt x="91" y="1208"/>
                            <a:pt x="97" y="1204"/>
                            <a:pt x="93" y="1202"/>
                          </a:cubicBezTo>
                          <a:cubicBezTo>
                            <a:pt x="90" y="1201"/>
                            <a:pt x="91" y="1205"/>
                            <a:pt x="89" y="1207"/>
                          </a:cubicBezTo>
                          <a:cubicBezTo>
                            <a:pt x="87" y="1208"/>
                            <a:pt x="82" y="1207"/>
                            <a:pt x="81" y="1210"/>
                          </a:cubicBezTo>
                          <a:cubicBezTo>
                            <a:pt x="79" y="1212"/>
                            <a:pt x="84" y="1215"/>
                            <a:pt x="85" y="1216"/>
                          </a:cubicBezTo>
                          <a:cubicBezTo>
                            <a:pt x="91" y="1220"/>
                            <a:pt x="98" y="1220"/>
                            <a:pt x="104" y="1223"/>
                          </a:cubicBezTo>
                          <a:cubicBezTo>
                            <a:pt x="109" y="1226"/>
                            <a:pt x="117" y="1224"/>
                            <a:pt x="119" y="1218"/>
                          </a:cubicBezTo>
                          <a:cubicBezTo>
                            <a:pt x="121" y="1212"/>
                            <a:pt x="119" y="1205"/>
                            <a:pt x="121" y="1199"/>
                          </a:cubicBezTo>
                          <a:cubicBezTo>
                            <a:pt x="121" y="1197"/>
                            <a:pt x="123" y="1196"/>
                            <a:pt x="124" y="1194"/>
                          </a:cubicBezTo>
                          <a:cubicBezTo>
                            <a:pt x="125" y="1191"/>
                            <a:pt x="124" y="1188"/>
                            <a:pt x="124" y="1186"/>
                          </a:cubicBezTo>
                          <a:cubicBezTo>
                            <a:pt x="125" y="1178"/>
                            <a:pt x="133" y="1176"/>
                            <a:pt x="139" y="1175"/>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704" name="Freeform 106">
                      <a:extLst>
                        <a:ext uri="{FF2B5EF4-FFF2-40B4-BE49-F238E27FC236}">
                          <a16:creationId xmlns:a16="http://schemas.microsoft.com/office/drawing/2014/main" id="{4F8FD31A-3617-42F3-91E5-D216095BE55D}"/>
                        </a:ext>
                      </a:extLst>
                    </p:cNvPr>
                    <p:cNvSpPr>
                      <a:spLocks/>
                    </p:cNvSpPr>
                    <p:nvPr/>
                  </p:nvSpPr>
                  <p:spPr bwMode="auto">
                    <a:xfrm>
                      <a:off x="3640141" y="6561219"/>
                      <a:ext cx="0" cy="1588"/>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705" name="Freeform 107">
                      <a:extLst>
                        <a:ext uri="{FF2B5EF4-FFF2-40B4-BE49-F238E27FC236}">
                          <a16:creationId xmlns:a16="http://schemas.microsoft.com/office/drawing/2014/main" id="{59CC7A15-22A2-4350-8984-ED1CEA9E48E9}"/>
                        </a:ext>
                      </a:extLst>
                    </p:cNvPr>
                    <p:cNvSpPr>
                      <a:spLocks/>
                    </p:cNvSpPr>
                    <p:nvPr/>
                  </p:nvSpPr>
                  <p:spPr bwMode="auto">
                    <a:xfrm>
                      <a:off x="3622679" y="6558044"/>
                      <a:ext cx="19050" cy="12700"/>
                    </a:xfrm>
                    <a:custGeom>
                      <a:avLst/>
                      <a:gdLst>
                        <a:gd name="T0" fmla="*/ 8 w 18"/>
                        <a:gd name="T1" fmla="*/ 4 h 11"/>
                        <a:gd name="T2" fmla="*/ 2 w 18"/>
                        <a:gd name="T3" fmla="*/ 6 h 11"/>
                        <a:gd name="T4" fmla="*/ 7 w 18"/>
                        <a:gd name="T5" fmla="*/ 8 h 11"/>
                        <a:gd name="T6" fmla="*/ 11 w 18"/>
                        <a:gd name="T7" fmla="*/ 10 h 11"/>
                        <a:gd name="T8" fmla="*/ 13 w 18"/>
                        <a:gd name="T9" fmla="*/ 6 h 11"/>
                        <a:gd name="T10" fmla="*/ 17 w 18"/>
                        <a:gd name="T11" fmla="*/ 4 h 11"/>
                        <a:gd name="T12" fmla="*/ 17 w 18"/>
                        <a:gd name="T13" fmla="*/ 4 h 11"/>
                        <a:gd name="T14" fmla="*/ 8 w 18"/>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8" y="4"/>
                          </a:moveTo>
                          <a:cubicBezTo>
                            <a:pt x="7" y="4"/>
                            <a:pt x="0" y="3"/>
                            <a:pt x="2" y="6"/>
                          </a:cubicBezTo>
                          <a:cubicBezTo>
                            <a:pt x="3" y="7"/>
                            <a:pt x="6" y="7"/>
                            <a:pt x="7" y="8"/>
                          </a:cubicBezTo>
                          <a:cubicBezTo>
                            <a:pt x="9" y="9"/>
                            <a:pt x="10" y="11"/>
                            <a:pt x="11" y="10"/>
                          </a:cubicBezTo>
                          <a:cubicBezTo>
                            <a:pt x="12" y="9"/>
                            <a:pt x="12" y="7"/>
                            <a:pt x="13" y="6"/>
                          </a:cubicBezTo>
                          <a:cubicBezTo>
                            <a:pt x="14" y="6"/>
                            <a:pt x="18" y="6"/>
                            <a:pt x="17" y="4"/>
                          </a:cubicBezTo>
                          <a:cubicBezTo>
                            <a:pt x="17" y="4"/>
                            <a:pt x="17" y="4"/>
                            <a:pt x="17" y="4"/>
                          </a:cubicBezTo>
                          <a:cubicBezTo>
                            <a:pt x="16" y="0"/>
                            <a:pt x="11" y="3"/>
                            <a:pt x="8" y="4"/>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706" name="Freeform 108">
                      <a:extLst>
                        <a:ext uri="{FF2B5EF4-FFF2-40B4-BE49-F238E27FC236}">
                          <a16:creationId xmlns:a16="http://schemas.microsoft.com/office/drawing/2014/main" id="{2072A5A5-2569-4A7E-B264-9F03D785C010}"/>
                        </a:ext>
                      </a:extLst>
                    </p:cNvPr>
                    <p:cNvSpPr>
                      <a:spLocks/>
                    </p:cNvSpPr>
                    <p:nvPr/>
                  </p:nvSpPr>
                  <p:spPr bwMode="auto">
                    <a:xfrm>
                      <a:off x="3640141" y="6562806"/>
                      <a:ext cx="1588" cy="1588"/>
                    </a:xfrm>
                    <a:custGeom>
                      <a:avLst/>
                      <a:gdLst>
                        <a:gd name="T0" fmla="*/ 0 w 1"/>
                        <a:gd name="T1" fmla="*/ 0 h 1"/>
                        <a:gd name="T2" fmla="*/ 0 w 1"/>
                        <a:gd name="T3" fmla="*/ 0 h 1"/>
                        <a:gd name="T4" fmla="*/ 0 w 1"/>
                        <a:gd name="T5" fmla="*/ 0 h 1"/>
                      </a:gdLst>
                      <a:ahLst/>
                      <a:cxnLst>
                        <a:cxn ang="0">
                          <a:pos x="T0" y="T1"/>
                        </a:cxn>
                        <a:cxn ang="0">
                          <a:pos x="T2" y="T3"/>
                        </a:cxn>
                        <a:cxn ang="0">
                          <a:pos x="T4" y="T5"/>
                        </a:cxn>
                      </a:cxnLst>
                      <a:rect l="0" t="0" r="r" b="b"/>
                      <a:pathLst>
                        <a:path w="1" h="1">
                          <a:moveTo>
                            <a:pt x="0" y="0"/>
                          </a:moveTo>
                          <a:cubicBezTo>
                            <a:pt x="0" y="0"/>
                            <a:pt x="0" y="0"/>
                            <a:pt x="0" y="0"/>
                          </a:cubicBezTo>
                          <a:cubicBezTo>
                            <a:pt x="1" y="0"/>
                            <a:pt x="1" y="1"/>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707" name="Freeform 300">
                      <a:extLst>
                        <a:ext uri="{FF2B5EF4-FFF2-40B4-BE49-F238E27FC236}">
                          <a16:creationId xmlns:a16="http://schemas.microsoft.com/office/drawing/2014/main" id="{2840682D-1185-43F5-A1EE-339879164972}"/>
                        </a:ext>
                      </a:extLst>
                    </p:cNvPr>
                    <p:cNvSpPr>
                      <a:spLocks/>
                    </p:cNvSpPr>
                    <p:nvPr/>
                  </p:nvSpPr>
                  <p:spPr bwMode="auto">
                    <a:xfrm>
                      <a:off x="3570292" y="6456442"/>
                      <a:ext cx="61913" cy="103189"/>
                    </a:xfrm>
                    <a:custGeom>
                      <a:avLst/>
                      <a:gdLst>
                        <a:gd name="T0" fmla="*/ 56 w 58"/>
                        <a:gd name="T1" fmla="*/ 93 h 96"/>
                        <a:gd name="T2" fmla="*/ 56 w 58"/>
                        <a:gd name="T3" fmla="*/ 93 h 96"/>
                        <a:gd name="T4" fmla="*/ 56 w 58"/>
                        <a:gd name="T5" fmla="*/ 93 h 96"/>
                        <a:gd name="T6" fmla="*/ 56 w 58"/>
                        <a:gd name="T7" fmla="*/ 46 h 96"/>
                        <a:gd name="T8" fmla="*/ 57 w 58"/>
                        <a:gd name="T9" fmla="*/ 13 h 96"/>
                        <a:gd name="T10" fmla="*/ 56 w 58"/>
                        <a:gd name="T11" fmla="*/ 5 h 96"/>
                        <a:gd name="T12" fmla="*/ 48 w 58"/>
                        <a:gd name="T13" fmla="*/ 6 h 96"/>
                        <a:gd name="T14" fmla="*/ 38 w 58"/>
                        <a:gd name="T15" fmla="*/ 2 h 96"/>
                        <a:gd name="T16" fmla="*/ 28 w 58"/>
                        <a:gd name="T17" fmla="*/ 3 h 96"/>
                        <a:gd name="T18" fmla="*/ 22 w 58"/>
                        <a:gd name="T19" fmla="*/ 13 h 96"/>
                        <a:gd name="T20" fmla="*/ 12 w 58"/>
                        <a:gd name="T21" fmla="*/ 9 h 96"/>
                        <a:gd name="T22" fmla="*/ 10 w 58"/>
                        <a:gd name="T23" fmla="*/ 13 h 96"/>
                        <a:gd name="T24" fmla="*/ 14 w 58"/>
                        <a:gd name="T25" fmla="*/ 17 h 96"/>
                        <a:gd name="T26" fmla="*/ 10 w 58"/>
                        <a:gd name="T27" fmla="*/ 21 h 96"/>
                        <a:gd name="T28" fmla="*/ 7 w 58"/>
                        <a:gd name="T29" fmla="*/ 19 h 96"/>
                        <a:gd name="T30" fmla="*/ 4 w 58"/>
                        <a:gd name="T31" fmla="*/ 22 h 96"/>
                        <a:gd name="T32" fmla="*/ 6 w 58"/>
                        <a:gd name="T33" fmla="*/ 33 h 96"/>
                        <a:gd name="T34" fmla="*/ 15 w 58"/>
                        <a:gd name="T35" fmla="*/ 36 h 96"/>
                        <a:gd name="T36" fmla="*/ 23 w 58"/>
                        <a:gd name="T37" fmla="*/ 33 h 96"/>
                        <a:gd name="T38" fmla="*/ 36 w 58"/>
                        <a:gd name="T39" fmla="*/ 33 h 96"/>
                        <a:gd name="T40" fmla="*/ 38 w 58"/>
                        <a:gd name="T41" fmla="*/ 37 h 96"/>
                        <a:gd name="T42" fmla="*/ 32 w 58"/>
                        <a:gd name="T43" fmla="*/ 41 h 96"/>
                        <a:gd name="T44" fmla="*/ 24 w 58"/>
                        <a:gd name="T45" fmla="*/ 44 h 96"/>
                        <a:gd name="T46" fmla="*/ 15 w 58"/>
                        <a:gd name="T47" fmla="*/ 51 h 96"/>
                        <a:gd name="T48" fmla="*/ 15 w 58"/>
                        <a:gd name="T49" fmla="*/ 60 h 96"/>
                        <a:gd name="T50" fmla="*/ 26 w 58"/>
                        <a:gd name="T51" fmla="*/ 66 h 96"/>
                        <a:gd name="T52" fmla="*/ 34 w 58"/>
                        <a:gd name="T53" fmla="*/ 71 h 96"/>
                        <a:gd name="T54" fmla="*/ 46 w 58"/>
                        <a:gd name="T55" fmla="*/ 74 h 96"/>
                        <a:gd name="T56" fmla="*/ 42 w 58"/>
                        <a:gd name="T57" fmla="*/ 84 h 96"/>
                        <a:gd name="T58" fmla="*/ 37 w 58"/>
                        <a:gd name="T59" fmla="*/ 88 h 96"/>
                        <a:gd name="T60" fmla="*/ 36 w 58"/>
                        <a:gd name="T61" fmla="*/ 83 h 96"/>
                        <a:gd name="T62" fmla="*/ 38 w 58"/>
                        <a:gd name="T63" fmla="*/ 78 h 96"/>
                        <a:gd name="T64" fmla="*/ 32 w 58"/>
                        <a:gd name="T65" fmla="*/ 76 h 96"/>
                        <a:gd name="T66" fmla="*/ 26 w 58"/>
                        <a:gd name="T67" fmla="*/ 76 h 96"/>
                        <a:gd name="T68" fmla="*/ 25 w 58"/>
                        <a:gd name="T69" fmla="*/ 82 h 96"/>
                        <a:gd name="T70" fmla="*/ 21 w 58"/>
                        <a:gd name="T71" fmla="*/ 80 h 96"/>
                        <a:gd name="T72" fmla="*/ 18 w 58"/>
                        <a:gd name="T73" fmla="*/ 75 h 96"/>
                        <a:gd name="T74" fmla="*/ 13 w 58"/>
                        <a:gd name="T75" fmla="*/ 77 h 96"/>
                        <a:gd name="T76" fmla="*/ 15 w 58"/>
                        <a:gd name="T77" fmla="*/ 82 h 96"/>
                        <a:gd name="T78" fmla="*/ 4 w 58"/>
                        <a:gd name="T79" fmla="*/ 78 h 96"/>
                        <a:gd name="T80" fmla="*/ 2 w 58"/>
                        <a:gd name="T81" fmla="*/ 77 h 96"/>
                        <a:gd name="T82" fmla="*/ 0 w 58"/>
                        <a:gd name="T83" fmla="*/ 80 h 96"/>
                        <a:gd name="T84" fmla="*/ 5 w 58"/>
                        <a:gd name="T85" fmla="*/ 84 h 96"/>
                        <a:gd name="T86" fmla="*/ 2 w 58"/>
                        <a:gd name="T87" fmla="*/ 88 h 96"/>
                        <a:gd name="T88" fmla="*/ 8 w 58"/>
                        <a:gd name="T89" fmla="*/ 87 h 96"/>
                        <a:gd name="T90" fmla="*/ 14 w 58"/>
                        <a:gd name="T91" fmla="*/ 90 h 96"/>
                        <a:gd name="T92" fmla="*/ 18 w 58"/>
                        <a:gd name="T93" fmla="*/ 85 h 96"/>
                        <a:gd name="T94" fmla="*/ 21 w 58"/>
                        <a:gd name="T95" fmla="*/ 90 h 96"/>
                        <a:gd name="T96" fmla="*/ 25 w 58"/>
                        <a:gd name="T97" fmla="*/ 87 h 96"/>
                        <a:gd name="T98" fmla="*/ 30 w 58"/>
                        <a:gd name="T99" fmla="*/ 91 h 96"/>
                        <a:gd name="T100" fmla="*/ 43 w 58"/>
                        <a:gd name="T101" fmla="*/ 95 h 96"/>
                        <a:gd name="T102" fmla="*/ 47 w 58"/>
                        <a:gd name="T103" fmla="*/ 91 h 96"/>
                        <a:gd name="T104" fmla="*/ 56 w 58"/>
                        <a:gd name="T105" fmla="*/ 9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8" h="96">
                          <a:moveTo>
                            <a:pt x="56" y="93"/>
                          </a:moveTo>
                          <a:cubicBezTo>
                            <a:pt x="55" y="92"/>
                            <a:pt x="55" y="91"/>
                            <a:pt x="56" y="93"/>
                          </a:cubicBezTo>
                          <a:cubicBezTo>
                            <a:pt x="56" y="93"/>
                            <a:pt x="56" y="93"/>
                            <a:pt x="56" y="93"/>
                          </a:cubicBezTo>
                          <a:cubicBezTo>
                            <a:pt x="56" y="77"/>
                            <a:pt x="56" y="62"/>
                            <a:pt x="56" y="46"/>
                          </a:cubicBezTo>
                          <a:cubicBezTo>
                            <a:pt x="56" y="35"/>
                            <a:pt x="57" y="24"/>
                            <a:pt x="57" y="13"/>
                          </a:cubicBezTo>
                          <a:cubicBezTo>
                            <a:pt x="57" y="10"/>
                            <a:pt x="58" y="6"/>
                            <a:pt x="56" y="5"/>
                          </a:cubicBezTo>
                          <a:cubicBezTo>
                            <a:pt x="53" y="3"/>
                            <a:pt x="50" y="6"/>
                            <a:pt x="48" y="6"/>
                          </a:cubicBezTo>
                          <a:cubicBezTo>
                            <a:pt x="45" y="7"/>
                            <a:pt x="41" y="3"/>
                            <a:pt x="38" y="2"/>
                          </a:cubicBezTo>
                          <a:cubicBezTo>
                            <a:pt x="34" y="0"/>
                            <a:pt x="31" y="0"/>
                            <a:pt x="28" y="3"/>
                          </a:cubicBezTo>
                          <a:cubicBezTo>
                            <a:pt x="25" y="6"/>
                            <a:pt x="26" y="11"/>
                            <a:pt x="22" y="13"/>
                          </a:cubicBezTo>
                          <a:cubicBezTo>
                            <a:pt x="18" y="14"/>
                            <a:pt x="16" y="9"/>
                            <a:pt x="12" y="9"/>
                          </a:cubicBezTo>
                          <a:cubicBezTo>
                            <a:pt x="8" y="8"/>
                            <a:pt x="8" y="11"/>
                            <a:pt x="10" y="13"/>
                          </a:cubicBezTo>
                          <a:cubicBezTo>
                            <a:pt x="12" y="14"/>
                            <a:pt x="14" y="15"/>
                            <a:pt x="14" y="17"/>
                          </a:cubicBezTo>
                          <a:cubicBezTo>
                            <a:pt x="13" y="19"/>
                            <a:pt x="12" y="21"/>
                            <a:pt x="10" y="21"/>
                          </a:cubicBezTo>
                          <a:cubicBezTo>
                            <a:pt x="9" y="21"/>
                            <a:pt x="8" y="19"/>
                            <a:pt x="7" y="19"/>
                          </a:cubicBezTo>
                          <a:cubicBezTo>
                            <a:pt x="6" y="19"/>
                            <a:pt x="4" y="22"/>
                            <a:pt x="4" y="22"/>
                          </a:cubicBezTo>
                          <a:cubicBezTo>
                            <a:pt x="3" y="25"/>
                            <a:pt x="5" y="30"/>
                            <a:pt x="6" y="33"/>
                          </a:cubicBezTo>
                          <a:cubicBezTo>
                            <a:pt x="8" y="36"/>
                            <a:pt x="11" y="38"/>
                            <a:pt x="15" y="36"/>
                          </a:cubicBezTo>
                          <a:cubicBezTo>
                            <a:pt x="19" y="33"/>
                            <a:pt x="18" y="33"/>
                            <a:pt x="23" y="33"/>
                          </a:cubicBezTo>
                          <a:cubicBezTo>
                            <a:pt x="28" y="33"/>
                            <a:pt x="32" y="33"/>
                            <a:pt x="36" y="33"/>
                          </a:cubicBezTo>
                          <a:cubicBezTo>
                            <a:pt x="39" y="33"/>
                            <a:pt x="40" y="34"/>
                            <a:pt x="38" y="37"/>
                          </a:cubicBezTo>
                          <a:cubicBezTo>
                            <a:pt x="37" y="40"/>
                            <a:pt x="35" y="40"/>
                            <a:pt x="32" y="41"/>
                          </a:cubicBezTo>
                          <a:cubicBezTo>
                            <a:pt x="30" y="42"/>
                            <a:pt x="27" y="42"/>
                            <a:pt x="24" y="44"/>
                          </a:cubicBezTo>
                          <a:cubicBezTo>
                            <a:pt x="22" y="45"/>
                            <a:pt x="16" y="48"/>
                            <a:pt x="15" y="51"/>
                          </a:cubicBezTo>
                          <a:cubicBezTo>
                            <a:pt x="13" y="53"/>
                            <a:pt x="14" y="58"/>
                            <a:pt x="15" y="60"/>
                          </a:cubicBezTo>
                          <a:cubicBezTo>
                            <a:pt x="17" y="64"/>
                            <a:pt x="22" y="65"/>
                            <a:pt x="26" y="66"/>
                          </a:cubicBezTo>
                          <a:cubicBezTo>
                            <a:pt x="29" y="67"/>
                            <a:pt x="31" y="69"/>
                            <a:pt x="34" y="71"/>
                          </a:cubicBezTo>
                          <a:cubicBezTo>
                            <a:pt x="38" y="73"/>
                            <a:pt x="43" y="72"/>
                            <a:pt x="46" y="74"/>
                          </a:cubicBezTo>
                          <a:cubicBezTo>
                            <a:pt x="51" y="77"/>
                            <a:pt x="44" y="81"/>
                            <a:pt x="42" y="84"/>
                          </a:cubicBezTo>
                          <a:cubicBezTo>
                            <a:pt x="41" y="85"/>
                            <a:pt x="39" y="88"/>
                            <a:pt x="37" y="88"/>
                          </a:cubicBezTo>
                          <a:cubicBezTo>
                            <a:pt x="35" y="87"/>
                            <a:pt x="35" y="84"/>
                            <a:pt x="36" y="83"/>
                          </a:cubicBezTo>
                          <a:cubicBezTo>
                            <a:pt x="37" y="81"/>
                            <a:pt x="40" y="81"/>
                            <a:pt x="38" y="78"/>
                          </a:cubicBezTo>
                          <a:cubicBezTo>
                            <a:pt x="36" y="76"/>
                            <a:pt x="34" y="77"/>
                            <a:pt x="32" y="76"/>
                          </a:cubicBezTo>
                          <a:cubicBezTo>
                            <a:pt x="30" y="76"/>
                            <a:pt x="27" y="75"/>
                            <a:pt x="26" y="76"/>
                          </a:cubicBezTo>
                          <a:cubicBezTo>
                            <a:pt x="24" y="77"/>
                            <a:pt x="27" y="81"/>
                            <a:pt x="25" y="82"/>
                          </a:cubicBezTo>
                          <a:cubicBezTo>
                            <a:pt x="23" y="83"/>
                            <a:pt x="22" y="81"/>
                            <a:pt x="21" y="80"/>
                          </a:cubicBezTo>
                          <a:cubicBezTo>
                            <a:pt x="20" y="77"/>
                            <a:pt x="21" y="75"/>
                            <a:pt x="18" y="75"/>
                          </a:cubicBezTo>
                          <a:cubicBezTo>
                            <a:pt x="16" y="75"/>
                            <a:pt x="14" y="75"/>
                            <a:pt x="13" y="77"/>
                          </a:cubicBezTo>
                          <a:cubicBezTo>
                            <a:pt x="12" y="78"/>
                            <a:pt x="15" y="82"/>
                            <a:pt x="15" y="82"/>
                          </a:cubicBezTo>
                          <a:cubicBezTo>
                            <a:pt x="12" y="85"/>
                            <a:pt x="6" y="78"/>
                            <a:pt x="4" y="78"/>
                          </a:cubicBezTo>
                          <a:cubicBezTo>
                            <a:pt x="3" y="77"/>
                            <a:pt x="3" y="77"/>
                            <a:pt x="2" y="77"/>
                          </a:cubicBezTo>
                          <a:cubicBezTo>
                            <a:pt x="1" y="77"/>
                            <a:pt x="0" y="80"/>
                            <a:pt x="0" y="80"/>
                          </a:cubicBezTo>
                          <a:cubicBezTo>
                            <a:pt x="0" y="82"/>
                            <a:pt x="4" y="82"/>
                            <a:pt x="5" y="84"/>
                          </a:cubicBezTo>
                          <a:cubicBezTo>
                            <a:pt x="5" y="86"/>
                            <a:pt x="1" y="86"/>
                            <a:pt x="2" y="88"/>
                          </a:cubicBezTo>
                          <a:cubicBezTo>
                            <a:pt x="2" y="90"/>
                            <a:pt x="7" y="87"/>
                            <a:pt x="8" y="87"/>
                          </a:cubicBezTo>
                          <a:cubicBezTo>
                            <a:pt x="13" y="84"/>
                            <a:pt x="9" y="93"/>
                            <a:pt x="14" y="90"/>
                          </a:cubicBezTo>
                          <a:cubicBezTo>
                            <a:pt x="15" y="90"/>
                            <a:pt x="16" y="85"/>
                            <a:pt x="18" y="85"/>
                          </a:cubicBezTo>
                          <a:cubicBezTo>
                            <a:pt x="21" y="85"/>
                            <a:pt x="19" y="89"/>
                            <a:pt x="21" y="90"/>
                          </a:cubicBezTo>
                          <a:cubicBezTo>
                            <a:pt x="22" y="91"/>
                            <a:pt x="23" y="87"/>
                            <a:pt x="25" y="87"/>
                          </a:cubicBezTo>
                          <a:cubicBezTo>
                            <a:pt x="28" y="87"/>
                            <a:pt x="29" y="90"/>
                            <a:pt x="30" y="91"/>
                          </a:cubicBezTo>
                          <a:cubicBezTo>
                            <a:pt x="34" y="94"/>
                            <a:pt x="39" y="96"/>
                            <a:pt x="43" y="95"/>
                          </a:cubicBezTo>
                          <a:cubicBezTo>
                            <a:pt x="46" y="94"/>
                            <a:pt x="46" y="92"/>
                            <a:pt x="47" y="91"/>
                          </a:cubicBezTo>
                          <a:cubicBezTo>
                            <a:pt x="50" y="89"/>
                            <a:pt x="54" y="91"/>
                            <a:pt x="56" y="93"/>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708" name="Freeform 301">
                      <a:extLst>
                        <a:ext uri="{FF2B5EF4-FFF2-40B4-BE49-F238E27FC236}">
                          <a16:creationId xmlns:a16="http://schemas.microsoft.com/office/drawing/2014/main" id="{18851EC5-3416-409A-B1F8-174CBD0DAC1F}"/>
                        </a:ext>
                      </a:extLst>
                    </p:cNvPr>
                    <p:cNvSpPr>
                      <a:spLocks/>
                    </p:cNvSpPr>
                    <p:nvPr/>
                  </p:nvSpPr>
                  <p:spPr bwMode="auto">
                    <a:xfrm>
                      <a:off x="3679830" y="6567568"/>
                      <a:ext cx="0" cy="1588"/>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709" name="Freeform 302">
                      <a:extLst>
                        <a:ext uri="{FF2B5EF4-FFF2-40B4-BE49-F238E27FC236}">
                          <a16:creationId xmlns:a16="http://schemas.microsoft.com/office/drawing/2014/main" id="{1C1478EC-718A-40F6-87C3-FA4212C6057B}"/>
                        </a:ext>
                      </a:extLst>
                    </p:cNvPr>
                    <p:cNvSpPr>
                      <a:spLocks/>
                    </p:cNvSpPr>
                    <p:nvPr/>
                  </p:nvSpPr>
                  <p:spPr bwMode="auto">
                    <a:xfrm>
                      <a:off x="3679830" y="6569156"/>
                      <a:ext cx="1588" cy="1588"/>
                    </a:xfrm>
                    <a:custGeom>
                      <a:avLst/>
                      <a:gdLst>
                        <a:gd name="T0" fmla="*/ 0 w 1"/>
                        <a:gd name="T1" fmla="*/ 0 h 1"/>
                        <a:gd name="T2" fmla="*/ 0 w 1"/>
                        <a:gd name="T3" fmla="*/ 0 h 1"/>
                        <a:gd name="T4" fmla="*/ 0 w 1"/>
                        <a:gd name="T5" fmla="*/ 0 h 1"/>
                      </a:gdLst>
                      <a:ahLst/>
                      <a:cxnLst>
                        <a:cxn ang="0">
                          <a:pos x="T0" y="T1"/>
                        </a:cxn>
                        <a:cxn ang="0">
                          <a:pos x="T2" y="T3"/>
                        </a:cxn>
                        <a:cxn ang="0">
                          <a:pos x="T4" y="T5"/>
                        </a:cxn>
                      </a:cxnLst>
                      <a:rect l="0" t="0" r="r" b="b"/>
                      <a:pathLst>
                        <a:path w="1" h="1">
                          <a:moveTo>
                            <a:pt x="0" y="0"/>
                          </a:moveTo>
                          <a:cubicBezTo>
                            <a:pt x="0" y="0"/>
                            <a:pt x="0" y="0"/>
                            <a:pt x="0" y="0"/>
                          </a:cubicBezTo>
                          <a:cubicBezTo>
                            <a:pt x="1" y="0"/>
                            <a:pt x="1" y="1"/>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710" name="Freeform 303">
                      <a:extLst>
                        <a:ext uri="{FF2B5EF4-FFF2-40B4-BE49-F238E27FC236}">
                          <a16:creationId xmlns:a16="http://schemas.microsoft.com/office/drawing/2014/main" id="{7636C7F5-F579-4678-BC72-1092A0D5A1CB}"/>
                        </a:ext>
                      </a:extLst>
                    </p:cNvPr>
                    <p:cNvSpPr>
                      <a:spLocks/>
                    </p:cNvSpPr>
                    <p:nvPr/>
                  </p:nvSpPr>
                  <p:spPr bwMode="auto">
                    <a:xfrm>
                      <a:off x="3644904" y="6561218"/>
                      <a:ext cx="38100" cy="14288"/>
                    </a:xfrm>
                    <a:custGeom>
                      <a:avLst/>
                      <a:gdLst>
                        <a:gd name="T0" fmla="*/ 32 w 35"/>
                        <a:gd name="T1" fmla="*/ 8 h 14"/>
                        <a:gd name="T2" fmla="*/ 27 w 35"/>
                        <a:gd name="T3" fmla="*/ 4 h 14"/>
                        <a:gd name="T4" fmla="*/ 25 w 35"/>
                        <a:gd name="T5" fmla="*/ 1 h 14"/>
                        <a:gd name="T6" fmla="*/ 19 w 35"/>
                        <a:gd name="T7" fmla="*/ 1 h 14"/>
                        <a:gd name="T8" fmla="*/ 0 w 35"/>
                        <a:gd name="T9" fmla="*/ 0 h 14"/>
                        <a:gd name="T10" fmla="*/ 4 w 35"/>
                        <a:gd name="T11" fmla="*/ 12 h 14"/>
                        <a:gd name="T12" fmla="*/ 11 w 35"/>
                        <a:gd name="T13" fmla="*/ 14 h 14"/>
                        <a:gd name="T14" fmla="*/ 15 w 35"/>
                        <a:gd name="T15" fmla="*/ 11 h 14"/>
                        <a:gd name="T16" fmla="*/ 24 w 35"/>
                        <a:gd name="T17" fmla="*/ 12 h 14"/>
                        <a:gd name="T18" fmla="*/ 32 w 35"/>
                        <a:gd name="T19" fmla="*/ 8 h 14"/>
                        <a:gd name="T20" fmla="*/ 32 w 35"/>
                        <a:gd name="T2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14">
                          <a:moveTo>
                            <a:pt x="32" y="8"/>
                          </a:moveTo>
                          <a:cubicBezTo>
                            <a:pt x="31" y="6"/>
                            <a:pt x="29" y="6"/>
                            <a:pt x="27" y="4"/>
                          </a:cubicBezTo>
                          <a:cubicBezTo>
                            <a:pt x="25" y="1"/>
                            <a:pt x="25" y="1"/>
                            <a:pt x="25" y="1"/>
                          </a:cubicBezTo>
                          <a:cubicBezTo>
                            <a:pt x="24" y="0"/>
                            <a:pt x="20" y="1"/>
                            <a:pt x="19" y="1"/>
                          </a:cubicBezTo>
                          <a:cubicBezTo>
                            <a:pt x="0" y="0"/>
                            <a:pt x="0" y="0"/>
                            <a:pt x="0" y="0"/>
                          </a:cubicBezTo>
                          <a:cubicBezTo>
                            <a:pt x="3" y="4"/>
                            <a:pt x="0" y="10"/>
                            <a:pt x="4" y="12"/>
                          </a:cubicBezTo>
                          <a:cubicBezTo>
                            <a:pt x="6" y="13"/>
                            <a:pt x="9" y="14"/>
                            <a:pt x="11" y="14"/>
                          </a:cubicBezTo>
                          <a:cubicBezTo>
                            <a:pt x="14" y="14"/>
                            <a:pt x="13" y="13"/>
                            <a:pt x="15" y="11"/>
                          </a:cubicBezTo>
                          <a:cubicBezTo>
                            <a:pt x="19" y="9"/>
                            <a:pt x="20" y="11"/>
                            <a:pt x="24" y="12"/>
                          </a:cubicBezTo>
                          <a:cubicBezTo>
                            <a:pt x="26" y="13"/>
                            <a:pt x="35" y="12"/>
                            <a:pt x="32" y="8"/>
                          </a:cubicBezTo>
                          <a:cubicBezTo>
                            <a:pt x="32" y="8"/>
                            <a:pt x="32" y="8"/>
                            <a:pt x="32" y="8"/>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711" name="Freeform 304">
                      <a:extLst>
                        <a:ext uri="{FF2B5EF4-FFF2-40B4-BE49-F238E27FC236}">
                          <a16:creationId xmlns:a16="http://schemas.microsoft.com/office/drawing/2014/main" id="{9B5B4C75-F22B-494C-89FC-F3404FDECFD8}"/>
                        </a:ext>
                      </a:extLst>
                    </p:cNvPr>
                    <p:cNvSpPr>
                      <a:spLocks/>
                    </p:cNvSpPr>
                    <p:nvPr/>
                  </p:nvSpPr>
                  <p:spPr bwMode="auto">
                    <a:xfrm>
                      <a:off x="3733805" y="6548518"/>
                      <a:ext cx="1588" cy="0"/>
                    </a:xfrm>
                    <a:custGeom>
                      <a:avLst/>
                      <a:gdLst>
                        <a:gd name="T0" fmla="*/ 0 w 2"/>
                        <a:gd name="T1" fmla="*/ 1 w 2"/>
                        <a:gd name="T2" fmla="*/ 0 w 2"/>
                      </a:gdLst>
                      <a:ahLst/>
                      <a:cxnLst>
                        <a:cxn ang="0">
                          <a:pos x="T0" y="0"/>
                        </a:cxn>
                        <a:cxn ang="0">
                          <a:pos x="T1" y="0"/>
                        </a:cxn>
                        <a:cxn ang="0">
                          <a:pos x="T2" y="0"/>
                        </a:cxn>
                      </a:cxnLst>
                      <a:rect l="0" t="0" r="r" b="b"/>
                      <a:pathLst>
                        <a:path w="2">
                          <a:moveTo>
                            <a:pt x="0" y="0"/>
                          </a:moveTo>
                          <a:cubicBezTo>
                            <a:pt x="0" y="0"/>
                            <a:pt x="0" y="0"/>
                            <a:pt x="1" y="0"/>
                          </a:cubicBezTo>
                          <a:cubicBezTo>
                            <a:pt x="1" y="0"/>
                            <a:pt x="2" y="0"/>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grpSp>
            <p:sp>
              <p:nvSpPr>
                <p:cNvPr id="685" name="Freeform 305">
                  <a:extLst>
                    <a:ext uri="{FF2B5EF4-FFF2-40B4-BE49-F238E27FC236}">
                      <a16:creationId xmlns:a16="http://schemas.microsoft.com/office/drawing/2014/main" id="{F9D484DD-5106-43D4-A7B1-4ADC6E6016DA}"/>
                    </a:ext>
                  </a:extLst>
                </p:cNvPr>
                <p:cNvSpPr>
                  <a:spLocks/>
                </p:cNvSpPr>
                <p:nvPr/>
              </p:nvSpPr>
              <p:spPr bwMode="auto">
                <a:xfrm>
                  <a:off x="3570131" y="6284048"/>
                  <a:ext cx="109538" cy="85726"/>
                </a:xfrm>
                <a:custGeom>
                  <a:avLst/>
                  <a:gdLst>
                    <a:gd name="T0" fmla="*/ 94 w 101"/>
                    <a:gd name="T1" fmla="*/ 58 h 80"/>
                    <a:gd name="T2" fmla="*/ 93 w 101"/>
                    <a:gd name="T3" fmla="*/ 58 h 80"/>
                    <a:gd name="T4" fmla="*/ 76 w 101"/>
                    <a:gd name="T5" fmla="*/ 57 h 80"/>
                    <a:gd name="T6" fmla="*/ 68 w 101"/>
                    <a:gd name="T7" fmla="*/ 53 h 80"/>
                    <a:gd name="T8" fmla="*/ 42 w 101"/>
                    <a:gd name="T9" fmla="*/ 36 h 80"/>
                    <a:gd name="T10" fmla="*/ 31 w 101"/>
                    <a:gd name="T11" fmla="*/ 28 h 80"/>
                    <a:gd name="T12" fmla="*/ 21 w 101"/>
                    <a:gd name="T13" fmla="*/ 17 h 80"/>
                    <a:gd name="T14" fmla="*/ 13 w 101"/>
                    <a:gd name="T15" fmla="*/ 7 h 80"/>
                    <a:gd name="T16" fmla="*/ 6 w 101"/>
                    <a:gd name="T17" fmla="*/ 4 h 80"/>
                    <a:gd name="T18" fmla="*/ 1 w 101"/>
                    <a:gd name="T19" fmla="*/ 0 h 80"/>
                    <a:gd name="T20" fmla="*/ 1 w 101"/>
                    <a:gd name="T21" fmla="*/ 27 h 80"/>
                    <a:gd name="T22" fmla="*/ 1 w 101"/>
                    <a:gd name="T23" fmla="*/ 49 h 80"/>
                    <a:gd name="T24" fmla="*/ 1 w 101"/>
                    <a:gd name="T25" fmla="*/ 59 h 80"/>
                    <a:gd name="T26" fmla="*/ 1 w 101"/>
                    <a:gd name="T27" fmla="*/ 64 h 80"/>
                    <a:gd name="T28" fmla="*/ 12 w 101"/>
                    <a:gd name="T29" fmla="*/ 65 h 80"/>
                    <a:gd name="T30" fmla="*/ 35 w 101"/>
                    <a:gd name="T31" fmla="*/ 66 h 80"/>
                    <a:gd name="T32" fmla="*/ 47 w 101"/>
                    <a:gd name="T33" fmla="*/ 68 h 80"/>
                    <a:gd name="T34" fmla="*/ 56 w 101"/>
                    <a:gd name="T35" fmla="*/ 71 h 80"/>
                    <a:gd name="T36" fmla="*/ 60 w 101"/>
                    <a:gd name="T37" fmla="*/ 75 h 80"/>
                    <a:gd name="T38" fmla="*/ 61 w 101"/>
                    <a:gd name="T39" fmla="*/ 79 h 80"/>
                    <a:gd name="T40" fmla="*/ 66 w 101"/>
                    <a:gd name="T41" fmla="*/ 75 h 80"/>
                    <a:gd name="T42" fmla="*/ 74 w 101"/>
                    <a:gd name="T43" fmla="*/ 74 h 80"/>
                    <a:gd name="T44" fmla="*/ 79 w 101"/>
                    <a:gd name="T45" fmla="*/ 71 h 80"/>
                    <a:gd name="T46" fmla="*/ 91 w 101"/>
                    <a:gd name="T47" fmla="*/ 71 h 80"/>
                    <a:gd name="T48" fmla="*/ 99 w 101"/>
                    <a:gd name="T49" fmla="*/ 62 h 80"/>
                    <a:gd name="T50" fmla="*/ 94 w 101"/>
                    <a:gd name="T51" fmla="*/ 5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1" h="80">
                      <a:moveTo>
                        <a:pt x="94" y="58"/>
                      </a:moveTo>
                      <a:cubicBezTo>
                        <a:pt x="92" y="58"/>
                        <a:pt x="90" y="59"/>
                        <a:pt x="93" y="58"/>
                      </a:cubicBezTo>
                      <a:cubicBezTo>
                        <a:pt x="86" y="60"/>
                        <a:pt x="82" y="60"/>
                        <a:pt x="76" y="57"/>
                      </a:cubicBezTo>
                      <a:cubicBezTo>
                        <a:pt x="73" y="55"/>
                        <a:pt x="70" y="54"/>
                        <a:pt x="68" y="53"/>
                      </a:cubicBezTo>
                      <a:cubicBezTo>
                        <a:pt x="58" y="48"/>
                        <a:pt x="50" y="42"/>
                        <a:pt x="42" y="36"/>
                      </a:cubicBezTo>
                      <a:cubicBezTo>
                        <a:pt x="38" y="33"/>
                        <a:pt x="34" y="31"/>
                        <a:pt x="31" y="28"/>
                      </a:cubicBezTo>
                      <a:cubicBezTo>
                        <a:pt x="27" y="25"/>
                        <a:pt x="25" y="21"/>
                        <a:pt x="21" y="17"/>
                      </a:cubicBezTo>
                      <a:cubicBezTo>
                        <a:pt x="19" y="14"/>
                        <a:pt x="17" y="10"/>
                        <a:pt x="13" y="7"/>
                      </a:cubicBezTo>
                      <a:cubicBezTo>
                        <a:pt x="11" y="5"/>
                        <a:pt x="8" y="5"/>
                        <a:pt x="6" y="4"/>
                      </a:cubicBezTo>
                      <a:cubicBezTo>
                        <a:pt x="3" y="3"/>
                        <a:pt x="2" y="2"/>
                        <a:pt x="1" y="0"/>
                      </a:cubicBezTo>
                      <a:cubicBezTo>
                        <a:pt x="1" y="9"/>
                        <a:pt x="1" y="18"/>
                        <a:pt x="1" y="27"/>
                      </a:cubicBezTo>
                      <a:cubicBezTo>
                        <a:pt x="1" y="35"/>
                        <a:pt x="1" y="42"/>
                        <a:pt x="1" y="49"/>
                      </a:cubicBezTo>
                      <a:cubicBezTo>
                        <a:pt x="1" y="52"/>
                        <a:pt x="1" y="55"/>
                        <a:pt x="1" y="59"/>
                      </a:cubicBezTo>
                      <a:cubicBezTo>
                        <a:pt x="1" y="60"/>
                        <a:pt x="0" y="64"/>
                        <a:pt x="1" y="64"/>
                      </a:cubicBezTo>
                      <a:cubicBezTo>
                        <a:pt x="2" y="66"/>
                        <a:pt x="10" y="65"/>
                        <a:pt x="12" y="65"/>
                      </a:cubicBezTo>
                      <a:cubicBezTo>
                        <a:pt x="19" y="65"/>
                        <a:pt x="27" y="66"/>
                        <a:pt x="35" y="66"/>
                      </a:cubicBezTo>
                      <a:cubicBezTo>
                        <a:pt x="39" y="66"/>
                        <a:pt x="43" y="67"/>
                        <a:pt x="47" y="68"/>
                      </a:cubicBezTo>
                      <a:cubicBezTo>
                        <a:pt x="50" y="69"/>
                        <a:pt x="53" y="70"/>
                        <a:pt x="56" y="71"/>
                      </a:cubicBezTo>
                      <a:cubicBezTo>
                        <a:pt x="58" y="72"/>
                        <a:pt x="59" y="73"/>
                        <a:pt x="60" y="75"/>
                      </a:cubicBezTo>
                      <a:cubicBezTo>
                        <a:pt x="60" y="77"/>
                        <a:pt x="59" y="79"/>
                        <a:pt x="61" y="79"/>
                      </a:cubicBezTo>
                      <a:cubicBezTo>
                        <a:pt x="63" y="80"/>
                        <a:pt x="64" y="76"/>
                        <a:pt x="66" y="75"/>
                      </a:cubicBezTo>
                      <a:cubicBezTo>
                        <a:pt x="68" y="73"/>
                        <a:pt x="71" y="74"/>
                        <a:pt x="74" y="74"/>
                      </a:cubicBezTo>
                      <a:cubicBezTo>
                        <a:pt x="76" y="73"/>
                        <a:pt x="77" y="72"/>
                        <a:pt x="79" y="71"/>
                      </a:cubicBezTo>
                      <a:cubicBezTo>
                        <a:pt x="82" y="70"/>
                        <a:pt x="87" y="71"/>
                        <a:pt x="91" y="71"/>
                      </a:cubicBezTo>
                      <a:cubicBezTo>
                        <a:pt x="97" y="70"/>
                        <a:pt x="97" y="68"/>
                        <a:pt x="99" y="62"/>
                      </a:cubicBezTo>
                      <a:cubicBezTo>
                        <a:pt x="101" y="56"/>
                        <a:pt x="99" y="56"/>
                        <a:pt x="94" y="58"/>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86" name="Freeform 306">
                  <a:extLst>
                    <a:ext uri="{FF2B5EF4-FFF2-40B4-BE49-F238E27FC236}">
                      <a16:creationId xmlns:a16="http://schemas.microsoft.com/office/drawing/2014/main" id="{72DA9A08-9E96-432D-9D71-061F5BAE735D}"/>
                    </a:ext>
                  </a:extLst>
                </p:cNvPr>
                <p:cNvSpPr>
                  <a:spLocks/>
                </p:cNvSpPr>
                <p:nvPr/>
              </p:nvSpPr>
              <p:spPr bwMode="auto">
                <a:xfrm>
                  <a:off x="3571718" y="6264998"/>
                  <a:ext cx="9525" cy="15875"/>
                </a:xfrm>
                <a:custGeom>
                  <a:avLst/>
                  <a:gdLst>
                    <a:gd name="T0" fmla="*/ 9 w 10"/>
                    <a:gd name="T1" fmla="*/ 9 h 14"/>
                    <a:gd name="T2" fmla="*/ 1 w 10"/>
                    <a:gd name="T3" fmla="*/ 0 h 14"/>
                    <a:gd name="T4" fmla="*/ 0 w 10"/>
                    <a:gd name="T5" fmla="*/ 14 h 14"/>
                    <a:gd name="T6" fmla="*/ 4 w 10"/>
                    <a:gd name="T7" fmla="*/ 13 h 14"/>
                    <a:gd name="T8" fmla="*/ 4 w 10"/>
                    <a:gd name="T9" fmla="*/ 13 h 14"/>
                    <a:gd name="T10" fmla="*/ 9 w 10"/>
                    <a:gd name="T11" fmla="*/ 9 h 14"/>
                  </a:gdLst>
                  <a:ahLst/>
                  <a:cxnLst>
                    <a:cxn ang="0">
                      <a:pos x="T0" y="T1"/>
                    </a:cxn>
                    <a:cxn ang="0">
                      <a:pos x="T2" y="T3"/>
                    </a:cxn>
                    <a:cxn ang="0">
                      <a:pos x="T4" y="T5"/>
                    </a:cxn>
                    <a:cxn ang="0">
                      <a:pos x="T6" y="T7"/>
                    </a:cxn>
                    <a:cxn ang="0">
                      <a:pos x="T8" y="T9"/>
                    </a:cxn>
                    <a:cxn ang="0">
                      <a:pos x="T10" y="T11"/>
                    </a:cxn>
                  </a:cxnLst>
                  <a:rect l="0" t="0" r="r" b="b"/>
                  <a:pathLst>
                    <a:path w="10" h="14">
                      <a:moveTo>
                        <a:pt x="9" y="9"/>
                      </a:moveTo>
                      <a:cubicBezTo>
                        <a:pt x="7" y="6"/>
                        <a:pt x="3" y="3"/>
                        <a:pt x="1" y="0"/>
                      </a:cubicBezTo>
                      <a:cubicBezTo>
                        <a:pt x="0" y="14"/>
                        <a:pt x="0" y="14"/>
                        <a:pt x="0" y="14"/>
                      </a:cubicBezTo>
                      <a:cubicBezTo>
                        <a:pt x="1" y="13"/>
                        <a:pt x="2" y="12"/>
                        <a:pt x="4" y="13"/>
                      </a:cubicBezTo>
                      <a:cubicBezTo>
                        <a:pt x="3" y="13"/>
                        <a:pt x="3" y="12"/>
                        <a:pt x="4" y="13"/>
                      </a:cubicBezTo>
                      <a:cubicBezTo>
                        <a:pt x="7" y="14"/>
                        <a:pt x="10" y="13"/>
                        <a:pt x="9" y="9"/>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87" name="Freeform 307">
                  <a:extLst>
                    <a:ext uri="{FF2B5EF4-FFF2-40B4-BE49-F238E27FC236}">
                      <a16:creationId xmlns:a16="http://schemas.microsoft.com/office/drawing/2014/main" id="{E3D4E6BA-8B2D-4001-8041-3406FF88E6E4}"/>
                    </a:ext>
                  </a:extLst>
                </p:cNvPr>
                <p:cNvSpPr>
                  <a:spLocks/>
                </p:cNvSpPr>
                <p:nvPr/>
              </p:nvSpPr>
              <p:spPr bwMode="auto">
                <a:xfrm>
                  <a:off x="3574893" y="6279285"/>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nvGrpSpPr>
                <p:cNvPr id="688" name="Group 687">
                  <a:extLst>
                    <a:ext uri="{FF2B5EF4-FFF2-40B4-BE49-F238E27FC236}">
                      <a16:creationId xmlns:a16="http://schemas.microsoft.com/office/drawing/2014/main" id="{A3EC0C91-DEB5-4E6A-85F1-65E203F54AC1}"/>
                    </a:ext>
                  </a:extLst>
                </p:cNvPr>
                <p:cNvGrpSpPr/>
                <p:nvPr/>
              </p:nvGrpSpPr>
              <p:grpSpPr>
                <a:xfrm>
                  <a:off x="3419318" y="4067873"/>
                  <a:ext cx="425451" cy="360367"/>
                  <a:chOff x="3482979" y="4270430"/>
                  <a:chExt cx="425451" cy="360367"/>
                </a:xfrm>
                <a:grpFill/>
              </p:grpSpPr>
              <p:sp>
                <p:nvSpPr>
                  <p:cNvPr id="689" name="Freeform 70">
                    <a:extLst>
                      <a:ext uri="{FF2B5EF4-FFF2-40B4-BE49-F238E27FC236}">
                        <a16:creationId xmlns:a16="http://schemas.microsoft.com/office/drawing/2014/main" id="{0CD53CD5-7F72-4D10-AE92-37A1DF5C0B61}"/>
                      </a:ext>
                    </a:extLst>
                  </p:cNvPr>
                  <p:cNvSpPr>
                    <a:spLocks/>
                  </p:cNvSpPr>
                  <p:nvPr/>
                </p:nvSpPr>
                <p:spPr bwMode="auto">
                  <a:xfrm>
                    <a:off x="3482979" y="4270430"/>
                    <a:ext cx="425451" cy="360367"/>
                  </a:xfrm>
                  <a:custGeom>
                    <a:avLst/>
                    <a:gdLst>
                      <a:gd name="T0" fmla="*/ 254 w 395"/>
                      <a:gd name="T1" fmla="*/ 233 h 338"/>
                      <a:gd name="T2" fmla="*/ 284 w 395"/>
                      <a:gd name="T3" fmla="*/ 240 h 338"/>
                      <a:gd name="T4" fmla="*/ 305 w 395"/>
                      <a:gd name="T5" fmla="*/ 249 h 338"/>
                      <a:gd name="T6" fmla="*/ 341 w 395"/>
                      <a:gd name="T7" fmla="*/ 232 h 338"/>
                      <a:gd name="T8" fmla="*/ 362 w 395"/>
                      <a:gd name="T9" fmla="*/ 223 h 338"/>
                      <a:gd name="T10" fmla="*/ 350 w 395"/>
                      <a:gd name="T11" fmla="*/ 188 h 338"/>
                      <a:gd name="T12" fmla="*/ 357 w 395"/>
                      <a:gd name="T13" fmla="*/ 161 h 338"/>
                      <a:gd name="T14" fmla="*/ 374 w 395"/>
                      <a:gd name="T15" fmla="*/ 148 h 338"/>
                      <a:gd name="T16" fmla="*/ 369 w 395"/>
                      <a:gd name="T17" fmla="*/ 138 h 338"/>
                      <a:gd name="T18" fmla="*/ 390 w 395"/>
                      <a:gd name="T19" fmla="*/ 120 h 338"/>
                      <a:gd name="T20" fmla="*/ 390 w 395"/>
                      <a:gd name="T21" fmla="*/ 107 h 338"/>
                      <a:gd name="T22" fmla="*/ 361 w 395"/>
                      <a:gd name="T23" fmla="*/ 108 h 338"/>
                      <a:gd name="T24" fmla="*/ 345 w 395"/>
                      <a:gd name="T25" fmla="*/ 105 h 338"/>
                      <a:gd name="T26" fmla="*/ 358 w 395"/>
                      <a:gd name="T27" fmla="*/ 100 h 338"/>
                      <a:gd name="T28" fmla="*/ 366 w 395"/>
                      <a:gd name="T29" fmla="*/ 81 h 338"/>
                      <a:gd name="T30" fmla="*/ 346 w 395"/>
                      <a:gd name="T31" fmla="*/ 69 h 338"/>
                      <a:gd name="T32" fmla="*/ 326 w 395"/>
                      <a:gd name="T33" fmla="*/ 67 h 338"/>
                      <a:gd name="T34" fmla="*/ 320 w 395"/>
                      <a:gd name="T35" fmla="*/ 67 h 338"/>
                      <a:gd name="T36" fmla="*/ 308 w 395"/>
                      <a:gd name="T37" fmla="*/ 65 h 338"/>
                      <a:gd name="T38" fmla="*/ 311 w 395"/>
                      <a:gd name="T39" fmla="*/ 59 h 338"/>
                      <a:gd name="T40" fmla="*/ 304 w 395"/>
                      <a:gd name="T41" fmla="*/ 50 h 338"/>
                      <a:gd name="T42" fmla="*/ 325 w 395"/>
                      <a:gd name="T43" fmla="*/ 47 h 338"/>
                      <a:gd name="T44" fmla="*/ 327 w 395"/>
                      <a:gd name="T45" fmla="*/ 43 h 338"/>
                      <a:gd name="T46" fmla="*/ 292 w 395"/>
                      <a:gd name="T47" fmla="*/ 46 h 338"/>
                      <a:gd name="T48" fmla="*/ 272 w 395"/>
                      <a:gd name="T49" fmla="*/ 48 h 338"/>
                      <a:gd name="T50" fmla="*/ 268 w 395"/>
                      <a:gd name="T51" fmla="*/ 53 h 338"/>
                      <a:gd name="T52" fmla="*/ 231 w 395"/>
                      <a:gd name="T53" fmla="*/ 60 h 338"/>
                      <a:gd name="T54" fmla="*/ 194 w 395"/>
                      <a:gd name="T55" fmla="*/ 47 h 338"/>
                      <a:gd name="T56" fmla="*/ 151 w 395"/>
                      <a:gd name="T57" fmla="*/ 45 h 338"/>
                      <a:gd name="T58" fmla="*/ 141 w 395"/>
                      <a:gd name="T59" fmla="*/ 27 h 338"/>
                      <a:gd name="T60" fmla="*/ 106 w 395"/>
                      <a:gd name="T61" fmla="*/ 12 h 338"/>
                      <a:gd name="T62" fmla="*/ 97 w 395"/>
                      <a:gd name="T63" fmla="*/ 0 h 338"/>
                      <a:gd name="T64" fmla="*/ 97 w 395"/>
                      <a:gd name="T65" fmla="*/ 22 h 338"/>
                      <a:gd name="T66" fmla="*/ 87 w 395"/>
                      <a:gd name="T67" fmla="*/ 26 h 338"/>
                      <a:gd name="T68" fmla="*/ 64 w 395"/>
                      <a:gd name="T69" fmla="*/ 34 h 338"/>
                      <a:gd name="T70" fmla="*/ 56 w 395"/>
                      <a:gd name="T71" fmla="*/ 49 h 338"/>
                      <a:gd name="T72" fmla="*/ 59 w 395"/>
                      <a:gd name="T73" fmla="*/ 89 h 338"/>
                      <a:gd name="T74" fmla="*/ 49 w 395"/>
                      <a:gd name="T75" fmla="*/ 81 h 338"/>
                      <a:gd name="T76" fmla="*/ 40 w 395"/>
                      <a:gd name="T77" fmla="*/ 64 h 338"/>
                      <a:gd name="T78" fmla="*/ 50 w 395"/>
                      <a:gd name="T79" fmla="*/ 38 h 338"/>
                      <a:gd name="T80" fmla="*/ 43 w 395"/>
                      <a:gd name="T81" fmla="*/ 17 h 338"/>
                      <a:gd name="T82" fmla="*/ 24 w 395"/>
                      <a:gd name="T83" fmla="*/ 37 h 338"/>
                      <a:gd name="T84" fmla="*/ 13 w 395"/>
                      <a:gd name="T85" fmla="*/ 69 h 338"/>
                      <a:gd name="T86" fmla="*/ 1 w 395"/>
                      <a:gd name="T87" fmla="*/ 87 h 338"/>
                      <a:gd name="T88" fmla="*/ 20 w 395"/>
                      <a:gd name="T89" fmla="*/ 93 h 338"/>
                      <a:gd name="T90" fmla="*/ 32 w 395"/>
                      <a:gd name="T91" fmla="*/ 116 h 338"/>
                      <a:gd name="T92" fmla="*/ 37 w 395"/>
                      <a:gd name="T93" fmla="*/ 142 h 338"/>
                      <a:gd name="T94" fmla="*/ 60 w 395"/>
                      <a:gd name="T95" fmla="*/ 151 h 338"/>
                      <a:gd name="T96" fmla="*/ 100 w 395"/>
                      <a:gd name="T97" fmla="*/ 156 h 338"/>
                      <a:gd name="T98" fmla="*/ 136 w 395"/>
                      <a:gd name="T99" fmla="*/ 174 h 338"/>
                      <a:gd name="T100" fmla="*/ 176 w 395"/>
                      <a:gd name="T101" fmla="*/ 182 h 338"/>
                      <a:gd name="T102" fmla="*/ 163 w 395"/>
                      <a:gd name="T103" fmla="*/ 225 h 338"/>
                      <a:gd name="T104" fmla="*/ 175 w 395"/>
                      <a:gd name="T105" fmla="*/ 265 h 338"/>
                      <a:gd name="T106" fmla="*/ 169 w 395"/>
                      <a:gd name="T107" fmla="*/ 276 h 338"/>
                      <a:gd name="T108" fmla="*/ 204 w 395"/>
                      <a:gd name="T109" fmla="*/ 332 h 338"/>
                      <a:gd name="T110" fmla="*/ 227 w 395"/>
                      <a:gd name="T111" fmla="*/ 329 h 338"/>
                      <a:gd name="T112" fmla="*/ 237 w 395"/>
                      <a:gd name="T113" fmla="*/ 330 h 338"/>
                      <a:gd name="T114" fmla="*/ 257 w 395"/>
                      <a:gd name="T115" fmla="*/ 316 h 338"/>
                      <a:gd name="T116" fmla="*/ 271 w 395"/>
                      <a:gd name="T117" fmla="*/ 300 h 338"/>
                      <a:gd name="T118" fmla="*/ 290 w 395"/>
                      <a:gd name="T119" fmla="*/ 292 h 338"/>
                      <a:gd name="T120" fmla="*/ 272 w 395"/>
                      <a:gd name="T121" fmla="*/ 281 h 338"/>
                      <a:gd name="T122" fmla="*/ 263 w 395"/>
                      <a:gd name="T123" fmla="*/ 25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5" h="338">
                        <a:moveTo>
                          <a:pt x="254" y="233"/>
                        </a:moveTo>
                        <a:cubicBezTo>
                          <a:pt x="252" y="234"/>
                          <a:pt x="255" y="233"/>
                          <a:pt x="254" y="233"/>
                        </a:cubicBezTo>
                        <a:cubicBezTo>
                          <a:pt x="258" y="231"/>
                          <a:pt x="262" y="234"/>
                          <a:pt x="266" y="236"/>
                        </a:cubicBezTo>
                        <a:cubicBezTo>
                          <a:pt x="272" y="240"/>
                          <a:pt x="277" y="240"/>
                          <a:pt x="284" y="240"/>
                        </a:cubicBezTo>
                        <a:cubicBezTo>
                          <a:pt x="290" y="239"/>
                          <a:pt x="294" y="242"/>
                          <a:pt x="299" y="246"/>
                        </a:cubicBezTo>
                        <a:cubicBezTo>
                          <a:pt x="300" y="247"/>
                          <a:pt x="304" y="250"/>
                          <a:pt x="305" y="249"/>
                        </a:cubicBezTo>
                        <a:cubicBezTo>
                          <a:pt x="307" y="249"/>
                          <a:pt x="308" y="243"/>
                          <a:pt x="309" y="241"/>
                        </a:cubicBezTo>
                        <a:cubicBezTo>
                          <a:pt x="313" y="231"/>
                          <a:pt x="332" y="235"/>
                          <a:pt x="341" y="232"/>
                        </a:cubicBezTo>
                        <a:cubicBezTo>
                          <a:pt x="346" y="231"/>
                          <a:pt x="349" y="226"/>
                          <a:pt x="354" y="225"/>
                        </a:cubicBezTo>
                        <a:cubicBezTo>
                          <a:pt x="356" y="224"/>
                          <a:pt x="359" y="224"/>
                          <a:pt x="362" y="223"/>
                        </a:cubicBezTo>
                        <a:cubicBezTo>
                          <a:pt x="364" y="222"/>
                          <a:pt x="367" y="219"/>
                          <a:pt x="368" y="216"/>
                        </a:cubicBezTo>
                        <a:cubicBezTo>
                          <a:pt x="374" y="203"/>
                          <a:pt x="355" y="198"/>
                          <a:pt x="350" y="188"/>
                        </a:cubicBezTo>
                        <a:cubicBezTo>
                          <a:pt x="348" y="183"/>
                          <a:pt x="352" y="181"/>
                          <a:pt x="354" y="177"/>
                        </a:cubicBezTo>
                        <a:cubicBezTo>
                          <a:pt x="357" y="172"/>
                          <a:pt x="354" y="165"/>
                          <a:pt x="357" y="161"/>
                        </a:cubicBezTo>
                        <a:cubicBezTo>
                          <a:pt x="360" y="157"/>
                          <a:pt x="382" y="155"/>
                          <a:pt x="377" y="149"/>
                        </a:cubicBezTo>
                        <a:cubicBezTo>
                          <a:pt x="377" y="149"/>
                          <a:pt x="375" y="148"/>
                          <a:pt x="374" y="148"/>
                        </a:cubicBezTo>
                        <a:cubicBezTo>
                          <a:pt x="373" y="147"/>
                          <a:pt x="372" y="146"/>
                          <a:pt x="371" y="145"/>
                        </a:cubicBezTo>
                        <a:cubicBezTo>
                          <a:pt x="369" y="143"/>
                          <a:pt x="368" y="140"/>
                          <a:pt x="369" y="138"/>
                        </a:cubicBezTo>
                        <a:cubicBezTo>
                          <a:pt x="370" y="133"/>
                          <a:pt x="373" y="129"/>
                          <a:pt x="377" y="126"/>
                        </a:cubicBezTo>
                        <a:cubicBezTo>
                          <a:pt x="381" y="124"/>
                          <a:pt x="387" y="124"/>
                          <a:pt x="390" y="120"/>
                        </a:cubicBezTo>
                        <a:cubicBezTo>
                          <a:pt x="391" y="118"/>
                          <a:pt x="392" y="116"/>
                          <a:pt x="393" y="114"/>
                        </a:cubicBezTo>
                        <a:cubicBezTo>
                          <a:pt x="395" y="110"/>
                          <a:pt x="394" y="109"/>
                          <a:pt x="390" y="107"/>
                        </a:cubicBezTo>
                        <a:cubicBezTo>
                          <a:pt x="386" y="104"/>
                          <a:pt x="380" y="105"/>
                          <a:pt x="375" y="105"/>
                        </a:cubicBezTo>
                        <a:cubicBezTo>
                          <a:pt x="370" y="106"/>
                          <a:pt x="366" y="106"/>
                          <a:pt x="361" y="108"/>
                        </a:cubicBezTo>
                        <a:cubicBezTo>
                          <a:pt x="358" y="110"/>
                          <a:pt x="351" y="112"/>
                          <a:pt x="347" y="110"/>
                        </a:cubicBezTo>
                        <a:cubicBezTo>
                          <a:pt x="347" y="109"/>
                          <a:pt x="345" y="106"/>
                          <a:pt x="345" y="105"/>
                        </a:cubicBezTo>
                        <a:cubicBezTo>
                          <a:pt x="345" y="104"/>
                          <a:pt x="347" y="105"/>
                          <a:pt x="349" y="105"/>
                        </a:cubicBezTo>
                        <a:cubicBezTo>
                          <a:pt x="353" y="106"/>
                          <a:pt x="357" y="105"/>
                          <a:pt x="358" y="100"/>
                        </a:cubicBezTo>
                        <a:cubicBezTo>
                          <a:pt x="359" y="97"/>
                          <a:pt x="356" y="92"/>
                          <a:pt x="360" y="90"/>
                        </a:cubicBezTo>
                        <a:cubicBezTo>
                          <a:pt x="363" y="88"/>
                          <a:pt x="369" y="86"/>
                          <a:pt x="366" y="81"/>
                        </a:cubicBezTo>
                        <a:cubicBezTo>
                          <a:pt x="364" y="76"/>
                          <a:pt x="355" y="76"/>
                          <a:pt x="351" y="73"/>
                        </a:cubicBezTo>
                        <a:cubicBezTo>
                          <a:pt x="349" y="71"/>
                          <a:pt x="350" y="68"/>
                          <a:pt x="346" y="69"/>
                        </a:cubicBezTo>
                        <a:cubicBezTo>
                          <a:pt x="340" y="69"/>
                          <a:pt x="339" y="76"/>
                          <a:pt x="333" y="69"/>
                        </a:cubicBezTo>
                        <a:cubicBezTo>
                          <a:pt x="332" y="67"/>
                          <a:pt x="327" y="62"/>
                          <a:pt x="326" y="67"/>
                        </a:cubicBezTo>
                        <a:cubicBezTo>
                          <a:pt x="325" y="68"/>
                          <a:pt x="326" y="72"/>
                          <a:pt x="325" y="72"/>
                        </a:cubicBezTo>
                        <a:cubicBezTo>
                          <a:pt x="323" y="73"/>
                          <a:pt x="320" y="69"/>
                          <a:pt x="320" y="67"/>
                        </a:cubicBezTo>
                        <a:cubicBezTo>
                          <a:pt x="319" y="64"/>
                          <a:pt x="319" y="60"/>
                          <a:pt x="314" y="62"/>
                        </a:cubicBezTo>
                        <a:cubicBezTo>
                          <a:pt x="312" y="63"/>
                          <a:pt x="310" y="65"/>
                          <a:pt x="308" y="65"/>
                        </a:cubicBezTo>
                        <a:cubicBezTo>
                          <a:pt x="307" y="65"/>
                          <a:pt x="305" y="63"/>
                          <a:pt x="307" y="61"/>
                        </a:cubicBezTo>
                        <a:cubicBezTo>
                          <a:pt x="308" y="60"/>
                          <a:pt x="311" y="62"/>
                          <a:pt x="311" y="59"/>
                        </a:cubicBezTo>
                        <a:cubicBezTo>
                          <a:pt x="312" y="56"/>
                          <a:pt x="308" y="56"/>
                          <a:pt x="307" y="55"/>
                        </a:cubicBezTo>
                        <a:cubicBezTo>
                          <a:pt x="306" y="55"/>
                          <a:pt x="304" y="51"/>
                          <a:pt x="304" y="50"/>
                        </a:cubicBezTo>
                        <a:cubicBezTo>
                          <a:pt x="305" y="48"/>
                          <a:pt x="308" y="49"/>
                          <a:pt x="310" y="49"/>
                        </a:cubicBezTo>
                        <a:cubicBezTo>
                          <a:pt x="316" y="49"/>
                          <a:pt x="320" y="48"/>
                          <a:pt x="325" y="47"/>
                        </a:cubicBezTo>
                        <a:cubicBezTo>
                          <a:pt x="326" y="47"/>
                          <a:pt x="330" y="46"/>
                          <a:pt x="331" y="46"/>
                        </a:cubicBezTo>
                        <a:cubicBezTo>
                          <a:pt x="332" y="44"/>
                          <a:pt x="329" y="43"/>
                          <a:pt x="327" y="43"/>
                        </a:cubicBezTo>
                        <a:cubicBezTo>
                          <a:pt x="321" y="42"/>
                          <a:pt x="314" y="43"/>
                          <a:pt x="308" y="44"/>
                        </a:cubicBezTo>
                        <a:cubicBezTo>
                          <a:pt x="303" y="44"/>
                          <a:pt x="297" y="46"/>
                          <a:pt x="292" y="46"/>
                        </a:cubicBezTo>
                        <a:cubicBezTo>
                          <a:pt x="287" y="45"/>
                          <a:pt x="282" y="45"/>
                          <a:pt x="277" y="45"/>
                        </a:cubicBezTo>
                        <a:cubicBezTo>
                          <a:pt x="275" y="46"/>
                          <a:pt x="272" y="45"/>
                          <a:pt x="272" y="48"/>
                        </a:cubicBezTo>
                        <a:cubicBezTo>
                          <a:pt x="272" y="50"/>
                          <a:pt x="276" y="50"/>
                          <a:pt x="276" y="51"/>
                        </a:cubicBezTo>
                        <a:cubicBezTo>
                          <a:pt x="276" y="52"/>
                          <a:pt x="268" y="53"/>
                          <a:pt x="268" y="53"/>
                        </a:cubicBezTo>
                        <a:cubicBezTo>
                          <a:pt x="263" y="54"/>
                          <a:pt x="260" y="57"/>
                          <a:pt x="256" y="59"/>
                        </a:cubicBezTo>
                        <a:cubicBezTo>
                          <a:pt x="248" y="62"/>
                          <a:pt x="239" y="63"/>
                          <a:pt x="231" y="60"/>
                        </a:cubicBezTo>
                        <a:cubicBezTo>
                          <a:pt x="225" y="58"/>
                          <a:pt x="219" y="54"/>
                          <a:pt x="214" y="50"/>
                        </a:cubicBezTo>
                        <a:cubicBezTo>
                          <a:pt x="207" y="45"/>
                          <a:pt x="202" y="47"/>
                          <a:pt x="194" y="47"/>
                        </a:cubicBezTo>
                        <a:cubicBezTo>
                          <a:pt x="187" y="47"/>
                          <a:pt x="179" y="46"/>
                          <a:pt x="171" y="49"/>
                        </a:cubicBezTo>
                        <a:cubicBezTo>
                          <a:pt x="165" y="51"/>
                          <a:pt x="155" y="51"/>
                          <a:pt x="151" y="45"/>
                        </a:cubicBezTo>
                        <a:cubicBezTo>
                          <a:pt x="149" y="41"/>
                          <a:pt x="150" y="37"/>
                          <a:pt x="148" y="34"/>
                        </a:cubicBezTo>
                        <a:cubicBezTo>
                          <a:pt x="146" y="31"/>
                          <a:pt x="143" y="29"/>
                          <a:pt x="141" y="27"/>
                        </a:cubicBezTo>
                        <a:cubicBezTo>
                          <a:pt x="136" y="23"/>
                          <a:pt x="127" y="21"/>
                          <a:pt x="120" y="20"/>
                        </a:cubicBezTo>
                        <a:cubicBezTo>
                          <a:pt x="114" y="19"/>
                          <a:pt x="105" y="21"/>
                          <a:pt x="106" y="12"/>
                        </a:cubicBezTo>
                        <a:cubicBezTo>
                          <a:pt x="106" y="9"/>
                          <a:pt x="107" y="5"/>
                          <a:pt x="104" y="3"/>
                        </a:cubicBezTo>
                        <a:cubicBezTo>
                          <a:pt x="103" y="1"/>
                          <a:pt x="99" y="0"/>
                          <a:pt x="97" y="0"/>
                        </a:cubicBezTo>
                        <a:cubicBezTo>
                          <a:pt x="90" y="2"/>
                          <a:pt x="92" y="10"/>
                          <a:pt x="95" y="14"/>
                        </a:cubicBezTo>
                        <a:cubicBezTo>
                          <a:pt x="96" y="16"/>
                          <a:pt x="99" y="20"/>
                          <a:pt x="97" y="22"/>
                        </a:cubicBezTo>
                        <a:cubicBezTo>
                          <a:pt x="96" y="23"/>
                          <a:pt x="94" y="23"/>
                          <a:pt x="93" y="23"/>
                        </a:cubicBezTo>
                        <a:cubicBezTo>
                          <a:pt x="91" y="24"/>
                          <a:pt x="90" y="25"/>
                          <a:pt x="87" y="26"/>
                        </a:cubicBezTo>
                        <a:cubicBezTo>
                          <a:pt x="83" y="26"/>
                          <a:pt x="80" y="26"/>
                          <a:pt x="76" y="28"/>
                        </a:cubicBezTo>
                        <a:cubicBezTo>
                          <a:pt x="72" y="31"/>
                          <a:pt x="69" y="33"/>
                          <a:pt x="64" y="34"/>
                        </a:cubicBezTo>
                        <a:cubicBezTo>
                          <a:pt x="61" y="35"/>
                          <a:pt x="55" y="35"/>
                          <a:pt x="54" y="38"/>
                        </a:cubicBezTo>
                        <a:cubicBezTo>
                          <a:pt x="53" y="41"/>
                          <a:pt x="56" y="46"/>
                          <a:pt x="56" y="49"/>
                        </a:cubicBezTo>
                        <a:cubicBezTo>
                          <a:pt x="58" y="57"/>
                          <a:pt x="63" y="64"/>
                          <a:pt x="66" y="72"/>
                        </a:cubicBezTo>
                        <a:cubicBezTo>
                          <a:pt x="69" y="78"/>
                          <a:pt x="66" y="86"/>
                          <a:pt x="59" y="89"/>
                        </a:cubicBezTo>
                        <a:cubicBezTo>
                          <a:pt x="57" y="90"/>
                          <a:pt x="53" y="93"/>
                          <a:pt x="50" y="91"/>
                        </a:cubicBezTo>
                        <a:cubicBezTo>
                          <a:pt x="48" y="89"/>
                          <a:pt x="51" y="83"/>
                          <a:pt x="49" y="81"/>
                        </a:cubicBezTo>
                        <a:cubicBezTo>
                          <a:pt x="47" y="78"/>
                          <a:pt x="43" y="79"/>
                          <a:pt x="41" y="76"/>
                        </a:cubicBezTo>
                        <a:cubicBezTo>
                          <a:pt x="39" y="72"/>
                          <a:pt x="39" y="68"/>
                          <a:pt x="40" y="64"/>
                        </a:cubicBezTo>
                        <a:cubicBezTo>
                          <a:pt x="42" y="59"/>
                          <a:pt x="46" y="56"/>
                          <a:pt x="49" y="52"/>
                        </a:cubicBezTo>
                        <a:cubicBezTo>
                          <a:pt x="51" y="48"/>
                          <a:pt x="51" y="42"/>
                          <a:pt x="50" y="38"/>
                        </a:cubicBezTo>
                        <a:cubicBezTo>
                          <a:pt x="50" y="35"/>
                          <a:pt x="49" y="31"/>
                          <a:pt x="48" y="28"/>
                        </a:cubicBezTo>
                        <a:cubicBezTo>
                          <a:pt x="46" y="24"/>
                          <a:pt x="43" y="22"/>
                          <a:pt x="43" y="17"/>
                        </a:cubicBezTo>
                        <a:cubicBezTo>
                          <a:pt x="35" y="20"/>
                          <a:pt x="36" y="30"/>
                          <a:pt x="29" y="34"/>
                        </a:cubicBezTo>
                        <a:cubicBezTo>
                          <a:pt x="27" y="35"/>
                          <a:pt x="25" y="35"/>
                          <a:pt x="24" y="37"/>
                        </a:cubicBezTo>
                        <a:cubicBezTo>
                          <a:pt x="21" y="40"/>
                          <a:pt x="20" y="44"/>
                          <a:pt x="18" y="47"/>
                        </a:cubicBezTo>
                        <a:cubicBezTo>
                          <a:pt x="14" y="54"/>
                          <a:pt x="14" y="62"/>
                          <a:pt x="13" y="69"/>
                        </a:cubicBezTo>
                        <a:cubicBezTo>
                          <a:pt x="12" y="73"/>
                          <a:pt x="11" y="76"/>
                          <a:pt x="8" y="79"/>
                        </a:cubicBezTo>
                        <a:cubicBezTo>
                          <a:pt x="7" y="80"/>
                          <a:pt x="0" y="85"/>
                          <a:pt x="1" y="87"/>
                        </a:cubicBezTo>
                        <a:cubicBezTo>
                          <a:pt x="1" y="87"/>
                          <a:pt x="11" y="86"/>
                          <a:pt x="12" y="86"/>
                        </a:cubicBezTo>
                        <a:cubicBezTo>
                          <a:pt x="15" y="87"/>
                          <a:pt x="18" y="90"/>
                          <a:pt x="20" y="93"/>
                        </a:cubicBezTo>
                        <a:cubicBezTo>
                          <a:pt x="22" y="97"/>
                          <a:pt x="24" y="100"/>
                          <a:pt x="26" y="104"/>
                        </a:cubicBezTo>
                        <a:cubicBezTo>
                          <a:pt x="28" y="108"/>
                          <a:pt x="31" y="112"/>
                          <a:pt x="32" y="116"/>
                        </a:cubicBezTo>
                        <a:cubicBezTo>
                          <a:pt x="33" y="123"/>
                          <a:pt x="26" y="129"/>
                          <a:pt x="30" y="136"/>
                        </a:cubicBezTo>
                        <a:cubicBezTo>
                          <a:pt x="31" y="139"/>
                          <a:pt x="34" y="139"/>
                          <a:pt x="37" y="142"/>
                        </a:cubicBezTo>
                        <a:cubicBezTo>
                          <a:pt x="39" y="144"/>
                          <a:pt x="39" y="147"/>
                          <a:pt x="42" y="148"/>
                        </a:cubicBezTo>
                        <a:cubicBezTo>
                          <a:pt x="46" y="151"/>
                          <a:pt x="55" y="151"/>
                          <a:pt x="60" y="151"/>
                        </a:cubicBezTo>
                        <a:cubicBezTo>
                          <a:pt x="67" y="151"/>
                          <a:pt x="73" y="148"/>
                          <a:pt x="80" y="148"/>
                        </a:cubicBezTo>
                        <a:cubicBezTo>
                          <a:pt x="88" y="148"/>
                          <a:pt x="95" y="150"/>
                          <a:pt x="100" y="156"/>
                        </a:cubicBezTo>
                        <a:cubicBezTo>
                          <a:pt x="105" y="162"/>
                          <a:pt x="109" y="172"/>
                          <a:pt x="116" y="175"/>
                        </a:cubicBezTo>
                        <a:cubicBezTo>
                          <a:pt x="123" y="178"/>
                          <a:pt x="129" y="175"/>
                          <a:pt x="136" y="174"/>
                        </a:cubicBezTo>
                        <a:cubicBezTo>
                          <a:pt x="144" y="172"/>
                          <a:pt x="153" y="171"/>
                          <a:pt x="161" y="171"/>
                        </a:cubicBezTo>
                        <a:cubicBezTo>
                          <a:pt x="167" y="172"/>
                          <a:pt x="175" y="175"/>
                          <a:pt x="176" y="182"/>
                        </a:cubicBezTo>
                        <a:cubicBezTo>
                          <a:pt x="176" y="190"/>
                          <a:pt x="166" y="194"/>
                          <a:pt x="164" y="201"/>
                        </a:cubicBezTo>
                        <a:cubicBezTo>
                          <a:pt x="161" y="208"/>
                          <a:pt x="162" y="217"/>
                          <a:pt x="163" y="225"/>
                        </a:cubicBezTo>
                        <a:cubicBezTo>
                          <a:pt x="165" y="232"/>
                          <a:pt x="166" y="240"/>
                          <a:pt x="172" y="246"/>
                        </a:cubicBezTo>
                        <a:cubicBezTo>
                          <a:pt x="177" y="252"/>
                          <a:pt x="182" y="258"/>
                          <a:pt x="175" y="265"/>
                        </a:cubicBezTo>
                        <a:cubicBezTo>
                          <a:pt x="172" y="267"/>
                          <a:pt x="170" y="269"/>
                          <a:pt x="167" y="271"/>
                        </a:cubicBezTo>
                        <a:cubicBezTo>
                          <a:pt x="163" y="274"/>
                          <a:pt x="165" y="274"/>
                          <a:pt x="169" y="276"/>
                        </a:cubicBezTo>
                        <a:cubicBezTo>
                          <a:pt x="187" y="285"/>
                          <a:pt x="182" y="311"/>
                          <a:pt x="195" y="324"/>
                        </a:cubicBezTo>
                        <a:cubicBezTo>
                          <a:pt x="198" y="326"/>
                          <a:pt x="201" y="329"/>
                          <a:pt x="204" y="332"/>
                        </a:cubicBezTo>
                        <a:cubicBezTo>
                          <a:pt x="207" y="334"/>
                          <a:pt x="210" y="333"/>
                          <a:pt x="213" y="332"/>
                        </a:cubicBezTo>
                        <a:cubicBezTo>
                          <a:pt x="217" y="331"/>
                          <a:pt x="223" y="328"/>
                          <a:pt x="227" y="329"/>
                        </a:cubicBezTo>
                        <a:cubicBezTo>
                          <a:pt x="232" y="330"/>
                          <a:pt x="228" y="336"/>
                          <a:pt x="230" y="337"/>
                        </a:cubicBezTo>
                        <a:cubicBezTo>
                          <a:pt x="232" y="338"/>
                          <a:pt x="236" y="331"/>
                          <a:pt x="237" y="330"/>
                        </a:cubicBezTo>
                        <a:cubicBezTo>
                          <a:pt x="240" y="327"/>
                          <a:pt x="243" y="325"/>
                          <a:pt x="246" y="322"/>
                        </a:cubicBezTo>
                        <a:cubicBezTo>
                          <a:pt x="250" y="320"/>
                          <a:pt x="253" y="317"/>
                          <a:pt x="257" y="316"/>
                        </a:cubicBezTo>
                        <a:cubicBezTo>
                          <a:pt x="260" y="315"/>
                          <a:pt x="263" y="315"/>
                          <a:pt x="265" y="312"/>
                        </a:cubicBezTo>
                        <a:cubicBezTo>
                          <a:pt x="268" y="308"/>
                          <a:pt x="266" y="303"/>
                          <a:pt x="271" y="300"/>
                        </a:cubicBezTo>
                        <a:cubicBezTo>
                          <a:pt x="274" y="298"/>
                          <a:pt x="278" y="297"/>
                          <a:pt x="282" y="296"/>
                        </a:cubicBezTo>
                        <a:cubicBezTo>
                          <a:pt x="284" y="295"/>
                          <a:pt x="289" y="295"/>
                          <a:pt x="290" y="292"/>
                        </a:cubicBezTo>
                        <a:cubicBezTo>
                          <a:pt x="291" y="287"/>
                          <a:pt x="278" y="290"/>
                          <a:pt x="275" y="289"/>
                        </a:cubicBezTo>
                        <a:cubicBezTo>
                          <a:pt x="272" y="287"/>
                          <a:pt x="272" y="284"/>
                          <a:pt x="272" y="281"/>
                        </a:cubicBezTo>
                        <a:cubicBezTo>
                          <a:pt x="272" y="277"/>
                          <a:pt x="271" y="272"/>
                          <a:pt x="271" y="268"/>
                        </a:cubicBezTo>
                        <a:cubicBezTo>
                          <a:pt x="270" y="260"/>
                          <a:pt x="270" y="256"/>
                          <a:pt x="263" y="251"/>
                        </a:cubicBezTo>
                        <a:cubicBezTo>
                          <a:pt x="261" y="249"/>
                          <a:pt x="246" y="237"/>
                          <a:pt x="254" y="233"/>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90" name="Freeform 308">
                    <a:extLst>
                      <a:ext uri="{FF2B5EF4-FFF2-40B4-BE49-F238E27FC236}">
                        <a16:creationId xmlns:a16="http://schemas.microsoft.com/office/drawing/2014/main" id="{24562E6A-EA59-4969-96D4-D850DBBE6CC8}"/>
                      </a:ext>
                    </a:extLst>
                  </p:cNvPr>
                  <p:cNvSpPr>
                    <a:spLocks/>
                  </p:cNvSpPr>
                  <p:nvPr/>
                </p:nvSpPr>
                <p:spPr bwMode="auto">
                  <a:xfrm>
                    <a:off x="3848105" y="4311704"/>
                    <a:ext cx="26988" cy="30163"/>
                  </a:xfrm>
                  <a:custGeom>
                    <a:avLst/>
                    <a:gdLst>
                      <a:gd name="T0" fmla="*/ 5 w 25"/>
                      <a:gd name="T1" fmla="*/ 19 h 27"/>
                      <a:gd name="T2" fmla="*/ 0 w 25"/>
                      <a:gd name="T3" fmla="*/ 22 h 27"/>
                      <a:gd name="T4" fmla="*/ 10 w 25"/>
                      <a:gd name="T5" fmla="*/ 22 h 27"/>
                      <a:gd name="T6" fmla="*/ 20 w 25"/>
                      <a:gd name="T7" fmla="*/ 22 h 27"/>
                      <a:gd name="T8" fmla="*/ 21 w 25"/>
                      <a:gd name="T9" fmla="*/ 12 h 27"/>
                      <a:gd name="T10" fmla="*/ 22 w 25"/>
                      <a:gd name="T11" fmla="*/ 8 h 27"/>
                      <a:gd name="T12" fmla="*/ 25 w 25"/>
                      <a:gd name="T13" fmla="*/ 3 h 27"/>
                      <a:gd name="T14" fmla="*/ 6 w 25"/>
                      <a:gd name="T15" fmla="*/ 5 h 27"/>
                      <a:gd name="T16" fmla="*/ 6 w 25"/>
                      <a:gd name="T17" fmla="*/ 5 h 27"/>
                      <a:gd name="T18" fmla="*/ 8 w 25"/>
                      <a:gd name="T19" fmla="*/ 9 h 27"/>
                      <a:gd name="T20" fmla="*/ 9 w 25"/>
                      <a:gd name="T21" fmla="*/ 15 h 27"/>
                      <a:gd name="T22" fmla="*/ 5 w 25"/>
                      <a:gd name="T2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27">
                        <a:moveTo>
                          <a:pt x="5" y="19"/>
                        </a:moveTo>
                        <a:cubicBezTo>
                          <a:pt x="4" y="20"/>
                          <a:pt x="0" y="21"/>
                          <a:pt x="0" y="22"/>
                        </a:cubicBezTo>
                        <a:cubicBezTo>
                          <a:pt x="1" y="27"/>
                          <a:pt x="8" y="23"/>
                          <a:pt x="10" y="22"/>
                        </a:cubicBezTo>
                        <a:cubicBezTo>
                          <a:pt x="13" y="21"/>
                          <a:pt x="17" y="24"/>
                          <a:pt x="20" y="22"/>
                        </a:cubicBezTo>
                        <a:cubicBezTo>
                          <a:pt x="25" y="19"/>
                          <a:pt x="22" y="15"/>
                          <a:pt x="21" y="12"/>
                        </a:cubicBezTo>
                        <a:cubicBezTo>
                          <a:pt x="21" y="10"/>
                          <a:pt x="21" y="9"/>
                          <a:pt x="22" y="8"/>
                        </a:cubicBezTo>
                        <a:cubicBezTo>
                          <a:pt x="22" y="6"/>
                          <a:pt x="25" y="5"/>
                          <a:pt x="25" y="3"/>
                        </a:cubicBezTo>
                        <a:cubicBezTo>
                          <a:pt x="24" y="0"/>
                          <a:pt x="8" y="2"/>
                          <a:pt x="6" y="5"/>
                        </a:cubicBezTo>
                        <a:cubicBezTo>
                          <a:pt x="6" y="5"/>
                          <a:pt x="6" y="5"/>
                          <a:pt x="6" y="5"/>
                        </a:cubicBezTo>
                        <a:cubicBezTo>
                          <a:pt x="6" y="7"/>
                          <a:pt x="8" y="8"/>
                          <a:pt x="8" y="9"/>
                        </a:cubicBezTo>
                        <a:cubicBezTo>
                          <a:pt x="10" y="12"/>
                          <a:pt x="10" y="13"/>
                          <a:pt x="9" y="15"/>
                        </a:cubicBezTo>
                        <a:cubicBezTo>
                          <a:pt x="8" y="17"/>
                          <a:pt x="6" y="18"/>
                          <a:pt x="5" y="19"/>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91" name="Freeform 309">
                    <a:extLst>
                      <a:ext uri="{FF2B5EF4-FFF2-40B4-BE49-F238E27FC236}">
                        <a16:creationId xmlns:a16="http://schemas.microsoft.com/office/drawing/2014/main" id="{C257582E-1FFB-432D-BCDE-0A92F42B42BC}"/>
                      </a:ext>
                    </a:extLst>
                  </p:cNvPr>
                  <p:cNvSpPr>
                    <a:spLocks/>
                  </p:cNvSpPr>
                  <p:nvPr/>
                </p:nvSpPr>
                <p:spPr bwMode="auto">
                  <a:xfrm>
                    <a:off x="3854455" y="4318055"/>
                    <a:ext cx="0" cy="1588"/>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92" name="Rectangle 310">
                    <a:extLst>
                      <a:ext uri="{FF2B5EF4-FFF2-40B4-BE49-F238E27FC236}">
                        <a16:creationId xmlns:a16="http://schemas.microsoft.com/office/drawing/2014/main" id="{2C8DD2D4-6C43-4ECE-A1D1-29B6EB06B446}"/>
                      </a:ext>
                    </a:extLst>
                  </p:cNvPr>
                  <p:cNvSpPr>
                    <a:spLocks noChangeArrowheads="1"/>
                  </p:cNvSpPr>
                  <p:nvPr/>
                </p:nvSpPr>
                <p:spPr bwMode="auto">
                  <a:xfrm>
                    <a:off x="3854455" y="4318055"/>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grpSp>
          <p:grpSp>
            <p:nvGrpSpPr>
              <p:cNvPr id="77" name="Group 76">
                <a:extLst>
                  <a:ext uri="{FF2B5EF4-FFF2-40B4-BE49-F238E27FC236}">
                    <a16:creationId xmlns:a16="http://schemas.microsoft.com/office/drawing/2014/main" id="{E03FCE14-569A-42E3-A228-4FA7F91CD1C0}"/>
                  </a:ext>
                </a:extLst>
              </p:cNvPr>
              <p:cNvGrpSpPr/>
              <p:nvPr/>
            </p:nvGrpSpPr>
            <p:grpSpPr>
              <a:xfrm>
                <a:off x="2046128" y="3396352"/>
                <a:ext cx="1617666" cy="830272"/>
                <a:chOff x="2046128" y="3396352"/>
                <a:chExt cx="1617666" cy="830272"/>
              </a:xfrm>
              <a:grpFill/>
            </p:grpSpPr>
            <p:sp>
              <p:nvSpPr>
                <p:cNvPr id="621" name="Freeform 46">
                  <a:extLst>
                    <a:ext uri="{FF2B5EF4-FFF2-40B4-BE49-F238E27FC236}">
                      <a16:creationId xmlns:a16="http://schemas.microsoft.com/office/drawing/2014/main" id="{744B2C35-674B-45AC-8C4F-D237BFB4E85F}"/>
                    </a:ext>
                  </a:extLst>
                </p:cNvPr>
                <p:cNvSpPr>
                  <a:spLocks/>
                </p:cNvSpPr>
                <p:nvPr/>
              </p:nvSpPr>
              <p:spPr bwMode="auto">
                <a:xfrm>
                  <a:off x="2046128" y="3396352"/>
                  <a:ext cx="954089" cy="596907"/>
                </a:xfrm>
                <a:custGeom>
                  <a:avLst/>
                  <a:gdLst>
                    <a:gd name="T0" fmla="*/ 771 w 885"/>
                    <a:gd name="T1" fmla="*/ 513 h 559"/>
                    <a:gd name="T2" fmla="*/ 758 w 885"/>
                    <a:gd name="T3" fmla="*/ 472 h 559"/>
                    <a:gd name="T4" fmla="*/ 820 w 885"/>
                    <a:gd name="T5" fmla="*/ 455 h 559"/>
                    <a:gd name="T6" fmla="*/ 847 w 885"/>
                    <a:gd name="T7" fmla="*/ 438 h 559"/>
                    <a:gd name="T8" fmla="*/ 862 w 885"/>
                    <a:gd name="T9" fmla="*/ 423 h 559"/>
                    <a:gd name="T10" fmla="*/ 858 w 885"/>
                    <a:gd name="T11" fmla="*/ 400 h 559"/>
                    <a:gd name="T12" fmla="*/ 882 w 885"/>
                    <a:gd name="T13" fmla="*/ 366 h 559"/>
                    <a:gd name="T14" fmla="*/ 830 w 885"/>
                    <a:gd name="T15" fmla="*/ 350 h 559"/>
                    <a:gd name="T16" fmla="*/ 775 w 885"/>
                    <a:gd name="T17" fmla="*/ 386 h 559"/>
                    <a:gd name="T18" fmla="*/ 753 w 885"/>
                    <a:gd name="T19" fmla="*/ 434 h 559"/>
                    <a:gd name="T20" fmla="*/ 733 w 885"/>
                    <a:gd name="T21" fmla="*/ 437 h 559"/>
                    <a:gd name="T22" fmla="*/ 698 w 885"/>
                    <a:gd name="T23" fmla="*/ 443 h 559"/>
                    <a:gd name="T24" fmla="*/ 621 w 885"/>
                    <a:gd name="T25" fmla="*/ 437 h 559"/>
                    <a:gd name="T26" fmla="*/ 607 w 885"/>
                    <a:gd name="T27" fmla="*/ 418 h 559"/>
                    <a:gd name="T28" fmla="*/ 574 w 885"/>
                    <a:gd name="T29" fmla="*/ 349 h 559"/>
                    <a:gd name="T30" fmla="*/ 562 w 885"/>
                    <a:gd name="T31" fmla="*/ 262 h 559"/>
                    <a:gd name="T32" fmla="*/ 572 w 885"/>
                    <a:gd name="T33" fmla="*/ 228 h 559"/>
                    <a:gd name="T34" fmla="*/ 526 w 885"/>
                    <a:gd name="T35" fmla="*/ 201 h 559"/>
                    <a:gd name="T36" fmla="*/ 490 w 885"/>
                    <a:gd name="T37" fmla="*/ 142 h 559"/>
                    <a:gd name="T38" fmla="*/ 419 w 885"/>
                    <a:gd name="T39" fmla="*/ 97 h 559"/>
                    <a:gd name="T40" fmla="*/ 365 w 885"/>
                    <a:gd name="T41" fmla="*/ 97 h 559"/>
                    <a:gd name="T42" fmla="*/ 296 w 885"/>
                    <a:gd name="T43" fmla="*/ 30 h 559"/>
                    <a:gd name="T44" fmla="*/ 255 w 885"/>
                    <a:gd name="T45" fmla="*/ 42 h 559"/>
                    <a:gd name="T46" fmla="*/ 90 w 885"/>
                    <a:gd name="T47" fmla="*/ 16 h 559"/>
                    <a:gd name="T48" fmla="*/ 53 w 885"/>
                    <a:gd name="T49" fmla="*/ 2 h 559"/>
                    <a:gd name="T50" fmla="*/ 12 w 885"/>
                    <a:gd name="T51" fmla="*/ 34 h 559"/>
                    <a:gd name="T52" fmla="*/ 36 w 885"/>
                    <a:gd name="T53" fmla="*/ 74 h 559"/>
                    <a:gd name="T54" fmla="*/ 82 w 885"/>
                    <a:gd name="T55" fmla="*/ 127 h 559"/>
                    <a:gd name="T56" fmla="*/ 82 w 885"/>
                    <a:gd name="T57" fmla="*/ 150 h 559"/>
                    <a:gd name="T58" fmla="*/ 90 w 885"/>
                    <a:gd name="T59" fmla="*/ 162 h 559"/>
                    <a:gd name="T60" fmla="*/ 61 w 885"/>
                    <a:gd name="T61" fmla="*/ 156 h 559"/>
                    <a:gd name="T62" fmla="*/ 105 w 885"/>
                    <a:gd name="T63" fmla="*/ 186 h 559"/>
                    <a:gd name="T64" fmla="*/ 128 w 885"/>
                    <a:gd name="T65" fmla="*/ 200 h 559"/>
                    <a:gd name="T66" fmla="*/ 144 w 885"/>
                    <a:gd name="T67" fmla="*/ 236 h 559"/>
                    <a:gd name="T68" fmla="*/ 204 w 885"/>
                    <a:gd name="T69" fmla="*/ 296 h 559"/>
                    <a:gd name="T70" fmla="*/ 220 w 885"/>
                    <a:gd name="T71" fmla="*/ 287 h 559"/>
                    <a:gd name="T72" fmla="*/ 197 w 885"/>
                    <a:gd name="T73" fmla="*/ 265 h 559"/>
                    <a:gd name="T74" fmla="*/ 172 w 885"/>
                    <a:gd name="T75" fmla="*/ 212 h 559"/>
                    <a:gd name="T76" fmla="*/ 151 w 885"/>
                    <a:gd name="T77" fmla="*/ 188 h 559"/>
                    <a:gd name="T78" fmla="*/ 126 w 885"/>
                    <a:gd name="T79" fmla="*/ 152 h 559"/>
                    <a:gd name="T80" fmla="*/ 80 w 885"/>
                    <a:gd name="T81" fmla="*/ 91 h 559"/>
                    <a:gd name="T82" fmla="*/ 63 w 885"/>
                    <a:gd name="T83" fmla="*/ 59 h 559"/>
                    <a:gd name="T84" fmla="*/ 74 w 885"/>
                    <a:gd name="T85" fmla="*/ 31 h 559"/>
                    <a:gd name="T86" fmla="*/ 116 w 885"/>
                    <a:gd name="T87" fmla="*/ 54 h 559"/>
                    <a:gd name="T88" fmla="*/ 140 w 885"/>
                    <a:gd name="T89" fmla="*/ 106 h 559"/>
                    <a:gd name="T90" fmla="*/ 189 w 885"/>
                    <a:gd name="T91" fmla="*/ 153 h 559"/>
                    <a:gd name="T92" fmla="*/ 204 w 885"/>
                    <a:gd name="T93" fmla="*/ 176 h 559"/>
                    <a:gd name="T94" fmla="*/ 229 w 885"/>
                    <a:gd name="T95" fmla="*/ 198 h 559"/>
                    <a:gd name="T96" fmla="*/ 228 w 885"/>
                    <a:gd name="T97" fmla="*/ 220 h 559"/>
                    <a:gd name="T98" fmla="*/ 265 w 885"/>
                    <a:gd name="T99" fmla="*/ 248 h 559"/>
                    <a:gd name="T100" fmla="*/ 285 w 885"/>
                    <a:gd name="T101" fmla="*/ 269 h 559"/>
                    <a:gd name="T102" fmla="*/ 331 w 885"/>
                    <a:gd name="T103" fmla="*/ 319 h 559"/>
                    <a:gd name="T104" fmla="*/ 339 w 885"/>
                    <a:gd name="T105" fmla="*/ 369 h 559"/>
                    <a:gd name="T106" fmla="*/ 347 w 885"/>
                    <a:gd name="T107" fmla="*/ 408 h 559"/>
                    <a:gd name="T108" fmla="*/ 389 w 885"/>
                    <a:gd name="T109" fmla="*/ 437 h 559"/>
                    <a:gd name="T110" fmla="*/ 437 w 885"/>
                    <a:gd name="T111" fmla="*/ 458 h 559"/>
                    <a:gd name="T112" fmla="*/ 514 w 885"/>
                    <a:gd name="T113" fmla="*/ 497 h 559"/>
                    <a:gd name="T114" fmla="*/ 583 w 885"/>
                    <a:gd name="T115" fmla="*/ 521 h 559"/>
                    <a:gd name="T116" fmla="*/ 639 w 885"/>
                    <a:gd name="T117" fmla="*/ 512 h 559"/>
                    <a:gd name="T118" fmla="*/ 684 w 885"/>
                    <a:gd name="T119" fmla="*/ 523 h 559"/>
                    <a:gd name="T120" fmla="*/ 730 w 885"/>
                    <a:gd name="T121" fmla="*/ 538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5" h="559">
                      <a:moveTo>
                        <a:pt x="730" y="538"/>
                      </a:moveTo>
                      <a:cubicBezTo>
                        <a:pt x="731" y="532"/>
                        <a:pt x="731" y="521"/>
                        <a:pt x="736" y="517"/>
                      </a:cubicBezTo>
                      <a:cubicBezTo>
                        <a:pt x="741" y="513"/>
                        <a:pt x="748" y="513"/>
                        <a:pt x="754" y="513"/>
                      </a:cubicBezTo>
                      <a:cubicBezTo>
                        <a:pt x="759" y="513"/>
                        <a:pt x="765" y="513"/>
                        <a:pt x="771" y="513"/>
                      </a:cubicBezTo>
                      <a:cubicBezTo>
                        <a:pt x="780" y="513"/>
                        <a:pt x="771" y="503"/>
                        <a:pt x="768" y="500"/>
                      </a:cubicBezTo>
                      <a:cubicBezTo>
                        <a:pt x="764" y="497"/>
                        <a:pt x="760" y="494"/>
                        <a:pt x="756" y="491"/>
                      </a:cubicBezTo>
                      <a:cubicBezTo>
                        <a:pt x="754" y="489"/>
                        <a:pt x="749" y="486"/>
                        <a:pt x="747" y="482"/>
                      </a:cubicBezTo>
                      <a:cubicBezTo>
                        <a:pt x="744" y="473"/>
                        <a:pt x="756" y="477"/>
                        <a:pt x="758" y="472"/>
                      </a:cubicBezTo>
                      <a:cubicBezTo>
                        <a:pt x="759" y="469"/>
                        <a:pt x="758" y="465"/>
                        <a:pt x="759" y="463"/>
                      </a:cubicBezTo>
                      <a:cubicBezTo>
                        <a:pt x="761" y="461"/>
                        <a:pt x="766" y="460"/>
                        <a:pt x="769" y="460"/>
                      </a:cubicBezTo>
                      <a:cubicBezTo>
                        <a:pt x="778" y="459"/>
                        <a:pt x="788" y="459"/>
                        <a:pt x="798" y="459"/>
                      </a:cubicBezTo>
                      <a:cubicBezTo>
                        <a:pt x="806" y="459"/>
                        <a:pt x="813" y="461"/>
                        <a:pt x="820" y="455"/>
                      </a:cubicBezTo>
                      <a:cubicBezTo>
                        <a:pt x="823" y="451"/>
                        <a:pt x="826" y="447"/>
                        <a:pt x="830" y="444"/>
                      </a:cubicBezTo>
                      <a:cubicBezTo>
                        <a:pt x="834" y="441"/>
                        <a:pt x="839" y="441"/>
                        <a:pt x="844" y="442"/>
                      </a:cubicBezTo>
                      <a:cubicBezTo>
                        <a:pt x="844" y="441"/>
                        <a:pt x="844" y="431"/>
                        <a:pt x="847" y="432"/>
                      </a:cubicBezTo>
                      <a:cubicBezTo>
                        <a:pt x="848" y="433"/>
                        <a:pt x="847" y="438"/>
                        <a:pt x="847" y="438"/>
                      </a:cubicBezTo>
                      <a:cubicBezTo>
                        <a:pt x="847" y="442"/>
                        <a:pt x="846" y="442"/>
                        <a:pt x="849" y="443"/>
                      </a:cubicBezTo>
                      <a:cubicBezTo>
                        <a:pt x="850" y="444"/>
                        <a:pt x="852" y="444"/>
                        <a:pt x="854" y="444"/>
                      </a:cubicBezTo>
                      <a:cubicBezTo>
                        <a:pt x="854" y="439"/>
                        <a:pt x="856" y="433"/>
                        <a:pt x="859" y="428"/>
                      </a:cubicBezTo>
                      <a:cubicBezTo>
                        <a:pt x="861" y="426"/>
                        <a:pt x="862" y="425"/>
                        <a:pt x="862" y="423"/>
                      </a:cubicBezTo>
                      <a:cubicBezTo>
                        <a:pt x="862" y="421"/>
                        <a:pt x="861" y="419"/>
                        <a:pt x="861" y="418"/>
                      </a:cubicBezTo>
                      <a:cubicBezTo>
                        <a:pt x="862" y="416"/>
                        <a:pt x="863" y="415"/>
                        <a:pt x="863" y="414"/>
                      </a:cubicBezTo>
                      <a:cubicBezTo>
                        <a:pt x="863" y="410"/>
                        <a:pt x="860" y="409"/>
                        <a:pt x="858" y="406"/>
                      </a:cubicBezTo>
                      <a:cubicBezTo>
                        <a:pt x="857" y="405"/>
                        <a:pt x="856" y="401"/>
                        <a:pt x="858" y="400"/>
                      </a:cubicBezTo>
                      <a:cubicBezTo>
                        <a:pt x="860" y="398"/>
                        <a:pt x="863" y="401"/>
                        <a:pt x="865" y="397"/>
                      </a:cubicBezTo>
                      <a:cubicBezTo>
                        <a:pt x="865" y="395"/>
                        <a:pt x="864" y="391"/>
                        <a:pt x="864" y="389"/>
                      </a:cubicBezTo>
                      <a:cubicBezTo>
                        <a:pt x="864" y="386"/>
                        <a:pt x="865" y="384"/>
                        <a:pt x="868" y="381"/>
                      </a:cubicBezTo>
                      <a:cubicBezTo>
                        <a:pt x="873" y="376"/>
                        <a:pt x="879" y="373"/>
                        <a:pt x="882" y="366"/>
                      </a:cubicBezTo>
                      <a:cubicBezTo>
                        <a:pt x="885" y="361"/>
                        <a:pt x="883" y="352"/>
                        <a:pt x="878" y="348"/>
                      </a:cubicBezTo>
                      <a:cubicBezTo>
                        <a:pt x="874" y="346"/>
                        <a:pt x="867" y="351"/>
                        <a:pt x="862" y="351"/>
                      </a:cubicBezTo>
                      <a:cubicBezTo>
                        <a:pt x="858" y="351"/>
                        <a:pt x="855" y="349"/>
                        <a:pt x="851" y="348"/>
                      </a:cubicBezTo>
                      <a:cubicBezTo>
                        <a:pt x="844" y="347"/>
                        <a:pt x="836" y="347"/>
                        <a:pt x="830" y="350"/>
                      </a:cubicBezTo>
                      <a:cubicBezTo>
                        <a:pt x="820" y="354"/>
                        <a:pt x="808" y="354"/>
                        <a:pt x="797" y="358"/>
                      </a:cubicBezTo>
                      <a:cubicBezTo>
                        <a:pt x="792" y="359"/>
                        <a:pt x="787" y="361"/>
                        <a:pt x="783" y="364"/>
                      </a:cubicBezTo>
                      <a:cubicBezTo>
                        <a:pt x="777" y="368"/>
                        <a:pt x="778" y="372"/>
                        <a:pt x="777" y="378"/>
                      </a:cubicBezTo>
                      <a:cubicBezTo>
                        <a:pt x="776" y="381"/>
                        <a:pt x="775" y="383"/>
                        <a:pt x="775" y="386"/>
                      </a:cubicBezTo>
                      <a:cubicBezTo>
                        <a:pt x="776" y="389"/>
                        <a:pt x="776" y="392"/>
                        <a:pt x="775" y="395"/>
                      </a:cubicBezTo>
                      <a:cubicBezTo>
                        <a:pt x="773" y="401"/>
                        <a:pt x="767" y="401"/>
                        <a:pt x="767" y="408"/>
                      </a:cubicBezTo>
                      <a:cubicBezTo>
                        <a:pt x="768" y="415"/>
                        <a:pt x="768" y="416"/>
                        <a:pt x="762" y="419"/>
                      </a:cubicBezTo>
                      <a:cubicBezTo>
                        <a:pt x="756" y="422"/>
                        <a:pt x="751" y="427"/>
                        <a:pt x="753" y="434"/>
                      </a:cubicBezTo>
                      <a:cubicBezTo>
                        <a:pt x="753" y="437"/>
                        <a:pt x="754" y="437"/>
                        <a:pt x="751" y="439"/>
                      </a:cubicBezTo>
                      <a:cubicBezTo>
                        <a:pt x="749" y="440"/>
                        <a:pt x="746" y="441"/>
                        <a:pt x="743" y="443"/>
                      </a:cubicBezTo>
                      <a:cubicBezTo>
                        <a:pt x="741" y="444"/>
                        <a:pt x="738" y="445"/>
                        <a:pt x="736" y="443"/>
                      </a:cubicBezTo>
                      <a:cubicBezTo>
                        <a:pt x="734" y="442"/>
                        <a:pt x="734" y="439"/>
                        <a:pt x="733" y="437"/>
                      </a:cubicBezTo>
                      <a:cubicBezTo>
                        <a:pt x="730" y="435"/>
                        <a:pt x="725" y="437"/>
                        <a:pt x="722" y="438"/>
                      </a:cubicBezTo>
                      <a:cubicBezTo>
                        <a:pt x="719" y="438"/>
                        <a:pt x="716" y="438"/>
                        <a:pt x="713" y="440"/>
                      </a:cubicBezTo>
                      <a:cubicBezTo>
                        <a:pt x="712" y="440"/>
                        <a:pt x="711" y="441"/>
                        <a:pt x="710" y="442"/>
                      </a:cubicBezTo>
                      <a:cubicBezTo>
                        <a:pt x="706" y="443"/>
                        <a:pt x="701" y="442"/>
                        <a:pt x="698" y="443"/>
                      </a:cubicBezTo>
                      <a:cubicBezTo>
                        <a:pt x="691" y="443"/>
                        <a:pt x="684" y="448"/>
                        <a:pt x="677" y="449"/>
                      </a:cubicBezTo>
                      <a:cubicBezTo>
                        <a:pt x="672" y="450"/>
                        <a:pt x="664" y="451"/>
                        <a:pt x="659" y="448"/>
                      </a:cubicBezTo>
                      <a:cubicBezTo>
                        <a:pt x="654" y="446"/>
                        <a:pt x="651" y="441"/>
                        <a:pt x="645" y="438"/>
                      </a:cubicBezTo>
                      <a:cubicBezTo>
                        <a:pt x="638" y="435"/>
                        <a:pt x="628" y="433"/>
                        <a:pt x="621" y="437"/>
                      </a:cubicBezTo>
                      <a:cubicBezTo>
                        <a:pt x="620" y="438"/>
                        <a:pt x="616" y="441"/>
                        <a:pt x="614" y="440"/>
                      </a:cubicBezTo>
                      <a:cubicBezTo>
                        <a:pt x="612" y="439"/>
                        <a:pt x="614" y="436"/>
                        <a:pt x="614" y="434"/>
                      </a:cubicBezTo>
                      <a:cubicBezTo>
                        <a:pt x="615" y="431"/>
                        <a:pt x="615" y="427"/>
                        <a:pt x="614" y="425"/>
                      </a:cubicBezTo>
                      <a:cubicBezTo>
                        <a:pt x="612" y="422"/>
                        <a:pt x="609" y="420"/>
                        <a:pt x="607" y="418"/>
                      </a:cubicBezTo>
                      <a:cubicBezTo>
                        <a:pt x="604" y="414"/>
                        <a:pt x="605" y="408"/>
                        <a:pt x="602" y="403"/>
                      </a:cubicBezTo>
                      <a:cubicBezTo>
                        <a:pt x="600" y="398"/>
                        <a:pt x="597" y="393"/>
                        <a:pt x="592" y="389"/>
                      </a:cubicBezTo>
                      <a:cubicBezTo>
                        <a:pt x="587" y="384"/>
                        <a:pt x="581" y="377"/>
                        <a:pt x="578" y="370"/>
                      </a:cubicBezTo>
                      <a:cubicBezTo>
                        <a:pt x="575" y="363"/>
                        <a:pt x="575" y="357"/>
                        <a:pt x="574" y="349"/>
                      </a:cubicBezTo>
                      <a:cubicBezTo>
                        <a:pt x="573" y="342"/>
                        <a:pt x="566" y="336"/>
                        <a:pt x="564" y="329"/>
                      </a:cubicBezTo>
                      <a:cubicBezTo>
                        <a:pt x="561" y="321"/>
                        <a:pt x="562" y="314"/>
                        <a:pt x="562" y="306"/>
                      </a:cubicBezTo>
                      <a:cubicBezTo>
                        <a:pt x="563" y="298"/>
                        <a:pt x="564" y="290"/>
                        <a:pt x="565" y="282"/>
                      </a:cubicBezTo>
                      <a:cubicBezTo>
                        <a:pt x="565" y="275"/>
                        <a:pt x="562" y="269"/>
                        <a:pt x="562" y="262"/>
                      </a:cubicBezTo>
                      <a:cubicBezTo>
                        <a:pt x="563" y="259"/>
                        <a:pt x="563" y="256"/>
                        <a:pt x="564" y="253"/>
                      </a:cubicBezTo>
                      <a:cubicBezTo>
                        <a:pt x="564" y="250"/>
                        <a:pt x="566" y="248"/>
                        <a:pt x="566" y="245"/>
                      </a:cubicBezTo>
                      <a:cubicBezTo>
                        <a:pt x="566" y="241"/>
                        <a:pt x="561" y="230"/>
                        <a:pt x="569" y="233"/>
                      </a:cubicBezTo>
                      <a:cubicBezTo>
                        <a:pt x="569" y="230"/>
                        <a:pt x="568" y="228"/>
                        <a:pt x="572" y="228"/>
                      </a:cubicBezTo>
                      <a:cubicBezTo>
                        <a:pt x="577" y="226"/>
                        <a:pt x="577" y="223"/>
                        <a:pt x="578" y="218"/>
                      </a:cubicBezTo>
                      <a:cubicBezTo>
                        <a:pt x="573" y="220"/>
                        <a:pt x="571" y="219"/>
                        <a:pt x="567" y="216"/>
                      </a:cubicBezTo>
                      <a:cubicBezTo>
                        <a:pt x="562" y="211"/>
                        <a:pt x="559" y="212"/>
                        <a:pt x="553" y="212"/>
                      </a:cubicBezTo>
                      <a:cubicBezTo>
                        <a:pt x="544" y="211"/>
                        <a:pt x="534" y="205"/>
                        <a:pt x="526" y="201"/>
                      </a:cubicBezTo>
                      <a:cubicBezTo>
                        <a:pt x="519" y="198"/>
                        <a:pt x="515" y="188"/>
                        <a:pt x="514" y="180"/>
                      </a:cubicBezTo>
                      <a:cubicBezTo>
                        <a:pt x="513" y="176"/>
                        <a:pt x="513" y="172"/>
                        <a:pt x="513" y="168"/>
                      </a:cubicBezTo>
                      <a:cubicBezTo>
                        <a:pt x="511" y="161"/>
                        <a:pt x="508" y="162"/>
                        <a:pt x="503" y="159"/>
                      </a:cubicBezTo>
                      <a:cubicBezTo>
                        <a:pt x="497" y="156"/>
                        <a:pt x="493" y="147"/>
                        <a:pt x="490" y="142"/>
                      </a:cubicBezTo>
                      <a:cubicBezTo>
                        <a:pt x="485" y="133"/>
                        <a:pt x="480" y="124"/>
                        <a:pt x="474" y="115"/>
                      </a:cubicBezTo>
                      <a:cubicBezTo>
                        <a:pt x="470" y="108"/>
                        <a:pt x="464" y="102"/>
                        <a:pt x="457" y="97"/>
                      </a:cubicBezTo>
                      <a:cubicBezTo>
                        <a:pt x="449" y="91"/>
                        <a:pt x="439" y="91"/>
                        <a:pt x="429" y="93"/>
                      </a:cubicBezTo>
                      <a:cubicBezTo>
                        <a:pt x="426" y="93"/>
                        <a:pt x="422" y="94"/>
                        <a:pt x="419" y="97"/>
                      </a:cubicBezTo>
                      <a:cubicBezTo>
                        <a:pt x="416" y="102"/>
                        <a:pt x="413" y="107"/>
                        <a:pt x="410" y="112"/>
                      </a:cubicBezTo>
                      <a:cubicBezTo>
                        <a:pt x="407" y="115"/>
                        <a:pt x="405" y="118"/>
                        <a:pt x="401" y="118"/>
                      </a:cubicBezTo>
                      <a:cubicBezTo>
                        <a:pt x="397" y="117"/>
                        <a:pt x="392" y="115"/>
                        <a:pt x="389" y="113"/>
                      </a:cubicBezTo>
                      <a:cubicBezTo>
                        <a:pt x="381" y="109"/>
                        <a:pt x="371" y="104"/>
                        <a:pt x="365" y="97"/>
                      </a:cubicBezTo>
                      <a:cubicBezTo>
                        <a:pt x="360" y="91"/>
                        <a:pt x="359" y="83"/>
                        <a:pt x="356" y="76"/>
                      </a:cubicBezTo>
                      <a:cubicBezTo>
                        <a:pt x="351" y="64"/>
                        <a:pt x="337" y="56"/>
                        <a:pt x="327" y="48"/>
                      </a:cubicBezTo>
                      <a:cubicBezTo>
                        <a:pt x="320" y="42"/>
                        <a:pt x="313" y="36"/>
                        <a:pt x="306" y="31"/>
                      </a:cubicBezTo>
                      <a:cubicBezTo>
                        <a:pt x="303" y="29"/>
                        <a:pt x="300" y="30"/>
                        <a:pt x="296" y="30"/>
                      </a:cubicBezTo>
                      <a:cubicBezTo>
                        <a:pt x="290" y="30"/>
                        <a:pt x="283" y="30"/>
                        <a:pt x="277" y="30"/>
                      </a:cubicBezTo>
                      <a:cubicBezTo>
                        <a:pt x="274" y="30"/>
                        <a:pt x="271" y="30"/>
                        <a:pt x="268" y="30"/>
                      </a:cubicBezTo>
                      <a:cubicBezTo>
                        <a:pt x="266" y="30"/>
                        <a:pt x="262" y="29"/>
                        <a:pt x="261" y="30"/>
                      </a:cubicBezTo>
                      <a:cubicBezTo>
                        <a:pt x="257" y="32"/>
                        <a:pt x="260" y="40"/>
                        <a:pt x="255" y="42"/>
                      </a:cubicBezTo>
                      <a:cubicBezTo>
                        <a:pt x="254" y="43"/>
                        <a:pt x="250" y="43"/>
                        <a:pt x="248" y="43"/>
                      </a:cubicBezTo>
                      <a:cubicBezTo>
                        <a:pt x="226" y="43"/>
                        <a:pt x="205" y="44"/>
                        <a:pt x="184" y="44"/>
                      </a:cubicBezTo>
                      <a:cubicBezTo>
                        <a:pt x="173" y="44"/>
                        <a:pt x="165" y="40"/>
                        <a:pt x="155" y="37"/>
                      </a:cubicBezTo>
                      <a:cubicBezTo>
                        <a:pt x="133" y="30"/>
                        <a:pt x="112" y="23"/>
                        <a:pt x="90" y="16"/>
                      </a:cubicBezTo>
                      <a:cubicBezTo>
                        <a:pt x="83" y="13"/>
                        <a:pt x="76" y="11"/>
                        <a:pt x="69" y="9"/>
                      </a:cubicBezTo>
                      <a:cubicBezTo>
                        <a:pt x="68" y="8"/>
                        <a:pt x="67" y="8"/>
                        <a:pt x="66" y="7"/>
                      </a:cubicBezTo>
                      <a:cubicBezTo>
                        <a:pt x="65" y="6"/>
                        <a:pt x="65" y="2"/>
                        <a:pt x="63" y="1"/>
                      </a:cubicBezTo>
                      <a:cubicBezTo>
                        <a:pt x="60" y="0"/>
                        <a:pt x="56" y="2"/>
                        <a:pt x="53" y="2"/>
                      </a:cubicBezTo>
                      <a:cubicBezTo>
                        <a:pt x="48" y="2"/>
                        <a:pt x="43" y="3"/>
                        <a:pt x="38" y="3"/>
                      </a:cubicBezTo>
                      <a:cubicBezTo>
                        <a:pt x="27" y="4"/>
                        <a:pt x="16" y="5"/>
                        <a:pt x="6" y="6"/>
                      </a:cubicBezTo>
                      <a:cubicBezTo>
                        <a:pt x="4" y="6"/>
                        <a:pt x="2" y="6"/>
                        <a:pt x="0" y="7"/>
                      </a:cubicBezTo>
                      <a:cubicBezTo>
                        <a:pt x="4" y="16"/>
                        <a:pt x="8" y="25"/>
                        <a:pt x="12" y="34"/>
                      </a:cubicBezTo>
                      <a:cubicBezTo>
                        <a:pt x="15" y="40"/>
                        <a:pt x="17" y="47"/>
                        <a:pt x="21" y="52"/>
                      </a:cubicBezTo>
                      <a:cubicBezTo>
                        <a:pt x="23" y="55"/>
                        <a:pt x="26" y="56"/>
                        <a:pt x="27" y="58"/>
                      </a:cubicBezTo>
                      <a:cubicBezTo>
                        <a:pt x="29" y="61"/>
                        <a:pt x="28" y="65"/>
                        <a:pt x="29" y="69"/>
                      </a:cubicBezTo>
                      <a:cubicBezTo>
                        <a:pt x="30" y="74"/>
                        <a:pt x="32" y="72"/>
                        <a:pt x="36" y="74"/>
                      </a:cubicBezTo>
                      <a:cubicBezTo>
                        <a:pt x="39" y="76"/>
                        <a:pt x="37" y="81"/>
                        <a:pt x="38" y="84"/>
                      </a:cubicBezTo>
                      <a:cubicBezTo>
                        <a:pt x="38" y="90"/>
                        <a:pt x="43" y="95"/>
                        <a:pt x="49" y="97"/>
                      </a:cubicBezTo>
                      <a:cubicBezTo>
                        <a:pt x="56" y="100"/>
                        <a:pt x="64" y="106"/>
                        <a:pt x="69" y="112"/>
                      </a:cubicBezTo>
                      <a:cubicBezTo>
                        <a:pt x="73" y="118"/>
                        <a:pt x="77" y="123"/>
                        <a:pt x="82" y="127"/>
                      </a:cubicBezTo>
                      <a:cubicBezTo>
                        <a:pt x="84" y="129"/>
                        <a:pt x="88" y="131"/>
                        <a:pt x="87" y="134"/>
                      </a:cubicBezTo>
                      <a:cubicBezTo>
                        <a:pt x="87" y="136"/>
                        <a:pt x="85" y="137"/>
                        <a:pt x="85" y="138"/>
                      </a:cubicBezTo>
                      <a:cubicBezTo>
                        <a:pt x="84" y="140"/>
                        <a:pt x="84" y="140"/>
                        <a:pt x="84" y="142"/>
                      </a:cubicBezTo>
                      <a:cubicBezTo>
                        <a:pt x="84" y="145"/>
                        <a:pt x="82" y="147"/>
                        <a:pt x="82" y="150"/>
                      </a:cubicBezTo>
                      <a:cubicBezTo>
                        <a:pt x="82" y="155"/>
                        <a:pt x="87" y="154"/>
                        <a:pt x="90" y="155"/>
                      </a:cubicBezTo>
                      <a:cubicBezTo>
                        <a:pt x="92" y="156"/>
                        <a:pt x="94" y="158"/>
                        <a:pt x="95" y="160"/>
                      </a:cubicBezTo>
                      <a:cubicBezTo>
                        <a:pt x="95" y="162"/>
                        <a:pt x="96" y="163"/>
                        <a:pt x="94" y="164"/>
                      </a:cubicBezTo>
                      <a:cubicBezTo>
                        <a:pt x="92" y="165"/>
                        <a:pt x="92" y="163"/>
                        <a:pt x="90" y="162"/>
                      </a:cubicBezTo>
                      <a:cubicBezTo>
                        <a:pt x="88" y="161"/>
                        <a:pt x="87" y="161"/>
                        <a:pt x="85" y="161"/>
                      </a:cubicBezTo>
                      <a:cubicBezTo>
                        <a:pt x="83" y="160"/>
                        <a:pt x="82" y="159"/>
                        <a:pt x="81" y="158"/>
                      </a:cubicBezTo>
                      <a:cubicBezTo>
                        <a:pt x="78" y="155"/>
                        <a:pt x="76" y="155"/>
                        <a:pt x="72" y="154"/>
                      </a:cubicBezTo>
                      <a:cubicBezTo>
                        <a:pt x="69" y="154"/>
                        <a:pt x="63" y="153"/>
                        <a:pt x="61" y="156"/>
                      </a:cubicBezTo>
                      <a:cubicBezTo>
                        <a:pt x="59" y="158"/>
                        <a:pt x="64" y="161"/>
                        <a:pt x="65" y="163"/>
                      </a:cubicBezTo>
                      <a:cubicBezTo>
                        <a:pt x="70" y="168"/>
                        <a:pt x="75" y="173"/>
                        <a:pt x="81" y="177"/>
                      </a:cubicBezTo>
                      <a:cubicBezTo>
                        <a:pt x="85" y="180"/>
                        <a:pt x="90" y="184"/>
                        <a:pt x="95" y="186"/>
                      </a:cubicBezTo>
                      <a:cubicBezTo>
                        <a:pt x="98" y="187"/>
                        <a:pt x="102" y="187"/>
                        <a:pt x="105" y="186"/>
                      </a:cubicBezTo>
                      <a:cubicBezTo>
                        <a:pt x="107" y="186"/>
                        <a:pt x="109" y="185"/>
                        <a:pt x="110" y="184"/>
                      </a:cubicBezTo>
                      <a:cubicBezTo>
                        <a:pt x="112" y="183"/>
                        <a:pt x="112" y="181"/>
                        <a:pt x="114" y="183"/>
                      </a:cubicBezTo>
                      <a:cubicBezTo>
                        <a:pt x="116" y="185"/>
                        <a:pt x="114" y="190"/>
                        <a:pt x="116" y="192"/>
                      </a:cubicBezTo>
                      <a:cubicBezTo>
                        <a:pt x="119" y="196"/>
                        <a:pt x="124" y="197"/>
                        <a:pt x="128" y="200"/>
                      </a:cubicBezTo>
                      <a:cubicBezTo>
                        <a:pt x="131" y="202"/>
                        <a:pt x="135" y="205"/>
                        <a:pt x="139" y="208"/>
                      </a:cubicBezTo>
                      <a:cubicBezTo>
                        <a:pt x="142" y="211"/>
                        <a:pt x="143" y="213"/>
                        <a:pt x="143" y="218"/>
                      </a:cubicBezTo>
                      <a:cubicBezTo>
                        <a:pt x="143" y="222"/>
                        <a:pt x="145" y="225"/>
                        <a:pt x="145" y="229"/>
                      </a:cubicBezTo>
                      <a:cubicBezTo>
                        <a:pt x="146" y="232"/>
                        <a:pt x="145" y="233"/>
                        <a:pt x="144" y="236"/>
                      </a:cubicBezTo>
                      <a:cubicBezTo>
                        <a:pt x="142" y="240"/>
                        <a:pt x="142" y="248"/>
                        <a:pt x="146" y="250"/>
                      </a:cubicBezTo>
                      <a:cubicBezTo>
                        <a:pt x="148" y="251"/>
                        <a:pt x="151" y="252"/>
                        <a:pt x="153" y="253"/>
                      </a:cubicBezTo>
                      <a:cubicBezTo>
                        <a:pt x="157" y="257"/>
                        <a:pt x="162" y="260"/>
                        <a:pt x="166" y="263"/>
                      </a:cubicBezTo>
                      <a:cubicBezTo>
                        <a:pt x="179" y="273"/>
                        <a:pt x="194" y="282"/>
                        <a:pt x="204" y="296"/>
                      </a:cubicBezTo>
                      <a:cubicBezTo>
                        <a:pt x="205" y="298"/>
                        <a:pt x="205" y="302"/>
                        <a:pt x="207" y="304"/>
                      </a:cubicBezTo>
                      <a:cubicBezTo>
                        <a:pt x="209" y="306"/>
                        <a:pt x="210" y="303"/>
                        <a:pt x="213" y="302"/>
                      </a:cubicBezTo>
                      <a:cubicBezTo>
                        <a:pt x="217" y="301"/>
                        <a:pt x="220" y="301"/>
                        <a:pt x="222" y="297"/>
                      </a:cubicBezTo>
                      <a:cubicBezTo>
                        <a:pt x="222" y="294"/>
                        <a:pt x="221" y="289"/>
                        <a:pt x="220" y="287"/>
                      </a:cubicBezTo>
                      <a:cubicBezTo>
                        <a:pt x="218" y="284"/>
                        <a:pt x="216" y="283"/>
                        <a:pt x="214" y="280"/>
                      </a:cubicBezTo>
                      <a:cubicBezTo>
                        <a:pt x="212" y="277"/>
                        <a:pt x="212" y="274"/>
                        <a:pt x="209" y="272"/>
                      </a:cubicBezTo>
                      <a:cubicBezTo>
                        <a:pt x="206" y="270"/>
                        <a:pt x="204" y="269"/>
                        <a:pt x="201" y="267"/>
                      </a:cubicBezTo>
                      <a:cubicBezTo>
                        <a:pt x="200" y="266"/>
                        <a:pt x="199" y="265"/>
                        <a:pt x="197" y="265"/>
                      </a:cubicBezTo>
                      <a:cubicBezTo>
                        <a:pt x="194" y="266"/>
                        <a:pt x="195" y="268"/>
                        <a:pt x="192" y="266"/>
                      </a:cubicBezTo>
                      <a:cubicBezTo>
                        <a:pt x="183" y="262"/>
                        <a:pt x="187" y="252"/>
                        <a:pt x="185" y="244"/>
                      </a:cubicBezTo>
                      <a:cubicBezTo>
                        <a:pt x="183" y="236"/>
                        <a:pt x="175" y="230"/>
                        <a:pt x="173" y="222"/>
                      </a:cubicBezTo>
                      <a:cubicBezTo>
                        <a:pt x="173" y="219"/>
                        <a:pt x="173" y="214"/>
                        <a:pt x="172" y="212"/>
                      </a:cubicBezTo>
                      <a:cubicBezTo>
                        <a:pt x="171" y="211"/>
                        <a:pt x="169" y="211"/>
                        <a:pt x="169" y="209"/>
                      </a:cubicBezTo>
                      <a:cubicBezTo>
                        <a:pt x="168" y="208"/>
                        <a:pt x="168" y="206"/>
                        <a:pt x="168" y="204"/>
                      </a:cubicBezTo>
                      <a:cubicBezTo>
                        <a:pt x="167" y="200"/>
                        <a:pt x="164" y="195"/>
                        <a:pt x="160" y="192"/>
                      </a:cubicBezTo>
                      <a:cubicBezTo>
                        <a:pt x="157" y="190"/>
                        <a:pt x="153" y="191"/>
                        <a:pt x="151" y="188"/>
                      </a:cubicBezTo>
                      <a:cubicBezTo>
                        <a:pt x="149" y="185"/>
                        <a:pt x="151" y="181"/>
                        <a:pt x="149" y="179"/>
                      </a:cubicBezTo>
                      <a:cubicBezTo>
                        <a:pt x="147" y="176"/>
                        <a:pt x="142" y="175"/>
                        <a:pt x="140" y="173"/>
                      </a:cubicBezTo>
                      <a:cubicBezTo>
                        <a:pt x="137" y="170"/>
                        <a:pt x="135" y="167"/>
                        <a:pt x="133" y="164"/>
                      </a:cubicBezTo>
                      <a:cubicBezTo>
                        <a:pt x="131" y="159"/>
                        <a:pt x="128" y="156"/>
                        <a:pt x="126" y="152"/>
                      </a:cubicBezTo>
                      <a:cubicBezTo>
                        <a:pt x="125" y="148"/>
                        <a:pt x="124" y="143"/>
                        <a:pt x="123" y="139"/>
                      </a:cubicBezTo>
                      <a:cubicBezTo>
                        <a:pt x="121" y="135"/>
                        <a:pt x="119" y="134"/>
                        <a:pt x="115" y="132"/>
                      </a:cubicBezTo>
                      <a:cubicBezTo>
                        <a:pt x="108" y="126"/>
                        <a:pt x="102" y="118"/>
                        <a:pt x="97" y="110"/>
                      </a:cubicBezTo>
                      <a:cubicBezTo>
                        <a:pt x="92" y="103"/>
                        <a:pt x="87" y="97"/>
                        <a:pt x="80" y="91"/>
                      </a:cubicBezTo>
                      <a:cubicBezTo>
                        <a:pt x="77" y="90"/>
                        <a:pt x="73" y="88"/>
                        <a:pt x="71" y="85"/>
                      </a:cubicBezTo>
                      <a:cubicBezTo>
                        <a:pt x="71" y="83"/>
                        <a:pt x="71" y="79"/>
                        <a:pt x="70" y="77"/>
                      </a:cubicBezTo>
                      <a:cubicBezTo>
                        <a:pt x="69" y="74"/>
                        <a:pt x="69" y="70"/>
                        <a:pt x="67" y="67"/>
                      </a:cubicBezTo>
                      <a:cubicBezTo>
                        <a:pt x="66" y="64"/>
                        <a:pt x="64" y="62"/>
                        <a:pt x="63" y="59"/>
                      </a:cubicBezTo>
                      <a:cubicBezTo>
                        <a:pt x="62" y="55"/>
                        <a:pt x="62" y="51"/>
                        <a:pt x="63" y="47"/>
                      </a:cubicBezTo>
                      <a:cubicBezTo>
                        <a:pt x="64" y="43"/>
                        <a:pt x="65" y="38"/>
                        <a:pt x="64" y="34"/>
                      </a:cubicBezTo>
                      <a:cubicBezTo>
                        <a:pt x="64" y="32"/>
                        <a:pt x="61" y="28"/>
                        <a:pt x="64" y="26"/>
                      </a:cubicBezTo>
                      <a:cubicBezTo>
                        <a:pt x="66" y="25"/>
                        <a:pt x="72" y="30"/>
                        <a:pt x="74" y="31"/>
                      </a:cubicBezTo>
                      <a:cubicBezTo>
                        <a:pt x="78" y="34"/>
                        <a:pt x="85" y="40"/>
                        <a:pt x="90" y="35"/>
                      </a:cubicBezTo>
                      <a:cubicBezTo>
                        <a:pt x="96" y="30"/>
                        <a:pt x="99" y="40"/>
                        <a:pt x="104" y="43"/>
                      </a:cubicBezTo>
                      <a:cubicBezTo>
                        <a:pt x="107" y="44"/>
                        <a:pt x="110" y="45"/>
                        <a:pt x="112" y="46"/>
                      </a:cubicBezTo>
                      <a:cubicBezTo>
                        <a:pt x="116" y="49"/>
                        <a:pt x="116" y="50"/>
                        <a:pt x="116" y="54"/>
                      </a:cubicBezTo>
                      <a:cubicBezTo>
                        <a:pt x="115" y="62"/>
                        <a:pt x="119" y="68"/>
                        <a:pt x="122" y="75"/>
                      </a:cubicBezTo>
                      <a:cubicBezTo>
                        <a:pt x="124" y="80"/>
                        <a:pt x="127" y="83"/>
                        <a:pt x="129" y="87"/>
                      </a:cubicBezTo>
                      <a:cubicBezTo>
                        <a:pt x="131" y="91"/>
                        <a:pt x="132" y="95"/>
                        <a:pt x="134" y="99"/>
                      </a:cubicBezTo>
                      <a:cubicBezTo>
                        <a:pt x="136" y="102"/>
                        <a:pt x="138" y="104"/>
                        <a:pt x="140" y="106"/>
                      </a:cubicBezTo>
                      <a:cubicBezTo>
                        <a:pt x="142" y="109"/>
                        <a:pt x="142" y="113"/>
                        <a:pt x="144" y="116"/>
                      </a:cubicBezTo>
                      <a:cubicBezTo>
                        <a:pt x="148" y="123"/>
                        <a:pt x="156" y="129"/>
                        <a:pt x="162" y="134"/>
                      </a:cubicBezTo>
                      <a:cubicBezTo>
                        <a:pt x="168" y="139"/>
                        <a:pt x="173" y="149"/>
                        <a:pt x="181" y="151"/>
                      </a:cubicBezTo>
                      <a:cubicBezTo>
                        <a:pt x="183" y="151"/>
                        <a:pt x="188" y="151"/>
                        <a:pt x="189" y="153"/>
                      </a:cubicBezTo>
                      <a:cubicBezTo>
                        <a:pt x="190" y="155"/>
                        <a:pt x="188" y="160"/>
                        <a:pt x="188" y="163"/>
                      </a:cubicBezTo>
                      <a:cubicBezTo>
                        <a:pt x="188" y="167"/>
                        <a:pt x="190" y="167"/>
                        <a:pt x="193" y="169"/>
                      </a:cubicBezTo>
                      <a:cubicBezTo>
                        <a:pt x="195" y="170"/>
                        <a:pt x="195" y="172"/>
                        <a:pt x="197" y="173"/>
                      </a:cubicBezTo>
                      <a:cubicBezTo>
                        <a:pt x="199" y="175"/>
                        <a:pt x="202" y="175"/>
                        <a:pt x="204" y="176"/>
                      </a:cubicBezTo>
                      <a:cubicBezTo>
                        <a:pt x="208" y="176"/>
                        <a:pt x="209" y="177"/>
                        <a:pt x="210" y="181"/>
                      </a:cubicBezTo>
                      <a:cubicBezTo>
                        <a:pt x="211" y="185"/>
                        <a:pt x="212" y="185"/>
                        <a:pt x="216" y="185"/>
                      </a:cubicBezTo>
                      <a:cubicBezTo>
                        <a:pt x="220" y="186"/>
                        <a:pt x="223" y="188"/>
                        <a:pt x="225" y="192"/>
                      </a:cubicBezTo>
                      <a:cubicBezTo>
                        <a:pt x="226" y="194"/>
                        <a:pt x="227" y="196"/>
                        <a:pt x="229" y="198"/>
                      </a:cubicBezTo>
                      <a:cubicBezTo>
                        <a:pt x="229" y="199"/>
                        <a:pt x="232" y="201"/>
                        <a:pt x="232" y="202"/>
                      </a:cubicBezTo>
                      <a:cubicBezTo>
                        <a:pt x="233" y="206"/>
                        <a:pt x="229" y="204"/>
                        <a:pt x="227" y="205"/>
                      </a:cubicBezTo>
                      <a:cubicBezTo>
                        <a:pt x="224" y="207"/>
                        <a:pt x="222" y="213"/>
                        <a:pt x="223" y="215"/>
                      </a:cubicBezTo>
                      <a:cubicBezTo>
                        <a:pt x="223" y="218"/>
                        <a:pt x="226" y="219"/>
                        <a:pt x="228" y="220"/>
                      </a:cubicBezTo>
                      <a:cubicBezTo>
                        <a:pt x="231" y="221"/>
                        <a:pt x="236" y="221"/>
                        <a:pt x="237" y="223"/>
                      </a:cubicBezTo>
                      <a:cubicBezTo>
                        <a:pt x="239" y="226"/>
                        <a:pt x="236" y="227"/>
                        <a:pt x="238" y="230"/>
                      </a:cubicBezTo>
                      <a:cubicBezTo>
                        <a:pt x="241" y="232"/>
                        <a:pt x="246" y="232"/>
                        <a:pt x="250" y="233"/>
                      </a:cubicBezTo>
                      <a:cubicBezTo>
                        <a:pt x="257" y="236"/>
                        <a:pt x="264" y="241"/>
                        <a:pt x="265" y="248"/>
                      </a:cubicBezTo>
                      <a:cubicBezTo>
                        <a:pt x="266" y="252"/>
                        <a:pt x="266" y="255"/>
                        <a:pt x="270" y="257"/>
                      </a:cubicBezTo>
                      <a:cubicBezTo>
                        <a:pt x="273" y="258"/>
                        <a:pt x="276" y="257"/>
                        <a:pt x="278" y="259"/>
                      </a:cubicBezTo>
                      <a:cubicBezTo>
                        <a:pt x="280" y="261"/>
                        <a:pt x="280" y="263"/>
                        <a:pt x="281" y="264"/>
                      </a:cubicBezTo>
                      <a:cubicBezTo>
                        <a:pt x="282" y="266"/>
                        <a:pt x="284" y="267"/>
                        <a:pt x="285" y="269"/>
                      </a:cubicBezTo>
                      <a:cubicBezTo>
                        <a:pt x="288" y="272"/>
                        <a:pt x="292" y="275"/>
                        <a:pt x="295" y="278"/>
                      </a:cubicBezTo>
                      <a:cubicBezTo>
                        <a:pt x="298" y="282"/>
                        <a:pt x="299" y="286"/>
                        <a:pt x="302" y="289"/>
                      </a:cubicBezTo>
                      <a:cubicBezTo>
                        <a:pt x="305" y="292"/>
                        <a:pt x="308" y="295"/>
                        <a:pt x="311" y="298"/>
                      </a:cubicBezTo>
                      <a:cubicBezTo>
                        <a:pt x="317" y="305"/>
                        <a:pt x="325" y="312"/>
                        <a:pt x="331" y="319"/>
                      </a:cubicBezTo>
                      <a:cubicBezTo>
                        <a:pt x="335" y="325"/>
                        <a:pt x="332" y="334"/>
                        <a:pt x="334" y="340"/>
                      </a:cubicBezTo>
                      <a:cubicBezTo>
                        <a:pt x="336" y="344"/>
                        <a:pt x="339" y="345"/>
                        <a:pt x="341" y="348"/>
                      </a:cubicBezTo>
                      <a:cubicBezTo>
                        <a:pt x="345" y="352"/>
                        <a:pt x="344" y="355"/>
                        <a:pt x="343" y="359"/>
                      </a:cubicBezTo>
                      <a:cubicBezTo>
                        <a:pt x="342" y="363"/>
                        <a:pt x="340" y="365"/>
                        <a:pt x="339" y="369"/>
                      </a:cubicBezTo>
                      <a:cubicBezTo>
                        <a:pt x="337" y="373"/>
                        <a:pt x="339" y="373"/>
                        <a:pt x="342" y="375"/>
                      </a:cubicBezTo>
                      <a:cubicBezTo>
                        <a:pt x="345" y="378"/>
                        <a:pt x="342" y="379"/>
                        <a:pt x="340" y="381"/>
                      </a:cubicBezTo>
                      <a:cubicBezTo>
                        <a:pt x="337" y="382"/>
                        <a:pt x="333" y="382"/>
                        <a:pt x="334" y="387"/>
                      </a:cubicBezTo>
                      <a:cubicBezTo>
                        <a:pt x="335" y="394"/>
                        <a:pt x="342" y="403"/>
                        <a:pt x="347" y="408"/>
                      </a:cubicBezTo>
                      <a:cubicBezTo>
                        <a:pt x="349" y="411"/>
                        <a:pt x="351" y="416"/>
                        <a:pt x="354" y="418"/>
                      </a:cubicBezTo>
                      <a:cubicBezTo>
                        <a:pt x="357" y="421"/>
                        <a:pt x="361" y="421"/>
                        <a:pt x="365" y="423"/>
                      </a:cubicBezTo>
                      <a:cubicBezTo>
                        <a:pt x="369" y="425"/>
                        <a:pt x="373" y="428"/>
                        <a:pt x="378" y="429"/>
                      </a:cubicBezTo>
                      <a:cubicBezTo>
                        <a:pt x="382" y="431"/>
                        <a:pt x="386" y="433"/>
                        <a:pt x="389" y="437"/>
                      </a:cubicBezTo>
                      <a:cubicBezTo>
                        <a:pt x="391" y="439"/>
                        <a:pt x="391" y="441"/>
                        <a:pt x="392" y="443"/>
                      </a:cubicBezTo>
                      <a:cubicBezTo>
                        <a:pt x="395" y="447"/>
                        <a:pt x="399" y="448"/>
                        <a:pt x="403" y="449"/>
                      </a:cubicBezTo>
                      <a:cubicBezTo>
                        <a:pt x="411" y="452"/>
                        <a:pt x="417" y="456"/>
                        <a:pt x="425" y="458"/>
                      </a:cubicBezTo>
                      <a:cubicBezTo>
                        <a:pt x="429" y="459"/>
                        <a:pt x="432" y="459"/>
                        <a:pt x="437" y="458"/>
                      </a:cubicBezTo>
                      <a:cubicBezTo>
                        <a:pt x="441" y="457"/>
                        <a:pt x="442" y="460"/>
                        <a:pt x="446" y="463"/>
                      </a:cubicBezTo>
                      <a:cubicBezTo>
                        <a:pt x="452" y="469"/>
                        <a:pt x="460" y="474"/>
                        <a:pt x="468" y="478"/>
                      </a:cubicBezTo>
                      <a:cubicBezTo>
                        <a:pt x="476" y="483"/>
                        <a:pt x="482" y="485"/>
                        <a:pt x="491" y="488"/>
                      </a:cubicBezTo>
                      <a:cubicBezTo>
                        <a:pt x="499" y="490"/>
                        <a:pt x="505" y="496"/>
                        <a:pt x="514" y="497"/>
                      </a:cubicBezTo>
                      <a:cubicBezTo>
                        <a:pt x="523" y="498"/>
                        <a:pt x="531" y="499"/>
                        <a:pt x="537" y="506"/>
                      </a:cubicBezTo>
                      <a:cubicBezTo>
                        <a:pt x="540" y="509"/>
                        <a:pt x="542" y="509"/>
                        <a:pt x="547" y="510"/>
                      </a:cubicBezTo>
                      <a:cubicBezTo>
                        <a:pt x="552" y="511"/>
                        <a:pt x="555" y="514"/>
                        <a:pt x="559" y="516"/>
                      </a:cubicBezTo>
                      <a:cubicBezTo>
                        <a:pt x="566" y="521"/>
                        <a:pt x="575" y="517"/>
                        <a:pt x="583" y="521"/>
                      </a:cubicBezTo>
                      <a:cubicBezTo>
                        <a:pt x="587" y="523"/>
                        <a:pt x="590" y="525"/>
                        <a:pt x="594" y="527"/>
                      </a:cubicBezTo>
                      <a:cubicBezTo>
                        <a:pt x="598" y="528"/>
                        <a:pt x="602" y="527"/>
                        <a:pt x="606" y="525"/>
                      </a:cubicBezTo>
                      <a:cubicBezTo>
                        <a:pt x="614" y="523"/>
                        <a:pt x="622" y="520"/>
                        <a:pt x="629" y="516"/>
                      </a:cubicBezTo>
                      <a:cubicBezTo>
                        <a:pt x="632" y="515"/>
                        <a:pt x="635" y="513"/>
                        <a:pt x="639" y="512"/>
                      </a:cubicBezTo>
                      <a:cubicBezTo>
                        <a:pt x="641" y="510"/>
                        <a:pt x="645" y="507"/>
                        <a:pt x="648" y="506"/>
                      </a:cubicBezTo>
                      <a:cubicBezTo>
                        <a:pt x="652" y="506"/>
                        <a:pt x="652" y="510"/>
                        <a:pt x="655" y="511"/>
                      </a:cubicBezTo>
                      <a:cubicBezTo>
                        <a:pt x="658" y="512"/>
                        <a:pt x="662" y="510"/>
                        <a:pt x="664" y="510"/>
                      </a:cubicBezTo>
                      <a:cubicBezTo>
                        <a:pt x="672" y="511"/>
                        <a:pt x="679" y="518"/>
                        <a:pt x="684" y="523"/>
                      </a:cubicBezTo>
                      <a:cubicBezTo>
                        <a:pt x="691" y="529"/>
                        <a:pt x="699" y="533"/>
                        <a:pt x="706" y="539"/>
                      </a:cubicBezTo>
                      <a:cubicBezTo>
                        <a:pt x="713" y="544"/>
                        <a:pt x="717" y="552"/>
                        <a:pt x="723" y="559"/>
                      </a:cubicBezTo>
                      <a:cubicBezTo>
                        <a:pt x="726" y="552"/>
                        <a:pt x="728" y="545"/>
                        <a:pt x="730" y="538"/>
                      </a:cubicBezTo>
                      <a:cubicBezTo>
                        <a:pt x="730" y="538"/>
                        <a:pt x="730" y="538"/>
                        <a:pt x="730" y="538"/>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22" name="Freeform 47">
                  <a:extLst>
                    <a:ext uri="{FF2B5EF4-FFF2-40B4-BE49-F238E27FC236}">
                      <a16:creationId xmlns:a16="http://schemas.microsoft.com/office/drawing/2014/main" id="{882BCA85-7A9D-496C-8554-2AEC3CC2DEC9}"/>
                    </a:ext>
                  </a:extLst>
                </p:cNvPr>
                <p:cNvSpPr>
                  <a:spLocks/>
                </p:cNvSpPr>
                <p:nvPr/>
              </p:nvSpPr>
              <p:spPr bwMode="auto">
                <a:xfrm>
                  <a:off x="2833529" y="3964684"/>
                  <a:ext cx="0" cy="4763"/>
                </a:xfrm>
                <a:custGeom>
                  <a:avLst/>
                  <a:gdLst>
                    <a:gd name="T0" fmla="*/ 0 w 1"/>
                    <a:gd name="T1" fmla="*/ 5 h 5"/>
                    <a:gd name="T2" fmla="*/ 0 w 1"/>
                    <a:gd name="T3" fmla="*/ 5 h 5"/>
                    <a:gd name="T4" fmla="*/ 0 w 1"/>
                    <a:gd name="T5" fmla="*/ 5 h 5"/>
                  </a:gdLst>
                  <a:ahLst/>
                  <a:cxnLst>
                    <a:cxn ang="0">
                      <a:pos x="T0" y="T1"/>
                    </a:cxn>
                    <a:cxn ang="0">
                      <a:pos x="T2" y="T3"/>
                    </a:cxn>
                    <a:cxn ang="0">
                      <a:pos x="T4" y="T5"/>
                    </a:cxn>
                  </a:cxnLst>
                  <a:rect l="0" t="0" r="r" b="b"/>
                  <a:pathLst>
                    <a:path w="1" h="5">
                      <a:moveTo>
                        <a:pt x="0" y="5"/>
                      </a:moveTo>
                      <a:cubicBezTo>
                        <a:pt x="0" y="5"/>
                        <a:pt x="0" y="5"/>
                        <a:pt x="0" y="5"/>
                      </a:cubicBezTo>
                      <a:cubicBezTo>
                        <a:pt x="1" y="0"/>
                        <a:pt x="0" y="3"/>
                        <a:pt x="0" y="5"/>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23" name="Freeform 48">
                  <a:extLst>
                    <a:ext uri="{FF2B5EF4-FFF2-40B4-BE49-F238E27FC236}">
                      <a16:creationId xmlns:a16="http://schemas.microsoft.com/office/drawing/2014/main" id="{0D420CEA-FD36-4FC5-A7A0-FF99B7363B21}"/>
                    </a:ext>
                  </a:extLst>
                </p:cNvPr>
                <p:cNvSpPr>
                  <a:spLocks/>
                </p:cNvSpPr>
                <p:nvPr/>
              </p:nvSpPr>
              <p:spPr bwMode="auto">
                <a:xfrm>
                  <a:off x="2831942" y="3969446"/>
                  <a:ext cx="1588" cy="1588"/>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1" y="1"/>
                        <a:pt x="0" y="1"/>
                        <a:pt x="1"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24" name="Freeform 59">
                  <a:extLst>
                    <a:ext uri="{FF2B5EF4-FFF2-40B4-BE49-F238E27FC236}">
                      <a16:creationId xmlns:a16="http://schemas.microsoft.com/office/drawing/2014/main" id="{3D436919-EB61-4EA1-A238-22D4AEB2EA69}"/>
                    </a:ext>
                  </a:extLst>
                </p:cNvPr>
                <p:cNvSpPr>
                  <a:spLocks/>
                </p:cNvSpPr>
                <p:nvPr/>
              </p:nvSpPr>
              <p:spPr bwMode="auto">
                <a:xfrm>
                  <a:off x="2957354" y="3872608"/>
                  <a:ext cx="9525" cy="12700"/>
                </a:xfrm>
                <a:custGeom>
                  <a:avLst/>
                  <a:gdLst>
                    <a:gd name="T0" fmla="*/ 0 w 8"/>
                    <a:gd name="T1" fmla="*/ 1 h 12"/>
                    <a:gd name="T2" fmla="*/ 5 w 8"/>
                    <a:gd name="T3" fmla="*/ 9 h 12"/>
                    <a:gd name="T4" fmla="*/ 7 w 8"/>
                    <a:gd name="T5" fmla="*/ 2 h 12"/>
                    <a:gd name="T6" fmla="*/ 0 w 8"/>
                    <a:gd name="T7" fmla="*/ 1 h 12"/>
                  </a:gdLst>
                  <a:ahLst/>
                  <a:cxnLst>
                    <a:cxn ang="0">
                      <a:pos x="T0" y="T1"/>
                    </a:cxn>
                    <a:cxn ang="0">
                      <a:pos x="T2" y="T3"/>
                    </a:cxn>
                    <a:cxn ang="0">
                      <a:pos x="T4" y="T5"/>
                    </a:cxn>
                    <a:cxn ang="0">
                      <a:pos x="T6" y="T7"/>
                    </a:cxn>
                  </a:cxnLst>
                  <a:rect l="0" t="0" r="r" b="b"/>
                  <a:pathLst>
                    <a:path w="8" h="12">
                      <a:moveTo>
                        <a:pt x="0" y="1"/>
                      </a:moveTo>
                      <a:cubicBezTo>
                        <a:pt x="0" y="3"/>
                        <a:pt x="0" y="12"/>
                        <a:pt x="5" y="9"/>
                      </a:cubicBezTo>
                      <a:cubicBezTo>
                        <a:pt x="6" y="9"/>
                        <a:pt x="8" y="3"/>
                        <a:pt x="7" y="2"/>
                      </a:cubicBezTo>
                      <a:cubicBezTo>
                        <a:pt x="7" y="1"/>
                        <a:pt x="1" y="0"/>
                        <a:pt x="0" y="1"/>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25" name="Freeform 60">
                  <a:extLst>
                    <a:ext uri="{FF2B5EF4-FFF2-40B4-BE49-F238E27FC236}">
                      <a16:creationId xmlns:a16="http://schemas.microsoft.com/office/drawing/2014/main" id="{B98D20D0-8AF0-4EA4-9417-EE5B2FF53107}"/>
                    </a:ext>
                  </a:extLst>
                </p:cNvPr>
                <p:cNvSpPr>
                  <a:spLocks/>
                </p:cNvSpPr>
                <p:nvPr/>
              </p:nvSpPr>
              <p:spPr bwMode="auto">
                <a:xfrm>
                  <a:off x="2954179" y="3880545"/>
                  <a:ext cx="1588" cy="4763"/>
                </a:xfrm>
                <a:custGeom>
                  <a:avLst/>
                  <a:gdLst>
                    <a:gd name="T0" fmla="*/ 0 w 1"/>
                    <a:gd name="T1" fmla="*/ 0 h 4"/>
                    <a:gd name="T2" fmla="*/ 0 w 1"/>
                    <a:gd name="T3" fmla="*/ 0 h 4"/>
                    <a:gd name="T4" fmla="*/ 0 w 1"/>
                    <a:gd name="T5" fmla="*/ 0 h 4"/>
                  </a:gdLst>
                  <a:ahLst/>
                  <a:cxnLst>
                    <a:cxn ang="0">
                      <a:pos x="T0" y="T1"/>
                    </a:cxn>
                    <a:cxn ang="0">
                      <a:pos x="T2" y="T3"/>
                    </a:cxn>
                    <a:cxn ang="0">
                      <a:pos x="T4" y="T5"/>
                    </a:cxn>
                  </a:cxnLst>
                  <a:rect l="0" t="0" r="r" b="b"/>
                  <a:pathLst>
                    <a:path w="1" h="4">
                      <a:moveTo>
                        <a:pt x="0" y="0"/>
                      </a:moveTo>
                      <a:cubicBezTo>
                        <a:pt x="0" y="0"/>
                        <a:pt x="0" y="0"/>
                        <a:pt x="0" y="0"/>
                      </a:cubicBezTo>
                      <a:cubicBezTo>
                        <a:pt x="0" y="1"/>
                        <a:pt x="1" y="4"/>
                        <a:pt x="0"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26" name="Freeform 61">
                  <a:extLst>
                    <a:ext uri="{FF2B5EF4-FFF2-40B4-BE49-F238E27FC236}">
                      <a16:creationId xmlns:a16="http://schemas.microsoft.com/office/drawing/2014/main" id="{E77FE9B1-3019-41A5-805B-95F054E34EEF}"/>
                    </a:ext>
                  </a:extLst>
                </p:cNvPr>
                <p:cNvSpPr>
                  <a:spLocks/>
                </p:cNvSpPr>
                <p:nvPr/>
              </p:nvSpPr>
              <p:spPr bwMode="auto">
                <a:xfrm>
                  <a:off x="2920842" y="3871020"/>
                  <a:ext cx="36513" cy="77788"/>
                </a:xfrm>
                <a:custGeom>
                  <a:avLst/>
                  <a:gdLst>
                    <a:gd name="T0" fmla="*/ 31 w 33"/>
                    <a:gd name="T1" fmla="*/ 9 h 73"/>
                    <a:gd name="T2" fmla="*/ 31 w 33"/>
                    <a:gd name="T3" fmla="*/ 4 h 73"/>
                    <a:gd name="T4" fmla="*/ 29 w 33"/>
                    <a:gd name="T5" fmla="*/ 0 h 73"/>
                    <a:gd name="T6" fmla="*/ 20 w 33"/>
                    <a:gd name="T7" fmla="*/ 2 h 73"/>
                    <a:gd name="T8" fmla="*/ 12 w 33"/>
                    <a:gd name="T9" fmla="*/ 10 h 73"/>
                    <a:gd name="T10" fmla="*/ 4 w 33"/>
                    <a:gd name="T11" fmla="*/ 17 h 73"/>
                    <a:gd name="T12" fmla="*/ 2 w 33"/>
                    <a:gd name="T13" fmla="*/ 27 h 73"/>
                    <a:gd name="T14" fmla="*/ 2 w 33"/>
                    <a:gd name="T15" fmla="*/ 43 h 73"/>
                    <a:gd name="T16" fmla="*/ 1 w 33"/>
                    <a:gd name="T17" fmla="*/ 59 h 73"/>
                    <a:gd name="T18" fmla="*/ 1 w 33"/>
                    <a:gd name="T19" fmla="*/ 70 h 73"/>
                    <a:gd name="T20" fmla="*/ 1 w 33"/>
                    <a:gd name="T21" fmla="*/ 72 h 73"/>
                    <a:gd name="T22" fmla="*/ 12 w 33"/>
                    <a:gd name="T23" fmla="*/ 71 h 73"/>
                    <a:gd name="T24" fmla="*/ 14 w 33"/>
                    <a:gd name="T25" fmla="*/ 67 h 73"/>
                    <a:gd name="T26" fmla="*/ 17 w 33"/>
                    <a:gd name="T27" fmla="*/ 63 h 73"/>
                    <a:gd name="T28" fmla="*/ 22 w 33"/>
                    <a:gd name="T29" fmla="*/ 58 h 73"/>
                    <a:gd name="T30" fmla="*/ 28 w 33"/>
                    <a:gd name="T31" fmla="*/ 50 h 73"/>
                    <a:gd name="T32" fmla="*/ 28 w 33"/>
                    <a:gd name="T33" fmla="*/ 39 h 73"/>
                    <a:gd name="T34" fmla="*/ 31 w 33"/>
                    <a:gd name="T35" fmla="*/ 9 h 73"/>
                    <a:gd name="T36" fmla="*/ 31 w 33"/>
                    <a:gd name="T37" fmla="*/ 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73">
                      <a:moveTo>
                        <a:pt x="31" y="9"/>
                      </a:moveTo>
                      <a:cubicBezTo>
                        <a:pt x="31" y="7"/>
                        <a:pt x="31" y="6"/>
                        <a:pt x="31" y="4"/>
                      </a:cubicBezTo>
                      <a:cubicBezTo>
                        <a:pt x="31" y="1"/>
                        <a:pt x="32" y="1"/>
                        <a:pt x="29" y="0"/>
                      </a:cubicBezTo>
                      <a:cubicBezTo>
                        <a:pt x="26" y="0"/>
                        <a:pt x="23" y="0"/>
                        <a:pt x="20" y="2"/>
                      </a:cubicBezTo>
                      <a:cubicBezTo>
                        <a:pt x="17" y="4"/>
                        <a:pt x="15" y="8"/>
                        <a:pt x="12" y="10"/>
                      </a:cubicBezTo>
                      <a:cubicBezTo>
                        <a:pt x="10" y="13"/>
                        <a:pt x="6" y="15"/>
                        <a:pt x="4" y="17"/>
                      </a:cubicBezTo>
                      <a:cubicBezTo>
                        <a:pt x="2" y="19"/>
                        <a:pt x="2" y="24"/>
                        <a:pt x="2" y="27"/>
                      </a:cubicBezTo>
                      <a:cubicBezTo>
                        <a:pt x="2" y="32"/>
                        <a:pt x="2" y="38"/>
                        <a:pt x="2" y="43"/>
                      </a:cubicBezTo>
                      <a:cubicBezTo>
                        <a:pt x="2" y="48"/>
                        <a:pt x="1" y="54"/>
                        <a:pt x="1" y="59"/>
                      </a:cubicBezTo>
                      <a:cubicBezTo>
                        <a:pt x="1" y="62"/>
                        <a:pt x="0" y="67"/>
                        <a:pt x="1" y="70"/>
                      </a:cubicBezTo>
                      <a:cubicBezTo>
                        <a:pt x="1" y="71"/>
                        <a:pt x="1" y="72"/>
                        <a:pt x="1" y="72"/>
                      </a:cubicBezTo>
                      <a:cubicBezTo>
                        <a:pt x="2" y="73"/>
                        <a:pt x="11" y="72"/>
                        <a:pt x="12" y="71"/>
                      </a:cubicBezTo>
                      <a:cubicBezTo>
                        <a:pt x="13" y="71"/>
                        <a:pt x="14" y="68"/>
                        <a:pt x="14" y="67"/>
                      </a:cubicBezTo>
                      <a:cubicBezTo>
                        <a:pt x="15" y="65"/>
                        <a:pt x="16" y="64"/>
                        <a:pt x="17" y="63"/>
                      </a:cubicBezTo>
                      <a:cubicBezTo>
                        <a:pt x="19" y="61"/>
                        <a:pt x="21" y="60"/>
                        <a:pt x="22" y="58"/>
                      </a:cubicBezTo>
                      <a:cubicBezTo>
                        <a:pt x="25" y="56"/>
                        <a:pt x="27" y="53"/>
                        <a:pt x="28" y="50"/>
                      </a:cubicBezTo>
                      <a:cubicBezTo>
                        <a:pt x="30" y="46"/>
                        <a:pt x="29" y="43"/>
                        <a:pt x="28" y="39"/>
                      </a:cubicBezTo>
                      <a:cubicBezTo>
                        <a:pt x="27" y="29"/>
                        <a:pt x="33" y="20"/>
                        <a:pt x="31" y="9"/>
                      </a:cubicBezTo>
                      <a:cubicBezTo>
                        <a:pt x="31" y="8"/>
                        <a:pt x="31" y="8"/>
                        <a:pt x="31" y="9"/>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27" name="Freeform 62">
                  <a:extLst>
                    <a:ext uri="{FF2B5EF4-FFF2-40B4-BE49-F238E27FC236}">
                      <a16:creationId xmlns:a16="http://schemas.microsoft.com/office/drawing/2014/main" id="{773F8101-F3C9-4C39-AD5B-7D06FF71F453}"/>
                    </a:ext>
                  </a:extLst>
                </p:cNvPr>
                <p:cNvSpPr>
                  <a:spLocks/>
                </p:cNvSpPr>
                <p:nvPr/>
              </p:nvSpPr>
              <p:spPr bwMode="auto">
                <a:xfrm>
                  <a:off x="2827179" y="3890070"/>
                  <a:ext cx="123825" cy="128589"/>
                </a:xfrm>
                <a:custGeom>
                  <a:avLst/>
                  <a:gdLst>
                    <a:gd name="T0" fmla="*/ 73 w 115"/>
                    <a:gd name="T1" fmla="*/ 105 h 120"/>
                    <a:gd name="T2" fmla="*/ 73 w 115"/>
                    <a:gd name="T3" fmla="*/ 105 h 120"/>
                    <a:gd name="T4" fmla="*/ 73 w 115"/>
                    <a:gd name="T5" fmla="*/ 105 h 120"/>
                    <a:gd name="T6" fmla="*/ 74 w 115"/>
                    <a:gd name="T7" fmla="*/ 104 h 120"/>
                    <a:gd name="T8" fmla="*/ 73 w 115"/>
                    <a:gd name="T9" fmla="*/ 105 h 120"/>
                    <a:gd name="T10" fmla="*/ 80 w 115"/>
                    <a:gd name="T11" fmla="*/ 101 h 120"/>
                    <a:gd name="T12" fmla="*/ 87 w 115"/>
                    <a:gd name="T13" fmla="*/ 96 h 120"/>
                    <a:gd name="T14" fmla="*/ 89 w 115"/>
                    <a:gd name="T15" fmla="*/ 83 h 120"/>
                    <a:gd name="T16" fmla="*/ 99 w 115"/>
                    <a:gd name="T17" fmla="*/ 74 h 120"/>
                    <a:gd name="T18" fmla="*/ 115 w 115"/>
                    <a:gd name="T19" fmla="*/ 59 h 120"/>
                    <a:gd name="T20" fmla="*/ 108 w 115"/>
                    <a:gd name="T21" fmla="*/ 59 h 120"/>
                    <a:gd name="T22" fmla="*/ 102 w 115"/>
                    <a:gd name="T23" fmla="*/ 59 h 120"/>
                    <a:gd name="T24" fmla="*/ 99 w 115"/>
                    <a:gd name="T25" fmla="*/ 57 h 120"/>
                    <a:gd name="T26" fmla="*/ 95 w 115"/>
                    <a:gd name="T27" fmla="*/ 57 h 120"/>
                    <a:gd name="T28" fmla="*/ 88 w 115"/>
                    <a:gd name="T29" fmla="*/ 58 h 120"/>
                    <a:gd name="T30" fmla="*/ 85 w 115"/>
                    <a:gd name="T31" fmla="*/ 45 h 120"/>
                    <a:gd name="T32" fmla="*/ 86 w 115"/>
                    <a:gd name="T33" fmla="*/ 0 h 120"/>
                    <a:gd name="T34" fmla="*/ 50 w 115"/>
                    <a:gd name="T35" fmla="*/ 0 h 120"/>
                    <a:gd name="T36" fmla="*/ 38 w 115"/>
                    <a:gd name="T37" fmla="*/ 1 h 120"/>
                    <a:gd name="T38" fmla="*/ 37 w 115"/>
                    <a:gd name="T39" fmla="*/ 9 h 120"/>
                    <a:gd name="T40" fmla="*/ 32 w 115"/>
                    <a:gd name="T41" fmla="*/ 15 h 120"/>
                    <a:gd name="T42" fmla="*/ 26 w 115"/>
                    <a:gd name="T43" fmla="*/ 18 h 120"/>
                    <a:gd name="T44" fmla="*/ 38 w 115"/>
                    <a:gd name="T45" fmla="*/ 28 h 120"/>
                    <a:gd name="T46" fmla="*/ 53 w 115"/>
                    <a:gd name="T47" fmla="*/ 51 h 120"/>
                    <a:gd name="T48" fmla="*/ 30 w 115"/>
                    <a:gd name="T49" fmla="*/ 54 h 120"/>
                    <a:gd name="T50" fmla="*/ 12 w 115"/>
                    <a:gd name="T51" fmla="*/ 61 h 120"/>
                    <a:gd name="T52" fmla="*/ 2 w 115"/>
                    <a:gd name="T53" fmla="*/ 95 h 120"/>
                    <a:gd name="T54" fmla="*/ 2 w 115"/>
                    <a:gd name="T55" fmla="*/ 100 h 120"/>
                    <a:gd name="T56" fmla="*/ 9 w 115"/>
                    <a:gd name="T57" fmla="*/ 106 h 120"/>
                    <a:gd name="T58" fmla="*/ 20 w 115"/>
                    <a:gd name="T59" fmla="*/ 113 h 120"/>
                    <a:gd name="T60" fmla="*/ 45 w 115"/>
                    <a:gd name="T61" fmla="*/ 116 h 120"/>
                    <a:gd name="T62" fmla="*/ 52 w 115"/>
                    <a:gd name="T63" fmla="*/ 117 h 120"/>
                    <a:gd name="T64" fmla="*/ 58 w 115"/>
                    <a:gd name="T65" fmla="*/ 120 h 120"/>
                    <a:gd name="T66" fmla="*/ 66 w 115"/>
                    <a:gd name="T67" fmla="*/ 112 h 120"/>
                    <a:gd name="T68" fmla="*/ 73 w 115"/>
                    <a:gd name="T69" fmla="*/ 10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5" h="120">
                      <a:moveTo>
                        <a:pt x="73" y="105"/>
                      </a:moveTo>
                      <a:cubicBezTo>
                        <a:pt x="73" y="105"/>
                        <a:pt x="73" y="105"/>
                        <a:pt x="73" y="105"/>
                      </a:cubicBezTo>
                      <a:cubicBezTo>
                        <a:pt x="73" y="105"/>
                        <a:pt x="73" y="105"/>
                        <a:pt x="73" y="105"/>
                      </a:cubicBezTo>
                      <a:cubicBezTo>
                        <a:pt x="74" y="105"/>
                        <a:pt x="74" y="104"/>
                        <a:pt x="74" y="104"/>
                      </a:cubicBezTo>
                      <a:cubicBezTo>
                        <a:pt x="73" y="105"/>
                        <a:pt x="73" y="105"/>
                        <a:pt x="73" y="105"/>
                      </a:cubicBezTo>
                      <a:cubicBezTo>
                        <a:pt x="75" y="104"/>
                        <a:pt x="78" y="102"/>
                        <a:pt x="80" y="101"/>
                      </a:cubicBezTo>
                      <a:cubicBezTo>
                        <a:pt x="82" y="99"/>
                        <a:pt x="85" y="98"/>
                        <a:pt x="87" y="96"/>
                      </a:cubicBezTo>
                      <a:cubicBezTo>
                        <a:pt x="89" y="94"/>
                        <a:pt x="88" y="87"/>
                        <a:pt x="89" y="83"/>
                      </a:cubicBezTo>
                      <a:cubicBezTo>
                        <a:pt x="91" y="79"/>
                        <a:pt x="95" y="76"/>
                        <a:pt x="99" y="74"/>
                      </a:cubicBezTo>
                      <a:cubicBezTo>
                        <a:pt x="105" y="69"/>
                        <a:pt x="110" y="64"/>
                        <a:pt x="115" y="59"/>
                      </a:cubicBezTo>
                      <a:cubicBezTo>
                        <a:pt x="112" y="58"/>
                        <a:pt x="111" y="58"/>
                        <a:pt x="108" y="59"/>
                      </a:cubicBezTo>
                      <a:cubicBezTo>
                        <a:pt x="106" y="60"/>
                        <a:pt x="104" y="60"/>
                        <a:pt x="102" y="59"/>
                      </a:cubicBezTo>
                      <a:cubicBezTo>
                        <a:pt x="101" y="59"/>
                        <a:pt x="100" y="57"/>
                        <a:pt x="99" y="57"/>
                      </a:cubicBezTo>
                      <a:cubicBezTo>
                        <a:pt x="98" y="57"/>
                        <a:pt x="96" y="57"/>
                        <a:pt x="95" y="57"/>
                      </a:cubicBezTo>
                      <a:cubicBezTo>
                        <a:pt x="93" y="58"/>
                        <a:pt x="89" y="59"/>
                        <a:pt x="88" y="58"/>
                      </a:cubicBezTo>
                      <a:cubicBezTo>
                        <a:pt x="85" y="56"/>
                        <a:pt x="86" y="47"/>
                        <a:pt x="85" y="45"/>
                      </a:cubicBezTo>
                      <a:cubicBezTo>
                        <a:pt x="85" y="30"/>
                        <a:pt x="85" y="15"/>
                        <a:pt x="86" y="0"/>
                      </a:cubicBezTo>
                      <a:cubicBezTo>
                        <a:pt x="74" y="0"/>
                        <a:pt x="62" y="0"/>
                        <a:pt x="50" y="0"/>
                      </a:cubicBezTo>
                      <a:cubicBezTo>
                        <a:pt x="48" y="0"/>
                        <a:pt x="39" y="0"/>
                        <a:pt x="38" y="1"/>
                      </a:cubicBezTo>
                      <a:cubicBezTo>
                        <a:pt x="37" y="2"/>
                        <a:pt x="37" y="7"/>
                        <a:pt x="37" y="9"/>
                      </a:cubicBezTo>
                      <a:cubicBezTo>
                        <a:pt x="36" y="11"/>
                        <a:pt x="35" y="14"/>
                        <a:pt x="32" y="15"/>
                      </a:cubicBezTo>
                      <a:cubicBezTo>
                        <a:pt x="30" y="16"/>
                        <a:pt x="25" y="14"/>
                        <a:pt x="26" y="18"/>
                      </a:cubicBezTo>
                      <a:cubicBezTo>
                        <a:pt x="27" y="22"/>
                        <a:pt x="35" y="26"/>
                        <a:pt x="38" y="28"/>
                      </a:cubicBezTo>
                      <a:cubicBezTo>
                        <a:pt x="43" y="32"/>
                        <a:pt x="58" y="42"/>
                        <a:pt x="53" y="51"/>
                      </a:cubicBezTo>
                      <a:cubicBezTo>
                        <a:pt x="49" y="56"/>
                        <a:pt x="35" y="54"/>
                        <a:pt x="30" y="54"/>
                      </a:cubicBezTo>
                      <a:cubicBezTo>
                        <a:pt x="23" y="54"/>
                        <a:pt x="14" y="53"/>
                        <a:pt x="12" y="61"/>
                      </a:cubicBezTo>
                      <a:cubicBezTo>
                        <a:pt x="8" y="72"/>
                        <a:pt x="8" y="84"/>
                        <a:pt x="2" y="95"/>
                      </a:cubicBezTo>
                      <a:cubicBezTo>
                        <a:pt x="1" y="97"/>
                        <a:pt x="0" y="98"/>
                        <a:pt x="2" y="100"/>
                      </a:cubicBezTo>
                      <a:cubicBezTo>
                        <a:pt x="5" y="102"/>
                        <a:pt x="7" y="104"/>
                        <a:pt x="9" y="106"/>
                      </a:cubicBezTo>
                      <a:cubicBezTo>
                        <a:pt x="13" y="108"/>
                        <a:pt x="16" y="111"/>
                        <a:pt x="20" y="113"/>
                      </a:cubicBezTo>
                      <a:cubicBezTo>
                        <a:pt x="26" y="117"/>
                        <a:pt x="38" y="116"/>
                        <a:pt x="45" y="116"/>
                      </a:cubicBezTo>
                      <a:cubicBezTo>
                        <a:pt x="47" y="116"/>
                        <a:pt x="50" y="117"/>
                        <a:pt x="52" y="117"/>
                      </a:cubicBezTo>
                      <a:cubicBezTo>
                        <a:pt x="53" y="118"/>
                        <a:pt x="57" y="120"/>
                        <a:pt x="58" y="120"/>
                      </a:cubicBezTo>
                      <a:cubicBezTo>
                        <a:pt x="60" y="119"/>
                        <a:pt x="64" y="113"/>
                        <a:pt x="66" y="112"/>
                      </a:cubicBezTo>
                      <a:cubicBezTo>
                        <a:pt x="68" y="110"/>
                        <a:pt x="70" y="107"/>
                        <a:pt x="73" y="105"/>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28" name="Freeform 64">
                  <a:extLst>
                    <a:ext uri="{FF2B5EF4-FFF2-40B4-BE49-F238E27FC236}">
                      <a16:creationId xmlns:a16="http://schemas.microsoft.com/office/drawing/2014/main" id="{2485429D-67BB-4F2C-B299-2FD16449ACD9}"/>
                    </a:ext>
                  </a:extLst>
                </p:cNvPr>
                <p:cNvSpPr>
                  <a:spLocks/>
                </p:cNvSpPr>
                <p:nvPr/>
              </p:nvSpPr>
              <p:spPr bwMode="auto">
                <a:xfrm>
                  <a:off x="2924017" y="3947221"/>
                  <a:ext cx="180975" cy="93664"/>
                </a:xfrm>
                <a:custGeom>
                  <a:avLst/>
                  <a:gdLst>
                    <a:gd name="T0" fmla="*/ 46 w 167"/>
                    <a:gd name="T1" fmla="*/ 76 h 89"/>
                    <a:gd name="T2" fmla="*/ 48 w 167"/>
                    <a:gd name="T3" fmla="*/ 82 h 89"/>
                    <a:gd name="T4" fmla="*/ 54 w 167"/>
                    <a:gd name="T5" fmla="*/ 88 h 89"/>
                    <a:gd name="T6" fmla="*/ 63 w 167"/>
                    <a:gd name="T7" fmla="*/ 84 h 89"/>
                    <a:gd name="T8" fmla="*/ 67 w 167"/>
                    <a:gd name="T9" fmla="*/ 75 h 89"/>
                    <a:gd name="T10" fmla="*/ 69 w 167"/>
                    <a:gd name="T11" fmla="*/ 64 h 89"/>
                    <a:gd name="T12" fmla="*/ 80 w 167"/>
                    <a:gd name="T13" fmla="*/ 65 h 89"/>
                    <a:gd name="T14" fmla="*/ 88 w 167"/>
                    <a:gd name="T15" fmla="*/ 59 h 89"/>
                    <a:gd name="T16" fmla="*/ 98 w 167"/>
                    <a:gd name="T17" fmla="*/ 63 h 89"/>
                    <a:gd name="T18" fmla="*/ 106 w 167"/>
                    <a:gd name="T19" fmla="*/ 59 h 89"/>
                    <a:gd name="T20" fmla="*/ 115 w 167"/>
                    <a:gd name="T21" fmla="*/ 50 h 89"/>
                    <a:gd name="T22" fmla="*/ 115 w 167"/>
                    <a:gd name="T23" fmla="*/ 43 h 89"/>
                    <a:gd name="T24" fmla="*/ 119 w 167"/>
                    <a:gd name="T25" fmla="*/ 39 h 89"/>
                    <a:gd name="T26" fmla="*/ 129 w 167"/>
                    <a:gd name="T27" fmla="*/ 34 h 89"/>
                    <a:gd name="T28" fmla="*/ 139 w 167"/>
                    <a:gd name="T29" fmla="*/ 40 h 89"/>
                    <a:gd name="T30" fmla="*/ 150 w 167"/>
                    <a:gd name="T31" fmla="*/ 38 h 89"/>
                    <a:gd name="T32" fmla="*/ 164 w 167"/>
                    <a:gd name="T33" fmla="*/ 33 h 89"/>
                    <a:gd name="T34" fmla="*/ 167 w 167"/>
                    <a:gd name="T35" fmla="*/ 31 h 89"/>
                    <a:gd name="T36" fmla="*/ 164 w 167"/>
                    <a:gd name="T37" fmla="*/ 27 h 89"/>
                    <a:gd name="T38" fmla="*/ 156 w 167"/>
                    <a:gd name="T39" fmla="*/ 23 h 89"/>
                    <a:gd name="T40" fmla="*/ 152 w 167"/>
                    <a:gd name="T41" fmla="*/ 21 h 89"/>
                    <a:gd name="T42" fmla="*/ 151 w 167"/>
                    <a:gd name="T43" fmla="*/ 17 h 89"/>
                    <a:gd name="T44" fmla="*/ 152 w 167"/>
                    <a:gd name="T45" fmla="*/ 14 h 89"/>
                    <a:gd name="T46" fmla="*/ 148 w 167"/>
                    <a:gd name="T47" fmla="*/ 12 h 89"/>
                    <a:gd name="T48" fmla="*/ 139 w 167"/>
                    <a:gd name="T49" fmla="*/ 6 h 89"/>
                    <a:gd name="T50" fmla="*/ 130 w 167"/>
                    <a:gd name="T51" fmla="*/ 5 h 89"/>
                    <a:gd name="T52" fmla="*/ 117 w 167"/>
                    <a:gd name="T53" fmla="*/ 0 h 89"/>
                    <a:gd name="T54" fmla="*/ 107 w 167"/>
                    <a:gd name="T55" fmla="*/ 2 h 89"/>
                    <a:gd name="T56" fmla="*/ 95 w 167"/>
                    <a:gd name="T57" fmla="*/ 1 h 89"/>
                    <a:gd name="T58" fmla="*/ 80 w 167"/>
                    <a:gd name="T59" fmla="*/ 5 h 89"/>
                    <a:gd name="T60" fmla="*/ 56 w 167"/>
                    <a:gd name="T61" fmla="*/ 5 h 89"/>
                    <a:gd name="T62" fmla="*/ 46 w 167"/>
                    <a:gd name="T63" fmla="*/ 3 h 89"/>
                    <a:gd name="T64" fmla="*/ 36 w 167"/>
                    <a:gd name="T65" fmla="*/ 5 h 89"/>
                    <a:gd name="T66" fmla="*/ 30 w 167"/>
                    <a:gd name="T67" fmla="*/ 6 h 89"/>
                    <a:gd name="T68" fmla="*/ 26 w 167"/>
                    <a:gd name="T69" fmla="*/ 10 h 89"/>
                    <a:gd name="T70" fmla="*/ 14 w 167"/>
                    <a:gd name="T71" fmla="*/ 21 h 89"/>
                    <a:gd name="T72" fmla="*/ 2 w 167"/>
                    <a:gd name="T73" fmla="*/ 36 h 89"/>
                    <a:gd name="T74" fmla="*/ 3 w 167"/>
                    <a:gd name="T75" fmla="*/ 46 h 89"/>
                    <a:gd name="T76" fmla="*/ 13 w 167"/>
                    <a:gd name="T77" fmla="*/ 57 h 89"/>
                    <a:gd name="T78" fmla="*/ 24 w 167"/>
                    <a:gd name="T79" fmla="*/ 61 h 89"/>
                    <a:gd name="T80" fmla="*/ 35 w 167"/>
                    <a:gd name="T81" fmla="*/ 60 h 89"/>
                    <a:gd name="T82" fmla="*/ 42 w 167"/>
                    <a:gd name="T83" fmla="*/ 67 h 89"/>
                    <a:gd name="T84" fmla="*/ 43 w 167"/>
                    <a:gd name="T85" fmla="*/ 73 h 89"/>
                    <a:gd name="T86" fmla="*/ 46 w 167"/>
                    <a:gd name="T87" fmla="*/ 7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7" h="89">
                      <a:moveTo>
                        <a:pt x="46" y="76"/>
                      </a:moveTo>
                      <a:cubicBezTo>
                        <a:pt x="51" y="76"/>
                        <a:pt x="48" y="80"/>
                        <a:pt x="48" y="82"/>
                      </a:cubicBezTo>
                      <a:cubicBezTo>
                        <a:pt x="47" y="85"/>
                        <a:pt x="51" y="87"/>
                        <a:pt x="54" y="88"/>
                      </a:cubicBezTo>
                      <a:cubicBezTo>
                        <a:pt x="58" y="89"/>
                        <a:pt x="60" y="86"/>
                        <a:pt x="63" y="84"/>
                      </a:cubicBezTo>
                      <a:cubicBezTo>
                        <a:pt x="67" y="81"/>
                        <a:pt x="68" y="80"/>
                        <a:pt x="67" y="75"/>
                      </a:cubicBezTo>
                      <a:cubicBezTo>
                        <a:pt x="66" y="71"/>
                        <a:pt x="65" y="66"/>
                        <a:pt x="69" y="64"/>
                      </a:cubicBezTo>
                      <a:cubicBezTo>
                        <a:pt x="72" y="63"/>
                        <a:pt x="76" y="66"/>
                        <a:pt x="80" y="65"/>
                      </a:cubicBezTo>
                      <a:cubicBezTo>
                        <a:pt x="83" y="64"/>
                        <a:pt x="85" y="60"/>
                        <a:pt x="88" y="59"/>
                      </a:cubicBezTo>
                      <a:cubicBezTo>
                        <a:pt x="93" y="56"/>
                        <a:pt x="94" y="62"/>
                        <a:pt x="98" y="63"/>
                      </a:cubicBezTo>
                      <a:cubicBezTo>
                        <a:pt x="101" y="63"/>
                        <a:pt x="104" y="60"/>
                        <a:pt x="106" y="59"/>
                      </a:cubicBezTo>
                      <a:cubicBezTo>
                        <a:pt x="109" y="56"/>
                        <a:pt x="114" y="54"/>
                        <a:pt x="115" y="50"/>
                      </a:cubicBezTo>
                      <a:cubicBezTo>
                        <a:pt x="115" y="47"/>
                        <a:pt x="114" y="45"/>
                        <a:pt x="115" y="43"/>
                      </a:cubicBezTo>
                      <a:cubicBezTo>
                        <a:pt x="116" y="41"/>
                        <a:pt x="118" y="40"/>
                        <a:pt x="119" y="39"/>
                      </a:cubicBezTo>
                      <a:cubicBezTo>
                        <a:pt x="122" y="35"/>
                        <a:pt x="125" y="33"/>
                        <a:pt x="129" y="34"/>
                      </a:cubicBezTo>
                      <a:cubicBezTo>
                        <a:pt x="133" y="36"/>
                        <a:pt x="136" y="39"/>
                        <a:pt x="139" y="40"/>
                      </a:cubicBezTo>
                      <a:cubicBezTo>
                        <a:pt x="143" y="40"/>
                        <a:pt x="147" y="38"/>
                        <a:pt x="150" y="38"/>
                      </a:cubicBezTo>
                      <a:cubicBezTo>
                        <a:pt x="154" y="36"/>
                        <a:pt x="159" y="35"/>
                        <a:pt x="164" y="33"/>
                      </a:cubicBezTo>
                      <a:cubicBezTo>
                        <a:pt x="166" y="32"/>
                        <a:pt x="167" y="33"/>
                        <a:pt x="167" y="31"/>
                      </a:cubicBezTo>
                      <a:cubicBezTo>
                        <a:pt x="167" y="29"/>
                        <a:pt x="165" y="27"/>
                        <a:pt x="164" y="27"/>
                      </a:cubicBezTo>
                      <a:cubicBezTo>
                        <a:pt x="161" y="25"/>
                        <a:pt x="158" y="25"/>
                        <a:pt x="156" y="23"/>
                      </a:cubicBezTo>
                      <a:cubicBezTo>
                        <a:pt x="154" y="23"/>
                        <a:pt x="153" y="22"/>
                        <a:pt x="152" y="21"/>
                      </a:cubicBezTo>
                      <a:cubicBezTo>
                        <a:pt x="150" y="19"/>
                        <a:pt x="151" y="19"/>
                        <a:pt x="151" y="17"/>
                      </a:cubicBezTo>
                      <a:cubicBezTo>
                        <a:pt x="152" y="16"/>
                        <a:pt x="152" y="16"/>
                        <a:pt x="152" y="14"/>
                      </a:cubicBezTo>
                      <a:cubicBezTo>
                        <a:pt x="151" y="13"/>
                        <a:pt x="149" y="13"/>
                        <a:pt x="148" y="12"/>
                      </a:cubicBezTo>
                      <a:cubicBezTo>
                        <a:pt x="145" y="9"/>
                        <a:pt x="142" y="7"/>
                        <a:pt x="139" y="6"/>
                      </a:cubicBezTo>
                      <a:cubicBezTo>
                        <a:pt x="136" y="5"/>
                        <a:pt x="133" y="5"/>
                        <a:pt x="130" y="5"/>
                      </a:cubicBezTo>
                      <a:cubicBezTo>
                        <a:pt x="125" y="4"/>
                        <a:pt x="122" y="0"/>
                        <a:pt x="117" y="0"/>
                      </a:cubicBezTo>
                      <a:cubicBezTo>
                        <a:pt x="114" y="0"/>
                        <a:pt x="110" y="2"/>
                        <a:pt x="107" y="2"/>
                      </a:cubicBezTo>
                      <a:cubicBezTo>
                        <a:pt x="103" y="2"/>
                        <a:pt x="99" y="1"/>
                        <a:pt x="95" y="1"/>
                      </a:cubicBezTo>
                      <a:cubicBezTo>
                        <a:pt x="90" y="1"/>
                        <a:pt x="85" y="3"/>
                        <a:pt x="80" y="5"/>
                      </a:cubicBezTo>
                      <a:cubicBezTo>
                        <a:pt x="73" y="8"/>
                        <a:pt x="63" y="7"/>
                        <a:pt x="56" y="5"/>
                      </a:cubicBezTo>
                      <a:cubicBezTo>
                        <a:pt x="53" y="5"/>
                        <a:pt x="50" y="3"/>
                        <a:pt x="46" y="3"/>
                      </a:cubicBezTo>
                      <a:cubicBezTo>
                        <a:pt x="43" y="2"/>
                        <a:pt x="39" y="4"/>
                        <a:pt x="36" y="5"/>
                      </a:cubicBezTo>
                      <a:cubicBezTo>
                        <a:pt x="34" y="5"/>
                        <a:pt x="31" y="6"/>
                        <a:pt x="30" y="6"/>
                      </a:cubicBezTo>
                      <a:cubicBezTo>
                        <a:pt x="29" y="7"/>
                        <a:pt x="27" y="9"/>
                        <a:pt x="26" y="10"/>
                      </a:cubicBezTo>
                      <a:cubicBezTo>
                        <a:pt x="22" y="14"/>
                        <a:pt x="18" y="18"/>
                        <a:pt x="14" y="21"/>
                      </a:cubicBezTo>
                      <a:cubicBezTo>
                        <a:pt x="9" y="26"/>
                        <a:pt x="3" y="28"/>
                        <a:pt x="2" y="36"/>
                      </a:cubicBezTo>
                      <a:cubicBezTo>
                        <a:pt x="2" y="40"/>
                        <a:pt x="0" y="43"/>
                        <a:pt x="3" y="46"/>
                      </a:cubicBezTo>
                      <a:cubicBezTo>
                        <a:pt x="5" y="50"/>
                        <a:pt x="9" y="54"/>
                        <a:pt x="13" y="57"/>
                      </a:cubicBezTo>
                      <a:cubicBezTo>
                        <a:pt x="17" y="59"/>
                        <a:pt x="19" y="62"/>
                        <a:pt x="24" y="61"/>
                      </a:cubicBezTo>
                      <a:cubicBezTo>
                        <a:pt x="28" y="60"/>
                        <a:pt x="31" y="58"/>
                        <a:pt x="35" y="60"/>
                      </a:cubicBezTo>
                      <a:cubicBezTo>
                        <a:pt x="39" y="62"/>
                        <a:pt x="41" y="63"/>
                        <a:pt x="42" y="67"/>
                      </a:cubicBezTo>
                      <a:cubicBezTo>
                        <a:pt x="43" y="69"/>
                        <a:pt x="43" y="71"/>
                        <a:pt x="43" y="73"/>
                      </a:cubicBezTo>
                      <a:cubicBezTo>
                        <a:pt x="43" y="77"/>
                        <a:pt x="43" y="76"/>
                        <a:pt x="46" y="76"/>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29" name="Freeform 65">
                  <a:extLst>
                    <a:ext uri="{FF2B5EF4-FFF2-40B4-BE49-F238E27FC236}">
                      <a16:creationId xmlns:a16="http://schemas.microsoft.com/office/drawing/2014/main" id="{69D35021-0F13-4C4E-8B59-F4D2C95E817A}"/>
                    </a:ext>
                  </a:extLst>
                </p:cNvPr>
                <p:cNvSpPr>
                  <a:spLocks/>
                </p:cNvSpPr>
                <p:nvPr/>
              </p:nvSpPr>
              <p:spPr bwMode="auto">
                <a:xfrm>
                  <a:off x="2971642" y="3983734"/>
                  <a:ext cx="141288" cy="128589"/>
                </a:xfrm>
                <a:custGeom>
                  <a:avLst/>
                  <a:gdLst>
                    <a:gd name="T0" fmla="*/ 59 w 131"/>
                    <a:gd name="T1" fmla="*/ 108 h 120"/>
                    <a:gd name="T2" fmla="*/ 59 w 131"/>
                    <a:gd name="T3" fmla="*/ 108 h 120"/>
                    <a:gd name="T4" fmla="*/ 84 w 131"/>
                    <a:gd name="T5" fmla="*/ 115 h 120"/>
                    <a:gd name="T6" fmla="*/ 93 w 131"/>
                    <a:gd name="T7" fmla="*/ 113 h 120"/>
                    <a:gd name="T8" fmla="*/ 105 w 131"/>
                    <a:gd name="T9" fmla="*/ 119 h 120"/>
                    <a:gd name="T10" fmla="*/ 115 w 131"/>
                    <a:gd name="T11" fmla="*/ 115 h 120"/>
                    <a:gd name="T12" fmla="*/ 114 w 131"/>
                    <a:gd name="T13" fmla="*/ 104 h 120"/>
                    <a:gd name="T14" fmla="*/ 117 w 131"/>
                    <a:gd name="T15" fmla="*/ 97 h 120"/>
                    <a:gd name="T16" fmla="*/ 114 w 131"/>
                    <a:gd name="T17" fmla="*/ 87 h 120"/>
                    <a:gd name="T18" fmla="*/ 116 w 131"/>
                    <a:gd name="T19" fmla="*/ 78 h 120"/>
                    <a:gd name="T20" fmla="*/ 117 w 131"/>
                    <a:gd name="T21" fmla="*/ 67 h 120"/>
                    <a:gd name="T22" fmla="*/ 120 w 131"/>
                    <a:gd name="T23" fmla="*/ 59 h 120"/>
                    <a:gd name="T24" fmla="*/ 120 w 131"/>
                    <a:gd name="T25" fmla="*/ 47 h 120"/>
                    <a:gd name="T26" fmla="*/ 128 w 131"/>
                    <a:gd name="T27" fmla="*/ 27 h 120"/>
                    <a:gd name="T28" fmla="*/ 128 w 131"/>
                    <a:gd name="T29" fmla="*/ 6 h 120"/>
                    <a:gd name="T30" fmla="*/ 126 w 131"/>
                    <a:gd name="T31" fmla="*/ 2 h 120"/>
                    <a:gd name="T32" fmla="*/ 124 w 131"/>
                    <a:gd name="T33" fmla="*/ 1 h 120"/>
                    <a:gd name="T34" fmla="*/ 110 w 131"/>
                    <a:gd name="T35" fmla="*/ 5 h 120"/>
                    <a:gd name="T36" fmla="*/ 90 w 131"/>
                    <a:gd name="T37" fmla="*/ 6 h 120"/>
                    <a:gd name="T38" fmla="*/ 83 w 131"/>
                    <a:gd name="T39" fmla="*/ 3 h 120"/>
                    <a:gd name="T40" fmla="*/ 76 w 131"/>
                    <a:gd name="T41" fmla="*/ 11 h 120"/>
                    <a:gd name="T42" fmla="*/ 74 w 131"/>
                    <a:gd name="T43" fmla="*/ 19 h 120"/>
                    <a:gd name="T44" fmla="*/ 64 w 131"/>
                    <a:gd name="T45" fmla="*/ 28 h 120"/>
                    <a:gd name="T46" fmla="*/ 56 w 131"/>
                    <a:gd name="T47" fmla="*/ 32 h 120"/>
                    <a:gd name="T48" fmla="*/ 47 w 131"/>
                    <a:gd name="T49" fmla="*/ 27 h 120"/>
                    <a:gd name="T50" fmla="*/ 39 w 131"/>
                    <a:gd name="T51" fmla="*/ 34 h 120"/>
                    <a:gd name="T52" fmla="*/ 29 w 131"/>
                    <a:gd name="T53" fmla="*/ 33 h 120"/>
                    <a:gd name="T54" fmla="*/ 28 w 131"/>
                    <a:gd name="T55" fmla="*/ 40 h 120"/>
                    <a:gd name="T56" fmla="*/ 27 w 131"/>
                    <a:gd name="T57" fmla="*/ 48 h 120"/>
                    <a:gd name="T58" fmla="*/ 8 w 131"/>
                    <a:gd name="T59" fmla="*/ 56 h 120"/>
                    <a:gd name="T60" fmla="*/ 0 w 131"/>
                    <a:gd name="T61" fmla="*/ 57 h 120"/>
                    <a:gd name="T62" fmla="*/ 6 w 131"/>
                    <a:gd name="T63" fmla="*/ 64 h 120"/>
                    <a:gd name="T64" fmla="*/ 27 w 131"/>
                    <a:gd name="T65" fmla="*/ 80 h 120"/>
                    <a:gd name="T66" fmla="*/ 32 w 131"/>
                    <a:gd name="T67" fmla="*/ 91 h 120"/>
                    <a:gd name="T68" fmla="*/ 42 w 131"/>
                    <a:gd name="T69" fmla="*/ 99 h 120"/>
                    <a:gd name="T70" fmla="*/ 51 w 131"/>
                    <a:gd name="T71" fmla="*/ 106 h 120"/>
                    <a:gd name="T72" fmla="*/ 53 w 131"/>
                    <a:gd name="T73" fmla="*/ 109 h 120"/>
                    <a:gd name="T74" fmla="*/ 59 w 131"/>
                    <a:gd name="T75"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20">
                      <a:moveTo>
                        <a:pt x="59" y="108"/>
                      </a:moveTo>
                      <a:cubicBezTo>
                        <a:pt x="56" y="108"/>
                        <a:pt x="63" y="108"/>
                        <a:pt x="59" y="108"/>
                      </a:cubicBezTo>
                      <a:cubicBezTo>
                        <a:pt x="68" y="109"/>
                        <a:pt x="75" y="118"/>
                        <a:pt x="84" y="115"/>
                      </a:cubicBezTo>
                      <a:cubicBezTo>
                        <a:pt x="87" y="114"/>
                        <a:pt x="90" y="112"/>
                        <a:pt x="93" y="113"/>
                      </a:cubicBezTo>
                      <a:cubicBezTo>
                        <a:pt x="98" y="114"/>
                        <a:pt x="101" y="118"/>
                        <a:pt x="105" y="119"/>
                      </a:cubicBezTo>
                      <a:cubicBezTo>
                        <a:pt x="108" y="120"/>
                        <a:pt x="113" y="118"/>
                        <a:pt x="115" y="115"/>
                      </a:cubicBezTo>
                      <a:cubicBezTo>
                        <a:pt x="116" y="112"/>
                        <a:pt x="112" y="107"/>
                        <a:pt x="114" y="104"/>
                      </a:cubicBezTo>
                      <a:cubicBezTo>
                        <a:pt x="115" y="101"/>
                        <a:pt x="117" y="100"/>
                        <a:pt x="117" y="97"/>
                      </a:cubicBezTo>
                      <a:cubicBezTo>
                        <a:pt x="117" y="94"/>
                        <a:pt x="114" y="90"/>
                        <a:pt x="114" y="87"/>
                      </a:cubicBezTo>
                      <a:cubicBezTo>
                        <a:pt x="113" y="83"/>
                        <a:pt x="115" y="82"/>
                        <a:pt x="116" y="78"/>
                      </a:cubicBezTo>
                      <a:cubicBezTo>
                        <a:pt x="117" y="74"/>
                        <a:pt x="115" y="71"/>
                        <a:pt x="117" y="67"/>
                      </a:cubicBezTo>
                      <a:cubicBezTo>
                        <a:pt x="119" y="64"/>
                        <a:pt x="120" y="62"/>
                        <a:pt x="120" y="59"/>
                      </a:cubicBezTo>
                      <a:cubicBezTo>
                        <a:pt x="120" y="55"/>
                        <a:pt x="119" y="51"/>
                        <a:pt x="120" y="47"/>
                      </a:cubicBezTo>
                      <a:cubicBezTo>
                        <a:pt x="121" y="40"/>
                        <a:pt x="126" y="34"/>
                        <a:pt x="128" y="27"/>
                      </a:cubicBezTo>
                      <a:cubicBezTo>
                        <a:pt x="130" y="21"/>
                        <a:pt x="131" y="13"/>
                        <a:pt x="128" y="6"/>
                      </a:cubicBezTo>
                      <a:cubicBezTo>
                        <a:pt x="128" y="5"/>
                        <a:pt x="127" y="3"/>
                        <a:pt x="126" y="2"/>
                      </a:cubicBezTo>
                      <a:cubicBezTo>
                        <a:pt x="124" y="0"/>
                        <a:pt x="126" y="1"/>
                        <a:pt x="124" y="1"/>
                      </a:cubicBezTo>
                      <a:cubicBezTo>
                        <a:pt x="119" y="2"/>
                        <a:pt x="114" y="4"/>
                        <a:pt x="110" y="5"/>
                      </a:cubicBezTo>
                      <a:cubicBezTo>
                        <a:pt x="103" y="7"/>
                        <a:pt x="97" y="10"/>
                        <a:pt x="90" y="6"/>
                      </a:cubicBezTo>
                      <a:cubicBezTo>
                        <a:pt x="88" y="5"/>
                        <a:pt x="85" y="2"/>
                        <a:pt x="83" y="3"/>
                      </a:cubicBezTo>
                      <a:cubicBezTo>
                        <a:pt x="80" y="3"/>
                        <a:pt x="76" y="8"/>
                        <a:pt x="76" y="11"/>
                      </a:cubicBezTo>
                      <a:cubicBezTo>
                        <a:pt x="75" y="14"/>
                        <a:pt x="76" y="17"/>
                        <a:pt x="74" y="19"/>
                      </a:cubicBezTo>
                      <a:cubicBezTo>
                        <a:pt x="72" y="23"/>
                        <a:pt x="67" y="26"/>
                        <a:pt x="64" y="28"/>
                      </a:cubicBezTo>
                      <a:cubicBezTo>
                        <a:pt x="61" y="29"/>
                        <a:pt x="59" y="32"/>
                        <a:pt x="56" y="32"/>
                      </a:cubicBezTo>
                      <a:cubicBezTo>
                        <a:pt x="52" y="32"/>
                        <a:pt x="50" y="26"/>
                        <a:pt x="47" y="27"/>
                      </a:cubicBezTo>
                      <a:cubicBezTo>
                        <a:pt x="44" y="27"/>
                        <a:pt x="42" y="33"/>
                        <a:pt x="39" y="34"/>
                      </a:cubicBezTo>
                      <a:cubicBezTo>
                        <a:pt x="36" y="35"/>
                        <a:pt x="32" y="32"/>
                        <a:pt x="29" y="33"/>
                      </a:cubicBezTo>
                      <a:cubicBezTo>
                        <a:pt x="26" y="33"/>
                        <a:pt x="27" y="37"/>
                        <a:pt x="28" y="40"/>
                      </a:cubicBezTo>
                      <a:cubicBezTo>
                        <a:pt x="28" y="43"/>
                        <a:pt x="29" y="45"/>
                        <a:pt x="27" y="48"/>
                      </a:cubicBezTo>
                      <a:cubicBezTo>
                        <a:pt x="22" y="54"/>
                        <a:pt x="16" y="58"/>
                        <a:pt x="8" y="56"/>
                      </a:cubicBezTo>
                      <a:cubicBezTo>
                        <a:pt x="5" y="55"/>
                        <a:pt x="0" y="52"/>
                        <a:pt x="0" y="57"/>
                      </a:cubicBezTo>
                      <a:cubicBezTo>
                        <a:pt x="0" y="60"/>
                        <a:pt x="3" y="63"/>
                        <a:pt x="6" y="64"/>
                      </a:cubicBezTo>
                      <a:cubicBezTo>
                        <a:pt x="12" y="69"/>
                        <a:pt x="23" y="73"/>
                        <a:pt x="27" y="80"/>
                      </a:cubicBezTo>
                      <a:cubicBezTo>
                        <a:pt x="29" y="84"/>
                        <a:pt x="30" y="88"/>
                        <a:pt x="32" y="91"/>
                      </a:cubicBezTo>
                      <a:cubicBezTo>
                        <a:pt x="35" y="94"/>
                        <a:pt x="39" y="96"/>
                        <a:pt x="42" y="99"/>
                      </a:cubicBezTo>
                      <a:cubicBezTo>
                        <a:pt x="45" y="101"/>
                        <a:pt x="48" y="104"/>
                        <a:pt x="51" y="106"/>
                      </a:cubicBezTo>
                      <a:cubicBezTo>
                        <a:pt x="51" y="107"/>
                        <a:pt x="53" y="108"/>
                        <a:pt x="53" y="109"/>
                      </a:cubicBezTo>
                      <a:cubicBezTo>
                        <a:pt x="54" y="109"/>
                        <a:pt x="57" y="108"/>
                        <a:pt x="59" y="108"/>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30" name="Freeform 66">
                  <a:extLst>
                    <a:ext uri="{FF2B5EF4-FFF2-40B4-BE49-F238E27FC236}">
                      <a16:creationId xmlns:a16="http://schemas.microsoft.com/office/drawing/2014/main" id="{E47F1690-130D-4297-AC10-E1EB94B5D1A4}"/>
                    </a:ext>
                  </a:extLst>
                </p:cNvPr>
                <p:cNvSpPr>
                  <a:spLocks/>
                </p:cNvSpPr>
                <p:nvPr/>
              </p:nvSpPr>
              <p:spPr bwMode="auto">
                <a:xfrm>
                  <a:off x="3027205" y="4099623"/>
                  <a:ext cx="98425" cy="98426"/>
                </a:xfrm>
                <a:custGeom>
                  <a:avLst/>
                  <a:gdLst>
                    <a:gd name="T0" fmla="*/ 89 w 91"/>
                    <a:gd name="T1" fmla="*/ 70 h 92"/>
                    <a:gd name="T2" fmla="*/ 89 w 91"/>
                    <a:gd name="T3" fmla="*/ 70 h 92"/>
                    <a:gd name="T4" fmla="*/ 91 w 91"/>
                    <a:gd name="T5" fmla="*/ 67 h 92"/>
                    <a:gd name="T6" fmla="*/ 83 w 91"/>
                    <a:gd name="T7" fmla="*/ 57 h 92"/>
                    <a:gd name="T8" fmla="*/ 91 w 91"/>
                    <a:gd name="T9" fmla="*/ 44 h 92"/>
                    <a:gd name="T10" fmla="*/ 76 w 91"/>
                    <a:gd name="T11" fmla="*/ 29 h 92"/>
                    <a:gd name="T12" fmla="*/ 70 w 91"/>
                    <a:gd name="T13" fmla="*/ 21 h 92"/>
                    <a:gd name="T14" fmla="*/ 66 w 91"/>
                    <a:gd name="T15" fmla="*/ 10 h 92"/>
                    <a:gd name="T16" fmla="*/ 50 w 91"/>
                    <a:gd name="T17" fmla="*/ 14 h 92"/>
                    <a:gd name="T18" fmla="*/ 42 w 91"/>
                    <a:gd name="T19" fmla="*/ 9 h 92"/>
                    <a:gd name="T20" fmla="*/ 33 w 91"/>
                    <a:gd name="T21" fmla="*/ 10 h 92"/>
                    <a:gd name="T22" fmla="*/ 16 w 91"/>
                    <a:gd name="T23" fmla="*/ 7 h 92"/>
                    <a:gd name="T24" fmla="*/ 2 w 91"/>
                    <a:gd name="T25" fmla="*/ 6 h 92"/>
                    <a:gd name="T26" fmla="*/ 7 w 91"/>
                    <a:gd name="T27" fmla="*/ 15 h 92"/>
                    <a:gd name="T28" fmla="*/ 6 w 91"/>
                    <a:gd name="T29" fmla="*/ 20 h 92"/>
                    <a:gd name="T30" fmla="*/ 1 w 91"/>
                    <a:gd name="T31" fmla="*/ 23 h 92"/>
                    <a:gd name="T32" fmla="*/ 4 w 91"/>
                    <a:gd name="T33" fmla="*/ 30 h 92"/>
                    <a:gd name="T34" fmla="*/ 6 w 91"/>
                    <a:gd name="T35" fmla="*/ 37 h 92"/>
                    <a:gd name="T36" fmla="*/ 18 w 91"/>
                    <a:gd name="T37" fmla="*/ 43 h 92"/>
                    <a:gd name="T38" fmla="*/ 22 w 91"/>
                    <a:gd name="T39" fmla="*/ 47 h 92"/>
                    <a:gd name="T40" fmla="*/ 28 w 91"/>
                    <a:gd name="T41" fmla="*/ 42 h 92"/>
                    <a:gd name="T42" fmla="*/ 25 w 91"/>
                    <a:gd name="T43" fmla="*/ 39 h 92"/>
                    <a:gd name="T44" fmla="*/ 21 w 91"/>
                    <a:gd name="T45" fmla="*/ 34 h 92"/>
                    <a:gd name="T46" fmla="*/ 16 w 91"/>
                    <a:gd name="T47" fmla="*/ 31 h 92"/>
                    <a:gd name="T48" fmla="*/ 17 w 91"/>
                    <a:gd name="T49" fmla="*/ 28 h 92"/>
                    <a:gd name="T50" fmla="*/ 23 w 91"/>
                    <a:gd name="T51" fmla="*/ 30 h 92"/>
                    <a:gd name="T52" fmla="*/ 31 w 91"/>
                    <a:gd name="T53" fmla="*/ 35 h 92"/>
                    <a:gd name="T54" fmla="*/ 35 w 91"/>
                    <a:gd name="T55" fmla="*/ 42 h 92"/>
                    <a:gd name="T56" fmla="*/ 36 w 91"/>
                    <a:gd name="T57" fmla="*/ 46 h 92"/>
                    <a:gd name="T58" fmla="*/ 43 w 91"/>
                    <a:gd name="T59" fmla="*/ 48 h 92"/>
                    <a:gd name="T60" fmla="*/ 52 w 91"/>
                    <a:gd name="T61" fmla="*/ 53 h 92"/>
                    <a:gd name="T62" fmla="*/ 65 w 91"/>
                    <a:gd name="T63" fmla="*/ 66 h 92"/>
                    <a:gd name="T64" fmla="*/ 66 w 91"/>
                    <a:gd name="T65" fmla="*/ 79 h 92"/>
                    <a:gd name="T66" fmla="*/ 71 w 91"/>
                    <a:gd name="T67" fmla="*/ 79 h 92"/>
                    <a:gd name="T68" fmla="*/ 71 w 91"/>
                    <a:gd name="T69" fmla="*/ 73 h 92"/>
                    <a:gd name="T70" fmla="*/ 82 w 91"/>
                    <a:gd name="T71" fmla="*/ 78 h 92"/>
                    <a:gd name="T72" fmla="*/ 84 w 91"/>
                    <a:gd name="T73" fmla="*/ 92 h 92"/>
                    <a:gd name="T74" fmla="*/ 89 w 91"/>
                    <a:gd name="T75" fmla="*/ 7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1" h="92">
                      <a:moveTo>
                        <a:pt x="89" y="70"/>
                      </a:moveTo>
                      <a:cubicBezTo>
                        <a:pt x="88" y="71"/>
                        <a:pt x="89" y="70"/>
                        <a:pt x="89" y="70"/>
                      </a:cubicBezTo>
                      <a:cubicBezTo>
                        <a:pt x="89" y="69"/>
                        <a:pt x="91" y="66"/>
                        <a:pt x="91" y="67"/>
                      </a:cubicBezTo>
                      <a:cubicBezTo>
                        <a:pt x="87" y="65"/>
                        <a:pt x="83" y="63"/>
                        <a:pt x="83" y="57"/>
                      </a:cubicBezTo>
                      <a:cubicBezTo>
                        <a:pt x="84" y="52"/>
                        <a:pt x="87" y="46"/>
                        <a:pt x="91" y="44"/>
                      </a:cubicBezTo>
                      <a:cubicBezTo>
                        <a:pt x="86" y="40"/>
                        <a:pt x="81" y="34"/>
                        <a:pt x="76" y="29"/>
                      </a:cubicBezTo>
                      <a:cubicBezTo>
                        <a:pt x="74" y="26"/>
                        <a:pt x="72" y="24"/>
                        <a:pt x="70" y="21"/>
                      </a:cubicBezTo>
                      <a:cubicBezTo>
                        <a:pt x="68" y="17"/>
                        <a:pt x="68" y="13"/>
                        <a:pt x="66" y="10"/>
                      </a:cubicBezTo>
                      <a:cubicBezTo>
                        <a:pt x="61" y="14"/>
                        <a:pt x="56" y="17"/>
                        <a:pt x="50" y="14"/>
                      </a:cubicBezTo>
                      <a:cubicBezTo>
                        <a:pt x="47" y="13"/>
                        <a:pt x="45" y="10"/>
                        <a:pt x="42" y="9"/>
                      </a:cubicBezTo>
                      <a:cubicBezTo>
                        <a:pt x="39" y="7"/>
                        <a:pt x="37" y="9"/>
                        <a:pt x="33" y="10"/>
                      </a:cubicBezTo>
                      <a:cubicBezTo>
                        <a:pt x="27" y="12"/>
                        <a:pt x="22" y="10"/>
                        <a:pt x="16" y="7"/>
                      </a:cubicBezTo>
                      <a:cubicBezTo>
                        <a:pt x="13" y="6"/>
                        <a:pt x="4" y="0"/>
                        <a:pt x="2" y="6"/>
                      </a:cubicBezTo>
                      <a:cubicBezTo>
                        <a:pt x="0" y="10"/>
                        <a:pt x="6" y="12"/>
                        <a:pt x="7" y="15"/>
                      </a:cubicBezTo>
                      <a:cubicBezTo>
                        <a:pt x="7" y="17"/>
                        <a:pt x="7" y="19"/>
                        <a:pt x="6" y="20"/>
                      </a:cubicBezTo>
                      <a:cubicBezTo>
                        <a:pt x="3" y="21"/>
                        <a:pt x="1" y="19"/>
                        <a:pt x="1" y="23"/>
                      </a:cubicBezTo>
                      <a:cubicBezTo>
                        <a:pt x="1" y="26"/>
                        <a:pt x="3" y="28"/>
                        <a:pt x="4" y="30"/>
                      </a:cubicBezTo>
                      <a:cubicBezTo>
                        <a:pt x="5" y="32"/>
                        <a:pt x="5" y="35"/>
                        <a:pt x="6" y="37"/>
                      </a:cubicBezTo>
                      <a:cubicBezTo>
                        <a:pt x="9" y="40"/>
                        <a:pt x="15" y="40"/>
                        <a:pt x="18" y="43"/>
                      </a:cubicBezTo>
                      <a:cubicBezTo>
                        <a:pt x="19" y="45"/>
                        <a:pt x="20" y="47"/>
                        <a:pt x="22" y="47"/>
                      </a:cubicBezTo>
                      <a:cubicBezTo>
                        <a:pt x="24" y="46"/>
                        <a:pt x="27" y="43"/>
                        <a:pt x="28" y="42"/>
                      </a:cubicBezTo>
                      <a:cubicBezTo>
                        <a:pt x="28" y="40"/>
                        <a:pt x="27" y="40"/>
                        <a:pt x="25" y="39"/>
                      </a:cubicBezTo>
                      <a:cubicBezTo>
                        <a:pt x="23" y="37"/>
                        <a:pt x="23" y="35"/>
                        <a:pt x="21" y="34"/>
                      </a:cubicBezTo>
                      <a:cubicBezTo>
                        <a:pt x="19" y="33"/>
                        <a:pt x="17" y="33"/>
                        <a:pt x="16" y="31"/>
                      </a:cubicBezTo>
                      <a:cubicBezTo>
                        <a:pt x="15" y="30"/>
                        <a:pt x="15" y="28"/>
                        <a:pt x="17" y="28"/>
                      </a:cubicBezTo>
                      <a:cubicBezTo>
                        <a:pt x="18" y="28"/>
                        <a:pt x="21" y="30"/>
                        <a:pt x="23" y="30"/>
                      </a:cubicBezTo>
                      <a:cubicBezTo>
                        <a:pt x="26" y="31"/>
                        <a:pt x="29" y="33"/>
                        <a:pt x="31" y="35"/>
                      </a:cubicBezTo>
                      <a:cubicBezTo>
                        <a:pt x="33" y="37"/>
                        <a:pt x="34" y="39"/>
                        <a:pt x="35" y="42"/>
                      </a:cubicBezTo>
                      <a:cubicBezTo>
                        <a:pt x="35" y="44"/>
                        <a:pt x="35" y="45"/>
                        <a:pt x="36" y="46"/>
                      </a:cubicBezTo>
                      <a:cubicBezTo>
                        <a:pt x="38" y="47"/>
                        <a:pt x="41" y="48"/>
                        <a:pt x="43" y="48"/>
                      </a:cubicBezTo>
                      <a:cubicBezTo>
                        <a:pt x="46" y="50"/>
                        <a:pt x="49" y="52"/>
                        <a:pt x="52" y="53"/>
                      </a:cubicBezTo>
                      <a:cubicBezTo>
                        <a:pt x="56" y="56"/>
                        <a:pt x="65" y="60"/>
                        <a:pt x="65" y="66"/>
                      </a:cubicBezTo>
                      <a:cubicBezTo>
                        <a:pt x="65" y="71"/>
                        <a:pt x="60" y="75"/>
                        <a:pt x="66" y="79"/>
                      </a:cubicBezTo>
                      <a:cubicBezTo>
                        <a:pt x="68" y="81"/>
                        <a:pt x="71" y="81"/>
                        <a:pt x="71" y="79"/>
                      </a:cubicBezTo>
                      <a:cubicBezTo>
                        <a:pt x="72" y="77"/>
                        <a:pt x="69" y="75"/>
                        <a:pt x="71" y="73"/>
                      </a:cubicBezTo>
                      <a:cubicBezTo>
                        <a:pt x="74" y="71"/>
                        <a:pt x="81" y="76"/>
                        <a:pt x="82" y="78"/>
                      </a:cubicBezTo>
                      <a:cubicBezTo>
                        <a:pt x="83" y="82"/>
                        <a:pt x="78" y="90"/>
                        <a:pt x="84" y="92"/>
                      </a:cubicBezTo>
                      <a:cubicBezTo>
                        <a:pt x="84" y="85"/>
                        <a:pt x="84" y="76"/>
                        <a:pt x="89" y="7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31" name="Rectangle 67">
                  <a:extLst>
                    <a:ext uri="{FF2B5EF4-FFF2-40B4-BE49-F238E27FC236}">
                      <a16:creationId xmlns:a16="http://schemas.microsoft.com/office/drawing/2014/main" id="{4C4C6F14-D38F-4DB9-9AEA-E125B5B3918A}"/>
                    </a:ext>
                  </a:extLst>
                </p:cNvPr>
                <p:cNvSpPr>
                  <a:spLocks noChangeArrowheads="1"/>
                </p:cNvSpPr>
                <p:nvPr/>
              </p:nvSpPr>
              <p:spPr bwMode="auto">
                <a:xfrm>
                  <a:off x="3122455" y="4174236"/>
                  <a:ext cx="1588" cy="1588"/>
                </a:xfrm>
                <a:prstGeom prst="rect">
                  <a:avLst/>
                </a:prstGeom>
                <a:grpFill/>
                <a:ln w="317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32" name="Freeform 68">
                  <a:extLst>
                    <a:ext uri="{FF2B5EF4-FFF2-40B4-BE49-F238E27FC236}">
                      <a16:creationId xmlns:a16="http://schemas.microsoft.com/office/drawing/2014/main" id="{8F06725C-EAEF-431E-9E5F-133495185CF5}"/>
                    </a:ext>
                  </a:extLst>
                </p:cNvPr>
                <p:cNvSpPr>
                  <a:spLocks/>
                </p:cNvSpPr>
                <p:nvPr/>
              </p:nvSpPr>
              <p:spPr bwMode="auto">
                <a:xfrm>
                  <a:off x="3120867" y="4145661"/>
                  <a:ext cx="179388" cy="80963"/>
                </a:xfrm>
                <a:custGeom>
                  <a:avLst/>
                  <a:gdLst>
                    <a:gd name="T0" fmla="*/ 49 w 167"/>
                    <a:gd name="T1" fmla="*/ 57 h 77"/>
                    <a:gd name="T2" fmla="*/ 49 w 167"/>
                    <a:gd name="T3" fmla="*/ 56 h 77"/>
                    <a:gd name="T4" fmla="*/ 55 w 167"/>
                    <a:gd name="T5" fmla="*/ 57 h 77"/>
                    <a:gd name="T6" fmla="*/ 57 w 167"/>
                    <a:gd name="T7" fmla="*/ 70 h 77"/>
                    <a:gd name="T8" fmla="*/ 73 w 167"/>
                    <a:gd name="T9" fmla="*/ 69 h 77"/>
                    <a:gd name="T10" fmla="*/ 81 w 167"/>
                    <a:gd name="T11" fmla="*/ 63 h 77"/>
                    <a:gd name="T12" fmla="*/ 75 w 167"/>
                    <a:gd name="T13" fmla="*/ 55 h 77"/>
                    <a:gd name="T14" fmla="*/ 69 w 167"/>
                    <a:gd name="T15" fmla="*/ 46 h 77"/>
                    <a:gd name="T16" fmla="*/ 78 w 167"/>
                    <a:gd name="T17" fmla="*/ 40 h 77"/>
                    <a:gd name="T18" fmla="*/ 91 w 167"/>
                    <a:gd name="T19" fmla="*/ 31 h 77"/>
                    <a:gd name="T20" fmla="*/ 96 w 167"/>
                    <a:gd name="T21" fmla="*/ 24 h 77"/>
                    <a:gd name="T22" fmla="*/ 108 w 167"/>
                    <a:gd name="T23" fmla="*/ 18 h 77"/>
                    <a:gd name="T24" fmla="*/ 116 w 167"/>
                    <a:gd name="T25" fmla="*/ 23 h 77"/>
                    <a:gd name="T26" fmla="*/ 125 w 167"/>
                    <a:gd name="T27" fmla="*/ 31 h 77"/>
                    <a:gd name="T28" fmla="*/ 135 w 167"/>
                    <a:gd name="T29" fmla="*/ 36 h 77"/>
                    <a:gd name="T30" fmla="*/ 145 w 167"/>
                    <a:gd name="T31" fmla="*/ 40 h 77"/>
                    <a:gd name="T32" fmla="*/ 143 w 167"/>
                    <a:gd name="T33" fmla="*/ 45 h 77"/>
                    <a:gd name="T34" fmla="*/ 133 w 167"/>
                    <a:gd name="T35" fmla="*/ 45 h 77"/>
                    <a:gd name="T36" fmla="*/ 142 w 167"/>
                    <a:gd name="T37" fmla="*/ 71 h 77"/>
                    <a:gd name="T38" fmla="*/ 152 w 167"/>
                    <a:gd name="T39" fmla="*/ 58 h 77"/>
                    <a:gd name="T40" fmla="*/ 156 w 167"/>
                    <a:gd name="T41" fmla="*/ 60 h 77"/>
                    <a:gd name="T42" fmla="*/ 164 w 167"/>
                    <a:gd name="T43" fmla="*/ 53 h 77"/>
                    <a:gd name="T44" fmla="*/ 159 w 167"/>
                    <a:gd name="T45" fmla="*/ 39 h 77"/>
                    <a:gd name="T46" fmla="*/ 158 w 167"/>
                    <a:gd name="T47" fmla="*/ 35 h 77"/>
                    <a:gd name="T48" fmla="*/ 159 w 167"/>
                    <a:gd name="T49" fmla="*/ 31 h 77"/>
                    <a:gd name="T50" fmla="*/ 153 w 167"/>
                    <a:gd name="T51" fmla="*/ 25 h 77"/>
                    <a:gd name="T52" fmla="*/ 143 w 167"/>
                    <a:gd name="T53" fmla="*/ 17 h 77"/>
                    <a:gd name="T54" fmla="*/ 128 w 167"/>
                    <a:gd name="T55" fmla="*/ 11 h 77"/>
                    <a:gd name="T56" fmla="*/ 101 w 167"/>
                    <a:gd name="T57" fmla="*/ 5 h 77"/>
                    <a:gd name="T58" fmla="*/ 87 w 167"/>
                    <a:gd name="T59" fmla="*/ 11 h 77"/>
                    <a:gd name="T60" fmla="*/ 73 w 167"/>
                    <a:gd name="T61" fmla="*/ 19 h 77"/>
                    <a:gd name="T62" fmla="*/ 45 w 167"/>
                    <a:gd name="T63" fmla="*/ 26 h 77"/>
                    <a:gd name="T64" fmla="*/ 34 w 167"/>
                    <a:gd name="T65" fmla="*/ 19 h 77"/>
                    <a:gd name="T66" fmla="*/ 30 w 167"/>
                    <a:gd name="T67" fmla="*/ 21 h 77"/>
                    <a:gd name="T68" fmla="*/ 24 w 167"/>
                    <a:gd name="T69" fmla="*/ 24 h 77"/>
                    <a:gd name="T70" fmla="*/ 21 w 167"/>
                    <a:gd name="T71" fmla="*/ 18 h 77"/>
                    <a:gd name="T72" fmla="*/ 24 w 167"/>
                    <a:gd name="T73" fmla="*/ 15 h 77"/>
                    <a:gd name="T74" fmla="*/ 21 w 167"/>
                    <a:gd name="T75" fmla="*/ 11 h 77"/>
                    <a:gd name="T76" fmla="*/ 15 w 167"/>
                    <a:gd name="T77" fmla="*/ 11 h 77"/>
                    <a:gd name="T78" fmla="*/ 3 w 167"/>
                    <a:gd name="T79" fmla="*/ 6 h 77"/>
                    <a:gd name="T80" fmla="*/ 0 w 167"/>
                    <a:gd name="T81" fmla="*/ 14 h 77"/>
                    <a:gd name="T82" fmla="*/ 5 w 167"/>
                    <a:gd name="T83" fmla="*/ 20 h 77"/>
                    <a:gd name="T84" fmla="*/ 4 w 167"/>
                    <a:gd name="T85" fmla="*/ 30 h 77"/>
                    <a:gd name="T86" fmla="*/ 1 w 167"/>
                    <a:gd name="T87" fmla="*/ 49 h 77"/>
                    <a:gd name="T88" fmla="*/ 5 w 167"/>
                    <a:gd name="T89" fmla="*/ 42 h 77"/>
                    <a:gd name="T90" fmla="*/ 14 w 167"/>
                    <a:gd name="T91" fmla="*/ 42 h 77"/>
                    <a:gd name="T92" fmla="*/ 21 w 167"/>
                    <a:gd name="T93" fmla="*/ 44 h 77"/>
                    <a:gd name="T94" fmla="*/ 25 w 167"/>
                    <a:gd name="T95" fmla="*/ 46 h 77"/>
                    <a:gd name="T96" fmla="*/ 28 w 167"/>
                    <a:gd name="T97" fmla="*/ 45 h 77"/>
                    <a:gd name="T98" fmla="*/ 36 w 167"/>
                    <a:gd name="T99" fmla="*/ 50 h 77"/>
                    <a:gd name="T100" fmla="*/ 39 w 167"/>
                    <a:gd name="T101" fmla="*/ 58 h 77"/>
                    <a:gd name="T102" fmla="*/ 45 w 167"/>
                    <a:gd name="T103" fmla="*/ 62 h 77"/>
                    <a:gd name="T104" fmla="*/ 49 w 167"/>
                    <a:gd name="T105"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7" h="77">
                      <a:moveTo>
                        <a:pt x="49" y="57"/>
                      </a:moveTo>
                      <a:cubicBezTo>
                        <a:pt x="49" y="57"/>
                        <a:pt x="49" y="55"/>
                        <a:pt x="49" y="56"/>
                      </a:cubicBezTo>
                      <a:cubicBezTo>
                        <a:pt x="48" y="51"/>
                        <a:pt x="54" y="54"/>
                        <a:pt x="55" y="57"/>
                      </a:cubicBezTo>
                      <a:cubicBezTo>
                        <a:pt x="56" y="61"/>
                        <a:pt x="55" y="67"/>
                        <a:pt x="57" y="70"/>
                      </a:cubicBezTo>
                      <a:cubicBezTo>
                        <a:pt x="60" y="77"/>
                        <a:pt x="69" y="71"/>
                        <a:pt x="73" y="69"/>
                      </a:cubicBezTo>
                      <a:cubicBezTo>
                        <a:pt x="76" y="68"/>
                        <a:pt x="81" y="67"/>
                        <a:pt x="81" y="63"/>
                      </a:cubicBezTo>
                      <a:cubicBezTo>
                        <a:pt x="81" y="60"/>
                        <a:pt x="77" y="57"/>
                        <a:pt x="75" y="55"/>
                      </a:cubicBezTo>
                      <a:cubicBezTo>
                        <a:pt x="72" y="53"/>
                        <a:pt x="68" y="49"/>
                        <a:pt x="69" y="46"/>
                      </a:cubicBezTo>
                      <a:cubicBezTo>
                        <a:pt x="70" y="42"/>
                        <a:pt x="75" y="41"/>
                        <a:pt x="78" y="40"/>
                      </a:cubicBezTo>
                      <a:cubicBezTo>
                        <a:pt x="83" y="39"/>
                        <a:pt x="90" y="37"/>
                        <a:pt x="91" y="31"/>
                      </a:cubicBezTo>
                      <a:cubicBezTo>
                        <a:pt x="91" y="26"/>
                        <a:pt x="91" y="26"/>
                        <a:pt x="96" y="24"/>
                      </a:cubicBezTo>
                      <a:cubicBezTo>
                        <a:pt x="100" y="22"/>
                        <a:pt x="103" y="19"/>
                        <a:pt x="108" y="18"/>
                      </a:cubicBezTo>
                      <a:cubicBezTo>
                        <a:pt x="112" y="18"/>
                        <a:pt x="114" y="19"/>
                        <a:pt x="116" y="23"/>
                      </a:cubicBezTo>
                      <a:cubicBezTo>
                        <a:pt x="118" y="26"/>
                        <a:pt x="122" y="28"/>
                        <a:pt x="125" y="31"/>
                      </a:cubicBezTo>
                      <a:cubicBezTo>
                        <a:pt x="127" y="34"/>
                        <a:pt x="132" y="36"/>
                        <a:pt x="135" y="36"/>
                      </a:cubicBezTo>
                      <a:cubicBezTo>
                        <a:pt x="140" y="36"/>
                        <a:pt x="142" y="36"/>
                        <a:pt x="145" y="40"/>
                      </a:cubicBezTo>
                      <a:cubicBezTo>
                        <a:pt x="147" y="43"/>
                        <a:pt x="150" y="49"/>
                        <a:pt x="143" y="45"/>
                      </a:cubicBezTo>
                      <a:cubicBezTo>
                        <a:pt x="140" y="43"/>
                        <a:pt x="136" y="42"/>
                        <a:pt x="133" y="45"/>
                      </a:cubicBezTo>
                      <a:cubicBezTo>
                        <a:pt x="125" y="52"/>
                        <a:pt x="137" y="66"/>
                        <a:pt x="142" y="71"/>
                      </a:cubicBezTo>
                      <a:cubicBezTo>
                        <a:pt x="144" y="66"/>
                        <a:pt x="146" y="58"/>
                        <a:pt x="152" y="58"/>
                      </a:cubicBezTo>
                      <a:cubicBezTo>
                        <a:pt x="154" y="58"/>
                        <a:pt x="155" y="60"/>
                        <a:pt x="156" y="60"/>
                      </a:cubicBezTo>
                      <a:cubicBezTo>
                        <a:pt x="158" y="60"/>
                        <a:pt x="163" y="55"/>
                        <a:pt x="164" y="53"/>
                      </a:cubicBezTo>
                      <a:cubicBezTo>
                        <a:pt x="167" y="49"/>
                        <a:pt x="160" y="43"/>
                        <a:pt x="159" y="39"/>
                      </a:cubicBezTo>
                      <a:cubicBezTo>
                        <a:pt x="159" y="38"/>
                        <a:pt x="158" y="36"/>
                        <a:pt x="158" y="35"/>
                      </a:cubicBezTo>
                      <a:cubicBezTo>
                        <a:pt x="158" y="34"/>
                        <a:pt x="159" y="32"/>
                        <a:pt x="159" y="31"/>
                      </a:cubicBezTo>
                      <a:cubicBezTo>
                        <a:pt x="158" y="29"/>
                        <a:pt x="154" y="26"/>
                        <a:pt x="153" y="25"/>
                      </a:cubicBezTo>
                      <a:cubicBezTo>
                        <a:pt x="150" y="22"/>
                        <a:pt x="147" y="19"/>
                        <a:pt x="143" y="17"/>
                      </a:cubicBezTo>
                      <a:cubicBezTo>
                        <a:pt x="139" y="15"/>
                        <a:pt x="133" y="14"/>
                        <a:pt x="128" y="11"/>
                      </a:cubicBezTo>
                      <a:cubicBezTo>
                        <a:pt x="120" y="8"/>
                        <a:pt x="110" y="4"/>
                        <a:pt x="101" y="5"/>
                      </a:cubicBezTo>
                      <a:cubicBezTo>
                        <a:pt x="96" y="5"/>
                        <a:pt x="91" y="8"/>
                        <a:pt x="87" y="11"/>
                      </a:cubicBezTo>
                      <a:cubicBezTo>
                        <a:pt x="83" y="16"/>
                        <a:pt x="79" y="17"/>
                        <a:pt x="73" y="19"/>
                      </a:cubicBezTo>
                      <a:cubicBezTo>
                        <a:pt x="64" y="22"/>
                        <a:pt x="55" y="30"/>
                        <a:pt x="45" y="26"/>
                      </a:cubicBezTo>
                      <a:cubicBezTo>
                        <a:pt x="42" y="24"/>
                        <a:pt x="38" y="19"/>
                        <a:pt x="34" y="19"/>
                      </a:cubicBezTo>
                      <a:cubicBezTo>
                        <a:pt x="33" y="19"/>
                        <a:pt x="31" y="20"/>
                        <a:pt x="30" y="21"/>
                      </a:cubicBezTo>
                      <a:cubicBezTo>
                        <a:pt x="29" y="23"/>
                        <a:pt x="28" y="25"/>
                        <a:pt x="24" y="24"/>
                      </a:cubicBezTo>
                      <a:cubicBezTo>
                        <a:pt x="22" y="23"/>
                        <a:pt x="20" y="21"/>
                        <a:pt x="21" y="18"/>
                      </a:cubicBezTo>
                      <a:cubicBezTo>
                        <a:pt x="21" y="16"/>
                        <a:pt x="23" y="17"/>
                        <a:pt x="24" y="15"/>
                      </a:cubicBezTo>
                      <a:cubicBezTo>
                        <a:pt x="24" y="13"/>
                        <a:pt x="23" y="12"/>
                        <a:pt x="21" y="11"/>
                      </a:cubicBezTo>
                      <a:cubicBezTo>
                        <a:pt x="18" y="9"/>
                        <a:pt x="18" y="12"/>
                        <a:pt x="15" y="11"/>
                      </a:cubicBezTo>
                      <a:cubicBezTo>
                        <a:pt x="10" y="11"/>
                        <a:pt x="9" y="0"/>
                        <a:pt x="3" y="6"/>
                      </a:cubicBezTo>
                      <a:cubicBezTo>
                        <a:pt x="2" y="7"/>
                        <a:pt x="0" y="12"/>
                        <a:pt x="0" y="14"/>
                      </a:cubicBezTo>
                      <a:cubicBezTo>
                        <a:pt x="0" y="17"/>
                        <a:pt x="2" y="19"/>
                        <a:pt x="5" y="20"/>
                      </a:cubicBezTo>
                      <a:cubicBezTo>
                        <a:pt x="10" y="23"/>
                        <a:pt x="7" y="26"/>
                        <a:pt x="4" y="30"/>
                      </a:cubicBezTo>
                      <a:cubicBezTo>
                        <a:pt x="1" y="36"/>
                        <a:pt x="1" y="43"/>
                        <a:pt x="1" y="49"/>
                      </a:cubicBezTo>
                      <a:cubicBezTo>
                        <a:pt x="3" y="47"/>
                        <a:pt x="2" y="44"/>
                        <a:pt x="5" y="42"/>
                      </a:cubicBezTo>
                      <a:cubicBezTo>
                        <a:pt x="8" y="41"/>
                        <a:pt x="12" y="42"/>
                        <a:pt x="14" y="42"/>
                      </a:cubicBezTo>
                      <a:cubicBezTo>
                        <a:pt x="17" y="42"/>
                        <a:pt x="19" y="42"/>
                        <a:pt x="21" y="44"/>
                      </a:cubicBezTo>
                      <a:cubicBezTo>
                        <a:pt x="23" y="45"/>
                        <a:pt x="22" y="46"/>
                        <a:pt x="25" y="46"/>
                      </a:cubicBezTo>
                      <a:cubicBezTo>
                        <a:pt x="26" y="46"/>
                        <a:pt x="27" y="45"/>
                        <a:pt x="28" y="45"/>
                      </a:cubicBezTo>
                      <a:cubicBezTo>
                        <a:pt x="32" y="45"/>
                        <a:pt x="34" y="47"/>
                        <a:pt x="36" y="50"/>
                      </a:cubicBezTo>
                      <a:cubicBezTo>
                        <a:pt x="38" y="53"/>
                        <a:pt x="38" y="56"/>
                        <a:pt x="39" y="58"/>
                      </a:cubicBezTo>
                      <a:cubicBezTo>
                        <a:pt x="40" y="60"/>
                        <a:pt x="43" y="62"/>
                        <a:pt x="45" y="62"/>
                      </a:cubicBezTo>
                      <a:cubicBezTo>
                        <a:pt x="49" y="62"/>
                        <a:pt x="49" y="60"/>
                        <a:pt x="49" y="57"/>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33" name="Rectangle 119">
                  <a:extLst>
                    <a:ext uri="{FF2B5EF4-FFF2-40B4-BE49-F238E27FC236}">
                      <a16:creationId xmlns:a16="http://schemas.microsoft.com/office/drawing/2014/main" id="{89E95D8C-C2C3-4F2F-85C1-D38BCDD5141E}"/>
                    </a:ext>
                  </a:extLst>
                </p:cNvPr>
                <p:cNvSpPr>
                  <a:spLocks noChangeArrowheads="1"/>
                </p:cNvSpPr>
                <p:nvPr/>
              </p:nvSpPr>
              <p:spPr bwMode="auto">
                <a:xfrm>
                  <a:off x="2965292" y="4017072"/>
                  <a:ext cx="1588" cy="1588"/>
                </a:xfrm>
                <a:prstGeom prst="rect">
                  <a:avLst/>
                </a:prstGeom>
                <a:grpFill/>
                <a:ln w="317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34" name="Freeform 120">
                  <a:extLst>
                    <a:ext uri="{FF2B5EF4-FFF2-40B4-BE49-F238E27FC236}">
                      <a16:creationId xmlns:a16="http://schemas.microsoft.com/office/drawing/2014/main" id="{2D88C045-1F76-4AAC-AF5E-015C641B6507}"/>
                    </a:ext>
                  </a:extLst>
                </p:cNvPr>
                <p:cNvSpPr>
                  <a:spLocks/>
                </p:cNvSpPr>
                <p:nvPr/>
              </p:nvSpPr>
              <p:spPr bwMode="auto">
                <a:xfrm>
                  <a:off x="2893854" y="3996434"/>
                  <a:ext cx="73025" cy="41275"/>
                </a:xfrm>
                <a:custGeom>
                  <a:avLst/>
                  <a:gdLst>
                    <a:gd name="T0" fmla="*/ 66 w 67"/>
                    <a:gd name="T1" fmla="*/ 19 h 39"/>
                    <a:gd name="T2" fmla="*/ 66 w 67"/>
                    <a:gd name="T3" fmla="*/ 19 h 39"/>
                    <a:gd name="T4" fmla="*/ 58 w 67"/>
                    <a:gd name="T5" fmla="*/ 16 h 39"/>
                    <a:gd name="T6" fmla="*/ 49 w 67"/>
                    <a:gd name="T7" fmla="*/ 18 h 39"/>
                    <a:gd name="T8" fmla="*/ 32 w 67"/>
                    <a:gd name="T9" fmla="*/ 7 h 39"/>
                    <a:gd name="T10" fmla="*/ 29 w 67"/>
                    <a:gd name="T11" fmla="*/ 3 h 39"/>
                    <a:gd name="T12" fmla="*/ 25 w 67"/>
                    <a:gd name="T13" fmla="*/ 0 h 39"/>
                    <a:gd name="T14" fmla="*/ 18 w 67"/>
                    <a:gd name="T15" fmla="*/ 5 h 39"/>
                    <a:gd name="T16" fmla="*/ 0 w 67"/>
                    <a:gd name="T17" fmla="*/ 21 h 39"/>
                    <a:gd name="T18" fmla="*/ 12 w 67"/>
                    <a:gd name="T19" fmla="*/ 27 h 39"/>
                    <a:gd name="T20" fmla="*/ 22 w 67"/>
                    <a:gd name="T21" fmla="*/ 29 h 39"/>
                    <a:gd name="T22" fmla="*/ 46 w 67"/>
                    <a:gd name="T23" fmla="*/ 37 h 39"/>
                    <a:gd name="T24" fmla="*/ 63 w 67"/>
                    <a:gd name="T25" fmla="*/ 38 h 39"/>
                    <a:gd name="T26" fmla="*/ 65 w 67"/>
                    <a:gd name="T27" fmla="*/ 34 h 39"/>
                    <a:gd name="T28" fmla="*/ 67 w 67"/>
                    <a:gd name="T29" fmla="*/ 28 h 39"/>
                    <a:gd name="T30" fmla="*/ 66 w 67"/>
                    <a:gd name="T31"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39">
                      <a:moveTo>
                        <a:pt x="66" y="19"/>
                      </a:moveTo>
                      <a:cubicBezTo>
                        <a:pt x="65" y="19"/>
                        <a:pt x="66" y="19"/>
                        <a:pt x="66" y="19"/>
                      </a:cubicBezTo>
                      <a:cubicBezTo>
                        <a:pt x="63" y="18"/>
                        <a:pt x="62" y="16"/>
                        <a:pt x="58" y="16"/>
                      </a:cubicBezTo>
                      <a:cubicBezTo>
                        <a:pt x="55" y="16"/>
                        <a:pt x="52" y="18"/>
                        <a:pt x="49" y="18"/>
                      </a:cubicBezTo>
                      <a:cubicBezTo>
                        <a:pt x="43" y="18"/>
                        <a:pt x="36" y="11"/>
                        <a:pt x="32" y="7"/>
                      </a:cubicBezTo>
                      <a:cubicBezTo>
                        <a:pt x="31" y="5"/>
                        <a:pt x="30" y="4"/>
                        <a:pt x="29" y="3"/>
                      </a:cubicBezTo>
                      <a:cubicBezTo>
                        <a:pt x="27" y="0"/>
                        <a:pt x="28" y="0"/>
                        <a:pt x="25" y="0"/>
                      </a:cubicBezTo>
                      <a:cubicBezTo>
                        <a:pt x="23" y="1"/>
                        <a:pt x="20" y="4"/>
                        <a:pt x="18" y="5"/>
                      </a:cubicBezTo>
                      <a:cubicBezTo>
                        <a:pt x="11" y="10"/>
                        <a:pt x="5" y="15"/>
                        <a:pt x="0" y="21"/>
                      </a:cubicBezTo>
                      <a:cubicBezTo>
                        <a:pt x="4" y="23"/>
                        <a:pt x="8" y="26"/>
                        <a:pt x="12" y="27"/>
                      </a:cubicBezTo>
                      <a:cubicBezTo>
                        <a:pt x="16" y="28"/>
                        <a:pt x="19" y="28"/>
                        <a:pt x="22" y="29"/>
                      </a:cubicBezTo>
                      <a:cubicBezTo>
                        <a:pt x="30" y="32"/>
                        <a:pt x="37" y="36"/>
                        <a:pt x="46" y="37"/>
                      </a:cubicBezTo>
                      <a:cubicBezTo>
                        <a:pt x="51" y="38"/>
                        <a:pt x="57" y="39"/>
                        <a:pt x="63" y="38"/>
                      </a:cubicBezTo>
                      <a:cubicBezTo>
                        <a:pt x="66" y="37"/>
                        <a:pt x="65" y="37"/>
                        <a:pt x="65" y="34"/>
                      </a:cubicBezTo>
                      <a:cubicBezTo>
                        <a:pt x="65" y="32"/>
                        <a:pt x="64" y="27"/>
                        <a:pt x="67" y="28"/>
                      </a:cubicBezTo>
                      <a:cubicBezTo>
                        <a:pt x="67" y="26"/>
                        <a:pt x="67" y="20"/>
                        <a:pt x="66" y="19"/>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35" name="Freeform 311">
                  <a:extLst>
                    <a:ext uri="{FF2B5EF4-FFF2-40B4-BE49-F238E27FC236}">
                      <a16:creationId xmlns:a16="http://schemas.microsoft.com/office/drawing/2014/main" id="{80E00F89-14D5-4D5E-92FC-A7E23D28F2C2}"/>
                    </a:ext>
                  </a:extLst>
                </p:cNvPr>
                <p:cNvSpPr>
                  <a:spLocks/>
                </p:cNvSpPr>
                <p:nvPr/>
              </p:nvSpPr>
              <p:spPr bwMode="auto">
                <a:xfrm>
                  <a:off x="3274855" y="3878957"/>
                  <a:ext cx="1588" cy="3175"/>
                </a:xfrm>
                <a:custGeom>
                  <a:avLst/>
                  <a:gdLst>
                    <a:gd name="T0" fmla="*/ 0 w 2"/>
                    <a:gd name="T1" fmla="*/ 0 h 2"/>
                    <a:gd name="T2" fmla="*/ 0 w 2"/>
                    <a:gd name="T3" fmla="*/ 0 h 2"/>
                    <a:gd name="T4" fmla="*/ 0 w 2"/>
                    <a:gd name="T5" fmla="*/ 0 h 2"/>
                  </a:gdLst>
                  <a:ahLst/>
                  <a:cxnLst>
                    <a:cxn ang="0">
                      <a:pos x="T0" y="T1"/>
                    </a:cxn>
                    <a:cxn ang="0">
                      <a:pos x="T2" y="T3"/>
                    </a:cxn>
                    <a:cxn ang="0">
                      <a:pos x="T4" y="T5"/>
                    </a:cxn>
                  </a:cxnLst>
                  <a:rect l="0" t="0" r="r" b="b"/>
                  <a:pathLst>
                    <a:path w="2" h="2">
                      <a:moveTo>
                        <a:pt x="0" y="0"/>
                      </a:moveTo>
                      <a:cubicBezTo>
                        <a:pt x="0" y="0"/>
                        <a:pt x="0" y="0"/>
                        <a:pt x="0" y="0"/>
                      </a:cubicBezTo>
                      <a:cubicBezTo>
                        <a:pt x="2" y="2"/>
                        <a:pt x="1" y="1"/>
                        <a:pt x="0"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36" name="Freeform 312">
                  <a:extLst>
                    <a:ext uri="{FF2B5EF4-FFF2-40B4-BE49-F238E27FC236}">
                      <a16:creationId xmlns:a16="http://schemas.microsoft.com/office/drawing/2014/main" id="{B37A6DCE-EC8F-4D7A-A0C4-994F5732EBF3}"/>
                    </a:ext>
                  </a:extLst>
                </p:cNvPr>
                <p:cNvSpPr>
                  <a:spLocks/>
                </p:cNvSpPr>
                <p:nvPr/>
              </p:nvSpPr>
              <p:spPr bwMode="auto">
                <a:xfrm>
                  <a:off x="3260568" y="3866257"/>
                  <a:ext cx="71438" cy="25400"/>
                </a:xfrm>
                <a:custGeom>
                  <a:avLst/>
                  <a:gdLst>
                    <a:gd name="T0" fmla="*/ 37 w 67"/>
                    <a:gd name="T1" fmla="*/ 23 h 24"/>
                    <a:gd name="T2" fmla="*/ 40 w 67"/>
                    <a:gd name="T3" fmla="*/ 18 h 24"/>
                    <a:gd name="T4" fmla="*/ 60 w 67"/>
                    <a:gd name="T5" fmla="*/ 19 h 24"/>
                    <a:gd name="T6" fmla="*/ 66 w 67"/>
                    <a:gd name="T7" fmla="*/ 18 h 24"/>
                    <a:gd name="T8" fmla="*/ 63 w 67"/>
                    <a:gd name="T9" fmla="*/ 13 h 24"/>
                    <a:gd name="T10" fmla="*/ 45 w 67"/>
                    <a:gd name="T11" fmla="*/ 5 h 24"/>
                    <a:gd name="T12" fmla="*/ 25 w 67"/>
                    <a:gd name="T13" fmla="*/ 0 h 24"/>
                    <a:gd name="T14" fmla="*/ 6 w 67"/>
                    <a:gd name="T15" fmla="*/ 5 h 24"/>
                    <a:gd name="T16" fmla="*/ 14 w 67"/>
                    <a:gd name="T17" fmla="*/ 12 h 24"/>
                    <a:gd name="T18" fmla="*/ 12 w 67"/>
                    <a:gd name="T19" fmla="*/ 11 h 24"/>
                    <a:gd name="T20" fmla="*/ 14 w 67"/>
                    <a:gd name="T21" fmla="*/ 12 h 24"/>
                    <a:gd name="T22" fmla="*/ 30 w 67"/>
                    <a:gd name="T23" fmla="*/ 20 h 24"/>
                    <a:gd name="T24" fmla="*/ 37 w 67"/>
                    <a:gd name="T25"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24">
                      <a:moveTo>
                        <a:pt x="37" y="23"/>
                      </a:moveTo>
                      <a:cubicBezTo>
                        <a:pt x="41" y="24"/>
                        <a:pt x="39" y="20"/>
                        <a:pt x="40" y="18"/>
                      </a:cubicBezTo>
                      <a:cubicBezTo>
                        <a:pt x="43" y="14"/>
                        <a:pt x="55" y="18"/>
                        <a:pt x="60" y="19"/>
                      </a:cubicBezTo>
                      <a:cubicBezTo>
                        <a:pt x="61" y="19"/>
                        <a:pt x="65" y="20"/>
                        <a:pt x="66" y="18"/>
                      </a:cubicBezTo>
                      <a:cubicBezTo>
                        <a:pt x="67" y="16"/>
                        <a:pt x="65" y="14"/>
                        <a:pt x="63" y="13"/>
                      </a:cubicBezTo>
                      <a:cubicBezTo>
                        <a:pt x="58" y="10"/>
                        <a:pt x="51" y="8"/>
                        <a:pt x="45" y="5"/>
                      </a:cubicBezTo>
                      <a:cubicBezTo>
                        <a:pt x="39" y="1"/>
                        <a:pt x="32" y="0"/>
                        <a:pt x="25" y="0"/>
                      </a:cubicBezTo>
                      <a:cubicBezTo>
                        <a:pt x="20" y="1"/>
                        <a:pt x="11" y="2"/>
                        <a:pt x="6" y="5"/>
                      </a:cubicBezTo>
                      <a:cubicBezTo>
                        <a:pt x="0" y="9"/>
                        <a:pt x="11" y="10"/>
                        <a:pt x="14" y="12"/>
                      </a:cubicBezTo>
                      <a:cubicBezTo>
                        <a:pt x="13" y="12"/>
                        <a:pt x="13" y="12"/>
                        <a:pt x="12" y="11"/>
                      </a:cubicBezTo>
                      <a:cubicBezTo>
                        <a:pt x="13" y="12"/>
                        <a:pt x="13" y="12"/>
                        <a:pt x="14" y="12"/>
                      </a:cubicBezTo>
                      <a:cubicBezTo>
                        <a:pt x="19" y="17"/>
                        <a:pt x="23" y="18"/>
                        <a:pt x="30" y="20"/>
                      </a:cubicBezTo>
                      <a:cubicBezTo>
                        <a:pt x="32" y="20"/>
                        <a:pt x="35" y="23"/>
                        <a:pt x="37" y="23"/>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nvGrpSpPr>
                <p:cNvPr id="637" name="Group 636">
                  <a:extLst>
                    <a:ext uri="{FF2B5EF4-FFF2-40B4-BE49-F238E27FC236}">
                      <a16:creationId xmlns:a16="http://schemas.microsoft.com/office/drawing/2014/main" id="{E35F62E7-BBCC-4E35-B0A9-839B338C7D9A}"/>
                    </a:ext>
                  </a:extLst>
                </p:cNvPr>
                <p:cNvGrpSpPr/>
                <p:nvPr/>
              </p:nvGrpSpPr>
              <p:grpSpPr>
                <a:xfrm>
                  <a:off x="3611406" y="3866257"/>
                  <a:ext cx="52388" cy="20638"/>
                  <a:chOff x="3675067" y="4068814"/>
                  <a:chExt cx="52388" cy="20638"/>
                </a:xfrm>
                <a:grpFill/>
              </p:grpSpPr>
              <p:sp>
                <p:nvSpPr>
                  <p:cNvPr id="645" name="Freeform 313">
                    <a:extLst>
                      <a:ext uri="{FF2B5EF4-FFF2-40B4-BE49-F238E27FC236}">
                        <a16:creationId xmlns:a16="http://schemas.microsoft.com/office/drawing/2014/main" id="{D7CA57A5-8D62-493B-B105-4D4F52D0C9CF}"/>
                      </a:ext>
                    </a:extLst>
                  </p:cNvPr>
                  <p:cNvSpPr>
                    <a:spLocks/>
                  </p:cNvSpPr>
                  <p:nvPr/>
                </p:nvSpPr>
                <p:spPr bwMode="auto">
                  <a:xfrm>
                    <a:off x="3695705" y="4086277"/>
                    <a:ext cx="0" cy="1588"/>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0" y="1"/>
                          <a:pt x="0" y="1"/>
                          <a:pt x="1"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46" name="Freeform 314">
                    <a:extLst>
                      <a:ext uri="{FF2B5EF4-FFF2-40B4-BE49-F238E27FC236}">
                        <a16:creationId xmlns:a16="http://schemas.microsoft.com/office/drawing/2014/main" id="{C23EE7FB-A67F-4074-8BDB-367B87E7313D}"/>
                      </a:ext>
                    </a:extLst>
                  </p:cNvPr>
                  <p:cNvSpPr>
                    <a:spLocks/>
                  </p:cNvSpPr>
                  <p:nvPr/>
                </p:nvSpPr>
                <p:spPr bwMode="auto">
                  <a:xfrm>
                    <a:off x="3675067" y="4068814"/>
                    <a:ext cx="52388" cy="20638"/>
                  </a:xfrm>
                  <a:custGeom>
                    <a:avLst/>
                    <a:gdLst>
                      <a:gd name="T0" fmla="*/ 20 w 49"/>
                      <a:gd name="T1" fmla="*/ 16 h 19"/>
                      <a:gd name="T2" fmla="*/ 37 w 49"/>
                      <a:gd name="T3" fmla="*/ 17 h 19"/>
                      <a:gd name="T4" fmla="*/ 48 w 49"/>
                      <a:gd name="T5" fmla="*/ 8 h 19"/>
                      <a:gd name="T6" fmla="*/ 46 w 49"/>
                      <a:gd name="T7" fmla="*/ 2 h 19"/>
                      <a:gd name="T8" fmla="*/ 39 w 49"/>
                      <a:gd name="T9" fmla="*/ 3 h 19"/>
                      <a:gd name="T10" fmla="*/ 31 w 49"/>
                      <a:gd name="T11" fmla="*/ 1 h 19"/>
                      <a:gd name="T12" fmla="*/ 16 w 49"/>
                      <a:gd name="T13" fmla="*/ 1 h 19"/>
                      <a:gd name="T14" fmla="*/ 4 w 49"/>
                      <a:gd name="T15" fmla="*/ 4 h 19"/>
                      <a:gd name="T16" fmla="*/ 4 w 49"/>
                      <a:gd name="T17" fmla="*/ 15 h 19"/>
                      <a:gd name="T18" fmla="*/ 20 w 49"/>
                      <a:gd name="T19" fmla="*/ 16 h 19"/>
                      <a:gd name="T20" fmla="*/ 20 w 49"/>
                      <a:gd name="T21"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9">
                        <a:moveTo>
                          <a:pt x="20" y="16"/>
                        </a:moveTo>
                        <a:cubicBezTo>
                          <a:pt x="26" y="14"/>
                          <a:pt x="32" y="18"/>
                          <a:pt x="37" y="17"/>
                        </a:cubicBezTo>
                        <a:cubicBezTo>
                          <a:pt x="41" y="16"/>
                          <a:pt x="46" y="12"/>
                          <a:pt x="48" y="8"/>
                        </a:cubicBezTo>
                        <a:cubicBezTo>
                          <a:pt x="49" y="5"/>
                          <a:pt x="49" y="3"/>
                          <a:pt x="46" y="2"/>
                        </a:cubicBezTo>
                        <a:cubicBezTo>
                          <a:pt x="44" y="2"/>
                          <a:pt x="41" y="3"/>
                          <a:pt x="39" y="3"/>
                        </a:cubicBezTo>
                        <a:cubicBezTo>
                          <a:pt x="37" y="2"/>
                          <a:pt x="34" y="2"/>
                          <a:pt x="31" y="1"/>
                        </a:cubicBezTo>
                        <a:cubicBezTo>
                          <a:pt x="26" y="1"/>
                          <a:pt x="21" y="1"/>
                          <a:pt x="16" y="1"/>
                        </a:cubicBezTo>
                        <a:cubicBezTo>
                          <a:pt x="12" y="1"/>
                          <a:pt x="6" y="0"/>
                          <a:pt x="4" y="4"/>
                        </a:cubicBezTo>
                        <a:cubicBezTo>
                          <a:pt x="1" y="8"/>
                          <a:pt x="0" y="12"/>
                          <a:pt x="4" y="15"/>
                        </a:cubicBezTo>
                        <a:cubicBezTo>
                          <a:pt x="9" y="19"/>
                          <a:pt x="14" y="19"/>
                          <a:pt x="20" y="16"/>
                        </a:cubicBezTo>
                        <a:cubicBezTo>
                          <a:pt x="22" y="16"/>
                          <a:pt x="21" y="16"/>
                          <a:pt x="20" y="16"/>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sp>
              <p:nvSpPr>
                <p:cNvPr id="638" name="Freeform 315">
                  <a:extLst>
                    <a:ext uri="{FF2B5EF4-FFF2-40B4-BE49-F238E27FC236}">
                      <a16:creationId xmlns:a16="http://schemas.microsoft.com/office/drawing/2014/main" id="{DCE9F29C-1AF7-4D6B-A58C-E48C4B36B2D0}"/>
                    </a:ext>
                  </a:extLst>
                </p:cNvPr>
                <p:cNvSpPr>
                  <a:spLocks/>
                </p:cNvSpPr>
                <p:nvPr/>
              </p:nvSpPr>
              <p:spPr bwMode="auto">
                <a:xfrm>
                  <a:off x="3417731" y="3874195"/>
                  <a:ext cx="6350" cy="3175"/>
                </a:xfrm>
                <a:custGeom>
                  <a:avLst/>
                  <a:gdLst>
                    <a:gd name="T0" fmla="*/ 3 w 7"/>
                    <a:gd name="T1" fmla="*/ 1 h 3"/>
                    <a:gd name="T2" fmla="*/ 3 w 7"/>
                    <a:gd name="T3" fmla="*/ 1 h 3"/>
                  </a:gdLst>
                  <a:ahLst/>
                  <a:cxnLst>
                    <a:cxn ang="0">
                      <a:pos x="T0" y="T1"/>
                    </a:cxn>
                    <a:cxn ang="0">
                      <a:pos x="T2" y="T3"/>
                    </a:cxn>
                  </a:cxnLst>
                  <a:rect l="0" t="0" r="r" b="b"/>
                  <a:pathLst>
                    <a:path w="7" h="3">
                      <a:moveTo>
                        <a:pt x="3" y="1"/>
                      </a:moveTo>
                      <a:cubicBezTo>
                        <a:pt x="0" y="0"/>
                        <a:pt x="7" y="3"/>
                        <a:pt x="3" y="1"/>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39" name="Freeform 316">
                  <a:extLst>
                    <a:ext uri="{FF2B5EF4-FFF2-40B4-BE49-F238E27FC236}">
                      <a16:creationId xmlns:a16="http://schemas.microsoft.com/office/drawing/2014/main" id="{A11BAF8D-F422-4AB1-A641-8F963CB3CBAD}"/>
                    </a:ext>
                  </a:extLst>
                </p:cNvPr>
                <p:cNvSpPr>
                  <a:spLocks/>
                </p:cNvSpPr>
                <p:nvPr/>
              </p:nvSpPr>
              <p:spPr bwMode="auto">
                <a:xfrm>
                  <a:off x="3382806" y="3812281"/>
                  <a:ext cx="87313" cy="69851"/>
                </a:xfrm>
                <a:custGeom>
                  <a:avLst/>
                  <a:gdLst>
                    <a:gd name="T0" fmla="*/ 3 w 81"/>
                    <a:gd name="T1" fmla="*/ 48 h 66"/>
                    <a:gd name="T2" fmla="*/ 5 w 81"/>
                    <a:gd name="T3" fmla="*/ 58 h 66"/>
                    <a:gd name="T4" fmla="*/ 16 w 81"/>
                    <a:gd name="T5" fmla="*/ 62 h 66"/>
                    <a:gd name="T6" fmla="*/ 18 w 81"/>
                    <a:gd name="T7" fmla="*/ 65 h 66"/>
                    <a:gd name="T8" fmla="*/ 23 w 81"/>
                    <a:gd name="T9" fmla="*/ 63 h 66"/>
                    <a:gd name="T10" fmla="*/ 27 w 81"/>
                    <a:gd name="T11" fmla="*/ 64 h 66"/>
                    <a:gd name="T12" fmla="*/ 24 w 81"/>
                    <a:gd name="T13" fmla="*/ 60 h 66"/>
                    <a:gd name="T14" fmla="*/ 35 w 81"/>
                    <a:gd name="T15" fmla="*/ 59 h 66"/>
                    <a:gd name="T16" fmla="*/ 46 w 81"/>
                    <a:gd name="T17" fmla="*/ 61 h 66"/>
                    <a:gd name="T18" fmla="*/ 57 w 81"/>
                    <a:gd name="T19" fmla="*/ 61 h 66"/>
                    <a:gd name="T20" fmla="*/ 80 w 81"/>
                    <a:gd name="T21" fmla="*/ 62 h 66"/>
                    <a:gd name="T22" fmla="*/ 73 w 81"/>
                    <a:gd name="T23" fmla="*/ 51 h 66"/>
                    <a:gd name="T24" fmla="*/ 78 w 81"/>
                    <a:gd name="T25" fmla="*/ 42 h 66"/>
                    <a:gd name="T26" fmla="*/ 79 w 81"/>
                    <a:gd name="T27" fmla="*/ 32 h 66"/>
                    <a:gd name="T28" fmla="*/ 78 w 81"/>
                    <a:gd name="T29" fmla="*/ 14 h 66"/>
                    <a:gd name="T30" fmla="*/ 66 w 81"/>
                    <a:gd name="T31" fmla="*/ 14 h 66"/>
                    <a:gd name="T32" fmla="*/ 60 w 81"/>
                    <a:gd name="T33" fmla="*/ 7 h 66"/>
                    <a:gd name="T34" fmla="*/ 48 w 81"/>
                    <a:gd name="T35" fmla="*/ 3 h 66"/>
                    <a:gd name="T36" fmla="*/ 47 w 81"/>
                    <a:gd name="T37" fmla="*/ 5 h 66"/>
                    <a:gd name="T38" fmla="*/ 47 w 81"/>
                    <a:gd name="T39" fmla="*/ 8 h 66"/>
                    <a:gd name="T40" fmla="*/ 35 w 81"/>
                    <a:gd name="T41" fmla="*/ 11 h 66"/>
                    <a:gd name="T42" fmla="*/ 39 w 81"/>
                    <a:gd name="T43" fmla="*/ 19 h 66"/>
                    <a:gd name="T44" fmla="*/ 51 w 81"/>
                    <a:gd name="T45" fmla="*/ 20 h 66"/>
                    <a:gd name="T46" fmla="*/ 55 w 81"/>
                    <a:gd name="T47" fmla="*/ 26 h 66"/>
                    <a:gd name="T48" fmla="*/ 52 w 81"/>
                    <a:gd name="T49" fmla="*/ 32 h 66"/>
                    <a:gd name="T50" fmla="*/ 54 w 81"/>
                    <a:gd name="T51" fmla="*/ 35 h 66"/>
                    <a:gd name="T52" fmla="*/ 55 w 81"/>
                    <a:gd name="T53" fmla="*/ 39 h 66"/>
                    <a:gd name="T54" fmla="*/ 66 w 81"/>
                    <a:gd name="T55" fmla="*/ 46 h 66"/>
                    <a:gd name="T56" fmla="*/ 59 w 81"/>
                    <a:gd name="T57" fmla="*/ 49 h 66"/>
                    <a:gd name="T58" fmla="*/ 55 w 81"/>
                    <a:gd name="T59" fmla="*/ 52 h 66"/>
                    <a:gd name="T60" fmla="*/ 47 w 81"/>
                    <a:gd name="T61" fmla="*/ 53 h 66"/>
                    <a:gd name="T62" fmla="*/ 39 w 81"/>
                    <a:gd name="T63" fmla="*/ 51 h 66"/>
                    <a:gd name="T64" fmla="*/ 32 w 81"/>
                    <a:gd name="T65" fmla="*/ 52 h 66"/>
                    <a:gd name="T66" fmla="*/ 17 w 81"/>
                    <a:gd name="T67" fmla="*/ 48 h 66"/>
                    <a:gd name="T68" fmla="*/ 3 w 81"/>
                    <a:gd name="T69"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 h="66">
                      <a:moveTo>
                        <a:pt x="3" y="48"/>
                      </a:moveTo>
                      <a:cubicBezTo>
                        <a:pt x="0" y="51"/>
                        <a:pt x="2" y="56"/>
                        <a:pt x="5" y="58"/>
                      </a:cubicBezTo>
                      <a:cubicBezTo>
                        <a:pt x="9" y="59"/>
                        <a:pt x="15" y="58"/>
                        <a:pt x="16" y="62"/>
                      </a:cubicBezTo>
                      <a:cubicBezTo>
                        <a:pt x="17" y="63"/>
                        <a:pt x="14" y="65"/>
                        <a:pt x="18" y="65"/>
                      </a:cubicBezTo>
                      <a:cubicBezTo>
                        <a:pt x="20" y="65"/>
                        <a:pt x="21" y="63"/>
                        <a:pt x="23" y="63"/>
                      </a:cubicBezTo>
                      <a:cubicBezTo>
                        <a:pt x="24" y="63"/>
                        <a:pt x="26" y="66"/>
                        <a:pt x="27" y="64"/>
                      </a:cubicBezTo>
                      <a:cubicBezTo>
                        <a:pt x="27" y="63"/>
                        <a:pt x="24" y="61"/>
                        <a:pt x="24" y="60"/>
                      </a:cubicBezTo>
                      <a:cubicBezTo>
                        <a:pt x="24" y="54"/>
                        <a:pt x="33" y="58"/>
                        <a:pt x="35" y="59"/>
                      </a:cubicBezTo>
                      <a:cubicBezTo>
                        <a:pt x="39" y="61"/>
                        <a:pt x="43" y="60"/>
                        <a:pt x="46" y="61"/>
                      </a:cubicBezTo>
                      <a:cubicBezTo>
                        <a:pt x="50" y="61"/>
                        <a:pt x="53" y="62"/>
                        <a:pt x="57" y="61"/>
                      </a:cubicBezTo>
                      <a:cubicBezTo>
                        <a:pt x="63" y="58"/>
                        <a:pt x="74" y="61"/>
                        <a:pt x="80" y="62"/>
                      </a:cubicBezTo>
                      <a:cubicBezTo>
                        <a:pt x="80" y="57"/>
                        <a:pt x="74" y="56"/>
                        <a:pt x="73" y="51"/>
                      </a:cubicBezTo>
                      <a:cubicBezTo>
                        <a:pt x="72" y="46"/>
                        <a:pt x="76" y="45"/>
                        <a:pt x="78" y="42"/>
                      </a:cubicBezTo>
                      <a:cubicBezTo>
                        <a:pt x="81" y="39"/>
                        <a:pt x="79" y="35"/>
                        <a:pt x="79" y="32"/>
                      </a:cubicBezTo>
                      <a:cubicBezTo>
                        <a:pt x="79" y="26"/>
                        <a:pt x="79" y="20"/>
                        <a:pt x="78" y="14"/>
                      </a:cubicBezTo>
                      <a:cubicBezTo>
                        <a:pt x="74" y="16"/>
                        <a:pt x="71" y="16"/>
                        <a:pt x="66" y="14"/>
                      </a:cubicBezTo>
                      <a:cubicBezTo>
                        <a:pt x="62" y="13"/>
                        <a:pt x="63" y="9"/>
                        <a:pt x="60" y="7"/>
                      </a:cubicBezTo>
                      <a:cubicBezTo>
                        <a:pt x="56" y="5"/>
                        <a:pt x="52" y="0"/>
                        <a:pt x="48" y="3"/>
                      </a:cubicBezTo>
                      <a:cubicBezTo>
                        <a:pt x="46" y="4"/>
                        <a:pt x="47" y="3"/>
                        <a:pt x="47" y="5"/>
                      </a:cubicBezTo>
                      <a:cubicBezTo>
                        <a:pt x="49" y="8"/>
                        <a:pt x="50" y="7"/>
                        <a:pt x="47" y="8"/>
                      </a:cubicBezTo>
                      <a:cubicBezTo>
                        <a:pt x="44" y="10"/>
                        <a:pt x="39" y="9"/>
                        <a:pt x="35" y="11"/>
                      </a:cubicBezTo>
                      <a:cubicBezTo>
                        <a:pt x="29" y="14"/>
                        <a:pt x="35" y="18"/>
                        <a:pt x="39" y="19"/>
                      </a:cubicBezTo>
                      <a:cubicBezTo>
                        <a:pt x="44" y="19"/>
                        <a:pt x="47" y="18"/>
                        <a:pt x="51" y="20"/>
                      </a:cubicBezTo>
                      <a:cubicBezTo>
                        <a:pt x="52" y="21"/>
                        <a:pt x="55" y="24"/>
                        <a:pt x="55" y="26"/>
                      </a:cubicBezTo>
                      <a:cubicBezTo>
                        <a:pt x="55" y="28"/>
                        <a:pt x="52" y="30"/>
                        <a:pt x="52" y="32"/>
                      </a:cubicBezTo>
                      <a:cubicBezTo>
                        <a:pt x="52" y="34"/>
                        <a:pt x="53" y="34"/>
                        <a:pt x="54" y="35"/>
                      </a:cubicBezTo>
                      <a:cubicBezTo>
                        <a:pt x="55" y="37"/>
                        <a:pt x="55" y="38"/>
                        <a:pt x="55" y="39"/>
                      </a:cubicBezTo>
                      <a:cubicBezTo>
                        <a:pt x="57" y="43"/>
                        <a:pt x="64" y="42"/>
                        <a:pt x="66" y="46"/>
                      </a:cubicBezTo>
                      <a:cubicBezTo>
                        <a:pt x="68" y="51"/>
                        <a:pt x="61" y="48"/>
                        <a:pt x="59" y="49"/>
                      </a:cubicBezTo>
                      <a:cubicBezTo>
                        <a:pt x="57" y="50"/>
                        <a:pt x="56" y="51"/>
                        <a:pt x="55" y="52"/>
                      </a:cubicBezTo>
                      <a:cubicBezTo>
                        <a:pt x="53" y="53"/>
                        <a:pt x="50" y="54"/>
                        <a:pt x="47" y="53"/>
                      </a:cubicBezTo>
                      <a:cubicBezTo>
                        <a:pt x="44" y="53"/>
                        <a:pt x="42" y="51"/>
                        <a:pt x="39" y="51"/>
                      </a:cubicBezTo>
                      <a:cubicBezTo>
                        <a:pt x="37" y="51"/>
                        <a:pt x="34" y="52"/>
                        <a:pt x="32" y="52"/>
                      </a:cubicBezTo>
                      <a:cubicBezTo>
                        <a:pt x="26" y="51"/>
                        <a:pt x="22" y="50"/>
                        <a:pt x="17" y="48"/>
                      </a:cubicBezTo>
                      <a:cubicBezTo>
                        <a:pt x="14" y="47"/>
                        <a:pt x="5" y="46"/>
                        <a:pt x="3" y="48"/>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40" name="Freeform 317">
                  <a:extLst>
                    <a:ext uri="{FF2B5EF4-FFF2-40B4-BE49-F238E27FC236}">
                      <a16:creationId xmlns:a16="http://schemas.microsoft.com/office/drawing/2014/main" id="{C7765D8F-B787-41C0-8984-E17702CC768D}"/>
                    </a:ext>
                  </a:extLst>
                </p:cNvPr>
                <p:cNvSpPr>
                  <a:spLocks/>
                </p:cNvSpPr>
                <p:nvPr/>
              </p:nvSpPr>
              <p:spPr bwMode="auto">
                <a:xfrm>
                  <a:off x="3493931" y="3820219"/>
                  <a:ext cx="0"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cubicBezTo>
                        <a:pt x="0" y="0"/>
                        <a:pt x="0" y="0"/>
                        <a:pt x="0"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41" name="Freeform 318">
                  <a:extLst>
                    <a:ext uri="{FF2B5EF4-FFF2-40B4-BE49-F238E27FC236}">
                      <a16:creationId xmlns:a16="http://schemas.microsoft.com/office/drawing/2014/main" id="{2683CE3F-6BF5-45BE-9915-6FD47CD62DB6}"/>
                    </a:ext>
                  </a:extLst>
                </p:cNvPr>
                <p:cNvSpPr>
                  <a:spLocks/>
                </p:cNvSpPr>
                <p:nvPr/>
              </p:nvSpPr>
              <p:spPr bwMode="auto">
                <a:xfrm>
                  <a:off x="3465356" y="3820219"/>
                  <a:ext cx="115888" cy="74613"/>
                </a:xfrm>
                <a:custGeom>
                  <a:avLst/>
                  <a:gdLst>
                    <a:gd name="T0" fmla="*/ 0 w 107"/>
                    <a:gd name="T1" fmla="*/ 43 h 71"/>
                    <a:gd name="T2" fmla="*/ 5 w 107"/>
                    <a:gd name="T3" fmla="*/ 50 h 71"/>
                    <a:gd name="T4" fmla="*/ 7 w 107"/>
                    <a:gd name="T5" fmla="*/ 59 h 71"/>
                    <a:gd name="T6" fmla="*/ 11 w 107"/>
                    <a:gd name="T7" fmla="*/ 67 h 71"/>
                    <a:gd name="T8" fmla="*/ 17 w 107"/>
                    <a:gd name="T9" fmla="*/ 69 h 71"/>
                    <a:gd name="T10" fmla="*/ 22 w 107"/>
                    <a:gd name="T11" fmla="*/ 53 h 71"/>
                    <a:gd name="T12" fmla="*/ 30 w 107"/>
                    <a:gd name="T13" fmla="*/ 51 h 71"/>
                    <a:gd name="T14" fmla="*/ 36 w 107"/>
                    <a:gd name="T15" fmla="*/ 48 h 71"/>
                    <a:gd name="T16" fmla="*/ 39 w 107"/>
                    <a:gd name="T17" fmla="*/ 52 h 71"/>
                    <a:gd name="T18" fmla="*/ 44 w 107"/>
                    <a:gd name="T19" fmla="*/ 54 h 71"/>
                    <a:gd name="T20" fmla="*/ 56 w 107"/>
                    <a:gd name="T21" fmla="*/ 49 h 71"/>
                    <a:gd name="T22" fmla="*/ 64 w 107"/>
                    <a:gd name="T23" fmla="*/ 46 h 71"/>
                    <a:gd name="T24" fmla="*/ 72 w 107"/>
                    <a:gd name="T25" fmla="*/ 49 h 71"/>
                    <a:gd name="T26" fmla="*/ 81 w 107"/>
                    <a:gd name="T27" fmla="*/ 48 h 71"/>
                    <a:gd name="T28" fmla="*/ 90 w 107"/>
                    <a:gd name="T29" fmla="*/ 48 h 71"/>
                    <a:gd name="T30" fmla="*/ 94 w 107"/>
                    <a:gd name="T31" fmla="*/ 54 h 71"/>
                    <a:gd name="T32" fmla="*/ 97 w 107"/>
                    <a:gd name="T33" fmla="*/ 50 h 71"/>
                    <a:gd name="T34" fmla="*/ 103 w 107"/>
                    <a:gd name="T35" fmla="*/ 37 h 71"/>
                    <a:gd name="T36" fmla="*/ 100 w 107"/>
                    <a:gd name="T37" fmla="*/ 36 h 71"/>
                    <a:gd name="T38" fmla="*/ 97 w 107"/>
                    <a:gd name="T39" fmla="*/ 33 h 71"/>
                    <a:gd name="T40" fmla="*/ 89 w 107"/>
                    <a:gd name="T41" fmla="*/ 31 h 71"/>
                    <a:gd name="T42" fmla="*/ 81 w 107"/>
                    <a:gd name="T43" fmla="*/ 28 h 71"/>
                    <a:gd name="T44" fmla="*/ 71 w 107"/>
                    <a:gd name="T45" fmla="*/ 28 h 71"/>
                    <a:gd name="T46" fmla="*/ 67 w 107"/>
                    <a:gd name="T47" fmla="*/ 24 h 71"/>
                    <a:gd name="T48" fmla="*/ 73 w 107"/>
                    <a:gd name="T49" fmla="*/ 22 h 71"/>
                    <a:gd name="T50" fmla="*/ 69 w 107"/>
                    <a:gd name="T51" fmla="*/ 20 h 71"/>
                    <a:gd name="T52" fmla="*/ 60 w 107"/>
                    <a:gd name="T53" fmla="*/ 14 h 71"/>
                    <a:gd name="T54" fmla="*/ 58 w 107"/>
                    <a:gd name="T55" fmla="*/ 7 h 71"/>
                    <a:gd name="T56" fmla="*/ 47 w 107"/>
                    <a:gd name="T57" fmla="*/ 7 h 71"/>
                    <a:gd name="T58" fmla="*/ 36 w 107"/>
                    <a:gd name="T59" fmla="*/ 3 h 71"/>
                    <a:gd name="T60" fmla="*/ 26 w 107"/>
                    <a:gd name="T61" fmla="*/ 1 h 71"/>
                    <a:gd name="T62" fmla="*/ 19 w 107"/>
                    <a:gd name="T63" fmla="*/ 4 h 71"/>
                    <a:gd name="T64" fmla="*/ 13 w 107"/>
                    <a:gd name="T65" fmla="*/ 4 h 71"/>
                    <a:gd name="T66" fmla="*/ 5 w 107"/>
                    <a:gd name="T67" fmla="*/ 4 h 71"/>
                    <a:gd name="T68" fmla="*/ 6 w 107"/>
                    <a:gd name="T69" fmla="*/ 14 h 71"/>
                    <a:gd name="T70" fmla="*/ 6 w 107"/>
                    <a:gd name="T71" fmla="*/ 24 h 71"/>
                    <a:gd name="T72" fmla="*/ 7 w 107"/>
                    <a:gd name="T73" fmla="*/ 31 h 71"/>
                    <a:gd name="T74" fmla="*/ 3 w 107"/>
                    <a:gd name="T75" fmla="*/ 38 h 71"/>
                    <a:gd name="T76" fmla="*/ 0 w 107"/>
                    <a:gd name="T77" fmla="*/ 4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7" h="71">
                      <a:moveTo>
                        <a:pt x="0" y="43"/>
                      </a:moveTo>
                      <a:cubicBezTo>
                        <a:pt x="0" y="46"/>
                        <a:pt x="4" y="48"/>
                        <a:pt x="5" y="50"/>
                      </a:cubicBezTo>
                      <a:cubicBezTo>
                        <a:pt x="7" y="53"/>
                        <a:pt x="7" y="56"/>
                        <a:pt x="7" y="59"/>
                      </a:cubicBezTo>
                      <a:cubicBezTo>
                        <a:pt x="7" y="63"/>
                        <a:pt x="8" y="64"/>
                        <a:pt x="11" y="67"/>
                      </a:cubicBezTo>
                      <a:cubicBezTo>
                        <a:pt x="13" y="68"/>
                        <a:pt x="14" y="71"/>
                        <a:pt x="17" y="69"/>
                      </a:cubicBezTo>
                      <a:cubicBezTo>
                        <a:pt x="22" y="65"/>
                        <a:pt x="18" y="57"/>
                        <a:pt x="22" y="53"/>
                      </a:cubicBezTo>
                      <a:cubicBezTo>
                        <a:pt x="24" y="51"/>
                        <a:pt x="27" y="52"/>
                        <a:pt x="30" y="51"/>
                      </a:cubicBezTo>
                      <a:cubicBezTo>
                        <a:pt x="32" y="51"/>
                        <a:pt x="33" y="48"/>
                        <a:pt x="36" y="48"/>
                      </a:cubicBezTo>
                      <a:cubicBezTo>
                        <a:pt x="39" y="48"/>
                        <a:pt x="38" y="50"/>
                        <a:pt x="39" y="52"/>
                      </a:cubicBezTo>
                      <a:cubicBezTo>
                        <a:pt x="40" y="54"/>
                        <a:pt x="42" y="54"/>
                        <a:pt x="44" y="54"/>
                      </a:cubicBezTo>
                      <a:cubicBezTo>
                        <a:pt x="50" y="55"/>
                        <a:pt x="52" y="54"/>
                        <a:pt x="56" y="49"/>
                      </a:cubicBezTo>
                      <a:cubicBezTo>
                        <a:pt x="58" y="46"/>
                        <a:pt x="60" y="44"/>
                        <a:pt x="64" y="46"/>
                      </a:cubicBezTo>
                      <a:cubicBezTo>
                        <a:pt x="67" y="47"/>
                        <a:pt x="68" y="49"/>
                        <a:pt x="72" y="49"/>
                      </a:cubicBezTo>
                      <a:cubicBezTo>
                        <a:pt x="75" y="48"/>
                        <a:pt x="78" y="48"/>
                        <a:pt x="81" y="48"/>
                      </a:cubicBezTo>
                      <a:cubicBezTo>
                        <a:pt x="84" y="47"/>
                        <a:pt x="88" y="46"/>
                        <a:pt x="90" y="48"/>
                      </a:cubicBezTo>
                      <a:cubicBezTo>
                        <a:pt x="93" y="49"/>
                        <a:pt x="92" y="53"/>
                        <a:pt x="94" y="54"/>
                      </a:cubicBezTo>
                      <a:cubicBezTo>
                        <a:pt x="96" y="56"/>
                        <a:pt x="96" y="52"/>
                        <a:pt x="97" y="50"/>
                      </a:cubicBezTo>
                      <a:cubicBezTo>
                        <a:pt x="99" y="46"/>
                        <a:pt x="107" y="42"/>
                        <a:pt x="103" y="37"/>
                      </a:cubicBezTo>
                      <a:cubicBezTo>
                        <a:pt x="102" y="36"/>
                        <a:pt x="101" y="36"/>
                        <a:pt x="100" y="36"/>
                      </a:cubicBezTo>
                      <a:cubicBezTo>
                        <a:pt x="99" y="35"/>
                        <a:pt x="98" y="34"/>
                        <a:pt x="97" y="33"/>
                      </a:cubicBezTo>
                      <a:cubicBezTo>
                        <a:pt x="95" y="32"/>
                        <a:pt x="92" y="31"/>
                        <a:pt x="89" y="31"/>
                      </a:cubicBezTo>
                      <a:cubicBezTo>
                        <a:pt x="86" y="30"/>
                        <a:pt x="84" y="29"/>
                        <a:pt x="81" y="28"/>
                      </a:cubicBezTo>
                      <a:cubicBezTo>
                        <a:pt x="77" y="26"/>
                        <a:pt x="75" y="28"/>
                        <a:pt x="71" y="28"/>
                      </a:cubicBezTo>
                      <a:cubicBezTo>
                        <a:pt x="68" y="28"/>
                        <a:pt x="65" y="27"/>
                        <a:pt x="67" y="24"/>
                      </a:cubicBezTo>
                      <a:cubicBezTo>
                        <a:pt x="68" y="22"/>
                        <a:pt x="71" y="23"/>
                        <a:pt x="73" y="22"/>
                      </a:cubicBezTo>
                      <a:cubicBezTo>
                        <a:pt x="75" y="19"/>
                        <a:pt x="71" y="20"/>
                        <a:pt x="69" y="20"/>
                      </a:cubicBezTo>
                      <a:cubicBezTo>
                        <a:pt x="64" y="20"/>
                        <a:pt x="61" y="19"/>
                        <a:pt x="60" y="14"/>
                      </a:cubicBezTo>
                      <a:cubicBezTo>
                        <a:pt x="60" y="11"/>
                        <a:pt x="61" y="8"/>
                        <a:pt x="58" y="7"/>
                      </a:cubicBezTo>
                      <a:cubicBezTo>
                        <a:pt x="55" y="6"/>
                        <a:pt x="51" y="7"/>
                        <a:pt x="47" y="7"/>
                      </a:cubicBezTo>
                      <a:cubicBezTo>
                        <a:pt x="43" y="6"/>
                        <a:pt x="40" y="5"/>
                        <a:pt x="36" y="3"/>
                      </a:cubicBezTo>
                      <a:cubicBezTo>
                        <a:pt x="33" y="1"/>
                        <a:pt x="30" y="0"/>
                        <a:pt x="26" y="1"/>
                      </a:cubicBezTo>
                      <a:cubicBezTo>
                        <a:pt x="24" y="2"/>
                        <a:pt x="22" y="4"/>
                        <a:pt x="19" y="4"/>
                      </a:cubicBezTo>
                      <a:cubicBezTo>
                        <a:pt x="17" y="4"/>
                        <a:pt x="15" y="4"/>
                        <a:pt x="13" y="4"/>
                      </a:cubicBezTo>
                      <a:cubicBezTo>
                        <a:pt x="12" y="3"/>
                        <a:pt x="6" y="3"/>
                        <a:pt x="5" y="4"/>
                      </a:cubicBezTo>
                      <a:cubicBezTo>
                        <a:pt x="4" y="5"/>
                        <a:pt x="6" y="12"/>
                        <a:pt x="6" y="14"/>
                      </a:cubicBezTo>
                      <a:cubicBezTo>
                        <a:pt x="6" y="18"/>
                        <a:pt x="6" y="21"/>
                        <a:pt x="6" y="24"/>
                      </a:cubicBezTo>
                      <a:cubicBezTo>
                        <a:pt x="6" y="26"/>
                        <a:pt x="7" y="28"/>
                        <a:pt x="7" y="31"/>
                      </a:cubicBezTo>
                      <a:cubicBezTo>
                        <a:pt x="6" y="33"/>
                        <a:pt x="5" y="36"/>
                        <a:pt x="3" y="38"/>
                      </a:cubicBezTo>
                      <a:cubicBezTo>
                        <a:pt x="2" y="40"/>
                        <a:pt x="0" y="40"/>
                        <a:pt x="0" y="43"/>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42" name="Freeform 321">
                  <a:extLst>
                    <a:ext uri="{FF2B5EF4-FFF2-40B4-BE49-F238E27FC236}">
                      <a16:creationId xmlns:a16="http://schemas.microsoft.com/office/drawing/2014/main" id="{F90E44A1-028C-4495-A89B-17C47FF30D19}"/>
                    </a:ext>
                  </a:extLst>
                </p:cNvPr>
                <p:cNvSpPr>
                  <a:spLocks/>
                </p:cNvSpPr>
                <p:nvPr/>
              </p:nvSpPr>
              <p:spPr bwMode="auto">
                <a:xfrm>
                  <a:off x="3117693" y="3756718"/>
                  <a:ext cx="1588" cy="1588"/>
                </a:xfrm>
                <a:custGeom>
                  <a:avLst/>
                  <a:gdLst>
                    <a:gd name="T0" fmla="*/ 0 w 2"/>
                    <a:gd name="T1" fmla="*/ 1 h 1"/>
                    <a:gd name="T2" fmla="*/ 1 w 2"/>
                    <a:gd name="T3" fmla="*/ 1 h 1"/>
                    <a:gd name="T4" fmla="*/ 0 w 2"/>
                    <a:gd name="T5" fmla="*/ 1 h 1"/>
                  </a:gdLst>
                  <a:ahLst/>
                  <a:cxnLst>
                    <a:cxn ang="0">
                      <a:pos x="T0" y="T1"/>
                    </a:cxn>
                    <a:cxn ang="0">
                      <a:pos x="T2" y="T3"/>
                    </a:cxn>
                    <a:cxn ang="0">
                      <a:pos x="T4" y="T5"/>
                    </a:cxn>
                  </a:cxnLst>
                  <a:rect l="0" t="0" r="r" b="b"/>
                  <a:pathLst>
                    <a:path w="2" h="1">
                      <a:moveTo>
                        <a:pt x="0" y="1"/>
                      </a:moveTo>
                      <a:cubicBezTo>
                        <a:pt x="1" y="1"/>
                        <a:pt x="1" y="1"/>
                        <a:pt x="1" y="1"/>
                      </a:cubicBezTo>
                      <a:cubicBezTo>
                        <a:pt x="2" y="0"/>
                        <a:pt x="2" y="0"/>
                        <a:pt x="0" y="1"/>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43" name="Freeform 322">
                  <a:extLst>
                    <a:ext uri="{FF2B5EF4-FFF2-40B4-BE49-F238E27FC236}">
                      <a16:creationId xmlns:a16="http://schemas.microsoft.com/office/drawing/2014/main" id="{BD5A45BC-E708-42CF-B92D-5EAA43BC8C09}"/>
                    </a:ext>
                  </a:extLst>
                </p:cNvPr>
                <p:cNvSpPr>
                  <a:spLocks/>
                </p:cNvSpPr>
                <p:nvPr/>
              </p:nvSpPr>
              <p:spPr bwMode="auto">
                <a:xfrm>
                  <a:off x="3108168" y="3755131"/>
                  <a:ext cx="22225" cy="19050"/>
                </a:xfrm>
                <a:custGeom>
                  <a:avLst/>
                  <a:gdLst>
                    <a:gd name="T0" fmla="*/ 8 w 20"/>
                    <a:gd name="T1" fmla="*/ 2 h 17"/>
                    <a:gd name="T2" fmla="*/ 3 w 20"/>
                    <a:gd name="T3" fmla="*/ 8 h 17"/>
                    <a:gd name="T4" fmla="*/ 11 w 20"/>
                    <a:gd name="T5" fmla="*/ 16 h 17"/>
                    <a:gd name="T6" fmla="*/ 19 w 20"/>
                    <a:gd name="T7" fmla="*/ 4 h 17"/>
                    <a:gd name="T8" fmla="*/ 9 w 20"/>
                    <a:gd name="T9" fmla="*/ 2 h 17"/>
                    <a:gd name="T10" fmla="*/ 8 w 20"/>
                    <a:gd name="T11" fmla="*/ 2 h 17"/>
                  </a:gdLst>
                  <a:ahLst/>
                  <a:cxnLst>
                    <a:cxn ang="0">
                      <a:pos x="T0" y="T1"/>
                    </a:cxn>
                    <a:cxn ang="0">
                      <a:pos x="T2" y="T3"/>
                    </a:cxn>
                    <a:cxn ang="0">
                      <a:pos x="T4" y="T5"/>
                    </a:cxn>
                    <a:cxn ang="0">
                      <a:pos x="T6" y="T7"/>
                    </a:cxn>
                    <a:cxn ang="0">
                      <a:pos x="T8" y="T9"/>
                    </a:cxn>
                    <a:cxn ang="0">
                      <a:pos x="T10" y="T11"/>
                    </a:cxn>
                  </a:cxnLst>
                  <a:rect l="0" t="0" r="r" b="b"/>
                  <a:pathLst>
                    <a:path w="20" h="17">
                      <a:moveTo>
                        <a:pt x="8" y="2"/>
                      </a:moveTo>
                      <a:cubicBezTo>
                        <a:pt x="5" y="5"/>
                        <a:pt x="0" y="3"/>
                        <a:pt x="3" y="8"/>
                      </a:cubicBezTo>
                      <a:cubicBezTo>
                        <a:pt x="5" y="11"/>
                        <a:pt x="8" y="17"/>
                        <a:pt x="11" y="16"/>
                      </a:cubicBezTo>
                      <a:cubicBezTo>
                        <a:pt x="15" y="15"/>
                        <a:pt x="20" y="8"/>
                        <a:pt x="19" y="4"/>
                      </a:cubicBezTo>
                      <a:cubicBezTo>
                        <a:pt x="18" y="0"/>
                        <a:pt x="12" y="0"/>
                        <a:pt x="9" y="2"/>
                      </a:cubicBezTo>
                      <a:cubicBezTo>
                        <a:pt x="8" y="2"/>
                        <a:pt x="6" y="4"/>
                        <a:pt x="8" y="2"/>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44" name="Freeform 323">
                  <a:extLst>
                    <a:ext uri="{FF2B5EF4-FFF2-40B4-BE49-F238E27FC236}">
                      <a16:creationId xmlns:a16="http://schemas.microsoft.com/office/drawing/2014/main" id="{CAB8BB12-4103-4AF7-B1DC-C2B9786C9727}"/>
                    </a:ext>
                  </a:extLst>
                </p:cNvPr>
                <p:cNvSpPr>
                  <a:spLocks/>
                </p:cNvSpPr>
                <p:nvPr/>
              </p:nvSpPr>
              <p:spPr bwMode="auto">
                <a:xfrm>
                  <a:off x="3057368" y="3712268"/>
                  <a:ext cx="336551" cy="111126"/>
                </a:xfrm>
                <a:custGeom>
                  <a:avLst/>
                  <a:gdLst>
                    <a:gd name="T0" fmla="*/ 198 w 313"/>
                    <a:gd name="T1" fmla="*/ 77 h 105"/>
                    <a:gd name="T2" fmla="*/ 208 w 313"/>
                    <a:gd name="T3" fmla="*/ 78 h 105"/>
                    <a:gd name="T4" fmla="*/ 218 w 313"/>
                    <a:gd name="T5" fmla="*/ 79 h 105"/>
                    <a:gd name="T6" fmla="*/ 224 w 313"/>
                    <a:gd name="T7" fmla="*/ 82 h 105"/>
                    <a:gd name="T8" fmla="*/ 223 w 313"/>
                    <a:gd name="T9" fmla="*/ 89 h 105"/>
                    <a:gd name="T10" fmla="*/ 211 w 313"/>
                    <a:gd name="T11" fmla="*/ 103 h 105"/>
                    <a:gd name="T12" fmla="*/ 223 w 313"/>
                    <a:gd name="T13" fmla="*/ 102 h 105"/>
                    <a:gd name="T14" fmla="*/ 238 w 313"/>
                    <a:gd name="T15" fmla="*/ 103 h 105"/>
                    <a:gd name="T16" fmla="*/ 255 w 313"/>
                    <a:gd name="T17" fmla="*/ 102 h 105"/>
                    <a:gd name="T18" fmla="*/ 267 w 313"/>
                    <a:gd name="T19" fmla="*/ 103 h 105"/>
                    <a:gd name="T20" fmla="*/ 278 w 313"/>
                    <a:gd name="T21" fmla="*/ 104 h 105"/>
                    <a:gd name="T22" fmla="*/ 287 w 313"/>
                    <a:gd name="T23" fmla="*/ 99 h 105"/>
                    <a:gd name="T24" fmla="*/ 300 w 313"/>
                    <a:gd name="T25" fmla="*/ 99 h 105"/>
                    <a:gd name="T26" fmla="*/ 313 w 313"/>
                    <a:gd name="T27" fmla="*/ 95 h 105"/>
                    <a:gd name="T28" fmla="*/ 309 w 313"/>
                    <a:gd name="T29" fmla="*/ 90 h 105"/>
                    <a:gd name="T30" fmla="*/ 299 w 313"/>
                    <a:gd name="T31" fmla="*/ 82 h 105"/>
                    <a:gd name="T32" fmla="*/ 290 w 313"/>
                    <a:gd name="T33" fmla="*/ 77 h 105"/>
                    <a:gd name="T34" fmla="*/ 277 w 313"/>
                    <a:gd name="T35" fmla="*/ 76 h 105"/>
                    <a:gd name="T36" fmla="*/ 273 w 313"/>
                    <a:gd name="T37" fmla="*/ 72 h 105"/>
                    <a:gd name="T38" fmla="*/ 268 w 313"/>
                    <a:gd name="T39" fmla="*/ 66 h 105"/>
                    <a:gd name="T40" fmla="*/ 259 w 313"/>
                    <a:gd name="T41" fmla="*/ 65 h 105"/>
                    <a:gd name="T42" fmla="*/ 252 w 313"/>
                    <a:gd name="T43" fmla="*/ 61 h 105"/>
                    <a:gd name="T44" fmla="*/ 235 w 313"/>
                    <a:gd name="T45" fmla="*/ 55 h 105"/>
                    <a:gd name="T46" fmla="*/ 216 w 313"/>
                    <a:gd name="T47" fmla="*/ 48 h 105"/>
                    <a:gd name="T48" fmla="*/ 198 w 313"/>
                    <a:gd name="T49" fmla="*/ 36 h 105"/>
                    <a:gd name="T50" fmla="*/ 177 w 313"/>
                    <a:gd name="T51" fmla="*/ 28 h 105"/>
                    <a:gd name="T52" fmla="*/ 159 w 313"/>
                    <a:gd name="T53" fmla="*/ 24 h 105"/>
                    <a:gd name="T54" fmla="*/ 147 w 313"/>
                    <a:gd name="T55" fmla="*/ 13 h 105"/>
                    <a:gd name="T56" fmla="*/ 132 w 313"/>
                    <a:gd name="T57" fmla="*/ 9 h 105"/>
                    <a:gd name="T58" fmla="*/ 112 w 313"/>
                    <a:gd name="T59" fmla="*/ 6 h 105"/>
                    <a:gd name="T60" fmla="*/ 92 w 313"/>
                    <a:gd name="T61" fmla="*/ 2 h 105"/>
                    <a:gd name="T62" fmla="*/ 69 w 313"/>
                    <a:gd name="T63" fmla="*/ 8 h 105"/>
                    <a:gd name="T64" fmla="*/ 43 w 313"/>
                    <a:gd name="T65" fmla="*/ 13 h 105"/>
                    <a:gd name="T66" fmla="*/ 24 w 313"/>
                    <a:gd name="T67" fmla="*/ 21 h 105"/>
                    <a:gd name="T68" fmla="*/ 18 w 313"/>
                    <a:gd name="T69" fmla="*/ 28 h 105"/>
                    <a:gd name="T70" fmla="*/ 17 w 313"/>
                    <a:gd name="T71" fmla="*/ 36 h 105"/>
                    <a:gd name="T72" fmla="*/ 0 w 313"/>
                    <a:gd name="T73" fmla="*/ 42 h 105"/>
                    <a:gd name="T74" fmla="*/ 8 w 313"/>
                    <a:gd name="T75" fmla="*/ 46 h 105"/>
                    <a:gd name="T76" fmla="*/ 15 w 313"/>
                    <a:gd name="T77" fmla="*/ 46 h 105"/>
                    <a:gd name="T78" fmla="*/ 22 w 313"/>
                    <a:gd name="T79" fmla="*/ 43 h 105"/>
                    <a:gd name="T80" fmla="*/ 27 w 313"/>
                    <a:gd name="T81" fmla="*/ 36 h 105"/>
                    <a:gd name="T82" fmla="*/ 45 w 313"/>
                    <a:gd name="T83" fmla="*/ 33 h 105"/>
                    <a:gd name="T84" fmla="*/ 48 w 313"/>
                    <a:gd name="T85" fmla="*/ 30 h 105"/>
                    <a:gd name="T86" fmla="*/ 55 w 313"/>
                    <a:gd name="T87" fmla="*/ 24 h 105"/>
                    <a:gd name="T88" fmla="*/ 62 w 313"/>
                    <a:gd name="T89" fmla="*/ 19 h 105"/>
                    <a:gd name="T90" fmla="*/ 74 w 313"/>
                    <a:gd name="T91" fmla="*/ 17 h 105"/>
                    <a:gd name="T92" fmla="*/ 86 w 313"/>
                    <a:gd name="T93" fmla="*/ 19 h 105"/>
                    <a:gd name="T94" fmla="*/ 93 w 313"/>
                    <a:gd name="T95" fmla="*/ 22 h 105"/>
                    <a:gd name="T96" fmla="*/ 85 w 313"/>
                    <a:gd name="T97" fmla="*/ 30 h 105"/>
                    <a:gd name="T98" fmla="*/ 93 w 313"/>
                    <a:gd name="T99" fmla="*/ 33 h 105"/>
                    <a:gd name="T100" fmla="*/ 106 w 313"/>
                    <a:gd name="T101" fmla="*/ 31 h 105"/>
                    <a:gd name="T102" fmla="*/ 111 w 313"/>
                    <a:gd name="T103" fmla="*/ 34 h 105"/>
                    <a:gd name="T104" fmla="*/ 119 w 313"/>
                    <a:gd name="T105" fmla="*/ 38 h 105"/>
                    <a:gd name="T106" fmla="*/ 139 w 313"/>
                    <a:gd name="T107" fmla="*/ 42 h 105"/>
                    <a:gd name="T108" fmla="*/ 156 w 313"/>
                    <a:gd name="T109" fmla="*/ 49 h 105"/>
                    <a:gd name="T110" fmla="*/ 172 w 313"/>
                    <a:gd name="T111" fmla="*/ 51 h 105"/>
                    <a:gd name="T112" fmla="*/ 183 w 313"/>
                    <a:gd name="T113" fmla="*/ 53 h 105"/>
                    <a:gd name="T114" fmla="*/ 187 w 313"/>
                    <a:gd name="T115" fmla="*/ 59 h 105"/>
                    <a:gd name="T116" fmla="*/ 191 w 313"/>
                    <a:gd name="T117" fmla="*/ 70 h 105"/>
                    <a:gd name="T118" fmla="*/ 198 w 313"/>
                    <a:gd name="T119" fmla="*/ 7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3" h="105">
                      <a:moveTo>
                        <a:pt x="198" y="77"/>
                      </a:moveTo>
                      <a:cubicBezTo>
                        <a:pt x="201" y="79"/>
                        <a:pt x="205" y="78"/>
                        <a:pt x="208" y="78"/>
                      </a:cubicBezTo>
                      <a:cubicBezTo>
                        <a:pt x="212" y="78"/>
                        <a:pt x="215" y="78"/>
                        <a:pt x="218" y="79"/>
                      </a:cubicBezTo>
                      <a:cubicBezTo>
                        <a:pt x="220" y="80"/>
                        <a:pt x="223" y="81"/>
                        <a:pt x="224" y="82"/>
                      </a:cubicBezTo>
                      <a:cubicBezTo>
                        <a:pt x="226" y="85"/>
                        <a:pt x="225" y="88"/>
                        <a:pt x="223" y="89"/>
                      </a:cubicBezTo>
                      <a:cubicBezTo>
                        <a:pt x="221" y="92"/>
                        <a:pt x="207" y="100"/>
                        <a:pt x="211" y="103"/>
                      </a:cubicBezTo>
                      <a:cubicBezTo>
                        <a:pt x="213" y="105"/>
                        <a:pt x="219" y="102"/>
                        <a:pt x="223" y="102"/>
                      </a:cubicBezTo>
                      <a:cubicBezTo>
                        <a:pt x="228" y="102"/>
                        <a:pt x="233" y="103"/>
                        <a:pt x="238" y="103"/>
                      </a:cubicBezTo>
                      <a:cubicBezTo>
                        <a:pt x="243" y="103"/>
                        <a:pt x="249" y="103"/>
                        <a:pt x="255" y="102"/>
                      </a:cubicBezTo>
                      <a:cubicBezTo>
                        <a:pt x="259" y="101"/>
                        <a:pt x="262" y="102"/>
                        <a:pt x="267" y="103"/>
                      </a:cubicBezTo>
                      <a:cubicBezTo>
                        <a:pt x="270" y="104"/>
                        <a:pt x="274" y="105"/>
                        <a:pt x="278" y="104"/>
                      </a:cubicBezTo>
                      <a:cubicBezTo>
                        <a:pt x="281" y="103"/>
                        <a:pt x="284" y="100"/>
                        <a:pt x="287" y="99"/>
                      </a:cubicBezTo>
                      <a:cubicBezTo>
                        <a:pt x="291" y="98"/>
                        <a:pt x="296" y="99"/>
                        <a:pt x="300" y="99"/>
                      </a:cubicBezTo>
                      <a:cubicBezTo>
                        <a:pt x="303" y="99"/>
                        <a:pt x="313" y="101"/>
                        <a:pt x="313" y="95"/>
                      </a:cubicBezTo>
                      <a:cubicBezTo>
                        <a:pt x="313" y="92"/>
                        <a:pt x="310" y="91"/>
                        <a:pt x="309" y="90"/>
                      </a:cubicBezTo>
                      <a:cubicBezTo>
                        <a:pt x="305" y="87"/>
                        <a:pt x="303" y="84"/>
                        <a:pt x="299" y="82"/>
                      </a:cubicBezTo>
                      <a:cubicBezTo>
                        <a:pt x="296" y="81"/>
                        <a:pt x="293" y="78"/>
                        <a:pt x="290" y="77"/>
                      </a:cubicBezTo>
                      <a:cubicBezTo>
                        <a:pt x="286" y="76"/>
                        <a:pt x="281" y="77"/>
                        <a:pt x="277" y="76"/>
                      </a:cubicBezTo>
                      <a:cubicBezTo>
                        <a:pt x="274" y="75"/>
                        <a:pt x="273" y="75"/>
                        <a:pt x="273" y="72"/>
                      </a:cubicBezTo>
                      <a:cubicBezTo>
                        <a:pt x="272" y="69"/>
                        <a:pt x="272" y="67"/>
                        <a:pt x="268" y="66"/>
                      </a:cubicBezTo>
                      <a:cubicBezTo>
                        <a:pt x="265" y="65"/>
                        <a:pt x="262" y="66"/>
                        <a:pt x="259" y="65"/>
                      </a:cubicBezTo>
                      <a:cubicBezTo>
                        <a:pt x="256" y="64"/>
                        <a:pt x="255" y="62"/>
                        <a:pt x="252" y="61"/>
                      </a:cubicBezTo>
                      <a:cubicBezTo>
                        <a:pt x="246" y="58"/>
                        <a:pt x="240" y="59"/>
                        <a:pt x="235" y="55"/>
                      </a:cubicBezTo>
                      <a:cubicBezTo>
                        <a:pt x="229" y="51"/>
                        <a:pt x="224" y="49"/>
                        <a:pt x="216" y="48"/>
                      </a:cubicBezTo>
                      <a:cubicBezTo>
                        <a:pt x="209" y="47"/>
                        <a:pt x="204" y="40"/>
                        <a:pt x="198" y="36"/>
                      </a:cubicBezTo>
                      <a:cubicBezTo>
                        <a:pt x="192" y="32"/>
                        <a:pt x="184" y="28"/>
                        <a:pt x="177" y="28"/>
                      </a:cubicBezTo>
                      <a:cubicBezTo>
                        <a:pt x="169" y="28"/>
                        <a:pt x="165" y="29"/>
                        <a:pt x="159" y="24"/>
                      </a:cubicBezTo>
                      <a:cubicBezTo>
                        <a:pt x="156" y="20"/>
                        <a:pt x="152" y="13"/>
                        <a:pt x="147" y="13"/>
                      </a:cubicBezTo>
                      <a:cubicBezTo>
                        <a:pt x="141" y="12"/>
                        <a:pt x="137" y="13"/>
                        <a:pt x="132" y="9"/>
                      </a:cubicBezTo>
                      <a:cubicBezTo>
                        <a:pt x="127" y="5"/>
                        <a:pt x="119" y="5"/>
                        <a:pt x="112" y="6"/>
                      </a:cubicBezTo>
                      <a:cubicBezTo>
                        <a:pt x="105" y="6"/>
                        <a:pt x="99" y="4"/>
                        <a:pt x="92" y="2"/>
                      </a:cubicBezTo>
                      <a:cubicBezTo>
                        <a:pt x="84" y="0"/>
                        <a:pt x="77" y="6"/>
                        <a:pt x="69" y="8"/>
                      </a:cubicBezTo>
                      <a:cubicBezTo>
                        <a:pt x="60" y="10"/>
                        <a:pt x="52" y="12"/>
                        <a:pt x="43" y="13"/>
                      </a:cubicBezTo>
                      <a:cubicBezTo>
                        <a:pt x="36" y="13"/>
                        <a:pt x="30" y="16"/>
                        <a:pt x="24" y="21"/>
                      </a:cubicBezTo>
                      <a:cubicBezTo>
                        <a:pt x="21" y="22"/>
                        <a:pt x="19" y="25"/>
                        <a:pt x="18" y="28"/>
                      </a:cubicBezTo>
                      <a:cubicBezTo>
                        <a:pt x="17" y="31"/>
                        <a:pt x="18" y="34"/>
                        <a:pt x="17" y="36"/>
                      </a:cubicBezTo>
                      <a:cubicBezTo>
                        <a:pt x="13" y="40"/>
                        <a:pt x="0" y="37"/>
                        <a:pt x="0" y="42"/>
                      </a:cubicBezTo>
                      <a:cubicBezTo>
                        <a:pt x="1" y="46"/>
                        <a:pt x="6" y="45"/>
                        <a:pt x="8" y="46"/>
                      </a:cubicBezTo>
                      <a:cubicBezTo>
                        <a:pt x="12" y="47"/>
                        <a:pt x="12" y="49"/>
                        <a:pt x="15" y="46"/>
                      </a:cubicBezTo>
                      <a:cubicBezTo>
                        <a:pt x="17" y="43"/>
                        <a:pt x="19" y="43"/>
                        <a:pt x="22" y="43"/>
                      </a:cubicBezTo>
                      <a:cubicBezTo>
                        <a:pt x="25" y="41"/>
                        <a:pt x="25" y="39"/>
                        <a:pt x="27" y="36"/>
                      </a:cubicBezTo>
                      <a:cubicBezTo>
                        <a:pt x="33" y="29"/>
                        <a:pt x="38" y="35"/>
                        <a:pt x="45" y="33"/>
                      </a:cubicBezTo>
                      <a:cubicBezTo>
                        <a:pt x="47" y="32"/>
                        <a:pt x="47" y="32"/>
                        <a:pt x="48" y="30"/>
                      </a:cubicBezTo>
                      <a:cubicBezTo>
                        <a:pt x="50" y="27"/>
                        <a:pt x="52" y="26"/>
                        <a:pt x="55" y="24"/>
                      </a:cubicBezTo>
                      <a:cubicBezTo>
                        <a:pt x="57" y="23"/>
                        <a:pt x="59" y="21"/>
                        <a:pt x="62" y="19"/>
                      </a:cubicBezTo>
                      <a:cubicBezTo>
                        <a:pt x="65" y="17"/>
                        <a:pt x="70" y="17"/>
                        <a:pt x="74" y="17"/>
                      </a:cubicBezTo>
                      <a:cubicBezTo>
                        <a:pt x="78" y="17"/>
                        <a:pt x="82" y="18"/>
                        <a:pt x="86" y="19"/>
                      </a:cubicBezTo>
                      <a:cubicBezTo>
                        <a:pt x="88" y="19"/>
                        <a:pt x="92" y="19"/>
                        <a:pt x="93" y="22"/>
                      </a:cubicBezTo>
                      <a:cubicBezTo>
                        <a:pt x="96" y="28"/>
                        <a:pt x="82" y="25"/>
                        <a:pt x="85" y="30"/>
                      </a:cubicBezTo>
                      <a:cubicBezTo>
                        <a:pt x="86" y="32"/>
                        <a:pt x="91" y="33"/>
                        <a:pt x="93" y="33"/>
                      </a:cubicBezTo>
                      <a:cubicBezTo>
                        <a:pt x="98" y="33"/>
                        <a:pt x="102" y="31"/>
                        <a:pt x="106" y="31"/>
                      </a:cubicBezTo>
                      <a:cubicBezTo>
                        <a:pt x="109" y="31"/>
                        <a:pt x="109" y="32"/>
                        <a:pt x="111" y="34"/>
                      </a:cubicBezTo>
                      <a:cubicBezTo>
                        <a:pt x="113" y="36"/>
                        <a:pt x="116" y="37"/>
                        <a:pt x="119" y="38"/>
                      </a:cubicBezTo>
                      <a:cubicBezTo>
                        <a:pt x="126" y="39"/>
                        <a:pt x="133" y="36"/>
                        <a:pt x="139" y="42"/>
                      </a:cubicBezTo>
                      <a:cubicBezTo>
                        <a:pt x="144" y="46"/>
                        <a:pt x="149" y="48"/>
                        <a:pt x="156" y="49"/>
                      </a:cubicBezTo>
                      <a:cubicBezTo>
                        <a:pt x="161" y="50"/>
                        <a:pt x="166" y="51"/>
                        <a:pt x="172" y="51"/>
                      </a:cubicBezTo>
                      <a:cubicBezTo>
                        <a:pt x="175" y="52"/>
                        <a:pt x="180" y="51"/>
                        <a:pt x="183" y="53"/>
                      </a:cubicBezTo>
                      <a:cubicBezTo>
                        <a:pt x="186" y="54"/>
                        <a:pt x="186" y="56"/>
                        <a:pt x="187" y="59"/>
                      </a:cubicBezTo>
                      <a:cubicBezTo>
                        <a:pt x="188" y="63"/>
                        <a:pt x="189" y="66"/>
                        <a:pt x="191" y="70"/>
                      </a:cubicBezTo>
                      <a:cubicBezTo>
                        <a:pt x="193" y="72"/>
                        <a:pt x="195" y="76"/>
                        <a:pt x="198" y="77"/>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FA9E528F-B363-4A74-9106-C5902D9CC259}"/>
                  </a:ext>
                </a:extLst>
              </p:cNvPr>
              <p:cNvGrpSpPr/>
              <p:nvPr/>
            </p:nvGrpSpPr>
            <p:grpSpPr>
              <a:xfrm>
                <a:off x="452276" y="1727870"/>
                <a:ext cx="3171829" cy="2127276"/>
                <a:chOff x="515937" y="1930427"/>
                <a:chExt cx="3171829" cy="2127276"/>
              </a:xfrm>
              <a:grpFill/>
            </p:grpSpPr>
            <p:sp>
              <p:nvSpPr>
                <p:cNvPr id="596" name="Freeform 334">
                  <a:extLst>
                    <a:ext uri="{FF2B5EF4-FFF2-40B4-BE49-F238E27FC236}">
                      <a16:creationId xmlns:a16="http://schemas.microsoft.com/office/drawing/2014/main" id="{C3286484-4890-4FBF-9B01-6E16007F2149}"/>
                    </a:ext>
                  </a:extLst>
                </p:cNvPr>
                <p:cNvSpPr>
                  <a:spLocks/>
                </p:cNvSpPr>
                <p:nvPr/>
              </p:nvSpPr>
              <p:spPr bwMode="auto">
                <a:xfrm>
                  <a:off x="608012" y="2738474"/>
                  <a:ext cx="47625" cy="28575"/>
                </a:xfrm>
                <a:custGeom>
                  <a:avLst/>
                  <a:gdLst>
                    <a:gd name="T0" fmla="*/ 42 w 44"/>
                    <a:gd name="T1" fmla="*/ 10 h 27"/>
                    <a:gd name="T2" fmla="*/ 42 w 44"/>
                    <a:gd name="T3" fmla="*/ 10 h 27"/>
                    <a:gd name="T4" fmla="*/ 33 w 44"/>
                    <a:gd name="T5" fmla="*/ 1 h 27"/>
                    <a:gd name="T6" fmla="*/ 18 w 44"/>
                    <a:gd name="T7" fmla="*/ 3 h 27"/>
                    <a:gd name="T8" fmla="*/ 6 w 44"/>
                    <a:gd name="T9" fmla="*/ 11 h 27"/>
                    <a:gd name="T10" fmla="*/ 1 w 44"/>
                    <a:gd name="T11" fmla="*/ 21 h 27"/>
                    <a:gd name="T12" fmla="*/ 12 w 44"/>
                    <a:gd name="T13" fmla="*/ 23 h 27"/>
                    <a:gd name="T14" fmla="*/ 17 w 44"/>
                    <a:gd name="T15" fmla="*/ 18 h 27"/>
                    <a:gd name="T16" fmla="*/ 23 w 44"/>
                    <a:gd name="T17" fmla="*/ 18 h 27"/>
                    <a:gd name="T18" fmla="*/ 38 w 44"/>
                    <a:gd name="T19" fmla="*/ 16 h 27"/>
                    <a:gd name="T20" fmla="*/ 44 w 44"/>
                    <a:gd name="T21" fmla="*/ 13 h 27"/>
                    <a:gd name="T22" fmla="*/ 42 w 44"/>
                    <a:gd name="T23" fmla="*/ 10 h 27"/>
                    <a:gd name="T24" fmla="*/ 42 w 44"/>
                    <a:gd name="T2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7">
                      <a:moveTo>
                        <a:pt x="42" y="10"/>
                      </a:moveTo>
                      <a:cubicBezTo>
                        <a:pt x="41" y="9"/>
                        <a:pt x="41" y="9"/>
                        <a:pt x="42" y="10"/>
                      </a:cubicBezTo>
                      <a:cubicBezTo>
                        <a:pt x="40" y="6"/>
                        <a:pt x="37" y="0"/>
                        <a:pt x="33" y="1"/>
                      </a:cubicBezTo>
                      <a:cubicBezTo>
                        <a:pt x="28" y="1"/>
                        <a:pt x="23" y="2"/>
                        <a:pt x="18" y="3"/>
                      </a:cubicBezTo>
                      <a:cubicBezTo>
                        <a:pt x="13" y="5"/>
                        <a:pt x="10" y="7"/>
                        <a:pt x="6" y="11"/>
                      </a:cubicBezTo>
                      <a:cubicBezTo>
                        <a:pt x="3" y="14"/>
                        <a:pt x="0" y="16"/>
                        <a:pt x="1" y="21"/>
                      </a:cubicBezTo>
                      <a:cubicBezTo>
                        <a:pt x="2" y="27"/>
                        <a:pt x="9" y="26"/>
                        <a:pt x="12" y="23"/>
                      </a:cubicBezTo>
                      <a:cubicBezTo>
                        <a:pt x="14" y="22"/>
                        <a:pt x="15" y="19"/>
                        <a:pt x="17" y="18"/>
                      </a:cubicBezTo>
                      <a:cubicBezTo>
                        <a:pt x="19" y="18"/>
                        <a:pt x="21" y="18"/>
                        <a:pt x="23" y="18"/>
                      </a:cubicBezTo>
                      <a:cubicBezTo>
                        <a:pt x="28" y="17"/>
                        <a:pt x="33" y="17"/>
                        <a:pt x="38" y="16"/>
                      </a:cubicBezTo>
                      <a:cubicBezTo>
                        <a:pt x="40" y="15"/>
                        <a:pt x="44" y="15"/>
                        <a:pt x="44" y="13"/>
                      </a:cubicBezTo>
                      <a:cubicBezTo>
                        <a:pt x="44" y="12"/>
                        <a:pt x="42" y="11"/>
                        <a:pt x="42" y="10"/>
                      </a:cubicBezTo>
                      <a:cubicBezTo>
                        <a:pt x="42" y="11"/>
                        <a:pt x="42" y="11"/>
                        <a:pt x="42" y="1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97" name="Rectangle 335">
                  <a:extLst>
                    <a:ext uri="{FF2B5EF4-FFF2-40B4-BE49-F238E27FC236}">
                      <a16:creationId xmlns:a16="http://schemas.microsoft.com/office/drawing/2014/main" id="{BDFE30FF-F17E-422A-9E2D-B5936143F7AC}"/>
                    </a:ext>
                  </a:extLst>
                </p:cNvPr>
                <p:cNvSpPr>
                  <a:spLocks noChangeArrowheads="1"/>
                </p:cNvSpPr>
                <p:nvPr/>
              </p:nvSpPr>
              <p:spPr bwMode="auto">
                <a:xfrm>
                  <a:off x="654050" y="2749586"/>
                  <a:ext cx="1588" cy="1588"/>
                </a:xfrm>
                <a:prstGeom prst="rect">
                  <a:avLst/>
                </a:prstGeom>
                <a:grpFill/>
                <a:ln w="317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nvGrpSpPr>
                <p:cNvPr id="598" name="Group 597">
                  <a:extLst>
                    <a:ext uri="{FF2B5EF4-FFF2-40B4-BE49-F238E27FC236}">
                      <a16:creationId xmlns:a16="http://schemas.microsoft.com/office/drawing/2014/main" id="{5CC49C73-BA01-4A45-A6AA-12D13774589A}"/>
                    </a:ext>
                  </a:extLst>
                </p:cNvPr>
                <p:cNvGrpSpPr/>
                <p:nvPr/>
              </p:nvGrpSpPr>
              <p:grpSpPr>
                <a:xfrm>
                  <a:off x="515937" y="1930427"/>
                  <a:ext cx="3171829" cy="2127276"/>
                  <a:chOff x="515937" y="1930427"/>
                  <a:chExt cx="3171829" cy="2127276"/>
                </a:xfrm>
                <a:grpFill/>
              </p:grpSpPr>
              <p:sp>
                <p:nvSpPr>
                  <p:cNvPr id="601" name="Freeform 12">
                    <a:extLst>
                      <a:ext uri="{FF2B5EF4-FFF2-40B4-BE49-F238E27FC236}">
                        <a16:creationId xmlns:a16="http://schemas.microsoft.com/office/drawing/2014/main" id="{8D8822F3-752F-4611-8C0F-AC6D0CF7A3EC}"/>
                      </a:ext>
                    </a:extLst>
                  </p:cNvPr>
                  <p:cNvSpPr>
                    <a:spLocks/>
                  </p:cNvSpPr>
                  <p:nvPr/>
                </p:nvSpPr>
                <p:spPr bwMode="auto">
                  <a:xfrm>
                    <a:off x="3589341" y="3273468"/>
                    <a:ext cx="1588" cy="0"/>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0" y="0"/>
                          <a:pt x="0" y="0"/>
                          <a:pt x="0" y="0"/>
                        </a:cubicBezTo>
                        <a:cubicBezTo>
                          <a:pt x="0" y="1"/>
                          <a:pt x="0" y="1"/>
                          <a:pt x="1"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02" name="Freeform 16">
                    <a:extLst>
                      <a:ext uri="{FF2B5EF4-FFF2-40B4-BE49-F238E27FC236}">
                        <a16:creationId xmlns:a16="http://schemas.microsoft.com/office/drawing/2014/main" id="{7043730D-B070-4576-B401-DCDB1431FC65}"/>
                      </a:ext>
                    </a:extLst>
                  </p:cNvPr>
                  <p:cNvSpPr>
                    <a:spLocks/>
                  </p:cNvSpPr>
                  <p:nvPr/>
                </p:nvSpPr>
                <p:spPr bwMode="auto">
                  <a:xfrm>
                    <a:off x="3584579" y="3284580"/>
                    <a:ext cx="1588" cy="1588"/>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1" y="0"/>
                          <a:pt x="0" y="1"/>
                          <a:pt x="0" y="1"/>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03" name="Freeform 17">
                    <a:extLst>
                      <a:ext uri="{FF2B5EF4-FFF2-40B4-BE49-F238E27FC236}">
                        <a16:creationId xmlns:a16="http://schemas.microsoft.com/office/drawing/2014/main" id="{6ECBE8B4-F4B1-4D0C-A4A1-19E23024544C}"/>
                      </a:ext>
                    </a:extLst>
                  </p:cNvPr>
                  <p:cNvSpPr>
                    <a:spLocks/>
                  </p:cNvSpPr>
                  <p:nvPr/>
                </p:nvSpPr>
                <p:spPr bwMode="auto">
                  <a:xfrm>
                    <a:off x="3514729" y="3295693"/>
                    <a:ext cx="0" cy="1588"/>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0"/>
                          <a:pt x="0" y="1"/>
                          <a:pt x="0"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04" name="Freeform 18">
                    <a:extLst>
                      <a:ext uri="{FF2B5EF4-FFF2-40B4-BE49-F238E27FC236}">
                        <a16:creationId xmlns:a16="http://schemas.microsoft.com/office/drawing/2014/main" id="{E3E860AE-3565-48F6-8DE1-4FC93895858F}"/>
                      </a:ext>
                    </a:extLst>
                  </p:cNvPr>
                  <p:cNvSpPr>
                    <a:spLocks/>
                  </p:cNvSpPr>
                  <p:nvPr/>
                </p:nvSpPr>
                <p:spPr bwMode="auto">
                  <a:xfrm>
                    <a:off x="3514729" y="3294106"/>
                    <a:ext cx="0" cy="1588"/>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1" y="1"/>
                        </a:cubicBezTo>
                        <a:cubicBezTo>
                          <a:pt x="0" y="0"/>
                          <a:pt x="1" y="1"/>
                          <a:pt x="1" y="1"/>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05" name="Freeform 19">
                    <a:extLst>
                      <a:ext uri="{FF2B5EF4-FFF2-40B4-BE49-F238E27FC236}">
                        <a16:creationId xmlns:a16="http://schemas.microsoft.com/office/drawing/2014/main" id="{23F9E1EC-C450-4954-9C3D-E7407B8511C5}"/>
                      </a:ext>
                    </a:extLst>
                  </p:cNvPr>
                  <p:cNvSpPr>
                    <a:spLocks/>
                  </p:cNvSpPr>
                  <p:nvPr/>
                </p:nvSpPr>
                <p:spPr bwMode="auto">
                  <a:xfrm>
                    <a:off x="3467104" y="3292518"/>
                    <a:ext cx="65088" cy="23813"/>
                  </a:xfrm>
                  <a:custGeom>
                    <a:avLst/>
                    <a:gdLst>
                      <a:gd name="T0" fmla="*/ 30 w 60"/>
                      <a:gd name="T1" fmla="*/ 7 h 22"/>
                      <a:gd name="T2" fmla="*/ 22 w 60"/>
                      <a:gd name="T3" fmla="*/ 9 h 22"/>
                      <a:gd name="T4" fmla="*/ 12 w 60"/>
                      <a:gd name="T5" fmla="*/ 9 h 22"/>
                      <a:gd name="T6" fmla="*/ 6 w 60"/>
                      <a:gd name="T7" fmla="*/ 14 h 22"/>
                      <a:gd name="T8" fmla="*/ 0 w 60"/>
                      <a:gd name="T9" fmla="*/ 17 h 22"/>
                      <a:gd name="T10" fmla="*/ 19 w 60"/>
                      <a:gd name="T11" fmla="*/ 17 h 22"/>
                      <a:gd name="T12" fmla="*/ 27 w 60"/>
                      <a:gd name="T13" fmla="*/ 14 h 22"/>
                      <a:gd name="T14" fmla="*/ 34 w 60"/>
                      <a:gd name="T15" fmla="*/ 14 h 22"/>
                      <a:gd name="T16" fmla="*/ 48 w 60"/>
                      <a:gd name="T17" fmla="*/ 10 h 22"/>
                      <a:gd name="T18" fmla="*/ 56 w 60"/>
                      <a:gd name="T19" fmla="*/ 6 h 22"/>
                      <a:gd name="T20" fmla="*/ 47 w 60"/>
                      <a:gd name="T21" fmla="*/ 7 h 22"/>
                      <a:gd name="T22" fmla="*/ 44 w 60"/>
                      <a:gd name="T23" fmla="*/ 3 h 22"/>
                      <a:gd name="T24" fmla="*/ 44 w 60"/>
                      <a:gd name="T25" fmla="*/ 3 h 22"/>
                      <a:gd name="T26" fmla="*/ 30 w 60"/>
                      <a:gd name="T27"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22">
                        <a:moveTo>
                          <a:pt x="30" y="7"/>
                        </a:moveTo>
                        <a:cubicBezTo>
                          <a:pt x="28" y="8"/>
                          <a:pt x="25" y="10"/>
                          <a:pt x="22" y="9"/>
                        </a:cubicBezTo>
                        <a:cubicBezTo>
                          <a:pt x="19" y="9"/>
                          <a:pt x="15" y="7"/>
                          <a:pt x="12" y="9"/>
                        </a:cubicBezTo>
                        <a:cubicBezTo>
                          <a:pt x="9" y="10"/>
                          <a:pt x="9" y="13"/>
                          <a:pt x="6" y="14"/>
                        </a:cubicBezTo>
                        <a:cubicBezTo>
                          <a:pt x="5" y="15"/>
                          <a:pt x="0" y="15"/>
                          <a:pt x="0" y="17"/>
                        </a:cubicBezTo>
                        <a:cubicBezTo>
                          <a:pt x="0" y="22"/>
                          <a:pt x="17" y="17"/>
                          <a:pt x="19" y="17"/>
                        </a:cubicBezTo>
                        <a:cubicBezTo>
                          <a:pt x="22" y="16"/>
                          <a:pt x="24" y="14"/>
                          <a:pt x="27" y="14"/>
                        </a:cubicBezTo>
                        <a:cubicBezTo>
                          <a:pt x="30" y="13"/>
                          <a:pt x="32" y="14"/>
                          <a:pt x="34" y="14"/>
                        </a:cubicBezTo>
                        <a:cubicBezTo>
                          <a:pt x="40" y="14"/>
                          <a:pt x="43" y="11"/>
                          <a:pt x="48" y="10"/>
                        </a:cubicBezTo>
                        <a:cubicBezTo>
                          <a:pt x="50" y="9"/>
                          <a:pt x="60" y="8"/>
                          <a:pt x="56" y="6"/>
                        </a:cubicBezTo>
                        <a:cubicBezTo>
                          <a:pt x="54" y="4"/>
                          <a:pt x="49" y="7"/>
                          <a:pt x="47" y="7"/>
                        </a:cubicBezTo>
                        <a:cubicBezTo>
                          <a:pt x="43" y="6"/>
                          <a:pt x="45" y="5"/>
                          <a:pt x="44" y="3"/>
                        </a:cubicBezTo>
                        <a:cubicBezTo>
                          <a:pt x="44" y="3"/>
                          <a:pt x="44" y="3"/>
                          <a:pt x="44" y="3"/>
                        </a:cubicBezTo>
                        <a:cubicBezTo>
                          <a:pt x="42" y="0"/>
                          <a:pt x="32" y="6"/>
                          <a:pt x="30" y="7"/>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06" name="Freeform 20">
                    <a:extLst>
                      <a:ext uri="{FF2B5EF4-FFF2-40B4-BE49-F238E27FC236}">
                        <a16:creationId xmlns:a16="http://schemas.microsoft.com/office/drawing/2014/main" id="{FF0369E6-5EBC-4BE7-A60C-FE04DFB043B6}"/>
                      </a:ext>
                    </a:extLst>
                  </p:cNvPr>
                  <p:cNvSpPr>
                    <a:spLocks/>
                  </p:cNvSpPr>
                  <p:nvPr/>
                </p:nvSpPr>
                <p:spPr bwMode="auto">
                  <a:xfrm>
                    <a:off x="3567116" y="3286168"/>
                    <a:ext cx="1588"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nvGrpSpPr>
                  <p:cNvPr id="607" name="Group 606">
                    <a:extLst>
                      <a:ext uri="{FF2B5EF4-FFF2-40B4-BE49-F238E27FC236}">
                        <a16:creationId xmlns:a16="http://schemas.microsoft.com/office/drawing/2014/main" id="{D45CA0E5-3B58-40FD-93A3-78C2413EC7BC}"/>
                      </a:ext>
                    </a:extLst>
                  </p:cNvPr>
                  <p:cNvGrpSpPr/>
                  <p:nvPr/>
                </p:nvGrpSpPr>
                <p:grpSpPr>
                  <a:xfrm>
                    <a:off x="515937" y="1930427"/>
                    <a:ext cx="3171829" cy="2127276"/>
                    <a:chOff x="515937" y="1930427"/>
                    <a:chExt cx="3171829" cy="2127276"/>
                  </a:xfrm>
                  <a:grpFill/>
                </p:grpSpPr>
                <p:sp>
                  <p:nvSpPr>
                    <p:cNvPr id="608" name="Freeform 27">
                      <a:extLst>
                        <a:ext uri="{FF2B5EF4-FFF2-40B4-BE49-F238E27FC236}">
                          <a16:creationId xmlns:a16="http://schemas.microsoft.com/office/drawing/2014/main" id="{C47B224B-72B8-4594-8D50-F9B787FB78BF}"/>
                        </a:ext>
                      </a:extLst>
                    </p:cNvPr>
                    <p:cNvSpPr>
                      <a:spLocks/>
                    </p:cNvSpPr>
                    <p:nvPr/>
                  </p:nvSpPr>
                  <p:spPr bwMode="auto">
                    <a:xfrm>
                      <a:off x="1866901" y="2976602"/>
                      <a:ext cx="1820865" cy="884248"/>
                    </a:xfrm>
                    <a:custGeom>
                      <a:avLst/>
                      <a:gdLst>
                        <a:gd name="T0" fmla="*/ 472 w 1690"/>
                        <a:gd name="T1" fmla="*/ 622 h 829"/>
                        <a:gd name="T2" fmla="*/ 591 w 1690"/>
                        <a:gd name="T3" fmla="*/ 673 h 829"/>
                        <a:gd name="T4" fmla="*/ 749 w 1690"/>
                        <a:gd name="T5" fmla="*/ 776 h 829"/>
                        <a:gd name="T6" fmla="*/ 789 w 1690"/>
                        <a:gd name="T7" fmla="*/ 749 h 829"/>
                        <a:gd name="T8" fmla="*/ 810 w 1690"/>
                        <a:gd name="T9" fmla="*/ 730 h 829"/>
                        <a:gd name="T10" fmla="*/ 828 w 1690"/>
                        <a:gd name="T11" fmla="*/ 717 h 829"/>
                        <a:gd name="T12" fmla="*/ 869 w 1690"/>
                        <a:gd name="T13" fmla="*/ 684 h 829"/>
                        <a:gd name="T14" fmla="*/ 906 w 1690"/>
                        <a:gd name="T15" fmla="*/ 676 h 829"/>
                        <a:gd name="T16" fmla="*/ 957 w 1690"/>
                        <a:gd name="T17" fmla="*/ 679 h 829"/>
                        <a:gd name="T18" fmla="*/ 1005 w 1690"/>
                        <a:gd name="T19" fmla="*/ 690 h 829"/>
                        <a:gd name="T20" fmla="*/ 1036 w 1690"/>
                        <a:gd name="T21" fmla="*/ 688 h 829"/>
                        <a:gd name="T22" fmla="*/ 1006 w 1690"/>
                        <a:gd name="T23" fmla="*/ 666 h 829"/>
                        <a:gd name="T24" fmla="*/ 1090 w 1690"/>
                        <a:gd name="T25" fmla="*/ 655 h 829"/>
                        <a:gd name="T26" fmla="*/ 1148 w 1690"/>
                        <a:gd name="T27" fmla="*/ 669 h 829"/>
                        <a:gd name="T28" fmla="*/ 1222 w 1690"/>
                        <a:gd name="T29" fmla="*/ 693 h 829"/>
                        <a:gd name="T30" fmla="*/ 1234 w 1690"/>
                        <a:gd name="T31" fmla="*/ 756 h 829"/>
                        <a:gd name="T32" fmla="*/ 1269 w 1690"/>
                        <a:gd name="T33" fmla="*/ 808 h 829"/>
                        <a:gd name="T34" fmla="*/ 1303 w 1690"/>
                        <a:gd name="T35" fmla="*/ 803 h 829"/>
                        <a:gd name="T36" fmla="*/ 1286 w 1690"/>
                        <a:gd name="T37" fmla="*/ 705 h 829"/>
                        <a:gd name="T38" fmla="*/ 1269 w 1690"/>
                        <a:gd name="T39" fmla="*/ 614 h 829"/>
                        <a:gd name="T40" fmla="*/ 1316 w 1690"/>
                        <a:gd name="T41" fmla="*/ 576 h 829"/>
                        <a:gd name="T42" fmla="*/ 1381 w 1690"/>
                        <a:gd name="T43" fmla="*/ 522 h 829"/>
                        <a:gd name="T44" fmla="*/ 1393 w 1690"/>
                        <a:gd name="T45" fmla="*/ 500 h 829"/>
                        <a:gd name="T46" fmla="*/ 1425 w 1690"/>
                        <a:gd name="T47" fmla="*/ 487 h 829"/>
                        <a:gd name="T48" fmla="*/ 1410 w 1690"/>
                        <a:gd name="T49" fmla="*/ 468 h 829"/>
                        <a:gd name="T50" fmla="*/ 1387 w 1690"/>
                        <a:gd name="T51" fmla="*/ 430 h 829"/>
                        <a:gd name="T52" fmla="*/ 1399 w 1690"/>
                        <a:gd name="T53" fmla="*/ 410 h 829"/>
                        <a:gd name="T54" fmla="*/ 1392 w 1690"/>
                        <a:gd name="T55" fmla="*/ 385 h 829"/>
                        <a:gd name="T56" fmla="*/ 1411 w 1690"/>
                        <a:gd name="T57" fmla="*/ 371 h 829"/>
                        <a:gd name="T58" fmla="*/ 1424 w 1690"/>
                        <a:gd name="T59" fmla="*/ 384 h 829"/>
                        <a:gd name="T60" fmla="*/ 1435 w 1690"/>
                        <a:gd name="T61" fmla="*/ 422 h 829"/>
                        <a:gd name="T62" fmla="*/ 1445 w 1690"/>
                        <a:gd name="T63" fmla="*/ 341 h 829"/>
                        <a:gd name="T64" fmla="*/ 1481 w 1690"/>
                        <a:gd name="T65" fmla="*/ 323 h 829"/>
                        <a:gd name="T66" fmla="*/ 1547 w 1690"/>
                        <a:gd name="T67" fmla="*/ 291 h 829"/>
                        <a:gd name="T68" fmla="*/ 1577 w 1690"/>
                        <a:gd name="T69" fmla="*/ 261 h 829"/>
                        <a:gd name="T70" fmla="*/ 1632 w 1690"/>
                        <a:gd name="T71" fmla="*/ 176 h 829"/>
                        <a:gd name="T72" fmla="*/ 1678 w 1690"/>
                        <a:gd name="T73" fmla="*/ 157 h 829"/>
                        <a:gd name="T74" fmla="*/ 1598 w 1690"/>
                        <a:gd name="T75" fmla="*/ 112 h 829"/>
                        <a:gd name="T76" fmla="*/ 1432 w 1690"/>
                        <a:gd name="T77" fmla="*/ 181 h 829"/>
                        <a:gd name="T78" fmla="*/ 1352 w 1690"/>
                        <a:gd name="T79" fmla="*/ 220 h 829"/>
                        <a:gd name="T80" fmla="*/ 1223 w 1690"/>
                        <a:gd name="T81" fmla="*/ 287 h 829"/>
                        <a:gd name="T82" fmla="*/ 1231 w 1690"/>
                        <a:gd name="T83" fmla="*/ 216 h 829"/>
                        <a:gd name="T84" fmla="*/ 1211 w 1690"/>
                        <a:gd name="T85" fmla="*/ 169 h 829"/>
                        <a:gd name="T86" fmla="*/ 1144 w 1690"/>
                        <a:gd name="T87" fmla="*/ 162 h 829"/>
                        <a:gd name="T88" fmla="*/ 1111 w 1690"/>
                        <a:gd name="T89" fmla="*/ 267 h 829"/>
                        <a:gd name="T90" fmla="*/ 1100 w 1690"/>
                        <a:gd name="T91" fmla="*/ 154 h 829"/>
                        <a:gd name="T92" fmla="*/ 1114 w 1690"/>
                        <a:gd name="T93" fmla="*/ 137 h 829"/>
                        <a:gd name="T94" fmla="*/ 1169 w 1690"/>
                        <a:gd name="T95" fmla="*/ 108 h 829"/>
                        <a:gd name="T96" fmla="*/ 1038 w 1690"/>
                        <a:gd name="T97" fmla="*/ 87 h 829"/>
                        <a:gd name="T98" fmla="*/ 981 w 1690"/>
                        <a:gd name="T99" fmla="*/ 75 h 829"/>
                        <a:gd name="T100" fmla="*/ 935 w 1690"/>
                        <a:gd name="T101" fmla="*/ 34 h 829"/>
                        <a:gd name="T102" fmla="*/ 463 w 1690"/>
                        <a:gd name="T103" fmla="*/ 16 h 829"/>
                        <a:gd name="T104" fmla="*/ 72 w 1690"/>
                        <a:gd name="T105" fmla="*/ 44 h 829"/>
                        <a:gd name="T106" fmla="*/ 48 w 1690"/>
                        <a:gd name="T107" fmla="*/ 47 h 829"/>
                        <a:gd name="T108" fmla="*/ 24 w 1690"/>
                        <a:gd name="T109" fmla="*/ 113 h 829"/>
                        <a:gd name="T110" fmla="*/ 19 w 1690"/>
                        <a:gd name="T111" fmla="*/ 221 h 829"/>
                        <a:gd name="T112" fmla="*/ 30 w 1690"/>
                        <a:gd name="T113" fmla="*/ 355 h 829"/>
                        <a:gd name="T114" fmla="*/ 95 w 1690"/>
                        <a:gd name="T115" fmla="*/ 400 h 829"/>
                        <a:gd name="T116" fmla="*/ 85 w 1690"/>
                        <a:gd name="T117" fmla="*/ 452 h 829"/>
                        <a:gd name="T118" fmla="*/ 182 w 1690"/>
                        <a:gd name="T119" fmla="*/ 53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90" h="829">
                          <a:moveTo>
                            <a:pt x="240" y="585"/>
                          </a:moveTo>
                          <a:cubicBezTo>
                            <a:pt x="254" y="583"/>
                            <a:pt x="268" y="582"/>
                            <a:pt x="282" y="581"/>
                          </a:cubicBezTo>
                          <a:cubicBezTo>
                            <a:pt x="285" y="581"/>
                            <a:pt x="288" y="580"/>
                            <a:pt x="291" y="580"/>
                          </a:cubicBezTo>
                          <a:cubicBezTo>
                            <a:pt x="293" y="582"/>
                            <a:pt x="294" y="586"/>
                            <a:pt x="295" y="588"/>
                          </a:cubicBezTo>
                          <a:cubicBezTo>
                            <a:pt x="296" y="589"/>
                            <a:pt x="299" y="589"/>
                            <a:pt x="300" y="589"/>
                          </a:cubicBezTo>
                          <a:cubicBezTo>
                            <a:pt x="324" y="597"/>
                            <a:pt x="324" y="597"/>
                            <a:pt x="324" y="597"/>
                          </a:cubicBezTo>
                          <a:cubicBezTo>
                            <a:pt x="346" y="604"/>
                            <a:pt x="367" y="611"/>
                            <a:pt x="388" y="618"/>
                          </a:cubicBezTo>
                          <a:cubicBezTo>
                            <a:pt x="393" y="620"/>
                            <a:pt x="398" y="622"/>
                            <a:pt x="403" y="623"/>
                          </a:cubicBezTo>
                          <a:cubicBezTo>
                            <a:pt x="409" y="624"/>
                            <a:pt x="416" y="623"/>
                            <a:pt x="422" y="623"/>
                          </a:cubicBezTo>
                          <a:cubicBezTo>
                            <a:pt x="434" y="623"/>
                            <a:pt x="446" y="623"/>
                            <a:pt x="458" y="622"/>
                          </a:cubicBezTo>
                          <a:cubicBezTo>
                            <a:pt x="463" y="622"/>
                            <a:pt x="467" y="622"/>
                            <a:pt x="472" y="622"/>
                          </a:cubicBezTo>
                          <a:cubicBezTo>
                            <a:pt x="474" y="622"/>
                            <a:pt x="478" y="623"/>
                            <a:pt x="480" y="622"/>
                          </a:cubicBezTo>
                          <a:cubicBezTo>
                            <a:pt x="482" y="620"/>
                            <a:pt x="481" y="614"/>
                            <a:pt x="482" y="611"/>
                          </a:cubicBezTo>
                          <a:cubicBezTo>
                            <a:pt x="483" y="609"/>
                            <a:pt x="482" y="610"/>
                            <a:pt x="484" y="609"/>
                          </a:cubicBezTo>
                          <a:cubicBezTo>
                            <a:pt x="485" y="609"/>
                            <a:pt x="486" y="609"/>
                            <a:pt x="487" y="609"/>
                          </a:cubicBezTo>
                          <a:cubicBezTo>
                            <a:pt x="498" y="609"/>
                            <a:pt x="509" y="609"/>
                            <a:pt x="520" y="609"/>
                          </a:cubicBezTo>
                          <a:cubicBezTo>
                            <a:pt x="523" y="609"/>
                            <a:pt x="527" y="608"/>
                            <a:pt x="530" y="609"/>
                          </a:cubicBezTo>
                          <a:cubicBezTo>
                            <a:pt x="532" y="610"/>
                            <a:pt x="535" y="612"/>
                            <a:pt x="538" y="614"/>
                          </a:cubicBezTo>
                          <a:cubicBezTo>
                            <a:pt x="542" y="617"/>
                            <a:pt x="545" y="620"/>
                            <a:pt x="549" y="623"/>
                          </a:cubicBezTo>
                          <a:cubicBezTo>
                            <a:pt x="556" y="628"/>
                            <a:pt x="563" y="634"/>
                            <a:pt x="570" y="640"/>
                          </a:cubicBezTo>
                          <a:cubicBezTo>
                            <a:pt x="574" y="643"/>
                            <a:pt x="579" y="646"/>
                            <a:pt x="582" y="650"/>
                          </a:cubicBezTo>
                          <a:cubicBezTo>
                            <a:pt x="587" y="657"/>
                            <a:pt x="587" y="666"/>
                            <a:pt x="591" y="673"/>
                          </a:cubicBezTo>
                          <a:cubicBezTo>
                            <a:pt x="595" y="681"/>
                            <a:pt x="604" y="686"/>
                            <a:pt x="612" y="690"/>
                          </a:cubicBezTo>
                          <a:cubicBezTo>
                            <a:pt x="616" y="692"/>
                            <a:pt x="620" y="695"/>
                            <a:pt x="624" y="696"/>
                          </a:cubicBezTo>
                          <a:cubicBezTo>
                            <a:pt x="628" y="698"/>
                            <a:pt x="629" y="697"/>
                            <a:pt x="632" y="694"/>
                          </a:cubicBezTo>
                          <a:cubicBezTo>
                            <a:pt x="637" y="687"/>
                            <a:pt x="641" y="676"/>
                            <a:pt x="650" y="673"/>
                          </a:cubicBezTo>
                          <a:cubicBezTo>
                            <a:pt x="658" y="670"/>
                            <a:pt x="669" y="670"/>
                            <a:pt x="678" y="672"/>
                          </a:cubicBezTo>
                          <a:cubicBezTo>
                            <a:pt x="686" y="675"/>
                            <a:pt x="693" y="683"/>
                            <a:pt x="699" y="690"/>
                          </a:cubicBezTo>
                          <a:cubicBezTo>
                            <a:pt x="710" y="704"/>
                            <a:pt x="717" y="721"/>
                            <a:pt x="727" y="736"/>
                          </a:cubicBezTo>
                          <a:cubicBezTo>
                            <a:pt x="729" y="738"/>
                            <a:pt x="731" y="739"/>
                            <a:pt x="734" y="740"/>
                          </a:cubicBezTo>
                          <a:cubicBezTo>
                            <a:pt x="739" y="742"/>
                            <a:pt x="741" y="744"/>
                            <a:pt x="742" y="749"/>
                          </a:cubicBezTo>
                          <a:cubicBezTo>
                            <a:pt x="743" y="754"/>
                            <a:pt x="742" y="758"/>
                            <a:pt x="743" y="762"/>
                          </a:cubicBezTo>
                          <a:cubicBezTo>
                            <a:pt x="744" y="767"/>
                            <a:pt x="747" y="772"/>
                            <a:pt x="749" y="776"/>
                          </a:cubicBezTo>
                          <a:cubicBezTo>
                            <a:pt x="753" y="783"/>
                            <a:pt x="763" y="785"/>
                            <a:pt x="769" y="788"/>
                          </a:cubicBezTo>
                          <a:cubicBezTo>
                            <a:pt x="774" y="789"/>
                            <a:pt x="777" y="791"/>
                            <a:pt x="782" y="791"/>
                          </a:cubicBezTo>
                          <a:cubicBezTo>
                            <a:pt x="787" y="791"/>
                            <a:pt x="790" y="791"/>
                            <a:pt x="794" y="794"/>
                          </a:cubicBezTo>
                          <a:cubicBezTo>
                            <a:pt x="797" y="797"/>
                            <a:pt x="803" y="802"/>
                            <a:pt x="805" y="795"/>
                          </a:cubicBezTo>
                          <a:cubicBezTo>
                            <a:pt x="805" y="791"/>
                            <a:pt x="802" y="788"/>
                            <a:pt x="801" y="785"/>
                          </a:cubicBezTo>
                          <a:cubicBezTo>
                            <a:pt x="800" y="783"/>
                            <a:pt x="800" y="781"/>
                            <a:pt x="799" y="779"/>
                          </a:cubicBezTo>
                          <a:cubicBezTo>
                            <a:pt x="799" y="777"/>
                            <a:pt x="799" y="775"/>
                            <a:pt x="798" y="773"/>
                          </a:cubicBezTo>
                          <a:cubicBezTo>
                            <a:pt x="797" y="770"/>
                            <a:pt x="796" y="767"/>
                            <a:pt x="795" y="763"/>
                          </a:cubicBezTo>
                          <a:cubicBezTo>
                            <a:pt x="795" y="761"/>
                            <a:pt x="796" y="757"/>
                            <a:pt x="794" y="756"/>
                          </a:cubicBezTo>
                          <a:cubicBezTo>
                            <a:pt x="792" y="755"/>
                            <a:pt x="789" y="758"/>
                            <a:pt x="787" y="754"/>
                          </a:cubicBezTo>
                          <a:cubicBezTo>
                            <a:pt x="787" y="753"/>
                            <a:pt x="788" y="750"/>
                            <a:pt x="789" y="749"/>
                          </a:cubicBezTo>
                          <a:cubicBezTo>
                            <a:pt x="790" y="747"/>
                            <a:pt x="791" y="749"/>
                            <a:pt x="792" y="750"/>
                          </a:cubicBezTo>
                          <a:cubicBezTo>
                            <a:pt x="793" y="751"/>
                            <a:pt x="794" y="752"/>
                            <a:pt x="795" y="752"/>
                          </a:cubicBezTo>
                          <a:cubicBezTo>
                            <a:pt x="797" y="752"/>
                            <a:pt x="800" y="752"/>
                            <a:pt x="800" y="751"/>
                          </a:cubicBezTo>
                          <a:cubicBezTo>
                            <a:pt x="802" y="750"/>
                            <a:pt x="801" y="749"/>
                            <a:pt x="802" y="747"/>
                          </a:cubicBezTo>
                          <a:cubicBezTo>
                            <a:pt x="802" y="745"/>
                            <a:pt x="804" y="745"/>
                            <a:pt x="805" y="744"/>
                          </a:cubicBezTo>
                          <a:cubicBezTo>
                            <a:pt x="805" y="743"/>
                            <a:pt x="811" y="737"/>
                            <a:pt x="810" y="737"/>
                          </a:cubicBezTo>
                          <a:cubicBezTo>
                            <a:pt x="809" y="736"/>
                            <a:pt x="806" y="740"/>
                            <a:pt x="805" y="740"/>
                          </a:cubicBezTo>
                          <a:cubicBezTo>
                            <a:pt x="803" y="741"/>
                            <a:pt x="799" y="739"/>
                            <a:pt x="798" y="737"/>
                          </a:cubicBezTo>
                          <a:cubicBezTo>
                            <a:pt x="796" y="734"/>
                            <a:pt x="801" y="736"/>
                            <a:pt x="804" y="735"/>
                          </a:cubicBezTo>
                          <a:cubicBezTo>
                            <a:pt x="806" y="735"/>
                            <a:pt x="806" y="734"/>
                            <a:pt x="807" y="732"/>
                          </a:cubicBezTo>
                          <a:cubicBezTo>
                            <a:pt x="809" y="730"/>
                            <a:pt x="808" y="730"/>
                            <a:pt x="810" y="730"/>
                          </a:cubicBezTo>
                          <a:cubicBezTo>
                            <a:pt x="812" y="731"/>
                            <a:pt x="811" y="734"/>
                            <a:pt x="814" y="731"/>
                          </a:cubicBezTo>
                          <a:cubicBezTo>
                            <a:pt x="815" y="730"/>
                            <a:pt x="818" y="726"/>
                            <a:pt x="818" y="726"/>
                          </a:cubicBezTo>
                          <a:cubicBezTo>
                            <a:pt x="816" y="727"/>
                            <a:pt x="815" y="729"/>
                            <a:pt x="813" y="728"/>
                          </a:cubicBezTo>
                          <a:cubicBezTo>
                            <a:pt x="811" y="727"/>
                            <a:pt x="809" y="726"/>
                            <a:pt x="811" y="724"/>
                          </a:cubicBezTo>
                          <a:cubicBezTo>
                            <a:pt x="811" y="724"/>
                            <a:pt x="813" y="724"/>
                            <a:pt x="814" y="724"/>
                          </a:cubicBezTo>
                          <a:cubicBezTo>
                            <a:pt x="815" y="723"/>
                            <a:pt x="815" y="722"/>
                            <a:pt x="816" y="721"/>
                          </a:cubicBezTo>
                          <a:cubicBezTo>
                            <a:pt x="816" y="719"/>
                            <a:pt x="817" y="716"/>
                            <a:pt x="819" y="717"/>
                          </a:cubicBezTo>
                          <a:cubicBezTo>
                            <a:pt x="822" y="718"/>
                            <a:pt x="819" y="726"/>
                            <a:pt x="823" y="723"/>
                          </a:cubicBezTo>
                          <a:cubicBezTo>
                            <a:pt x="825" y="721"/>
                            <a:pt x="826" y="720"/>
                            <a:pt x="828" y="719"/>
                          </a:cubicBezTo>
                          <a:cubicBezTo>
                            <a:pt x="833" y="716"/>
                            <a:pt x="833" y="716"/>
                            <a:pt x="833" y="716"/>
                          </a:cubicBezTo>
                          <a:cubicBezTo>
                            <a:pt x="831" y="716"/>
                            <a:pt x="829" y="717"/>
                            <a:pt x="828" y="717"/>
                          </a:cubicBezTo>
                          <a:cubicBezTo>
                            <a:pt x="827" y="716"/>
                            <a:pt x="827" y="715"/>
                            <a:pt x="826" y="714"/>
                          </a:cubicBezTo>
                          <a:cubicBezTo>
                            <a:pt x="826" y="714"/>
                            <a:pt x="823" y="711"/>
                            <a:pt x="823" y="710"/>
                          </a:cubicBezTo>
                          <a:cubicBezTo>
                            <a:pt x="823" y="709"/>
                            <a:pt x="824" y="710"/>
                            <a:pt x="824" y="709"/>
                          </a:cubicBezTo>
                          <a:cubicBezTo>
                            <a:pt x="826" y="708"/>
                            <a:pt x="827" y="707"/>
                            <a:pt x="829" y="708"/>
                          </a:cubicBezTo>
                          <a:cubicBezTo>
                            <a:pt x="830" y="709"/>
                            <a:pt x="833" y="710"/>
                            <a:pt x="833" y="710"/>
                          </a:cubicBezTo>
                          <a:cubicBezTo>
                            <a:pt x="834" y="711"/>
                            <a:pt x="836" y="713"/>
                            <a:pt x="837" y="713"/>
                          </a:cubicBezTo>
                          <a:cubicBezTo>
                            <a:pt x="839" y="714"/>
                            <a:pt x="842" y="710"/>
                            <a:pt x="844" y="709"/>
                          </a:cubicBezTo>
                          <a:cubicBezTo>
                            <a:pt x="847" y="707"/>
                            <a:pt x="851" y="705"/>
                            <a:pt x="854" y="704"/>
                          </a:cubicBezTo>
                          <a:cubicBezTo>
                            <a:pt x="858" y="703"/>
                            <a:pt x="859" y="702"/>
                            <a:pt x="861" y="698"/>
                          </a:cubicBezTo>
                          <a:cubicBezTo>
                            <a:pt x="863" y="694"/>
                            <a:pt x="864" y="692"/>
                            <a:pt x="869" y="690"/>
                          </a:cubicBezTo>
                          <a:cubicBezTo>
                            <a:pt x="872" y="688"/>
                            <a:pt x="871" y="687"/>
                            <a:pt x="869" y="684"/>
                          </a:cubicBezTo>
                          <a:cubicBezTo>
                            <a:pt x="869" y="683"/>
                            <a:pt x="867" y="680"/>
                            <a:pt x="867" y="679"/>
                          </a:cubicBezTo>
                          <a:cubicBezTo>
                            <a:pt x="868" y="676"/>
                            <a:pt x="867" y="678"/>
                            <a:pt x="869" y="678"/>
                          </a:cubicBezTo>
                          <a:cubicBezTo>
                            <a:pt x="870" y="677"/>
                            <a:pt x="872" y="679"/>
                            <a:pt x="873" y="678"/>
                          </a:cubicBezTo>
                          <a:cubicBezTo>
                            <a:pt x="874" y="678"/>
                            <a:pt x="874" y="677"/>
                            <a:pt x="875" y="676"/>
                          </a:cubicBezTo>
                          <a:cubicBezTo>
                            <a:pt x="879" y="674"/>
                            <a:pt x="876" y="677"/>
                            <a:pt x="876" y="679"/>
                          </a:cubicBezTo>
                          <a:cubicBezTo>
                            <a:pt x="876" y="682"/>
                            <a:pt x="880" y="683"/>
                            <a:pt x="883" y="683"/>
                          </a:cubicBezTo>
                          <a:cubicBezTo>
                            <a:pt x="887" y="684"/>
                            <a:pt x="888" y="682"/>
                            <a:pt x="892" y="681"/>
                          </a:cubicBezTo>
                          <a:cubicBezTo>
                            <a:pt x="895" y="679"/>
                            <a:pt x="899" y="679"/>
                            <a:pt x="902" y="677"/>
                          </a:cubicBezTo>
                          <a:cubicBezTo>
                            <a:pt x="903" y="676"/>
                            <a:pt x="904" y="675"/>
                            <a:pt x="904" y="673"/>
                          </a:cubicBezTo>
                          <a:cubicBezTo>
                            <a:pt x="904" y="673"/>
                            <a:pt x="904" y="669"/>
                            <a:pt x="905" y="670"/>
                          </a:cubicBezTo>
                          <a:cubicBezTo>
                            <a:pt x="906" y="671"/>
                            <a:pt x="905" y="674"/>
                            <a:pt x="906" y="676"/>
                          </a:cubicBezTo>
                          <a:cubicBezTo>
                            <a:pt x="908" y="677"/>
                            <a:pt x="911" y="677"/>
                            <a:pt x="913" y="676"/>
                          </a:cubicBezTo>
                          <a:cubicBezTo>
                            <a:pt x="916" y="676"/>
                            <a:pt x="916" y="676"/>
                            <a:pt x="916" y="673"/>
                          </a:cubicBezTo>
                          <a:cubicBezTo>
                            <a:pt x="917" y="671"/>
                            <a:pt x="916" y="666"/>
                            <a:pt x="919" y="666"/>
                          </a:cubicBezTo>
                          <a:cubicBezTo>
                            <a:pt x="921" y="666"/>
                            <a:pt x="921" y="669"/>
                            <a:pt x="922" y="671"/>
                          </a:cubicBezTo>
                          <a:cubicBezTo>
                            <a:pt x="923" y="673"/>
                            <a:pt x="925" y="674"/>
                            <a:pt x="927" y="675"/>
                          </a:cubicBezTo>
                          <a:cubicBezTo>
                            <a:pt x="930" y="676"/>
                            <a:pt x="933" y="676"/>
                            <a:pt x="936" y="677"/>
                          </a:cubicBezTo>
                          <a:cubicBezTo>
                            <a:pt x="938" y="678"/>
                            <a:pt x="940" y="680"/>
                            <a:pt x="943" y="681"/>
                          </a:cubicBezTo>
                          <a:cubicBezTo>
                            <a:pt x="946" y="682"/>
                            <a:pt x="950" y="683"/>
                            <a:pt x="953" y="682"/>
                          </a:cubicBezTo>
                          <a:cubicBezTo>
                            <a:pt x="956" y="681"/>
                            <a:pt x="958" y="681"/>
                            <a:pt x="961" y="682"/>
                          </a:cubicBezTo>
                          <a:cubicBezTo>
                            <a:pt x="962" y="682"/>
                            <a:pt x="967" y="683"/>
                            <a:pt x="965" y="680"/>
                          </a:cubicBezTo>
                          <a:cubicBezTo>
                            <a:pt x="963" y="678"/>
                            <a:pt x="959" y="679"/>
                            <a:pt x="957" y="679"/>
                          </a:cubicBezTo>
                          <a:cubicBezTo>
                            <a:pt x="956" y="680"/>
                            <a:pt x="951" y="679"/>
                            <a:pt x="951" y="677"/>
                          </a:cubicBezTo>
                          <a:cubicBezTo>
                            <a:pt x="951" y="676"/>
                            <a:pt x="957" y="674"/>
                            <a:pt x="958" y="674"/>
                          </a:cubicBezTo>
                          <a:cubicBezTo>
                            <a:pt x="961" y="674"/>
                            <a:pt x="964" y="675"/>
                            <a:pt x="967" y="676"/>
                          </a:cubicBezTo>
                          <a:cubicBezTo>
                            <a:pt x="969" y="677"/>
                            <a:pt x="970" y="680"/>
                            <a:pt x="972" y="682"/>
                          </a:cubicBezTo>
                          <a:cubicBezTo>
                            <a:pt x="974" y="683"/>
                            <a:pt x="976" y="685"/>
                            <a:pt x="978" y="683"/>
                          </a:cubicBezTo>
                          <a:cubicBezTo>
                            <a:pt x="979" y="681"/>
                            <a:pt x="977" y="678"/>
                            <a:pt x="979" y="680"/>
                          </a:cubicBezTo>
                          <a:cubicBezTo>
                            <a:pt x="982" y="681"/>
                            <a:pt x="980" y="686"/>
                            <a:pt x="981" y="688"/>
                          </a:cubicBezTo>
                          <a:cubicBezTo>
                            <a:pt x="982" y="689"/>
                            <a:pt x="985" y="690"/>
                            <a:pt x="987" y="691"/>
                          </a:cubicBezTo>
                          <a:cubicBezTo>
                            <a:pt x="989" y="693"/>
                            <a:pt x="991" y="696"/>
                            <a:pt x="994" y="695"/>
                          </a:cubicBezTo>
                          <a:cubicBezTo>
                            <a:pt x="996" y="695"/>
                            <a:pt x="998" y="692"/>
                            <a:pt x="999" y="691"/>
                          </a:cubicBezTo>
                          <a:cubicBezTo>
                            <a:pt x="1001" y="689"/>
                            <a:pt x="1002" y="688"/>
                            <a:pt x="1005" y="690"/>
                          </a:cubicBezTo>
                          <a:cubicBezTo>
                            <a:pt x="1008" y="691"/>
                            <a:pt x="1006" y="696"/>
                            <a:pt x="1008" y="697"/>
                          </a:cubicBezTo>
                          <a:cubicBezTo>
                            <a:pt x="1010" y="697"/>
                            <a:pt x="1013" y="694"/>
                            <a:pt x="1013" y="693"/>
                          </a:cubicBezTo>
                          <a:cubicBezTo>
                            <a:pt x="1015" y="690"/>
                            <a:pt x="1015" y="688"/>
                            <a:pt x="1012" y="685"/>
                          </a:cubicBezTo>
                          <a:cubicBezTo>
                            <a:pt x="1011" y="684"/>
                            <a:pt x="1008" y="682"/>
                            <a:pt x="1010" y="681"/>
                          </a:cubicBezTo>
                          <a:cubicBezTo>
                            <a:pt x="1011" y="680"/>
                            <a:pt x="1016" y="682"/>
                            <a:pt x="1017" y="683"/>
                          </a:cubicBezTo>
                          <a:cubicBezTo>
                            <a:pt x="1019" y="684"/>
                            <a:pt x="1022" y="686"/>
                            <a:pt x="1024" y="687"/>
                          </a:cubicBezTo>
                          <a:cubicBezTo>
                            <a:pt x="1026" y="689"/>
                            <a:pt x="1026" y="691"/>
                            <a:pt x="1028" y="693"/>
                          </a:cubicBezTo>
                          <a:cubicBezTo>
                            <a:pt x="1029" y="694"/>
                            <a:pt x="1035" y="695"/>
                            <a:pt x="1035" y="697"/>
                          </a:cubicBezTo>
                          <a:cubicBezTo>
                            <a:pt x="1036" y="699"/>
                            <a:pt x="1032" y="700"/>
                            <a:pt x="1033" y="701"/>
                          </a:cubicBezTo>
                          <a:cubicBezTo>
                            <a:pt x="1034" y="703"/>
                            <a:pt x="1048" y="699"/>
                            <a:pt x="1042" y="693"/>
                          </a:cubicBezTo>
                          <a:cubicBezTo>
                            <a:pt x="1040" y="691"/>
                            <a:pt x="1038" y="689"/>
                            <a:pt x="1036" y="688"/>
                          </a:cubicBezTo>
                          <a:cubicBezTo>
                            <a:pt x="1034" y="686"/>
                            <a:pt x="1032" y="687"/>
                            <a:pt x="1029" y="687"/>
                          </a:cubicBezTo>
                          <a:cubicBezTo>
                            <a:pt x="1027" y="686"/>
                            <a:pt x="1022" y="684"/>
                            <a:pt x="1023" y="681"/>
                          </a:cubicBezTo>
                          <a:cubicBezTo>
                            <a:pt x="1024" y="680"/>
                            <a:pt x="1026" y="681"/>
                            <a:pt x="1027" y="680"/>
                          </a:cubicBezTo>
                          <a:cubicBezTo>
                            <a:pt x="1029" y="679"/>
                            <a:pt x="1027" y="679"/>
                            <a:pt x="1028" y="678"/>
                          </a:cubicBezTo>
                          <a:cubicBezTo>
                            <a:pt x="1029" y="675"/>
                            <a:pt x="1032" y="676"/>
                            <a:pt x="1033" y="674"/>
                          </a:cubicBezTo>
                          <a:cubicBezTo>
                            <a:pt x="1034" y="672"/>
                            <a:pt x="1034" y="671"/>
                            <a:pt x="1035" y="669"/>
                          </a:cubicBezTo>
                          <a:cubicBezTo>
                            <a:pt x="1035" y="669"/>
                            <a:pt x="1038" y="666"/>
                            <a:pt x="1037" y="666"/>
                          </a:cubicBezTo>
                          <a:cubicBezTo>
                            <a:pt x="1034" y="666"/>
                            <a:pt x="1030" y="669"/>
                            <a:pt x="1027" y="670"/>
                          </a:cubicBezTo>
                          <a:cubicBezTo>
                            <a:pt x="1026" y="671"/>
                            <a:pt x="1025" y="672"/>
                            <a:pt x="1024" y="672"/>
                          </a:cubicBezTo>
                          <a:cubicBezTo>
                            <a:pt x="1021" y="671"/>
                            <a:pt x="1023" y="669"/>
                            <a:pt x="1023" y="668"/>
                          </a:cubicBezTo>
                          <a:cubicBezTo>
                            <a:pt x="1021" y="661"/>
                            <a:pt x="1011" y="668"/>
                            <a:pt x="1006" y="666"/>
                          </a:cubicBezTo>
                          <a:cubicBezTo>
                            <a:pt x="999" y="663"/>
                            <a:pt x="1013" y="659"/>
                            <a:pt x="1016" y="659"/>
                          </a:cubicBezTo>
                          <a:cubicBezTo>
                            <a:pt x="1021" y="659"/>
                            <a:pt x="1028" y="663"/>
                            <a:pt x="1033" y="660"/>
                          </a:cubicBezTo>
                          <a:cubicBezTo>
                            <a:pt x="1035" y="658"/>
                            <a:pt x="1038" y="655"/>
                            <a:pt x="1041" y="655"/>
                          </a:cubicBezTo>
                          <a:cubicBezTo>
                            <a:pt x="1044" y="654"/>
                            <a:pt x="1047" y="656"/>
                            <a:pt x="1051" y="656"/>
                          </a:cubicBezTo>
                          <a:cubicBezTo>
                            <a:pt x="1054" y="655"/>
                            <a:pt x="1057" y="654"/>
                            <a:pt x="1061" y="655"/>
                          </a:cubicBezTo>
                          <a:cubicBezTo>
                            <a:pt x="1064" y="655"/>
                            <a:pt x="1067" y="659"/>
                            <a:pt x="1069" y="659"/>
                          </a:cubicBezTo>
                          <a:cubicBezTo>
                            <a:pt x="1072" y="658"/>
                            <a:pt x="1071" y="643"/>
                            <a:pt x="1075" y="647"/>
                          </a:cubicBezTo>
                          <a:cubicBezTo>
                            <a:pt x="1076" y="648"/>
                            <a:pt x="1076" y="650"/>
                            <a:pt x="1076" y="651"/>
                          </a:cubicBezTo>
                          <a:cubicBezTo>
                            <a:pt x="1076" y="652"/>
                            <a:pt x="1077" y="653"/>
                            <a:pt x="1078" y="655"/>
                          </a:cubicBezTo>
                          <a:cubicBezTo>
                            <a:pt x="1079" y="656"/>
                            <a:pt x="1081" y="659"/>
                            <a:pt x="1083" y="659"/>
                          </a:cubicBezTo>
                          <a:cubicBezTo>
                            <a:pt x="1086" y="660"/>
                            <a:pt x="1087" y="655"/>
                            <a:pt x="1090" y="655"/>
                          </a:cubicBezTo>
                          <a:cubicBezTo>
                            <a:pt x="1091" y="655"/>
                            <a:pt x="1092" y="656"/>
                            <a:pt x="1093" y="656"/>
                          </a:cubicBezTo>
                          <a:cubicBezTo>
                            <a:pt x="1095" y="656"/>
                            <a:pt x="1096" y="654"/>
                            <a:pt x="1097" y="653"/>
                          </a:cubicBezTo>
                          <a:cubicBezTo>
                            <a:pt x="1100" y="650"/>
                            <a:pt x="1101" y="649"/>
                            <a:pt x="1104" y="652"/>
                          </a:cubicBezTo>
                          <a:cubicBezTo>
                            <a:pt x="1107" y="655"/>
                            <a:pt x="1108" y="656"/>
                            <a:pt x="1113" y="655"/>
                          </a:cubicBezTo>
                          <a:cubicBezTo>
                            <a:pt x="1116" y="654"/>
                            <a:pt x="1119" y="655"/>
                            <a:pt x="1122" y="654"/>
                          </a:cubicBezTo>
                          <a:cubicBezTo>
                            <a:pt x="1125" y="653"/>
                            <a:pt x="1127" y="651"/>
                            <a:pt x="1128" y="654"/>
                          </a:cubicBezTo>
                          <a:cubicBezTo>
                            <a:pt x="1129" y="656"/>
                            <a:pt x="1128" y="658"/>
                            <a:pt x="1130" y="659"/>
                          </a:cubicBezTo>
                          <a:cubicBezTo>
                            <a:pt x="1133" y="661"/>
                            <a:pt x="1136" y="661"/>
                            <a:pt x="1139" y="659"/>
                          </a:cubicBezTo>
                          <a:cubicBezTo>
                            <a:pt x="1140" y="659"/>
                            <a:pt x="1142" y="657"/>
                            <a:pt x="1144" y="658"/>
                          </a:cubicBezTo>
                          <a:cubicBezTo>
                            <a:pt x="1145" y="659"/>
                            <a:pt x="1144" y="659"/>
                            <a:pt x="1144" y="661"/>
                          </a:cubicBezTo>
                          <a:cubicBezTo>
                            <a:pt x="1144" y="664"/>
                            <a:pt x="1147" y="666"/>
                            <a:pt x="1148" y="669"/>
                          </a:cubicBezTo>
                          <a:cubicBezTo>
                            <a:pt x="1149" y="671"/>
                            <a:pt x="1149" y="673"/>
                            <a:pt x="1151" y="675"/>
                          </a:cubicBezTo>
                          <a:cubicBezTo>
                            <a:pt x="1152" y="676"/>
                            <a:pt x="1154" y="676"/>
                            <a:pt x="1155" y="677"/>
                          </a:cubicBezTo>
                          <a:cubicBezTo>
                            <a:pt x="1157" y="678"/>
                            <a:pt x="1160" y="680"/>
                            <a:pt x="1161" y="680"/>
                          </a:cubicBezTo>
                          <a:cubicBezTo>
                            <a:pt x="1167" y="680"/>
                            <a:pt x="1170" y="673"/>
                            <a:pt x="1174" y="671"/>
                          </a:cubicBezTo>
                          <a:cubicBezTo>
                            <a:pt x="1176" y="670"/>
                            <a:pt x="1180" y="671"/>
                            <a:pt x="1182" y="669"/>
                          </a:cubicBezTo>
                          <a:cubicBezTo>
                            <a:pt x="1185" y="667"/>
                            <a:pt x="1185" y="665"/>
                            <a:pt x="1190" y="665"/>
                          </a:cubicBezTo>
                          <a:cubicBezTo>
                            <a:pt x="1193" y="666"/>
                            <a:pt x="1193" y="668"/>
                            <a:pt x="1196" y="670"/>
                          </a:cubicBezTo>
                          <a:cubicBezTo>
                            <a:pt x="1198" y="671"/>
                            <a:pt x="1201" y="671"/>
                            <a:pt x="1203" y="673"/>
                          </a:cubicBezTo>
                          <a:cubicBezTo>
                            <a:pt x="1204" y="674"/>
                            <a:pt x="1207" y="677"/>
                            <a:pt x="1208" y="678"/>
                          </a:cubicBezTo>
                          <a:cubicBezTo>
                            <a:pt x="1209" y="681"/>
                            <a:pt x="1208" y="684"/>
                            <a:pt x="1211" y="686"/>
                          </a:cubicBezTo>
                          <a:cubicBezTo>
                            <a:pt x="1214" y="689"/>
                            <a:pt x="1219" y="690"/>
                            <a:pt x="1222" y="693"/>
                          </a:cubicBezTo>
                          <a:cubicBezTo>
                            <a:pt x="1225" y="695"/>
                            <a:pt x="1224" y="698"/>
                            <a:pt x="1225" y="701"/>
                          </a:cubicBezTo>
                          <a:cubicBezTo>
                            <a:pt x="1227" y="704"/>
                            <a:pt x="1230" y="706"/>
                            <a:pt x="1230" y="710"/>
                          </a:cubicBezTo>
                          <a:cubicBezTo>
                            <a:pt x="1230" y="713"/>
                            <a:pt x="1228" y="717"/>
                            <a:pt x="1227" y="719"/>
                          </a:cubicBezTo>
                          <a:cubicBezTo>
                            <a:pt x="1226" y="723"/>
                            <a:pt x="1225" y="726"/>
                            <a:pt x="1224" y="730"/>
                          </a:cubicBezTo>
                          <a:cubicBezTo>
                            <a:pt x="1224" y="732"/>
                            <a:pt x="1225" y="746"/>
                            <a:pt x="1230" y="739"/>
                          </a:cubicBezTo>
                          <a:cubicBezTo>
                            <a:pt x="1230" y="738"/>
                            <a:pt x="1230" y="736"/>
                            <a:pt x="1231" y="736"/>
                          </a:cubicBezTo>
                          <a:cubicBezTo>
                            <a:pt x="1232" y="735"/>
                            <a:pt x="1233" y="737"/>
                            <a:pt x="1234" y="737"/>
                          </a:cubicBezTo>
                          <a:cubicBezTo>
                            <a:pt x="1236" y="736"/>
                            <a:pt x="1237" y="732"/>
                            <a:pt x="1238" y="735"/>
                          </a:cubicBezTo>
                          <a:cubicBezTo>
                            <a:pt x="1240" y="737"/>
                            <a:pt x="1236" y="742"/>
                            <a:pt x="1235" y="743"/>
                          </a:cubicBezTo>
                          <a:cubicBezTo>
                            <a:pt x="1233" y="744"/>
                            <a:pt x="1228" y="747"/>
                            <a:pt x="1228" y="750"/>
                          </a:cubicBezTo>
                          <a:cubicBezTo>
                            <a:pt x="1229" y="752"/>
                            <a:pt x="1233" y="754"/>
                            <a:pt x="1234" y="756"/>
                          </a:cubicBezTo>
                          <a:cubicBezTo>
                            <a:pt x="1235" y="759"/>
                            <a:pt x="1236" y="762"/>
                            <a:pt x="1239" y="764"/>
                          </a:cubicBezTo>
                          <a:cubicBezTo>
                            <a:pt x="1242" y="767"/>
                            <a:pt x="1244" y="766"/>
                            <a:pt x="1247" y="764"/>
                          </a:cubicBezTo>
                          <a:cubicBezTo>
                            <a:pt x="1248" y="763"/>
                            <a:pt x="1250" y="762"/>
                            <a:pt x="1250" y="763"/>
                          </a:cubicBezTo>
                          <a:cubicBezTo>
                            <a:pt x="1251" y="765"/>
                            <a:pt x="1249" y="766"/>
                            <a:pt x="1248" y="767"/>
                          </a:cubicBezTo>
                          <a:cubicBezTo>
                            <a:pt x="1247" y="769"/>
                            <a:pt x="1246" y="773"/>
                            <a:pt x="1249" y="774"/>
                          </a:cubicBezTo>
                          <a:cubicBezTo>
                            <a:pt x="1251" y="774"/>
                            <a:pt x="1256" y="770"/>
                            <a:pt x="1256" y="775"/>
                          </a:cubicBezTo>
                          <a:cubicBezTo>
                            <a:pt x="1257" y="777"/>
                            <a:pt x="1253" y="778"/>
                            <a:pt x="1252" y="780"/>
                          </a:cubicBezTo>
                          <a:cubicBezTo>
                            <a:pt x="1252" y="784"/>
                            <a:pt x="1255" y="785"/>
                            <a:pt x="1256" y="788"/>
                          </a:cubicBezTo>
                          <a:cubicBezTo>
                            <a:pt x="1257" y="791"/>
                            <a:pt x="1255" y="794"/>
                            <a:pt x="1256" y="797"/>
                          </a:cubicBezTo>
                          <a:cubicBezTo>
                            <a:pt x="1257" y="802"/>
                            <a:pt x="1259" y="799"/>
                            <a:pt x="1263" y="800"/>
                          </a:cubicBezTo>
                          <a:cubicBezTo>
                            <a:pt x="1266" y="802"/>
                            <a:pt x="1267" y="806"/>
                            <a:pt x="1269" y="808"/>
                          </a:cubicBezTo>
                          <a:cubicBezTo>
                            <a:pt x="1271" y="811"/>
                            <a:pt x="1273" y="812"/>
                            <a:pt x="1276" y="813"/>
                          </a:cubicBezTo>
                          <a:cubicBezTo>
                            <a:pt x="1278" y="814"/>
                            <a:pt x="1280" y="816"/>
                            <a:pt x="1278" y="817"/>
                          </a:cubicBezTo>
                          <a:cubicBezTo>
                            <a:pt x="1277" y="819"/>
                            <a:pt x="1273" y="817"/>
                            <a:pt x="1276" y="820"/>
                          </a:cubicBezTo>
                          <a:cubicBezTo>
                            <a:pt x="1278" y="822"/>
                            <a:pt x="1281" y="823"/>
                            <a:pt x="1284" y="822"/>
                          </a:cubicBezTo>
                          <a:cubicBezTo>
                            <a:pt x="1285" y="822"/>
                            <a:pt x="1287" y="822"/>
                            <a:pt x="1288" y="821"/>
                          </a:cubicBezTo>
                          <a:cubicBezTo>
                            <a:pt x="1289" y="820"/>
                            <a:pt x="1289" y="817"/>
                            <a:pt x="1291" y="817"/>
                          </a:cubicBezTo>
                          <a:cubicBezTo>
                            <a:pt x="1295" y="816"/>
                            <a:pt x="1292" y="821"/>
                            <a:pt x="1291" y="822"/>
                          </a:cubicBezTo>
                          <a:cubicBezTo>
                            <a:pt x="1290" y="824"/>
                            <a:pt x="1287" y="829"/>
                            <a:pt x="1291" y="826"/>
                          </a:cubicBezTo>
                          <a:cubicBezTo>
                            <a:pt x="1293" y="825"/>
                            <a:pt x="1295" y="822"/>
                            <a:pt x="1296" y="820"/>
                          </a:cubicBezTo>
                          <a:cubicBezTo>
                            <a:pt x="1299" y="818"/>
                            <a:pt x="1298" y="816"/>
                            <a:pt x="1299" y="812"/>
                          </a:cubicBezTo>
                          <a:cubicBezTo>
                            <a:pt x="1300" y="809"/>
                            <a:pt x="1301" y="806"/>
                            <a:pt x="1303" y="803"/>
                          </a:cubicBezTo>
                          <a:cubicBezTo>
                            <a:pt x="1305" y="800"/>
                            <a:pt x="1304" y="797"/>
                            <a:pt x="1304" y="794"/>
                          </a:cubicBezTo>
                          <a:cubicBezTo>
                            <a:pt x="1303" y="788"/>
                            <a:pt x="1303" y="782"/>
                            <a:pt x="1304" y="776"/>
                          </a:cubicBezTo>
                          <a:cubicBezTo>
                            <a:pt x="1304" y="772"/>
                            <a:pt x="1304" y="769"/>
                            <a:pt x="1303" y="766"/>
                          </a:cubicBezTo>
                          <a:cubicBezTo>
                            <a:pt x="1302" y="763"/>
                            <a:pt x="1299" y="761"/>
                            <a:pt x="1298" y="758"/>
                          </a:cubicBezTo>
                          <a:cubicBezTo>
                            <a:pt x="1297" y="755"/>
                            <a:pt x="1298" y="755"/>
                            <a:pt x="1299" y="753"/>
                          </a:cubicBezTo>
                          <a:cubicBezTo>
                            <a:pt x="1300" y="750"/>
                            <a:pt x="1298" y="747"/>
                            <a:pt x="1297" y="745"/>
                          </a:cubicBezTo>
                          <a:cubicBezTo>
                            <a:pt x="1294" y="738"/>
                            <a:pt x="1291" y="732"/>
                            <a:pt x="1288" y="725"/>
                          </a:cubicBezTo>
                          <a:cubicBezTo>
                            <a:pt x="1287" y="722"/>
                            <a:pt x="1286" y="719"/>
                            <a:pt x="1285" y="715"/>
                          </a:cubicBezTo>
                          <a:cubicBezTo>
                            <a:pt x="1284" y="713"/>
                            <a:pt x="1282" y="711"/>
                            <a:pt x="1282" y="708"/>
                          </a:cubicBezTo>
                          <a:cubicBezTo>
                            <a:pt x="1279" y="700"/>
                            <a:pt x="1289" y="713"/>
                            <a:pt x="1289" y="713"/>
                          </a:cubicBezTo>
                          <a:cubicBezTo>
                            <a:pt x="1290" y="711"/>
                            <a:pt x="1287" y="706"/>
                            <a:pt x="1286" y="705"/>
                          </a:cubicBezTo>
                          <a:cubicBezTo>
                            <a:pt x="1285" y="702"/>
                            <a:pt x="1282" y="700"/>
                            <a:pt x="1280" y="697"/>
                          </a:cubicBezTo>
                          <a:cubicBezTo>
                            <a:pt x="1275" y="691"/>
                            <a:pt x="1273" y="684"/>
                            <a:pt x="1270" y="678"/>
                          </a:cubicBezTo>
                          <a:cubicBezTo>
                            <a:pt x="1268" y="671"/>
                            <a:pt x="1266" y="665"/>
                            <a:pt x="1265" y="658"/>
                          </a:cubicBezTo>
                          <a:cubicBezTo>
                            <a:pt x="1265" y="653"/>
                            <a:pt x="1262" y="648"/>
                            <a:pt x="1261" y="643"/>
                          </a:cubicBezTo>
                          <a:cubicBezTo>
                            <a:pt x="1261" y="640"/>
                            <a:pt x="1261" y="638"/>
                            <a:pt x="1262" y="636"/>
                          </a:cubicBezTo>
                          <a:cubicBezTo>
                            <a:pt x="1262" y="634"/>
                            <a:pt x="1262" y="633"/>
                            <a:pt x="1262" y="631"/>
                          </a:cubicBezTo>
                          <a:cubicBezTo>
                            <a:pt x="1263" y="629"/>
                            <a:pt x="1264" y="629"/>
                            <a:pt x="1265" y="628"/>
                          </a:cubicBezTo>
                          <a:cubicBezTo>
                            <a:pt x="1265" y="628"/>
                            <a:pt x="1266" y="628"/>
                            <a:pt x="1266" y="627"/>
                          </a:cubicBezTo>
                          <a:cubicBezTo>
                            <a:pt x="1266" y="626"/>
                            <a:pt x="1264" y="626"/>
                            <a:pt x="1264" y="625"/>
                          </a:cubicBezTo>
                          <a:cubicBezTo>
                            <a:pt x="1262" y="621"/>
                            <a:pt x="1266" y="623"/>
                            <a:pt x="1268" y="621"/>
                          </a:cubicBezTo>
                          <a:cubicBezTo>
                            <a:pt x="1269" y="619"/>
                            <a:pt x="1268" y="616"/>
                            <a:pt x="1269" y="614"/>
                          </a:cubicBezTo>
                          <a:cubicBezTo>
                            <a:pt x="1270" y="610"/>
                            <a:pt x="1272" y="611"/>
                            <a:pt x="1274" y="610"/>
                          </a:cubicBezTo>
                          <a:cubicBezTo>
                            <a:pt x="1277" y="608"/>
                            <a:pt x="1278" y="605"/>
                            <a:pt x="1280" y="603"/>
                          </a:cubicBezTo>
                          <a:cubicBezTo>
                            <a:pt x="1282" y="600"/>
                            <a:pt x="1284" y="599"/>
                            <a:pt x="1284" y="595"/>
                          </a:cubicBezTo>
                          <a:cubicBezTo>
                            <a:pt x="1284" y="593"/>
                            <a:pt x="1281" y="589"/>
                            <a:pt x="1282" y="588"/>
                          </a:cubicBezTo>
                          <a:cubicBezTo>
                            <a:pt x="1283" y="586"/>
                            <a:pt x="1283" y="587"/>
                            <a:pt x="1284" y="587"/>
                          </a:cubicBezTo>
                          <a:cubicBezTo>
                            <a:pt x="1285" y="587"/>
                            <a:pt x="1285" y="587"/>
                            <a:pt x="1286" y="587"/>
                          </a:cubicBezTo>
                          <a:cubicBezTo>
                            <a:pt x="1287" y="587"/>
                            <a:pt x="1287" y="586"/>
                            <a:pt x="1288" y="586"/>
                          </a:cubicBezTo>
                          <a:cubicBezTo>
                            <a:pt x="1291" y="585"/>
                            <a:pt x="1294" y="584"/>
                            <a:pt x="1296" y="583"/>
                          </a:cubicBezTo>
                          <a:cubicBezTo>
                            <a:pt x="1299" y="582"/>
                            <a:pt x="1302" y="584"/>
                            <a:pt x="1305" y="582"/>
                          </a:cubicBezTo>
                          <a:cubicBezTo>
                            <a:pt x="1306" y="581"/>
                            <a:pt x="1307" y="579"/>
                            <a:pt x="1308" y="577"/>
                          </a:cubicBezTo>
                          <a:cubicBezTo>
                            <a:pt x="1311" y="576"/>
                            <a:pt x="1313" y="577"/>
                            <a:pt x="1316" y="576"/>
                          </a:cubicBezTo>
                          <a:cubicBezTo>
                            <a:pt x="1318" y="575"/>
                            <a:pt x="1319" y="573"/>
                            <a:pt x="1321" y="571"/>
                          </a:cubicBezTo>
                          <a:cubicBezTo>
                            <a:pt x="1323" y="570"/>
                            <a:pt x="1325" y="569"/>
                            <a:pt x="1326" y="567"/>
                          </a:cubicBezTo>
                          <a:cubicBezTo>
                            <a:pt x="1328" y="566"/>
                            <a:pt x="1327" y="563"/>
                            <a:pt x="1328" y="561"/>
                          </a:cubicBezTo>
                          <a:cubicBezTo>
                            <a:pt x="1330" y="559"/>
                            <a:pt x="1332" y="559"/>
                            <a:pt x="1333" y="556"/>
                          </a:cubicBezTo>
                          <a:cubicBezTo>
                            <a:pt x="1335" y="553"/>
                            <a:pt x="1336" y="551"/>
                            <a:pt x="1339" y="549"/>
                          </a:cubicBezTo>
                          <a:cubicBezTo>
                            <a:pt x="1341" y="547"/>
                            <a:pt x="1344" y="545"/>
                            <a:pt x="1347" y="543"/>
                          </a:cubicBezTo>
                          <a:cubicBezTo>
                            <a:pt x="1352" y="540"/>
                            <a:pt x="1359" y="544"/>
                            <a:pt x="1364" y="540"/>
                          </a:cubicBezTo>
                          <a:cubicBezTo>
                            <a:pt x="1366" y="538"/>
                            <a:pt x="1366" y="536"/>
                            <a:pt x="1367" y="533"/>
                          </a:cubicBezTo>
                          <a:cubicBezTo>
                            <a:pt x="1369" y="531"/>
                            <a:pt x="1372" y="530"/>
                            <a:pt x="1374" y="528"/>
                          </a:cubicBezTo>
                          <a:cubicBezTo>
                            <a:pt x="1376" y="527"/>
                            <a:pt x="1376" y="525"/>
                            <a:pt x="1377" y="524"/>
                          </a:cubicBezTo>
                          <a:cubicBezTo>
                            <a:pt x="1379" y="522"/>
                            <a:pt x="1380" y="523"/>
                            <a:pt x="1381" y="522"/>
                          </a:cubicBezTo>
                          <a:cubicBezTo>
                            <a:pt x="1385" y="520"/>
                            <a:pt x="1381" y="519"/>
                            <a:pt x="1380" y="516"/>
                          </a:cubicBezTo>
                          <a:cubicBezTo>
                            <a:pt x="1379" y="514"/>
                            <a:pt x="1381" y="513"/>
                            <a:pt x="1384" y="513"/>
                          </a:cubicBezTo>
                          <a:cubicBezTo>
                            <a:pt x="1385" y="513"/>
                            <a:pt x="1386" y="514"/>
                            <a:pt x="1387" y="514"/>
                          </a:cubicBezTo>
                          <a:cubicBezTo>
                            <a:pt x="1388" y="515"/>
                            <a:pt x="1390" y="513"/>
                            <a:pt x="1392" y="513"/>
                          </a:cubicBezTo>
                          <a:cubicBezTo>
                            <a:pt x="1394" y="514"/>
                            <a:pt x="1394" y="515"/>
                            <a:pt x="1397" y="515"/>
                          </a:cubicBezTo>
                          <a:cubicBezTo>
                            <a:pt x="1399" y="514"/>
                            <a:pt x="1402" y="512"/>
                            <a:pt x="1404" y="511"/>
                          </a:cubicBezTo>
                          <a:cubicBezTo>
                            <a:pt x="1405" y="511"/>
                            <a:pt x="1405" y="510"/>
                            <a:pt x="1406" y="510"/>
                          </a:cubicBezTo>
                          <a:cubicBezTo>
                            <a:pt x="1407" y="510"/>
                            <a:pt x="1409" y="511"/>
                            <a:pt x="1409" y="510"/>
                          </a:cubicBezTo>
                          <a:cubicBezTo>
                            <a:pt x="1412" y="508"/>
                            <a:pt x="1406" y="508"/>
                            <a:pt x="1405" y="508"/>
                          </a:cubicBezTo>
                          <a:cubicBezTo>
                            <a:pt x="1402" y="508"/>
                            <a:pt x="1399" y="509"/>
                            <a:pt x="1397" y="507"/>
                          </a:cubicBezTo>
                          <a:cubicBezTo>
                            <a:pt x="1395" y="506"/>
                            <a:pt x="1391" y="502"/>
                            <a:pt x="1393" y="500"/>
                          </a:cubicBezTo>
                          <a:cubicBezTo>
                            <a:pt x="1394" y="498"/>
                            <a:pt x="1396" y="502"/>
                            <a:pt x="1398" y="502"/>
                          </a:cubicBezTo>
                          <a:cubicBezTo>
                            <a:pt x="1401" y="504"/>
                            <a:pt x="1404" y="503"/>
                            <a:pt x="1407" y="501"/>
                          </a:cubicBezTo>
                          <a:cubicBezTo>
                            <a:pt x="1411" y="498"/>
                            <a:pt x="1409" y="496"/>
                            <a:pt x="1405" y="495"/>
                          </a:cubicBezTo>
                          <a:cubicBezTo>
                            <a:pt x="1404" y="494"/>
                            <a:pt x="1402" y="494"/>
                            <a:pt x="1401" y="493"/>
                          </a:cubicBezTo>
                          <a:cubicBezTo>
                            <a:pt x="1399" y="493"/>
                            <a:pt x="1398" y="491"/>
                            <a:pt x="1397" y="491"/>
                          </a:cubicBezTo>
                          <a:cubicBezTo>
                            <a:pt x="1395" y="490"/>
                            <a:pt x="1392" y="491"/>
                            <a:pt x="1392" y="488"/>
                          </a:cubicBezTo>
                          <a:cubicBezTo>
                            <a:pt x="1393" y="485"/>
                            <a:pt x="1397" y="488"/>
                            <a:pt x="1399" y="488"/>
                          </a:cubicBezTo>
                          <a:cubicBezTo>
                            <a:pt x="1402" y="489"/>
                            <a:pt x="1403" y="489"/>
                            <a:pt x="1406" y="488"/>
                          </a:cubicBezTo>
                          <a:cubicBezTo>
                            <a:pt x="1408" y="488"/>
                            <a:pt x="1409" y="489"/>
                            <a:pt x="1411" y="490"/>
                          </a:cubicBezTo>
                          <a:cubicBezTo>
                            <a:pt x="1413" y="491"/>
                            <a:pt x="1414" y="492"/>
                            <a:pt x="1416" y="492"/>
                          </a:cubicBezTo>
                          <a:cubicBezTo>
                            <a:pt x="1420" y="491"/>
                            <a:pt x="1422" y="488"/>
                            <a:pt x="1425" y="487"/>
                          </a:cubicBezTo>
                          <a:cubicBezTo>
                            <a:pt x="1429" y="486"/>
                            <a:pt x="1434" y="482"/>
                            <a:pt x="1430" y="479"/>
                          </a:cubicBezTo>
                          <a:cubicBezTo>
                            <a:pt x="1426" y="475"/>
                            <a:pt x="1422" y="484"/>
                            <a:pt x="1421" y="481"/>
                          </a:cubicBezTo>
                          <a:cubicBezTo>
                            <a:pt x="1420" y="480"/>
                            <a:pt x="1422" y="478"/>
                            <a:pt x="1422" y="476"/>
                          </a:cubicBezTo>
                          <a:cubicBezTo>
                            <a:pt x="1421" y="473"/>
                            <a:pt x="1417" y="474"/>
                            <a:pt x="1414" y="475"/>
                          </a:cubicBezTo>
                          <a:cubicBezTo>
                            <a:pt x="1412" y="475"/>
                            <a:pt x="1409" y="476"/>
                            <a:pt x="1407" y="476"/>
                          </a:cubicBezTo>
                          <a:cubicBezTo>
                            <a:pt x="1403" y="476"/>
                            <a:pt x="1402" y="476"/>
                            <a:pt x="1402" y="473"/>
                          </a:cubicBezTo>
                          <a:cubicBezTo>
                            <a:pt x="1402" y="471"/>
                            <a:pt x="1403" y="470"/>
                            <a:pt x="1403" y="468"/>
                          </a:cubicBezTo>
                          <a:cubicBezTo>
                            <a:pt x="1402" y="467"/>
                            <a:pt x="1401" y="463"/>
                            <a:pt x="1402" y="462"/>
                          </a:cubicBezTo>
                          <a:cubicBezTo>
                            <a:pt x="1403" y="460"/>
                            <a:pt x="1404" y="461"/>
                            <a:pt x="1405" y="463"/>
                          </a:cubicBezTo>
                          <a:cubicBezTo>
                            <a:pt x="1406" y="465"/>
                            <a:pt x="1404" y="467"/>
                            <a:pt x="1405" y="469"/>
                          </a:cubicBezTo>
                          <a:cubicBezTo>
                            <a:pt x="1407" y="472"/>
                            <a:pt x="1410" y="470"/>
                            <a:pt x="1410" y="468"/>
                          </a:cubicBezTo>
                          <a:cubicBezTo>
                            <a:pt x="1411" y="466"/>
                            <a:pt x="1410" y="466"/>
                            <a:pt x="1411" y="465"/>
                          </a:cubicBezTo>
                          <a:cubicBezTo>
                            <a:pt x="1412" y="465"/>
                            <a:pt x="1414" y="466"/>
                            <a:pt x="1415" y="466"/>
                          </a:cubicBezTo>
                          <a:cubicBezTo>
                            <a:pt x="1418" y="466"/>
                            <a:pt x="1417" y="463"/>
                            <a:pt x="1420" y="463"/>
                          </a:cubicBezTo>
                          <a:cubicBezTo>
                            <a:pt x="1421" y="463"/>
                            <a:pt x="1424" y="465"/>
                            <a:pt x="1424" y="461"/>
                          </a:cubicBezTo>
                          <a:cubicBezTo>
                            <a:pt x="1425" y="460"/>
                            <a:pt x="1423" y="459"/>
                            <a:pt x="1423" y="458"/>
                          </a:cubicBezTo>
                          <a:cubicBezTo>
                            <a:pt x="1423" y="456"/>
                            <a:pt x="1423" y="454"/>
                            <a:pt x="1423" y="452"/>
                          </a:cubicBezTo>
                          <a:cubicBezTo>
                            <a:pt x="1425" y="448"/>
                            <a:pt x="1425" y="443"/>
                            <a:pt x="1419" y="443"/>
                          </a:cubicBezTo>
                          <a:cubicBezTo>
                            <a:pt x="1413" y="442"/>
                            <a:pt x="1407" y="448"/>
                            <a:pt x="1405" y="439"/>
                          </a:cubicBezTo>
                          <a:cubicBezTo>
                            <a:pt x="1404" y="436"/>
                            <a:pt x="1404" y="435"/>
                            <a:pt x="1401" y="434"/>
                          </a:cubicBezTo>
                          <a:cubicBezTo>
                            <a:pt x="1398" y="433"/>
                            <a:pt x="1396" y="432"/>
                            <a:pt x="1393" y="432"/>
                          </a:cubicBezTo>
                          <a:cubicBezTo>
                            <a:pt x="1391" y="432"/>
                            <a:pt x="1387" y="432"/>
                            <a:pt x="1387" y="430"/>
                          </a:cubicBezTo>
                          <a:cubicBezTo>
                            <a:pt x="1387" y="427"/>
                            <a:pt x="1390" y="428"/>
                            <a:pt x="1392" y="428"/>
                          </a:cubicBezTo>
                          <a:cubicBezTo>
                            <a:pt x="1398" y="430"/>
                            <a:pt x="1404" y="430"/>
                            <a:pt x="1408" y="435"/>
                          </a:cubicBezTo>
                          <a:cubicBezTo>
                            <a:pt x="1409" y="436"/>
                            <a:pt x="1411" y="440"/>
                            <a:pt x="1413" y="437"/>
                          </a:cubicBezTo>
                          <a:cubicBezTo>
                            <a:pt x="1414" y="435"/>
                            <a:pt x="1409" y="432"/>
                            <a:pt x="1408" y="431"/>
                          </a:cubicBezTo>
                          <a:cubicBezTo>
                            <a:pt x="1406" y="429"/>
                            <a:pt x="1405" y="428"/>
                            <a:pt x="1404" y="426"/>
                          </a:cubicBezTo>
                          <a:cubicBezTo>
                            <a:pt x="1402" y="425"/>
                            <a:pt x="1398" y="423"/>
                            <a:pt x="1401" y="421"/>
                          </a:cubicBezTo>
                          <a:cubicBezTo>
                            <a:pt x="1405" y="419"/>
                            <a:pt x="1409" y="429"/>
                            <a:pt x="1412" y="429"/>
                          </a:cubicBezTo>
                          <a:cubicBezTo>
                            <a:pt x="1415" y="429"/>
                            <a:pt x="1416" y="428"/>
                            <a:pt x="1417" y="426"/>
                          </a:cubicBezTo>
                          <a:cubicBezTo>
                            <a:pt x="1417" y="422"/>
                            <a:pt x="1415" y="421"/>
                            <a:pt x="1412" y="420"/>
                          </a:cubicBezTo>
                          <a:cubicBezTo>
                            <a:pt x="1410" y="418"/>
                            <a:pt x="1408" y="416"/>
                            <a:pt x="1406" y="415"/>
                          </a:cubicBezTo>
                          <a:cubicBezTo>
                            <a:pt x="1403" y="413"/>
                            <a:pt x="1401" y="413"/>
                            <a:pt x="1399" y="410"/>
                          </a:cubicBezTo>
                          <a:cubicBezTo>
                            <a:pt x="1397" y="408"/>
                            <a:pt x="1396" y="407"/>
                            <a:pt x="1394" y="405"/>
                          </a:cubicBezTo>
                          <a:cubicBezTo>
                            <a:pt x="1392" y="404"/>
                            <a:pt x="1388" y="402"/>
                            <a:pt x="1391" y="401"/>
                          </a:cubicBezTo>
                          <a:cubicBezTo>
                            <a:pt x="1393" y="399"/>
                            <a:pt x="1396" y="403"/>
                            <a:pt x="1397" y="404"/>
                          </a:cubicBezTo>
                          <a:cubicBezTo>
                            <a:pt x="1399" y="406"/>
                            <a:pt x="1401" y="407"/>
                            <a:pt x="1404" y="408"/>
                          </a:cubicBezTo>
                          <a:cubicBezTo>
                            <a:pt x="1406" y="410"/>
                            <a:pt x="1410" y="418"/>
                            <a:pt x="1414" y="414"/>
                          </a:cubicBezTo>
                          <a:cubicBezTo>
                            <a:pt x="1418" y="410"/>
                            <a:pt x="1410" y="406"/>
                            <a:pt x="1407" y="404"/>
                          </a:cubicBezTo>
                          <a:cubicBezTo>
                            <a:pt x="1404" y="403"/>
                            <a:pt x="1403" y="402"/>
                            <a:pt x="1400" y="401"/>
                          </a:cubicBezTo>
                          <a:cubicBezTo>
                            <a:pt x="1397" y="400"/>
                            <a:pt x="1396" y="397"/>
                            <a:pt x="1393" y="395"/>
                          </a:cubicBezTo>
                          <a:cubicBezTo>
                            <a:pt x="1391" y="394"/>
                            <a:pt x="1380" y="397"/>
                            <a:pt x="1385" y="390"/>
                          </a:cubicBezTo>
                          <a:cubicBezTo>
                            <a:pt x="1386" y="388"/>
                            <a:pt x="1388" y="386"/>
                            <a:pt x="1389" y="384"/>
                          </a:cubicBezTo>
                          <a:cubicBezTo>
                            <a:pt x="1391" y="381"/>
                            <a:pt x="1392" y="382"/>
                            <a:pt x="1392" y="385"/>
                          </a:cubicBezTo>
                          <a:cubicBezTo>
                            <a:pt x="1392" y="388"/>
                            <a:pt x="1393" y="389"/>
                            <a:pt x="1396" y="391"/>
                          </a:cubicBezTo>
                          <a:cubicBezTo>
                            <a:pt x="1397" y="392"/>
                            <a:pt x="1399" y="392"/>
                            <a:pt x="1400" y="394"/>
                          </a:cubicBezTo>
                          <a:cubicBezTo>
                            <a:pt x="1401" y="395"/>
                            <a:pt x="1402" y="396"/>
                            <a:pt x="1403" y="397"/>
                          </a:cubicBezTo>
                          <a:cubicBezTo>
                            <a:pt x="1406" y="398"/>
                            <a:pt x="1409" y="399"/>
                            <a:pt x="1411" y="400"/>
                          </a:cubicBezTo>
                          <a:cubicBezTo>
                            <a:pt x="1414" y="402"/>
                            <a:pt x="1415" y="401"/>
                            <a:pt x="1414" y="398"/>
                          </a:cubicBezTo>
                          <a:cubicBezTo>
                            <a:pt x="1412" y="393"/>
                            <a:pt x="1402" y="394"/>
                            <a:pt x="1402" y="387"/>
                          </a:cubicBezTo>
                          <a:cubicBezTo>
                            <a:pt x="1402" y="384"/>
                            <a:pt x="1405" y="382"/>
                            <a:pt x="1406" y="385"/>
                          </a:cubicBezTo>
                          <a:cubicBezTo>
                            <a:pt x="1407" y="386"/>
                            <a:pt x="1408" y="392"/>
                            <a:pt x="1410" y="389"/>
                          </a:cubicBezTo>
                          <a:cubicBezTo>
                            <a:pt x="1411" y="388"/>
                            <a:pt x="1410" y="385"/>
                            <a:pt x="1410" y="385"/>
                          </a:cubicBezTo>
                          <a:cubicBezTo>
                            <a:pt x="1410" y="383"/>
                            <a:pt x="1410" y="382"/>
                            <a:pt x="1411" y="380"/>
                          </a:cubicBezTo>
                          <a:cubicBezTo>
                            <a:pt x="1412" y="376"/>
                            <a:pt x="1412" y="375"/>
                            <a:pt x="1411" y="371"/>
                          </a:cubicBezTo>
                          <a:cubicBezTo>
                            <a:pt x="1410" y="369"/>
                            <a:pt x="1407" y="366"/>
                            <a:pt x="1407" y="364"/>
                          </a:cubicBezTo>
                          <a:cubicBezTo>
                            <a:pt x="1407" y="360"/>
                            <a:pt x="1409" y="360"/>
                            <a:pt x="1412" y="359"/>
                          </a:cubicBezTo>
                          <a:cubicBezTo>
                            <a:pt x="1415" y="358"/>
                            <a:pt x="1417" y="356"/>
                            <a:pt x="1419" y="354"/>
                          </a:cubicBezTo>
                          <a:cubicBezTo>
                            <a:pt x="1420" y="352"/>
                            <a:pt x="1422" y="349"/>
                            <a:pt x="1425" y="351"/>
                          </a:cubicBezTo>
                          <a:cubicBezTo>
                            <a:pt x="1426" y="353"/>
                            <a:pt x="1425" y="354"/>
                            <a:pt x="1425" y="356"/>
                          </a:cubicBezTo>
                          <a:cubicBezTo>
                            <a:pt x="1425" y="357"/>
                            <a:pt x="1426" y="358"/>
                            <a:pt x="1425" y="359"/>
                          </a:cubicBezTo>
                          <a:cubicBezTo>
                            <a:pt x="1424" y="360"/>
                            <a:pt x="1422" y="359"/>
                            <a:pt x="1421" y="359"/>
                          </a:cubicBezTo>
                          <a:cubicBezTo>
                            <a:pt x="1419" y="360"/>
                            <a:pt x="1419" y="363"/>
                            <a:pt x="1420" y="365"/>
                          </a:cubicBezTo>
                          <a:cubicBezTo>
                            <a:pt x="1420" y="366"/>
                            <a:pt x="1422" y="366"/>
                            <a:pt x="1422" y="368"/>
                          </a:cubicBezTo>
                          <a:cubicBezTo>
                            <a:pt x="1422" y="369"/>
                            <a:pt x="1420" y="371"/>
                            <a:pt x="1419" y="372"/>
                          </a:cubicBezTo>
                          <a:cubicBezTo>
                            <a:pt x="1419" y="376"/>
                            <a:pt x="1422" y="380"/>
                            <a:pt x="1424" y="384"/>
                          </a:cubicBezTo>
                          <a:cubicBezTo>
                            <a:pt x="1426" y="388"/>
                            <a:pt x="1423" y="386"/>
                            <a:pt x="1421" y="386"/>
                          </a:cubicBezTo>
                          <a:cubicBezTo>
                            <a:pt x="1417" y="386"/>
                            <a:pt x="1417" y="389"/>
                            <a:pt x="1418" y="391"/>
                          </a:cubicBezTo>
                          <a:cubicBezTo>
                            <a:pt x="1419" y="394"/>
                            <a:pt x="1421" y="395"/>
                            <a:pt x="1424" y="395"/>
                          </a:cubicBezTo>
                          <a:cubicBezTo>
                            <a:pt x="1426" y="395"/>
                            <a:pt x="1429" y="393"/>
                            <a:pt x="1429" y="393"/>
                          </a:cubicBezTo>
                          <a:cubicBezTo>
                            <a:pt x="1430" y="394"/>
                            <a:pt x="1429" y="399"/>
                            <a:pt x="1430" y="400"/>
                          </a:cubicBezTo>
                          <a:cubicBezTo>
                            <a:pt x="1430" y="401"/>
                            <a:pt x="1431" y="402"/>
                            <a:pt x="1432" y="403"/>
                          </a:cubicBezTo>
                          <a:cubicBezTo>
                            <a:pt x="1432" y="404"/>
                            <a:pt x="1431" y="405"/>
                            <a:pt x="1431" y="406"/>
                          </a:cubicBezTo>
                          <a:cubicBezTo>
                            <a:pt x="1432" y="408"/>
                            <a:pt x="1435" y="407"/>
                            <a:pt x="1434" y="410"/>
                          </a:cubicBezTo>
                          <a:cubicBezTo>
                            <a:pt x="1434" y="412"/>
                            <a:pt x="1432" y="412"/>
                            <a:pt x="1431" y="413"/>
                          </a:cubicBezTo>
                          <a:cubicBezTo>
                            <a:pt x="1429" y="416"/>
                            <a:pt x="1424" y="427"/>
                            <a:pt x="1426" y="429"/>
                          </a:cubicBezTo>
                          <a:cubicBezTo>
                            <a:pt x="1428" y="433"/>
                            <a:pt x="1434" y="424"/>
                            <a:pt x="1435" y="422"/>
                          </a:cubicBezTo>
                          <a:cubicBezTo>
                            <a:pt x="1437" y="419"/>
                            <a:pt x="1438" y="416"/>
                            <a:pt x="1439" y="414"/>
                          </a:cubicBezTo>
                          <a:cubicBezTo>
                            <a:pt x="1441" y="411"/>
                            <a:pt x="1443" y="409"/>
                            <a:pt x="1444" y="406"/>
                          </a:cubicBezTo>
                          <a:cubicBezTo>
                            <a:pt x="1444" y="404"/>
                            <a:pt x="1444" y="401"/>
                            <a:pt x="1446" y="399"/>
                          </a:cubicBezTo>
                          <a:cubicBezTo>
                            <a:pt x="1447" y="396"/>
                            <a:pt x="1450" y="394"/>
                            <a:pt x="1451" y="391"/>
                          </a:cubicBezTo>
                          <a:cubicBezTo>
                            <a:pt x="1452" y="387"/>
                            <a:pt x="1448" y="387"/>
                            <a:pt x="1447" y="384"/>
                          </a:cubicBezTo>
                          <a:cubicBezTo>
                            <a:pt x="1446" y="381"/>
                            <a:pt x="1449" y="379"/>
                            <a:pt x="1448" y="376"/>
                          </a:cubicBezTo>
                          <a:cubicBezTo>
                            <a:pt x="1447" y="373"/>
                            <a:pt x="1444" y="372"/>
                            <a:pt x="1442" y="370"/>
                          </a:cubicBezTo>
                          <a:cubicBezTo>
                            <a:pt x="1440" y="368"/>
                            <a:pt x="1441" y="366"/>
                            <a:pt x="1440" y="363"/>
                          </a:cubicBezTo>
                          <a:cubicBezTo>
                            <a:pt x="1438" y="361"/>
                            <a:pt x="1436" y="358"/>
                            <a:pt x="1436" y="355"/>
                          </a:cubicBezTo>
                          <a:cubicBezTo>
                            <a:pt x="1436" y="353"/>
                            <a:pt x="1438" y="348"/>
                            <a:pt x="1439" y="346"/>
                          </a:cubicBezTo>
                          <a:cubicBezTo>
                            <a:pt x="1440" y="344"/>
                            <a:pt x="1443" y="343"/>
                            <a:pt x="1445" y="341"/>
                          </a:cubicBezTo>
                          <a:cubicBezTo>
                            <a:pt x="1447" y="340"/>
                            <a:pt x="1450" y="335"/>
                            <a:pt x="1452" y="337"/>
                          </a:cubicBezTo>
                          <a:cubicBezTo>
                            <a:pt x="1454" y="339"/>
                            <a:pt x="1445" y="345"/>
                            <a:pt x="1444" y="347"/>
                          </a:cubicBezTo>
                          <a:cubicBezTo>
                            <a:pt x="1442" y="351"/>
                            <a:pt x="1441" y="355"/>
                            <a:pt x="1443" y="359"/>
                          </a:cubicBezTo>
                          <a:cubicBezTo>
                            <a:pt x="1444" y="362"/>
                            <a:pt x="1444" y="363"/>
                            <a:pt x="1447" y="364"/>
                          </a:cubicBezTo>
                          <a:cubicBezTo>
                            <a:pt x="1450" y="365"/>
                            <a:pt x="1453" y="366"/>
                            <a:pt x="1455" y="368"/>
                          </a:cubicBezTo>
                          <a:cubicBezTo>
                            <a:pt x="1456" y="370"/>
                            <a:pt x="1454" y="372"/>
                            <a:pt x="1457" y="373"/>
                          </a:cubicBezTo>
                          <a:cubicBezTo>
                            <a:pt x="1459" y="373"/>
                            <a:pt x="1461" y="368"/>
                            <a:pt x="1462" y="366"/>
                          </a:cubicBezTo>
                          <a:cubicBezTo>
                            <a:pt x="1466" y="360"/>
                            <a:pt x="1471" y="357"/>
                            <a:pt x="1476" y="352"/>
                          </a:cubicBezTo>
                          <a:cubicBezTo>
                            <a:pt x="1480" y="348"/>
                            <a:pt x="1479" y="342"/>
                            <a:pt x="1480" y="337"/>
                          </a:cubicBezTo>
                          <a:cubicBezTo>
                            <a:pt x="1481" y="333"/>
                            <a:pt x="1482" y="331"/>
                            <a:pt x="1482" y="327"/>
                          </a:cubicBezTo>
                          <a:cubicBezTo>
                            <a:pt x="1482" y="326"/>
                            <a:pt x="1482" y="324"/>
                            <a:pt x="1481" y="323"/>
                          </a:cubicBezTo>
                          <a:cubicBezTo>
                            <a:pt x="1480" y="323"/>
                            <a:pt x="1479" y="323"/>
                            <a:pt x="1479" y="323"/>
                          </a:cubicBezTo>
                          <a:cubicBezTo>
                            <a:pt x="1478" y="322"/>
                            <a:pt x="1476" y="320"/>
                            <a:pt x="1477" y="318"/>
                          </a:cubicBezTo>
                          <a:cubicBezTo>
                            <a:pt x="1477" y="316"/>
                            <a:pt x="1480" y="317"/>
                            <a:pt x="1479" y="314"/>
                          </a:cubicBezTo>
                          <a:cubicBezTo>
                            <a:pt x="1479" y="312"/>
                            <a:pt x="1477" y="309"/>
                            <a:pt x="1480" y="308"/>
                          </a:cubicBezTo>
                          <a:cubicBezTo>
                            <a:pt x="1481" y="308"/>
                            <a:pt x="1483" y="308"/>
                            <a:pt x="1484" y="308"/>
                          </a:cubicBezTo>
                          <a:cubicBezTo>
                            <a:pt x="1484" y="309"/>
                            <a:pt x="1485" y="311"/>
                            <a:pt x="1485" y="311"/>
                          </a:cubicBezTo>
                          <a:cubicBezTo>
                            <a:pt x="1487" y="310"/>
                            <a:pt x="1488" y="306"/>
                            <a:pt x="1489" y="305"/>
                          </a:cubicBezTo>
                          <a:cubicBezTo>
                            <a:pt x="1490" y="303"/>
                            <a:pt x="1493" y="302"/>
                            <a:pt x="1494" y="301"/>
                          </a:cubicBezTo>
                          <a:cubicBezTo>
                            <a:pt x="1499" y="299"/>
                            <a:pt x="1503" y="297"/>
                            <a:pt x="1508" y="295"/>
                          </a:cubicBezTo>
                          <a:cubicBezTo>
                            <a:pt x="1514" y="292"/>
                            <a:pt x="1521" y="292"/>
                            <a:pt x="1528" y="292"/>
                          </a:cubicBezTo>
                          <a:cubicBezTo>
                            <a:pt x="1535" y="291"/>
                            <a:pt x="1541" y="291"/>
                            <a:pt x="1547" y="291"/>
                          </a:cubicBezTo>
                          <a:cubicBezTo>
                            <a:pt x="1551" y="290"/>
                            <a:pt x="1556" y="290"/>
                            <a:pt x="1557" y="285"/>
                          </a:cubicBezTo>
                          <a:cubicBezTo>
                            <a:pt x="1557" y="283"/>
                            <a:pt x="1554" y="274"/>
                            <a:pt x="1559" y="275"/>
                          </a:cubicBezTo>
                          <a:cubicBezTo>
                            <a:pt x="1560" y="275"/>
                            <a:pt x="1561" y="277"/>
                            <a:pt x="1562" y="277"/>
                          </a:cubicBezTo>
                          <a:cubicBezTo>
                            <a:pt x="1565" y="278"/>
                            <a:pt x="1564" y="275"/>
                            <a:pt x="1566" y="274"/>
                          </a:cubicBezTo>
                          <a:cubicBezTo>
                            <a:pt x="1569" y="273"/>
                            <a:pt x="1565" y="283"/>
                            <a:pt x="1568" y="284"/>
                          </a:cubicBezTo>
                          <a:cubicBezTo>
                            <a:pt x="1571" y="287"/>
                            <a:pt x="1573" y="281"/>
                            <a:pt x="1575" y="279"/>
                          </a:cubicBezTo>
                          <a:cubicBezTo>
                            <a:pt x="1577" y="277"/>
                            <a:pt x="1579" y="277"/>
                            <a:pt x="1581" y="277"/>
                          </a:cubicBezTo>
                          <a:cubicBezTo>
                            <a:pt x="1582" y="277"/>
                            <a:pt x="1586" y="278"/>
                            <a:pt x="1586" y="277"/>
                          </a:cubicBezTo>
                          <a:cubicBezTo>
                            <a:pt x="1587" y="275"/>
                            <a:pt x="1584" y="273"/>
                            <a:pt x="1583" y="272"/>
                          </a:cubicBezTo>
                          <a:cubicBezTo>
                            <a:pt x="1582" y="270"/>
                            <a:pt x="1582" y="268"/>
                            <a:pt x="1580" y="266"/>
                          </a:cubicBezTo>
                          <a:cubicBezTo>
                            <a:pt x="1579" y="265"/>
                            <a:pt x="1578" y="263"/>
                            <a:pt x="1577" y="261"/>
                          </a:cubicBezTo>
                          <a:cubicBezTo>
                            <a:pt x="1576" y="260"/>
                            <a:pt x="1572" y="258"/>
                            <a:pt x="1571" y="256"/>
                          </a:cubicBezTo>
                          <a:cubicBezTo>
                            <a:pt x="1570" y="252"/>
                            <a:pt x="1575" y="249"/>
                            <a:pt x="1577" y="248"/>
                          </a:cubicBezTo>
                          <a:cubicBezTo>
                            <a:pt x="1582" y="245"/>
                            <a:pt x="1578" y="242"/>
                            <a:pt x="1576" y="238"/>
                          </a:cubicBezTo>
                          <a:cubicBezTo>
                            <a:pt x="1574" y="230"/>
                            <a:pt x="1583" y="224"/>
                            <a:pt x="1587" y="219"/>
                          </a:cubicBezTo>
                          <a:cubicBezTo>
                            <a:pt x="1589" y="217"/>
                            <a:pt x="1591" y="215"/>
                            <a:pt x="1593" y="213"/>
                          </a:cubicBezTo>
                          <a:cubicBezTo>
                            <a:pt x="1594" y="210"/>
                            <a:pt x="1593" y="207"/>
                            <a:pt x="1595" y="205"/>
                          </a:cubicBezTo>
                          <a:cubicBezTo>
                            <a:pt x="1598" y="201"/>
                            <a:pt x="1602" y="205"/>
                            <a:pt x="1605" y="200"/>
                          </a:cubicBezTo>
                          <a:cubicBezTo>
                            <a:pt x="1608" y="195"/>
                            <a:pt x="1609" y="196"/>
                            <a:pt x="1614" y="196"/>
                          </a:cubicBezTo>
                          <a:cubicBezTo>
                            <a:pt x="1618" y="196"/>
                            <a:pt x="1623" y="196"/>
                            <a:pt x="1626" y="194"/>
                          </a:cubicBezTo>
                          <a:cubicBezTo>
                            <a:pt x="1629" y="191"/>
                            <a:pt x="1632" y="185"/>
                            <a:pt x="1632" y="181"/>
                          </a:cubicBezTo>
                          <a:cubicBezTo>
                            <a:pt x="1632" y="180"/>
                            <a:pt x="1631" y="177"/>
                            <a:pt x="1632" y="176"/>
                          </a:cubicBezTo>
                          <a:cubicBezTo>
                            <a:pt x="1633" y="175"/>
                            <a:pt x="1635" y="177"/>
                            <a:pt x="1636" y="178"/>
                          </a:cubicBezTo>
                          <a:cubicBezTo>
                            <a:pt x="1638" y="180"/>
                            <a:pt x="1636" y="184"/>
                            <a:pt x="1641" y="185"/>
                          </a:cubicBezTo>
                          <a:cubicBezTo>
                            <a:pt x="1645" y="187"/>
                            <a:pt x="1645" y="181"/>
                            <a:pt x="1649" y="180"/>
                          </a:cubicBezTo>
                          <a:cubicBezTo>
                            <a:pt x="1653" y="178"/>
                            <a:pt x="1657" y="182"/>
                            <a:pt x="1660" y="181"/>
                          </a:cubicBezTo>
                          <a:cubicBezTo>
                            <a:pt x="1664" y="180"/>
                            <a:pt x="1667" y="175"/>
                            <a:pt x="1671" y="173"/>
                          </a:cubicBezTo>
                          <a:cubicBezTo>
                            <a:pt x="1675" y="171"/>
                            <a:pt x="1678" y="173"/>
                            <a:pt x="1682" y="173"/>
                          </a:cubicBezTo>
                          <a:cubicBezTo>
                            <a:pt x="1685" y="173"/>
                            <a:pt x="1690" y="172"/>
                            <a:pt x="1690" y="168"/>
                          </a:cubicBezTo>
                          <a:cubicBezTo>
                            <a:pt x="1689" y="166"/>
                            <a:pt x="1688" y="166"/>
                            <a:pt x="1686" y="164"/>
                          </a:cubicBezTo>
                          <a:cubicBezTo>
                            <a:pt x="1683" y="163"/>
                            <a:pt x="1683" y="162"/>
                            <a:pt x="1682" y="159"/>
                          </a:cubicBezTo>
                          <a:cubicBezTo>
                            <a:pt x="1682" y="158"/>
                            <a:pt x="1683" y="159"/>
                            <a:pt x="1682" y="157"/>
                          </a:cubicBezTo>
                          <a:cubicBezTo>
                            <a:pt x="1681" y="157"/>
                            <a:pt x="1679" y="157"/>
                            <a:pt x="1678" y="157"/>
                          </a:cubicBezTo>
                          <a:cubicBezTo>
                            <a:pt x="1676" y="156"/>
                            <a:pt x="1675" y="156"/>
                            <a:pt x="1674" y="154"/>
                          </a:cubicBezTo>
                          <a:cubicBezTo>
                            <a:pt x="1672" y="151"/>
                            <a:pt x="1673" y="145"/>
                            <a:pt x="1672" y="141"/>
                          </a:cubicBezTo>
                          <a:cubicBezTo>
                            <a:pt x="1669" y="137"/>
                            <a:pt x="1665" y="139"/>
                            <a:pt x="1663" y="135"/>
                          </a:cubicBezTo>
                          <a:cubicBezTo>
                            <a:pt x="1661" y="132"/>
                            <a:pt x="1662" y="126"/>
                            <a:pt x="1662" y="123"/>
                          </a:cubicBezTo>
                          <a:cubicBezTo>
                            <a:pt x="1662" y="112"/>
                            <a:pt x="1664" y="101"/>
                            <a:pt x="1662" y="90"/>
                          </a:cubicBezTo>
                          <a:cubicBezTo>
                            <a:pt x="1661" y="86"/>
                            <a:pt x="1658" y="84"/>
                            <a:pt x="1655" y="82"/>
                          </a:cubicBezTo>
                          <a:cubicBezTo>
                            <a:pt x="1649" y="78"/>
                            <a:pt x="1646" y="78"/>
                            <a:pt x="1640" y="80"/>
                          </a:cubicBezTo>
                          <a:cubicBezTo>
                            <a:pt x="1634" y="82"/>
                            <a:pt x="1630" y="83"/>
                            <a:pt x="1625" y="78"/>
                          </a:cubicBezTo>
                          <a:cubicBezTo>
                            <a:pt x="1623" y="76"/>
                            <a:pt x="1623" y="75"/>
                            <a:pt x="1620" y="76"/>
                          </a:cubicBezTo>
                          <a:cubicBezTo>
                            <a:pt x="1618" y="77"/>
                            <a:pt x="1616" y="80"/>
                            <a:pt x="1615" y="82"/>
                          </a:cubicBezTo>
                          <a:cubicBezTo>
                            <a:pt x="1609" y="91"/>
                            <a:pt x="1604" y="102"/>
                            <a:pt x="1598" y="112"/>
                          </a:cubicBezTo>
                          <a:cubicBezTo>
                            <a:pt x="1596" y="116"/>
                            <a:pt x="1594" y="119"/>
                            <a:pt x="1593" y="123"/>
                          </a:cubicBezTo>
                          <a:cubicBezTo>
                            <a:pt x="1593" y="127"/>
                            <a:pt x="1590" y="131"/>
                            <a:pt x="1588" y="134"/>
                          </a:cubicBezTo>
                          <a:cubicBezTo>
                            <a:pt x="1584" y="140"/>
                            <a:pt x="1579" y="150"/>
                            <a:pt x="1572" y="152"/>
                          </a:cubicBezTo>
                          <a:cubicBezTo>
                            <a:pt x="1568" y="154"/>
                            <a:pt x="1563" y="150"/>
                            <a:pt x="1560" y="152"/>
                          </a:cubicBezTo>
                          <a:cubicBezTo>
                            <a:pt x="1556" y="154"/>
                            <a:pt x="1556" y="161"/>
                            <a:pt x="1551" y="162"/>
                          </a:cubicBezTo>
                          <a:cubicBezTo>
                            <a:pt x="1545" y="164"/>
                            <a:pt x="1538" y="163"/>
                            <a:pt x="1531" y="163"/>
                          </a:cubicBezTo>
                          <a:cubicBezTo>
                            <a:pt x="1520" y="163"/>
                            <a:pt x="1508" y="163"/>
                            <a:pt x="1496" y="163"/>
                          </a:cubicBezTo>
                          <a:cubicBezTo>
                            <a:pt x="1487" y="163"/>
                            <a:pt x="1478" y="162"/>
                            <a:pt x="1469" y="163"/>
                          </a:cubicBezTo>
                          <a:cubicBezTo>
                            <a:pt x="1464" y="163"/>
                            <a:pt x="1459" y="163"/>
                            <a:pt x="1455" y="165"/>
                          </a:cubicBezTo>
                          <a:cubicBezTo>
                            <a:pt x="1452" y="166"/>
                            <a:pt x="1449" y="169"/>
                            <a:pt x="1446" y="171"/>
                          </a:cubicBezTo>
                          <a:cubicBezTo>
                            <a:pt x="1441" y="174"/>
                            <a:pt x="1436" y="177"/>
                            <a:pt x="1432" y="181"/>
                          </a:cubicBezTo>
                          <a:cubicBezTo>
                            <a:pt x="1429" y="182"/>
                            <a:pt x="1427" y="184"/>
                            <a:pt x="1425" y="185"/>
                          </a:cubicBezTo>
                          <a:cubicBezTo>
                            <a:pt x="1422" y="188"/>
                            <a:pt x="1421" y="188"/>
                            <a:pt x="1421" y="193"/>
                          </a:cubicBezTo>
                          <a:cubicBezTo>
                            <a:pt x="1421" y="194"/>
                            <a:pt x="1422" y="197"/>
                            <a:pt x="1421" y="199"/>
                          </a:cubicBezTo>
                          <a:cubicBezTo>
                            <a:pt x="1420" y="200"/>
                            <a:pt x="1419" y="200"/>
                            <a:pt x="1418" y="201"/>
                          </a:cubicBezTo>
                          <a:cubicBezTo>
                            <a:pt x="1415" y="204"/>
                            <a:pt x="1418" y="208"/>
                            <a:pt x="1416" y="212"/>
                          </a:cubicBezTo>
                          <a:cubicBezTo>
                            <a:pt x="1415" y="213"/>
                            <a:pt x="1412" y="214"/>
                            <a:pt x="1411" y="216"/>
                          </a:cubicBezTo>
                          <a:cubicBezTo>
                            <a:pt x="1410" y="217"/>
                            <a:pt x="1409" y="218"/>
                            <a:pt x="1407" y="219"/>
                          </a:cubicBezTo>
                          <a:cubicBezTo>
                            <a:pt x="1403" y="222"/>
                            <a:pt x="1397" y="223"/>
                            <a:pt x="1393" y="223"/>
                          </a:cubicBezTo>
                          <a:cubicBezTo>
                            <a:pt x="1388" y="223"/>
                            <a:pt x="1383" y="223"/>
                            <a:pt x="1378" y="222"/>
                          </a:cubicBezTo>
                          <a:cubicBezTo>
                            <a:pt x="1374" y="221"/>
                            <a:pt x="1370" y="219"/>
                            <a:pt x="1365" y="219"/>
                          </a:cubicBezTo>
                          <a:cubicBezTo>
                            <a:pt x="1361" y="219"/>
                            <a:pt x="1356" y="219"/>
                            <a:pt x="1352" y="220"/>
                          </a:cubicBezTo>
                          <a:cubicBezTo>
                            <a:pt x="1350" y="220"/>
                            <a:pt x="1347" y="220"/>
                            <a:pt x="1345" y="220"/>
                          </a:cubicBezTo>
                          <a:cubicBezTo>
                            <a:pt x="1343" y="220"/>
                            <a:pt x="1336" y="221"/>
                            <a:pt x="1336" y="222"/>
                          </a:cubicBezTo>
                          <a:cubicBezTo>
                            <a:pt x="1334" y="224"/>
                            <a:pt x="1339" y="233"/>
                            <a:pt x="1340" y="235"/>
                          </a:cubicBezTo>
                          <a:cubicBezTo>
                            <a:pt x="1342" y="238"/>
                            <a:pt x="1346" y="242"/>
                            <a:pt x="1341" y="245"/>
                          </a:cubicBezTo>
                          <a:cubicBezTo>
                            <a:pt x="1337" y="247"/>
                            <a:pt x="1333" y="247"/>
                            <a:pt x="1329" y="250"/>
                          </a:cubicBezTo>
                          <a:cubicBezTo>
                            <a:pt x="1324" y="253"/>
                            <a:pt x="1319" y="255"/>
                            <a:pt x="1315" y="258"/>
                          </a:cubicBezTo>
                          <a:cubicBezTo>
                            <a:pt x="1307" y="264"/>
                            <a:pt x="1298" y="266"/>
                            <a:pt x="1289" y="269"/>
                          </a:cubicBezTo>
                          <a:cubicBezTo>
                            <a:pt x="1284" y="270"/>
                            <a:pt x="1279" y="271"/>
                            <a:pt x="1274" y="273"/>
                          </a:cubicBezTo>
                          <a:cubicBezTo>
                            <a:pt x="1270" y="276"/>
                            <a:pt x="1265" y="279"/>
                            <a:pt x="1261" y="282"/>
                          </a:cubicBezTo>
                          <a:cubicBezTo>
                            <a:pt x="1252" y="288"/>
                            <a:pt x="1243" y="289"/>
                            <a:pt x="1233" y="289"/>
                          </a:cubicBezTo>
                          <a:cubicBezTo>
                            <a:pt x="1229" y="289"/>
                            <a:pt x="1225" y="290"/>
                            <a:pt x="1223" y="287"/>
                          </a:cubicBezTo>
                          <a:cubicBezTo>
                            <a:pt x="1222" y="285"/>
                            <a:pt x="1222" y="285"/>
                            <a:pt x="1221" y="284"/>
                          </a:cubicBezTo>
                          <a:cubicBezTo>
                            <a:pt x="1219" y="283"/>
                            <a:pt x="1216" y="283"/>
                            <a:pt x="1214" y="283"/>
                          </a:cubicBezTo>
                          <a:cubicBezTo>
                            <a:pt x="1211" y="283"/>
                            <a:pt x="1207" y="281"/>
                            <a:pt x="1206" y="277"/>
                          </a:cubicBezTo>
                          <a:cubicBezTo>
                            <a:pt x="1206" y="273"/>
                            <a:pt x="1211" y="271"/>
                            <a:pt x="1214" y="270"/>
                          </a:cubicBezTo>
                          <a:cubicBezTo>
                            <a:pt x="1205" y="257"/>
                            <a:pt x="1225" y="250"/>
                            <a:pt x="1230" y="242"/>
                          </a:cubicBezTo>
                          <a:cubicBezTo>
                            <a:pt x="1231" y="240"/>
                            <a:pt x="1232" y="238"/>
                            <a:pt x="1232" y="236"/>
                          </a:cubicBezTo>
                          <a:cubicBezTo>
                            <a:pt x="1233" y="235"/>
                            <a:pt x="1234" y="233"/>
                            <a:pt x="1234" y="231"/>
                          </a:cubicBezTo>
                          <a:cubicBezTo>
                            <a:pt x="1234" y="230"/>
                            <a:pt x="1234" y="230"/>
                            <a:pt x="1234" y="229"/>
                          </a:cubicBezTo>
                          <a:cubicBezTo>
                            <a:pt x="1234" y="229"/>
                            <a:pt x="1234" y="229"/>
                            <a:pt x="1234" y="229"/>
                          </a:cubicBezTo>
                          <a:cubicBezTo>
                            <a:pt x="1233" y="227"/>
                            <a:pt x="1232" y="226"/>
                            <a:pt x="1232" y="223"/>
                          </a:cubicBezTo>
                          <a:cubicBezTo>
                            <a:pt x="1231" y="221"/>
                            <a:pt x="1232" y="218"/>
                            <a:pt x="1231" y="216"/>
                          </a:cubicBezTo>
                          <a:cubicBezTo>
                            <a:pt x="1231" y="213"/>
                            <a:pt x="1230" y="211"/>
                            <a:pt x="1229" y="208"/>
                          </a:cubicBezTo>
                          <a:cubicBezTo>
                            <a:pt x="1228" y="205"/>
                            <a:pt x="1228" y="201"/>
                            <a:pt x="1226" y="198"/>
                          </a:cubicBezTo>
                          <a:cubicBezTo>
                            <a:pt x="1223" y="193"/>
                            <a:pt x="1218" y="196"/>
                            <a:pt x="1214" y="198"/>
                          </a:cubicBezTo>
                          <a:cubicBezTo>
                            <a:pt x="1212" y="199"/>
                            <a:pt x="1192" y="215"/>
                            <a:pt x="1191" y="206"/>
                          </a:cubicBezTo>
                          <a:cubicBezTo>
                            <a:pt x="1191" y="204"/>
                            <a:pt x="1192" y="201"/>
                            <a:pt x="1193" y="200"/>
                          </a:cubicBezTo>
                          <a:cubicBezTo>
                            <a:pt x="1193" y="198"/>
                            <a:pt x="1194" y="197"/>
                            <a:pt x="1196" y="196"/>
                          </a:cubicBezTo>
                          <a:cubicBezTo>
                            <a:pt x="1198" y="195"/>
                            <a:pt x="1200" y="195"/>
                            <a:pt x="1201" y="193"/>
                          </a:cubicBezTo>
                          <a:cubicBezTo>
                            <a:pt x="1203" y="191"/>
                            <a:pt x="1202" y="187"/>
                            <a:pt x="1203" y="185"/>
                          </a:cubicBezTo>
                          <a:cubicBezTo>
                            <a:pt x="1205" y="183"/>
                            <a:pt x="1206" y="184"/>
                            <a:pt x="1208" y="183"/>
                          </a:cubicBezTo>
                          <a:cubicBezTo>
                            <a:pt x="1210" y="181"/>
                            <a:pt x="1210" y="180"/>
                            <a:pt x="1210" y="178"/>
                          </a:cubicBezTo>
                          <a:cubicBezTo>
                            <a:pt x="1210" y="175"/>
                            <a:pt x="1212" y="172"/>
                            <a:pt x="1211" y="169"/>
                          </a:cubicBezTo>
                          <a:cubicBezTo>
                            <a:pt x="1211" y="167"/>
                            <a:pt x="1209" y="165"/>
                            <a:pt x="1208" y="163"/>
                          </a:cubicBezTo>
                          <a:cubicBezTo>
                            <a:pt x="1207" y="160"/>
                            <a:pt x="1209" y="157"/>
                            <a:pt x="1207" y="154"/>
                          </a:cubicBezTo>
                          <a:cubicBezTo>
                            <a:pt x="1205" y="150"/>
                            <a:pt x="1200" y="148"/>
                            <a:pt x="1196" y="147"/>
                          </a:cubicBezTo>
                          <a:cubicBezTo>
                            <a:pt x="1192" y="145"/>
                            <a:pt x="1187" y="143"/>
                            <a:pt x="1183" y="141"/>
                          </a:cubicBezTo>
                          <a:cubicBezTo>
                            <a:pt x="1179" y="138"/>
                            <a:pt x="1175" y="132"/>
                            <a:pt x="1169" y="132"/>
                          </a:cubicBezTo>
                          <a:cubicBezTo>
                            <a:pt x="1166" y="132"/>
                            <a:pt x="1163" y="134"/>
                            <a:pt x="1162" y="137"/>
                          </a:cubicBezTo>
                          <a:cubicBezTo>
                            <a:pt x="1161" y="143"/>
                            <a:pt x="1164" y="149"/>
                            <a:pt x="1157" y="151"/>
                          </a:cubicBezTo>
                          <a:cubicBezTo>
                            <a:pt x="1154" y="151"/>
                            <a:pt x="1150" y="152"/>
                            <a:pt x="1149" y="155"/>
                          </a:cubicBezTo>
                          <a:cubicBezTo>
                            <a:pt x="1148" y="157"/>
                            <a:pt x="1150" y="158"/>
                            <a:pt x="1150" y="160"/>
                          </a:cubicBezTo>
                          <a:cubicBezTo>
                            <a:pt x="1150" y="162"/>
                            <a:pt x="1149" y="164"/>
                            <a:pt x="1147" y="165"/>
                          </a:cubicBezTo>
                          <a:cubicBezTo>
                            <a:pt x="1144" y="166"/>
                            <a:pt x="1144" y="165"/>
                            <a:pt x="1144" y="162"/>
                          </a:cubicBezTo>
                          <a:cubicBezTo>
                            <a:pt x="1143" y="159"/>
                            <a:pt x="1144" y="156"/>
                            <a:pt x="1141" y="158"/>
                          </a:cubicBezTo>
                          <a:cubicBezTo>
                            <a:pt x="1139" y="159"/>
                            <a:pt x="1137" y="161"/>
                            <a:pt x="1135" y="162"/>
                          </a:cubicBezTo>
                          <a:cubicBezTo>
                            <a:pt x="1134" y="163"/>
                            <a:pt x="1132" y="163"/>
                            <a:pt x="1131" y="164"/>
                          </a:cubicBezTo>
                          <a:cubicBezTo>
                            <a:pt x="1128" y="166"/>
                            <a:pt x="1127" y="171"/>
                            <a:pt x="1125" y="174"/>
                          </a:cubicBezTo>
                          <a:cubicBezTo>
                            <a:pt x="1123" y="179"/>
                            <a:pt x="1120" y="184"/>
                            <a:pt x="1117" y="189"/>
                          </a:cubicBezTo>
                          <a:cubicBezTo>
                            <a:pt x="1116" y="194"/>
                            <a:pt x="1115" y="197"/>
                            <a:pt x="1116" y="201"/>
                          </a:cubicBezTo>
                          <a:cubicBezTo>
                            <a:pt x="1117" y="206"/>
                            <a:pt x="1115" y="213"/>
                            <a:pt x="1117" y="218"/>
                          </a:cubicBezTo>
                          <a:cubicBezTo>
                            <a:pt x="1119" y="222"/>
                            <a:pt x="1123" y="224"/>
                            <a:pt x="1125" y="229"/>
                          </a:cubicBezTo>
                          <a:cubicBezTo>
                            <a:pt x="1127" y="233"/>
                            <a:pt x="1126" y="237"/>
                            <a:pt x="1125" y="241"/>
                          </a:cubicBezTo>
                          <a:cubicBezTo>
                            <a:pt x="1124" y="246"/>
                            <a:pt x="1125" y="252"/>
                            <a:pt x="1122" y="256"/>
                          </a:cubicBezTo>
                          <a:cubicBezTo>
                            <a:pt x="1119" y="260"/>
                            <a:pt x="1115" y="264"/>
                            <a:pt x="1111" y="267"/>
                          </a:cubicBezTo>
                          <a:cubicBezTo>
                            <a:pt x="1107" y="271"/>
                            <a:pt x="1103" y="276"/>
                            <a:pt x="1098" y="279"/>
                          </a:cubicBezTo>
                          <a:cubicBezTo>
                            <a:pt x="1094" y="282"/>
                            <a:pt x="1092" y="277"/>
                            <a:pt x="1089" y="275"/>
                          </a:cubicBezTo>
                          <a:cubicBezTo>
                            <a:pt x="1085" y="272"/>
                            <a:pt x="1084" y="268"/>
                            <a:pt x="1082" y="264"/>
                          </a:cubicBezTo>
                          <a:cubicBezTo>
                            <a:pt x="1080" y="258"/>
                            <a:pt x="1080" y="254"/>
                            <a:pt x="1080" y="248"/>
                          </a:cubicBezTo>
                          <a:cubicBezTo>
                            <a:pt x="1080" y="243"/>
                            <a:pt x="1079" y="237"/>
                            <a:pt x="1079" y="232"/>
                          </a:cubicBezTo>
                          <a:cubicBezTo>
                            <a:pt x="1078" y="227"/>
                            <a:pt x="1077" y="222"/>
                            <a:pt x="1079" y="218"/>
                          </a:cubicBezTo>
                          <a:cubicBezTo>
                            <a:pt x="1081" y="213"/>
                            <a:pt x="1082" y="209"/>
                            <a:pt x="1083" y="204"/>
                          </a:cubicBezTo>
                          <a:cubicBezTo>
                            <a:pt x="1084" y="198"/>
                            <a:pt x="1086" y="193"/>
                            <a:pt x="1088" y="188"/>
                          </a:cubicBezTo>
                          <a:cubicBezTo>
                            <a:pt x="1089" y="186"/>
                            <a:pt x="1090" y="183"/>
                            <a:pt x="1091" y="181"/>
                          </a:cubicBezTo>
                          <a:cubicBezTo>
                            <a:pt x="1093" y="176"/>
                            <a:pt x="1092" y="171"/>
                            <a:pt x="1096" y="166"/>
                          </a:cubicBezTo>
                          <a:cubicBezTo>
                            <a:pt x="1099" y="163"/>
                            <a:pt x="1103" y="159"/>
                            <a:pt x="1100" y="154"/>
                          </a:cubicBezTo>
                          <a:cubicBezTo>
                            <a:pt x="1098" y="150"/>
                            <a:pt x="1095" y="160"/>
                            <a:pt x="1093" y="161"/>
                          </a:cubicBezTo>
                          <a:cubicBezTo>
                            <a:pt x="1089" y="165"/>
                            <a:pt x="1085" y="169"/>
                            <a:pt x="1081" y="172"/>
                          </a:cubicBezTo>
                          <a:cubicBezTo>
                            <a:pt x="1080" y="173"/>
                            <a:pt x="1077" y="175"/>
                            <a:pt x="1074" y="175"/>
                          </a:cubicBezTo>
                          <a:cubicBezTo>
                            <a:pt x="1072" y="174"/>
                            <a:pt x="1073" y="175"/>
                            <a:pt x="1073" y="173"/>
                          </a:cubicBezTo>
                          <a:cubicBezTo>
                            <a:pt x="1073" y="171"/>
                            <a:pt x="1075" y="167"/>
                            <a:pt x="1075" y="165"/>
                          </a:cubicBezTo>
                          <a:cubicBezTo>
                            <a:pt x="1076" y="163"/>
                            <a:pt x="1078" y="161"/>
                            <a:pt x="1079" y="160"/>
                          </a:cubicBezTo>
                          <a:cubicBezTo>
                            <a:pt x="1083" y="156"/>
                            <a:pt x="1087" y="152"/>
                            <a:pt x="1090" y="148"/>
                          </a:cubicBezTo>
                          <a:cubicBezTo>
                            <a:pt x="1094" y="143"/>
                            <a:pt x="1094" y="132"/>
                            <a:pt x="1100" y="130"/>
                          </a:cubicBezTo>
                          <a:cubicBezTo>
                            <a:pt x="1104" y="128"/>
                            <a:pt x="1102" y="131"/>
                            <a:pt x="1105" y="132"/>
                          </a:cubicBezTo>
                          <a:cubicBezTo>
                            <a:pt x="1108" y="133"/>
                            <a:pt x="1110" y="129"/>
                            <a:pt x="1112" y="130"/>
                          </a:cubicBezTo>
                          <a:cubicBezTo>
                            <a:pt x="1116" y="131"/>
                            <a:pt x="1108" y="137"/>
                            <a:pt x="1114" y="137"/>
                          </a:cubicBezTo>
                          <a:cubicBezTo>
                            <a:pt x="1119" y="137"/>
                            <a:pt x="1120" y="129"/>
                            <a:pt x="1124" y="128"/>
                          </a:cubicBezTo>
                          <a:cubicBezTo>
                            <a:pt x="1128" y="126"/>
                            <a:pt x="1134" y="129"/>
                            <a:pt x="1138" y="128"/>
                          </a:cubicBezTo>
                          <a:cubicBezTo>
                            <a:pt x="1143" y="127"/>
                            <a:pt x="1146" y="122"/>
                            <a:pt x="1151" y="121"/>
                          </a:cubicBezTo>
                          <a:cubicBezTo>
                            <a:pt x="1158" y="120"/>
                            <a:pt x="1163" y="128"/>
                            <a:pt x="1170" y="127"/>
                          </a:cubicBezTo>
                          <a:cubicBezTo>
                            <a:pt x="1172" y="126"/>
                            <a:pt x="1174" y="125"/>
                            <a:pt x="1176" y="124"/>
                          </a:cubicBezTo>
                          <a:cubicBezTo>
                            <a:pt x="1178" y="123"/>
                            <a:pt x="1181" y="124"/>
                            <a:pt x="1183" y="124"/>
                          </a:cubicBezTo>
                          <a:cubicBezTo>
                            <a:pt x="1185" y="124"/>
                            <a:pt x="1188" y="125"/>
                            <a:pt x="1189" y="123"/>
                          </a:cubicBezTo>
                          <a:cubicBezTo>
                            <a:pt x="1190" y="121"/>
                            <a:pt x="1187" y="117"/>
                            <a:pt x="1187" y="115"/>
                          </a:cubicBezTo>
                          <a:cubicBezTo>
                            <a:pt x="1186" y="114"/>
                            <a:pt x="1186" y="109"/>
                            <a:pt x="1184" y="108"/>
                          </a:cubicBezTo>
                          <a:cubicBezTo>
                            <a:pt x="1182" y="107"/>
                            <a:pt x="1178" y="109"/>
                            <a:pt x="1176" y="109"/>
                          </a:cubicBezTo>
                          <a:cubicBezTo>
                            <a:pt x="1174" y="109"/>
                            <a:pt x="1171" y="109"/>
                            <a:pt x="1169" y="108"/>
                          </a:cubicBezTo>
                          <a:cubicBezTo>
                            <a:pt x="1167" y="106"/>
                            <a:pt x="1167" y="104"/>
                            <a:pt x="1165" y="102"/>
                          </a:cubicBezTo>
                          <a:cubicBezTo>
                            <a:pt x="1162" y="99"/>
                            <a:pt x="1155" y="96"/>
                            <a:pt x="1150" y="97"/>
                          </a:cubicBezTo>
                          <a:cubicBezTo>
                            <a:pt x="1146" y="99"/>
                            <a:pt x="1141" y="99"/>
                            <a:pt x="1137" y="100"/>
                          </a:cubicBezTo>
                          <a:cubicBezTo>
                            <a:pt x="1132" y="101"/>
                            <a:pt x="1128" y="101"/>
                            <a:pt x="1124" y="104"/>
                          </a:cubicBezTo>
                          <a:cubicBezTo>
                            <a:pt x="1119" y="107"/>
                            <a:pt x="1115" y="108"/>
                            <a:pt x="1109" y="108"/>
                          </a:cubicBezTo>
                          <a:cubicBezTo>
                            <a:pt x="1103" y="108"/>
                            <a:pt x="1095" y="108"/>
                            <a:pt x="1089" y="104"/>
                          </a:cubicBezTo>
                          <a:cubicBezTo>
                            <a:pt x="1083" y="101"/>
                            <a:pt x="1072" y="85"/>
                            <a:pt x="1066" y="96"/>
                          </a:cubicBezTo>
                          <a:cubicBezTo>
                            <a:pt x="1065" y="97"/>
                            <a:pt x="1065" y="100"/>
                            <a:pt x="1063" y="100"/>
                          </a:cubicBezTo>
                          <a:cubicBezTo>
                            <a:pt x="1061" y="100"/>
                            <a:pt x="1058" y="96"/>
                            <a:pt x="1058" y="95"/>
                          </a:cubicBezTo>
                          <a:cubicBezTo>
                            <a:pt x="1055" y="90"/>
                            <a:pt x="1060" y="85"/>
                            <a:pt x="1052" y="83"/>
                          </a:cubicBezTo>
                          <a:cubicBezTo>
                            <a:pt x="1047" y="82"/>
                            <a:pt x="1042" y="85"/>
                            <a:pt x="1038" y="87"/>
                          </a:cubicBezTo>
                          <a:cubicBezTo>
                            <a:pt x="1034" y="89"/>
                            <a:pt x="1029" y="93"/>
                            <a:pt x="1025" y="94"/>
                          </a:cubicBezTo>
                          <a:cubicBezTo>
                            <a:pt x="1022" y="94"/>
                            <a:pt x="1020" y="94"/>
                            <a:pt x="1017" y="95"/>
                          </a:cubicBezTo>
                          <a:cubicBezTo>
                            <a:pt x="1015" y="96"/>
                            <a:pt x="1014" y="98"/>
                            <a:pt x="1012" y="99"/>
                          </a:cubicBezTo>
                          <a:cubicBezTo>
                            <a:pt x="1008" y="103"/>
                            <a:pt x="1004" y="103"/>
                            <a:pt x="999" y="102"/>
                          </a:cubicBezTo>
                          <a:cubicBezTo>
                            <a:pt x="997" y="101"/>
                            <a:pt x="996" y="100"/>
                            <a:pt x="994" y="98"/>
                          </a:cubicBezTo>
                          <a:cubicBezTo>
                            <a:pt x="993" y="96"/>
                            <a:pt x="994" y="92"/>
                            <a:pt x="992" y="91"/>
                          </a:cubicBezTo>
                          <a:cubicBezTo>
                            <a:pt x="990" y="87"/>
                            <a:pt x="982" y="91"/>
                            <a:pt x="978" y="92"/>
                          </a:cubicBezTo>
                          <a:cubicBezTo>
                            <a:pt x="974" y="94"/>
                            <a:pt x="968" y="98"/>
                            <a:pt x="963" y="99"/>
                          </a:cubicBezTo>
                          <a:cubicBezTo>
                            <a:pt x="959" y="100"/>
                            <a:pt x="955" y="96"/>
                            <a:pt x="958" y="92"/>
                          </a:cubicBezTo>
                          <a:cubicBezTo>
                            <a:pt x="960" y="89"/>
                            <a:pt x="965" y="86"/>
                            <a:pt x="968" y="84"/>
                          </a:cubicBezTo>
                          <a:cubicBezTo>
                            <a:pt x="972" y="81"/>
                            <a:pt x="978" y="79"/>
                            <a:pt x="981" y="75"/>
                          </a:cubicBezTo>
                          <a:cubicBezTo>
                            <a:pt x="984" y="71"/>
                            <a:pt x="984" y="67"/>
                            <a:pt x="989" y="65"/>
                          </a:cubicBezTo>
                          <a:cubicBezTo>
                            <a:pt x="995" y="64"/>
                            <a:pt x="1000" y="64"/>
                            <a:pt x="1006" y="61"/>
                          </a:cubicBezTo>
                          <a:cubicBezTo>
                            <a:pt x="1010" y="59"/>
                            <a:pt x="1014" y="57"/>
                            <a:pt x="1019" y="57"/>
                          </a:cubicBezTo>
                          <a:cubicBezTo>
                            <a:pt x="1023" y="56"/>
                            <a:pt x="1025" y="55"/>
                            <a:pt x="1027" y="52"/>
                          </a:cubicBezTo>
                          <a:cubicBezTo>
                            <a:pt x="1020" y="52"/>
                            <a:pt x="1011" y="52"/>
                            <a:pt x="1004" y="51"/>
                          </a:cubicBezTo>
                          <a:cubicBezTo>
                            <a:pt x="998" y="50"/>
                            <a:pt x="991" y="46"/>
                            <a:pt x="984" y="46"/>
                          </a:cubicBezTo>
                          <a:cubicBezTo>
                            <a:pt x="978" y="47"/>
                            <a:pt x="972" y="51"/>
                            <a:pt x="965" y="49"/>
                          </a:cubicBezTo>
                          <a:cubicBezTo>
                            <a:pt x="962" y="48"/>
                            <a:pt x="960" y="46"/>
                            <a:pt x="958" y="44"/>
                          </a:cubicBezTo>
                          <a:cubicBezTo>
                            <a:pt x="955" y="41"/>
                            <a:pt x="954" y="41"/>
                            <a:pt x="950" y="41"/>
                          </a:cubicBezTo>
                          <a:cubicBezTo>
                            <a:pt x="947" y="41"/>
                            <a:pt x="944" y="42"/>
                            <a:pt x="941" y="41"/>
                          </a:cubicBezTo>
                          <a:cubicBezTo>
                            <a:pt x="938" y="39"/>
                            <a:pt x="937" y="37"/>
                            <a:pt x="935" y="34"/>
                          </a:cubicBezTo>
                          <a:cubicBezTo>
                            <a:pt x="929" y="28"/>
                            <a:pt x="921" y="31"/>
                            <a:pt x="914" y="32"/>
                          </a:cubicBezTo>
                          <a:cubicBezTo>
                            <a:pt x="907" y="34"/>
                            <a:pt x="899" y="32"/>
                            <a:pt x="892" y="29"/>
                          </a:cubicBezTo>
                          <a:cubicBezTo>
                            <a:pt x="885" y="27"/>
                            <a:pt x="880" y="22"/>
                            <a:pt x="877" y="15"/>
                          </a:cubicBezTo>
                          <a:cubicBezTo>
                            <a:pt x="876" y="12"/>
                            <a:pt x="875" y="6"/>
                            <a:pt x="873" y="4"/>
                          </a:cubicBezTo>
                          <a:cubicBezTo>
                            <a:pt x="872" y="2"/>
                            <a:pt x="868" y="0"/>
                            <a:pt x="866" y="2"/>
                          </a:cubicBezTo>
                          <a:cubicBezTo>
                            <a:pt x="864" y="4"/>
                            <a:pt x="865" y="11"/>
                            <a:pt x="865" y="14"/>
                          </a:cubicBezTo>
                          <a:cubicBezTo>
                            <a:pt x="840" y="15"/>
                            <a:pt x="815" y="15"/>
                            <a:pt x="790" y="15"/>
                          </a:cubicBezTo>
                          <a:cubicBezTo>
                            <a:pt x="767" y="15"/>
                            <a:pt x="744" y="16"/>
                            <a:pt x="721" y="16"/>
                          </a:cubicBezTo>
                          <a:cubicBezTo>
                            <a:pt x="706" y="16"/>
                            <a:pt x="692" y="16"/>
                            <a:pt x="677" y="16"/>
                          </a:cubicBezTo>
                          <a:cubicBezTo>
                            <a:pt x="645" y="16"/>
                            <a:pt x="612" y="16"/>
                            <a:pt x="580" y="16"/>
                          </a:cubicBezTo>
                          <a:cubicBezTo>
                            <a:pt x="541" y="16"/>
                            <a:pt x="502" y="16"/>
                            <a:pt x="463" y="16"/>
                          </a:cubicBezTo>
                          <a:cubicBezTo>
                            <a:pt x="429" y="16"/>
                            <a:pt x="394" y="16"/>
                            <a:pt x="359" y="16"/>
                          </a:cubicBezTo>
                          <a:cubicBezTo>
                            <a:pt x="340" y="16"/>
                            <a:pt x="321" y="16"/>
                            <a:pt x="301" y="16"/>
                          </a:cubicBezTo>
                          <a:cubicBezTo>
                            <a:pt x="280" y="16"/>
                            <a:pt x="258" y="16"/>
                            <a:pt x="237" y="16"/>
                          </a:cubicBezTo>
                          <a:cubicBezTo>
                            <a:pt x="136" y="15"/>
                            <a:pt x="136" y="15"/>
                            <a:pt x="136" y="15"/>
                          </a:cubicBezTo>
                          <a:cubicBezTo>
                            <a:pt x="115" y="15"/>
                            <a:pt x="95" y="15"/>
                            <a:pt x="74" y="15"/>
                          </a:cubicBezTo>
                          <a:cubicBezTo>
                            <a:pt x="61" y="15"/>
                            <a:pt x="61" y="15"/>
                            <a:pt x="61" y="15"/>
                          </a:cubicBezTo>
                          <a:cubicBezTo>
                            <a:pt x="62" y="16"/>
                            <a:pt x="62" y="17"/>
                            <a:pt x="63" y="18"/>
                          </a:cubicBezTo>
                          <a:cubicBezTo>
                            <a:pt x="64" y="20"/>
                            <a:pt x="66" y="21"/>
                            <a:pt x="67" y="22"/>
                          </a:cubicBezTo>
                          <a:cubicBezTo>
                            <a:pt x="71" y="27"/>
                            <a:pt x="64" y="31"/>
                            <a:pt x="67" y="35"/>
                          </a:cubicBezTo>
                          <a:cubicBezTo>
                            <a:pt x="68" y="36"/>
                            <a:pt x="70" y="37"/>
                            <a:pt x="71" y="38"/>
                          </a:cubicBezTo>
                          <a:cubicBezTo>
                            <a:pt x="72" y="40"/>
                            <a:pt x="71" y="42"/>
                            <a:pt x="72" y="44"/>
                          </a:cubicBezTo>
                          <a:cubicBezTo>
                            <a:pt x="74" y="48"/>
                            <a:pt x="78" y="50"/>
                            <a:pt x="75" y="55"/>
                          </a:cubicBezTo>
                          <a:cubicBezTo>
                            <a:pt x="74" y="57"/>
                            <a:pt x="71" y="59"/>
                            <a:pt x="70" y="62"/>
                          </a:cubicBezTo>
                          <a:cubicBezTo>
                            <a:pt x="70" y="65"/>
                            <a:pt x="71" y="65"/>
                            <a:pt x="72" y="67"/>
                          </a:cubicBezTo>
                          <a:cubicBezTo>
                            <a:pt x="75" y="73"/>
                            <a:pt x="74" y="75"/>
                            <a:pt x="70" y="78"/>
                          </a:cubicBezTo>
                          <a:cubicBezTo>
                            <a:pt x="66" y="80"/>
                            <a:pt x="62" y="87"/>
                            <a:pt x="57" y="86"/>
                          </a:cubicBezTo>
                          <a:cubicBezTo>
                            <a:pt x="49" y="86"/>
                            <a:pt x="56" y="81"/>
                            <a:pt x="54" y="77"/>
                          </a:cubicBezTo>
                          <a:cubicBezTo>
                            <a:pt x="53" y="74"/>
                            <a:pt x="51" y="75"/>
                            <a:pt x="49" y="74"/>
                          </a:cubicBezTo>
                          <a:cubicBezTo>
                            <a:pt x="47" y="72"/>
                            <a:pt x="49" y="70"/>
                            <a:pt x="50" y="68"/>
                          </a:cubicBezTo>
                          <a:cubicBezTo>
                            <a:pt x="52" y="64"/>
                            <a:pt x="53" y="60"/>
                            <a:pt x="57" y="57"/>
                          </a:cubicBezTo>
                          <a:cubicBezTo>
                            <a:pt x="61" y="54"/>
                            <a:pt x="61" y="53"/>
                            <a:pt x="56" y="52"/>
                          </a:cubicBezTo>
                          <a:cubicBezTo>
                            <a:pt x="53" y="51"/>
                            <a:pt x="52" y="47"/>
                            <a:pt x="48" y="47"/>
                          </a:cubicBezTo>
                          <a:cubicBezTo>
                            <a:pt x="39" y="45"/>
                            <a:pt x="30" y="46"/>
                            <a:pt x="21" y="45"/>
                          </a:cubicBezTo>
                          <a:cubicBezTo>
                            <a:pt x="17" y="44"/>
                            <a:pt x="13" y="42"/>
                            <a:pt x="10" y="41"/>
                          </a:cubicBezTo>
                          <a:cubicBezTo>
                            <a:pt x="6" y="38"/>
                            <a:pt x="4" y="38"/>
                            <a:pt x="3" y="43"/>
                          </a:cubicBezTo>
                          <a:cubicBezTo>
                            <a:pt x="0" y="54"/>
                            <a:pt x="12" y="62"/>
                            <a:pt x="15" y="72"/>
                          </a:cubicBezTo>
                          <a:cubicBezTo>
                            <a:pt x="15" y="75"/>
                            <a:pt x="16" y="82"/>
                            <a:pt x="18" y="84"/>
                          </a:cubicBezTo>
                          <a:cubicBezTo>
                            <a:pt x="19" y="85"/>
                            <a:pt x="22" y="84"/>
                            <a:pt x="23" y="85"/>
                          </a:cubicBezTo>
                          <a:cubicBezTo>
                            <a:pt x="24" y="85"/>
                            <a:pt x="29" y="87"/>
                            <a:pt x="29" y="89"/>
                          </a:cubicBezTo>
                          <a:cubicBezTo>
                            <a:pt x="29" y="91"/>
                            <a:pt x="18" y="93"/>
                            <a:pt x="22" y="97"/>
                          </a:cubicBezTo>
                          <a:cubicBezTo>
                            <a:pt x="24" y="99"/>
                            <a:pt x="27" y="96"/>
                            <a:pt x="28" y="98"/>
                          </a:cubicBezTo>
                          <a:cubicBezTo>
                            <a:pt x="30" y="100"/>
                            <a:pt x="28" y="100"/>
                            <a:pt x="26" y="102"/>
                          </a:cubicBezTo>
                          <a:cubicBezTo>
                            <a:pt x="24" y="104"/>
                            <a:pt x="22" y="110"/>
                            <a:pt x="24" y="113"/>
                          </a:cubicBezTo>
                          <a:cubicBezTo>
                            <a:pt x="27" y="116"/>
                            <a:pt x="34" y="116"/>
                            <a:pt x="37" y="116"/>
                          </a:cubicBezTo>
                          <a:cubicBezTo>
                            <a:pt x="38" y="115"/>
                            <a:pt x="48" y="114"/>
                            <a:pt x="46" y="118"/>
                          </a:cubicBezTo>
                          <a:cubicBezTo>
                            <a:pt x="45" y="119"/>
                            <a:pt x="41" y="119"/>
                            <a:pt x="39" y="119"/>
                          </a:cubicBezTo>
                          <a:cubicBezTo>
                            <a:pt x="36" y="119"/>
                            <a:pt x="35" y="121"/>
                            <a:pt x="32" y="120"/>
                          </a:cubicBezTo>
                          <a:cubicBezTo>
                            <a:pt x="26" y="118"/>
                            <a:pt x="24" y="118"/>
                            <a:pt x="25" y="125"/>
                          </a:cubicBezTo>
                          <a:cubicBezTo>
                            <a:pt x="25" y="131"/>
                            <a:pt x="26" y="136"/>
                            <a:pt x="26" y="142"/>
                          </a:cubicBezTo>
                          <a:cubicBezTo>
                            <a:pt x="26" y="153"/>
                            <a:pt x="25" y="165"/>
                            <a:pt x="24" y="176"/>
                          </a:cubicBezTo>
                          <a:cubicBezTo>
                            <a:pt x="23" y="180"/>
                            <a:pt x="23" y="185"/>
                            <a:pt x="23" y="189"/>
                          </a:cubicBezTo>
                          <a:cubicBezTo>
                            <a:pt x="22" y="196"/>
                            <a:pt x="21" y="202"/>
                            <a:pt x="19" y="208"/>
                          </a:cubicBezTo>
                          <a:cubicBezTo>
                            <a:pt x="18" y="211"/>
                            <a:pt x="17" y="214"/>
                            <a:pt x="17" y="216"/>
                          </a:cubicBezTo>
                          <a:cubicBezTo>
                            <a:pt x="18" y="218"/>
                            <a:pt x="19" y="219"/>
                            <a:pt x="19" y="221"/>
                          </a:cubicBezTo>
                          <a:cubicBezTo>
                            <a:pt x="18" y="226"/>
                            <a:pt x="11" y="229"/>
                            <a:pt x="10" y="234"/>
                          </a:cubicBezTo>
                          <a:cubicBezTo>
                            <a:pt x="8" y="239"/>
                            <a:pt x="12" y="243"/>
                            <a:pt x="12" y="248"/>
                          </a:cubicBezTo>
                          <a:cubicBezTo>
                            <a:pt x="12" y="253"/>
                            <a:pt x="11" y="259"/>
                            <a:pt x="14" y="262"/>
                          </a:cubicBezTo>
                          <a:cubicBezTo>
                            <a:pt x="18" y="266"/>
                            <a:pt x="20" y="267"/>
                            <a:pt x="19" y="272"/>
                          </a:cubicBezTo>
                          <a:cubicBezTo>
                            <a:pt x="17" y="278"/>
                            <a:pt x="19" y="284"/>
                            <a:pt x="20" y="290"/>
                          </a:cubicBezTo>
                          <a:cubicBezTo>
                            <a:pt x="20" y="295"/>
                            <a:pt x="18" y="299"/>
                            <a:pt x="18" y="304"/>
                          </a:cubicBezTo>
                          <a:cubicBezTo>
                            <a:pt x="19" y="306"/>
                            <a:pt x="20" y="307"/>
                            <a:pt x="21" y="308"/>
                          </a:cubicBezTo>
                          <a:cubicBezTo>
                            <a:pt x="21" y="311"/>
                            <a:pt x="20" y="311"/>
                            <a:pt x="18" y="313"/>
                          </a:cubicBezTo>
                          <a:cubicBezTo>
                            <a:pt x="14" y="317"/>
                            <a:pt x="13" y="320"/>
                            <a:pt x="15" y="325"/>
                          </a:cubicBezTo>
                          <a:cubicBezTo>
                            <a:pt x="17" y="331"/>
                            <a:pt x="22" y="337"/>
                            <a:pt x="25" y="342"/>
                          </a:cubicBezTo>
                          <a:cubicBezTo>
                            <a:pt x="29" y="346"/>
                            <a:pt x="30" y="349"/>
                            <a:pt x="30" y="355"/>
                          </a:cubicBezTo>
                          <a:cubicBezTo>
                            <a:pt x="29" y="362"/>
                            <a:pt x="29" y="367"/>
                            <a:pt x="32" y="374"/>
                          </a:cubicBezTo>
                          <a:cubicBezTo>
                            <a:pt x="35" y="379"/>
                            <a:pt x="38" y="382"/>
                            <a:pt x="41" y="387"/>
                          </a:cubicBezTo>
                          <a:cubicBezTo>
                            <a:pt x="43" y="389"/>
                            <a:pt x="43" y="391"/>
                            <a:pt x="45" y="393"/>
                          </a:cubicBezTo>
                          <a:cubicBezTo>
                            <a:pt x="47" y="395"/>
                            <a:pt x="50" y="397"/>
                            <a:pt x="52" y="398"/>
                          </a:cubicBezTo>
                          <a:cubicBezTo>
                            <a:pt x="56" y="401"/>
                            <a:pt x="59" y="406"/>
                            <a:pt x="63" y="408"/>
                          </a:cubicBezTo>
                          <a:cubicBezTo>
                            <a:pt x="64" y="409"/>
                            <a:pt x="68" y="411"/>
                            <a:pt x="69" y="410"/>
                          </a:cubicBezTo>
                          <a:cubicBezTo>
                            <a:pt x="70" y="409"/>
                            <a:pt x="68" y="405"/>
                            <a:pt x="68" y="404"/>
                          </a:cubicBezTo>
                          <a:cubicBezTo>
                            <a:pt x="68" y="401"/>
                            <a:pt x="69" y="399"/>
                            <a:pt x="71" y="399"/>
                          </a:cubicBezTo>
                          <a:cubicBezTo>
                            <a:pt x="73" y="399"/>
                            <a:pt x="75" y="401"/>
                            <a:pt x="77" y="401"/>
                          </a:cubicBezTo>
                          <a:cubicBezTo>
                            <a:pt x="81" y="401"/>
                            <a:pt x="84" y="402"/>
                            <a:pt x="88" y="401"/>
                          </a:cubicBezTo>
                          <a:cubicBezTo>
                            <a:pt x="90" y="401"/>
                            <a:pt x="93" y="399"/>
                            <a:pt x="95" y="400"/>
                          </a:cubicBezTo>
                          <a:cubicBezTo>
                            <a:pt x="96" y="401"/>
                            <a:pt x="98" y="403"/>
                            <a:pt x="97" y="404"/>
                          </a:cubicBezTo>
                          <a:cubicBezTo>
                            <a:pt x="97" y="405"/>
                            <a:pt x="92" y="405"/>
                            <a:pt x="91" y="405"/>
                          </a:cubicBezTo>
                          <a:cubicBezTo>
                            <a:pt x="89" y="406"/>
                            <a:pt x="89" y="407"/>
                            <a:pt x="86" y="407"/>
                          </a:cubicBezTo>
                          <a:cubicBezTo>
                            <a:pt x="82" y="408"/>
                            <a:pt x="77" y="405"/>
                            <a:pt x="74" y="408"/>
                          </a:cubicBezTo>
                          <a:cubicBezTo>
                            <a:pt x="71" y="413"/>
                            <a:pt x="80" y="416"/>
                            <a:pt x="81" y="421"/>
                          </a:cubicBezTo>
                          <a:cubicBezTo>
                            <a:pt x="81" y="426"/>
                            <a:pt x="74" y="419"/>
                            <a:pt x="72" y="418"/>
                          </a:cubicBezTo>
                          <a:cubicBezTo>
                            <a:pt x="68" y="417"/>
                            <a:pt x="69" y="424"/>
                            <a:pt x="70" y="427"/>
                          </a:cubicBezTo>
                          <a:cubicBezTo>
                            <a:pt x="70" y="431"/>
                            <a:pt x="71" y="433"/>
                            <a:pt x="75" y="435"/>
                          </a:cubicBezTo>
                          <a:cubicBezTo>
                            <a:pt x="78" y="437"/>
                            <a:pt x="84" y="438"/>
                            <a:pt x="86" y="441"/>
                          </a:cubicBezTo>
                          <a:cubicBezTo>
                            <a:pt x="88" y="442"/>
                            <a:pt x="88" y="446"/>
                            <a:pt x="88" y="448"/>
                          </a:cubicBezTo>
                          <a:cubicBezTo>
                            <a:pt x="87" y="451"/>
                            <a:pt x="86" y="450"/>
                            <a:pt x="85" y="452"/>
                          </a:cubicBezTo>
                          <a:cubicBezTo>
                            <a:pt x="83" y="455"/>
                            <a:pt x="85" y="460"/>
                            <a:pt x="87" y="463"/>
                          </a:cubicBezTo>
                          <a:cubicBezTo>
                            <a:pt x="91" y="470"/>
                            <a:pt x="98" y="476"/>
                            <a:pt x="103" y="482"/>
                          </a:cubicBezTo>
                          <a:cubicBezTo>
                            <a:pt x="108" y="487"/>
                            <a:pt x="112" y="492"/>
                            <a:pt x="116" y="497"/>
                          </a:cubicBezTo>
                          <a:cubicBezTo>
                            <a:pt x="118" y="500"/>
                            <a:pt x="121" y="503"/>
                            <a:pt x="122" y="507"/>
                          </a:cubicBezTo>
                          <a:cubicBezTo>
                            <a:pt x="123" y="512"/>
                            <a:pt x="120" y="518"/>
                            <a:pt x="125" y="521"/>
                          </a:cubicBezTo>
                          <a:cubicBezTo>
                            <a:pt x="127" y="522"/>
                            <a:pt x="129" y="522"/>
                            <a:pt x="131" y="522"/>
                          </a:cubicBezTo>
                          <a:cubicBezTo>
                            <a:pt x="135" y="522"/>
                            <a:pt x="138" y="523"/>
                            <a:pt x="141" y="524"/>
                          </a:cubicBezTo>
                          <a:cubicBezTo>
                            <a:pt x="146" y="524"/>
                            <a:pt x="151" y="523"/>
                            <a:pt x="156" y="526"/>
                          </a:cubicBezTo>
                          <a:cubicBezTo>
                            <a:pt x="162" y="528"/>
                            <a:pt x="166" y="533"/>
                            <a:pt x="170" y="536"/>
                          </a:cubicBezTo>
                          <a:cubicBezTo>
                            <a:pt x="172" y="538"/>
                            <a:pt x="174" y="540"/>
                            <a:pt x="176" y="540"/>
                          </a:cubicBezTo>
                          <a:cubicBezTo>
                            <a:pt x="178" y="540"/>
                            <a:pt x="180" y="539"/>
                            <a:pt x="182" y="539"/>
                          </a:cubicBezTo>
                          <a:cubicBezTo>
                            <a:pt x="187" y="539"/>
                            <a:pt x="187" y="545"/>
                            <a:pt x="191" y="547"/>
                          </a:cubicBezTo>
                          <a:cubicBezTo>
                            <a:pt x="193" y="549"/>
                            <a:pt x="196" y="548"/>
                            <a:pt x="198" y="549"/>
                          </a:cubicBezTo>
                          <a:cubicBezTo>
                            <a:pt x="201" y="550"/>
                            <a:pt x="203" y="552"/>
                            <a:pt x="205" y="553"/>
                          </a:cubicBezTo>
                          <a:cubicBezTo>
                            <a:pt x="209" y="557"/>
                            <a:pt x="214" y="561"/>
                            <a:pt x="217" y="566"/>
                          </a:cubicBezTo>
                          <a:cubicBezTo>
                            <a:pt x="219" y="570"/>
                            <a:pt x="221" y="575"/>
                            <a:pt x="222" y="580"/>
                          </a:cubicBezTo>
                          <a:cubicBezTo>
                            <a:pt x="223" y="583"/>
                            <a:pt x="223" y="585"/>
                            <a:pt x="225" y="586"/>
                          </a:cubicBezTo>
                          <a:cubicBezTo>
                            <a:pt x="229" y="587"/>
                            <a:pt x="236" y="585"/>
                            <a:pt x="240" y="585"/>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nvGrpSpPr>
                    <p:cNvPr id="609" name="Group 608">
                      <a:extLst>
                        <a:ext uri="{FF2B5EF4-FFF2-40B4-BE49-F238E27FC236}">
                          <a16:creationId xmlns:a16="http://schemas.microsoft.com/office/drawing/2014/main" id="{F78D5574-3B83-4594-A169-470F5934C7A7}"/>
                        </a:ext>
                      </a:extLst>
                    </p:cNvPr>
                    <p:cNvGrpSpPr/>
                    <p:nvPr/>
                  </p:nvGrpSpPr>
                  <p:grpSpPr>
                    <a:xfrm>
                      <a:off x="766762" y="3948163"/>
                      <a:ext cx="155576" cy="109540"/>
                      <a:chOff x="766762" y="3948163"/>
                      <a:chExt cx="155576" cy="109540"/>
                    </a:xfrm>
                    <a:grpFill/>
                  </p:grpSpPr>
                  <p:sp>
                    <p:nvSpPr>
                      <p:cNvPr id="611" name="Freeform 13">
                        <a:extLst>
                          <a:ext uri="{FF2B5EF4-FFF2-40B4-BE49-F238E27FC236}">
                            <a16:creationId xmlns:a16="http://schemas.microsoft.com/office/drawing/2014/main" id="{EBEC237D-3182-4F28-96FF-7DE3DA6094BE}"/>
                          </a:ext>
                        </a:extLst>
                      </p:cNvPr>
                      <p:cNvSpPr>
                        <a:spLocks/>
                      </p:cNvSpPr>
                      <p:nvPr/>
                    </p:nvSpPr>
                    <p:spPr bwMode="auto">
                      <a:xfrm>
                        <a:off x="862012" y="3986264"/>
                        <a:ext cx="23813" cy="17463"/>
                      </a:xfrm>
                      <a:custGeom>
                        <a:avLst/>
                        <a:gdLst>
                          <a:gd name="T0" fmla="*/ 16 w 21"/>
                          <a:gd name="T1" fmla="*/ 6 h 17"/>
                          <a:gd name="T2" fmla="*/ 16 w 21"/>
                          <a:gd name="T3" fmla="*/ 6 h 17"/>
                          <a:gd name="T4" fmla="*/ 3 w 21"/>
                          <a:gd name="T5" fmla="*/ 4 h 17"/>
                          <a:gd name="T6" fmla="*/ 9 w 21"/>
                          <a:gd name="T7" fmla="*/ 12 h 17"/>
                          <a:gd name="T8" fmla="*/ 17 w 21"/>
                          <a:gd name="T9" fmla="*/ 12 h 17"/>
                          <a:gd name="T10" fmla="*/ 21 w 21"/>
                          <a:gd name="T11" fmla="*/ 10 h 17"/>
                          <a:gd name="T12" fmla="*/ 16 w 21"/>
                          <a:gd name="T13" fmla="*/ 6 h 17"/>
                        </a:gdLst>
                        <a:ahLst/>
                        <a:cxnLst>
                          <a:cxn ang="0">
                            <a:pos x="T0" y="T1"/>
                          </a:cxn>
                          <a:cxn ang="0">
                            <a:pos x="T2" y="T3"/>
                          </a:cxn>
                          <a:cxn ang="0">
                            <a:pos x="T4" y="T5"/>
                          </a:cxn>
                          <a:cxn ang="0">
                            <a:pos x="T6" y="T7"/>
                          </a:cxn>
                          <a:cxn ang="0">
                            <a:pos x="T8" y="T9"/>
                          </a:cxn>
                          <a:cxn ang="0">
                            <a:pos x="T10" y="T11"/>
                          </a:cxn>
                          <a:cxn ang="0">
                            <a:pos x="T12" y="T13"/>
                          </a:cxn>
                        </a:cxnLst>
                        <a:rect l="0" t="0" r="r" b="b"/>
                        <a:pathLst>
                          <a:path w="21" h="17">
                            <a:moveTo>
                              <a:pt x="16" y="6"/>
                            </a:moveTo>
                            <a:cubicBezTo>
                              <a:pt x="18" y="7"/>
                              <a:pt x="17" y="6"/>
                              <a:pt x="16" y="6"/>
                            </a:cubicBezTo>
                            <a:cubicBezTo>
                              <a:pt x="13" y="4"/>
                              <a:pt x="6" y="0"/>
                              <a:pt x="3" y="4"/>
                            </a:cubicBezTo>
                            <a:cubicBezTo>
                              <a:pt x="0" y="7"/>
                              <a:pt x="7" y="11"/>
                              <a:pt x="9" y="12"/>
                            </a:cubicBezTo>
                            <a:cubicBezTo>
                              <a:pt x="12" y="17"/>
                              <a:pt x="13" y="15"/>
                              <a:pt x="17" y="12"/>
                            </a:cubicBezTo>
                            <a:cubicBezTo>
                              <a:pt x="18" y="12"/>
                              <a:pt x="20" y="12"/>
                              <a:pt x="21" y="10"/>
                            </a:cubicBezTo>
                            <a:cubicBezTo>
                              <a:pt x="21" y="8"/>
                              <a:pt x="17" y="7"/>
                              <a:pt x="16" y="6"/>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12" name="Freeform 14">
                        <a:extLst>
                          <a:ext uri="{FF2B5EF4-FFF2-40B4-BE49-F238E27FC236}">
                            <a16:creationId xmlns:a16="http://schemas.microsoft.com/office/drawing/2014/main" id="{B4AB1BD1-B20E-48E1-8431-AA531196D402}"/>
                          </a:ext>
                        </a:extLst>
                      </p:cNvPr>
                      <p:cNvSpPr>
                        <a:spLocks/>
                      </p:cNvSpPr>
                      <p:nvPr/>
                    </p:nvSpPr>
                    <p:spPr bwMode="auto">
                      <a:xfrm>
                        <a:off x="877887" y="3991026"/>
                        <a:ext cx="1588" cy="1588"/>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1" y="1"/>
                            </a:cubicBezTo>
                            <a:cubicBezTo>
                              <a:pt x="0" y="0"/>
                              <a:pt x="0" y="0"/>
                              <a:pt x="1" y="1"/>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13" name="Freeform 22">
                        <a:extLst>
                          <a:ext uri="{FF2B5EF4-FFF2-40B4-BE49-F238E27FC236}">
                            <a16:creationId xmlns:a16="http://schemas.microsoft.com/office/drawing/2014/main" id="{9F02A615-0A0D-4388-A91B-1DF416CA4BC1}"/>
                          </a:ext>
                        </a:extLst>
                      </p:cNvPr>
                      <p:cNvSpPr>
                        <a:spLocks/>
                      </p:cNvSpPr>
                      <p:nvPr/>
                    </p:nvSpPr>
                    <p:spPr bwMode="auto">
                      <a:xfrm>
                        <a:off x="885825" y="4013252"/>
                        <a:ext cx="36513" cy="44451"/>
                      </a:xfrm>
                      <a:custGeom>
                        <a:avLst/>
                        <a:gdLst>
                          <a:gd name="T0" fmla="*/ 26 w 34"/>
                          <a:gd name="T1" fmla="*/ 11 h 42"/>
                          <a:gd name="T2" fmla="*/ 19 w 34"/>
                          <a:gd name="T3" fmla="*/ 7 h 42"/>
                          <a:gd name="T4" fmla="*/ 7 w 34"/>
                          <a:gd name="T5" fmla="*/ 4 h 42"/>
                          <a:gd name="T6" fmla="*/ 7 w 34"/>
                          <a:gd name="T7" fmla="*/ 9 h 42"/>
                          <a:gd name="T8" fmla="*/ 5 w 34"/>
                          <a:gd name="T9" fmla="*/ 14 h 42"/>
                          <a:gd name="T10" fmla="*/ 1 w 34"/>
                          <a:gd name="T11" fmla="*/ 22 h 42"/>
                          <a:gd name="T12" fmla="*/ 6 w 34"/>
                          <a:gd name="T13" fmla="*/ 31 h 42"/>
                          <a:gd name="T14" fmla="*/ 12 w 34"/>
                          <a:gd name="T15" fmla="*/ 41 h 42"/>
                          <a:gd name="T16" fmla="*/ 23 w 34"/>
                          <a:gd name="T17" fmla="*/ 30 h 42"/>
                          <a:gd name="T18" fmla="*/ 33 w 34"/>
                          <a:gd name="T19" fmla="*/ 22 h 42"/>
                          <a:gd name="T20" fmla="*/ 31 w 34"/>
                          <a:gd name="T21" fmla="*/ 18 h 42"/>
                          <a:gd name="T22" fmla="*/ 26 w 34"/>
                          <a:gd name="T23"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2">
                            <a:moveTo>
                              <a:pt x="26" y="11"/>
                            </a:moveTo>
                            <a:cubicBezTo>
                              <a:pt x="24" y="7"/>
                              <a:pt x="23" y="8"/>
                              <a:pt x="19" y="7"/>
                            </a:cubicBezTo>
                            <a:cubicBezTo>
                              <a:pt x="16" y="6"/>
                              <a:pt x="9" y="0"/>
                              <a:pt x="7" y="4"/>
                            </a:cubicBezTo>
                            <a:cubicBezTo>
                              <a:pt x="6" y="5"/>
                              <a:pt x="7" y="8"/>
                              <a:pt x="7" y="9"/>
                            </a:cubicBezTo>
                            <a:cubicBezTo>
                              <a:pt x="7" y="12"/>
                              <a:pt x="7" y="12"/>
                              <a:pt x="5" y="14"/>
                            </a:cubicBezTo>
                            <a:cubicBezTo>
                              <a:pt x="3" y="16"/>
                              <a:pt x="0" y="19"/>
                              <a:pt x="1" y="22"/>
                            </a:cubicBezTo>
                            <a:cubicBezTo>
                              <a:pt x="2" y="26"/>
                              <a:pt x="5" y="27"/>
                              <a:pt x="6" y="31"/>
                            </a:cubicBezTo>
                            <a:cubicBezTo>
                              <a:pt x="6" y="35"/>
                              <a:pt x="5" y="42"/>
                              <a:pt x="12" y="41"/>
                            </a:cubicBezTo>
                            <a:cubicBezTo>
                              <a:pt x="17" y="40"/>
                              <a:pt x="18" y="33"/>
                              <a:pt x="23" y="30"/>
                            </a:cubicBezTo>
                            <a:cubicBezTo>
                              <a:pt x="28" y="28"/>
                              <a:pt x="34" y="28"/>
                              <a:pt x="33" y="22"/>
                            </a:cubicBezTo>
                            <a:cubicBezTo>
                              <a:pt x="33" y="20"/>
                              <a:pt x="32" y="20"/>
                              <a:pt x="31" y="18"/>
                            </a:cubicBezTo>
                            <a:cubicBezTo>
                              <a:pt x="29" y="16"/>
                              <a:pt x="28" y="14"/>
                              <a:pt x="26" y="11"/>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14" name="Freeform 23">
                        <a:extLst>
                          <a:ext uri="{FF2B5EF4-FFF2-40B4-BE49-F238E27FC236}">
                            <a16:creationId xmlns:a16="http://schemas.microsoft.com/office/drawing/2014/main" id="{0001FCF2-7C63-44CF-B740-4D369BBB7E09}"/>
                          </a:ext>
                        </a:extLst>
                      </p:cNvPr>
                      <p:cNvSpPr>
                        <a:spLocks/>
                      </p:cNvSpPr>
                      <p:nvPr/>
                    </p:nvSpPr>
                    <p:spPr bwMode="auto">
                      <a:xfrm>
                        <a:off x="855662" y="3991026"/>
                        <a:ext cx="1588" cy="1588"/>
                      </a:xfrm>
                      <a:custGeom>
                        <a:avLst/>
                        <a:gdLst>
                          <a:gd name="T0" fmla="*/ 0 w 2"/>
                          <a:gd name="T1" fmla="*/ 1 h 1"/>
                          <a:gd name="T2" fmla="*/ 1 w 2"/>
                          <a:gd name="T3" fmla="*/ 1 h 1"/>
                          <a:gd name="T4" fmla="*/ 0 w 2"/>
                          <a:gd name="T5" fmla="*/ 1 h 1"/>
                        </a:gdLst>
                        <a:ahLst/>
                        <a:cxnLst>
                          <a:cxn ang="0">
                            <a:pos x="T0" y="T1"/>
                          </a:cxn>
                          <a:cxn ang="0">
                            <a:pos x="T2" y="T3"/>
                          </a:cxn>
                          <a:cxn ang="0">
                            <a:pos x="T4" y="T5"/>
                          </a:cxn>
                        </a:cxnLst>
                        <a:rect l="0" t="0" r="r" b="b"/>
                        <a:pathLst>
                          <a:path w="2" h="1">
                            <a:moveTo>
                              <a:pt x="0" y="1"/>
                            </a:moveTo>
                            <a:cubicBezTo>
                              <a:pt x="0" y="1"/>
                              <a:pt x="0" y="1"/>
                              <a:pt x="1" y="1"/>
                            </a:cubicBezTo>
                            <a:cubicBezTo>
                              <a:pt x="1" y="1"/>
                              <a:pt x="2" y="0"/>
                              <a:pt x="0" y="1"/>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15" name="Freeform 24">
                        <a:extLst>
                          <a:ext uri="{FF2B5EF4-FFF2-40B4-BE49-F238E27FC236}">
                            <a16:creationId xmlns:a16="http://schemas.microsoft.com/office/drawing/2014/main" id="{07EF519A-3003-49CC-8894-3D20D78D8D9C}"/>
                          </a:ext>
                        </a:extLst>
                      </p:cNvPr>
                      <p:cNvSpPr>
                        <a:spLocks/>
                      </p:cNvSpPr>
                      <p:nvPr/>
                    </p:nvSpPr>
                    <p:spPr bwMode="auto">
                      <a:xfrm>
                        <a:off x="849312" y="3992614"/>
                        <a:ext cx="12700" cy="6350"/>
                      </a:xfrm>
                      <a:custGeom>
                        <a:avLst/>
                        <a:gdLst>
                          <a:gd name="T0" fmla="*/ 6 w 12"/>
                          <a:gd name="T1" fmla="*/ 0 h 6"/>
                          <a:gd name="T2" fmla="*/ 5 w 12"/>
                          <a:gd name="T3" fmla="*/ 0 h 6"/>
                          <a:gd name="T4" fmla="*/ 9 w 12"/>
                          <a:gd name="T5" fmla="*/ 5 h 6"/>
                          <a:gd name="T6" fmla="*/ 6 w 12"/>
                          <a:gd name="T7" fmla="*/ 0 h 6"/>
                        </a:gdLst>
                        <a:ahLst/>
                        <a:cxnLst>
                          <a:cxn ang="0">
                            <a:pos x="T0" y="T1"/>
                          </a:cxn>
                          <a:cxn ang="0">
                            <a:pos x="T2" y="T3"/>
                          </a:cxn>
                          <a:cxn ang="0">
                            <a:pos x="T4" y="T5"/>
                          </a:cxn>
                          <a:cxn ang="0">
                            <a:pos x="T6" y="T7"/>
                          </a:cxn>
                        </a:cxnLst>
                        <a:rect l="0" t="0" r="r" b="b"/>
                        <a:pathLst>
                          <a:path w="12" h="6">
                            <a:moveTo>
                              <a:pt x="6" y="0"/>
                            </a:moveTo>
                            <a:cubicBezTo>
                              <a:pt x="5" y="0"/>
                              <a:pt x="5" y="0"/>
                              <a:pt x="5" y="0"/>
                            </a:cubicBezTo>
                            <a:cubicBezTo>
                              <a:pt x="0" y="1"/>
                              <a:pt x="6" y="6"/>
                              <a:pt x="9" y="5"/>
                            </a:cubicBezTo>
                            <a:cubicBezTo>
                              <a:pt x="12" y="4"/>
                              <a:pt x="8" y="0"/>
                              <a:pt x="6"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16" name="Freeform 25">
                        <a:extLst>
                          <a:ext uri="{FF2B5EF4-FFF2-40B4-BE49-F238E27FC236}">
                            <a16:creationId xmlns:a16="http://schemas.microsoft.com/office/drawing/2014/main" id="{16DAEE3F-F476-447B-B0C7-5E43E4F8363C}"/>
                          </a:ext>
                        </a:extLst>
                      </p:cNvPr>
                      <p:cNvSpPr>
                        <a:spLocks/>
                      </p:cNvSpPr>
                      <p:nvPr/>
                    </p:nvSpPr>
                    <p:spPr bwMode="auto">
                      <a:xfrm>
                        <a:off x="844550" y="3979914"/>
                        <a:ext cx="19050" cy="6350"/>
                      </a:xfrm>
                      <a:custGeom>
                        <a:avLst/>
                        <a:gdLst>
                          <a:gd name="T0" fmla="*/ 14 w 18"/>
                          <a:gd name="T1" fmla="*/ 1 h 6"/>
                          <a:gd name="T2" fmla="*/ 14 w 18"/>
                          <a:gd name="T3" fmla="*/ 1 h 6"/>
                          <a:gd name="T4" fmla="*/ 6 w 18"/>
                          <a:gd name="T5" fmla="*/ 0 h 6"/>
                          <a:gd name="T6" fmla="*/ 1 w 18"/>
                          <a:gd name="T7" fmla="*/ 3 h 6"/>
                          <a:gd name="T8" fmla="*/ 4 w 18"/>
                          <a:gd name="T9" fmla="*/ 6 h 6"/>
                          <a:gd name="T10" fmla="*/ 9 w 18"/>
                          <a:gd name="T11" fmla="*/ 5 h 6"/>
                          <a:gd name="T12" fmla="*/ 14 w 18"/>
                          <a:gd name="T13" fmla="*/ 5 h 6"/>
                          <a:gd name="T14" fmla="*/ 17 w 18"/>
                          <a:gd name="T15" fmla="*/ 3 h 6"/>
                          <a:gd name="T16" fmla="*/ 14 w 18"/>
                          <a:gd name="T1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6">
                            <a:moveTo>
                              <a:pt x="14" y="1"/>
                            </a:moveTo>
                            <a:cubicBezTo>
                              <a:pt x="16" y="1"/>
                              <a:pt x="13" y="1"/>
                              <a:pt x="14" y="1"/>
                            </a:cubicBezTo>
                            <a:cubicBezTo>
                              <a:pt x="11" y="1"/>
                              <a:pt x="9" y="0"/>
                              <a:pt x="6" y="0"/>
                            </a:cubicBezTo>
                            <a:cubicBezTo>
                              <a:pt x="5" y="1"/>
                              <a:pt x="2" y="1"/>
                              <a:pt x="1" y="3"/>
                            </a:cubicBezTo>
                            <a:cubicBezTo>
                              <a:pt x="0" y="5"/>
                              <a:pt x="2" y="6"/>
                              <a:pt x="4" y="6"/>
                            </a:cubicBezTo>
                            <a:cubicBezTo>
                              <a:pt x="5" y="6"/>
                              <a:pt x="7" y="5"/>
                              <a:pt x="9" y="5"/>
                            </a:cubicBezTo>
                            <a:cubicBezTo>
                              <a:pt x="11" y="4"/>
                              <a:pt x="12" y="5"/>
                              <a:pt x="14" y="5"/>
                            </a:cubicBezTo>
                            <a:cubicBezTo>
                              <a:pt x="15" y="4"/>
                              <a:pt x="17" y="5"/>
                              <a:pt x="17" y="3"/>
                            </a:cubicBezTo>
                            <a:cubicBezTo>
                              <a:pt x="18" y="0"/>
                              <a:pt x="16" y="1"/>
                              <a:pt x="14" y="1"/>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17" name="Freeform 30">
                        <a:extLst>
                          <a:ext uri="{FF2B5EF4-FFF2-40B4-BE49-F238E27FC236}">
                            <a16:creationId xmlns:a16="http://schemas.microsoft.com/office/drawing/2014/main" id="{2A576A08-7A08-4CEF-B33D-C07A4117F915}"/>
                          </a:ext>
                        </a:extLst>
                      </p:cNvPr>
                      <p:cNvSpPr>
                        <a:spLocks/>
                      </p:cNvSpPr>
                      <p:nvPr/>
                    </p:nvSpPr>
                    <p:spPr bwMode="auto">
                      <a:xfrm>
                        <a:off x="766762" y="3949751"/>
                        <a:ext cx="17463" cy="9525"/>
                      </a:xfrm>
                      <a:custGeom>
                        <a:avLst/>
                        <a:gdLst>
                          <a:gd name="T0" fmla="*/ 7 w 16"/>
                          <a:gd name="T1" fmla="*/ 1 h 9"/>
                          <a:gd name="T2" fmla="*/ 2 w 16"/>
                          <a:gd name="T3" fmla="*/ 1 h 9"/>
                          <a:gd name="T4" fmla="*/ 1 w 16"/>
                          <a:gd name="T5" fmla="*/ 6 h 9"/>
                          <a:gd name="T6" fmla="*/ 10 w 16"/>
                          <a:gd name="T7" fmla="*/ 8 h 9"/>
                          <a:gd name="T8" fmla="*/ 13 w 16"/>
                          <a:gd name="T9" fmla="*/ 1 h 9"/>
                          <a:gd name="T10" fmla="*/ 7 w 16"/>
                          <a:gd name="T11" fmla="*/ 1 h 9"/>
                        </a:gdLst>
                        <a:ahLst/>
                        <a:cxnLst>
                          <a:cxn ang="0">
                            <a:pos x="T0" y="T1"/>
                          </a:cxn>
                          <a:cxn ang="0">
                            <a:pos x="T2" y="T3"/>
                          </a:cxn>
                          <a:cxn ang="0">
                            <a:pos x="T4" y="T5"/>
                          </a:cxn>
                          <a:cxn ang="0">
                            <a:pos x="T6" y="T7"/>
                          </a:cxn>
                          <a:cxn ang="0">
                            <a:pos x="T8" y="T9"/>
                          </a:cxn>
                          <a:cxn ang="0">
                            <a:pos x="T10" y="T11"/>
                          </a:cxn>
                        </a:cxnLst>
                        <a:rect l="0" t="0" r="r" b="b"/>
                        <a:pathLst>
                          <a:path w="16" h="9">
                            <a:moveTo>
                              <a:pt x="7" y="1"/>
                            </a:moveTo>
                            <a:cubicBezTo>
                              <a:pt x="5" y="0"/>
                              <a:pt x="4" y="0"/>
                              <a:pt x="2" y="1"/>
                            </a:cubicBezTo>
                            <a:cubicBezTo>
                              <a:pt x="1" y="2"/>
                              <a:pt x="0" y="5"/>
                              <a:pt x="1" y="6"/>
                            </a:cubicBezTo>
                            <a:cubicBezTo>
                              <a:pt x="2" y="8"/>
                              <a:pt x="9" y="9"/>
                              <a:pt x="10" y="8"/>
                            </a:cubicBezTo>
                            <a:cubicBezTo>
                              <a:pt x="13" y="8"/>
                              <a:pt x="16" y="4"/>
                              <a:pt x="13" y="1"/>
                            </a:cubicBezTo>
                            <a:cubicBezTo>
                              <a:pt x="12" y="0"/>
                              <a:pt x="9" y="1"/>
                              <a:pt x="7" y="1"/>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18" name="Freeform 31">
                        <a:extLst>
                          <a:ext uri="{FF2B5EF4-FFF2-40B4-BE49-F238E27FC236}">
                            <a16:creationId xmlns:a16="http://schemas.microsoft.com/office/drawing/2014/main" id="{F067D2A0-6E99-4707-8C0D-D7FA72D2BF7F}"/>
                          </a:ext>
                        </a:extLst>
                      </p:cNvPr>
                      <p:cNvSpPr>
                        <a:spLocks/>
                      </p:cNvSpPr>
                      <p:nvPr/>
                    </p:nvSpPr>
                    <p:spPr bwMode="auto">
                      <a:xfrm>
                        <a:off x="777875" y="3948163"/>
                        <a:ext cx="4763" cy="6350"/>
                      </a:xfrm>
                      <a:custGeom>
                        <a:avLst/>
                        <a:gdLst>
                          <a:gd name="T0" fmla="*/ 2 w 4"/>
                          <a:gd name="T1" fmla="*/ 2 h 5"/>
                          <a:gd name="T2" fmla="*/ 2 w 4"/>
                          <a:gd name="T3" fmla="*/ 2 h 5"/>
                        </a:gdLst>
                        <a:ahLst/>
                        <a:cxnLst>
                          <a:cxn ang="0">
                            <a:pos x="T0" y="T1"/>
                          </a:cxn>
                          <a:cxn ang="0">
                            <a:pos x="T2" y="T3"/>
                          </a:cxn>
                        </a:cxnLst>
                        <a:rect l="0" t="0" r="r" b="b"/>
                        <a:pathLst>
                          <a:path w="4" h="5">
                            <a:moveTo>
                              <a:pt x="2" y="2"/>
                            </a:moveTo>
                            <a:cubicBezTo>
                              <a:pt x="4" y="5"/>
                              <a:pt x="0" y="0"/>
                              <a:pt x="2" y="2"/>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19" name="Freeform 32">
                        <a:extLst>
                          <a:ext uri="{FF2B5EF4-FFF2-40B4-BE49-F238E27FC236}">
                            <a16:creationId xmlns:a16="http://schemas.microsoft.com/office/drawing/2014/main" id="{30FCFC67-37A9-47A2-BA05-854FE234D643}"/>
                          </a:ext>
                        </a:extLst>
                      </p:cNvPr>
                      <p:cNvSpPr>
                        <a:spLocks/>
                      </p:cNvSpPr>
                      <p:nvPr/>
                    </p:nvSpPr>
                    <p:spPr bwMode="auto">
                      <a:xfrm>
                        <a:off x="814387" y="3967213"/>
                        <a:ext cx="19050" cy="14288"/>
                      </a:xfrm>
                      <a:custGeom>
                        <a:avLst/>
                        <a:gdLst>
                          <a:gd name="T0" fmla="*/ 11 w 17"/>
                          <a:gd name="T1" fmla="*/ 2 h 14"/>
                          <a:gd name="T2" fmla="*/ 7 w 17"/>
                          <a:gd name="T3" fmla="*/ 0 h 14"/>
                          <a:gd name="T4" fmla="*/ 0 w 17"/>
                          <a:gd name="T5" fmla="*/ 3 h 14"/>
                          <a:gd name="T6" fmla="*/ 2 w 17"/>
                          <a:gd name="T7" fmla="*/ 7 h 14"/>
                          <a:gd name="T8" fmla="*/ 7 w 17"/>
                          <a:gd name="T9" fmla="*/ 9 h 14"/>
                          <a:gd name="T10" fmla="*/ 10 w 17"/>
                          <a:gd name="T11" fmla="*/ 9 h 14"/>
                          <a:gd name="T12" fmla="*/ 15 w 17"/>
                          <a:gd name="T13" fmla="*/ 12 h 14"/>
                          <a:gd name="T14" fmla="*/ 11 w 17"/>
                          <a:gd name="T15" fmla="*/ 3 h 14"/>
                          <a:gd name="T16" fmla="*/ 11 w 17"/>
                          <a:gd name="T17"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4">
                            <a:moveTo>
                              <a:pt x="11" y="2"/>
                            </a:moveTo>
                            <a:cubicBezTo>
                              <a:pt x="9" y="1"/>
                              <a:pt x="9" y="0"/>
                              <a:pt x="7" y="0"/>
                            </a:cubicBezTo>
                            <a:cubicBezTo>
                              <a:pt x="6" y="0"/>
                              <a:pt x="1" y="2"/>
                              <a:pt x="0" y="3"/>
                            </a:cubicBezTo>
                            <a:cubicBezTo>
                              <a:pt x="0" y="4"/>
                              <a:pt x="2" y="7"/>
                              <a:pt x="2" y="7"/>
                            </a:cubicBezTo>
                            <a:cubicBezTo>
                              <a:pt x="4" y="9"/>
                              <a:pt x="4" y="9"/>
                              <a:pt x="7" y="9"/>
                            </a:cubicBezTo>
                            <a:cubicBezTo>
                              <a:pt x="9" y="9"/>
                              <a:pt x="9" y="8"/>
                              <a:pt x="10" y="9"/>
                            </a:cubicBezTo>
                            <a:cubicBezTo>
                              <a:pt x="12" y="10"/>
                              <a:pt x="13" y="14"/>
                              <a:pt x="15" y="12"/>
                            </a:cubicBezTo>
                            <a:cubicBezTo>
                              <a:pt x="17" y="9"/>
                              <a:pt x="13" y="5"/>
                              <a:pt x="11" y="3"/>
                            </a:cubicBezTo>
                            <a:cubicBezTo>
                              <a:pt x="11" y="3"/>
                              <a:pt x="10" y="1"/>
                              <a:pt x="11" y="2"/>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20" name="Freeform 33">
                        <a:extLst>
                          <a:ext uri="{FF2B5EF4-FFF2-40B4-BE49-F238E27FC236}">
                            <a16:creationId xmlns:a16="http://schemas.microsoft.com/office/drawing/2014/main" id="{607FFF77-BE9C-46F5-9AC2-FA314DB4D0B0}"/>
                          </a:ext>
                        </a:extLst>
                      </p:cNvPr>
                      <p:cNvSpPr>
                        <a:spLocks/>
                      </p:cNvSpPr>
                      <p:nvPr/>
                    </p:nvSpPr>
                    <p:spPr bwMode="auto">
                      <a:xfrm>
                        <a:off x="827087" y="3968801"/>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sp>
                  <p:nvSpPr>
                    <p:cNvPr id="610" name="Freeform 336">
                      <a:extLst>
                        <a:ext uri="{FF2B5EF4-FFF2-40B4-BE49-F238E27FC236}">
                          <a16:creationId xmlns:a16="http://schemas.microsoft.com/office/drawing/2014/main" id="{DD76DB12-1321-4269-8FF2-CD03CF6A18FA}"/>
                        </a:ext>
                      </a:extLst>
                    </p:cNvPr>
                    <p:cNvSpPr>
                      <a:spLocks/>
                    </p:cNvSpPr>
                    <p:nvPr/>
                  </p:nvSpPr>
                  <p:spPr bwMode="auto">
                    <a:xfrm>
                      <a:off x="515937" y="1930427"/>
                      <a:ext cx="1185864" cy="822335"/>
                    </a:xfrm>
                    <a:custGeom>
                      <a:avLst/>
                      <a:gdLst>
                        <a:gd name="T0" fmla="*/ 1013 w 1101"/>
                        <a:gd name="T1" fmla="*/ 633 h 771"/>
                        <a:gd name="T2" fmla="*/ 914 w 1101"/>
                        <a:gd name="T3" fmla="*/ 580 h 771"/>
                        <a:gd name="T4" fmla="*/ 817 w 1101"/>
                        <a:gd name="T5" fmla="*/ 538 h 771"/>
                        <a:gd name="T6" fmla="*/ 780 w 1101"/>
                        <a:gd name="T7" fmla="*/ 114 h 771"/>
                        <a:gd name="T8" fmla="*/ 559 w 1101"/>
                        <a:gd name="T9" fmla="*/ 58 h 771"/>
                        <a:gd name="T10" fmla="*/ 428 w 1101"/>
                        <a:gd name="T11" fmla="*/ 28 h 771"/>
                        <a:gd name="T12" fmla="*/ 355 w 1101"/>
                        <a:gd name="T13" fmla="*/ 28 h 771"/>
                        <a:gd name="T14" fmla="*/ 319 w 1101"/>
                        <a:gd name="T15" fmla="*/ 8 h 771"/>
                        <a:gd name="T16" fmla="*/ 235 w 1101"/>
                        <a:gd name="T17" fmla="*/ 62 h 771"/>
                        <a:gd name="T18" fmla="*/ 173 w 1101"/>
                        <a:gd name="T19" fmla="*/ 65 h 771"/>
                        <a:gd name="T20" fmla="*/ 57 w 1101"/>
                        <a:gd name="T21" fmla="*/ 132 h 771"/>
                        <a:gd name="T22" fmla="*/ 117 w 1101"/>
                        <a:gd name="T23" fmla="*/ 214 h 771"/>
                        <a:gd name="T24" fmla="*/ 181 w 1101"/>
                        <a:gd name="T25" fmla="*/ 244 h 771"/>
                        <a:gd name="T26" fmla="*/ 193 w 1101"/>
                        <a:gd name="T27" fmla="*/ 256 h 771"/>
                        <a:gd name="T28" fmla="*/ 120 w 1101"/>
                        <a:gd name="T29" fmla="*/ 272 h 771"/>
                        <a:gd name="T30" fmla="*/ 68 w 1101"/>
                        <a:gd name="T31" fmla="*/ 258 h 771"/>
                        <a:gd name="T32" fmla="*/ 0 w 1101"/>
                        <a:gd name="T33" fmla="*/ 293 h 771"/>
                        <a:gd name="T34" fmla="*/ 40 w 1101"/>
                        <a:gd name="T35" fmla="*/ 326 h 771"/>
                        <a:gd name="T36" fmla="*/ 144 w 1101"/>
                        <a:gd name="T37" fmla="*/ 346 h 771"/>
                        <a:gd name="T38" fmla="*/ 203 w 1101"/>
                        <a:gd name="T39" fmla="*/ 335 h 771"/>
                        <a:gd name="T40" fmla="*/ 126 w 1101"/>
                        <a:gd name="T41" fmla="*/ 411 h 771"/>
                        <a:gd name="T42" fmla="*/ 92 w 1101"/>
                        <a:gd name="T43" fmla="*/ 438 h 771"/>
                        <a:gd name="T44" fmla="*/ 51 w 1101"/>
                        <a:gd name="T45" fmla="*/ 476 h 771"/>
                        <a:gd name="T46" fmla="*/ 84 w 1101"/>
                        <a:gd name="T47" fmla="*/ 480 h 771"/>
                        <a:gd name="T48" fmla="*/ 122 w 1101"/>
                        <a:gd name="T49" fmla="*/ 509 h 771"/>
                        <a:gd name="T50" fmla="*/ 101 w 1101"/>
                        <a:gd name="T51" fmla="*/ 515 h 771"/>
                        <a:gd name="T52" fmla="*/ 100 w 1101"/>
                        <a:gd name="T53" fmla="*/ 549 h 771"/>
                        <a:gd name="T54" fmla="*/ 171 w 1101"/>
                        <a:gd name="T55" fmla="*/ 521 h 771"/>
                        <a:gd name="T56" fmla="*/ 181 w 1101"/>
                        <a:gd name="T57" fmla="*/ 588 h 771"/>
                        <a:gd name="T58" fmla="*/ 217 w 1101"/>
                        <a:gd name="T59" fmla="*/ 591 h 771"/>
                        <a:gd name="T60" fmla="*/ 264 w 1101"/>
                        <a:gd name="T61" fmla="*/ 593 h 771"/>
                        <a:gd name="T62" fmla="*/ 315 w 1101"/>
                        <a:gd name="T63" fmla="*/ 588 h 771"/>
                        <a:gd name="T64" fmla="*/ 297 w 1101"/>
                        <a:gd name="T65" fmla="*/ 646 h 771"/>
                        <a:gd name="T66" fmla="*/ 221 w 1101"/>
                        <a:gd name="T67" fmla="*/ 706 h 771"/>
                        <a:gd name="T68" fmla="*/ 150 w 1101"/>
                        <a:gd name="T69" fmla="*/ 744 h 771"/>
                        <a:gd name="T70" fmla="*/ 163 w 1101"/>
                        <a:gd name="T71" fmla="*/ 755 h 771"/>
                        <a:gd name="T72" fmla="*/ 200 w 1101"/>
                        <a:gd name="T73" fmla="*/ 742 h 771"/>
                        <a:gd name="T74" fmla="*/ 271 w 1101"/>
                        <a:gd name="T75" fmla="*/ 702 h 771"/>
                        <a:gd name="T76" fmla="*/ 361 w 1101"/>
                        <a:gd name="T77" fmla="*/ 643 h 771"/>
                        <a:gd name="T78" fmla="*/ 411 w 1101"/>
                        <a:gd name="T79" fmla="*/ 590 h 771"/>
                        <a:gd name="T80" fmla="*/ 430 w 1101"/>
                        <a:gd name="T81" fmla="*/ 552 h 771"/>
                        <a:gd name="T82" fmla="*/ 490 w 1101"/>
                        <a:gd name="T83" fmla="*/ 498 h 771"/>
                        <a:gd name="T84" fmla="*/ 531 w 1101"/>
                        <a:gd name="T85" fmla="*/ 509 h 771"/>
                        <a:gd name="T86" fmla="*/ 470 w 1101"/>
                        <a:gd name="T87" fmla="*/ 562 h 771"/>
                        <a:gd name="T88" fmla="*/ 489 w 1101"/>
                        <a:gd name="T89" fmla="*/ 578 h 771"/>
                        <a:gd name="T90" fmla="*/ 530 w 1101"/>
                        <a:gd name="T91" fmla="*/ 556 h 771"/>
                        <a:gd name="T92" fmla="*/ 575 w 1101"/>
                        <a:gd name="T93" fmla="*/ 526 h 771"/>
                        <a:gd name="T94" fmla="*/ 580 w 1101"/>
                        <a:gd name="T95" fmla="*/ 495 h 771"/>
                        <a:gd name="T96" fmla="*/ 618 w 1101"/>
                        <a:gd name="T97" fmla="*/ 509 h 771"/>
                        <a:gd name="T98" fmla="*/ 673 w 1101"/>
                        <a:gd name="T99" fmla="*/ 522 h 771"/>
                        <a:gd name="T100" fmla="*/ 770 w 1101"/>
                        <a:gd name="T101" fmla="*/ 545 h 771"/>
                        <a:gd name="T102" fmla="*/ 833 w 1101"/>
                        <a:gd name="T103" fmla="*/ 559 h 771"/>
                        <a:gd name="T104" fmla="*/ 855 w 1101"/>
                        <a:gd name="T105" fmla="*/ 585 h 771"/>
                        <a:gd name="T106" fmla="*/ 914 w 1101"/>
                        <a:gd name="T107" fmla="*/ 610 h 771"/>
                        <a:gd name="T108" fmla="*/ 925 w 1101"/>
                        <a:gd name="T109" fmla="*/ 592 h 771"/>
                        <a:gd name="T110" fmla="*/ 950 w 1101"/>
                        <a:gd name="T111" fmla="*/ 610 h 771"/>
                        <a:gd name="T112" fmla="*/ 966 w 1101"/>
                        <a:gd name="T113" fmla="*/ 619 h 771"/>
                        <a:gd name="T114" fmla="*/ 999 w 1101"/>
                        <a:gd name="T115" fmla="*/ 642 h 771"/>
                        <a:gd name="T116" fmla="*/ 1049 w 1101"/>
                        <a:gd name="T117" fmla="*/ 713 h 771"/>
                        <a:gd name="T118" fmla="*/ 1084 w 1101"/>
                        <a:gd name="T119" fmla="*/ 747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01" h="771">
                          <a:moveTo>
                            <a:pt x="1100" y="746"/>
                          </a:moveTo>
                          <a:cubicBezTo>
                            <a:pt x="1101" y="743"/>
                            <a:pt x="1099" y="740"/>
                            <a:pt x="1099" y="737"/>
                          </a:cubicBezTo>
                          <a:cubicBezTo>
                            <a:pt x="1098" y="732"/>
                            <a:pt x="1096" y="728"/>
                            <a:pt x="1097" y="723"/>
                          </a:cubicBezTo>
                          <a:cubicBezTo>
                            <a:pt x="1098" y="720"/>
                            <a:pt x="1099" y="716"/>
                            <a:pt x="1096" y="714"/>
                          </a:cubicBezTo>
                          <a:cubicBezTo>
                            <a:pt x="1090" y="709"/>
                            <a:pt x="1082" y="707"/>
                            <a:pt x="1075" y="704"/>
                          </a:cubicBezTo>
                          <a:cubicBezTo>
                            <a:pt x="1066" y="701"/>
                            <a:pt x="1057" y="699"/>
                            <a:pt x="1049" y="694"/>
                          </a:cubicBezTo>
                          <a:cubicBezTo>
                            <a:pt x="1043" y="691"/>
                            <a:pt x="1038" y="683"/>
                            <a:pt x="1036" y="677"/>
                          </a:cubicBezTo>
                          <a:cubicBezTo>
                            <a:pt x="1034" y="673"/>
                            <a:pt x="1035" y="670"/>
                            <a:pt x="1034" y="667"/>
                          </a:cubicBezTo>
                          <a:cubicBezTo>
                            <a:pt x="1033" y="663"/>
                            <a:pt x="1030" y="660"/>
                            <a:pt x="1028" y="657"/>
                          </a:cubicBezTo>
                          <a:cubicBezTo>
                            <a:pt x="1023" y="649"/>
                            <a:pt x="1018" y="641"/>
                            <a:pt x="1013" y="633"/>
                          </a:cubicBezTo>
                          <a:cubicBezTo>
                            <a:pt x="1009" y="627"/>
                            <a:pt x="1004" y="621"/>
                            <a:pt x="999" y="616"/>
                          </a:cubicBezTo>
                          <a:cubicBezTo>
                            <a:pt x="992" y="610"/>
                            <a:pt x="984" y="606"/>
                            <a:pt x="978" y="600"/>
                          </a:cubicBezTo>
                          <a:cubicBezTo>
                            <a:pt x="973" y="596"/>
                            <a:pt x="971" y="589"/>
                            <a:pt x="965" y="586"/>
                          </a:cubicBezTo>
                          <a:cubicBezTo>
                            <a:pt x="962" y="583"/>
                            <a:pt x="958" y="581"/>
                            <a:pt x="954" y="578"/>
                          </a:cubicBezTo>
                          <a:cubicBezTo>
                            <a:pt x="951" y="574"/>
                            <a:pt x="949" y="571"/>
                            <a:pt x="945" y="567"/>
                          </a:cubicBezTo>
                          <a:cubicBezTo>
                            <a:pt x="943" y="565"/>
                            <a:pt x="940" y="562"/>
                            <a:pt x="937" y="562"/>
                          </a:cubicBezTo>
                          <a:cubicBezTo>
                            <a:pt x="933" y="562"/>
                            <a:pt x="927" y="565"/>
                            <a:pt x="924" y="566"/>
                          </a:cubicBezTo>
                          <a:cubicBezTo>
                            <a:pt x="922" y="567"/>
                            <a:pt x="920" y="568"/>
                            <a:pt x="919" y="570"/>
                          </a:cubicBezTo>
                          <a:cubicBezTo>
                            <a:pt x="918" y="571"/>
                            <a:pt x="918" y="573"/>
                            <a:pt x="917" y="575"/>
                          </a:cubicBezTo>
                          <a:cubicBezTo>
                            <a:pt x="916" y="577"/>
                            <a:pt x="915" y="578"/>
                            <a:pt x="914" y="580"/>
                          </a:cubicBezTo>
                          <a:cubicBezTo>
                            <a:pt x="912" y="583"/>
                            <a:pt x="910" y="587"/>
                            <a:pt x="906" y="588"/>
                          </a:cubicBezTo>
                          <a:cubicBezTo>
                            <a:pt x="900" y="589"/>
                            <a:pt x="898" y="586"/>
                            <a:pt x="893" y="591"/>
                          </a:cubicBezTo>
                          <a:cubicBezTo>
                            <a:pt x="888" y="597"/>
                            <a:pt x="879" y="600"/>
                            <a:pt x="878" y="589"/>
                          </a:cubicBezTo>
                          <a:cubicBezTo>
                            <a:pt x="878" y="585"/>
                            <a:pt x="878" y="582"/>
                            <a:pt x="875" y="579"/>
                          </a:cubicBezTo>
                          <a:cubicBezTo>
                            <a:pt x="871" y="576"/>
                            <a:pt x="867" y="572"/>
                            <a:pt x="864" y="569"/>
                          </a:cubicBezTo>
                          <a:cubicBezTo>
                            <a:pt x="856" y="563"/>
                            <a:pt x="848" y="557"/>
                            <a:pt x="840" y="551"/>
                          </a:cubicBezTo>
                          <a:cubicBezTo>
                            <a:pt x="838" y="549"/>
                            <a:pt x="834" y="546"/>
                            <a:pt x="834" y="543"/>
                          </a:cubicBezTo>
                          <a:cubicBezTo>
                            <a:pt x="833" y="541"/>
                            <a:pt x="834" y="538"/>
                            <a:pt x="834" y="537"/>
                          </a:cubicBezTo>
                          <a:cubicBezTo>
                            <a:pt x="832" y="535"/>
                            <a:pt x="830" y="536"/>
                            <a:pt x="828" y="536"/>
                          </a:cubicBezTo>
                          <a:cubicBezTo>
                            <a:pt x="824" y="536"/>
                            <a:pt x="820" y="536"/>
                            <a:pt x="817" y="538"/>
                          </a:cubicBezTo>
                          <a:cubicBezTo>
                            <a:pt x="815" y="539"/>
                            <a:pt x="812" y="541"/>
                            <a:pt x="810" y="542"/>
                          </a:cubicBezTo>
                          <a:cubicBezTo>
                            <a:pt x="808" y="543"/>
                            <a:pt x="805" y="542"/>
                            <a:pt x="803" y="541"/>
                          </a:cubicBezTo>
                          <a:cubicBezTo>
                            <a:pt x="797" y="540"/>
                            <a:pt x="792" y="539"/>
                            <a:pt x="787" y="538"/>
                          </a:cubicBezTo>
                          <a:cubicBezTo>
                            <a:pt x="785" y="537"/>
                            <a:pt x="781" y="537"/>
                            <a:pt x="780" y="536"/>
                          </a:cubicBezTo>
                          <a:cubicBezTo>
                            <a:pt x="780" y="535"/>
                            <a:pt x="780" y="534"/>
                            <a:pt x="780" y="534"/>
                          </a:cubicBezTo>
                          <a:cubicBezTo>
                            <a:pt x="779" y="528"/>
                            <a:pt x="780" y="521"/>
                            <a:pt x="780" y="515"/>
                          </a:cubicBezTo>
                          <a:cubicBezTo>
                            <a:pt x="780" y="501"/>
                            <a:pt x="780" y="487"/>
                            <a:pt x="780" y="474"/>
                          </a:cubicBezTo>
                          <a:cubicBezTo>
                            <a:pt x="780" y="433"/>
                            <a:pt x="780" y="392"/>
                            <a:pt x="780" y="351"/>
                          </a:cubicBezTo>
                          <a:cubicBezTo>
                            <a:pt x="780" y="306"/>
                            <a:pt x="780" y="260"/>
                            <a:pt x="780" y="215"/>
                          </a:cubicBezTo>
                          <a:cubicBezTo>
                            <a:pt x="780" y="181"/>
                            <a:pt x="780" y="148"/>
                            <a:pt x="780" y="114"/>
                          </a:cubicBezTo>
                          <a:cubicBezTo>
                            <a:pt x="780" y="110"/>
                            <a:pt x="780" y="105"/>
                            <a:pt x="780" y="101"/>
                          </a:cubicBezTo>
                          <a:cubicBezTo>
                            <a:pt x="780" y="98"/>
                            <a:pt x="780" y="95"/>
                            <a:pt x="780" y="93"/>
                          </a:cubicBezTo>
                          <a:cubicBezTo>
                            <a:pt x="779" y="89"/>
                            <a:pt x="772" y="89"/>
                            <a:pt x="768" y="87"/>
                          </a:cubicBezTo>
                          <a:cubicBezTo>
                            <a:pt x="757" y="84"/>
                            <a:pt x="746" y="79"/>
                            <a:pt x="735" y="76"/>
                          </a:cubicBezTo>
                          <a:cubicBezTo>
                            <a:pt x="721" y="71"/>
                            <a:pt x="704" y="69"/>
                            <a:pt x="690" y="73"/>
                          </a:cubicBezTo>
                          <a:cubicBezTo>
                            <a:pt x="684" y="75"/>
                            <a:pt x="677" y="76"/>
                            <a:pt x="671" y="76"/>
                          </a:cubicBezTo>
                          <a:cubicBezTo>
                            <a:pt x="663" y="76"/>
                            <a:pt x="655" y="72"/>
                            <a:pt x="648" y="69"/>
                          </a:cubicBezTo>
                          <a:cubicBezTo>
                            <a:pt x="641" y="65"/>
                            <a:pt x="634" y="65"/>
                            <a:pt x="626" y="65"/>
                          </a:cubicBezTo>
                          <a:cubicBezTo>
                            <a:pt x="618" y="65"/>
                            <a:pt x="610" y="65"/>
                            <a:pt x="601" y="64"/>
                          </a:cubicBezTo>
                          <a:cubicBezTo>
                            <a:pt x="587" y="63"/>
                            <a:pt x="573" y="61"/>
                            <a:pt x="559" y="58"/>
                          </a:cubicBezTo>
                          <a:cubicBezTo>
                            <a:pt x="542" y="54"/>
                            <a:pt x="526" y="50"/>
                            <a:pt x="509" y="49"/>
                          </a:cubicBezTo>
                          <a:cubicBezTo>
                            <a:pt x="504" y="49"/>
                            <a:pt x="498" y="49"/>
                            <a:pt x="492" y="50"/>
                          </a:cubicBezTo>
                          <a:cubicBezTo>
                            <a:pt x="489" y="51"/>
                            <a:pt x="486" y="52"/>
                            <a:pt x="483" y="53"/>
                          </a:cubicBezTo>
                          <a:cubicBezTo>
                            <a:pt x="480" y="54"/>
                            <a:pt x="476" y="52"/>
                            <a:pt x="472" y="51"/>
                          </a:cubicBezTo>
                          <a:cubicBezTo>
                            <a:pt x="468" y="50"/>
                            <a:pt x="467" y="47"/>
                            <a:pt x="464" y="45"/>
                          </a:cubicBezTo>
                          <a:cubicBezTo>
                            <a:pt x="461" y="43"/>
                            <a:pt x="458" y="45"/>
                            <a:pt x="455" y="43"/>
                          </a:cubicBezTo>
                          <a:cubicBezTo>
                            <a:pt x="454" y="42"/>
                            <a:pt x="454" y="40"/>
                            <a:pt x="453" y="39"/>
                          </a:cubicBezTo>
                          <a:cubicBezTo>
                            <a:pt x="452" y="38"/>
                            <a:pt x="451" y="38"/>
                            <a:pt x="450" y="38"/>
                          </a:cubicBezTo>
                          <a:cubicBezTo>
                            <a:pt x="446" y="34"/>
                            <a:pt x="454" y="34"/>
                            <a:pt x="454" y="30"/>
                          </a:cubicBezTo>
                          <a:cubicBezTo>
                            <a:pt x="453" y="26"/>
                            <a:pt x="431" y="28"/>
                            <a:pt x="428" y="28"/>
                          </a:cubicBezTo>
                          <a:cubicBezTo>
                            <a:pt x="422" y="28"/>
                            <a:pt x="415" y="27"/>
                            <a:pt x="409" y="27"/>
                          </a:cubicBezTo>
                          <a:cubicBezTo>
                            <a:pt x="406" y="27"/>
                            <a:pt x="404" y="28"/>
                            <a:pt x="401" y="29"/>
                          </a:cubicBezTo>
                          <a:cubicBezTo>
                            <a:pt x="397" y="31"/>
                            <a:pt x="394" y="33"/>
                            <a:pt x="390" y="31"/>
                          </a:cubicBezTo>
                          <a:cubicBezTo>
                            <a:pt x="383" y="28"/>
                            <a:pt x="386" y="19"/>
                            <a:pt x="378" y="18"/>
                          </a:cubicBezTo>
                          <a:cubicBezTo>
                            <a:pt x="376" y="18"/>
                            <a:pt x="373" y="20"/>
                            <a:pt x="371" y="18"/>
                          </a:cubicBezTo>
                          <a:cubicBezTo>
                            <a:pt x="370" y="17"/>
                            <a:pt x="371" y="15"/>
                            <a:pt x="369" y="14"/>
                          </a:cubicBezTo>
                          <a:cubicBezTo>
                            <a:pt x="368" y="14"/>
                            <a:pt x="367" y="17"/>
                            <a:pt x="366" y="18"/>
                          </a:cubicBezTo>
                          <a:cubicBezTo>
                            <a:pt x="366" y="19"/>
                            <a:pt x="365" y="21"/>
                            <a:pt x="364" y="22"/>
                          </a:cubicBezTo>
                          <a:cubicBezTo>
                            <a:pt x="363" y="22"/>
                            <a:pt x="362" y="21"/>
                            <a:pt x="361" y="22"/>
                          </a:cubicBezTo>
                          <a:cubicBezTo>
                            <a:pt x="358" y="23"/>
                            <a:pt x="358" y="26"/>
                            <a:pt x="355" y="28"/>
                          </a:cubicBezTo>
                          <a:cubicBezTo>
                            <a:pt x="353" y="29"/>
                            <a:pt x="351" y="29"/>
                            <a:pt x="349" y="30"/>
                          </a:cubicBezTo>
                          <a:cubicBezTo>
                            <a:pt x="348" y="30"/>
                            <a:pt x="348" y="32"/>
                            <a:pt x="346" y="32"/>
                          </a:cubicBezTo>
                          <a:cubicBezTo>
                            <a:pt x="343" y="33"/>
                            <a:pt x="345" y="26"/>
                            <a:pt x="345" y="23"/>
                          </a:cubicBezTo>
                          <a:cubicBezTo>
                            <a:pt x="346" y="19"/>
                            <a:pt x="348" y="19"/>
                            <a:pt x="352" y="18"/>
                          </a:cubicBezTo>
                          <a:cubicBezTo>
                            <a:pt x="355" y="15"/>
                            <a:pt x="355" y="14"/>
                            <a:pt x="351" y="13"/>
                          </a:cubicBezTo>
                          <a:cubicBezTo>
                            <a:pt x="347" y="12"/>
                            <a:pt x="344" y="12"/>
                            <a:pt x="340" y="10"/>
                          </a:cubicBezTo>
                          <a:cubicBezTo>
                            <a:pt x="338" y="10"/>
                            <a:pt x="331" y="8"/>
                            <a:pt x="331" y="5"/>
                          </a:cubicBezTo>
                          <a:cubicBezTo>
                            <a:pt x="331" y="4"/>
                            <a:pt x="333" y="3"/>
                            <a:pt x="332" y="1"/>
                          </a:cubicBezTo>
                          <a:cubicBezTo>
                            <a:pt x="331" y="0"/>
                            <a:pt x="330" y="1"/>
                            <a:pt x="329" y="1"/>
                          </a:cubicBezTo>
                          <a:cubicBezTo>
                            <a:pt x="325" y="3"/>
                            <a:pt x="322" y="6"/>
                            <a:pt x="319" y="8"/>
                          </a:cubicBezTo>
                          <a:cubicBezTo>
                            <a:pt x="312" y="14"/>
                            <a:pt x="305" y="19"/>
                            <a:pt x="298" y="24"/>
                          </a:cubicBezTo>
                          <a:cubicBezTo>
                            <a:pt x="291" y="29"/>
                            <a:pt x="285" y="29"/>
                            <a:pt x="277" y="30"/>
                          </a:cubicBezTo>
                          <a:cubicBezTo>
                            <a:pt x="271" y="32"/>
                            <a:pt x="265" y="33"/>
                            <a:pt x="258" y="33"/>
                          </a:cubicBezTo>
                          <a:cubicBezTo>
                            <a:pt x="251" y="34"/>
                            <a:pt x="244" y="33"/>
                            <a:pt x="237" y="34"/>
                          </a:cubicBezTo>
                          <a:cubicBezTo>
                            <a:pt x="235" y="34"/>
                            <a:pt x="230" y="36"/>
                            <a:pt x="229" y="38"/>
                          </a:cubicBezTo>
                          <a:cubicBezTo>
                            <a:pt x="228" y="40"/>
                            <a:pt x="233" y="45"/>
                            <a:pt x="235" y="45"/>
                          </a:cubicBezTo>
                          <a:cubicBezTo>
                            <a:pt x="238" y="46"/>
                            <a:pt x="244" y="44"/>
                            <a:pt x="247" y="46"/>
                          </a:cubicBezTo>
                          <a:cubicBezTo>
                            <a:pt x="250" y="48"/>
                            <a:pt x="243" y="50"/>
                            <a:pt x="241" y="50"/>
                          </a:cubicBezTo>
                          <a:cubicBezTo>
                            <a:pt x="237" y="50"/>
                            <a:pt x="235" y="49"/>
                            <a:pt x="234" y="53"/>
                          </a:cubicBezTo>
                          <a:cubicBezTo>
                            <a:pt x="233" y="55"/>
                            <a:pt x="237" y="61"/>
                            <a:pt x="235" y="62"/>
                          </a:cubicBezTo>
                          <a:cubicBezTo>
                            <a:pt x="233" y="64"/>
                            <a:pt x="229" y="58"/>
                            <a:pt x="228" y="57"/>
                          </a:cubicBezTo>
                          <a:cubicBezTo>
                            <a:pt x="227" y="57"/>
                            <a:pt x="223" y="57"/>
                            <a:pt x="223" y="55"/>
                          </a:cubicBezTo>
                          <a:cubicBezTo>
                            <a:pt x="223" y="54"/>
                            <a:pt x="224" y="54"/>
                            <a:pt x="225" y="53"/>
                          </a:cubicBezTo>
                          <a:cubicBezTo>
                            <a:pt x="227" y="50"/>
                            <a:pt x="221" y="51"/>
                            <a:pt x="222" y="48"/>
                          </a:cubicBezTo>
                          <a:cubicBezTo>
                            <a:pt x="222" y="45"/>
                            <a:pt x="228" y="46"/>
                            <a:pt x="225" y="44"/>
                          </a:cubicBezTo>
                          <a:cubicBezTo>
                            <a:pt x="221" y="39"/>
                            <a:pt x="208" y="51"/>
                            <a:pt x="205" y="53"/>
                          </a:cubicBezTo>
                          <a:cubicBezTo>
                            <a:pt x="202" y="56"/>
                            <a:pt x="198" y="59"/>
                            <a:pt x="195" y="60"/>
                          </a:cubicBezTo>
                          <a:cubicBezTo>
                            <a:pt x="191" y="61"/>
                            <a:pt x="188" y="60"/>
                            <a:pt x="185" y="61"/>
                          </a:cubicBezTo>
                          <a:cubicBezTo>
                            <a:pt x="182" y="63"/>
                            <a:pt x="179" y="66"/>
                            <a:pt x="176" y="66"/>
                          </a:cubicBezTo>
                          <a:cubicBezTo>
                            <a:pt x="175" y="66"/>
                            <a:pt x="174" y="66"/>
                            <a:pt x="173" y="65"/>
                          </a:cubicBezTo>
                          <a:cubicBezTo>
                            <a:pt x="171" y="64"/>
                            <a:pt x="172" y="65"/>
                            <a:pt x="173" y="63"/>
                          </a:cubicBezTo>
                          <a:cubicBezTo>
                            <a:pt x="174" y="62"/>
                            <a:pt x="175" y="63"/>
                            <a:pt x="176" y="61"/>
                          </a:cubicBezTo>
                          <a:cubicBezTo>
                            <a:pt x="176" y="59"/>
                            <a:pt x="174" y="59"/>
                            <a:pt x="173" y="59"/>
                          </a:cubicBezTo>
                          <a:cubicBezTo>
                            <a:pt x="169" y="59"/>
                            <a:pt x="166" y="63"/>
                            <a:pt x="164" y="65"/>
                          </a:cubicBezTo>
                          <a:cubicBezTo>
                            <a:pt x="158" y="71"/>
                            <a:pt x="152" y="75"/>
                            <a:pt x="147" y="81"/>
                          </a:cubicBezTo>
                          <a:cubicBezTo>
                            <a:pt x="138" y="91"/>
                            <a:pt x="135" y="105"/>
                            <a:pt x="126" y="115"/>
                          </a:cubicBezTo>
                          <a:cubicBezTo>
                            <a:pt x="121" y="121"/>
                            <a:pt x="116" y="125"/>
                            <a:pt x="107" y="128"/>
                          </a:cubicBezTo>
                          <a:cubicBezTo>
                            <a:pt x="103" y="129"/>
                            <a:pt x="99" y="128"/>
                            <a:pt x="94" y="129"/>
                          </a:cubicBezTo>
                          <a:cubicBezTo>
                            <a:pt x="90" y="129"/>
                            <a:pt x="86" y="131"/>
                            <a:pt x="82" y="132"/>
                          </a:cubicBezTo>
                          <a:cubicBezTo>
                            <a:pt x="74" y="134"/>
                            <a:pt x="65" y="133"/>
                            <a:pt x="57" y="132"/>
                          </a:cubicBezTo>
                          <a:cubicBezTo>
                            <a:pt x="50" y="132"/>
                            <a:pt x="48" y="131"/>
                            <a:pt x="47" y="139"/>
                          </a:cubicBezTo>
                          <a:cubicBezTo>
                            <a:pt x="47" y="142"/>
                            <a:pt x="46" y="144"/>
                            <a:pt x="45" y="147"/>
                          </a:cubicBezTo>
                          <a:cubicBezTo>
                            <a:pt x="44" y="152"/>
                            <a:pt x="41" y="153"/>
                            <a:pt x="37" y="156"/>
                          </a:cubicBezTo>
                          <a:cubicBezTo>
                            <a:pt x="34" y="159"/>
                            <a:pt x="37" y="159"/>
                            <a:pt x="40" y="159"/>
                          </a:cubicBezTo>
                          <a:cubicBezTo>
                            <a:pt x="45" y="160"/>
                            <a:pt x="48" y="163"/>
                            <a:pt x="52" y="166"/>
                          </a:cubicBezTo>
                          <a:cubicBezTo>
                            <a:pt x="58" y="171"/>
                            <a:pt x="65" y="170"/>
                            <a:pt x="72" y="174"/>
                          </a:cubicBezTo>
                          <a:cubicBezTo>
                            <a:pt x="79" y="177"/>
                            <a:pt x="86" y="181"/>
                            <a:pt x="92" y="186"/>
                          </a:cubicBezTo>
                          <a:cubicBezTo>
                            <a:pt x="98" y="190"/>
                            <a:pt x="103" y="194"/>
                            <a:pt x="108" y="198"/>
                          </a:cubicBezTo>
                          <a:cubicBezTo>
                            <a:pt x="111" y="200"/>
                            <a:pt x="114" y="202"/>
                            <a:pt x="116" y="205"/>
                          </a:cubicBezTo>
                          <a:cubicBezTo>
                            <a:pt x="117" y="207"/>
                            <a:pt x="117" y="211"/>
                            <a:pt x="117" y="214"/>
                          </a:cubicBezTo>
                          <a:cubicBezTo>
                            <a:pt x="118" y="222"/>
                            <a:pt x="126" y="219"/>
                            <a:pt x="132" y="221"/>
                          </a:cubicBezTo>
                          <a:cubicBezTo>
                            <a:pt x="135" y="222"/>
                            <a:pt x="138" y="225"/>
                            <a:pt x="142" y="224"/>
                          </a:cubicBezTo>
                          <a:cubicBezTo>
                            <a:pt x="145" y="223"/>
                            <a:pt x="145" y="221"/>
                            <a:pt x="149" y="222"/>
                          </a:cubicBezTo>
                          <a:cubicBezTo>
                            <a:pt x="151" y="222"/>
                            <a:pt x="151" y="223"/>
                            <a:pt x="152" y="222"/>
                          </a:cubicBezTo>
                          <a:cubicBezTo>
                            <a:pt x="153" y="221"/>
                            <a:pt x="154" y="218"/>
                            <a:pt x="156" y="217"/>
                          </a:cubicBezTo>
                          <a:cubicBezTo>
                            <a:pt x="161" y="214"/>
                            <a:pt x="159" y="220"/>
                            <a:pt x="161" y="222"/>
                          </a:cubicBezTo>
                          <a:cubicBezTo>
                            <a:pt x="163" y="224"/>
                            <a:pt x="169" y="222"/>
                            <a:pt x="171" y="222"/>
                          </a:cubicBezTo>
                          <a:cubicBezTo>
                            <a:pt x="174" y="222"/>
                            <a:pt x="177" y="223"/>
                            <a:pt x="180" y="224"/>
                          </a:cubicBezTo>
                          <a:cubicBezTo>
                            <a:pt x="188" y="229"/>
                            <a:pt x="175" y="231"/>
                            <a:pt x="174" y="236"/>
                          </a:cubicBezTo>
                          <a:cubicBezTo>
                            <a:pt x="174" y="239"/>
                            <a:pt x="179" y="243"/>
                            <a:pt x="181" y="244"/>
                          </a:cubicBezTo>
                          <a:cubicBezTo>
                            <a:pt x="183" y="246"/>
                            <a:pt x="186" y="245"/>
                            <a:pt x="189" y="245"/>
                          </a:cubicBezTo>
                          <a:cubicBezTo>
                            <a:pt x="192" y="245"/>
                            <a:pt x="194" y="245"/>
                            <a:pt x="196" y="243"/>
                          </a:cubicBezTo>
                          <a:cubicBezTo>
                            <a:pt x="199" y="242"/>
                            <a:pt x="202" y="239"/>
                            <a:pt x="205" y="241"/>
                          </a:cubicBezTo>
                          <a:cubicBezTo>
                            <a:pt x="208" y="242"/>
                            <a:pt x="210" y="245"/>
                            <a:pt x="213" y="244"/>
                          </a:cubicBezTo>
                          <a:cubicBezTo>
                            <a:pt x="217" y="244"/>
                            <a:pt x="219" y="239"/>
                            <a:pt x="221" y="244"/>
                          </a:cubicBezTo>
                          <a:cubicBezTo>
                            <a:pt x="226" y="253"/>
                            <a:pt x="217" y="257"/>
                            <a:pt x="210" y="257"/>
                          </a:cubicBezTo>
                          <a:cubicBezTo>
                            <a:pt x="203" y="257"/>
                            <a:pt x="197" y="252"/>
                            <a:pt x="190" y="250"/>
                          </a:cubicBezTo>
                          <a:cubicBezTo>
                            <a:pt x="186" y="249"/>
                            <a:pt x="173" y="247"/>
                            <a:pt x="173" y="254"/>
                          </a:cubicBezTo>
                          <a:cubicBezTo>
                            <a:pt x="173" y="260"/>
                            <a:pt x="177" y="255"/>
                            <a:pt x="180" y="254"/>
                          </a:cubicBezTo>
                          <a:cubicBezTo>
                            <a:pt x="183" y="253"/>
                            <a:pt x="189" y="255"/>
                            <a:pt x="193" y="256"/>
                          </a:cubicBezTo>
                          <a:cubicBezTo>
                            <a:pt x="196" y="258"/>
                            <a:pt x="198" y="261"/>
                            <a:pt x="198" y="265"/>
                          </a:cubicBezTo>
                          <a:cubicBezTo>
                            <a:pt x="197" y="267"/>
                            <a:pt x="194" y="271"/>
                            <a:pt x="193" y="269"/>
                          </a:cubicBezTo>
                          <a:cubicBezTo>
                            <a:pt x="192" y="268"/>
                            <a:pt x="193" y="267"/>
                            <a:pt x="192" y="266"/>
                          </a:cubicBezTo>
                          <a:cubicBezTo>
                            <a:pt x="190" y="264"/>
                            <a:pt x="188" y="265"/>
                            <a:pt x="187" y="265"/>
                          </a:cubicBezTo>
                          <a:cubicBezTo>
                            <a:pt x="182" y="266"/>
                            <a:pt x="179" y="268"/>
                            <a:pt x="177" y="271"/>
                          </a:cubicBezTo>
                          <a:cubicBezTo>
                            <a:pt x="175" y="275"/>
                            <a:pt x="174" y="277"/>
                            <a:pt x="169" y="277"/>
                          </a:cubicBezTo>
                          <a:cubicBezTo>
                            <a:pt x="164" y="277"/>
                            <a:pt x="161" y="276"/>
                            <a:pt x="157" y="276"/>
                          </a:cubicBezTo>
                          <a:cubicBezTo>
                            <a:pt x="153" y="275"/>
                            <a:pt x="148" y="276"/>
                            <a:pt x="144" y="276"/>
                          </a:cubicBezTo>
                          <a:cubicBezTo>
                            <a:pt x="139" y="276"/>
                            <a:pt x="135" y="273"/>
                            <a:pt x="131" y="272"/>
                          </a:cubicBezTo>
                          <a:cubicBezTo>
                            <a:pt x="127" y="272"/>
                            <a:pt x="123" y="273"/>
                            <a:pt x="120" y="272"/>
                          </a:cubicBezTo>
                          <a:cubicBezTo>
                            <a:pt x="117" y="272"/>
                            <a:pt x="115" y="269"/>
                            <a:pt x="113" y="267"/>
                          </a:cubicBezTo>
                          <a:cubicBezTo>
                            <a:pt x="110" y="266"/>
                            <a:pt x="108" y="265"/>
                            <a:pt x="109" y="262"/>
                          </a:cubicBezTo>
                          <a:cubicBezTo>
                            <a:pt x="109" y="260"/>
                            <a:pt x="111" y="260"/>
                            <a:pt x="111" y="259"/>
                          </a:cubicBezTo>
                          <a:cubicBezTo>
                            <a:pt x="112" y="257"/>
                            <a:pt x="111" y="256"/>
                            <a:pt x="112" y="254"/>
                          </a:cubicBezTo>
                          <a:cubicBezTo>
                            <a:pt x="112" y="252"/>
                            <a:pt x="117" y="249"/>
                            <a:pt x="112" y="248"/>
                          </a:cubicBezTo>
                          <a:cubicBezTo>
                            <a:pt x="109" y="248"/>
                            <a:pt x="105" y="249"/>
                            <a:pt x="101" y="248"/>
                          </a:cubicBezTo>
                          <a:cubicBezTo>
                            <a:pt x="98" y="248"/>
                            <a:pt x="92" y="248"/>
                            <a:pt x="89" y="249"/>
                          </a:cubicBezTo>
                          <a:cubicBezTo>
                            <a:pt x="85" y="251"/>
                            <a:pt x="85" y="254"/>
                            <a:pt x="80" y="254"/>
                          </a:cubicBezTo>
                          <a:cubicBezTo>
                            <a:pt x="77" y="255"/>
                            <a:pt x="74" y="253"/>
                            <a:pt x="72" y="255"/>
                          </a:cubicBezTo>
                          <a:cubicBezTo>
                            <a:pt x="70" y="256"/>
                            <a:pt x="69" y="257"/>
                            <a:pt x="68" y="258"/>
                          </a:cubicBezTo>
                          <a:cubicBezTo>
                            <a:pt x="66" y="259"/>
                            <a:pt x="64" y="259"/>
                            <a:pt x="62" y="260"/>
                          </a:cubicBezTo>
                          <a:cubicBezTo>
                            <a:pt x="61" y="261"/>
                            <a:pt x="59" y="262"/>
                            <a:pt x="61" y="264"/>
                          </a:cubicBezTo>
                          <a:cubicBezTo>
                            <a:pt x="62" y="267"/>
                            <a:pt x="67" y="266"/>
                            <a:pt x="64" y="268"/>
                          </a:cubicBezTo>
                          <a:cubicBezTo>
                            <a:pt x="62" y="271"/>
                            <a:pt x="57" y="271"/>
                            <a:pt x="54" y="270"/>
                          </a:cubicBezTo>
                          <a:cubicBezTo>
                            <a:pt x="51" y="270"/>
                            <a:pt x="47" y="267"/>
                            <a:pt x="44" y="267"/>
                          </a:cubicBezTo>
                          <a:cubicBezTo>
                            <a:pt x="41" y="268"/>
                            <a:pt x="38" y="270"/>
                            <a:pt x="36" y="271"/>
                          </a:cubicBezTo>
                          <a:cubicBezTo>
                            <a:pt x="32" y="273"/>
                            <a:pt x="28" y="274"/>
                            <a:pt x="25" y="278"/>
                          </a:cubicBezTo>
                          <a:cubicBezTo>
                            <a:pt x="22" y="281"/>
                            <a:pt x="20" y="281"/>
                            <a:pt x="16" y="281"/>
                          </a:cubicBezTo>
                          <a:cubicBezTo>
                            <a:pt x="11" y="282"/>
                            <a:pt x="10" y="285"/>
                            <a:pt x="7" y="288"/>
                          </a:cubicBezTo>
                          <a:cubicBezTo>
                            <a:pt x="5" y="289"/>
                            <a:pt x="0" y="291"/>
                            <a:pt x="0" y="293"/>
                          </a:cubicBezTo>
                          <a:cubicBezTo>
                            <a:pt x="0" y="296"/>
                            <a:pt x="7" y="299"/>
                            <a:pt x="9" y="300"/>
                          </a:cubicBezTo>
                          <a:cubicBezTo>
                            <a:pt x="13" y="302"/>
                            <a:pt x="16" y="302"/>
                            <a:pt x="20" y="302"/>
                          </a:cubicBezTo>
                          <a:cubicBezTo>
                            <a:pt x="23" y="303"/>
                            <a:pt x="26" y="304"/>
                            <a:pt x="29" y="305"/>
                          </a:cubicBezTo>
                          <a:cubicBezTo>
                            <a:pt x="33" y="305"/>
                            <a:pt x="37" y="306"/>
                            <a:pt x="41" y="307"/>
                          </a:cubicBezTo>
                          <a:cubicBezTo>
                            <a:pt x="42" y="307"/>
                            <a:pt x="51" y="307"/>
                            <a:pt x="48" y="310"/>
                          </a:cubicBezTo>
                          <a:cubicBezTo>
                            <a:pt x="47" y="312"/>
                            <a:pt x="42" y="310"/>
                            <a:pt x="39" y="312"/>
                          </a:cubicBezTo>
                          <a:cubicBezTo>
                            <a:pt x="38" y="313"/>
                            <a:pt x="37" y="314"/>
                            <a:pt x="36" y="315"/>
                          </a:cubicBezTo>
                          <a:cubicBezTo>
                            <a:pt x="35" y="316"/>
                            <a:pt x="32" y="316"/>
                            <a:pt x="31" y="317"/>
                          </a:cubicBezTo>
                          <a:cubicBezTo>
                            <a:pt x="30" y="319"/>
                            <a:pt x="35" y="322"/>
                            <a:pt x="36" y="323"/>
                          </a:cubicBezTo>
                          <a:cubicBezTo>
                            <a:pt x="37" y="324"/>
                            <a:pt x="39" y="325"/>
                            <a:pt x="40" y="326"/>
                          </a:cubicBezTo>
                          <a:cubicBezTo>
                            <a:pt x="41" y="329"/>
                            <a:pt x="39" y="329"/>
                            <a:pt x="39" y="332"/>
                          </a:cubicBezTo>
                          <a:cubicBezTo>
                            <a:pt x="39" y="339"/>
                            <a:pt x="49" y="342"/>
                            <a:pt x="55" y="342"/>
                          </a:cubicBezTo>
                          <a:cubicBezTo>
                            <a:pt x="59" y="342"/>
                            <a:pt x="63" y="343"/>
                            <a:pt x="66" y="343"/>
                          </a:cubicBezTo>
                          <a:cubicBezTo>
                            <a:pt x="70" y="344"/>
                            <a:pt x="75" y="347"/>
                            <a:pt x="79" y="347"/>
                          </a:cubicBezTo>
                          <a:cubicBezTo>
                            <a:pt x="82" y="346"/>
                            <a:pt x="86" y="344"/>
                            <a:pt x="89" y="343"/>
                          </a:cubicBezTo>
                          <a:cubicBezTo>
                            <a:pt x="93" y="342"/>
                            <a:pt x="97" y="341"/>
                            <a:pt x="101" y="340"/>
                          </a:cubicBezTo>
                          <a:cubicBezTo>
                            <a:pt x="106" y="339"/>
                            <a:pt x="113" y="339"/>
                            <a:pt x="118" y="340"/>
                          </a:cubicBezTo>
                          <a:cubicBezTo>
                            <a:pt x="122" y="341"/>
                            <a:pt x="125" y="343"/>
                            <a:pt x="129" y="341"/>
                          </a:cubicBezTo>
                          <a:cubicBezTo>
                            <a:pt x="132" y="339"/>
                            <a:pt x="133" y="336"/>
                            <a:pt x="137" y="340"/>
                          </a:cubicBezTo>
                          <a:cubicBezTo>
                            <a:pt x="139" y="342"/>
                            <a:pt x="143" y="344"/>
                            <a:pt x="144" y="346"/>
                          </a:cubicBezTo>
                          <a:cubicBezTo>
                            <a:pt x="144" y="348"/>
                            <a:pt x="145" y="354"/>
                            <a:pt x="148" y="352"/>
                          </a:cubicBezTo>
                          <a:cubicBezTo>
                            <a:pt x="150" y="351"/>
                            <a:pt x="149" y="345"/>
                            <a:pt x="151" y="343"/>
                          </a:cubicBezTo>
                          <a:cubicBezTo>
                            <a:pt x="153" y="341"/>
                            <a:pt x="158" y="338"/>
                            <a:pt x="161" y="337"/>
                          </a:cubicBezTo>
                          <a:cubicBezTo>
                            <a:pt x="163" y="336"/>
                            <a:pt x="166" y="336"/>
                            <a:pt x="168" y="336"/>
                          </a:cubicBezTo>
                          <a:cubicBezTo>
                            <a:pt x="174" y="336"/>
                            <a:pt x="171" y="331"/>
                            <a:pt x="175" y="329"/>
                          </a:cubicBezTo>
                          <a:cubicBezTo>
                            <a:pt x="178" y="328"/>
                            <a:pt x="181" y="333"/>
                            <a:pt x="185" y="332"/>
                          </a:cubicBezTo>
                          <a:cubicBezTo>
                            <a:pt x="189" y="332"/>
                            <a:pt x="188" y="327"/>
                            <a:pt x="191" y="325"/>
                          </a:cubicBezTo>
                          <a:cubicBezTo>
                            <a:pt x="194" y="324"/>
                            <a:pt x="197" y="324"/>
                            <a:pt x="199" y="326"/>
                          </a:cubicBezTo>
                          <a:cubicBezTo>
                            <a:pt x="200" y="328"/>
                            <a:pt x="200" y="329"/>
                            <a:pt x="202" y="331"/>
                          </a:cubicBezTo>
                          <a:cubicBezTo>
                            <a:pt x="203" y="332"/>
                            <a:pt x="203" y="332"/>
                            <a:pt x="203" y="335"/>
                          </a:cubicBezTo>
                          <a:cubicBezTo>
                            <a:pt x="203" y="338"/>
                            <a:pt x="200" y="340"/>
                            <a:pt x="198" y="342"/>
                          </a:cubicBezTo>
                          <a:cubicBezTo>
                            <a:pt x="195" y="344"/>
                            <a:pt x="192" y="344"/>
                            <a:pt x="189" y="346"/>
                          </a:cubicBezTo>
                          <a:cubicBezTo>
                            <a:pt x="187" y="347"/>
                            <a:pt x="187" y="347"/>
                            <a:pt x="188" y="349"/>
                          </a:cubicBezTo>
                          <a:cubicBezTo>
                            <a:pt x="190" y="352"/>
                            <a:pt x="194" y="354"/>
                            <a:pt x="196" y="356"/>
                          </a:cubicBezTo>
                          <a:cubicBezTo>
                            <a:pt x="207" y="366"/>
                            <a:pt x="208" y="388"/>
                            <a:pt x="191" y="392"/>
                          </a:cubicBezTo>
                          <a:cubicBezTo>
                            <a:pt x="181" y="394"/>
                            <a:pt x="165" y="387"/>
                            <a:pt x="157" y="395"/>
                          </a:cubicBezTo>
                          <a:cubicBezTo>
                            <a:pt x="155" y="397"/>
                            <a:pt x="154" y="400"/>
                            <a:pt x="152" y="402"/>
                          </a:cubicBezTo>
                          <a:cubicBezTo>
                            <a:pt x="150" y="405"/>
                            <a:pt x="147" y="406"/>
                            <a:pt x="144" y="407"/>
                          </a:cubicBezTo>
                          <a:cubicBezTo>
                            <a:pt x="141" y="409"/>
                            <a:pt x="139" y="412"/>
                            <a:pt x="136" y="413"/>
                          </a:cubicBezTo>
                          <a:cubicBezTo>
                            <a:pt x="132" y="414"/>
                            <a:pt x="129" y="413"/>
                            <a:pt x="126" y="411"/>
                          </a:cubicBezTo>
                          <a:cubicBezTo>
                            <a:pt x="120" y="409"/>
                            <a:pt x="115" y="404"/>
                            <a:pt x="108" y="406"/>
                          </a:cubicBezTo>
                          <a:cubicBezTo>
                            <a:pt x="107" y="406"/>
                            <a:pt x="106" y="407"/>
                            <a:pt x="105" y="407"/>
                          </a:cubicBezTo>
                          <a:cubicBezTo>
                            <a:pt x="103" y="408"/>
                            <a:pt x="100" y="407"/>
                            <a:pt x="99" y="408"/>
                          </a:cubicBezTo>
                          <a:cubicBezTo>
                            <a:pt x="95" y="412"/>
                            <a:pt x="101" y="412"/>
                            <a:pt x="101" y="414"/>
                          </a:cubicBezTo>
                          <a:cubicBezTo>
                            <a:pt x="101" y="415"/>
                            <a:pt x="95" y="415"/>
                            <a:pt x="94" y="415"/>
                          </a:cubicBezTo>
                          <a:cubicBezTo>
                            <a:pt x="91" y="415"/>
                            <a:pt x="89" y="417"/>
                            <a:pt x="88" y="419"/>
                          </a:cubicBezTo>
                          <a:cubicBezTo>
                            <a:pt x="85" y="424"/>
                            <a:pt x="83" y="433"/>
                            <a:pt x="91" y="429"/>
                          </a:cubicBezTo>
                          <a:cubicBezTo>
                            <a:pt x="92" y="429"/>
                            <a:pt x="95" y="426"/>
                            <a:pt x="96" y="428"/>
                          </a:cubicBezTo>
                          <a:cubicBezTo>
                            <a:pt x="97" y="429"/>
                            <a:pt x="92" y="433"/>
                            <a:pt x="91" y="434"/>
                          </a:cubicBezTo>
                          <a:cubicBezTo>
                            <a:pt x="91" y="435"/>
                            <a:pt x="91" y="437"/>
                            <a:pt x="92" y="438"/>
                          </a:cubicBezTo>
                          <a:cubicBezTo>
                            <a:pt x="93" y="440"/>
                            <a:pt x="93" y="440"/>
                            <a:pt x="93" y="440"/>
                          </a:cubicBezTo>
                          <a:cubicBezTo>
                            <a:pt x="93" y="442"/>
                            <a:pt x="89" y="440"/>
                            <a:pt x="87" y="440"/>
                          </a:cubicBezTo>
                          <a:cubicBezTo>
                            <a:pt x="85" y="439"/>
                            <a:pt x="82" y="437"/>
                            <a:pt x="80" y="438"/>
                          </a:cubicBezTo>
                          <a:cubicBezTo>
                            <a:pt x="78" y="438"/>
                            <a:pt x="75" y="440"/>
                            <a:pt x="74" y="441"/>
                          </a:cubicBezTo>
                          <a:cubicBezTo>
                            <a:pt x="70" y="445"/>
                            <a:pt x="67" y="449"/>
                            <a:pt x="64" y="452"/>
                          </a:cubicBezTo>
                          <a:cubicBezTo>
                            <a:pt x="62" y="455"/>
                            <a:pt x="59" y="456"/>
                            <a:pt x="59" y="460"/>
                          </a:cubicBezTo>
                          <a:cubicBezTo>
                            <a:pt x="59" y="462"/>
                            <a:pt x="62" y="464"/>
                            <a:pt x="62" y="466"/>
                          </a:cubicBezTo>
                          <a:cubicBezTo>
                            <a:pt x="61" y="470"/>
                            <a:pt x="51" y="466"/>
                            <a:pt x="53" y="471"/>
                          </a:cubicBezTo>
                          <a:cubicBezTo>
                            <a:pt x="53" y="473"/>
                            <a:pt x="57" y="472"/>
                            <a:pt x="57" y="474"/>
                          </a:cubicBezTo>
                          <a:cubicBezTo>
                            <a:pt x="57" y="477"/>
                            <a:pt x="53" y="476"/>
                            <a:pt x="51" y="476"/>
                          </a:cubicBezTo>
                          <a:cubicBezTo>
                            <a:pt x="50" y="476"/>
                            <a:pt x="45" y="477"/>
                            <a:pt x="45" y="479"/>
                          </a:cubicBezTo>
                          <a:cubicBezTo>
                            <a:pt x="46" y="481"/>
                            <a:pt x="51" y="480"/>
                            <a:pt x="52" y="480"/>
                          </a:cubicBezTo>
                          <a:cubicBezTo>
                            <a:pt x="54" y="480"/>
                            <a:pt x="57" y="480"/>
                            <a:pt x="57" y="483"/>
                          </a:cubicBezTo>
                          <a:cubicBezTo>
                            <a:pt x="57" y="485"/>
                            <a:pt x="53" y="486"/>
                            <a:pt x="54" y="489"/>
                          </a:cubicBezTo>
                          <a:cubicBezTo>
                            <a:pt x="55" y="494"/>
                            <a:pt x="63" y="490"/>
                            <a:pt x="64" y="496"/>
                          </a:cubicBezTo>
                          <a:cubicBezTo>
                            <a:pt x="64" y="498"/>
                            <a:pt x="62" y="501"/>
                            <a:pt x="65" y="501"/>
                          </a:cubicBezTo>
                          <a:cubicBezTo>
                            <a:pt x="68" y="501"/>
                            <a:pt x="68" y="499"/>
                            <a:pt x="68" y="497"/>
                          </a:cubicBezTo>
                          <a:cubicBezTo>
                            <a:pt x="69" y="494"/>
                            <a:pt x="69" y="495"/>
                            <a:pt x="71" y="494"/>
                          </a:cubicBezTo>
                          <a:cubicBezTo>
                            <a:pt x="73" y="491"/>
                            <a:pt x="73" y="488"/>
                            <a:pt x="76" y="485"/>
                          </a:cubicBezTo>
                          <a:cubicBezTo>
                            <a:pt x="79" y="484"/>
                            <a:pt x="81" y="482"/>
                            <a:pt x="84" y="480"/>
                          </a:cubicBezTo>
                          <a:cubicBezTo>
                            <a:pt x="86" y="479"/>
                            <a:pt x="90" y="478"/>
                            <a:pt x="87" y="481"/>
                          </a:cubicBezTo>
                          <a:cubicBezTo>
                            <a:pt x="84" y="485"/>
                            <a:pt x="75" y="486"/>
                            <a:pt x="75" y="492"/>
                          </a:cubicBezTo>
                          <a:cubicBezTo>
                            <a:pt x="76" y="496"/>
                            <a:pt x="78" y="494"/>
                            <a:pt x="80" y="495"/>
                          </a:cubicBezTo>
                          <a:cubicBezTo>
                            <a:pt x="81" y="496"/>
                            <a:pt x="82" y="499"/>
                            <a:pt x="84" y="499"/>
                          </a:cubicBezTo>
                          <a:cubicBezTo>
                            <a:pt x="93" y="503"/>
                            <a:pt x="77" y="502"/>
                            <a:pt x="79" y="507"/>
                          </a:cubicBezTo>
                          <a:cubicBezTo>
                            <a:pt x="80" y="508"/>
                            <a:pt x="84" y="508"/>
                            <a:pt x="85" y="508"/>
                          </a:cubicBezTo>
                          <a:cubicBezTo>
                            <a:pt x="88" y="508"/>
                            <a:pt x="92" y="509"/>
                            <a:pt x="96" y="509"/>
                          </a:cubicBezTo>
                          <a:cubicBezTo>
                            <a:pt x="100" y="510"/>
                            <a:pt x="106" y="512"/>
                            <a:pt x="111" y="511"/>
                          </a:cubicBezTo>
                          <a:cubicBezTo>
                            <a:pt x="115" y="510"/>
                            <a:pt x="115" y="503"/>
                            <a:pt x="120" y="507"/>
                          </a:cubicBezTo>
                          <a:cubicBezTo>
                            <a:pt x="120" y="507"/>
                            <a:pt x="122" y="508"/>
                            <a:pt x="122" y="509"/>
                          </a:cubicBezTo>
                          <a:cubicBezTo>
                            <a:pt x="122" y="511"/>
                            <a:pt x="121" y="510"/>
                            <a:pt x="120" y="511"/>
                          </a:cubicBezTo>
                          <a:cubicBezTo>
                            <a:pt x="119" y="515"/>
                            <a:pt x="124" y="513"/>
                            <a:pt x="125" y="516"/>
                          </a:cubicBezTo>
                          <a:cubicBezTo>
                            <a:pt x="125" y="518"/>
                            <a:pt x="122" y="520"/>
                            <a:pt x="121" y="522"/>
                          </a:cubicBezTo>
                          <a:cubicBezTo>
                            <a:pt x="118" y="524"/>
                            <a:pt x="116" y="525"/>
                            <a:pt x="114" y="522"/>
                          </a:cubicBezTo>
                          <a:cubicBezTo>
                            <a:pt x="113" y="520"/>
                            <a:pt x="114" y="517"/>
                            <a:pt x="113" y="516"/>
                          </a:cubicBezTo>
                          <a:cubicBezTo>
                            <a:pt x="111" y="514"/>
                            <a:pt x="107" y="518"/>
                            <a:pt x="106" y="519"/>
                          </a:cubicBezTo>
                          <a:cubicBezTo>
                            <a:pt x="104" y="520"/>
                            <a:pt x="102" y="524"/>
                            <a:pt x="100" y="525"/>
                          </a:cubicBezTo>
                          <a:cubicBezTo>
                            <a:pt x="99" y="525"/>
                            <a:pt x="99" y="525"/>
                            <a:pt x="98" y="523"/>
                          </a:cubicBezTo>
                          <a:cubicBezTo>
                            <a:pt x="97" y="521"/>
                            <a:pt x="98" y="522"/>
                            <a:pt x="99" y="521"/>
                          </a:cubicBezTo>
                          <a:cubicBezTo>
                            <a:pt x="101" y="519"/>
                            <a:pt x="104" y="517"/>
                            <a:pt x="101" y="515"/>
                          </a:cubicBezTo>
                          <a:cubicBezTo>
                            <a:pt x="100" y="514"/>
                            <a:pt x="96" y="514"/>
                            <a:pt x="95" y="514"/>
                          </a:cubicBezTo>
                          <a:cubicBezTo>
                            <a:pt x="93" y="514"/>
                            <a:pt x="91" y="513"/>
                            <a:pt x="89" y="512"/>
                          </a:cubicBezTo>
                          <a:cubicBezTo>
                            <a:pt x="86" y="511"/>
                            <a:pt x="85" y="511"/>
                            <a:pt x="84" y="513"/>
                          </a:cubicBezTo>
                          <a:cubicBezTo>
                            <a:pt x="82" y="515"/>
                            <a:pt x="81" y="519"/>
                            <a:pt x="79" y="520"/>
                          </a:cubicBezTo>
                          <a:cubicBezTo>
                            <a:pt x="77" y="522"/>
                            <a:pt x="74" y="522"/>
                            <a:pt x="74" y="525"/>
                          </a:cubicBezTo>
                          <a:cubicBezTo>
                            <a:pt x="75" y="527"/>
                            <a:pt x="77" y="526"/>
                            <a:pt x="78" y="527"/>
                          </a:cubicBezTo>
                          <a:cubicBezTo>
                            <a:pt x="81" y="528"/>
                            <a:pt x="80" y="529"/>
                            <a:pt x="82" y="531"/>
                          </a:cubicBezTo>
                          <a:cubicBezTo>
                            <a:pt x="84" y="532"/>
                            <a:pt x="88" y="531"/>
                            <a:pt x="91" y="532"/>
                          </a:cubicBezTo>
                          <a:cubicBezTo>
                            <a:pt x="93" y="533"/>
                            <a:pt x="93" y="535"/>
                            <a:pt x="94" y="537"/>
                          </a:cubicBezTo>
                          <a:cubicBezTo>
                            <a:pt x="96" y="541"/>
                            <a:pt x="97" y="546"/>
                            <a:pt x="100" y="549"/>
                          </a:cubicBezTo>
                          <a:cubicBezTo>
                            <a:pt x="104" y="553"/>
                            <a:pt x="114" y="558"/>
                            <a:pt x="119" y="557"/>
                          </a:cubicBezTo>
                          <a:cubicBezTo>
                            <a:pt x="122" y="557"/>
                            <a:pt x="124" y="556"/>
                            <a:pt x="127" y="556"/>
                          </a:cubicBezTo>
                          <a:cubicBezTo>
                            <a:pt x="130" y="555"/>
                            <a:pt x="133" y="555"/>
                            <a:pt x="135" y="554"/>
                          </a:cubicBezTo>
                          <a:cubicBezTo>
                            <a:pt x="138" y="552"/>
                            <a:pt x="140" y="550"/>
                            <a:pt x="142" y="549"/>
                          </a:cubicBezTo>
                          <a:cubicBezTo>
                            <a:pt x="145" y="547"/>
                            <a:pt x="147" y="548"/>
                            <a:pt x="150" y="548"/>
                          </a:cubicBezTo>
                          <a:cubicBezTo>
                            <a:pt x="159" y="545"/>
                            <a:pt x="147" y="538"/>
                            <a:pt x="148" y="535"/>
                          </a:cubicBezTo>
                          <a:cubicBezTo>
                            <a:pt x="148" y="534"/>
                            <a:pt x="152" y="533"/>
                            <a:pt x="153" y="532"/>
                          </a:cubicBezTo>
                          <a:cubicBezTo>
                            <a:pt x="156" y="531"/>
                            <a:pt x="159" y="528"/>
                            <a:pt x="161" y="525"/>
                          </a:cubicBezTo>
                          <a:cubicBezTo>
                            <a:pt x="164" y="522"/>
                            <a:pt x="165" y="513"/>
                            <a:pt x="172" y="517"/>
                          </a:cubicBezTo>
                          <a:cubicBezTo>
                            <a:pt x="174" y="518"/>
                            <a:pt x="173" y="519"/>
                            <a:pt x="171" y="521"/>
                          </a:cubicBezTo>
                          <a:cubicBezTo>
                            <a:pt x="168" y="523"/>
                            <a:pt x="167" y="522"/>
                            <a:pt x="165" y="525"/>
                          </a:cubicBezTo>
                          <a:cubicBezTo>
                            <a:pt x="164" y="528"/>
                            <a:pt x="163" y="530"/>
                            <a:pt x="161" y="532"/>
                          </a:cubicBezTo>
                          <a:cubicBezTo>
                            <a:pt x="160" y="533"/>
                            <a:pt x="157" y="536"/>
                            <a:pt x="159" y="538"/>
                          </a:cubicBezTo>
                          <a:cubicBezTo>
                            <a:pt x="161" y="540"/>
                            <a:pt x="163" y="538"/>
                            <a:pt x="165" y="538"/>
                          </a:cubicBezTo>
                          <a:cubicBezTo>
                            <a:pt x="166" y="539"/>
                            <a:pt x="165" y="541"/>
                            <a:pt x="165" y="542"/>
                          </a:cubicBezTo>
                          <a:cubicBezTo>
                            <a:pt x="165" y="547"/>
                            <a:pt x="165" y="552"/>
                            <a:pt x="167" y="556"/>
                          </a:cubicBezTo>
                          <a:cubicBezTo>
                            <a:pt x="170" y="560"/>
                            <a:pt x="175" y="565"/>
                            <a:pt x="176" y="570"/>
                          </a:cubicBezTo>
                          <a:cubicBezTo>
                            <a:pt x="176" y="575"/>
                            <a:pt x="167" y="576"/>
                            <a:pt x="169" y="583"/>
                          </a:cubicBezTo>
                          <a:cubicBezTo>
                            <a:pt x="171" y="586"/>
                            <a:pt x="173" y="586"/>
                            <a:pt x="175" y="587"/>
                          </a:cubicBezTo>
                          <a:cubicBezTo>
                            <a:pt x="178" y="587"/>
                            <a:pt x="182" y="585"/>
                            <a:pt x="181" y="588"/>
                          </a:cubicBezTo>
                          <a:cubicBezTo>
                            <a:pt x="180" y="590"/>
                            <a:pt x="177" y="591"/>
                            <a:pt x="175" y="592"/>
                          </a:cubicBezTo>
                          <a:cubicBezTo>
                            <a:pt x="174" y="594"/>
                            <a:pt x="175" y="597"/>
                            <a:pt x="176" y="599"/>
                          </a:cubicBezTo>
                          <a:cubicBezTo>
                            <a:pt x="177" y="603"/>
                            <a:pt x="176" y="603"/>
                            <a:pt x="173" y="604"/>
                          </a:cubicBezTo>
                          <a:cubicBezTo>
                            <a:pt x="172" y="605"/>
                            <a:pt x="167" y="606"/>
                            <a:pt x="169" y="608"/>
                          </a:cubicBezTo>
                          <a:cubicBezTo>
                            <a:pt x="170" y="610"/>
                            <a:pt x="173" y="609"/>
                            <a:pt x="175" y="609"/>
                          </a:cubicBezTo>
                          <a:cubicBezTo>
                            <a:pt x="178" y="609"/>
                            <a:pt x="180" y="611"/>
                            <a:pt x="183" y="609"/>
                          </a:cubicBezTo>
                          <a:cubicBezTo>
                            <a:pt x="188" y="607"/>
                            <a:pt x="188" y="601"/>
                            <a:pt x="193" y="600"/>
                          </a:cubicBezTo>
                          <a:cubicBezTo>
                            <a:pt x="196" y="599"/>
                            <a:pt x="199" y="600"/>
                            <a:pt x="201" y="599"/>
                          </a:cubicBezTo>
                          <a:cubicBezTo>
                            <a:pt x="205" y="597"/>
                            <a:pt x="207" y="594"/>
                            <a:pt x="210" y="592"/>
                          </a:cubicBezTo>
                          <a:cubicBezTo>
                            <a:pt x="212" y="591"/>
                            <a:pt x="216" y="589"/>
                            <a:pt x="217" y="591"/>
                          </a:cubicBezTo>
                          <a:cubicBezTo>
                            <a:pt x="219" y="593"/>
                            <a:pt x="218" y="596"/>
                            <a:pt x="221" y="597"/>
                          </a:cubicBezTo>
                          <a:cubicBezTo>
                            <a:pt x="223" y="599"/>
                            <a:pt x="227" y="600"/>
                            <a:pt x="229" y="600"/>
                          </a:cubicBezTo>
                          <a:cubicBezTo>
                            <a:pt x="233" y="601"/>
                            <a:pt x="232" y="598"/>
                            <a:pt x="235" y="597"/>
                          </a:cubicBezTo>
                          <a:cubicBezTo>
                            <a:pt x="239" y="594"/>
                            <a:pt x="243" y="602"/>
                            <a:pt x="246" y="604"/>
                          </a:cubicBezTo>
                          <a:cubicBezTo>
                            <a:pt x="248" y="607"/>
                            <a:pt x="250" y="609"/>
                            <a:pt x="252" y="611"/>
                          </a:cubicBezTo>
                          <a:cubicBezTo>
                            <a:pt x="253" y="614"/>
                            <a:pt x="254" y="617"/>
                            <a:pt x="257" y="617"/>
                          </a:cubicBezTo>
                          <a:cubicBezTo>
                            <a:pt x="258" y="617"/>
                            <a:pt x="262" y="615"/>
                            <a:pt x="262" y="614"/>
                          </a:cubicBezTo>
                          <a:cubicBezTo>
                            <a:pt x="263" y="611"/>
                            <a:pt x="259" y="609"/>
                            <a:pt x="259" y="606"/>
                          </a:cubicBezTo>
                          <a:cubicBezTo>
                            <a:pt x="258" y="604"/>
                            <a:pt x="259" y="600"/>
                            <a:pt x="259" y="598"/>
                          </a:cubicBezTo>
                          <a:cubicBezTo>
                            <a:pt x="260" y="594"/>
                            <a:pt x="260" y="593"/>
                            <a:pt x="264" y="593"/>
                          </a:cubicBezTo>
                          <a:cubicBezTo>
                            <a:pt x="267" y="593"/>
                            <a:pt x="267" y="593"/>
                            <a:pt x="268" y="590"/>
                          </a:cubicBezTo>
                          <a:cubicBezTo>
                            <a:pt x="269" y="587"/>
                            <a:pt x="269" y="584"/>
                            <a:pt x="273" y="585"/>
                          </a:cubicBezTo>
                          <a:cubicBezTo>
                            <a:pt x="275" y="586"/>
                            <a:pt x="278" y="589"/>
                            <a:pt x="280" y="590"/>
                          </a:cubicBezTo>
                          <a:cubicBezTo>
                            <a:pt x="282" y="591"/>
                            <a:pt x="285" y="593"/>
                            <a:pt x="283" y="595"/>
                          </a:cubicBezTo>
                          <a:cubicBezTo>
                            <a:pt x="279" y="598"/>
                            <a:pt x="273" y="587"/>
                            <a:pt x="271" y="596"/>
                          </a:cubicBezTo>
                          <a:cubicBezTo>
                            <a:pt x="269" y="602"/>
                            <a:pt x="274" y="609"/>
                            <a:pt x="280" y="608"/>
                          </a:cubicBezTo>
                          <a:cubicBezTo>
                            <a:pt x="284" y="607"/>
                            <a:pt x="288" y="605"/>
                            <a:pt x="291" y="603"/>
                          </a:cubicBezTo>
                          <a:cubicBezTo>
                            <a:pt x="295" y="602"/>
                            <a:pt x="299" y="601"/>
                            <a:pt x="302" y="600"/>
                          </a:cubicBezTo>
                          <a:cubicBezTo>
                            <a:pt x="305" y="599"/>
                            <a:pt x="308" y="597"/>
                            <a:pt x="310" y="595"/>
                          </a:cubicBezTo>
                          <a:cubicBezTo>
                            <a:pt x="312" y="593"/>
                            <a:pt x="313" y="591"/>
                            <a:pt x="315" y="588"/>
                          </a:cubicBezTo>
                          <a:cubicBezTo>
                            <a:pt x="316" y="588"/>
                            <a:pt x="320" y="585"/>
                            <a:pt x="321" y="586"/>
                          </a:cubicBezTo>
                          <a:cubicBezTo>
                            <a:pt x="322" y="587"/>
                            <a:pt x="320" y="589"/>
                            <a:pt x="319" y="590"/>
                          </a:cubicBezTo>
                          <a:cubicBezTo>
                            <a:pt x="318" y="592"/>
                            <a:pt x="316" y="595"/>
                            <a:pt x="316" y="597"/>
                          </a:cubicBezTo>
                          <a:cubicBezTo>
                            <a:pt x="315" y="600"/>
                            <a:pt x="316" y="603"/>
                            <a:pt x="316" y="605"/>
                          </a:cubicBezTo>
                          <a:cubicBezTo>
                            <a:pt x="315" y="610"/>
                            <a:pt x="308" y="615"/>
                            <a:pt x="304" y="618"/>
                          </a:cubicBezTo>
                          <a:cubicBezTo>
                            <a:pt x="303" y="619"/>
                            <a:pt x="301" y="622"/>
                            <a:pt x="302" y="624"/>
                          </a:cubicBezTo>
                          <a:cubicBezTo>
                            <a:pt x="303" y="626"/>
                            <a:pt x="307" y="625"/>
                            <a:pt x="309" y="627"/>
                          </a:cubicBezTo>
                          <a:cubicBezTo>
                            <a:pt x="311" y="631"/>
                            <a:pt x="307" y="630"/>
                            <a:pt x="305" y="630"/>
                          </a:cubicBezTo>
                          <a:cubicBezTo>
                            <a:pt x="302" y="631"/>
                            <a:pt x="299" y="631"/>
                            <a:pt x="298" y="634"/>
                          </a:cubicBezTo>
                          <a:cubicBezTo>
                            <a:pt x="296" y="637"/>
                            <a:pt x="297" y="643"/>
                            <a:pt x="297" y="646"/>
                          </a:cubicBezTo>
                          <a:cubicBezTo>
                            <a:pt x="298" y="650"/>
                            <a:pt x="300" y="652"/>
                            <a:pt x="301" y="655"/>
                          </a:cubicBezTo>
                          <a:cubicBezTo>
                            <a:pt x="302" y="657"/>
                            <a:pt x="303" y="658"/>
                            <a:pt x="300" y="658"/>
                          </a:cubicBezTo>
                          <a:cubicBezTo>
                            <a:pt x="296" y="658"/>
                            <a:pt x="293" y="656"/>
                            <a:pt x="289" y="658"/>
                          </a:cubicBezTo>
                          <a:cubicBezTo>
                            <a:pt x="286" y="659"/>
                            <a:pt x="283" y="662"/>
                            <a:pt x="280" y="665"/>
                          </a:cubicBezTo>
                          <a:cubicBezTo>
                            <a:pt x="277" y="669"/>
                            <a:pt x="269" y="672"/>
                            <a:pt x="268" y="677"/>
                          </a:cubicBezTo>
                          <a:cubicBezTo>
                            <a:pt x="267" y="681"/>
                            <a:pt x="269" y="688"/>
                            <a:pt x="264" y="688"/>
                          </a:cubicBezTo>
                          <a:cubicBezTo>
                            <a:pt x="262" y="688"/>
                            <a:pt x="260" y="685"/>
                            <a:pt x="257" y="685"/>
                          </a:cubicBezTo>
                          <a:cubicBezTo>
                            <a:pt x="256" y="684"/>
                            <a:pt x="254" y="685"/>
                            <a:pt x="252" y="686"/>
                          </a:cubicBezTo>
                          <a:cubicBezTo>
                            <a:pt x="247" y="689"/>
                            <a:pt x="242" y="692"/>
                            <a:pt x="238" y="696"/>
                          </a:cubicBezTo>
                          <a:cubicBezTo>
                            <a:pt x="233" y="701"/>
                            <a:pt x="227" y="702"/>
                            <a:pt x="221" y="706"/>
                          </a:cubicBezTo>
                          <a:cubicBezTo>
                            <a:pt x="216" y="709"/>
                            <a:pt x="213" y="714"/>
                            <a:pt x="215" y="720"/>
                          </a:cubicBezTo>
                          <a:cubicBezTo>
                            <a:pt x="216" y="722"/>
                            <a:pt x="219" y="724"/>
                            <a:pt x="218" y="726"/>
                          </a:cubicBezTo>
                          <a:cubicBezTo>
                            <a:pt x="216" y="728"/>
                            <a:pt x="212" y="726"/>
                            <a:pt x="210" y="726"/>
                          </a:cubicBezTo>
                          <a:cubicBezTo>
                            <a:pt x="206" y="727"/>
                            <a:pt x="209" y="730"/>
                            <a:pt x="206" y="731"/>
                          </a:cubicBezTo>
                          <a:cubicBezTo>
                            <a:pt x="204" y="732"/>
                            <a:pt x="200" y="728"/>
                            <a:pt x="199" y="726"/>
                          </a:cubicBezTo>
                          <a:cubicBezTo>
                            <a:pt x="197" y="724"/>
                            <a:pt x="197" y="720"/>
                            <a:pt x="194" y="720"/>
                          </a:cubicBezTo>
                          <a:cubicBezTo>
                            <a:pt x="190" y="720"/>
                            <a:pt x="186" y="721"/>
                            <a:pt x="183" y="722"/>
                          </a:cubicBezTo>
                          <a:cubicBezTo>
                            <a:pt x="176" y="724"/>
                            <a:pt x="171" y="727"/>
                            <a:pt x="165" y="731"/>
                          </a:cubicBezTo>
                          <a:cubicBezTo>
                            <a:pt x="163" y="732"/>
                            <a:pt x="160" y="734"/>
                            <a:pt x="157" y="736"/>
                          </a:cubicBezTo>
                          <a:cubicBezTo>
                            <a:pt x="154" y="738"/>
                            <a:pt x="153" y="742"/>
                            <a:pt x="150" y="744"/>
                          </a:cubicBezTo>
                          <a:cubicBezTo>
                            <a:pt x="148" y="746"/>
                            <a:pt x="145" y="746"/>
                            <a:pt x="143" y="747"/>
                          </a:cubicBezTo>
                          <a:cubicBezTo>
                            <a:pt x="141" y="748"/>
                            <a:pt x="140" y="751"/>
                            <a:pt x="138" y="753"/>
                          </a:cubicBezTo>
                          <a:cubicBezTo>
                            <a:pt x="136" y="754"/>
                            <a:pt x="134" y="753"/>
                            <a:pt x="132" y="755"/>
                          </a:cubicBezTo>
                          <a:cubicBezTo>
                            <a:pt x="131" y="756"/>
                            <a:pt x="130" y="762"/>
                            <a:pt x="131" y="763"/>
                          </a:cubicBezTo>
                          <a:cubicBezTo>
                            <a:pt x="133" y="765"/>
                            <a:pt x="136" y="757"/>
                            <a:pt x="136" y="757"/>
                          </a:cubicBezTo>
                          <a:cubicBezTo>
                            <a:pt x="138" y="755"/>
                            <a:pt x="141" y="761"/>
                            <a:pt x="143" y="761"/>
                          </a:cubicBezTo>
                          <a:cubicBezTo>
                            <a:pt x="148" y="763"/>
                            <a:pt x="149" y="760"/>
                            <a:pt x="148" y="756"/>
                          </a:cubicBezTo>
                          <a:cubicBezTo>
                            <a:pt x="148" y="753"/>
                            <a:pt x="147" y="746"/>
                            <a:pt x="152" y="749"/>
                          </a:cubicBezTo>
                          <a:cubicBezTo>
                            <a:pt x="155" y="751"/>
                            <a:pt x="156" y="756"/>
                            <a:pt x="160" y="756"/>
                          </a:cubicBezTo>
                          <a:cubicBezTo>
                            <a:pt x="161" y="756"/>
                            <a:pt x="163" y="755"/>
                            <a:pt x="163" y="755"/>
                          </a:cubicBezTo>
                          <a:cubicBezTo>
                            <a:pt x="166" y="754"/>
                            <a:pt x="166" y="755"/>
                            <a:pt x="167" y="752"/>
                          </a:cubicBezTo>
                          <a:cubicBezTo>
                            <a:pt x="168" y="750"/>
                            <a:pt x="168" y="749"/>
                            <a:pt x="169" y="747"/>
                          </a:cubicBezTo>
                          <a:cubicBezTo>
                            <a:pt x="170" y="746"/>
                            <a:pt x="172" y="746"/>
                            <a:pt x="173" y="745"/>
                          </a:cubicBezTo>
                          <a:cubicBezTo>
                            <a:pt x="177" y="743"/>
                            <a:pt x="178" y="743"/>
                            <a:pt x="179" y="738"/>
                          </a:cubicBezTo>
                          <a:cubicBezTo>
                            <a:pt x="179" y="733"/>
                            <a:pt x="181" y="734"/>
                            <a:pt x="185" y="735"/>
                          </a:cubicBezTo>
                          <a:cubicBezTo>
                            <a:pt x="187" y="735"/>
                            <a:pt x="193" y="734"/>
                            <a:pt x="193" y="737"/>
                          </a:cubicBezTo>
                          <a:cubicBezTo>
                            <a:pt x="193" y="738"/>
                            <a:pt x="189" y="738"/>
                            <a:pt x="188" y="739"/>
                          </a:cubicBezTo>
                          <a:cubicBezTo>
                            <a:pt x="188" y="739"/>
                            <a:pt x="185" y="740"/>
                            <a:pt x="184" y="741"/>
                          </a:cubicBezTo>
                          <a:cubicBezTo>
                            <a:pt x="181" y="745"/>
                            <a:pt x="188" y="744"/>
                            <a:pt x="191" y="744"/>
                          </a:cubicBezTo>
                          <a:cubicBezTo>
                            <a:pt x="194" y="743"/>
                            <a:pt x="198" y="743"/>
                            <a:pt x="200" y="742"/>
                          </a:cubicBezTo>
                          <a:cubicBezTo>
                            <a:pt x="203" y="741"/>
                            <a:pt x="203" y="736"/>
                            <a:pt x="207" y="736"/>
                          </a:cubicBezTo>
                          <a:cubicBezTo>
                            <a:pt x="210" y="736"/>
                            <a:pt x="210" y="740"/>
                            <a:pt x="213" y="736"/>
                          </a:cubicBezTo>
                          <a:cubicBezTo>
                            <a:pt x="216" y="731"/>
                            <a:pt x="218" y="731"/>
                            <a:pt x="223" y="730"/>
                          </a:cubicBezTo>
                          <a:cubicBezTo>
                            <a:pt x="227" y="729"/>
                            <a:pt x="231" y="729"/>
                            <a:pt x="235" y="727"/>
                          </a:cubicBezTo>
                          <a:cubicBezTo>
                            <a:pt x="236" y="726"/>
                            <a:pt x="238" y="724"/>
                            <a:pt x="240" y="724"/>
                          </a:cubicBezTo>
                          <a:cubicBezTo>
                            <a:pt x="242" y="724"/>
                            <a:pt x="242" y="725"/>
                            <a:pt x="243" y="726"/>
                          </a:cubicBezTo>
                          <a:cubicBezTo>
                            <a:pt x="246" y="726"/>
                            <a:pt x="249" y="725"/>
                            <a:pt x="252" y="724"/>
                          </a:cubicBezTo>
                          <a:cubicBezTo>
                            <a:pt x="255" y="723"/>
                            <a:pt x="258" y="723"/>
                            <a:pt x="261" y="722"/>
                          </a:cubicBezTo>
                          <a:cubicBezTo>
                            <a:pt x="265" y="720"/>
                            <a:pt x="265" y="717"/>
                            <a:pt x="266" y="713"/>
                          </a:cubicBezTo>
                          <a:cubicBezTo>
                            <a:pt x="266" y="708"/>
                            <a:pt x="268" y="705"/>
                            <a:pt x="271" y="702"/>
                          </a:cubicBezTo>
                          <a:cubicBezTo>
                            <a:pt x="277" y="698"/>
                            <a:pt x="283" y="695"/>
                            <a:pt x="289" y="693"/>
                          </a:cubicBezTo>
                          <a:cubicBezTo>
                            <a:pt x="291" y="692"/>
                            <a:pt x="294" y="693"/>
                            <a:pt x="295" y="692"/>
                          </a:cubicBezTo>
                          <a:cubicBezTo>
                            <a:pt x="296" y="691"/>
                            <a:pt x="297" y="690"/>
                            <a:pt x="297" y="690"/>
                          </a:cubicBezTo>
                          <a:cubicBezTo>
                            <a:pt x="299" y="688"/>
                            <a:pt x="301" y="687"/>
                            <a:pt x="304" y="686"/>
                          </a:cubicBezTo>
                          <a:cubicBezTo>
                            <a:pt x="308" y="685"/>
                            <a:pt x="311" y="685"/>
                            <a:pt x="314" y="684"/>
                          </a:cubicBezTo>
                          <a:cubicBezTo>
                            <a:pt x="318" y="681"/>
                            <a:pt x="322" y="680"/>
                            <a:pt x="325" y="676"/>
                          </a:cubicBezTo>
                          <a:cubicBezTo>
                            <a:pt x="327" y="674"/>
                            <a:pt x="329" y="672"/>
                            <a:pt x="330" y="670"/>
                          </a:cubicBezTo>
                          <a:cubicBezTo>
                            <a:pt x="331" y="666"/>
                            <a:pt x="329" y="663"/>
                            <a:pt x="332" y="660"/>
                          </a:cubicBezTo>
                          <a:cubicBezTo>
                            <a:pt x="340" y="655"/>
                            <a:pt x="349" y="657"/>
                            <a:pt x="354" y="648"/>
                          </a:cubicBezTo>
                          <a:cubicBezTo>
                            <a:pt x="356" y="644"/>
                            <a:pt x="357" y="644"/>
                            <a:pt x="361" y="643"/>
                          </a:cubicBezTo>
                          <a:cubicBezTo>
                            <a:pt x="365" y="641"/>
                            <a:pt x="368" y="638"/>
                            <a:pt x="371" y="636"/>
                          </a:cubicBezTo>
                          <a:cubicBezTo>
                            <a:pt x="374" y="633"/>
                            <a:pt x="379" y="632"/>
                            <a:pt x="382" y="630"/>
                          </a:cubicBezTo>
                          <a:cubicBezTo>
                            <a:pt x="386" y="629"/>
                            <a:pt x="389" y="632"/>
                            <a:pt x="392" y="630"/>
                          </a:cubicBezTo>
                          <a:cubicBezTo>
                            <a:pt x="397" y="629"/>
                            <a:pt x="394" y="624"/>
                            <a:pt x="396" y="622"/>
                          </a:cubicBezTo>
                          <a:cubicBezTo>
                            <a:pt x="396" y="621"/>
                            <a:pt x="398" y="621"/>
                            <a:pt x="399" y="620"/>
                          </a:cubicBezTo>
                          <a:cubicBezTo>
                            <a:pt x="401" y="618"/>
                            <a:pt x="400" y="618"/>
                            <a:pt x="401" y="616"/>
                          </a:cubicBezTo>
                          <a:cubicBezTo>
                            <a:pt x="401" y="612"/>
                            <a:pt x="404" y="612"/>
                            <a:pt x="408" y="610"/>
                          </a:cubicBezTo>
                          <a:cubicBezTo>
                            <a:pt x="412" y="608"/>
                            <a:pt x="416" y="605"/>
                            <a:pt x="419" y="602"/>
                          </a:cubicBezTo>
                          <a:cubicBezTo>
                            <a:pt x="421" y="600"/>
                            <a:pt x="421" y="600"/>
                            <a:pt x="419" y="597"/>
                          </a:cubicBezTo>
                          <a:cubicBezTo>
                            <a:pt x="417" y="595"/>
                            <a:pt x="414" y="592"/>
                            <a:pt x="411" y="590"/>
                          </a:cubicBezTo>
                          <a:cubicBezTo>
                            <a:pt x="407" y="589"/>
                            <a:pt x="402" y="591"/>
                            <a:pt x="398" y="589"/>
                          </a:cubicBezTo>
                          <a:cubicBezTo>
                            <a:pt x="394" y="587"/>
                            <a:pt x="399" y="584"/>
                            <a:pt x="398" y="581"/>
                          </a:cubicBezTo>
                          <a:cubicBezTo>
                            <a:pt x="398" y="578"/>
                            <a:pt x="396" y="578"/>
                            <a:pt x="399" y="576"/>
                          </a:cubicBezTo>
                          <a:cubicBezTo>
                            <a:pt x="401" y="574"/>
                            <a:pt x="402" y="575"/>
                            <a:pt x="404" y="575"/>
                          </a:cubicBezTo>
                          <a:cubicBezTo>
                            <a:pt x="405" y="574"/>
                            <a:pt x="407" y="574"/>
                            <a:pt x="408" y="573"/>
                          </a:cubicBezTo>
                          <a:cubicBezTo>
                            <a:pt x="409" y="571"/>
                            <a:pt x="407" y="569"/>
                            <a:pt x="408" y="567"/>
                          </a:cubicBezTo>
                          <a:cubicBezTo>
                            <a:pt x="409" y="565"/>
                            <a:pt x="415" y="561"/>
                            <a:pt x="416" y="560"/>
                          </a:cubicBezTo>
                          <a:cubicBezTo>
                            <a:pt x="420" y="560"/>
                            <a:pt x="419" y="564"/>
                            <a:pt x="422" y="564"/>
                          </a:cubicBezTo>
                          <a:cubicBezTo>
                            <a:pt x="424" y="564"/>
                            <a:pt x="428" y="561"/>
                            <a:pt x="429" y="559"/>
                          </a:cubicBezTo>
                          <a:cubicBezTo>
                            <a:pt x="430" y="556"/>
                            <a:pt x="426" y="554"/>
                            <a:pt x="430" y="552"/>
                          </a:cubicBezTo>
                          <a:cubicBezTo>
                            <a:pt x="433" y="550"/>
                            <a:pt x="437" y="551"/>
                            <a:pt x="440" y="549"/>
                          </a:cubicBezTo>
                          <a:cubicBezTo>
                            <a:pt x="442" y="547"/>
                            <a:pt x="438" y="542"/>
                            <a:pt x="435" y="540"/>
                          </a:cubicBezTo>
                          <a:cubicBezTo>
                            <a:pt x="433" y="539"/>
                            <a:pt x="427" y="538"/>
                            <a:pt x="432" y="535"/>
                          </a:cubicBezTo>
                          <a:cubicBezTo>
                            <a:pt x="435" y="534"/>
                            <a:pt x="438" y="534"/>
                            <a:pt x="441" y="535"/>
                          </a:cubicBezTo>
                          <a:cubicBezTo>
                            <a:pt x="444" y="535"/>
                            <a:pt x="448" y="535"/>
                            <a:pt x="450" y="534"/>
                          </a:cubicBezTo>
                          <a:cubicBezTo>
                            <a:pt x="454" y="532"/>
                            <a:pt x="452" y="526"/>
                            <a:pt x="455" y="523"/>
                          </a:cubicBezTo>
                          <a:cubicBezTo>
                            <a:pt x="457" y="520"/>
                            <a:pt x="461" y="519"/>
                            <a:pt x="464" y="517"/>
                          </a:cubicBezTo>
                          <a:cubicBezTo>
                            <a:pt x="468" y="515"/>
                            <a:pt x="467" y="511"/>
                            <a:pt x="470" y="508"/>
                          </a:cubicBezTo>
                          <a:cubicBezTo>
                            <a:pt x="473" y="504"/>
                            <a:pt x="477" y="505"/>
                            <a:pt x="481" y="504"/>
                          </a:cubicBezTo>
                          <a:cubicBezTo>
                            <a:pt x="485" y="503"/>
                            <a:pt x="487" y="500"/>
                            <a:pt x="490" y="498"/>
                          </a:cubicBezTo>
                          <a:cubicBezTo>
                            <a:pt x="493" y="495"/>
                            <a:pt x="496" y="491"/>
                            <a:pt x="500" y="490"/>
                          </a:cubicBezTo>
                          <a:cubicBezTo>
                            <a:pt x="504" y="489"/>
                            <a:pt x="509" y="490"/>
                            <a:pt x="513" y="490"/>
                          </a:cubicBezTo>
                          <a:cubicBezTo>
                            <a:pt x="516" y="490"/>
                            <a:pt x="520" y="490"/>
                            <a:pt x="523" y="488"/>
                          </a:cubicBezTo>
                          <a:cubicBezTo>
                            <a:pt x="526" y="486"/>
                            <a:pt x="527" y="480"/>
                            <a:pt x="531" y="480"/>
                          </a:cubicBezTo>
                          <a:cubicBezTo>
                            <a:pt x="532" y="480"/>
                            <a:pt x="538" y="482"/>
                            <a:pt x="539" y="483"/>
                          </a:cubicBezTo>
                          <a:cubicBezTo>
                            <a:pt x="539" y="486"/>
                            <a:pt x="532" y="489"/>
                            <a:pt x="530" y="490"/>
                          </a:cubicBezTo>
                          <a:cubicBezTo>
                            <a:pt x="527" y="492"/>
                            <a:pt x="526" y="494"/>
                            <a:pt x="526" y="498"/>
                          </a:cubicBezTo>
                          <a:cubicBezTo>
                            <a:pt x="526" y="502"/>
                            <a:pt x="528" y="504"/>
                            <a:pt x="532" y="506"/>
                          </a:cubicBezTo>
                          <a:cubicBezTo>
                            <a:pt x="533" y="507"/>
                            <a:pt x="540" y="509"/>
                            <a:pt x="540" y="510"/>
                          </a:cubicBezTo>
                          <a:cubicBezTo>
                            <a:pt x="540" y="512"/>
                            <a:pt x="533" y="510"/>
                            <a:pt x="531" y="509"/>
                          </a:cubicBezTo>
                          <a:cubicBezTo>
                            <a:pt x="528" y="508"/>
                            <a:pt x="525" y="506"/>
                            <a:pt x="521" y="507"/>
                          </a:cubicBezTo>
                          <a:cubicBezTo>
                            <a:pt x="518" y="508"/>
                            <a:pt x="517" y="509"/>
                            <a:pt x="513" y="508"/>
                          </a:cubicBezTo>
                          <a:cubicBezTo>
                            <a:pt x="510" y="507"/>
                            <a:pt x="507" y="506"/>
                            <a:pt x="503" y="506"/>
                          </a:cubicBezTo>
                          <a:cubicBezTo>
                            <a:pt x="499" y="506"/>
                            <a:pt x="497" y="508"/>
                            <a:pt x="494" y="511"/>
                          </a:cubicBezTo>
                          <a:cubicBezTo>
                            <a:pt x="491" y="513"/>
                            <a:pt x="488" y="515"/>
                            <a:pt x="485" y="516"/>
                          </a:cubicBezTo>
                          <a:cubicBezTo>
                            <a:pt x="480" y="518"/>
                            <a:pt x="480" y="517"/>
                            <a:pt x="481" y="522"/>
                          </a:cubicBezTo>
                          <a:cubicBezTo>
                            <a:pt x="482" y="526"/>
                            <a:pt x="482" y="530"/>
                            <a:pt x="481" y="533"/>
                          </a:cubicBezTo>
                          <a:cubicBezTo>
                            <a:pt x="478" y="537"/>
                            <a:pt x="473" y="540"/>
                            <a:pt x="471" y="545"/>
                          </a:cubicBezTo>
                          <a:cubicBezTo>
                            <a:pt x="469" y="548"/>
                            <a:pt x="468" y="551"/>
                            <a:pt x="466" y="555"/>
                          </a:cubicBezTo>
                          <a:cubicBezTo>
                            <a:pt x="463" y="560"/>
                            <a:pt x="465" y="561"/>
                            <a:pt x="470" y="562"/>
                          </a:cubicBezTo>
                          <a:cubicBezTo>
                            <a:pt x="472" y="563"/>
                            <a:pt x="475" y="564"/>
                            <a:pt x="478" y="564"/>
                          </a:cubicBezTo>
                          <a:cubicBezTo>
                            <a:pt x="479" y="564"/>
                            <a:pt x="488" y="559"/>
                            <a:pt x="488" y="559"/>
                          </a:cubicBezTo>
                          <a:cubicBezTo>
                            <a:pt x="489" y="562"/>
                            <a:pt x="486" y="566"/>
                            <a:pt x="484" y="567"/>
                          </a:cubicBezTo>
                          <a:cubicBezTo>
                            <a:pt x="482" y="568"/>
                            <a:pt x="481" y="568"/>
                            <a:pt x="480" y="569"/>
                          </a:cubicBezTo>
                          <a:cubicBezTo>
                            <a:pt x="478" y="570"/>
                            <a:pt x="478" y="571"/>
                            <a:pt x="477" y="573"/>
                          </a:cubicBezTo>
                          <a:cubicBezTo>
                            <a:pt x="474" y="575"/>
                            <a:pt x="473" y="572"/>
                            <a:pt x="470" y="572"/>
                          </a:cubicBezTo>
                          <a:cubicBezTo>
                            <a:pt x="468" y="572"/>
                            <a:pt x="466" y="574"/>
                            <a:pt x="464" y="575"/>
                          </a:cubicBezTo>
                          <a:cubicBezTo>
                            <a:pt x="460" y="580"/>
                            <a:pt x="465" y="586"/>
                            <a:pt x="470" y="585"/>
                          </a:cubicBezTo>
                          <a:cubicBezTo>
                            <a:pt x="474" y="585"/>
                            <a:pt x="476" y="583"/>
                            <a:pt x="479" y="582"/>
                          </a:cubicBezTo>
                          <a:cubicBezTo>
                            <a:pt x="482" y="581"/>
                            <a:pt x="486" y="579"/>
                            <a:pt x="489" y="578"/>
                          </a:cubicBezTo>
                          <a:cubicBezTo>
                            <a:pt x="492" y="577"/>
                            <a:pt x="495" y="577"/>
                            <a:pt x="497" y="574"/>
                          </a:cubicBezTo>
                          <a:cubicBezTo>
                            <a:pt x="499" y="571"/>
                            <a:pt x="500" y="569"/>
                            <a:pt x="503" y="568"/>
                          </a:cubicBezTo>
                          <a:cubicBezTo>
                            <a:pt x="505" y="567"/>
                            <a:pt x="508" y="566"/>
                            <a:pt x="510" y="566"/>
                          </a:cubicBezTo>
                          <a:cubicBezTo>
                            <a:pt x="511" y="566"/>
                            <a:pt x="511" y="568"/>
                            <a:pt x="513" y="568"/>
                          </a:cubicBezTo>
                          <a:cubicBezTo>
                            <a:pt x="514" y="567"/>
                            <a:pt x="514" y="564"/>
                            <a:pt x="515" y="563"/>
                          </a:cubicBezTo>
                          <a:cubicBezTo>
                            <a:pt x="515" y="563"/>
                            <a:pt x="517" y="561"/>
                            <a:pt x="518" y="561"/>
                          </a:cubicBezTo>
                          <a:cubicBezTo>
                            <a:pt x="519" y="560"/>
                            <a:pt x="520" y="560"/>
                            <a:pt x="521" y="559"/>
                          </a:cubicBezTo>
                          <a:cubicBezTo>
                            <a:pt x="524" y="558"/>
                            <a:pt x="521" y="556"/>
                            <a:pt x="524" y="554"/>
                          </a:cubicBezTo>
                          <a:cubicBezTo>
                            <a:pt x="525" y="553"/>
                            <a:pt x="527" y="553"/>
                            <a:pt x="528" y="554"/>
                          </a:cubicBezTo>
                          <a:cubicBezTo>
                            <a:pt x="529" y="554"/>
                            <a:pt x="528" y="555"/>
                            <a:pt x="530" y="556"/>
                          </a:cubicBezTo>
                          <a:cubicBezTo>
                            <a:pt x="533" y="557"/>
                            <a:pt x="533" y="550"/>
                            <a:pt x="534" y="549"/>
                          </a:cubicBezTo>
                          <a:cubicBezTo>
                            <a:pt x="537" y="545"/>
                            <a:pt x="538" y="548"/>
                            <a:pt x="539" y="550"/>
                          </a:cubicBezTo>
                          <a:cubicBezTo>
                            <a:pt x="543" y="554"/>
                            <a:pt x="542" y="549"/>
                            <a:pt x="545" y="547"/>
                          </a:cubicBezTo>
                          <a:cubicBezTo>
                            <a:pt x="548" y="545"/>
                            <a:pt x="550" y="550"/>
                            <a:pt x="553" y="551"/>
                          </a:cubicBezTo>
                          <a:cubicBezTo>
                            <a:pt x="556" y="553"/>
                            <a:pt x="560" y="553"/>
                            <a:pt x="562" y="551"/>
                          </a:cubicBezTo>
                          <a:cubicBezTo>
                            <a:pt x="565" y="549"/>
                            <a:pt x="565" y="546"/>
                            <a:pt x="567" y="544"/>
                          </a:cubicBezTo>
                          <a:cubicBezTo>
                            <a:pt x="569" y="543"/>
                            <a:pt x="570" y="543"/>
                            <a:pt x="570" y="541"/>
                          </a:cubicBezTo>
                          <a:cubicBezTo>
                            <a:pt x="570" y="540"/>
                            <a:pt x="568" y="539"/>
                            <a:pt x="567" y="538"/>
                          </a:cubicBezTo>
                          <a:cubicBezTo>
                            <a:pt x="566" y="534"/>
                            <a:pt x="570" y="534"/>
                            <a:pt x="572" y="533"/>
                          </a:cubicBezTo>
                          <a:cubicBezTo>
                            <a:pt x="575" y="532"/>
                            <a:pt x="580" y="528"/>
                            <a:pt x="575" y="526"/>
                          </a:cubicBezTo>
                          <a:cubicBezTo>
                            <a:pt x="573" y="524"/>
                            <a:pt x="572" y="528"/>
                            <a:pt x="569" y="529"/>
                          </a:cubicBezTo>
                          <a:cubicBezTo>
                            <a:pt x="568" y="530"/>
                            <a:pt x="561" y="531"/>
                            <a:pt x="560" y="530"/>
                          </a:cubicBezTo>
                          <a:cubicBezTo>
                            <a:pt x="558" y="529"/>
                            <a:pt x="563" y="525"/>
                            <a:pt x="564" y="523"/>
                          </a:cubicBezTo>
                          <a:cubicBezTo>
                            <a:pt x="564" y="519"/>
                            <a:pt x="560" y="520"/>
                            <a:pt x="558" y="519"/>
                          </a:cubicBezTo>
                          <a:cubicBezTo>
                            <a:pt x="558" y="519"/>
                            <a:pt x="557" y="515"/>
                            <a:pt x="557" y="516"/>
                          </a:cubicBezTo>
                          <a:cubicBezTo>
                            <a:pt x="557" y="514"/>
                            <a:pt x="556" y="516"/>
                            <a:pt x="557" y="514"/>
                          </a:cubicBezTo>
                          <a:cubicBezTo>
                            <a:pt x="559" y="510"/>
                            <a:pt x="565" y="513"/>
                            <a:pt x="567" y="510"/>
                          </a:cubicBezTo>
                          <a:cubicBezTo>
                            <a:pt x="568" y="508"/>
                            <a:pt x="564" y="504"/>
                            <a:pt x="566" y="501"/>
                          </a:cubicBezTo>
                          <a:cubicBezTo>
                            <a:pt x="568" y="500"/>
                            <a:pt x="572" y="500"/>
                            <a:pt x="574" y="499"/>
                          </a:cubicBezTo>
                          <a:cubicBezTo>
                            <a:pt x="578" y="498"/>
                            <a:pt x="578" y="497"/>
                            <a:pt x="580" y="495"/>
                          </a:cubicBezTo>
                          <a:cubicBezTo>
                            <a:pt x="583" y="492"/>
                            <a:pt x="585" y="494"/>
                            <a:pt x="583" y="497"/>
                          </a:cubicBezTo>
                          <a:cubicBezTo>
                            <a:pt x="582" y="500"/>
                            <a:pt x="573" y="508"/>
                            <a:pt x="578" y="510"/>
                          </a:cubicBezTo>
                          <a:cubicBezTo>
                            <a:pt x="586" y="514"/>
                            <a:pt x="585" y="498"/>
                            <a:pt x="590" y="499"/>
                          </a:cubicBezTo>
                          <a:cubicBezTo>
                            <a:pt x="592" y="499"/>
                            <a:pt x="590" y="501"/>
                            <a:pt x="591" y="503"/>
                          </a:cubicBezTo>
                          <a:cubicBezTo>
                            <a:pt x="592" y="505"/>
                            <a:pt x="596" y="505"/>
                            <a:pt x="598" y="505"/>
                          </a:cubicBezTo>
                          <a:cubicBezTo>
                            <a:pt x="601" y="505"/>
                            <a:pt x="606" y="506"/>
                            <a:pt x="609" y="504"/>
                          </a:cubicBezTo>
                          <a:cubicBezTo>
                            <a:pt x="612" y="503"/>
                            <a:pt x="614" y="500"/>
                            <a:pt x="617" y="499"/>
                          </a:cubicBezTo>
                          <a:cubicBezTo>
                            <a:pt x="618" y="499"/>
                            <a:pt x="625" y="497"/>
                            <a:pt x="625" y="499"/>
                          </a:cubicBezTo>
                          <a:cubicBezTo>
                            <a:pt x="625" y="500"/>
                            <a:pt x="619" y="504"/>
                            <a:pt x="619" y="505"/>
                          </a:cubicBezTo>
                          <a:cubicBezTo>
                            <a:pt x="618" y="506"/>
                            <a:pt x="618" y="508"/>
                            <a:pt x="618" y="509"/>
                          </a:cubicBezTo>
                          <a:cubicBezTo>
                            <a:pt x="619" y="510"/>
                            <a:pt x="622" y="509"/>
                            <a:pt x="623" y="510"/>
                          </a:cubicBezTo>
                          <a:cubicBezTo>
                            <a:pt x="626" y="512"/>
                            <a:pt x="622" y="511"/>
                            <a:pt x="622" y="513"/>
                          </a:cubicBezTo>
                          <a:cubicBezTo>
                            <a:pt x="621" y="518"/>
                            <a:pt x="632" y="513"/>
                            <a:pt x="633" y="515"/>
                          </a:cubicBezTo>
                          <a:cubicBezTo>
                            <a:pt x="633" y="517"/>
                            <a:pt x="627" y="519"/>
                            <a:pt x="631" y="521"/>
                          </a:cubicBezTo>
                          <a:cubicBezTo>
                            <a:pt x="634" y="523"/>
                            <a:pt x="639" y="519"/>
                            <a:pt x="642" y="520"/>
                          </a:cubicBezTo>
                          <a:cubicBezTo>
                            <a:pt x="649" y="521"/>
                            <a:pt x="633" y="527"/>
                            <a:pt x="639" y="530"/>
                          </a:cubicBezTo>
                          <a:cubicBezTo>
                            <a:pt x="641" y="531"/>
                            <a:pt x="647" y="530"/>
                            <a:pt x="649" y="530"/>
                          </a:cubicBezTo>
                          <a:cubicBezTo>
                            <a:pt x="652" y="530"/>
                            <a:pt x="657" y="531"/>
                            <a:pt x="660" y="530"/>
                          </a:cubicBezTo>
                          <a:cubicBezTo>
                            <a:pt x="665" y="528"/>
                            <a:pt x="667" y="521"/>
                            <a:pt x="673" y="519"/>
                          </a:cubicBezTo>
                          <a:cubicBezTo>
                            <a:pt x="677" y="517"/>
                            <a:pt x="675" y="520"/>
                            <a:pt x="673" y="522"/>
                          </a:cubicBezTo>
                          <a:cubicBezTo>
                            <a:pt x="671" y="524"/>
                            <a:pt x="668" y="528"/>
                            <a:pt x="668" y="531"/>
                          </a:cubicBezTo>
                          <a:cubicBezTo>
                            <a:pt x="667" y="535"/>
                            <a:pt x="668" y="536"/>
                            <a:pt x="671" y="538"/>
                          </a:cubicBezTo>
                          <a:cubicBezTo>
                            <a:pt x="673" y="540"/>
                            <a:pt x="676" y="542"/>
                            <a:pt x="679" y="544"/>
                          </a:cubicBezTo>
                          <a:cubicBezTo>
                            <a:pt x="682" y="545"/>
                            <a:pt x="686" y="545"/>
                            <a:pt x="689" y="546"/>
                          </a:cubicBezTo>
                          <a:cubicBezTo>
                            <a:pt x="691" y="548"/>
                            <a:pt x="693" y="549"/>
                            <a:pt x="697" y="549"/>
                          </a:cubicBezTo>
                          <a:cubicBezTo>
                            <a:pt x="703" y="549"/>
                            <a:pt x="710" y="549"/>
                            <a:pt x="716" y="548"/>
                          </a:cubicBezTo>
                          <a:cubicBezTo>
                            <a:pt x="723" y="548"/>
                            <a:pt x="731" y="546"/>
                            <a:pt x="738" y="547"/>
                          </a:cubicBezTo>
                          <a:cubicBezTo>
                            <a:pt x="745" y="547"/>
                            <a:pt x="752" y="551"/>
                            <a:pt x="759" y="552"/>
                          </a:cubicBezTo>
                          <a:cubicBezTo>
                            <a:pt x="761" y="552"/>
                            <a:pt x="764" y="552"/>
                            <a:pt x="765" y="550"/>
                          </a:cubicBezTo>
                          <a:cubicBezTo>
                            <a:pt x="766" y="548"/>
                            <a:pt x="766" y="542"/>
                            <a:pt x="770" y="545"/>
                          </a:cubicBezTo>
                          <a:cubicBezTo>
                            <a:pt x="773" y="547"/>
                            <a:pt x="771" y="551"/>
                            <a:pt x="771" y="554"/>
                          </a:cubicBezTo>
                          <a:cubicBezTo>
                            <a:pt x="772" y="557"/>
                            <a:pt x="774" y="556"/>
                            <a:pt x="777" y="556"/>
                          </a:cubicBezTo>
                          <a:cubicBezTo>
                            <a:pt x="784" y="557"/>
                            <a:pt x="791" y="561"/>
                            <a:pt x="798" y="561"/>
                          </a:cubicBezTo>
                          <a:cubicBezTo>
                            <a:pt x="804" y="561"/>
                            <a:pt x="810" y="559"/>
                            <a:pt x="815" y="556"/>
                          </a:cubicBezTo>
                          <a:cubicBezTo>
                            <a:pt x="817" y="554"/>
                            <a:pt x="819" y="553"/>
                            <a:pt x="821" y="552"/>
                          </a:cubicBezTo>
                          <a:cubicBezTo>
                            <a:pt x="824" y="549"/>
                            <a:pt x="826" y="548"/>
                            <a:pt x="829" y="550"/>
                          </a:cubicBezTo>
                          <a:cubicBezTo>
                            <a:pt x="832" y="551"/>
                            <a:pt x="835" y="551"/>
                            <a:pt x="838" y="552"/>
                          </a:cubicBezTo>
                          <a:cubicBezTo>
                            <a:pt x="839" y="553"/>
                            <a:pt x="841" y="556"/>
                            <a:pt x="841" y="557"/>
                          </a:cubicBezTo>
                          <a:cubicBezTo>
                            <a:pt x="841" y="559"/>
                            <a:pt x="842" y="558"/>
                            <a:pt x="840" y="558"/>
                          </a:cubicBezTo>
                          <a:cubicBezTo>
                            <a:pt x="838" y="559"/>
                            <a:pt x="835" y="558"/>
                            <a:pt x="833" y="559"/>
                          </a:cubicBezTo>
                          <a:cubicBezTo>
                            <a:pt x="831" y="560"/>
                            <a:pt x="830" y="568"/>
                            <a:pt x="830" y="568"/>
                          </a:cubicBezTo>
                          <a:cubicBezTo>
                            <a:pt x="828" y="568"/>
                            <a:pt x="830" y="555"/>
                            <a:pt x="828" y="554"/>
                          </a:cubicBezTo>
                          <a:cubicBezTo>
                            <a:pt x="827" y="554"/>
                            <a:pt x="824" y="554"/>
                            <a:pt x="823" y="555"/>
                          </a:cubicBezTo>
                          <a:cubicBezTo>
                            <a:pt x="823" y="556"/>
                            <a:pt x="824" y="558"/>
                            <a:pt x="824" y="559"/>
                          </a:cubicBezTo>
                          <a:cubicBezTo>
                            <a:pt x="825" y="561"/>
                            <a:pt x="825" y="563"/>
                            <a:pt x="825" y="565"/>
                          </a:cubicBezTo>
                          <a:cubicBezTo>
                            <a:pt x="824" y="567"/>
                            <a:pt x="823" y="566"/>
                            <a:pt x="821" y="568"/>
                          </a:cubicBezTo>
                          <a:cubicBezTo>
                            <a:pt x="819" y="570"/>
                            <a:pt x="821" y="570"/>
                            <a:pt x="823" y="571"/>
                          </a:cubicBezTo>
                          <a:cubicBezTo>
                            <a:pt x="827" y="574"/>
                            <a:pt x="831" y="576"/>
                            <a:pt x="835" y="578"/>
                          </a:cubicBezTo>
                          <a:cubicBezTo>
                            <a:pt x="841" y="581"/>
                            <a:pt x="847" y="587"/>
                            <a:pt x="853" y="586"/>
                          </a:cubicBezTo>
                          <a:cubicBezTo>
                            <a:pt x="854" y="586"/>
                            <a:pt x="855" y="585"/>
                            <a:pt x="855" y="585"/>
                          </a:cubicBezTo>
                          <a:cubicBezTo>
                            <a:pt x="855" y="586"/>
                            <a:pt x="854" y="586"/>
                            <a:pt x="854" y="587"/>
                          </a:cubicBezTo>
                          <a:cubicBezTo>
                            <a:pt x="853" y="590"/>
                            <a:pt x="855" y="590"/>
                            <a:pt x="858" y="592"/>
                          </a:cubicBezTo>
                          <a:cubicBezTo>
                            <a:pt x="865" y="596"/>
                            <a:pt x="872" y="600"/>
                            <a:pt x="879" y="605"/>
                          </a:cubicBezTo>
                          <a:cubicBezTo>
                            <a:pt x="883" y="609"/>
                            <a:pt x="887" y="612"/>
                            <a:pt x="891" y="615"/>
                          </a:cubicBezTo>
                          <a:cubicBezTo>
                            <a:pt x="895" y="617"/>
                            <a:pt x="901" y="622"/>
                            <a:pt x="906" y="623"/>
                          </a:cubicBezTo>
                          <a:cubicBezTo>
                            <a:pt x="907" y="623"/>
                            <a:pt x="910" y="623"/>
                            <a:pt x="911" y="621"/>
                          </a:cubicBezTo>
                          <a:cubicBezTo>
                            <a:pt x="912" y="620"/>
                            <a:pt x="912" y="619"/>
                            <a:pt x="913" y="618"/>
                          </a:cubicBezTo>
                          <a:cubicBezTo>
                            <a:pt x="915" y="617"/>
                            <a:pt x="919" y="620"/>
                            <a:pt x="922" y="619"/>
                          </a:cubicBezTo>
                          <a:cubicBezTo>
                            <a:pt x="925" y="618"/>
                            <a:pt x="925" y="614"/>
                            <a:pt x="922" y="612"/>
                          </a:cubicBezTo>
                          <a:cubicBezTo>
                            <a:pt x="920" y="610"/>
                            <a:pt x="915" y="612"/>
                            <a:pt x="914" y="610"/>
                          </a:cubicBezTo>
                          <a:cubicBezTo>
                            <a:pt x="912" y="607"/>
                            <a:pt x="916" y="607"/>
                            <a:pt x="914" y="605"/>
                          </a:cubicBezTo>
                          <a:cubicBezTo>
                            <a:pt x="914" y="604"/>
                            <a:pt x="911" y="603"/>
                            <a:pt x="910" y="602"/>
                          </a:cubicBezTo>
                          <a:cubicBezTo>
                            <a:pt x="909" y="601"/>
                            <a:pt x="907" y="600"/>
                            <a:pt x="905" y="599"/>
                          </a:cubicBezTo>
                          <a:cubicBezTo>
                            <a:pt x="903" y="599"/>
                            <a:pt x="895" y="603"/>
                            <a:pt x="894" y="601"/>
                          </a:cubicBezTo>
                          <a:cubicBezTo>
                            <a:pt x="893" y="599"/>
                            <a:pt x="898" y="596"/>
                            <a:pt x="900" y="595"/>
                          </a:cubicBezTo>
                          <a:cubicBezTo>
                            <a:pt x="902" y="593"/>
                            <a:pt x="906" y="592"/>
                            <a:pt x="909" y="592"/>
                          </a:cubicBezTo>
                          <a:cubicBezTo>
                            <a:pt x="912" y="593"/>
                            <a:pt x="913" y="596"/>
                            <a:pt x="915" y="598"/>
                          </a:cubicBezTo>
                          <a:cubicBezTo>
                            <a:pt x="916" y="600"/>
                            <a:pt x="919" y="602"/>
                            <a:pt x="921" y="599"/>
                          </a:cubicBezTo>
                          <a:cubicBezTo>
                            <a:pt x="922" y="598"/>
                            <a:pt x="921" y="591"/>
                            <a:pt x="923" y="590"/>
                          </a:cubicBezTo>
                          <a:cubicBezTo>
                            <a:pt x="924" y="590"/>
                            <a:pt x="924" y="591"/>
                            <a:pt x="925" y="592"/>
                          </a:cubicBezTo>
                          <a:cubicBezTo>
                            <a:pt x="926" y="593"/>
                            <a:pt x="927" y="594"/>
                            <a:pt x="928" y="595"/>
                          </a:cubicBezTo>
                          <a:cubicBezTo>
                            <a:pt x="929" y="596"/>
                            <a:pt x="930" y="595"/>
                            <a:pt x="932" y="596"/>
                          </a:cubicBezTo>
                          <a:cubicBezTo>
                            <a:pt x="936" y="598"/>
                            <a:pt x="930" y="599"/>
                            <a:pt x="929" y="600"/>
                          </a:cubicBezTo>
                          <a:cubicBezTo>
                            <a:pt x="928" y="601"/>
                            <a:pt x="928" y="604"/>
                            <a:pt x="928" y="605"/>
                          </a:cubicBezTo>
                          <a:cubicBezTo>
                            <a:pt x="930" y="608"/>
                            <a:pt x="931" y="607"/>
                            <a:pt x="931" y="611"/>
                          </a:cubicBezTo>
                          <a:cubicBezTo>
                            <a:pt x="931" y="613"/>
                            <a:pt x="930" y="616"/>
                            <a:pt x="933" y="617"/>
                          </a:cubicBezTo>
                          <a:cubicBezTo>
                            <a:pt x="936" y="618"/>
                            <a:pt x="939" y="615"/>
                            <a:pt x="942" y="616"/>
                          </a:cubicBezTo>
                          <a:cubicBezTo>
                            <a:pt x="945" y="617"/>
                            <a:pt x="943" y="620"/>
                            <a:pt x="946" y="622"/>
                          </a:cubicBezTo>
                          <a:cubicBezTo>
                            <a:pt x="949" y="624"/>
                            <a:pt x="953" y="623"/>
                            <a:pt x="953" y="619"/>
                          </a:cubicBezTo>
                          <a:cubicBezTo>
                            <a:pt x="953" y="616"/>
                            <a:pt x="949" y="613"/>
                            <a:pt x="950" y="610"/>
                          </a:cubicBezTo>
                          <a:cubicBezTo>
                            <a:pt x="950" y="607"/>
                            <a:pt x="952" y="605"/>
                            <a:pt x="949" y="602"/>
                          </a:cubicBezTo>
                          <a:cubicBezTo>
                            <a:pt x="947" y="599"/>
                            <a:pt x="944" y="599"/>
                            <a:pt x="943" y="595"/>
                          </a:cubicBezTo>
                          <a:cubicBezTo>
                            <a:pt x="943" y="592"/>
                            <a:pt x="944" y="590"/>
                            <a:pt x="942" y="587"/>
                          </a:cubicBezTo>
                          <a:cubicBezTo>
                            <a:pt x="940" y="584"/>
                            <a:pt x="939" y="584"/>
                            <a:pt x="941" y="581"/>
                          </a:cubicBezTo>
                          <a:cubicBezTo>
                            <a:pt x="942" y="579"/>
                            <a:pt x="944" y="574"/>
                            <a:pt x="946" y="575"/>
                          </a:cubicBezTo>
                          <a:cubicBezTo>
                            <a:pt x="948" y="576"/>
                            <a:pt x="946" y="583"/>
                            <a:pt x="947" y="585"/>
                          </a:cubicBezTo>
                          <a:cubicBezTo>
                            <a:pt x="947" y="588"/>
                            <a:pt x="949" y="591"/>
                            <a:pt x="951" y="594"/>
                          </a:cubicBezTo>
                          <a:cubicBezTo>
                            <a:pt x="952" y="598"/>
                            <a:pt x="955" y="600"/>
                            <a:pt x="958" y="602"/>
                          </a:cubicBezTo>
                          <a:cubicBezTo>
                            <a:pt x="961" y="605"/>
                            <a:pt x="960" y="609"/>
                            <a:pt x="960" y="613"/>
                          </a:cubicBezTo>
                          <a:cubicBezTo>
                            <a:pt x="961" y="617"/>
                            <a:pt x="963" y="617"/>
                            <a:pt x="966" y="619"/>
                          </a:cubicBezTo>
                          <a:cubicBezTo>
                            <a:pt x="969" y="620"/>
                            <a:pt x="971" y="622"/>
                            <a:pt x="974" y="623"/>
                          </a:cubicBezTo>
                          <a:cubicBezTo>
                            <a:pt x="978" y="624"/>
                            <a:pt x="980" y="623"/>
                            <a:pt x="983" y="619"/>
                          </a:cubicBezTo>
                          <a:cubicBezTo>
                            <a:pt x="983" y="618"/>
                            <a:pt x="987" y="610"/>
                            <a:pt x="989" y="615"/>
                          </a:cubicBezTo>
                          <a:cubicBezTo>
                            <a:pt x="989" y="616"/>
                            <a:pt x="986" y="620"/>
                            <a:pt x="985" y="622"/>
                          </a:cubicBezTo>
                          <a:cubicBezTo>
                            <a:pt x="984" y="625"/>
                            <a:pt x="982" y="631"/>
                            <a:pt x="986" y="632"/>
                          </a:cubicBezTo>
                          <a:cubicBezTo>
                            <a:pt x="989" y="633"/>
                            <a:pt x="992" y="628"/>
                            <a:pt x="994" y="629"/>
                          </a:cubicBezTo>
                          <a:cubicBezTo>
                            <a:pt x="997" y="630"/>
                            <a:pt x="995" y="633"/>
                            <a:pt x="995" y="634"/>
                          </a:cubicBezTo>
                          <a:cubicBezTo>
                            <a:pt x="995" y="638"/>
                            <a:pt x="998" y="638"/>
                            <a:pt x="1001" y="638"/>
                          </a:cubicBezTo>
                          <a:cubicBezTo>
                            <a:pt x="1002" y="638"/>
                            <a:pt x="1010" y="637"/>
                            <a:pt x="1008" y="640"/>
                          </a:cubicBezTo>
                          <a:cubicBezTo>
                            <a:pt x="1006" y="643"/>
                            <a:pt x="1001" y="639"/>
                            <a:pt x="999" y="642"/>
                          </a:cubicBezTo>
                          <a:cubicBezTo>
                            <a:pt x="997" y="645"/>
                            <a:pt x="1002" y="648"/>
                            <a:pt x="1003" y="650"/>
                          </a:cubicBezTo>
                          <a:cubicBezTo>
                            <a:pt x="1007" y="654"/>
                            <a:pt x="1004" y="653"/>
                            <a:pt x="1003" y="657"/>
                          </a:cubicBezTo>
                          <a:cubicBezTo>
                            <a:pt x="1000" y="665"/>
                            <a:pt x="1014" y="659"/>
                            <a:pt x="1014" y="663"/>
                          </a:cubicBezTo>
                          <a:cubicBezTo>
                            <a:pt x="1014" y="667"/>
                            <a:pt x="1000" y="664"/>
                            <a:pt x="1001" y="669"/>
                          </a:cubicBezTo>
                          <a:cubicBezTo>
                            <a:pt x="1001" y="672"/>
                            <a:pt x="1017" y="671"/>
                            <a:pt x="1020" y="674"/>
                          </a:cubicBezTo>
                          <a:cubicBezTo>
                            <a:pt x="1023" y="676"/>
                            <a:pt x="1019" y="679"/>
                            <a:pt x="1021" y="682"/>
                          </a:cubicBezTo>
                          <a:cubicBezTo>
                            <a:pt x="1022" y="685"/>
                            <a:pt x="1026" y="684"/>
                            <a:pt x="1029" y="684"/>
                          </a:cubicBezTo>
                          <a:cubicBezTo>
                            <a:pt x="1034" y="684"/>
                            <a:pt x="1033" y="685"/>
                            <a:pt x="1031" y="689"/>
                          </a:cubicBezTo>
                          <a:cubicBezTo>
                            <a:pt x="1029" y="693"/>
                            <a:pt x="1032" y="695"/>
                            <a:pt x="1035" y="698"/>
                          </a:cubicBezTo>
                          <a:cubicBezTo>
                            <a:pt x="1038" y="700"/>
                            <a:pt x="1053" y="708"/>
                            <a:pt x="1049" y="713"/>
                          </a:cubicBezTo>
                          <a:cubicBezTo>
                            <a:pt x="1048" y="714"/>
                            <a:pt x="1047" y="714"/>
                            <a:pt x="1046" y="715"/>
                          </a:cubicBezTo>
                          <a:cubicBezTo>
                            <a:pt x="1045" y="716"/>
                            <a:pt x="1045" y="720"/>
                            <a:pt x="1046" y="721"/>
                          </a:cubicBezTo>
                          <a:cubicBezTo>
                            <a:pt x="1048" y="723"/>
                            <a:pt x="1051" y="721"/>
                            <a:pt x="1053" y="720"/>
                          </a:cubicBezTo>
                          <a:cubicBezTo>
                            <a:pt x="1056" y="719"/>
                            <a:pt x="1059" y="719"/>
                            <a:pt x="1062" y="718"/>
                          </a:cubicBezTo>
                          <a:cubicBezTo>
                            <a:pt x="1064" y="717"/>
                            <a:pt x="1067" y="714"/>
                            <a:pt x="1070" y="714"/>
                          </a:cubicBezTo>
                          <a:cubicBezTo>
                            <a:pt x="1073" y="714"/>
                            <a:pt x="1073" y="716"/>
                            <a:pt x="1071" y="718"/>
                          </a:cubicBezTo>
                          <a:cubicBezTo>
                            <a:pt x="1069" y="723"/>
                            <a:pt x="1070" y="723"/>
                            <a:pt x="1074" y="725"/>
                          </a:cubicBezTo>
                          <a:cubicBezTo>
                            <a:pt x="1077" y="728"/>
                            <a:pt x="1079" y="732"/>
                            <a:pt x="1078" y="736"/>
                          </a:cubicBezTo>
                          <a:cubicBezTo>
                            <a:pt x="1078" y="739"/>
                            <a:pt x="1075" y="743"/>
                            <a:pt x="1078" y="746"/>
                          </a:cubicBezTo>
                          <a:cubicBezTo>
                            <a:pt x="1079" y="747"/>
                            <a:pt x="1082" y="746"/>
                            <a:pt x="1084" y="747"/>
                          </a:cubicBezTo>
                          <a:cubicBezTo>
                            <a:pt x="1084" y="750"/>
                            <a:pt x="1077" y="747"/>
                            <a:pt x="1075" y="750"/>
                          </a:cubicBezTo>
                          <a:cubicBezTo>
                            <a:pt x="1071" y="756"/>
                            <a:pt x="1083" y="754"/>
                            <a:pt x="1082" y="757"/>
                          </a:cubicBezTo>
                          <a:cubicBezTo>
                            <a:pt x="1080" y="760"/>
                            <a:pt x="1074" y="758"/>
                            <a:pt x="1073" y="763"/>
                          </a:cubicBezTo>
                          <a:cubicBezTo>
                            <a:pt x="1073" y="767"/>
                            <a:pt x="1078" y="771"/>
                            <a:pt x="1082" y="771"/>
                          </a:cubicBezTo>
                          <a:cubicBezTo>
                            <a:pt x="1084" y="771"/>
                            <a:pt x="1087" y="764"/>
                            <a:pt x="1088" y="763"/>
                          </a:cubicBezTo>
                          <a:cubicBezTo>
                            <a:pt x="1091" y="759"/>
                            <a:pt x="1094" y="756"/>
                            <a:pt x="1096" y="752"/>
                          </a:cubicBezTo>
                          <a:cubicBezTo>
                            <a:pt x="1097" y="750"/>
                            <a:pt x="1099" y="748"/>
                            <a:pt x="1100" y="746"/>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grpSp>
            <p:sp>
              <p:nvSpPr>
                <p:cNvPr id="599" name="Freeform 340">
                  <a:extLst>
                    <a:ext uri="{FF2B5EF4-FFF2-40B4-BE49-F238E27FC236}">
                      <a16:creationId xmlns:a16="http://schemas.microsoft.com/office/drawing/2014/main" id="{8BAA0E1C-0F0E-4398-83EA-C725B98ACEB5}"/>
                    </a:ext>
                  </a:extLst>
                </p:cNvPr>
                <p:cNvSpPr>
                  <a:spLocks/>
                </p:cNvSpPr>
                <p:nvPr/>
              </p:nvSpPr>
              <p:spPr bwMode="auto">
                <a:xfrm>
                  <a:off x="812800" y="2689260"/>
                  <a:ext cx="1588" cy="6350"/>
                </a:xfrm>
                <a:custGeom>
                  <a:avLst/>
                  <a:gdLst>
                    <a:gd name="T0" fmla="*/ 1 w 1"/>
                    <a:gd name="T1" fmla="*/ 3 h 6"/>
                    <a:gd name="T2" fmla="*/ 1 w 1"/>
                    <a:gd name="T3" fmla="*/ 3 h 6"/>
                  </a:gdLst>
                  <a:ahLst/>
                  <a:cxnLst>
                    <a:cxn ang="0">
                      <a:pos x="T0" y="T1"/>
                    </a:cxn>
                    <a:cxn ang="0">
                      <a:pos x="T2" y="T3"/>
                    </a:cxn>
                  </a:cxnLst>
                  <a:rect l="0" t="0" r="r" b="b"/>
                  <a:pathLst>
                    <a:path w="1" h="6">
                      <a:moveTo>
                        <a:pt x="1" y="3"/>
                      </a:moveTo>
                      <a:cubicBezTo>
                        <a:pt x="0" y="6"/>
                        <a:pt x="1" y="0"/>
                        <a:pt x="1" y="3"/>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00" name="Freeform 341">
                  <a:extLst>
                    <a:ext uri="{FF2B5EF4-FFF2-40B4-BE49-F238E27FC236}">
                      <a16:creationId xmlns:a16="http://schemas.microsoft.com/office/drawing/2014/main" id="{731125DB-3B14-4AE4-85DD-0B4F0E85352F}"/>
                    </a:ext>
                  </a:extLst>
                </p:cNvPr>
                <p:cNvSpPr>
                  <a:spLocks/>
                </p:cNvSpPr>
                <p:nvPr/>
              </p:nvSpPr>
              <p:spPr bwMode="auto">
                <a:xfrm>
                  <a:off x="806450" y="2681323"/>
                  <a:ext cx="7938" cy="14288"/>
                </a:xfrm>
                <a:custGeom>
                  <a:avLst/>
                  <a:gdLst>
                    <a:gd name="T0" fmla="*/ 3 w 7"/>
                    <a:gd name="T1" fmla="*/ 5 h 13"/>
                    <a:gd name="T2" fmla="*/ 7 w 7"/>
                    <a:gd name="T3" fmla="*/ 10 h 13"/>
                    <a:gd name="T4" fmla="*/ 3 w 7"/>
                    <a:gd name="T5" fmla="*/ 5 h 13"/>
                  </a:gdLst>
                  <a:ahLst/>
                  <a:cxnLst>
                    <a:cxn ang="0">
                      <a:pos x="T0" y="T1"/>
                    </a:cxn>
                    <a:cxn ang="0">
                      <a:pos x="T2" y="T3"/>
                    </a:cxn>
                    <a:cxn ang="0">
                      <a:pos x="T4" y="T5"/>
                    </a:cxn>
                  </a:cxnLst>
                  <a:rect l="0" t="0" r="r" b="b"/>
                  <a:pathLst>
                    <a:path w="7" h="13">
                      <a:moveTo>
                        <a:pt x="3" y="5"/>
                      </a:moveTo>
                      <a:cubicBezTo>
                        <a:pt x="0" y="9"/>
                        <a:pt x="6" y="13"/>
                        <a:pt x="7" y="10"/>
                      </a:cubicBezTo>
                      <a:cubicBezTo>
                        <a:pt x="7" y="7"/>
                        <a:pt x="6" y="0"/>
                        <a:pt x="3" y="5"/>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sp>
            <p:nvSpPr>
              <p:cNvPr id="79" name="Freeform 824">
                <a:extLst>
                  <a:ext uri="{FF2B5EF4-FFF2-40B4-BE49-F238E27FC236}">
                    <a16:creationId xmlns:a16="http://schemas.microsoft.com/office/drawing/2014/main" id="{8A53E40B-C36A-4DA3-92FE-939B8C0CCBCA}"/>
                  </a:ext>
                </a:extLst>
              </p:cNvPr>
              <p:cNvSpPr>
                <a:spLocks/>
              </p:cNvSpPr>
              <p:nvPr/>
            </p:nvSpPr>
            <p:spPr bwMode="auto">
              <a:xfrm>
                <a:off x="9174015" y="2526391"/>
                <a:ext cx="6350" cy="23813"/>
              </a:xfrm>
              <a:custGeom>
                <a:avLst/>
                <a:gdLst>
                  <a:gd name="T0" fmla="*/ 3 w 6"/>
                  <a:gd name="T1" fmla="*/ 12 h 23"/>
                  <a:gd name="T2" fmla="*/ 3 w 6"/>
                  <a:gd name="T3" fmla="*/ 12 h 23"/>
                </a:gdLst>
                <a:ahLst/>
                <a:cxnLst>
                  <a:cxn ang="0">
                    <a:pos x="T0" y="T1"/>
                  </a:cxn>
                  <a:cxn ang="0">
                    <a:pos x="T2" y="T3"/>
                  </a:cxn>
                </a:cxnLst>
                <a:rect l="0" t="0" r="r" b="b"/>
                <a:pathLst>
                  <a:path w="6" h="23">
                    <a:moveTo>
                      <a:pt x="3" y="12"/>
                    </a:moveTo>
                    <a:cubicBezTo>
                      <a:pt x="6" y="0"/>
                      <a:pt x="0" y="23"/>
                      <a:pt x="3" y="12"/>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80" name="Freeform 826">
                <a:extLst>
                  <a:ext uri="{FF2B5EF4-FFF2-40B4-BE49-F238E27FC236}">
                    <a16:creationId xmlns:a16="http://schemas.microsoft.com/office/drawing/2014/main" id="{C28CEC7F-7380-4452-AD53-37489C35C101}"/>
                  </a:ext>
                </a:extLst>
              </p:cNvPr>
              <p:cNvSpPr>
                <a:spLocks/>
              </p:cNvSpPr>
              <p:nvPr/>
            </p:nvSpPr>
            <p:spPr bwMode="auto">
              <a:xfrm>
                <a:off x="11626706" y="2062836"/>
                <a:ext cx="1588" cy="1588"/>
              </a:xfrm>
              <a:custGeom>
                <a:avLst/>
                <a:gdLst>
                  <a:gd name="T0" fmla="*/ 0 w 1"/>
                  <a:gd name="T1" fmla="*/ 0 h 1"/>
                  <a:gd name="T2" fmla="*/ 0 w 1"/>
                  <a:gd name="T3" fmla="*/ 0 h 1"/>
                  <a:gd name="T4" fmla="*/ 0 w 1"/>
                  <a:gd name="T5" fmla="*/ 0 h 1"/>
                </a:gdLst>
                <a:ahLst/>
                <a:cxnLst>
                  <a:cxn ang="0">
                    <a:pos x="T0" y="T1"/>
                  </a:cxn>
                  <a:cxn ang="0">
                    <a:pos x="T2" y="T3"/>
                  </a:cxn>
                  <a:cxn ang="0">
                    <a:pos x="T4" y="T5"/>
                  </a:cxn>
                </a:cxnLst>
                <a:rect l="0" t="0" r="r" b="b"/>
                <a:pathLst>
                  <a:path w="1" h="1">
                    <a:moveTo>
                      <a:pt x="0" y="0"/>
                    </a:moveTo>
                    <a:cubicBezTo>
                      <a:pt x="0" y="0"/>
                      <a:pt x="0" y="0"/>
                      <a:pt x="0" y="0"/>
                    </a:cubicBezTo>
                    <a:cubicBezTo>
                      <a:pt x="1" y="1"/>
                      <a:pt x="1" y="1"/>
                      <a:pt x="0"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81" name="Freeform 831">
                <a:extLst>
                  <a:ext uri="{FF2B5EF4-FFF2-40B4-BE49-F238E27FC236}">
                    <a16:creationId xmlns:a16="http://schemas.microsoft.com/office/drawing/2014/main" id="{AEB378BA-3166-4B66-ABD1-ED9FF42359C5}"/>
                  </a:ext>
                </a:extLst>
              </p:cNvPr>
              <p:cNvSpPr>
                <a:spLocks/>
              </p:cNvSpPr>
              <p:nvPr/>
            </p:nvSpPr>
            <p:spPr bwMode="auto">
              <a:xfrm>
                <a:off x="8985102" y="2502579"/>
                <a:ext cx="203200" cy="185740"/>
              </a:xfrm>
              <a:custGeom>
                <a:avLst/>
                <a:gdLst>
                  <a:gd name="T0" fmla="*/ 178 w 188"/>
                  <a:gd name="T1" fmla="*/ 35 h 175"/>
                  <a:gd name="T2" fmla="*/ 175 w 188"/>
                  <a:gd name="T3" fmla="*/ 45 h 175"/>
                  <a:gd name="T4" fmla="*/ 168 w 188"/>
                  <a:gd name="T5" fmla="*/ 58 h 175"/>
                  <a:gd name="T6" fmla="*/ 170 w 188"/>
                  <a:gd name="T7" fmla="*/ 69 h 175"/>
                  <a:gd name="T8" fmla="*/ 166 w 188"/>
                  <a:gd name="T9" fmla="*/ 84 h 175"/>
                  <a:gd name="T10" fmla="*/ 148 w 188"/>
                  <a:gd name="T11" fmla="*/ 84 h 175"/>
                  <a:gd name="T12" fmla="*/ 148 w 188"/>
                  <a:gd name="T13" fmla="*/ 95 h 175"/>
                  <a:gd name="T14" fmla="*/ 154 w 188"/>
                  <a:gd name="T15" fmla="*/ 98 h 175"/>
                  <a:gd name="T16" fmla="*/ 143 w 188"/>
                  <a:gd name="T17" fmla="*/ 105 h 175"/>
                  <a:gd name="T18" fmla="*/ 133 w 188"/>
                  <a:gd name="T19" fmla="*/ 119 h 175"/>
                  <a:gd name="T20" fmla="*/ 121 w 188"/>
                  <a:gd name="T21" fmla="*/ 123 h 175"/>
                  <a:gd name="T22" fmla="*/ 109 w 188"/>
                  <a:gd name="T23" fmla="*/ 130 h 175"/>
                  <a:gd name="T24" fmla="*/ 94 w 188"/>
                  <a:gd name="T25" fmla="*/ 139 h 175"/>
                  <a:gd name="T26" fmla="*/ 81 w 188"/>
                  <a:gd name="T27" fmla="*/ 143 h 175"/>
                  <a:gd name="T28" fmla="*/ 75 w 188"/>
                  <a:gd name="T29" fmla="*/ 153 h 175"/>
                  <a:gd name="T30" fmla="*/ 67 w 188"/>
                  <a:gd name="T31" fmla="*/ 163 h 175"/>
                  <a:gd name="T32" fmla="*/ 37 w 188"/>
                  <a:gd name="T33" fmla="*/ 172 h 175"/>
                  <a:gd name="T34" fmla="*/ 5 w 188"/>
                  <a:gd name="T35" fmla="*/ 170 h 175"/>
                  <a:gd name="T36" fmla="*/ 8 w 188"/>
                  <a:gd name="T37" fmla="*/ 163 h 175"/>
                  <a:gd name="T38" fmla="*/ 23 w 188"/>
                  <a:gd name="T39" fmla="*/ 159 h 175"/>
                  <a:gd name="T40" fmla="*/ 54 w 188"/>
                  <a:gd name="T41" fmla="*/ 150 h 175"/>
                  <a:gd name="T42" fmla="*/ 63 w 188"/>
                  <a:gd name="T43" fmla="*/ 138 h 175"/>
                  <a:gd name="T44" fmla="*/ 74 w 188"/>
                  <a:gd name="T45" fmla="*/ 130 h 175"/>
                  <a:gd name="T46" fmla="*/ 86 w 188"/>
                  <a:gd name="T47" fmla="*/ 123 h 175"/>
                  <a:gd name="T48" fmla="*/ 90 w 188"/>
                  <a:gd name="T49" fmla="*/ 113 h 175"/>
                  <a:gd name="T50" fmla="*/ 99 w 188"/>
                  <a:gd name="T51" fmla="*/ 106 h 175"/>
                  <a:gd name="T52" fmla="*/ 112 w 188"/>
                  <a:gd name="T53" fmla="*/ 97 h 175"/>
                  <a:gd name="T54" fmla="*/ 136 w 188"/>
                  <a:gd name="T55" fmla="*/ 72 h 175"/>
                  <a:gd name="T56" fmla="*/ 153 w 188"/>
                  <a:gd name="T57" fmla="*/ 47 h 175"/>
                  <a:gd name="T58" fmla="*/ 162 w 188"/>
                  <a:gd name="T59" fmla="*/ 18 h 175"/>
                  <a:gd name="T60" fmla="*/ 168 w 188"/>
                  <a:gd name="T61" fmla="*/ 9 h 175"/>
                  <a:gd name="T62" fmla="*/ 177 w 188"/>
                  <a:gd name="T63" fmla="*/ 3 h 175"/>
                  <a:gd name="T64" fmla="*/ 178 w 188"/>
                  <a:gd name="T65" fmla="*/ 3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8" h="175">
                    <a:moveTo>
                      <a:pt x="178" y="35"/>
                    </a:moveTo>
                    <a:cubicBezTo>
                      <a:pt x="177" y="38"/>
                      <a:pt x="177" y="42"/>
                      <a:pt x="175" y="45"/>
                    </a:cubicBezTo>
                    <a:cubicBezTo>
                      <a:pt x="173" y="50"/>
                      <a:pt x="169" y="53"/>
                      <a:pt x="168" y="58"/>
                    </a:cubicBezTo>
                    <a:cubicBezTo>
                      <a:pt x="168" y="62"/>
                      <a:pt x="169" y="65"/>
                      <a:pt x="170" y="69"/>
                    </a:cubicBezTo>
                    <a:cubicBezTo>
                      <a:pt x="170" y="74"/>
                      <a:pt x="168" y="80"/>
                      <a:pt x="166" y="84"/>
                    </a:cubicBezTo>
                    <a:cubicBezTo>
                      <a:pt x="161" y="95"/>
                      <a:pt x="154" y="77"/>
                      <a:pt x="148" y="84"/>
                    </a:cubicBezTo>
                    <a:cubicBezTo>
                      <a:pt x="147" y="86"/>
                      <a:pt x="145" y="94"/>
                      <a:pt x="148" y="95"/>
                    </a:cubicBezTo>
                    <a:cubicBezTo>
                      <a:pt x="149" y="96"/>
                      <a:pt x="157" y="93"/>
                      <a:pt x="154" y="98"/>
                    </a:cubicBezTo>
                    <a:cubicBezTo>
                      <a:pt x="152" y="101"/>
                      <a:pt x="146" y="102"/>
                      <a:pt x="143" y="105"/>
                    </a:cubicBezTo>
                    <a:cubicBezTo>
                      <a:pt x="139" y="109"/>
                      <a:pt x="137" y="115"/>
                      <a:pt x="133" y="119"/>
                    </a:cubicBezTo>
                    <a:cubicBezTo>
                      <a:pt x="130" y="122"/>
                      <a:pt x="125" y="122"/>
                      <a:pt x="121" y="123"/>
                    </a:cubicBezTo>
                    <a:cubicBezTo>
                      <a:pt x="116" y="125"/>
                      <a:pt x="112" y="126"/>
                      <a:pt x="109" y="130"/>
                    </a:cubicBezTo>
                    <a:cubicBezTo>
                      <a:pt x="104" y="134"/>
                      <a:pt x="99" y="137"/>
                      <a:pt x="94" y="139"/>
                    </a:cubicBezTo>
                    <a:cubicBezTo>
                      <a:pt x="90" y="140"/>
                      <a:pt x="84" y="139"/>
                      <a:pt x="81" y="143"/>
                    </a:cubicBezTo>
                    <a:cubicBezTo>
                      <a:pt x="78" y="145"/>
                      <a:pt x="77" y="150"/>
                      <a:pt x="75" y="153"/>
                    </a:cubicBezTo>
                    <a:cubicBezTo>
                      <a:pt x="73" y="157"/>
                      <a:pt x="71" y="160"/>
                      <a:pt x="67" y="163"/>
                    </a:cubicBezTo>
                    <a:cubicBezTo>
                      <a:pt x="58" y="167"/>
                      <a:pt x="47" y="170"/>
                      <a:pt x="37" y="172"/>
                    </a:cubicBezTo>
                    <a:cubicBezTo>
                      <a:pt x="27" y="174"/>
                      <a:pt x="14" y="175"/>
                      <a:pt x="5" y="170"/>
                    </a:cubicBezTo>
                    <a:cubicBezTo>
                      <a:pt x="0" y="168"/>
                      <a:pt x="5" y="164"/>
                      <a:pt x="8" y="163"/>
                    </a:cubicBezTo>
                    <a:cubicBezTo>
                      <a:pt x="13" y="160"/>
                      <a:pt x="18" y="159"/>
                      <a:pt x="23" y="159"/>
                    </a:cubicBezTo>
                    <a:cubicBezTo>
                      <a:pt x="33" y="157"/>
                      <a:pt x="45" y="156"/>
                      <a:pt x="54" y="150"/>
                    </a:cubicBezTo>
                    <a:cubicBezTo>
                      <a:pt x="58" y="147"/>
                      <a:pt x="61" y="143"/>
                      <a:pt x="63" y="138"/>
                    </a:cubicBezTo>
                    <a:cubicBezTo>
                      <a:pt x="66" y="134"/>
                      <a:pt x="69" y="132"/>
                      <a:pt x="74" y="130"/>
                    </a:cubicBezTo>
                    <a:cubicBezTo>
                      <a:pt x="79" y="129"/>
                      <a:pt x="82" y="127"/>
                      <a:pt x="86" y="123"/>
                    </a:cubicBezTo>
                    <a:cubicBezTo>
                      <a:pt x="89" y="120"/>
                      <a:pt x="87" y="116"/>
                      <a:pt x="90" y="113"/>
                    </a:cubicBezTo>
                    <a:cubicBezTo>
                      <a:pt x="91" y="110"/>
                      <a:pt x="96" y="108"/>
                      <a:pt x="99" y="106"/>
                    </a:cubicBezTo>
                    <a:cubicBezTo>
                      <a:pt x="103" y="103"/>
                      <a:pt x="108" y="100"/>
                      <a:pt x="112" y="97"/>
                    </a:cubicBezTo>
                    <a:cubicBezTo>
                      <a:pt x="121" y="90"/>
                      <a:pt x="129" y="81"/>
                      <a:pt x="136" y="72"/>
                    </a:cubicBezTo>
                    <a:cubicBezTo>
                      <a:pt x="142" y="64"/>
                      <a:pt x="149" y="56"/>
                      <a:pt x="153" y="47"/>
                    </a:cubicBezTo>
                    <a:cubicBezTo>
                      <a:pt x="158" y="38"/>
                      <a:pt x="159" y="27"/>
                      <a:pt x="162" y="18"/>
                    </a:cubicBezTo>
                    <a:cubicBezTo>
                      <a:pt x="164" y="14"/>
                      <a:pt x="165" y="11"/>
                      <a:pt x="168" y="9"/>
                    </a:cubicBezTo>
                    <a:cubicBezTo>
                      <a:pt x="170" y="7"/>
                      <a:pt x="174" y="3"/>
                      <a:pt x="177" y="3"/>
                    </a:cubicBezTo>
                    <a:cubicBezTo>
                      <a:pt x="188" y="0"/>
                      <a:pt x="179" y="31"/>
                      <a:pt x="178" y="35"/>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82" name="Freeform 835">
                <a:extLst>
                  <a:ext uri="{FF2B5EF4-FFF2-40B4-BE49-F238E27FC236}">
                    <a16:creationId xmlns:a16="http://schemas.microsoft.com/office/drawing/2014/main" id="{DD04713B-85F7-4094-A5F1-5D8C839B8292}"/>
                  </a:ext>
                </a:extLst>
              </p:cNvPr>
              <p:cNvSpPr>
                <a:spLocks/>
              </p:cNvSpPr>
              <p:nvPr/>
            </p:nvSpPr>
            <p:spPr bwMode="auto">
              <a:xfrm>
                <a:off x="10182079" y="2669268"/>
                <a:ext cx="0" cy="158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1"/>
                      <a:pt x="0" y="1"/>
                    </a:cubicBezTo>
                    <a:cubicBezTo>
                      <a:pt x="0" y="1"/>
                      <a:pt x="0" y="0"/>
                      <a:pt x="0" y="2"/>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83" name="Freeform 836">
                <a:extLst>
                  <a:ext uri="{FF2B5EF4-FFF2-40B4-BE49-F238E27FC236}">
                    <a16:creationId xmlns:a16="http://schemas.microsoft.com/office/drawing/2014/main" id="{D03556EF-C657-4761-8DD5-54F8A613A462}"/>
                  </a:ext>
                </a:extLst>
              </p:cNvPr>
              <p:cNvSpPr>
                <a:spLocks/>
              </p:cNvSpPr>
              <p:nvPr/>
            </p:nvSpPr>
            <p:spPr bwMode="auto">
              <a:xfrm>
                <a:off x="10182079" y="2670856"/>
                <a:ext cx="1588" cy="1588"/>
              </a:xfrm>
              <a:custGeom>
                <a:avLst/>
                <a:gdLst>
                  <a:gd name="T0" fmla="*/ 0 w 1"/>
                  <a:gd name="T1" fmla="*/ 0 h 1"/>
                  <a:gd name="T2" fmla="*/ 0 w 1"/>
                  <a:gd name="T3" fmla="*/ 0 h 1"/>
                  <a:gd name="T4" fmla="*/ 0 w 1"/>
                  <a:gd name="T5" fmla="*/ 0 h 1"/>
                </a:gdLst>
                <a:ahLst/>
                <a:cxnLst>
                  <a:cxn ang="0">
                    <a:pos x="T0" y="T1"/>
                  </a:cxn>
                  <a:cxn ang="0">
                    <a:pos x="T2" y="T3"/>
                  </a:cxn>
                  <a:cxn ang="0">
                    <a:pos x="T4" y="T5"/>
                  </a:cxn>
                </a:cxnLst>
                <a:rect l="0" t="0" r="r" b="b"/>
                <a:pathLst>
                  <a:path w="1" h="1">
                    <a:moveTo>
                      <a:pt x="0" y="0"/>
                    </a:moveTo>
                    <a:cubicBezTo>
                      <a:pt x="0" y="0"/>
                      <a:pt x="0" y="0"/>
                      <a:pt x="0" y="0"/>
                    </a:cubicBezTo>
                    <a:cubicBezTo>
                      <a:pt x="1" y="1"/>
                      <a:pt x="0" y="0"/>
                      <a:pt x="0"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nvGrpSpPr>
              <p:cNvPr id="84" name="Group 83">
                <a:extLst>
                  <a:ext uri="{FF2B5EF4-FFF2-40B4-BE49-F238E27FC236}">
                    <a16:creationId xmlns:a16="http://schemas.microsoft.com/office/drawing/2014/main" id="{268CEFEE-58EF-4B86-92AB-961E580007D0}"/>
                  </a:ext>
                </a:extLst>
              </p:cNvPr>
              <p:cNvGrpSpPr/>
              <p:nvPr/>
            </p:nvGrpSpPr>
            <p:grpSpPr>
              <a:xfrm>
                <a:off x="9277203" y="4783843"/>
                <a:ext cx="2062166" cy="1233502"/>
                <a:chOff x="9277203" y="4783843"/>
                <a:chExt cx="2062166" cy="1233502"/>
              </a:xfrm>
              <a:grpFill/>
            </p:grpSpPr>
            <p:grpSp>
              <p:nvGrpSpPr>
                <p:cNvPr id="589" name="Group 588">
                  <a:extLst>
                    <a:ext uri="{FF2B5EF4-FFF2-40B4-BE49-F238E27FC236}">
                      <a16:creationId xmlns:a16="http://schemas.microsoft.com/office/drawing/2014/main" id="{99E899BB-0F9B-40B4-8132-E223A93CDEFA}"/>
                    </a:ext>
                  </a:extLst>
                </p:cNvPr>
                <p:cNvGrpSpPr/>
                <p:nvPr/>
              </p:nvGrpSpPr>
              <p:grpSpPr>
                <a:xfrm>
                  <a:off x="9277203" y="4783843"/>
                  <a:ext cx="1279527" cy="1116025"/>
                  <a:chOff x="9340864" y="4986400"/>
                  <a:chExt cx="1279527" cy="1116025"/>
                </a:xfrm>
                <a:grpFill/>
              </p:grpSpPr>
              <p:sp>
                <p:nvSpPr>
                  <p:cNvPr id="594" name="Freeform 735">
                    <a:extLst>
                      <a:ext uri="{FF2B5EF4-FFF2-40B4-BE49-F238E27FC236}">
                        <a16:creationId xmlns:a16="http://schemas.microsoft.com/office/drawing/2014/main" id="{7A447524-398C-44A5-89F0-7EF6187B9CF8}"/>
                      </a:ext>
                    </a:extLst>
                  </p:cNvPr>
                  <p:cNvSpPr>
                    <a:spLocks/>
                  </p:cNvSpPr>
                  <p:nvPr/>
                </p:nvSpPr>
                <p:spPr bwMode="auto">
                  <a:xfrm>
                    <a:off x="9340864" y="4986400"/>
                    <a:ext cx="1279527" cy="952511"/>
                  </a:xfrm>
                  <a:custGeom>
                    <a:avLst/>
                    <a:gdLst>
                      <a:gd name="T0" fmla="*/ 1173 w 1187"/>
                      <a:gd name="T1" fmla="*/ 500 h 893"/>
                      <a:gd name="T2" fmla="*/ 1162 w 1187"/>
                      <a:gd name="T3" fmla="*/ 439 h 893"/>
                      <a:gd name="T4" fmla="*/ 1105 w 1187"/>
                      <a:gd name="T5" fmla="*/ 377 h 893"/>
                      <a:gd name="T6" fmla="*/ 1078 w 1187"/>
                      <a:gd name="T7" fmla="*/ 355 h 893"/>
                      <a:gd name="T8" fmla="*/ 1041 w 1187"/>
                      <a:gd name="T9" fmla="*/ 283 h 893"/>
                      <a:gd name="T10" fmla="*/ 990 w 1187"/>
                      <a:gd name="T11" fmla="*/ 256 h 893"/>
                      <a:gd name="T12" fmla="*/ 957 w 1187"/>
                      <a:gd name="T13" fmla="*/ 184 h 893"/>
                      <a:gd name="T14" fmla="*/ 932 w 1187"/>
                      <a:gd name="T15" fmla="*/ 119 h 893"/>
                      <a:gd name="T16" fmla="*/ 894 w 1187"/>
                      <a:gd name="T17" fmla="*/ 84 h 893"/>
                      <a:gd name="T18" fmla="*/ 874 w 1187"/>
                      <a:gd name="T19" fmla="*/ 35 h 893"/>
                      <a:gd name="T20" fmla="*/ 847 w 1187"/>
                      <a:gd name="T21" fmla="*/ 29 h 893"/>
                      <a:gd name="T22" fmla="*/ 838 w 1187"/>
                      <a:gd name="T23" fmla="*/ 72 h 893"/>
                      <a:gd name="T24" fmla="*/ 817 w 1187"/>
                      <a:gd name="T25" fmla="*/ 196 h 893"/>
                      <a:gd name="T26" fmla="*/ 719 w 1187"/>
                      <a:gd name="T27" fmla="*/ 168 h 893"/>
                      <a:gd name="T28" fmla="*/ 669 w 1187"/>
                      <a:gd name="T29" fmla="*/ 104 h 893"/>
                      <a:gd name="T30" fmla="*/ 689 w 1187"/>
                      <a:gd name="T31" fmla="*/ 69 h 893"/>
                      <a:gd name="T32" fmla="*/ 682 w 1187"/>
                      <a:gd name="T33" fmla="*/ 43 h 893"/>
                      <a:gd name="T34" fmla="*/ 636 w 1187"/>
                      <a:gd name="T35" fmla="*/ 40 h 893"/>
                      <a:gd name="T36" fmla="*/ 582 w 1187"/>
                      <a:gd name="T37" fmla="*/ 24 h 893"/>
                      <a:gd name="T38" fmla="*/ 574 w 1187"/>
                      <a:gd name="T39" fmla="*/ 26 h 893"/>
                      <a:gd name="T40" fmla="*/ 553 w 1187"/>
                      <a:gd name="T41" fmla="*/ 48 h 893"/>
                      <a:gd name="T42" fmla="*/ 516 w 1187"/>
                      <a:gd name="T43" fmla="*/ 56 h 893"/>
                      <a:gd name="T44" fmla="*/ 493 w 1187"/>
                      <a:gd name="T45" fmla="*/ 87 h 893"/>
                      <a:gd name="T46" fmla="*/ 481 w 1187"/>
                      <a:gd name="T47" fmla="*/ 129 h 893"/>
                      <a:gd name="T48" fmla="*/ 449 w 1187"/>
                      <a:gd name="T49" fmla="*/ 138 h 893"/>
                      <a:gd name="T50" fmla="*/ 414 w 1187"/>
                      <a:gd name="T51" fmla="*/ 98 h 893"/>
                      <a:gd name="T52" fmla="*/ 373 w 1187"/>
                      <a:gd name="T53" fmla="*/ 112 h 893"/>
                      <a:gd name="T54" fmla="*/ 350 w 1187"/>
                      <a:gd name="T55" fmla="*/ 143 h 893"/>
                      <a:gd name="T56" fmla="*/ 336 w 1187"/>
                      <a:gd name="T57" fmla="*/ 163 h 893"/>
                      <a:gd name="T58" fmla="*/ 316 w 1187"/>
                      <a:gd name="T59" fmla="*/ 165 h 893"/>
                      <a:gd name="T60" fmla="*/ 321 w 1187"/>
                      <a:gd name="T61" fmla="*/ 191 h 893"/>
                      <a:gd name="T62" fmla="*/ 290 w 1187"/>
                      <a:gd name="T63" fmla="*/ 179 h 893"/>
                      <a:gd name="T64" fmla="*/ 259 w 1187"/>
                      <a:gd name="T65" fmla="*/ 235 h 893"/>
                      <a:gd name="T66" fmla="*/ 170 w 1187"/>
                      <a:gd name="T67" fmla="*/ 287 h 893"/>
                      <a:gd name="T68" fmla="*/ 79 w 1187"/>
                      <a:gd name="T69" fmla="*/ 319 h 893"/>
                      <a:gd name="T70" fmla="*/ 23 w 1187"/>
                      <a:gd name="T71" fmla="*/ 357 h 893"/>
                      <a:gd name="T72" fmla="*/ 31 w 1187"/>
                      <a:gd name="T73" fmla="*/ 450 h 893"/>
                      <a:gd name="T74" fmla="*/ 21 w 1187"/>
                      <a:gd name="T75" fmla="*/ 483 h 893"/>
                      <a:gd name="T76" fmla="*/ 8 w 1187"/>
                      <a:gd name="T77" fmla="*/ 472 h 893"/>
                      <a:gd name="T78" fmla="*/ 75 w 1187"/>
                      <a:gd name="T79" fmla="*/ 634 h 893"/>
                      <a:gd name="T80" fmla="*/ 69 w 1187"/>
                      <a:gd name="T81" fmla="*/ 704 h 893"/>
                      <a:gd name="T82" fmla="*/ 90 w 1187"/>
                      <a:gd name="T83" fmla="*/ 746 h 893"/>
                      <a:gd name="T84" fmla="*/ 233 w 1187"/>
                      <a:gd name="T85" fmla="*/ 715 h 893"/>
                      <a:gd name="T86" fmla="*/ 306 w 1187"/>
                      <a:gd name="T87" fmla="*/ 717 h 893"/>
                      <a:gd name="T88" fmla="*/ 424 w 1187"/>
                      <a:gd name="T89" fmla="*/ 664 h 893"/>
                      <a:gd name="T90" fmla="*/ 565 w 1187"/>
                      <a:gd name="T91" fmla="*/ 654 h 893"/>
                      <a:gd name="T92" fmla="*/ 621 w 1187"/>
                      <a:gd name="T93" fmla="*/ 678 h 893"/>
                      <a:gd name="T94" fmla="*/ 654 w 1187"/>
                      <a:gd name="T95" fmla="*/ 730 h 893"/>
                      <a:gd name="T96" fmla="*/ 707 w 1187"/>
                      <a:gd name="T97" fmla="*/ 708 h 893"/>
                      <a:gd name="T98" fmla="*/ 728 w 1187"/>
                      <a:gd name="T99" fmla="*/ 693 h 893"/>
                      <a:gd name="T100" fmla="*/ 710 w 1187"/>
                      <a:gd name="T101" fmla="*/ 759 h 893"/>
                      <a:gd name="T102" fmla="*/ 748 w 1187"/>
                      <a:gd name="T103" fmla="*/ 756 h 893"/>
                      <a:gd name="T104" fmla="*/ 773 w 1187"/>
                      <a:gd name="T105" fmla="*/ 787 h 893"/>
                      <a:gd name="T106" fmla="*/ 833 w 1187"/>
                      <a:gd name="T107" fmla="*/ 863 h 893"/>
                      <a:gd name="T108" fmla="*/ 914 w 1187"/>
                      <a:gd name="T109" fmla="*/ 864 h 893"/>
                      <a:gd name="T110" fmla="*/ 933 w 1187"/>
                      <a:gd name="T111" fmla="*/ 865 h 893"/>
                      <a:gd name="T112" fmla="*/ 973 w 1187"/>
                      <a:gd name="T113" fmla="*/ 879 h 893"/>
                      <a:gd name="T114" fmla="*/ 1077 w 1187"/>
                      <a:gd name="T115" fmla="*/ 836 h 893"/>
                      <a:gd name="T116" fmla="*/ 1103 w 1187"/>
                      <a:gd name="T117" fmla="*/ 749 h 893"/>
                      <a:gd name="T118" fmla="*/ 1142 w 1187"/>
                      <a:gd name="T119" fmla="*/ 679 h 893"/>
                      <a:gd name="T120" fmla="*/ 1179 w 1187"/>
                      <a:gd name="T121" fmla="*/ 585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87" h="893">
                        <a:moveTo>
                          <a:pt x="1186" y="530"/>
                        </a:moveTo>
                        <a:cubicBezTo>
                          <a:pt x="1186" y="530"/>
                          <a:pt x="1186" y="530"/>
                          <a:pt x="1186" y="530"/>
                        </a:cubicBezTo>
                        <a:cubicBezTo>
                          <a:pt x="1185" y="526"/>
                          <a:pt x="1183" y="524"/>
                          <a:pt x="1182" y="521"/>
                        </a:cubicBezTo>
                        <a:cubicBezTo>
                          <a:pt x="1182" y="519"/>
                          <a:pt x="1182" y="517"/>
                          <a:pt x="1182" y="516"/>
                        </a:cubicBezTo>
                        <a:cubicBezTo>
                          <a:pt x="1182" y="514"/>
                          <a:pt x="1184" y="515"/>
                          <a:pt x="1181" y="514"/>
                        </a:cubicBezTo>
                        <a:cubicBezTo>
                          <a:pt x="1180" y="514"/>
                          <a:pt x="1178" y="515"/>
                          <a:pt x="1177" y="514"/>
                        </a:cubicBezTo>
                        <a:cubicBezTo>
                          <a:pt x="1176" y="513"/>
                          <a:pt x="1175" y="511"/>
                          <a:pt x="1175" y="509"/>
                        </a:cubicBezTo>
                        <a:cubicBezTo>
                          <a:pt x="1173" y="507"/>
                          <a:pt x="1171" y="503"/>
                          <a:pt x="1173" y="500"/>
                        </a:cubicBezTo>
                        <a:cubicBezTo>
                          <a:pt x="1174" y="499"/>
                          <a:pt x="1175" y="498"/>
                          <a:pt x="1176" y="497"/>
                        </a:cubicBezTo>
                        <a:cubicBezTo>
                          <a:pt x="1177" y="496"/>
                          <a:pt x="1177" y="494"/>
                          <a:pt x="1177" y="493"/>
                        </a:cubicBezTo>
                        <a:cubicBezTo>
                          <a:pt x="1177" y="489"/>
                          <a:pt x="1176" y="486"/>
                          <a:pt x="1175" y="483"/>
                        </a:cubicBezTo>
                        <a:cubicBezTo>
                          <a:pt x="1173" y="479"/>
                          <a:pt x="1172" y="475"/>
                          <a:pt x="1173" y="471"/>
                        </a:cubicBezTo>
                        <a:cubicBezTo>
                          <a:pt x="1174" y="468"/>
                          <a:pt x="1176" y="465"/>
                          <a:pt x="1174" y="462"/>
                        </a:cubicBezTo>
                        <a:cubicBezTo>
                          <a:pt x="1172" y="459"/>
                          <a:pt x="1169" y="458"/>
                          <a:pt x="1167" y="455"/>
                        </a:cubicBezTo>
                        <a:cubicBezTo>
                          <a:pt x="1165" y="452"/>
                          <a:pt x="1166" y="449"/>
                          <a:pt x="1166" y="446"/>
                        </a:cubicBezTo>
                        <a:cubicBezTo>
                          <a:pt x="1165" y="443"/>
                          <a:pt x="1165" y="441"/>
                          <a:pt x="1162" y="439"/>
                        </a:cubicBezTo>
                        <a:cubicBezTo>
                          <a:pt x="1161" y="438"/>
                          <a:pt x="1159" y="438"/>
                          <a:pt x="1158" y="437"/>
                        </a:cubicBezTo>
                        <a:cubicBezTo>
                          <a:pt x="1156" y="435"/>
                          <a:pt x="1156" y="432"/>
                          <a:pt x="1156" y="430"/>
                        </a:cubicBezTo>
                        <a:cubicBezTo>
                          <a:pt x="1152" y="423"/>
                          <a:pt x="1143" y="420"/>
                          <a:pt x="1139" y="413"/>
                        </a:cubicBezTo>
                        <a:cubicBezTo>
                          <a:pt x="1137" y="410"/>
                          <a:pt x="1137" y="406"/>
                          <a:pt x="1134" y="405"/>
                        </a:cubicBezTo>
                        <a:cubicBezTo>
                          <a:pt x="1130" y="402"/>
                          <a:pt x="1126" y="403"/>
                          <a:pt x="1123" y="400"/>
                        </a:cubicBezTo>
                        <a:cubicBezTo>
                          <a:pt x="1120" y="398"/>
                          <a:pt x="1119" y="395"/>
                          <a:pt x="1116" y="393"/>
                        </a:cubicBezTo>
                        <a:cubicBezTo>
                          <a:pt x="1113" y="391"/>
                          <a:pt x="1108" y="390"/>
                          <a:pt x="1106" y="388"/>
                        </a:cubicBezTo>
                        <a:cubicBezTo>
                          <a:pt x="1104" y="385"/>
                          <a:pt x="1106" y="380"/>
                          <a:pt x="1105" y="377"/>
                        </a:cubicBezTo>
                        <a:cubicBezTo>
                          <a:pt x="1104" y="373"/>
                          <a:pt x="1103" y="371"/>
                          <a:pt x="1103" y="368"/>
                        </a:cubicBezTo>
                        <a:cubicBezTo>
                          <a:pt x="1104" y="364"/>
                          <a:pt x="1105" y="362"/>
                          <a:pt x="1104" y="358"/>
                        </a:cubicBezTo>
                        <a:cubicBezTo>
                          <a:pt x="1103" y="356"/>
                          <a:pt x="1102" y="352"/>
                          <a:pt x="1099" y="355"/>
                        </a:cubicBezTo>
                        <a:cubicBezTo>
                          <a:pt x="1097" y="359"/>
                          <a:pt x="1097" y="359"/>
                          <a:pt x="1093" y="356"/>
                        </a:cubicBezTo>
                        <a:cubicBezTo>
                          <a:pt x="1092" y="355"/>
                          <a:pt x="1091" y="355"/>
                          <a:pt x="1089" y="353"/>
                        </a:cubicBezTo>
                        <a:cubicBezTo>
                          <a:pt x="1088" y="352"/>
                          <a:pt x="1087" y="349"/>
                          <a:pt x="1085" y="349"/>
                        </a:cubicBezTo>
                        <a:cubicBezTo>
                          <a:pt x="1081" y="348"/>
                          <a:pt x="1085" y="354"/>
                          <a:pt x="1082" y="356"/>
                        </a:cubicBezTo>
                        <a:cubicBezTo>
                          <a:pt x="1081" y="357"/>
                          <a:pt x="1080" y="355"/>
                          <a:pt x="1078" y="355"/>
                        </a:cubicBezTo>
                        <a:cubicBezTo>
                          <a:pt x="1075" y="354"/>
                          <a:pt x="1073" y="354"/>
                          <a:pt x="1072" y="352"/>
                        </a:cubicBezTo>
                        <a:cubicBezTo>
                          <a:pt x="1068" y="346"/>
                          <a:pt x="1070" y="338"/>
                          <a:pt x="1068" y="332"/>
                        </a:cubicBezTo>
                        <a:cubicBezTo>
                          <a:pt x="1067" y="328"/>
                          <a:pt x="1064" y="326"/>
                          <a:pt x="1062" y="323"/>
                        </a:cubicBezTo>
                        <a:cubicBezTo>
                          <a:pt x="1060" y="320"/>
                          <a:pt x="1061" y="316"/>
                          <a:pt x="1060" y="313"/>
                        </a:cubicBezTo>
                        <a:cubicBezTo>
                          <a:pt x="1058" y="308"/>
                          <a:pt x="1045" y="305"/>
                          <a:pt x="1045" y="299"/>
                        </a:cubicBezTo>
                        <a:cubicBezTo>
                          <a:pt x="1045" y="296"/>
                          <a:pt x="1050" y="295"/>
                          <a:pt x="1048" y="291"/>
                        </a:cubicBezTo>
                        <a:cubicBezTo>
                          <a:pt x="1046" y="289"/>
                          <a:pt x="1046" y="289"/>
                          <a:pt x="1046" y="289"/>
                        </a:cubicBezTo>
                        <a:cubicBezTo>
                          <a:pt x="1044" y="287"/>
                          <a:pt x="1043" y="284"/>
                          <a:pt x="1041" y="283"/>
                        </a:cubicBezTo>
                        <a:cubicBezTo>
                          <a:pt x="1039" y="282"/>
                          <a:pt x="1037" y="284"/>
                          <a:pt x="1036" y="283"/>
                        </a:cubicBezTo>
                        <a:cubicBezTo>
                          <a:pt x="1033" y="283"/>
                          <a:pt x="1032" y="281"/>
                          <a:pt x="1031" y="280"/>
                        </a:cubicBezTo>
                        <a:cubicBezTo>
                          <a:pt x="1027" y="277"/>
                          <a:pt x="1025" y="273"/>
                          <a:pt x="1020" y="272"/>
                        </a:cubicBezTo>
                        <a:cubicBezTo>
                          <a:pt x="1017" y="272"/>
                          <a:pt x="1013" y="273"/>
                          <a:pt x="1011" y="270"/>
                        </a:cubicBezTo>
                        <a:cubicBezTo>
                          <a:pt x="1010" y="268"/>
                          <a:pt x="1011" y="264"/>
                          <a:pt x="1009" y="262"/>
                        </a:cubicBezTo>
                        <a:cubicBezTo>
                          <a:pt x="1007" y="259"/>
                          <a:pt x="1004" y="261"/>
                          <a:pt x="1000" y="260"/>
                        </a:cubicBezTo>
                        <a:cubicBezTo>
                          <a:pt x="998" y="260"/>
                          <a:pt x="998" y="258"/>
                          <a:pt x="996" y="257"/>
                        </a:cubicBezTo>
                        <a:cubicBezTo>
                          <a:pt x="994" y="256"/>
                          <a:pt x="992" y="257"/>
                          <a:pt x="990" y="256"/>
                        </a:cubicBezTo>
                        <a:cubicBezTo>
                          <a:pt x="985" y="256"/>
                          <a:pt x="981" y="253"/>
                          <a:pt x="978" y="250"/>
                        </a:cubicBezTo>
                        <a:cubicBezTo>
                          <a:pt x="977" y="249"/>
                          <a:pt x="974" y="247"/>
                          <a:pt x="974" y="245"/>
                        </a:cubicBezTo>
                        <a:cubicBezTo>
                          <a:pt x="974" y="243"/>
                          <a:pt x="976" y="240"/>
                          <a:pt x="976" y="238"/>
                        </a:cubicBezTo>
                        <a:cubicBezTo>
                          <a:pt x="976" y="234"/>
                          <a:pt x="970" y="232"/>
                          <a:pt x="969" y="228"/>
                        </a:cubicBezTo>
                        <a:cubicBezTo>
                          <a:pt x="967" y="224"/>
                          <a:pt x="968" y="219"/>
                          <a:pt x="968" y="215"/>
                        </a:cubicBezTo>
                        <a:cubicBezTo>
                          <a:pt x="968" y="211"/>
                          <a:pt x="967" y="207"/>
                          <a:pt x="967" y="203"/>
                        </a:cubicBezTo>
                        <a:cubicBezTo>
                          <a:pt x="966" y="199"/>
                          <a:pt x="967" y="194"/>
                          <a:pt x="965" y="191"/>
                        </a:cubicBezTo>
                        <a:cubicBezTo>
                          <a:pt x="963" y="187"/>
                          <a:pt x="960" y="187"/>
                          <a:pt x="957" y="184"/>
                        </a:cubicBezTo>
                        <a:cubicBezTo>
                          <a:pt x="955" y="182"/>
                          <a:pt x="954" y="178"/>
                          <a:pt x="952" y="176"/>
                        </a:cubicBezTo>
                        <a:cubicBezTo>
                          <a:pt x="950" y="173"/>
                          <a:pt x="948" y="171"/>
                          <a:pt x="948" y="167"/>
                        </a:cubicBezTo>
                        <a:cubicBezTo>
                          <a:pt x="947" y="162"/>
                          <a:pt x="948" y="156"/>
                          <a:pt x="947" y="151"/>
                        </a:cubicBezTo>
                        <a:cubicBezTo>
                          <a:pt x="947" y="148"/>
                          <a:pt x="943" y="144"/>
                          <a:pt x="944" y="140"/>
                        </a:cubicBezTo>
                        <a:cubicBezTo>
                          <a:pt x="944" y="138"/>
                          <a:pt x="946" y="137"/>
                          <a:pt x="946" y="135"/>
                        </a:cubicBezTo>
                        <a:cubicBezTo>
                          <a:pt x="946" y="133"/>
                          <a:pt x="945" y="133"/>
                          <a:pt x="944" y="131"/>
                        </a:cubicBezTo>
                        <a:cubicBezTo>
                          <a:pt x="943" y="128"/>
                          <a:pt x="946" y="128"/>
                          <a:pt x="943" y="126"/>
                        </a:cubicBezTo>
                        <a:cubicBezTo>
                          <a:pt x="940" y="123"/>
                          <a:pt x="935" y="121"/>
                          <a:pt x="932" y="119"/>
                        </a:cubicBezTo>
                        <a:cubicBezTo>
                          <a:pt x="929" y="117"/>
                          <a:pt x="926" y="115"/>
                          <a:pt x="924" y="113"/>
                        </a:cubicBezTo>
                        <a:cubicBezTo>
                          <a:pt x="922" y="112"/>
                          <a:pt x="921" y="110"/>
                          <a:pt x="920" y="108"/>
                        </a:cubicBezTo>
                        <a:cubicBezTo>
                          <a:pt x="920" y="108"/>
                          <a:pt x="920" y="107"/>
                          <a:pt x="919" y="106"/>
                        </a:cubicBezTo>
                        <a:cubicBezTo>
                          <a:pt x="918" y="105"/>
                          <a:pt x="915" y="106"/>
                          <a:pt x="913" y="106"/>
                        </a:cubicBezTo>
                        <a:cubicBezTo>
                          <a:pt x="909" y="106"/>
                          <a:pt x="909" y="109"/>
                          <a:pt x="906" y="112"/>
                        </a:cubicBezTo>
                        <a:cubicBezTo>
                          <a:pt x="904" y="115"/>
                          <a:pt x="901" y="116"/>
                          <a:pt x="900" y="112"/>
                        </a:cubicBezTo>
                        <a:cubicBezTo>
                          <a:pt x="898" y="108"/>
                          <a:pt x="899" y="102"/>
                          <a:pt x="898" y="97"/>
                        </a:cubicBezTo>
                        <a:cubicBezTo>
                          <a:pt x="898" y="93"/>
                          <a:pt x="896" y="88"/>
                          <a:pt x="894" y="84"/>
                        </a:cubicBezTo>
                        <a:cubicBezTo>
                          <a:pt x="893" y="80"/>
                          <a:pt x="893" y="77"/>
                          <a:pt x="892" y="72"/>
                        </a:cubicBezTo>
                        <a:cubicBezTo>
                          <a:pt x="892" y="71"/>
                          <a:pt x="892" y="69"/>
                          <a:pt x="891" y="68"/>
                        </a:cubicBezTo>
                        <a:cubicBezTo>
                          <a:pt x="890" y="66"/>
                          <a:pt x="888" y="65"/>
                          <a:pt x="888" y="64"/>
                        </a:cubicBezTo>
                        <a:cubicBezTo>
                          <a:pt x="887" y="60"/>
                          <a:pt x="890" y="58"/>
                          <a:pt x="886" y="56"/>
                        </a:cubicBezTo>
                        <a:cubicBezTo>
                          <a:pt x="885" y="55"/>
                          <a:pt x="884" y="55"/>
                          <a:pt x="883" y="54"/>
                        </a:cubicBezTo>
                        <a:cubicBezTo>
                          <a:pt x="882" y="53"/>
                          <a:pt x="881" y="51"/>
                          <a:pt x="880" y="49"/>
                        </a:cubicBezTo>
                        <a:cubicBezTo>
                          <a:pt x="880" y="45"/>
                          <a:pt x="886" y="42"/>
                          <a:pt x="885" y="39"/>
                        </a:cubicBezTo>
                        <a:cubicBezTo>
                          <a:pt x="883" y="36"/>
                          <a:pt x="877" y="37"/>
                          <a:pt x="874" y="35"/>
                        </a:cubicBezTo>
                        <a:cubicBezTo>
                          <a:pt x="873" y="34"/>
                          <a:pt x="873" y="33"/>
                          <a:pt x="873" y="31"/>
                        </a:cubicBezTo>
                        <a:cubicBezTo>
                          <a:pt x="872" y="29"/>
                          <a:pt x="871" y="27"/>
                          <a:pt x="871" y="25"/>
                        </a:cubicBezTo>
                        <a:cubicBezTo>
                          <a:pt x="870" y="21"/>
                          <a:pt x="871" y="17"/>
                          <a:pt x="870" y="13"/>
                        </a:cubicBezTo>
                        <a:cubicBezTo>
                          <a:pt x="869" y="11"/>
                          <a:pt x="869" y="10"/>
                          <a:pt x="868" y="9"/>
                        </a:cubicBezTo>
                        <a:cubicBezTo>
                          <a:pt x="866" y="8"/>
                          <a:pt x="865" y="9"/>
                          <a:pt x="865" y="6"/>
                        </a:cubicBezTo>
                        <a:cubicBezTo>
                          <a:pt x="865" y="3"/>
                          <a:pt x="868" y="0"/>
                          <a:pt x="863" y="2"/>
                        </a:cubicBezTo>
                        <a:cubicBezTo>
                          <a:pt x="860" y="4"/>
                          <a:pt x="856" y="5"/>
                          <a:pt x="853" y="7"/>
                        </a:cubicBezTo>
                        <a:cubicBezTo>
                          <a:pt x="848" y="11"/>
                          <a:pt x="847" y="24"/>
                          <a:pt x="847" y="29"/>
                        </a:cubicBezTo>
                        <a:cubicBezTo>
                          <a:pt x="847" y="34"/>
                          <a:pt x="847" y="37"/>
                          <a:pt x="844" y="41"/>
                        </a:cubicBezTo>
                        <a:cubicBezTo>
                          <a:pt x="843" y="44"/>
                          <a:pt x="842" y="48"/>
                          <a:pt x="839" y="51"/>
                        </a:cubicBezTo>
                        <a:cubicBezTo>
                          <a:pt x="839" y="51"/>
                          <a:pt x="837" y="53"/>
                          <a:pt x="837" y="54"/>
                        </a:cubicBezTo>
                        <a:cubicBezTo>
                          <a:pt x="838" y="55"/>
                          <a:pt x="839" y="54"/>
                          <a:pt x="840" y="54"/>
                        </a:cubicBezTo>
                        <a:cubicBezTo>
                          <a:pt x="843" y="53"/>
                          <a:pt x="848" y="56"/>
                          <a:pt x="849" y="59"/>
                        </a:cubicBezTo>
                        <a:cubicBezTo>
                          <a:pt x="850" y="60"/>
                          <a:pt x="849" y="66"/>
                          <a:pt x="847" y="67"/>
                        </a:cubicBezTo>
                        <a:cubicBezTo>
                          <a:pt x="842" y="68"/>
                          <a:pt x="847" y="60"/>
                          <a:pt x="841" y="62"/>
                        </a:cubicBezTo>
                        <a:cubicBezTo>
                          <a:pt x="837" y="63"/>
                          <a:pt x="838" y="69"/>
                          <a:pt x="838" y="72"/>
                        </a:cubicBezTo>
                        <a:cubicBezTo>
                          <a:pt x="838" y="76"/>
                          <a:pt x="838" y="80"/>
                          <a:pt x="836" y="85"/>
                        </a:cubicBezTo>
                        <a:cubicBezTo>
                          <a:pt x="834" y="89"/>
                          <a:pt x="831" y="91"/>
                          <a:pt x="833" y="96"/>
                        </a:cubicBezTo>
                        <a:cubicBezTo>
                          <a:pt x="835" y="101"/>
                          <a:pt x="836" y="104"/>
                          <a:pt x="836" y="109"/>
                        </a:cubicBezTo>
                        <a:cubicBezTo>
                          <a:pt x="836" y="112"/>
                          <a:pt x="835" y="116"/>
                          <a:pt x="836" y="119"/>
                        </a:cubicBezTo>
                        <a:cubicBezTo>
                          <a:pt x="836" y="123"/>
                          <a:pt x="838" y="126"/>
                          <a:pt x="838" y="130"/>
                        </a:cubicBezTo>
                        <a:cubicBezTo>
                          <a:pt x="838" y="138"/>
                          <a:pt x="836" y="146"/>
                          <a:pt x="834" y="154"/>
                        </a:cubicBezTo>
                        <a:cubicBezTo>
                          <a:pt x="832" y="161"/>
                          <a:pt x="828" y="168"/>
                          <a:pt x="825" y="175"/>
                        </a:cubicBezTo>
                        <a:cubicBezTo>
                          <a:pt x="823" y="182"/>
                          <a:pt x="821" y="190"/>
                          <a:pt x="817" y="196"/>
                        </a:cubicBezTo>
                        <a:cubicBezTo>
                          <a:pt x="816" y="198"/>
                          <a:pt x="814" y="201"/>
                          <a:pt x="812" y="203"/>
                        </a:cubicBezTo>
                        <a:cubicBezTo>
                          <a:pt x="809" y="205"/>
                          <a:pt x="805" y="206"/>
                          <a:pt x="802" y="206"/>
                        </a:cubicBezTo>
                        <a:cubicBezTo>
                          <a:pt x="798" y="207"/>
                          <a:pt x="794" y="209"/>
                          <a:pt x="790" y="208"/>
                        </a:cubicBezTo>
                        <a:cubicBezTo>
                          <a:pt x="786" y="208"/>
                          <a:pt x="783" y="205"/>
                          <a:pt x="780" y="203"/>
                        </a:cubicBezTo>
                        <a:cubicBezTo>
                          <a:pt x="777" y="201"/>
                          <a:pt x="773" y="199"/>
                          <a:pt x="770" y="196"/>
                        </a:cubicBezTo>
                        <a:cubicBezTo>
                          <a:pt x="767" y="194"/>
                          <a:pt x="765" y="190"/>
                          <a:pt x="761" y="188"/>
                        </a:cubicBezTo>
                        <a:cubicBezTo>
                          <a:pt x="755" y="182"/>
                          <a:pt x="746" y="181"/>
                          <a:pt x="739" y="177"/>
                        </a:cubicBezTo>
                        <a:cubicBezTo>
                          <a:pt x="732" y="174"/>
                          <a:pt x="725" y="172"/>
                          <a:pt x="719" y="168"/>
                        </a:cubicBezTo>
                        <a:cubicBezTo>
                          <a:pt x="712" y="163"/>
                          <a:pt x="705" y="157"/>
                          <a:pt x="697" y="156"/>
                        </a:cubicBezTo>
                        <a:cubicBezTo>
                          <a:pt x="692" y="155"/>
                          <a:pt x="690" y="155"/>
                          <a:pt x="686" y="151"/>
                        </a:cubicBezTo>
                        <a:cubicBezTo>
                          <a:pt x="683" y="147"/>
                          <a:pt x="679" y="145"/>
                          <a:pt x="675" y="142"/>
                        </a:cubicBezTo>
                        <a:cubicBezTo>
                          <a:pt x="672" y="140"/>
                          <a:pt x="670" y="136"/>
                          <a:pt x="667" y="134"/>
                        </a:cubicBezTo>
                        <a:cubicBezTo>
                          <a:pt x="663" y="131"/>
                          <a:pt x="659" y="129"/>
                          <a:pt x="658" y="125"/>
                        </a:cubicBezTo>
                        <a:cubicBezTo>
                          <a:pt x="656" y="120"/>
                          <a:pt x="660" y="119"/>
                          <a:pt x="662" y="116"/>
                        </a:cubicBezTo>
                        <a:cubicBezTo>
                          <a:pt x="664" y="113"/>
                          <a:pt x="663" y="110"/>
                          <a:pt x="666" y="108"/>
                        </a:cubicBezTo>
                        <a:cubicBezTo>
                          <a:pt x="667" y="107"/>
                          <a:pt x="669" y="106"/>
                          <a:pt x="669" y="104"/>
                        </a:cubicBezTo>
                        <a:cubicBezTo>
                          <a:pt x="670" y="102"/>
                          <a:pt x="670" y="100"/>
                          <a:pt x="671" y="98"/>
                        </a:cubicBezTo>
                        <a:cubicBezTo>
                          <a:pt x="672" y="95"/>
                          <a:pt x="674" y="93"/>
                          <a:pt x="672" y="90"/>
                        </a:cubicBezTo>
                        <a:cubicBezTo>
                          <a:pt x="671" y="89"/>
                          <a:pt x="670" y="89"/>
                          <a:pt x="670" y="87"/>
                        </a:cubicBezTo>
                        <a:cubicBezTo>
                          <a:pt x="670" y="85"/>
                          <a:pt x="670" y="83"/>
                          <a:pt x="671" y="81"/>
                        </a:cubicBezTo>
                        <a:cubicBezTo>
                          <a:pt x="671" y="77"/>
                          <a:pt x="674" y="76"/>
                          <a:pt x="677" y="75"/>
                        </a:cubicBezTo>
                        <a:cubicBezTo>
                          <a:pt x="680" y="74"/>
                          <a:pt x="684" y="76"/>
                          <a:pt x="686" y="73"/>
                        </a:cubicBezTo>
                        <a:cubicBezTo>
                          <a:pt x="687" y="72"/>
                          <a:pt x="687" y="71"/>
                          <a:pt x="688" y="69"/>
                        </a:cubicBezTo>
                        <a:cubicBezTo>
                          <a:pt x="689" y="69"/>
                          <a:pt x="689" y="69"/>
                          <a:pt x="689" y="69"/>
                        </a:cubicBezTo>
                        <a:cubicBezTo>
                          <a:pt x="689" y="68"/>
                          <a:pt x="689" y="67"/>
                          <a:pt x="689" y="66"/>
                        </a:cubicBezTo>
                        <a:cubicBezTo>
                          <a:pt x="689" y="64"/>
                          <a:pt x="688" y="64"/>
                          <a:pt x="690" y="62"/>
                        </a:cubicBezTo>
                        <a:cubicBezTo>
                          <a:pt x="691" y="61"/>
                          <a:pt x="692" y="61"/>
                          <a:pt x="693" y="59"/>
                        </a:cubicBezTo>
                        <a:cubicBezTo>
                          <a:pt x="694" y="58"/>
                          <a:pt x="694" y="56"/>
                          <a:pt x="695" y="54"/>
                        </a:cubicBezTo>
                        <a:cubicBezTo>
                          <a:pt x="696" y="52"/>
                          <a:pt x="699" y="52"/>
                          <a:pt x="700" y="50"/>
                        </a:cubicBezTo>
                        <a:cubicBezTo>
                          <a:pt x="702" y="47"/>
                          <a:pt x="695" y="48"/>
                          <a:pt x="693" y="47"/>
                        </a:cubicBezTo>
                        <a:cubicBezTo>
                          <a:pt x="690" y="46"/>
                          <a:pt x="691" y="42"/>
                          <a:pt x="687" y="41"/>
                        </a:cubicBezTo>
                        <a:cubicBezTo>
                          <a:pt x="686" y="41"/>
                          <a:pt x="683" y="41"/>
                          <a:pt x="682" y="43"/>
                        </a:cubicBezTo>
                        <a:cubicBezTo>
                          <a:pt x="681" y="45"/>
                          <a:pt x="684" y="45"/>
                          <a:pt x="684" y="47"/>
                        </a:cubicBezTo>
                        <a:cubicBezTo>
                          <a:pt x="685" y="51"/>
                          <a:pt x="679" y="53"/>
                          <a:pt x="677" y="51"/>
                        </a:cubicBezTo>
                        <a:cubicBezTo>
                          <a:pt x="674" y="49"/>
                          <a:pt x="674" y="46"/>
                          <a:pt x="670" y="46"/>
                        </a:cubicBezTo>
                        <a:cubicBezTo>
                          <a:pt x="668" y="46"/>
                          <a:pt x="666" y="48"/>
                          <a:pt x="665" y="47"/>
                        </a:cubicBezTo>
                        <a:cubicBezTo>
                          <a:pt x="663" y="45"/>
                          <a:pt x="664" y="42"/>
                          <a:pt x="660" y="42"/>
                        </a:cubicBezTo>
                        <a:cubicBezTo>
                          <a:pt x="657" y="43"/>
                          <a:pt x="656" y="47"/>
                          <a:pt x="652" y="47"/>
                        </a:cubicBezTo>
                        <a:cubicBezTo>
                          <a:pt x="649" y="47"/>
                          <a:pt x="645" y="44"/>
                          <a:pt x="643" y="42"/>
                        </a:cubicBezTo>
                        <a:cubicBezTo>
                          <a:pt x="641" y="41"/>
                          <a:pt x="639" y="38"/>
                          <a:pt x="636" y="40"/>
                        </a:cubicBezTo>
                        <a:cubicBezTo>
                          <a:pt x="634" y="40"/>
                          <a:pt x="633" y="42"/>
                          <a:pt x="631" y="43"/>
                        </a:cubicBezTo>
                        <a:cubicBezTo>
                          <a:pt x="630" y="43"/>
                          <a:pt x="627" y="43"/>
                          <a:pt x="626" y="43"/>
                        </a:cubicBezTo>
                        <a:cubicBezTo>
                          <a:pt x="624" y="42"/>
                          <a:pt x="622" y="42"/>
                          <a:pt x="621" y="41"/>
                        </a:cubicBezTo>
                        <a:cubicBezTo>
                          <a:pt x="620" y="40"/>
                          <a:pt x="620" y="38"/>
                          <a:pt x="619" y="36"/>
                        </a:cubicBezTo>
                        <a:cubicBezTo>
                          <a:pt x="616" y="33"/>
                          <a:pt x="611" y="33"/>
                          <a:pt x="607" y="34"/>
                        </a:cubicBezTo>
                        <a:cubicBezTo>
                          <a:pt x="603" y="36"/>
                          <a:pt x="602" y="35"/>
                          <a:pt x="600" y="33"/>
                        </a:cubicBezTo>
                        <a:cubicBezTo>
                          <a:pt x="596" y="30"/>
                          <a:pt x="593" y="30"/>
                          <a:pt x="589" y="28"/>
                        </a:cubicBezTo>
                        <a:cubicBezTo>
                          <a:pt x="587" y="26"/>
                          <a:pt x="587" y="24"/>
                          <a:pt x="582" y="24"/>
                        </a:cubicBezTo>
                        <a:cubicBezTo>
                          <a:pt x="581" y="24"/>
                          <a:pt x="580" y="23"/>
                          <a:pt x="579" y="23"/>
                        </a:cubicBezTo>
                        <a:cubicBezTo>
                          <a:pt x="578" y="23"/>
                          <a:pt x="575" y="22"/>
                          <a:pt x="574" y="22"/>
                        </a:cubicBezTo>
                        <a:cubicBezTo>
                          <a:pt x="570" y="20"/>
                          <a:pt x="571" y="16"/>
                          <a:pt x="566" y="18"/>
                        </a:cubicBezTo>
                        <a:cubicBezTo>
                          <a:pt x="564" y="19"/>
                          <a:pt x="564" y="20"/>
                          <a:pt x="561" y="20"/>
                        </a:cubicBezTo>
                        <a:cubicBezTo>
                          <a:pt x="558" y="19"/>
                          <a:pt x="559" y="18"/>
                          <a:pt x="558" y="16"/>
                        </a:cubicBezTo>
                        <a:cubicBezTo>
                          <a:pt x="555" y="12"/>
                          <a:pt x="553" y="17"/>
                          <a:pt x="555" y="20"/>
                        </a:cubicBezTo>
                        <a:cubicBezTo>
                          <a:pt x="557" y="23"/>
                          <a:pt x="559" y="26"/>
                          <a:pt x="564" y="25"/>
                        </a:cubicBezTo>
                        <a:cubicBezTo>
                          <a:pt x="566" y="24"/>
                          <a:pt x="572" y="22"/>
                          <a:pt x="574" y="26"/>
                        </a:cubicBezTo>
                        <a:cubicBezTo>
                          <a:pt x="574" y="27"/>
                          <a:pt x="573" y="29"/>
                          <a:pt x="573" y="30"/>
                        </a:cubicBezTo>
                        <a:cubicBezTo>
                          <a:pt x="574" y="32"/>
                          <a:pt x="575" y="32"/>
                          <a:pt x="575" y="35"/>
                        </a:cubicBezTo>
                        <a:cubicBezTo>
                          <a:pt x="575" y="37"/>
                          <a:pt x="574" y="38"/>
                          <a:pt x="576" y="40"/>
                        </a:cubicBezTo>
                        <a:cubicBezTo>
                          <a:pt x="577" y="42"/>
                          <a:pt x="579" y="42"/>
                          <a:pt x="578" y="45"/>
                        </a:cubicBezTo>
                        <a:cubicBezTo>
                          <a:pt x="577" y="46"/>
                          <a:pt x="570" y="51"/>
                          <a:pt x="568" y="50"/>
                        </a:cubicBezTo>
                        <a:cubicBezTo>
                          <a:pt x="565" y="49"/>
                          <a:pt x="568" y="45"/>
                          <a:pt x="563" y="47"/>
                        </a:cubicBezTo>
                        <a:cubicBezTo>
                          <a:pt x="561" y="48"/>
                          <a:pt x="560" y="50"/>
                          <a:pt x="558" y="49"/>
                        </a:cubicBezTo>
                        <a:cubicBezTo>
                          <a:pt x="556" y="49"/>
                          <a:pt x="555" y="48"/>
                          <a:pt x="553" y="48"/>
                        </a:cubicBezTo>
                        <a:cubicBezTo>
                          <a:pt x="549" y="47"/>
                          <a:pt x="545" y="48"/>
                          <a:pt x="541" y="46"/>
                        </a:cubicBezTo>
                        <a:cubicBezTo>
                          <a:pt x="538" y="46"/>
                          <a:pt x="531" y="43"/>
                          <a:pt x="529" y="46"/>
                        </a:cubicBezTo>
                        <a:cubicBezTo>
                          <a:pt x="529" y="47"/>
                          <a:pt x="529" y="48"/>
                          <a:pt x="529" y="49"/>
                        </a:cubicBezTo>
                        <a:cubicBezTo>
                          <a:pt x="528" y="49"/>
                          <a:pt x="527" y="50"/>
                          <a:pt x="527" y="50"/>
                        </a:cubicBezTo>
                        <a:cubicBezTo>
                          <a:pt x="525" y="52"/>
                          <a:pt x="527" y="51"/>
                          <a:pt x="527" y="54"/>
                        </a:cubicBezTo>
                        <a:cubicBezTo>
                          <a:pt x="527" y="55"/>
                          <a:pt x="527" y="57"/>
                          <a:pt x="525" y="57"/>
                        </a:cubicBezTo>
                        <a:cubicBezTo>
                          <a:pt x="523" y="57"/>
                          <a:pt x="522" y="54"/>
                          <a:pt x="521" y="53"/>
                        </a:cubicBezTo>
                        <a:cubicBezTo>
                          <a:pt x="518" y="51"/>
                          <a:pt x="515" y="51"/>
                          <a:pt x="516" y="56"/>
                        </a:cubicBezTo>
                        <a:cubicBezTo>
                          <a:pt x="516" y="57"/>
                          <a:pt x="519" y="59"/>
                          <a:pt x="517" y="60"/>
                        </a:cubicBezTo>
                        <a:cubicBezTo>
                          <a:pt x="517" y="60"/>
                          <a:pt x="514" y="58"/>
                          <a:pt x="512" y="58"/>
                        </a:cubicBezTo>
                        <a:cubicBezTo>
                          <a:pt x="512" y="58"/>
                          <a:pt x="511" y="60"/>
                          <a:pt x="510" y="60"/>
                        </a:cubicBezTo>
                        <a:cubicBezTo>
                          <a:pt x="508" y="61"/>
                          <a:pt x="507" y="62"/>
                          <a:pt x="505" y="63"/>
                        </a:cubicBezTo>
                        <a:cubicBezTo>
                          <a:pt x="503" y="65"/>
                          <a:pt x="502" y="68"/>
                          <a:pt x="503" y="71"/>
                        </a:cubicBezTo>
                        <a:cubicBezTo>
                          <a:pt x="504" y="74"/>
                          <a:pt x="508" y="76"/>
                          <a:pt x="508" y="78"/>
                        </a:cubicBezTo>
                        <a:cubicBezTo>
                          <a:pt x="508" y="80"/>
                          <a:pt x="502" y="84"/>
                          <a:pt x="500" y="84"/>
                        </a:cubicBezTo>
                        <a:cubicBezTo>
                          <a:pt x="496" y="84"/>
                          <a:pt x="493" y="82"/>
                          <a:pt x="493" y="87"/>
                        </a:cubicBezTo>
                        <a:cubicBezTo>
                          <a:pt x="492" y="91"/>
                          <a:pt x="493" y="95"/>
                          <a:pt x="489" y="97"/>
                        </a:cubicBezTo>
                        <a:cubicBezTo>
                          <a:pt x="486" y="100"/>
                          <a:pt x="482" y="99"/>
                          <a:pt x="480" y="103"/>
                        </a:cubicBezTo>
                        <a:cubicBezTo>
                          <a:pt x="478" y="108"/>
                          <a:pt x="480" y="109"/>
                          <a:pt x="482" y="112"/>
                        </a:cubicBezTo>
                        <a:cubicBezTo>
                          <a:pt x="484" y="115"/>
                          <a:pt x="486" y="120"/>
                          <a:pt x="490" y="121"/>
                        </a:cubicBezTo>
                        <a:cubicBezTo>
                          <a:pt x="491" y="121"/>
                          <a:pt x="499" y="120"/>
                          <a:pt x="496" y="124"/>
                        </a:cubicBezTo>
                        <a:cubicBezTo>
                          <a:pt x="495" y="126"/>
                          <a:pt x="489" y="124"/>
                          <a:pt x="488" y="128"/>
                        </a:cubicBezTo>
                        <a:cubicBezTo>
                          <a:pt x="488" y="131"/>
                          <a:pt x="493" y="134"/>
                          <a:pt x="488" y="134"/>
                        </a:cubicBezTo>
                        <a:cubicBezTo>
                          <a:pt x="484" y="134"/>
                          <a:pt x="484" y="130"/>
                          <a:pt x="481" y="129"/>
                        </a:cubicBezTo>
                        <a:cubicBezTo>
                          <a:pt x="475" y="129"/>
                          <a:pt x="478" y="135"/>
                          <a:pt x="475" y="136"/>
                        </a:cubicBezTo>
                        <a:cubicBezTo>
                          <a:pt x="474" y="137"/>
                          <a:pt x="473" y="128"/>
                          <a:pt x="472" y="127"/>
                        </a:cubicBezTo>
                        <a:cubicBezTo>
                          <a:pt x="471" y="125"/>
                          <a:pt x="469" y="126"/>
                          <a:pt x="467" y="126"/>
                        </a:cubicBezTo>
                        <a:cubicBezTo>
                          <a:pt x="464" y="125"/>
                          <a:pt x="462" y="124"/>
                          <a:pt x="459" y="124"/>
                        </a:cubicBezTo>
                        <a:cubicBezTo>
                          <a:pt x="457" y="124"/>
                          <a:pt x="454" y="124"/>
                          <a:pt x="453" y="127"/>
                        </a:cubicBezTo>
                        <a:cubicBezTo>
                          <a:pt x="453" y="128"/>
                          <a:pt x="454" y="129"/>
                          <a:pt x="453" y="130"/>
                        </a:cubicBezTo>
                        <a:cubicBezTo>
                          <a:pt x="452" y="131"/>
                          <a:pt x="449" y="129"/>
                          <a:pt x="448" y="130"/>
                        </a:cubicBezTo>
                        <a:cubicBezTo>
                          <a:pt x="445" y="132"/>
                          <a:pt x="449" y="136"/>
                          <a:pt x="449" y="138"/>
                        </a:cubicBezTo>
                        <a:cubicBezTo>
                          <a:pt x="452" y="143"/>
                          <a:pt x="446" y="140"/>
                          <a:pt x="444" y="142"/>
                        </a:cubicBezTo>
                        <a:cubicBezTo>
                          <a:pt x="442" y="142"/>
                          <a:pt x="440" y="147"/>
                          <a:pt x="440" y="143"/>
                        </a:cubicBezTo>
                        <a:cubicBezTo>
                          <a:pt x="439" y="140"/>
                          <a:pt x="442" y="136"/>
                          <a:pt x="443" y="133"/>
                        </a:cubicBezTo>
                        <a:cubicBezTo>
                          <a:pt x="443" y="130"/>
                          <a:pt x="443" y="128"/>
                          <a:pt x="444" y="126"/>
                        </a:cubicBezTo>
                        <a:cubicBezTo>
                          <a:pt x="445" y="121"/>
                          <a:pt x="446" y="119"/>
                          <a:pt x="442" y="116"/>
                        </a:cubicBezTo>
                        <a:cubicBezTo>
                          <a:pt x="439" y="111"/>
                          <a:pt x="433" y="109"/>
                          <a:pt x="429" y="104"/>
                        </a:cubicBezTo>
                        <a:cubicBezTo>
                          <a:pt x="426" y="101"/>
                          <a:pt x="425" y="98"/>
                          <a:pt x="420" y="98"/>
                        </a:cubicBezTo>
                        <a:cubicBezTo>
                          <a:pt x="418" y="98"/>
                          <a:pt x="415" y="99"/>
                          <a:pt x="414" y="98"/>
                        </a:cubicBezTo>
                        <a:cubicBezTo>
                          <a:pt x="412" y="97"/>
                          <a:pt x="413" y="95"/>
                          <a:pt x="411" y="94"/>
                        </a:cubicBezTo>
                        <a:cubicBezTo>
                          <a:pt x="405" y="90"/>
                          <a:pt x="403" y="107"/>
                          <a:pt x="398" y="105"/>
                        </a:cubicBezTo>
                        <a:cubicBezTo>
                          <a:pt x="396" y="104"/>
                          <a:pt x="396" y="98"/>
                          <a:pt x="392" y="100"/>
                        </a:cubicBezTo>
                        <a:cubicBezTo>
                          <a:pt x="391" y="100"/>
                          <a:pt x="390" y="102"/>
                          <a:pt x="388" y="103"/>
                        </a:cubicBezTo>
                        <a:cubicBezTo>
                          <a:pt x="388" y="104"/>
                          <a:pt x="386" y="104"/>
                          <a:pt x="386" y="104"/>
                        </a:cubicBezTo>
                        <a:cubicBezTo>
                          <a:pt x="383" y="107"/>
                          <a:pt x="384" y="111"/>
                          <a:pt x="382" y="114"/>
                        </a:cubicBezTo>
                        <a:cubicBezTo>
                          <a:pt x="381" y="115"/>
                          <a:pt x="379" y="116"/>
                          <a:pt x="378" y="115"/>
                        </a:cubicBezTo>
                        <a:cubicBezTo>
                          <a:pt x="375" y="115"/>
                          <a:pt x="375" y="113"/>
                          <a:pt x="373" y="112"/>
                        </a:cubicBezTo>
                        <a:cubicBezTo>
                          <a:pt x="370" y="112"/>
                          <a:pt x="367" y="116"/>
                          <a:pt x="364" y="116"/>
                        </a:cubicBezTo>
                        <a:cubicBezTo>
                          <a:pt x="362" y="117"/>
                          <a:pt x="357" y="116"/>
                          <a:pt x="358" y="120"/>
                        </a:cubicBezTo>
                        <a:cubicBezTo>
                          <a:pt x="358" y="123"/>
                          <a:pt x="362" y="126"/>
                          <a:pt x="364" y="128"/>
                        </a:cubicBezTo>
                        <a:cubicBezTo>
                          <a:pt x="367" y="131"/>
                          <a:pt x="365" y="134"/>
                          <a:pt x="361" y="132"/>
                        </a:cubicBezTo>
                        <a:cubicBezTo>
                          <a:pt x="358" y="131"/>
                          <a:pt x="357" y="128"/>
                          <a:pt x="354" y="129"/>
                        </a:cubicBezTo>
                        <a:cubicBezTo>
                          <a:pt x="352" y="130"/>
                          <a:pt x="351" y="134"/>
                          <a:pt x="352" y="137"/>
                        </a:cubicBezTo>
                        <a:cubicBezTo>
                          <a:pt x="353" y="139"/>
                          <a:pt x="356" y="140"/>
                          <a:pt x="357" y="142"/>
                        </a:cubicBezTo>
                        <a:cubicBezTo>
                          <a:pt x="357" y="146"/>
                          <a:pt x="352" y="144"/>
                          <a:pt x="350" y="143"/>
                        </a:cubicBezTo>
                        <a:cubicBezTo>
                          <a:pt x="348" y="142"/>
                          <a:pt x="347" y="138"/>
                          <a:pt x="343" y="139"/>
                        </a:cubicBezTo>
                        <a:cubicBezTo>
                          <a:pt x="342" y="140"/>
                          <a:pt x="341" y="142"/>
                          <a:pt x="340" y="143"/>
                        </a:cubicBezTo>
                        <a:cubicBezTo>
                          <a:pt x="339" y="143"/>
                          <a:pt x="337" y="143"/>
                          <a:pt x="336" y="144"/>
                        </a:cubicBezTo>
                        <a:cubicBezTo>
                          <a:pt x="335" y="145"/>
                          <a:pt x="335" y="154"/>
                          <a:pt x="336" y="155"/>
                        </a:cubicBezTo>
                        <a:cubicBezTo>
                          <a:pt x="338" y="157"/>
                          <a:pt x="340" y="153"/>
                          <a:pt x="342" y="152"/>
                        </a:cubicBezTo>
                        <a:cubicBezTo>
                          <a:pt x="346" y="149"/>
                          <a:pt x="344" y="155"/>
                          <a:pt x="343" y="157"/>
                        </a:cubicBezTo>
                        <a:cubicBezTo>
                          <a:pt x="342" y="158"/>
                          <a:pt x="342" y="159"/>
                          <a:pt x="341" y="160"/>
                        </a:cubicBezTo>
                        <a:cubicBezTo>
                          <a:pt x="340" y="162"/>
                          <a:pt x="337" y="162"/>
                          <a:pt x="336" y="163"/>
                        </a:cubicBezTo>
                        <a:cubicBezTo>
                          <a:pt x="332" y="169"/>
                          <a:pt x="345" y="168"/>
                          <a:pt x="347" y="168"/>
                        </a:cubicBezTo>
                        <a:cubicBezTo>
                          <a:pt x="348" y="169"/>
                          <a:pt x="350" y="169"/>
                          <a:pt x="347" y="171"/>
                        </a:cubicBezTo>
                        <a:cubicBezTo>
                          <a:pt x="346" y="172"/>
                          <a:pt x="344" y="171"/>
                          <a:pt x="343" y="171"/>
                        </a:cubicBezTo>
                        <a:cubicBezTo>
                          <a:pt x="340" y="171"/>
                          <a:pt x="338" y="172"/>
                          <a:pt x="336" y="172"/>
                        </a:cubicBezTo>
                        <a:cubicBezTo>
                          <a:pt x="334" y="172"/>
                          <a:pt x="330" y="173"/>
                          <a:pt x="329" y="172"/>
                        </a:cubicBezTo>
                        <a:cubicBezTo>
                          <a:pt x="328" y="171"/>
                          <a:pt x="328" y="169"/>
                          <a:pt x="327" y="168"/>
                        </a:cubicBezTo>
                        <a:cubicBezTo>
                          <a:pt x="324" y="164"/>
                          <a:pt x="324" y="170"/>
                          <a:pt x="322" y="171"/>
                        </a:cubicBezTo>
                        <a:cubicBezTo>
                          <a:pt x="318" y="172"/>
                          <a:pt x="317" y="166"/>
                          <a:pt x="316" y="165"/>
                        </a:cubicBezTo>
                        <a:cubicBezTo>
                          <a:pt x="316" y="163"/>
                          <a:pt x="315" y="162"/>
                          <a:pt x="314" y="164"/>
                        </a:cubicBezTo>
                        <a:cubicBezTo>
                          <a:pt x="313" y="165"/>
                          <a:pt x="314" y="167"/>
                          <a:pt x="314" y="168"/>
                        </a:cubicBezTo>
                        <a:cubicBezTo>
                          <a:pt x="314" y="172"/>
                          <a:pt x="311" y="170"/>
                          <a:pt x="309" y="172"/>
                        </a:cubicBezTo>
                        <a:cubicBezTo>
                          <a:pt x="307" y="175"/>
                          <a:pt x="311" y="175"/>
                          <a:pt x="312" y="176"/>
                        </a:cubicBezTo>
                        <a:cubicBezTo>
                          <a:pt x="315" y="179"/>
                          <a:pt x="315" y="182"/>
                          <a:pt x="319" y="182"/>
                        </a:cubicBezTo>
                        <a:cubicBezTo>
                          <a:pt x="320" y="182"/>
                          <a:pt x="320" y="181"/>
                          <a:pt x="321" y="181"/>
                        </a:cubicBezTo>
                        <a:cubicBezTo>
                          <a:pt x="323" y="182"/>
                          <a:pt x="321" y="185"/>
                          <a:pt x="321" y="186"/>
                        </a:cubicBezTo>
                        <a:cubicBezTo>
                          <a:pt x="321" y="188"/>
                          <a:pt x="320" y="189"/>
                          <a:pt x="321" y="191"/>
                        </a:cubicBezTo>
                        <a:cubicBezTo>
                          <a:pt x="321" y="191"/>
                          <a:pt x="323" y="193"/>
                          <a:pt x="323" y="194"/>
                        </a:cubicBezTo>
                        <a:cubicBezTo>
                          <a:pt x="321" y="199"/>
                          <a:pt x="315" y="190"/>
                          <a:pt x="314" y="190"/>
                        </a:cubicBezTo>
                        <a:cubicBezTo>
                          <a:pt x="310" y="189"/>
                          <a:pt x="315" y="212"/>
                          <a:pt x="308" y="204"/>
                        </a:cubicBezTo>
                        <a:cubicBezTo>
                          <a:pt x="306" y="202"/>
                          <a:pt x="305" y="198"/>
                          <a:pt x="303" y="195"/>
                        </a:cubicBezTo>
                        <a:cubicBezTo>
                          <a:pt x="301" y="191"/>
                          <a:pt x="300" y="188"/>
                          <a:pt x="299" y="183"/>
                        </a:cubicBezTo>
                        <a:cubicBezTo>
                          <a:pt x="298" y="181"/>
                          <a:pt x="296" y="178"/>
                          <a:pt x="294" y="176"/>
                        </a:cubicBezTo>
                        <a:cubicBezTo>
                          <a:pt x="294" y="175"/>
                          <a:pt x="294" y="173"/>
                          <a:pt x="293" y="173"/>
                        </a:cubicBezTo>
                        <a:cubicBezTo>
                          <a:pt x="292" y="174"/>
                          <a:pt x="291" y="178"/>
                          <a:pt x="290" y="179"/>
                        </a:cubicBezTo>
                        <a:cubicBezTo>
                          <a:pt x="288" y="183"/>
                          <a:pt x="285" y="182"/>
                          <a:pt x="282" y="184"/>
                        </a:cubicBezTo>
                        <a:cubicBezTo>
                          <a:pt x="279" y="186"/>
                          <a:pt x="276" y="188"/>
                          <a:pt x="274" y="190"/>
                        </a:cubicBezTo>
                        <a:cubicBezTo>
                          <a:pt x="270" y="195"/>
                          <a:pt x="270" y="203"/>
                          <a:pt x="269" y="208"/>
                        </a:cubicBezTo>
                        <a:cubicBezTo>
                          <a:pt x="269" y="211"/>
                          <a:pt x="269" y="212"/>
                          <a:pt x="270" y="214"/>
                        </a:cubicBezTo>
                        <a:cubicBezTo>
                          <a:pt x="271" y="216"/>
                          <a:pt x="271" y="217"/>
                          <a:pt x="273" y="218"/>
                        </a:cubicBezTo>
                        <a:cubicBezTo>
                          <a:pt x="274" y="219"/>
                          <a:pt x="276" y="218"/>
                          <a:pt x="276" y="221"/>
                        </a:cubicBezTo>
                        <a:cubicBezTo>
                          <a:pt x="276" y="224"/>
                          <a:pt x="271" y="225"/>
                          <a:pt x="269" y="226"/>
                        </a:cubicBezTo>
                        <a:cubicBezTo>
                          <a:pt x="265" y="229"/>
                          <a:pt x="261" y="232"/>
                          <a:pt x="259" y="235"/>
                        </a:cubicBezTo>
                        <a:cubicBezTo>
                          <a:pt x="256" y="239"/>
                          <a:pt x="254" y="242"/>
                          <a:pt x="251" y="246"/>
                        </a:cubicBezTo>
                        <a:cubicBezTo>
                          <a:pt x="249" y="250"/>
                          <a:pt x="248" y="255"/>
                          <a:pt x="245" y="258"/>
                        </a:cubicBezTo>
                        <a:cubicBezTo>
                          <a:pt x="243" y="261"/>
                          <a:pt x="240" y="262"/>
                          <a:pt x="237" y="264"/>
                        </a:cubicBezTo>
                        <a:cubicBezTo>
                          <a:pt x="234" y="266"/>
                          <a:pt x="231" y="269"/>
                          <a:pt x="227" y="271"/>
                        </a:cubicBezTo>
                        <a:cubicBezTo>
                          <a:pt x="220" y="275"/>
                          <a:pt x="213" y="274"/>
                          <a:pt x="206" y="278"/>
                        </a:cubicBezTo>
                        <a:cubicBezTo>
                          <a:pt x="203" y="279"/>
                          <a:pt x="199" y="281"/>
                          <a:pt x="196" y="281"/>
                        </a:cubicBezTo>
                        <a:cubicBezTo>
                          <a:pt x="192" y="281"/>
                          <a:pt x="188" y="279"/>
                          <a:pt x="185" y="279"/>
                        </a:cubicBezTo>
                        <a:cubicBezTo>
                          <a:pt x="179" y="281"/>
                          <a:pt x="175" y="286"/>
                          <a:pt x="170" y="287"/>
                        </a:cubicBezTo>
                        <a:cubicBezTo>
                          <a:pt x="164" y="289"/>
                          <a:pt x="158" y="288"/>
                          <a:pt x="153" y="291"/>
                        </a:cubicBezTo>
                        <a:cubicBezTo>
                          <a:pt x="148" y="293"/>
                          <a:pt x="143" y="297"/>
                          <a:pt x="138" y="299"/>
                        </a:cubicBezTo>
                        <a:cubicBezTo>
                          <a:pt x="135" y="300"/>
                          <a:pt x="132" y="300"/>
                          <a:pt x="128" y="300"/>
                        </a:cubicBezTo>
                        <a:cubicBezTo>
                          <a:pt x="124" y="299"/>
                          <a:pt x="120" y="300"/>
                          <a:pt x="116" y="299"/>
                        </a:cubicBezTo>
                        <a:cubicBezTo>
                          <a:pt x="113" y="299"/>
                          <a:pt x="111" y="297"/>
                          <a:pt x="108" y="297"/>
                        </a:cubicBezTo>
                        <a:cubicBezTo>
                          <a:pt x="106" y="298"/>
                          <a:pt x="102" y="302"/>
                          <a:pt x="100" y="304"/>
                        </a:cubicBezTo>
                        <a:cubicBezTo>
                          <a:pt x="97" y="307"/>
                          <a:pt x="94" y="310"/>
                          <a:pt x="91" y="312"/>
                        </a:cubicBezTo>
                        <a:cubicBezTo>
                          <a:pt x="87" y="315"/>
                          <a:pt x="83" y="317"/>
                          <a:pt x="79" y="319"/>
                        </a:cubicBezTo>
                        <a:cubicBezTo>
                          <a:pt x="71" y="324"/>
                          <a:pt x="63" y="328"/>
                          <a:pt x="56" y="333"/>
                        </a:cubicBezTo>
                        <a:cubicBezTo>
                          <a:pt x="53" y="334"/>
                          <a:pt x="50" y="335"/>
                          <a:pt x="48" y="337"/>
                        </a:cubicBezTo>
                        <a:cubicBezTo>
                          <a:pt x="47" y="341"/>
                          <a:pt x="45" y="345"/>
                          <a:pt x="44" y="348"/>
                        </a:cubicBezTo>
                        <a:cubicBezTo>
                          <a:pt x="43" y="352"/>
                          <a:pt x="42" y="356"/>
                          <a:pt x="38" y="356"/>
                        </a:cubicBezTo>
                        <a:cubicBezTo>
                          <a:pt x="34" y="356"/>
                          <a:pt x="34" y="352"/>
                          <a:pt x="33" y="349"/>
                        </a:cubicBezTo>
                        <a:cubicBezTo>
                          <a:pt x="33" y="348"/>
                          <a:pt x="33" y="341"/>
                          <a:pt x="32" y="341"/>
                        </a:cubicBezTo>
                        <a:cubicBezTo>
                          <a:pt x="30" y="340"/>
                          <a:pt x="27" y="347"/>
                          <a:pt x="26" y="348"/>
                        </a:cubicBezTo>
                        <a:cubicBezTo>
                          <a:pt x="25" y="351"/>
                          <a:pt x="22" y="354"/>
                          <a:pt x="23" y="357"/>
                        </a:cubicBezTo>
                        <a:cubicBezTo>
                          <a:pt x="23" y="361"/>
                          <a:pt x="27" y="364"/>
                          <a:pt x="26" y="368"/>
                        </a:cubicBezTo>
                        <a:cubicBezTo>
                          <a:pt x="26" y="369"/>
                          <a:pt x="25" y="371"/>
                          <a:pt x="25" y="372"/>
                        </a:cubicBezTo>
                        <a:cubicBezTo>
                          <a:pt x="25" y="375"/>
                          <a:pt x="26" y="377"/>
                          <a:pt x="26" y="380"/>
                        </a:cubicBezTo>
                        <a:cubicBezTo>
                          <a:pt x="26" y="384"/>
                          <a:pt x="24" y="386"/>
                          <a:pt x="21" y="389"/>
                        </a:cubicBezTo>
                        <a:cubicBezTo>
                          <a:pt x="16" y="394"/>
                          <a:pt x="13" y="403"/>
                          <a:pt x="14" y="410"/>
                        </a:cubicBezTo>
                        <a:cubicBezTo>
                          <a:pt x="14" y="414"/>
                          <a:pt x="17" y="417"/>
                          <a:pt x="18" y="420"/>
                        </a:cubicBezTo>
                        <a:cubicBezTo>
                          <a:pt x="20" y="424"/>
                          <a:pt x="20" y="427"/>
                          <a:pt x="22" y="430"/>
                        </a:cubicBezTo>
                        <a:cubicBezTo>
                          <a:pt x="25" y="437"/>
                          <a:pt x="27" y="444"/>
                          <a:pt x="31" y="450"/>
                        </a:cubicBezTo>
                        <a:cubicBezTo>
                          <a:pt x="33" y="453"/>
                          <a:pt x="37" y="455"/>
                          <a:pt x="38" y="458"/>
                        </a:cubicBezTo>
                        <a:cubicBezTo>
                          <a:pt x="39" y="461"/>
                          <a:pt x="36" y="464"/>
                          <a:pt x="37" y="467"/>
                        </a:cubicBezTo>
                        <a:cubicBezTo>
                          <a:pt x="37" y="470"/>
                          <a:pt x="37" y="474"/>
                          <a:pt x="33" y="474"/>
                        </a:cubicBezTo>
                        <a:cubicBezTo>
                          <a:pt x="28" y="474"/>
                          <a:pt x="29" y="469"/>
                          <a:pt x="28" y="466"/>
                        </a:cubicBezTo>
                        <a:cubicBezTo>
                          <a:pt x="27" y="463"/>
                          <a:pt x="23" y="463"/>
                          <a:pt x="22" y="467"/>
                        </a:cubicBezTo>
                        <a:cubicBezTo>
                          <a:pt x="22" y="470"/>
                          <a:pt x="26" y="471"/>
                          <a:pt x="27" y="474"/>
                        </a:cubicBezTo>
                        <a:cubicBezTo>
                          <a:pt x="28" y="476"/>
                          <a:pt x="27" y="482"/>
                          <a:pt x="26" y="483"/>
                        </a:cubicBezTo>
                        <a:cubicBezTo>
                          <a:pt x="24" y="484"/>
                          <a:pt x="23" y="484"/>
                          <a:pt x="21" y="483"/>
                        </a:cubicBezTo>
                        <a:cubicBezTo>
                          <a:pt x="20" y="481"/>
                          <a:pt x="21" y="480"/>
                          <a:pt x="19" y="478"/>
                        </a:cubicBezTo>
                        <a:cubicBezTo>
                          <a:pt x="18" y="476"/>
                          <a:pt x="15" y="476"/>
                          <a:pt x="14" y="473"/>
                        </a:cubicBezTo>
                        <a:cubicBezTo>
                          <a:pt x="14" y="472"/>
                          <a:pt x="15" y="470"/>
                          <a:pt x="15" y="469"/>
                        </a:cubicBezTo>
                        <a:cubicBezTo>
                          <a:pt x="15" y="467"/>
                          <a:pt x="13" y="466"/>
                          <a:pt x="11" y="465"/>
                        </a:cubicBezTo>
                        <a:cubicBezTo>
                          <a:pt x="8" y="463"/>
                          <a:pt x="6" y="461"/>
                          <a:pt x="5" y="457"/>
                        </a:cubicBezTo>
                        <a:cubicBezTo>
                          <a:pt x="5" y="455"/>
                          <a:pt x="4" y="447"/>
                          <a:pt x="2" y="451"/>
                        </a:cubicBezTo>
                        <a:cubicBezTo>
                          <a:pt x="0" y="454"/>
                          <a:pt x="3" y="459"/>
                          <a:pt x="5" y="462"/>
                        </a:cubicBezTo>
                        <a:cubicBezTo>
                          <a:pt x="6" y="465"/>
                          <a:pt x="6" y="468"/>
                          <a:pt x="8" y="472"/>
                        </a:cubicBezTo>
                        <a:cubicBezTo>
                          <a:pt x="10" y="476"/>
                          <a:pt x="13" y="480"/>
                          <a:pt x="16" y="484"/>
                        </a:cubicBezTo>
                        <a:cubicBezTo>
                          <a:pt x="20" y="489"/>
                          <a:pt x="25" y="493"/>
                          <a:pt x="28" y="498"/>
                        </a:cubicBezTo>
                        <a:cubicBezTo>
                          <a:pt x="31" y="504"/>
                          <a:pt x="32" y="509"/>
                          <a:pt x="32" y="515"/>
                        </a:cubicBezTo>
                        <a:cubicBezTo>
                          <a:pt x="33" y="521"/>
                          <a:pt x="35" y="528"/>
                          <a:pt x="38" y="533"/>
                        </a:cubicBezTo>
                        <a:cubicBezTo>
                          <a:pt x="44" y="541"/>
                          <a:pt x="51" y="548"/>
                          <a:pt x="54" y="558"/>
                        </a:cubicBezTo>
                        <a:cubicBezTo>
                          <a:pt x="59" y="572"/>
                          <a:pt x="57" y="588"/>
                          <a:pt x="62" y="603"/>
                        </a:cubicBezTo>
                        <a:cubicBezTo>
                          <a:pt x="65" y="611"/>
                          <a:pt x="69" y="618"/>
                          <a:pt x="72" y="626"/>
                        </a:cubicBezTo>
                        <a:cubicBezTo>
                          <a:pt x="73" y="628"/>
                          <a:pt x="74" y="631"/>
                          <a:pt x="75" y="634"/>
                        </a:cubicBezTo>
                        <a:cubicBezTo>
                          <a:pt x="76" y="639"/>
                          <a:pt x="78" y="642"/>
                          <a:pt x="80" y="647"/>
                        </a:cubicBezTo>
                        <a:cubicBezTo>
                          <a:pt x="81" y="650"/>
                          <a:pt x="80" y="654"/>
                          <a:pt x="81" y="658"/>
                        </a:cubicBezTo>
                        <a:cubicBezTo>
                          <a:pt x="82" y="662"/>
                          <a:pt x="85" y="668"/>
                          <a:pt x="82" y="672"/>
                        </a:cubicBezTo>
                        <a:cubicBezTo>
                          <a:pt x="81" y="675"/>
                          <a:pt x="78" y="674"/>
                          <a:pt x="78" y="677"/>
                        </a:cubicBezTo>
                        <a:cubicBezTo>
                          <a:pt x="78" y="679"/>
                          <a:pt x="80" y="681"/>
                          <a:pt x="80" y="682"/>
                        </a:cubicBezTo>
                        <a:cubicBezTo>
                          <a:pt x="80" y="684"/>
                          <a:pt x="79" y="686"/>
                          <a:pt x="79" y="687"/>
                        </a:cubicBezTo>
                        <a:cubicBezTo>
                          <a:pt x="79" y="691"/>
                          <a:pt x="82" y="694"/>
                          <a:pt x="80" y="697"/>
                        </a:cubicBezTo>
                        <a:cubicBezTo>
                          <a:pt x="78" y="700"/>
                          <a:pt x="72" y="703"/>
                          <a:pt x="69" y="704"/>
                        </a:cubicBezTo>
                        <a:cubicBezTo>
                          <a:pt x="67" y="705"/>
                          <a:pt x="66" y="705"/>
                          <a:pt x="65" y="705"/>
                        </a:cubicBezTo>
                        <a:cubicBezTo>
                          <a:pt x="64" y="705"/>
                          <a:pt x="62" y="704"/>
                          <a:pt x="61" y="705"/>
                        </a:cubicBezTo>
                        <a:cubicBezTo>
                          <a:pt x="60" y="706"/>
                          <a:pt x="58" y="713"/>
                          <a:pt x="58" y="714"/>
                        </a:cubicBezTo>
                        <a:cubicBezTo>
                          <a:pt x="58" y="716"/>
                          <a:pt x="60" y="717"/>
                          <a:pt x="60" y="718"/>
                        </a:cubicBezTo>
                        <a:cubicBezTo>
                          <a:pt x="61" y="720"/>
                          <a:pt x="60" y="723"/>
                          <a:pt x="61" y="725"/>
                        </a:cubicBezTo>
                        <a:cubicBezTo>
                          <a:pt x="61" y="728"/>
                          <a:pt x="63" y="729"/>
                          <a:pt x="66" y="730"/>
                        </a:cubicBezTo>
                        <a:cubicBezTo>
                          <a:pt x="70" y="732"/>
                          <a:pt x="75" y="734"/>
                          <a:pt x="79" y="737"/>
                        </a:cubicBezTo>
                        <a:cubicBezTo>
                          <a:pt x="83" y="739"/>
                          <a:pt x="86" y="743"/>
                          <a:pt x="90" y="746"/>
                        </a:cubicBezTo>
                        <a:cubicBezTo>
                          <a:pt x="96" y="752"/>
                          <a:pt x="103" y="754"/>
                          <a:pt x="111" y="753"/>
                        </a:cubicBezTo>
                        <a:cubicBezTo>
                          <a:pt x="119" y="752"/>
                          <a:pt x="125" y="752"/>
                          <a:pt x="133" y="753"/>
                        </a:cubicBezTo>
                        <a:cubicBezTo>
                          <a:pt x="142" y="755"/>
                          <a:pt x="150" y="756"/>
                          <a:pt x="158" y="750"/>
                        </a:cubicBezTo>
                        <a:cubicBezTo>
                          <a:pt x="163" y="746"/>
                          <a:pt x="168" y="739"/>
                          <a:pt x="174" y="736"/>
                        </a:cubicBezTo>
                        <a:cubicBezTo>
                          <a:pt x="180" y="734"/>
                          <a:pt x="186" y="737"/>
                          <a:pt x="190" y="731"/>
                        </a:cubicBezTo>
                        <a:cubicBezTo>
                          <a:pt x="193" y="729"/>
                          <a:pt x="193" y="725"/>
                          <a:pt x="195" y="723"/>
                        </a:cubicBezTo>
                        <a:cubicBezTo>
                          <a:pt x="199" y="719"/>
                          <a:pt x="202" y="719"/>
                          <a:pt x="207" y="720"/>
                        </a:cubicBezTo>
                        <a:cubicBezTo>
                          <a:pt x="216" y="721"/>
                          <a:pt x="223" y="715"/>
                          <a:pt x="233" y="715"/>
                        </a:cubicBezTo>
                        <a:cubicBezTo>
                          <a:pt x="236" y="715"/>
                          <a:pt x="239" y="716"/>
                          <a:pt x="243" y="716"/>
                        </a:cubicBezTo>
                        <a:cubicBezTo>
                          <a:pt x="245" y="715"/>
                          <a:pt x="247" y="715"/>
                          <a:pt x="250" y="714"/>
                        </a:cubicBezTo>
                        <a:cubicBezTo>
                          <a:pt x="253" y="714"/>
                          <a:pt x="264" y="712"/>
                          <a:pt x="267" y="715"/>
                        </a:cubicBezTo>
                        <a:cubicBezTo>
                          <a:pt x="269" y="718"/>
                          <a:pt x="266" y="721"/>
                          <a:pt x="272" y="720"/>
                        </a:cubicBezTo>
                        <a:cubicBezTo>
                          <a:pt x="275" y="720"/>
                          <a:pt x="279" y="717"/>
                          <a:pt x="282" y="716"/>
                        </a:cubicBezTo>
                        <a:cubicBezTo>
                          <a:pt x="285" y="716"/>
                          <a:pt x="288" y="715"/>
                          <a:pt x="291" y="714"/>
                        </a:cubicBezTo>
                        <a:cubicBezTo>
                          <a:pt x="295" y="714"/>
                          <a:pt x="295" y="716"/>
                          <a:pt x="298" y="718"/>
                        </a:cubicBezTo>
                        <a:cubicBezTo>
                          <a:pt x="300" y="720"/>
                          <a:pt x="304" y="719"/>
                          <a:pt x="306" y="717"/>
                        </a:cubicBezTo>
                        <a:cubicBezTo>
                          <a:pt x="310" y="716"/>
                          <a:pt x="310" y="713"/>
                          <a:pt x="313" y="711"/>
                        </a:cubicBezTo>
                        <a:cubicBezTo>
                          <a:pt x="315" y="708"/>
                          <a:pt x="318" y="707"/>
                          <a:pt x="320" y="704"/>
                        </a:cubicBezTo>
                        <a:cubicBezTo>
                          <a:pt x="322" y="701"/>
                          <a:pt x="324" y="698"/>
                          <a:pt x="325" y="695"/>
                        </a:cubicBezTo>
                        <a:cubicBezTo>
                          <a:pt x="327" y="691"/>
                          <a:pt x="327" y="688"/>
                          <a:pt x="331" y="686"/>
                        </a:cubicBezTo>
                        <a:cubicBezTo>
                          <a:pt x="333" y="684"/>
                          <a:pt x="337" y="683"/>
                          <a:pt x="340" y="682"/>
                        </a:cubicBezTo>
                        <a:cubicBezTo>
                          <a:pt x="348" y="680"/>
                          <a:pt x="355" y="676"/>
                          <a:pt x="362" y="673"/>
                        </a:cubicBezTo>
                        <a:cubicBezTo>
                          <a:pt x="369" y="669"/>
                          <a:pt x="376" y="663"/>
                          <a:pt x="384" y="663"/>
                        </a:cubicBezTo>
                        <a:cubicBezTo>
                          <a:pt x="397" y="663"/>
                          <a:pt x="410" y="665"/>
                          <a:pt x="424" y="664"/>
                        </a:cubicBezTo>
                        <a:cubicBezTo>
                          <a:pt x="432" y="663"/>
                          <a:pt x="437" y="658"/>
                          <a:pt x="445" y="654"/>
                        </a:cubicBezTo>
                        <a:cubicBezTo>
                          <a:pt x="451" y="651"/>
                          <a:pt x="457" y="650"/>
                          <a:pt x="463" y="648"/>
                        </a:cubicBezTo>
                        <a:cubicBezTo>
                          <a:pt x="477" y="642"/>
                          <a:pt x="494" y="644"/>
                          <a:pt x="509" y="644"/>
                        </a:cubicBezTo>
                        <a:cubicBezTo>
                          <a:pt x="515" y="643"/>
                          <a:pt x="522" y="643"/>
                          <a:pt x="528" y="640"/>
                        </a:cubicBezTo>
                        <a:cubicBezTo>
                          <a:pt x="534" y="636"/>
                          <a:pt x="536" y="640"/>
                          <a:pt x="541" y="643"/>
                        </a:cubicBezTo>
                        <a:cubicBezTo>
                          <a:pt x="545" y="645"/>
                          <a:pt x="549" y="646"/>
                          <a:pt x="553" y="648"/>
                        </a:cubicBezTo>
                        <a:cubicBezTo>
                          <a:pt x="555" y="650"/>
                          <a:pt x="555" y="652"/>
                          <a:pt x="557" y="653"/>
                        </a:cubicBezTo>
                        <a:cubicBezTo>
                          <a:pt x="560" y="655"/>
                          <a:pt x="562" y="655"/>
                          <a:pt x="565" y="654"/>
                        </a:cubicBezTo>
                        <a:cubicBezTo>
                          <a:pt x="570" y="653"/>
                          <a:pt x="574" y="652"/>
                          <a:pt x="579" y="653"/>
                        </a:cubicBezTo>
                        <a:cubicBezTo>
                          <a:pt x="584" y="654"/>
                          <a:pt x="588" y="656"/>
                          <a:pt x="591" y="658"/>
                        </a:cubicBezTo>
                        <a:cubicBezTo>
                          <a:pt x="596" y="660"/>
                          <a:pt x="596" y="660"/>
                          <a:pt x="600" y="658"/>
                        </a:cubicBezTo>
                        <a:cubicBezTo>
                          <a:pt x="602" y="657"/>
                          <a:pt x="604" y="656"/>
                          <a:pt x="606" y="658"/>
                        </a:cubicBezTo>
                        <a:cubicBezTo>
                          <a:pt x="607" y="659"/>
                          <a:pt x="606" y="660"/>
                          <a:pt x="607" y="661"/>
                        </a:cubicBezTo>
                        <a:cubicBezTo>
                          <a:pt x="607" y="663"/>
                          <a:pt x="609" y="663"/>
                          <a:pt x="610" y="664"/>
                        </a:cubicBezTo>
                        <a:cubicBezTo>
                          <a:pt x="611" y="665"/>
                          <a:pt x="610" y="665"/>
                          <a:pt x="610" y="667"/>
                        </a:cubicBezTo>
                        <a:cubicBezTo>
                          <a:pt x="611" y="673"/>
                          <a:pt x="626" y="670"/>
                          <a:pt x="621" y="678"/>
                        </a:cubicBezTo>
                        <a:cubicBezTo>
                          <a:pt x="620" y="679"/>
                          <a:pt x="619" y="679"/>
                          <a:pt x="618" y="680"/>
                        </a:cubicBezTo>
                        <a:cubicBezTo>
                          <a:pt x="617" y="682"/>
                          <a:pt x="618" y="684"/>
                          <a:pt x="618" y="685"/>
                        </a:cubicBezTo>
                        <a:cubicBezTo>
                          <a:pt x="620" y="688"/>
                          <a:pt x="623" y="692"/>
                          <a:pt x="626" y="693"/>
                        </a:cubicBezTo>
                        <a:cubicBezTo>
                          <a:pt x="629" y="694"/>
                          <a:pt x="632" y="693"/>
                          <a:pt x="634" y="694"/>
                        </a:cubicBezTo>
                        <a:cubicBezTo>
                          <a:pt x="637" y="697"/>
                          <a:pt x="637" y="700"/>
                          <a:pt x="637" y="703"/>
                        </a:cubicBezTo>
                        <a:cubicBezTo>
                          <a:pt x="638" y="712"/>
                          <a:pt x="648" y="711"/>
                          <a:pt x="651" y="718"/>
                        </a:cubicBezTo>
                        <a:cubicBezTo>
                          <a:pt x="652" y="720"/>
                          <a:pt x="652" y="723"/>
                          <a:pt x="653" y="726"/>
                        </a:cubicBezTo>
                        <a:cubicBezTo>
                          <a:pt x="653" y="727"/>
                          <a:pt x="653" y="729"/>
                          <a:pt x="654" y="730"/>
                        </a:cubicBezTo>
                        <a:cubicBezTo>
                          <a:pt x="654" y="731"/>
                          <a:pt x="656" y="732"/>
                          <a:pt x="657" y="733"/>
                        </a:cubicBezTo>
                        <a:cubicBezTo>
                          <a:pt x="659" y="736"/>
                          <a:pt x="657" y="740"/>
                          <a:pt x="658" y="743"/>
                        </a:cubicBezTo>
                        <a:cubicBezTo>
                          <a:pt x="660" y="748"/>
                          <a:pt x="664" y="748"/>
                          <a:pt x="667" y="748"/>
                        </a:cubicBezTo>
                        <a:cubicBezTo>
                          <a:pt x="670" y="749"/>
                          <a:pt x="675" y="752"/>
                          <a:pt x="674" y="749"/>
                        </a:cubicBezTo>
                        <a:cubicBezTo>
                          <a:pt x="674" y="748"/>
                          <a:pt x="672" y="746"/>
                          <a:pt x="672" y="745"/>
                        </a:cubicBezTo>
                        <a:cubicBezTo>
                          <a:pt x="671" y="743"/>
                          <a:pt x="672" y="740"/>
                          <a:pt x="673" y="738"/>
                        </a:cubicBezTo>
                        <a:cubicBezTo>
                          <a:pt x="675" y="730"/>
                          <a:pt x="680" y="725"/>
                          <a:pt x="686" y="720"/>
                        </a:cubicBezTo>
                        <a:cubicBezTo>
                          <a:pt x="692" y="714"/>
                          <a:pt x="699" y="712"/>
                          <a:pt x="707" y="708"/>
                        </a:cubicBezTo>
                        <a:cubicBezTo>
                          <a:pt x="710" y="707"/>
                          <a:pt x="710" y="705"/>
                          <a:pt x="711" y="702"/>
                        </a:cubicBezTo>
                        <a:cubicBezTo>
                          <a:pt x="713" y="698"/>
                          <a:pt x="714" y="695"/>
                          <a:pt x="716" y="692"/>
                        </a:cubicBezTo>
                        <a:cubicBezTo>
                          <a:pt x="718" y="688"/>
                          <a:pt x="722" y="685"/>
                          <a:pt x="724" y="681"/>
                        </a:cubicBezTo>
                        <a:cubicBezTo>
                          <a:pt x="724" y="680"/>
                          <a:pt x="723" y="670"/>
                          <a:pt x="725" y="670"/>
                        </a:cubicBezTo>
                        <a:cubicBezTo>
                          <a:pt x="726" y="670"/>
                          <a:pt x="728" y="676"/>
                          <a:pt x="728" y="676"/>
                        </a:cubicBezTo>
                        <a:cubicBezTo>
                          <a:pt x="728" y="678"/>
                          <a:pt x="728" y="679"/>
                          <a:pt x="728" y="680"/>
                        </a:cubicBezTo>
                        <a:cubicBezTo>
                          <a:pt x="729" y="682"/>
                          <a:pt x="732" y="684"/>
                          <a:pt x="733" y="686"/>
                        </a:cubicBezTo>
                        <a:cubicBezTo>
                          <a:pt x="733" y="689"/>
                          <a:pt x="730" y="691"/>
                          <a:pt x="728" y="693"/>
                        </a:cubicBezTo>
                        <a:cubicBezTo>
                          <a:pt x="726" y="696"/>
                          <a:pt x="729" y="700"/>
                          <a:pt x="728" y="703"/>
                        </a:cubicBezTo>
                        <a:cubicBezTo>
                          <a:pt x="726" y="711"/>
                          <a:pt x="720" y="716"/>
                          <a:pt x="718" y="724"/>
                        </a:cubicBezTo>
                        <a:cubicBezTo>
                          <a:pt x="717" y="728"/>
                          <a:pt x="717" y="732"/>
                          <a:pt x="717" y="736"/>
                        </a:cubicBezTo>
                        <a:cubicBezTo>
                          <a:pt x="717" y="740"/>
                          <a:pt x="718" y="744"/>
                          <a:pt x="716" y="747"/>
                        </a:cubicBezTo>
                        <a:cubicBezTo>
                          <a:pt x="713" y="751"/>
                          <a:pt x="710" y="750"/>
                          <a:pt x="706" y="751"/>
                        </a:cubicBezTo>
                        <a:cubicBezTo>
                          <a:pt x="703" y="751"/>
                          <a:pt x="700" y="755"/>
                          <a:pt x="700" y="758"/>
                        </a:cubicBezTo>
                        <a:cubicBezTo>
                          <a:pt x="700" y="760"/>
                          <a:pt x="701" y="759"/>
                          <a:pt x="704" y="759"/>
                        </a:cubicBezTo>
                        <a:cubicBezTo>
                          <a:pt x="706" y="759"/>
                          <a:pt x="708" y="760"/>
                          <a:pt x="710" y="759"/>
                        </a:cubicBezTo>
                        <a:cubicBezTo>
                          <a:pt x="711" y="758"/>
                          <a:pt x="711" y="757"/>
                          <a:pt x="712" y="756"/>
                        </a:cubicBezTo>
                        <a:cubicBezTo>
                          <a:pt x="716" y="754"/>
                          <a:pt x="719" y="757"/>
                          <a:pt x="722" y="755"/>
                        </a:cubicBezTo>
                        <a:cubicBezTo>
                          <a:pt x="724" y="754"/>
                          <a:pt x="725" y="750"/>
                          <a:pt x="726" y="747"/>
                        </a:cubicBezTo>
                        <a:cubicBezTo>
                          <a:pt x="727" y="744"/>
                          <a:pt x="726" y="740"/>
                          <a:pt x="728" y="737"/>
                        </a:cubicBezTo>
                        <a:cubicBezTo>
                          <a:pt x="729" y="734"/>
                          <a:pt x="731" y="730"/>
                          <a:pt x="733" y="728"/>
                        </a:cubicBezTo>
                        <a:cubicBezTo>
                          <a:pt x="738" y="721"/>
                          <a:pt x="740" y="736"/>
                          <a:pt x="743" y="739"/>
                        </a:cubicBezTo>
                        <a:cubicBezTo>
                          <a:pt x="744" y="741"/>
                          <a:pt x="747" y="743"/>
                          <a:pt x="748" y="746"/>
                        </a:cubicBezTo>
                        <a:cubicBezTo>
                          <a:pt x="748" y="749"/>
                          <a:pt x="748" y="753"/>
                          <a:pt x="748" y="756"/>
                        </a:cubicBezTo>
                        <a:cubicBezTo>
                          <a:pt x="747" y="761"/>
                          <a:pt x="745" y="765"/>
                          <a:pt x="742" y="768"/>
                        </a:cubicBezTo>
                        <a:cubicBezTo>
                          <a:pt x="739" y="770"/>
                          <a:pt x="737" y="772"/>
                          <a:pt x="742" y="773"/>
                        </a:cubicBezTo>
                        <a:cubicBezTo>
                          <a:pt x="747" y="774"/>
                          <a:pt x="748" y="772"/>
                          <a:pt x="752" y="770"/>
                        </a:cubicBezTo>
                        <a:cubicBezTo>
                          <a:pt x="756" y="768"/>
                          <a:pt x="760" y="769"/>
                          <a:pt x="764" y="767"/>
                        </a:cubicBezTo>
                        <a:cubicBezTo>
                          <a:pt x="766" y="765"/>
                          <a:pt x="768" y="762"/>
                          <a:pt x="769" y="765"/>
                        </a:cubicBezTo>
                        <a:cubicBezTo>
                          <a:pt x="770" y="769"/>
                          <a:pt x="768" y="773"/>
                          <a:pt x="769" y="776"/>
                        </a:cubicBezTo>
                        <a:cubicBezTo>
                          <a:pt x="770" y="779"/>
                          <a:pt x="774" y="779"/>
                          <a:pt x="775" y="781"/>
                        </a:cubicBezTo>
                        <a:cubicBezTo>
                          <a:pt x="777" y="786"/>
                          <a:pt x="772" y="784"/>
                          <a:pt x="773" y="787"/>
                        </a:cubicBezTo>
                        <a:cubicBezTo>
                          <a:pt x="774" y="790"/>
                          <a:pt x="778" y="793"/>
                          <a:pt x="780" y="795"/>
                        </a:cubicBezTo>
                        <a:cubicBezTo>
                          <a:pt x="783" y="798"/>
                          <a:pt x="786" y="802"/>
                          <a:pt x="786" y="807"/>
                        </a:cubicBezTo>
                        <a:cubicBezTo>
                          <a:pt x="787" y="811"/>
                          <a:pt x="784" y="815"/>
                          <a:pt x="783" y="819"/>
                        </a:cubicBezTo>
                        <a:cubicBezTo>
                          <a:pt x="782" y="824"/>
                          <a:pt x="785" y="828"/>
                          <a:pt x="788" y="831"/>
                        </a:cubicBezTo>
                        <a:cubicBezTo>
                          <a:pt x="791" y="834"/>
                          <a:pt x="794" y="835"/>
                          <a:pt x="797" y="839"/>
                        </a:cubicBezTo>
                        <a:cubicBezTo>
                          <a:pt x="799" y="842"/>
                          <a:pt x="799" y="847"/>
                          <a:pt x="802" y="849"/>
                        </a:cubicBezTo>
                        <a:cubicBezTo>
                          <a:pt x="808" y="854"/>
                          <a:pt x="817" y="851"/>
                          <a:pt x="823" y="855"/>
                        </a:cubicBezTo>
                        <a:cubicBezTo>
                          <a:pt x="827" y="858"/>
                          <a:pt x="829" y="862"/>
                          <a:pt x="833" y="863"/>
                        </a:cubicBezTo>
                        <a:cubicBezTo>
                          <a:pt x="838" y="863"/>
                          <a:pt x="841" y="860"/>
                          <a:pt x="846" y="860"/>
                        </a:cubicBezTo>
                        <a:cubicBezTo>
                          <a:pt x="849" y="860"/>
                          <a:pt x="852" y="863"/>
                          <a:pt x="856" y="864"/>
                        </a:cubicBezTo>
                        <a:cubicBezTo>
                          <a:pt x="859" y="864"/>
                          <a:pt x="862" y="864"/>
                          <a:pt x="865" y="865"/>
                        </a:cubicBezTo>
                        <a:cubicBezTo>
                          <a:pt x="868" y="867"/>
                          <a:pt x="870" y="869"/>
                          <a:pt x="872" y="870"/>
                        </a:cubicBezTo>
                        <a:cubicBezTo>
                          <a:pt x="876" y="873"/>
                          <a:pt x="880" y="873"/>
                          <a:pt x="884" y="875"/>
                        </a:cubicBezTo>
                        <a:cubicBezTo>
                          <a:pt x="887" y="877"/>
                          <a:pt x="891" y="880"/>
                          <a:pt x="894" y="879"/>
                        </a:cubicBezTo>
                        <a:cubicBezTo>
                          <a:pt x="898" y="879"/>
                          <a:pt x="902" y="874"/>
                          <a:pt x="904" y="872"/>
                        </a:cubicBezTo>
                        <a:cubicBezTo>
                          <a:pt x="907" y="869"/>
                          <a:pt x="910" y="865"/>
                          <a:pt x="914" y="864"/>
                        </a:cubicBezTo>
                        <a:cubicBezTo>
                          <a:pt x="916" y="863"/>
                          <a:pt x="923" y="863"/>
                          <a:pt x="924" y="861"/>
                        </a:cubicBezTo>
                        <a:cubicBezTo>
                          <a:pt x="924" y="859"/>
                          <a:pt x="919" y="860"/>
                          <a:pt x="918" y="859"/>
                        </a:cubicBezTo>
                        <a:cubicBezTo>
                          <a:pt x="914" y="855"/>
                          <a:pt x="920" y="854"/>
                          <a:pt x="922" y="853"/>
                        </a:cubicBezTo>
                        <a:cubicBezTo>
                          <a:pt x="926" y="852"/>
                          <a:pt x="926" y="849"/>
                          <a:pt x="929" y="848"/>
                        </a:cubicBezTo>
                        <a:cubicBezTo>
                          <a:pt x="933" y="847"/>
                          <a:pt x="934" y="849"/>
                          <a:pt x="936" y="851"/>
                        </a:cubicBezTo>
                        <a:cubicBezTo>
                          <a:pt x="939" y="853"/>
                          <a:pt x="943" y="855"/>
                          <a:pt x="942" y="859"/>
                        </a:cubicBezTo>
                        <a:cubicBezTo>
                          <a:pt x="941" y="861"/>
                          <a:pt x="939" y="862"/>
                          <a:pt x="938" y="863"/>
                        </a:cubicBezTo>
                        <a:cubicBezTo>
                          <a:pt x="937" y="864"/>
                          <a:pt x="934" y="864"/>
                          <a:pt x="933" y="865"/>
                        </a:cubicBezTo>
                        <a:cubicBezTo>
                          <a:pt x="931" y="868"/>
                          <a:pt x="937" y="867"/>
                          <a:pt x="938" y="866"/>
                        </a:cubicBezTo>
                        <a:cubicBezTo>
                          <a:pt x="941" y="865"/>
                          <a:pt x="947" y="859"/>
                          <a:pt x="950" y="860"/>
                        </a:cubicBezTo>
                        <a:cubicBezTo>
                          <a:pt x="955" y="862"/>
                          <a:pt x="952" y="866"/>
                          <a:pt x="951" y="868"/>
                        </a:cubicBezTo>
                        <a:cubicBezTo>
                          <a:pt x="950" y="872"/>
                          <a:pt x="954" y="875"/>
                          <a:pt x="956" y="877"/>
                        </a:cubicBezTo>
                        <a:cubicBezTo>
                          <a:pt x="958" y="879"/>
                          <a:pt x="960" y="881"/>
                          <a:pt x="963" y="882"/>
                        </a:cubicBezTo>
                        <a:cubicBezTo>
                          <a:pt x="968" y="882"/>
                          <a:pt x="970" y="881"/>
                          <a:pt x="972" y="886"/>
                        </a:cubicBezTo>
                        <a:cubicBezTo>
                          <a:pt x="973" y="888"/>
                          <a:pt x="975" y="893"/>
                          <a:pt x="976" y="889"/>
                        </a:cubicBezTo>
                        <a:cubicBezTo>
                          <a:pt x="978" y="885"/>
                          <a:pt x="973" y="882"/>
                          <a:pt x="973" y="879"/>
                        </a:cubicBezTo>
                        <a:cubicBezTo>
                          <a:pt x="973" y="875"/>
                          <a:pt x="974" y="875"/>
                          <a:pt x="977" y="875"/>
                        </a:cubicBezTo>
                        <a:cubicBezTo>
                          <a:pt x="981" y="876"/>
                          <a:pt x="985" y="876"/>
                          <a:pt x="988" y="875"/>
                        </a:cubicBezTo>
                        <a:cubicBezTo>
                          <a:pt x="993" y="872"/>
                          <a:pt x="998" y="866"/>
                          <a:pt x="1002" y="863"/>
                        </a:cubicBezTo>
                        <a:cubicBezTo>
                          <a:pt x="1007" y="858"/>
                          <a:pt x="1012" y="853"/>
                          <a:pt x="1018" y="849"/>
                        </a:cubicBezTo>
                        <a:cubicBezTo>
                          <a:pt x="1025" y="845"/>
                          <a:pt x="1030" y="845"/>
                          <a:pt x="1038" y="846"/>
                        </a:cubicBezTo>
                        <a:cubicBezTo>
                          <a:pt x="1045" y="846"/>
                          <a:pt x="1054" y="847"/>
                          <a:pt x="1061" y="844"/>
                        </a:cubicBezTo>
                        <a:cubicBezTo>
                          <a:pt x="1064" y="843"/>
                          <a:pt x="1066" y="840"/>
                          <a:pt x="1069" y="838"/>
                        </a:cubicBezTo>
                        <a:cubicBezTo>
                          <a:pt x="1071" y="836"/>
                          <a:pt x="1074" y="836"/>
                          <a:pt x="1077" y="836"/>
                        </a:cubicBezTo>
                        <a:cubicBezTo>
                          <a:pt x="1080" y="836"/>
                          <a:pt x="1080" y="836"/>
                          <a:pt x="1081" y="832"/>
                        </a:cubicBezTo>
                        <a:cubicBezTo>
                          <a:pt x="1081" y="828"/>
                          <a:pt x="1078" y="827"/>
                          <a:pt x="1078" y="823"/>
                        </a:cubicBezTo>
                        <a:cubicBezTo>
                          <a:pt x="1077" y="820"/>
                          <a:pt x="1079" y="817"/>
                          <a:pt x="1079" y="814"/>
                        </a:cubicBezTo>
                        <a:cubicBezTo>
                          <a:pt x="1080" y="810"/>
                          <a:pt x="1081" y="806"/>
                          <a:pt x="1082" y="802"/>
                        </a:cubicBezTo>
                        <a:cubicBezTo>
                          <a:pt x="1084" y="794"/>
                          <a:pt x="1085" y="786"/>
                          <a:pt x="1088" y="778"/>
                        </a:cubicBezTo>
                        <a:cubicBezTo>
                          <a:pt x="1090" y="771"/>
                          <a:pt x="1095" y="765"/>
                          <a:pt x="1098" y="758"/>
                        </a:cubicBezTo>
                        <a:cubicBezTo>
                          <a:pt x="1100" y="756"/>
                          <a:pt x="1101" y="754"/>
                          <a:pt x="1102" y="752"/>
                        </a:cubicBezTo>
                        <a:cubicBezTo>
                          <a:pt x="1103" y="751"/>
                          <a:pt x="1103" y="751"/>
                          <a:pt x="1103" y="749"/>
                        </a:cubicBezTo>
                        <a:cubicBezTo>
                          <a:pt x="1103" y="745"/>
                          <a:pt x="1103" y="746"/>
                          <a:pt x="1105" y="743"/>
                        </a:cubicBezTo>
                        <a:cubicBezTo>
                          <a:pt x="1107" y="740"/>
                          <a:pt x="1104" y="738"/>
                          <a:pt x="1105" y="735"/>
                        </a:cubicBezTo>
                        <a:cubicBezTo>
                          <a:pt x="1106" y="732"/>
                          <a:pt x="1109" y="728"/>
                          <a:pt x="1111" y="725"/>
                        </a:cubicBezTo>
                        <a:cubicBezTo>
                          <a:pt x="1115" y="719"/>
                          <a:pt x="1123" y="715"/>
                          <a:pt x="1119" y="707"/>
                        </a:cubicBezTo>
                        <a:cubicBezTo>
                          <a:pt x="1116" y="702"/>
                          <a:pt x="1118" y="700"/>
                          <a:pt x="1122" y="697"/>
                        </a:cubicBezTo>
                        <a:cubicBezTo>
                          <a:pt x="1125" y="695"/>
                          <a:pt x="1127" y="693"/>
                          <a:pt x="1129" y="690"/>
                        </a:cubicBezTo>
                        <a:cubicBezTo>
                          <a:pt x="1131" y="687"/>
                          <a:pt x="1132" y="683"/>
                          <a:pt x="1135" y="681"/>
                        </a:cubicBezTo>
                        <a:cubicBezTo>
                          <a:pt x="1137" y="680"/>
                          <a:pt x="1140" y="680"/>
                          <a:pt x="1142" y="679"/>
                        </a:cubicBezTo>
                        <a:cubicBezTo>
                          <a:pt x="1144" y="677"/>
                          <a:pt x="1143" y="676"/>
                          <a:pt x="1144" y="675"/>
                        </a:cubicBezTo>
                        <a:cubicBezTo>
                          <a:pt x="1145" y="674"/>
                          <a:pt x="1146" y="674"/>
                          <a:pt x="1148" y="673"/>
                        </a:cubicBezTo>
                        <a:cubicBezTo>
                          <a:pt x="1150" y="672"/>
                          <a:pt x="1155" y="671"/>
                          <a:pt x="1156" y="668"/>
                        </a:cubicBezTo>
                        <a:cubicBezTo>
                          <a:pt x="1157" y="665"/>
                          <a:pt x="1155" y="660"/>
                          <a:pt x="1155" y="657"/>
                        </a:cubicBezTo>
                        <a:cubicBezTo>
                          <a:pt x="1156" y="653"/>
                          <a:pt x="1160" y="651"/>
                          <a:pt x="1161" y="649"/>
                        </a:cubicBezTo>
                        <a:cubicBezTo>
                          <a:pt x="1171" y="635"/>
                          <a:pt x="1166" y="620"/>
                          <a:pt x="1169" y="606"/>
                        </a:cubicBezTo>
                        <a:cubicBezTo>
                          <a:pt x="1170" y="602"/>
                          <a:pt x="1173" y="599"/>
                          <a:pt x="1175" y="596"/>
                        </a:cubicBezTo>
                        <a:cubicBezTo>
                          <a:pt x="1176" y="592"/>
                          <a:pt x="1178" y="589"/>
                          <a:pt x="1179" y="585"/>
                        </a:cubicBezTo>
                        <a:cubicBezTo>
                          <a:pt x="1181" y="579"/>
                          <a:pt x="1178" y="572"/>
                          <a:pt x="1179" y="565"/>
                        </a:cubicBezTo>
                        <a:cubicBezTo>
                          <a:pt x="1180" y="563"/>
                          <a:pt x="1181" y="560"/>
                          <a:pt x="1182" y="557"/>
                        </a:cubicBezTo>
                        <a:cubicBezTo>
                          <a:pt x="1184" y="554"/>
                          <a:pt x="1187" y="553"/>
                          <a:pt x="1187" y="549"/>
                        </a:cubicBezTo>
                        <a:cubicBezTo>
                          <a:pt x="1187" y="546"/>
                          <a:pt x="1186" y="542"/>
                          <a:pt x="1186" y="539"/>
                        </a:cubicBezTo>
                        <a:cubicBezTo>
                          <a:pt x="1186" y="536"/>
                          <a:pt x="1186" y="533"/>
                          <a:pt x="1186" y="53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95" name="Freeform 739">
                    <a:extLst>
                      <a:ext uri="{FF2B5EF4-FFF2-40B4-BE49-F238E27FC236}">
                        <a16:creationId xmlns:a16="http://schemas.microsoft.com/office/drawing/2014/main" id="{958658F6-8D69-4688-8059-5862FA519467}"/>
                      </a:ext>
                    </a:extLst>
                  </p:cNvPr>
                  <p:cNvSpPr>
                    <a:spLocks/>
                  </p:cNvSpPr>
                  <p:nvPr/>
                </p:nvSpPr>
                <p:spPr bwMode="auto">
                  <a:xfrm>
                    <a:off x="10336228" y="5991299"/>
                    <a:ext cx="120650" cy="111126"/>
                  </a:xfrm>
                  <a:custGeom>
                    <a:avLst/>
                    <a:gdLst>
                      <a:gd name="T0" fmla="*/ 106 w 112"/>
                      <a:gd name="T1" fmla="*/ 35 h 104"/>
                      <a:gd name="T2" fmla="*/ 106 w 112"/>
                      <a:gd name="T3" fmla="*/ 34 h 104"/>
                      <a:gd name="T4" fmla="*/ 105 w 112"/>
                      <a:gd name="T5" fmla="*/ 10 h 104"/>
                      <a:gd name="T6" fmla="*/ 99 w 112"/>
                      <a:gd name="T7" fmla="*/ 4 h 104"/>
                      <a:gd name="T8" fmla="*/ 89 w 112"/>
                      <a:gd name="T9" fmla="*/ 10 h 104"/>
                      <a:gd name="T10" fmla="*/ 79 w 112"/>
                      <a:gd name="T11" fmla="*/ 13 h 104"/>
                      <a:gd name="T12" fmla="*/ 70 w 112"/>
                      <a:gd name="T13" fmla="*/ 18 h 104"/>
                      <a:gd name="T14" fmla="*/ 69 w 112"/>
                      <a:gd name="T15" fmla="*/ 21 h 104"/>
                      <a:gd name="T16" fmla="*/ 63 w 112"/>
                      <a:gd name="T17" fmla="*/ 18 h 104"/>
                      <a:gd name="T18" fmla="*/ 53 w 112"/>
                      <a:gd name="T19" fmla="*/ 20 h 104"/>
                      <a:gd name="T20" fmla="*/ 41 w 112"/>
                      <a:gd name="T21" fmla="*/ 17 h 104"/>
                      <a:gd name="T22" fmla="*/ 27 w 112"/>
                      <a:gd name="T23" fmla="*/ 9 h 104"/>
                      <a:gd name="T24" fmla="*/ 16 w 112"/>
                      <a:gd name="T25" fmla="*/ 7 h 104"/>
                      <a:gd name="T26" fmla="*/ 7 w 112"/>
                      <a:gd name="T27" fmla="*/ 1 h 104"/>
                      <a:gd name="T28" fmla="*/ 3 w 112"/>
                      <a:gd name="T29" fmla="*/ 7 h 104"/>
                      <a:gd name="T30" fmla="*/ 6 w 112"/>
                      <a:gd name="T31" fmla="*/ 23 h 104"/>
                      <a:gd name="T32" fmla="*/ 12 w 112"/>
                      <a:gd name="T33" fmla="*/ 37 h 104"/>
                      <a:gd name="T34" fmla="*/ 21 w 112"/>
                      <a:gd name="T35" fmla="*/ 47 h 104"/>
                      <a:gd name="T36" fmla="*/ 22 w 112"/>
                      <a:gd name="T37" fmla="*/ 52 h 104"/>
                      <a:gd name="T38" fmla="*/ 25 w 112"/>
                      <a:gd name="T39" fmla="*/ 56 h 104"/>
                      <a:gd name="T40" fmla="*/ 26 w 112"/>
                      <a:gd name="T41" fmla="*/ 65 h 104"/>
                      <a:gd name="T42" fmla="*/ 19 w 112"/>
                      <a:gd name="T43" fmla="*/ 65 h 104"/>
                      <a:gd name="T44" fmla="*/ 26 w 112"/>
                      <a:gd name="T45" fmla="*/ 78 h 104"/>
                      <a:gd name="T46" fmla="*/ 30 w 112"/>
                      <a:gd name="T47" fmla="*/ 84 h 104"/>
                      <a:gd name="T48" fmla="*/ 34 w 112"/>
                      <a:gd name="T49" fmla="*/ 88 h 104"/>
                      <a:gd name="T50" fmla="*/ 39 w 112"/>
                      <a:gd name="T51" fmla="*/ 93 h 104"/>
                      <a:gd name="T52" fmla="*/ 45 w 112"/>
                      <a:gd name="T53" fmla="*/ 92 h 104"/>
                      <a:gd name="T54" fmla="*/ 45 w 112"/>
                      <a:gd name="T55" fmla="*/ 99 h 104"/>
                      <a:gd name="T56" fmla="*/ 55 w 112"/>
                      <a:gd name="T57" fmla="*/ 99 h 104"/>
                      <a:gd name="T58" fmla="*/ 61 w 112"/>
                      <a:gd name="T59" fmla="*/ 100 h 104"/>
                      <a:gd name="T60" fmla="*/ 66 w 112"/>
                      <a:gd name="T61" fmla="*/ 103 h 104"/>
                      <a:gd name="T62" fmla="*/ 67 w 112"/>
                      <a:gd name="T63" fmla="*/ 100 h 104"/>
                      <a:gd name="T64" fmla="*/ 70 w 112"/>
                      <a:gd name="T65" fmla="*/ 95 h 104"/>
                      <a:gd name="T66" fmla="*/ 68 w 112"/>
                      <a:gd name="T67" fmla="*/ 89 h 104"/>
                      <a:gd name="T68" fmla="*/ 77 w 112"/>
                      <a:gd name="T69" fmla="*/ 88 h 104"/>
                      <a:gd name="T70" fmla="*/ 79 w 112"/>
                      <a:gd name="T71" fmla="*/ 76 h 104"/>
                      <a:gd name="T72" fmla="*/ 80 w 112"/>
                      <a:gd name="T73" fmla="*/ 76 h 104"/>
                      <a:gd name="T74" fmla="*/ 82 w 112"/>
                      <a:gd name="T75" fmla="*/ 81 h 104"/>
                      <a:gd name="T76" fmla="*/ 87 w 112"/>
                      <a:gd name="T77" fmla="*/ 76 h 104"/>
                      <a:gd name="T78" fmla="*/ 94 w 112"/>
                      <a:gd name="T79" fmla="*/ 80 h 104"/>
                      <a:gd name="T80" fmla="*/ 95 w 112"/>
                      <a:gd name="T81" fmla="*/ 86 h 104"/>
                      <a:gd name="T82" fmla="*/ 98 w 112"/>
                      <a:gd name="T83" fmla="*/ 90 h 104"/>
                      <a:gd name="T84" fmla="*/ 98 w 112"/>
                      <a:gd name="T85" fmla="*/ 80 h 104"/>
                      <a:gd name="T86" fmla="*/ 101 w 112"/>
                      <a:gd name="T87" fmla="*/ 73 h 104"/>
                      <a:gd name="T88" fmla="*/ 106 w 112"/>
                      <a:gd name="T89" fmla="*/ 71 h 104"/>
                      <a:gd name="T90" fmla="*/ 103 w 112"/>
                      <a:gd name="T91" fmla="*/ 70 h 104"/>
                      <a:gd name="T92" fmla="*/ 99 w 112"/>
                      <a:gd name="T93" fmla="*/ 68 h 104"/>
                      <a:gd name="T94" fmla="*/ 106 w 112"/>
                      <a:gd name="T95" fmla="*/ 48 h 104"/>
                      <a:gd name="T96" fmla="*/ 112 w 112"/>
                      <a:gd name="T97" fmla="*/ 50 h 104"/>
                      <a:gd name="T98" fmla="*/ 108 w 112"/>
                      <a:gd name="T99" fmla="*/ 43 h 104"/>
                      <a:gd name="T100" fmla="*/ 106 w 112"/>
                      <a:gd name="T101" fmla="*/ 3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2" h="104">
                        <a:moveTo>
                          <a:pt x="106" y="35"/>
                        </a:moveTo>
                        <a:cubicBezTo>
                          <a:pt x="106" y="32"/>
                          <a:pt x="106" y="33"/>
                          <a:pt x="106" y="34"/>
                        </a:cubicBezTo>
                        <a:cubicBezTo>
                          <a:pt x="104" y="26"/>
                          <a:pt x="111" y="17"/>
                          <a:pt x="105" y="10"/>
                        </a:cubicBezTo>
                        <a:cubicBezTo>
                          <a:pt x="103" y="8"/>
                          <a:pt x="102" y="3"/>
                          <a:pt x="99" y="4"/>
                        </a:cubicBezTo>
                        <a:cubicBezTo>
                          <a:pt x="95" y="4"/>
                          <a:pt x="92" y="9"/>
                          <a:pt x="89" y="10"/>
                        </a:cubicBezTo>
                        <a:cubicBezTo>
                          <a:pt x="86" y="12"/>
                          <a:pt x="83" y="13"/>
                          <a:pt x="79" y="13"/>
                        </a:cubicBezTo>
                        <a:cubicBezTo>
                          <a:pt x="75" y="14"/>
                          <a:pt x="72" y="14"/>
                          <a:pt x="70" y="18"/>
                        </a:cubicBezTo>
                        <a:cubicBezTo>
                          <a:pt x="70" y="19"/>
                          <a:pt x="70" y="20"/>
                          <a:pt x="69" y="21"/>
                        </a:cubicBezTo>
                        <a:cubicBezTo>
                          <a:pt x="68" y="21"/>
                          <a:pt x="64" y="19"/>
                          <a:pt x="63" y="18"/>
                        </a:cubicBezTo>
                        <a:cubicBezTo>
                          <a:pt x="58" y="16"/>
                          <a:pt x="57" y="19"/>
                          <a:pt x="53" y="20"/>
                        </a:cubicBezTo>
                        <a:cubicBezTo>
                          <a:pt x="49" y="20"/>
                          <a:pt x="45" y="18"/>
                          <a:pt x="41" y="17"/>
                        </a:cubicBezTo>
                        <a:cubicBezTo>
                          <a:pt x="36" y="15"/>
                          <a:pt x="32" y="11"/>
                          <a:pt x="27" y="9"/>
                        </a:cubicBezTo>
                        <a:cubicBezTo>
                          <a:pt x="23" y="8"/>
                          <a:pt x="20" y="9"/>
                          <a:pt x="16" y="7"/>
                        </a:cubicBezTo>
                        <a:cubicBezTo>
                          <a:pt x="14" y="5"/>
                          <a:pt x="10" y="0"/>
                          <a:pt x="7" y="1"/>
                        </a:cubicBezTo>
                        <a:cubicBezTo>
                          <a:pt x="5" y="1"/>
                          <a:pt x="3" y="5"/>
                          <a:pt x="3" y="7"/>
                        </a:cubicBezTo>
                        <a:cubicBezTo>
                          <a:pt x="0" y="13"/>
                          <a:pt x="3" y="17"/>
                          <a:pt x="6" y="23"/>
                        </a:cubicBezTo>
                        <a:cubicBezTo>
                          <a:pt x="8" y="28"/>
                          <a:pt x="9" y="33"/>
                          <a:pt x="12" y="37"/>
                        </a:cubicBezTo>
                        <a:cubicBezTo>
                          <a:pt x="15" y="40"/>
                          <a:pt x="20" y="43"/>
                          <a:pt x="21" y="47"/>
                        </a:cubicBezTo>
                        <a:cubicBezTo>
                          <a:pt x="22" y="48"/>
                          <a:pt x="21" y="50"/>
                          <a:pt x="22" y="52"/>
                        </a:cubicBezTo>
                        <a:cubicBezTo>
                          <a:pt x="22" y="54"/>
                          <a:pt x="24" y="55"/>
                          <a:pt x="25" y="56"/>
                        </a:cubicBezTo>
                        <a:cubicBezTo>
                          <a:pt x="26" y="58"/>
                          <a:pt x="32" y="65"/>
                          <a:pt x="26" y="65"/>
                        </a:cubicBezTo>
                        <a:cubicBezTo>
                          <a:pt x="23" y="65"/>
                          <a:pt x="19" y="59"/>
                          <a:pt x="19" y="65"/>
                        </a:cubicBezTo>
                        <a:cubicBezTo>
                          <a:pt x="20" y="70"/>
                          <a:pt x="24" y="74"/>
                          <a:pt x="26" y="78"/>
                        </a:cubicBezTo>
                        <a:cubicBezTo>
                          <a:pt x="27" y="80"/>
                          <a:pt x="28" y="82"/>
                          <a:pt x="30" y="84"/>
                        </a:cubicBezTo>
                        <a:cubicBezTo>
                          <a:pt x="31" y="85"/>
                          <a:pt x="33" y="86"/>
                          <a:pt x="34" y="88"/>
                        </a:cubicBezTo>
                        <a:cubicBezTo>
                          <a:pt x="35" y="90"/>
                          <a:pt x="36" y="93"/>
                          <a:pt x="39" y="93"/>
                        </a:cubicBezTo>
                        <a:cubicBezTo>
                          <a:pt x="41" y="94"/>
                          <a:pt x="43" y="92"/>
                          <a:pt x="45" y="92"/>
                        </a:cubicBezTo>
                        <a:cubicBezTo>
                          <a:pt x="50" y="94"/>
                          <a:pt x="45" y="97"/>
                          <a:pt x="45" y="99"/>
                        </a:cubicBezTo>
                        <a:cubicBezTo>
                          <a:pt x="45" y="104"/>
                          <a:pt x="53" y="99"/>
                          <a:pt x="55" y="99"/>
                        </a:cubicBezTo>
                        <a:cubicBezTo>
                          <a:pt x="57" y="99"/>
                          <a:pt x="59" y="99"/>
                          <a:pt x="61" y="100"/>
                        </a:cubicBezTo>
                        <a:cubicBezTo>
                          <a:pt x="62" y="101"/>
                          <a:pt x="64" y="103"/>
                          <a:pt x="66" y="103"/>
                        </a:cubicBezTo>
                        <a:cubicBezTo>
                          <a:pt x="69" y="103"/>
                          <a:pt x="67" y="102"/>
                          <a:pt x="67" y="100"/>
                        </a:cubicBezTo>
                        <a:cubicBezTo>
                          <a:pt x="68" y="97"/>
                          <a:pt x="68" y="97"/>
                          <a:pt x="70" y="95"/>
                        </a:cubicBezTo>
                        <a:cubicBezTo>
                          <a:pt x="75" y="91"/>
                          <a:pt x="68" y="92"/>
                          <a:pt x="68" y="89"/>
                        </a:cubicBezTo>
                        <a:cubicBezTo>
                          <a:pt x="69" y="86"/>
                          <a:pt x="75" y="89"/>
                          <a:pt x="77" y="88"/>
                        </a:cubicBezTo>
                        <a:cubicBezTo>
                          <a:pt x="81" y="86"/>
                          <a:pt x="76" y="79"/>
                          <a:pt x="79" y="76"/>
                        </a:cubicBezTo>
                        <a:cubicBezTo>
                          <a:pt x="80" y="75"/>
                          <a:pt x="79" y="75"/>
                          <a:pt x="80" y="76"/>
                        </a:cubicBezTo>
                        <a:cubicBezTo>
                          <a:pt x="81" y="77"/>
                          <a:pt x="81" y="79"/>
                          <a:pt x="82" y="81"/>
                        </a:cubicBezTo>
                        <a:cubicBezTo>
                          <a:pt x="87" y="86"/>
                          <a:pt x="85" y="78"/>
                          <a:pt x="87" y="76"/>
                        </a:cubicBezTo>
                        <a:cubicBezTo>
                          <a:pt x="88" y="75"/>
                          <a:pt x="92" y="79"/>
                          <a:pt x="94" y="80"/>
                        </a:cubicBezTo>
                        <a:cubicBezTo>
                          <a:pt x="96" y="83"/>
                          <a:pt x="95" y="83"/>
                          <a:pt x="95" y="86"/>
                        </a:cubicBezTo>
                        <a:cubicBezTo>
                          <a:pt x="95" y="88"/>
                          <a:pt x="95" y="90"/>
                          <a:pt x="98" y="90"/>
                        </a:cubicBezTo>
                        <a:cubicBezTo>
                          <a:pt x="102" y="90"/>
                          <a:pt x="98" y="83"/>
                          <a:pt x="98" y="80"/>
                        </a:cubicBezTo>
                        <a:cubicBezTo>
                          <a:pt x="98" y="77"/>
                          <a:pt x="99" y="75"/>
                          <a:pt x="101" y="73"/>
                        </a:cubicBezTo>
                        <a:cubicBezTo>
                          <a:pt x="102" y="72"/>
                          <a:pt x="105" y="72"/>
                          <a:pt x="106" y="71"/>
                        </a:cubicBezTo>
                        <a:cubicBezTo>
                          <a:pt x="108" y="67"/>
                          <a:pt x="103" y="70"/>
                          <a:pt x="103" y="70"/>
                        </a:cubicBezTo>
                        <a:cubicBezTo>
                          <a:pt x="101" y="71"/>
                          <a:pt x="100" y="70"/>
                          <a:pt x="99" y="68"/>
                        </a:cubicBezTo>
                        <a:cubicBezTo>
                          <a:pt x="98" y="65"/>
                          <a:pt x="101" y="45"/>
                          <a:pt x="106" y="48"/>
                        </a:cubicBezTo>
                        <a:cubicBezTo>
                          <a:pt x="107" y="48"/>
                          <a:pt x="111" y="55"/>
                          <a:pt x="112" y="50"/>
                        </a:cubicBezTo>
                        <a:cubicBezTo>
                          <a:pt x="112" y="48"/>
                          <a:pt x="109" y="45"/>
                          <a:pt x="108" y="43"/>
                        </a:cubicBezTo>
                        <a:cubicBezTo>
                          <a:pt x="107" y="40"/>
                          <a:pt x="107" y="37"/>
                          <a:pt x="106" y="35"/>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grpSp>
              <p:nvGrpSpPr>
                <p:cNvPr id="590" name="Group 589">
                  <a:extLst>
                    <a:ext uri="{FF2B5EF4-FFF2-40B4-BE49-F238E27FC236}">
                      <a16:creationId xmlns:a16="http://schemas.microsoft.com/office/drawing/2014/main" id="{080A74D8-D1F1-4007-AF8F-3B801CA8AC2F}"/>
                    </a:ext>
                  </a:extLst>
                </p:cNvPr>
                <p:cNvGrpSpPr/>
                <p:nvPr/>
              </p:nvGrpSpPr>
              <p:grpSpPr>
                <a:xfrm>
                  <a:off x="10959955" y="5561727"/>
                  <a:ext cx="379414" cy="455618"/>
                  <a:chOff x="11023616" y="5764284"/>
                  <a:chExt cx="379414" cy="455618"/>
                </a:xfrm>
                <a:grpFill/>
              </p:grpSpPr>
              <p:sp>
                <p:nvSpPr>
                  <p:cNvPr id="591" name="Freeform 850">
                    <a:extLst>
                      <a:ext uri="{FF2B5EF4-FFF2-40B4-BE49-F238E27FC236}">
                        <a16:creationId xmlns:a16="http://schemas.microsoft.com/office/drawing/2014/main" id="{4EB39CC9-61EF-4D14-A5A5-AE8F4A7D5731}"/>
                      </a:ext>
                    </a:extLst>
                  </p:cNvPr>
                  <p:cNvSpPr>
                    <a:spLocks/>
                  </p:cNvSpPr>
                  <p:nvPr/>
                </p:nvSpPr>
                <p:spPr bwMode="auto">
                  <a:xfrm>
                    <a:off x="11023616" y="5984949"/>
                    <a:ext cx="247650" cy="234953"/>
                  </a:xfrm>
                  <a:custGeom>
                    <a:avLst/>
                    <a:gdLst>
                      <a:gd name="T0" fmla="*/ 224 w 230"/>
                      <a:gd name="T1" fmla="*/ 30 h 220"/>
                      <a:gd name="T2" fmla="*/ 218 w 230"/>
                      <a:gd name="T3" fmla="*/ 18 h 220"/>
                      <a:gd name="T4" fmla="*/ 205 w 230"/>
                      <a:gd name="T5" fmla="*/ 21 h 220"/>
                      <a:gd name="T6" fmla="*/ 193 w 230"/>
                      <a:gd name="T7" fmla="*/ 26 h 220"/>
                      <a:gd name="T8" fmla="*/ 183 w 230"/>
                      <a:gd name="T9" fmla="*/ 6 h 220"/>
                      <a:gd name="T10" fmla="*/ 191 w 230"/>
                      <a:gd name="T11" fmla="*/ 3 h 220"/>
                      <a:gd name="T12" fmla="*/ 175 w 230"/>
                      <a:gd name="T13" fmla="*/ 3 h 220"/>
                      <a:gd name="T14" fmla="*/ 161 w 230"/>
                      <a:gd name="T15" fmla="*/ 35 h 220"/>
                      <a:gd name="T16" fmla="*/ 145 w 230"/>
                      <a:gd name="T17" fmla="*/ 44 h 220"/>
                      <a:gd name="T18" fmla="*/ 139 w 230"/>
                      <a:gd name="T19" fmla="*/ 61 h 220"/>
                      <a:gd name="T20" fmla="*/ 129 w 230"/>
                      <a:gd name="T21" fmla="*/ 78 h 220"/>
                      <a:gd name="T22" fmla="*/ 90 w 230"/>
                      <a:gd name="T23" fmla="*/ 109 h 220"/>
                      <a:gd name="T24" fmla="*/ 69 w 230"/>
                      <a:gd name="T25" fmla="*/ 123 h 220"/>
                      <a:gd name="T26" fmla="*/ 51 w 230"/>
                      <a:gd name="T27" fmla="*/ 131 h 220"/>
                      <a:gd name="T28" fmla="*/ 41 w 230"/>
                      <a:gd name="T29" fmla="*/ 146 h 220"/>
                      <a:gd name="T30" fmla="*/ 26 w 230"/>
                      <a:gd name="T31" fmla="*/ 157 h 220"/>
                      <a:gd name="T32" fmla="*/ 19 w 230"/>
                      <a:gd name="T33" fmla="*/ 168 h 220"/>
                      <a:gd name="T34" fmla="*/ 13 w 230"/>
                      <a:gd name="T35" fmla="*/ 172 h 220"/>
                      <a:gd name="T36" fmla="*/ 13 w 230"/>
                      <a:gd name="T37" fmla="*/ 181 h 220"/>
                      <a:gd name="T38" fmla="*/ 11 w 230"/>
                      <a:gd name="T39" fmla="*/ 197 h 220"/>
                      <a:gd name="T40" fmla="*/ 20 w 230"/>
                      <a:gd name="T41" fmla="*/ 203 h 220"/>
                      <a:gd name="T42" fmla="*/ 40 w 230"/>
                      <a:gd name="T43" fmla="*/ 208 h 220"/>
                      <a:gd name="T44" fmla="*/ 58 w 230"/>
                      <a:gd name="T45" fmla="*/ 217 h 220"/>
                      <a:gd name="T46" fmla="*/ 94 w 230"/>
                      <a:gd name="T47" fmla="*/ 215 h 220"/>
                      <a:gd name="T48" fmla="*/ 114 w 230"/>
                      <a:gd name="T49" fmla="*/ 197 h 220"/>
                      <a:gd name="T50" fmla="*/ 124 w 230"/>
                      <a:gd name="T51" fmla="*/ 193 h 220"/>
                      <a:gd name="T52" fmla="*/ 121 w 230"/>
                      <a:gd name="T53" fmla="*/ 183 h 220"/>
                      <a:gd name="T54" fmla="*/ 140 w 230"/>
                      <a:gd name="T55" fmla="*/ 146 h 220"/>
                      <a:gd name="T56" fmla="*/ 155 w 230"/>
                      <a:gd name="T57" fmla="*/ 127 h 220"/>
                      <a:gd name="T58" fmla="*/ 174 w 230"/>
                      <a:gd name="T59" fmla="*/ 115 h 220"/>
                      <a:gd name="T60" fmla="*/ 189 w 230"/>
                      <a:gd name="T61" fmla="*/ 119 h 220"/>
                      <a:gd name="T62" fmla="*/ 185 w 230"/>
                      <a:gd name="T63" fmla="*/ 111 h 220"/>
                      <a:gd name="T64" fmla="*/ 194 w 230"/>
                      <a:gd name="T65" fmla="*/ 88 h 220"/>
                      <a:gd name="T66" fmla="*/ 215 w 230"/>
                      <a:gd name="T67" fmla="*/ 63 h 220"/>
                      <a:gd name="T68" fmla="*/ 221 w 230"/>
                      <a:gd name="T69" fmla="*/ 50 h 220"/>
                      <a:gd name="T70" fmla="*/ 227 w 230"/>
                      <a:gd name="T71" fmla="*/ 3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0" h="220">
                        <a:moveTo>
                          <a:pt x="224" y="30"/>
                        </a:moveTo>
                        <a:cubicBezTo>
                          <a:pt x="224" y="31"/>
                          <a:pt x="224" y="30"/>
                          <a:pt x="224" y="30"/>
                        </a:cubicBezTo>
                        <a:cubicBezTo>
                          <a:pt x="224" y="27"/>
                          <a:pt x="218" y="28"/>
                          <a:pt x="216" y="27"/>
                        </a:cubicBezTo>
                        <a:cubicBezTo>
                          <a:pt x="212" y="24"/>
                          <a:pt x="216" y="21"/>
                          <a:pt x="218" y="18"/>
                        </a:cubicBezTo>
                        <a:cubicBezTo>
                          <a:pt x="220" y="15"/>
                          <a:pt x="220" y="14"/>
                          <a:pt x="216" y="16"/>
                        </a:cubicBezTo>
                        <a:cubicBezTo>
                          <a:pt x="212" y="17"/>
                          <a:pt x="209" y="18"/>
                          <a:pt x="205" y="21"/>
                        </a:cubicBezTo>
                        <a:cubicBezTo>
                          <a:pt x="202" y="23"/>
                          <a:pt x="202" y="24"/>
                          <a:pt x="200" y="27"/>
                        </a:cubicBezTo>
                        <a:cubicBezTo>
                          <a:pt x="198" y="30"/>
                          <a:pt x="195" y="30"/>
                          <a:pt x="193" y="26"/>
                        </a:cubicBezTo>
                        <a:cubicBezTo>
                          <a:pt x="191" y="21"/>
                          <a:pt x="198" y="12"/>
                          <a:pt x="189" y="10"/>
                        </a:cubicBezTo>
                        <a:cubicBezTo>
                          <a:pt x="187" y="9"/>
                          <a:pt x="182" y="11"/>
                          <a:pt x="183" y="6"/>
                        </a:cubicBezTo>
                        <a:cubicBezTo>
                          <a:pt x="184" y="5"/>
                          <a:pt x="185" y="3"/>
                          <a:pt x="187" y="2"/>
                        </a:cubicBezTo>
                        <a:cubicBezTo>
                          <a:pt x="188" y="2"/>
                          <a:pt x="190" y="3"/>
                          <a:pt x="191" y="3"/>
                        </a:cubicBezTo>
                        <a:cubicBezTo>
                          <a:pt x="193" y="0"/>
                          <a:pt x="185" y="0"/>
                          <a:pt x="183" y="0"/>
                        </a:cubicBezTo>
                        <a:cubicBezTo>
                          <a:pt x="180" y="0"/>
                          <a:pt x="178" y="1"/>
                          <a:pt x="175" y="3"/>
                        </a:cubicBezTo>
                        <a:cubicBezTo>
                          <a:pt x="172" y="7"/>
                          <a:pt x="164" y="9"/>
                          <a:pt x="165" y="14"/>
                        </a:cubicBezTo>
                        <a:cubicBezTo>
                          <a:pt x="165" y="21"/>
                          <a:pt x="166" y="29"/>
                          <a:pt x="161" y="35"/>
                        </a:cubicBezTo>
                        <a:cubicBezTo>
                          <a:pt x="159" y="37"/>
                          <a:pt x="156" y="38"/>
                          <a:pt x="154" y="39"/>
                        </a:cubicBezTo>
                        <a:cubicBezTo>
                          <a:pt x="151" y="40"/>
                          <a:pt x="146" y="41"/>
                          <a:pt x="145" y="44"/>
                        </a:cubicBezTo>
                        <a:cubicBezTo>
                          <a:pt x="143" y="46"/>
                          <a:pt x="144" y="49"/>
                          <a:pt x="143" y="51"/>
                        </a:cubicBezTo>
                        <a:cubicBezTo>
                          <a:pt x="142" y="54"/>
                          <a:pt x="140" y="57"/>
                          <a:pt x="139" y="61"/>
                        </a:cubicBezTo>
                        <a:cubicBezTo>
                          <a:pt x="138" y="65"/>
                          <a:pt x="138" y="70"/>
                          <a:pt x="137" y="73"/>
                        </a:cubicBezTo>
                        <a:cubicBezTo>
                          <a:pt x="136" y="77"/>
                          <a:pt x="132" y="77"/>
                          <a:pt x="129" y="78"/>
                        </a:cubicBezTo>
                        <a:cubicBezTo>
                          <a:pt x="122" y="82"/>
                          <a:pt x="117" y="89"/>
                          <a:pt x="110" y="94"/>
                        </a:cubicBezTo>
                        <a:cubicBezTo>
                          <a:pt x="103" y="99"/>
                          <a:pt x="98" y="105"/>
                          <a:pt x="90" y="109"/>
                        </a:cubicBezTo>
                        <a:cubicBezTo>
                          <a:pt x="86" y="111"/>
                          <a:pt x="83" y="112"/>
                          <a:pt x="79" y="115"/>
                        </a:cubicBezTo>
                        <a:cubicBezTo>
                          <a:pt x="76" y="117"/>
                          <a:pt x="73" y="122"/>
                          <a:pt x="69" y="123"/>
                        </a:cubicBezTo>
                        <a:cubicBezTo>
                          <a:pt x="66" y="125"/>
                          <a:pt x="62" y="123"/>
                          <a:pt x="58" y="124"/>
                        </a:cubicBezTo>
                        <a:cubicBezTo>
                          <a:pt x="55" y="126"/>
                          <a:pt x="53" y="128"/>
                          <a:pt x="51" y="131"/>
                        </a:cubicBezTo>
                        <a:cubicBezTo>
                          <a:pt x="48" y="133"/>
                          <a:pt x="45" y="136"/>
                          <a:pt x="43" y="139"/>
                        </a:cubicBezTo>
                        <a:cubicBezTo>
                          <a:pt x="41" y="141"/>
                          <a:pt x="42" y="143"/>
                          <a:pt x="41" y="146"/>
                        </a:cubicBezTo>
                        <a:cubicBezTo>
                          <a:pt x="39" y="152"/>
                          <a:pt x="31" y="150"/>
                          <a:pt x="27" y="154"/>
                        </a:cubicBezTo>
                        <a:cubicBezTo>
                          <a:pt x="26" y="155"/>
                          <a:pt x="26" y="156"/>
                          <a:pt x="26" y="157"/>
                        </a:cubicBezTo>
                        <a:cubicBezTo>
                          <a:pt x="25" y="158"/>
                          <a:pt x="23" y="159"/>
                          <a:pt x="22" y="160"/>
                        </a:cubicBezTo>
                        <a:cubicBezTo>
                          <a:pt x="19" y="163"/>
                          <a:pt x="19" y="165"/>
                          <a:pt x="19" y="168"/>
                        </a:cubicBezTo>
                        <a:cubicBezTo>
                          <a:pt x="19" y="169"/>
                          <a:pt x="20" y="176"/>
                          <a:pt x="19" y="176"/>
                        </a:cubicBezTo>
                        <a:cubicBezTo>
                          <a:pt x="18" y="177"/>
                          <a:pt x="14" y="173"/>
                          <a:pt x="13" y="172"/>
                        </a:cubicBezTo>
                        <a:cubicBezTo>
                          <a:pt x="10" y="171"/>
                          <a:pt x="8" y="173"/>
                          <a:pt x="8" y="176"/>
                        </a:cubicBezTo>
                        <a:cubicBezTo>
                          <a:pt x="8" y="179"/>
                          <a:pt x="11" y="179"/>
                          <a:pt x="13" y="181"/>
                        </a:cubicBezTo>
                        <a:cubicBezTo>
                          <a:pt x="20" y="188"/>
                          <a:pt x="0" y="188"/>
                          <a:pt x="7" y="194"/>
                        </a:cubicBezTo>
                        <a:cubicBezTo>
                          <a:pt x="9" y="196"/>
                          <a:pt x="13" y="195"/>
                          <a:pt x="11" y="197"/>
                        </a:cubicBezTo>
                        <a:cubicBezTo>
                          <a:pt x="10" y="199"/>
                          <a:pt x="3" y="200"/>
                          <a:pt x="8" y="203"/>
                        </a:cubicBezTo>
                        <a:cubicBezTo>
                          <a:pt x="11" y="204"/>
                          <a:pt x="17" y="203"/>
                          <a:pt x="20" y="203"/>
                        </a:cubicBezTo>
                        <a:cubicBezTo>
                          <a:pt x="24" y="203"/>
                          <a:pt x="28" y="201"/>
                          <a:pt x="32" y="202"/>
                        </a:cubicBezTo>
                        <a:cubicBezTo>
                          <a:pt x="36" y="202"/>
                          <a:pt x="37" y="205"/>
                          <a:pt x="40" y="208"/>
                        </a:cubicBezTo>
                        <a:cubicBezTo>
                          <a:pt x="44" y="210"/>
                          <a:pt x="47" y="210"/>
                          <a:pt x="51" y="211"/>
                        </a:cubicBezTo>
                        <a:cubicBezTo>
                          <a:pt x="54" y="212"/>
                          <a:pt x="55" y="215"/>
                          <a:pt x="58" y="217"/>
                        </a:cubicBezTo>
                        <a:cubicBezTo>
                          <a:pt x="61" y="220"/>
                          <a:pt x="65" y="220"/>
                          <a:pt x="69" y="220"/>
                        </a:cubicBezTo>
                        <a:cubicBezTo>
                          <a:pt x="77" y="219"/>
                          <a:pt x="87" y="220"/>
                          <a:pt x="94" y="215"/>
                        </a:cubicBezTo>
                        <a:cubicBezTo>
                          <a:pt x="100" y="211"/>
                          <a:pt x="104" y="206"/>
                          <a:pt x="108" y="201"/>
                        </a:cubicBezTo>
                        <a:cubicBezTo>
                          <a:pt x="110" y="199"/>
                          <a:pt x="112" y="198"/>
                          <a:pt x="114" y="197"/>
                        </a:cubicBezTo>
                        <a:cubicBezTo>
                          <a:pt x="115" y="196"/>
                          <a:pt x="117" y="195"/>
                          <a:pt x="119" y="194"/>
                        </a:cubicBezTo>
                        <a:cubicBezTo>
                          <a:pt x="120" y="194"/>
                          <a:pt x="123" y="194"/>
                          <a:pt x="124" y="193"/>
                        </a:cubicBezTo>
                        <a:cubicBezTo>
                          <a:pt x="127" y="191"/>
                          <a:pt x="123" y="191"/>
                          <a:pt x="121" y="190"/>
                        </a:cubicBezTo>
                        <a:cubicBezTo>
                          <a:pt x="120" y="188"/>
                          <a:pt x="121" y="184"/>
                          <a:pt x="121" y="183"/>
                        </a:cubicBezTo>
                        <a:cubicBezTo>
                          <a:pt x="123" y="176"/>
                          <a:pt x="129" y="171"/>
                          <a:pt x="133" y="166"/>
                        </a:cubicBezTo>
                        <a:cubicBezTo>
                          <a:pt x="138" y="160"/>
                          <a:pt x="139" y="154"/>
                          <a:pt x="140" y="146"/>
                        </a:cubicBezTo>
                        <a:cubicBezTo>
                          <a:pt x="140" y="140"/>
                          <a:pt x="142" y="133"/>
                          <a:pt x="148" y="131"/>
                        </a:cubicBezTo>
                        <a:cubicBezTo>
                          <a:pt x="151" y="129"/>
                          <a:pt x="153" y="129"/>
                          <a:pt x="155" y="127"/>
                        </a:cubicBezTo>
                        <a:cubicBezTo>
                          <a:pt x="159" y="124"/>
                          <a:pt x="162" y="123"/>
                          <a:pt x="165" y="120"/>
                        </a:cubicBezTo>
                        <a:cubicBezTo>
                          <a:pt x="168" y="119"/>
                          <a:pt x="171" y="116"/>
                          <a:pt x="174" y="115"/>
                        </a:cubicBezTo>
                        <a:cubicBezTo>
                          <a:pt x="178" y="114"/>
                          <a:pt x="179" y="115"/>
                          <a:pt x="182" y="118"/>
                        </a:cubicBezTo>
                        <a:cubicBezTo>
                          <a:pt x="184" y="119"/>
                          <a:pt x="187" y="119"/>
                          <a:pt x="189" y="119"/>
                        </a:cubicBezTo>
                        <a:cubicBezTo>
                          <a:pt x="194" y="118"/>
                          <a:pt x="194" y="116"/>
                          <a:pt x="192" y="113"/>
                        </a:cubicBezTo>
                        <a:cubicBezTo>
                          <a:pt x="189" y="109"/>
                          <a:pt x="189" y="111"/>
                          <a:pt x="185" y="111"/>
                        </a:cubicBezTo>
                        <a:cubicBezTo>
                          <a:pt x="182" y="110"/>
                          <a:pt x="182" y="108"/>
                          <a:pt x="181" y="106"/>
                        </a:cubicBezTo>
                        <a:cubicBezTo>
                          <a:pt x="180" y="98"/>
                          <a:pt x="190" y="92"/>
                          <a:pt x="194" y="88"/>
                        </a:cubicBezTo>
                        <a:cubicBezTo>
                          <a:pt x="200" y="82"/>
                          <a:pt x="205" y="76"/>
                          <a:pt x="210" y="70"/>
                        </a:cubicBezTo>
                        <a:cubicBezTo>
                          <a:pt x="212" y="68"/>
                          <a:pt x="214" y="65"/>
                          <a:pt x="215" y="63"/>
                        </a:cubicBezTo>
                        <a:cubicBezTo>
                          <a:pt x="215" y="61"/>
                          <a:pt x="215" y="59"/>
                          <a:pt x="216" y="57"/>
                        </a:cubicBezTo>
                        <a:cubicBezTo>
                          <a:pt x="217" y="54"/>
                          <a:pt x="218" y="52"/>
                          <a:pt x="221" y="50"/>
                        </a:cubicBezTo>
                        <a:cubicBezTo>
                          <a:pt x="223" y="48"/>
                          <a:pt x="227" y="47"/>
                          <a:pt x="228" y="45"/>
                        </a:cubicBezTo>
                        <a:cubicBezTo>
                          <a:pt x="230" y="43"/>
                          <a:pt x="228" y="40"/>
                          <a:pt x="227" y="38"/>
                        </a:cubicBezTo>
                        <a:cubicBezTo>
                          <a:pt x="225" y="35"/>
                          <a:pt x="225" y="33"/>
                          <a:pt x="224" y="3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92" name="Freeform 855">
                    <a:extLst>
                      <a:ext uri="{FF2B5EF4-FFF2-40B4-BE49-F238E27FC236}">
                        <a16:creationId xmlns:a16="http://schemas.microsoft.com/office/drawing/2014/main" id="{61A0C4E4-7E4B-435C-B517-7410A083634A}"/>
                      </a:ext>
                    </a:extLst>
                  </p:cNvPr>
                  <p:cNvSpPr>
                    <a:spLocks/>
                  </p:cNvSpPr>
                  <p:nvPr/>
                </p:nvSpPr>
                <p:spPr bwMode="auto">
                  <a:xfrm>
                    <a:off x="11217292" y="5764284"/>
                    <a:ext cx="185738" cy="263528"/>
                  </a:xfrm>
                  <a:custGeom>
                    <a:avLst/>
                    <a:gdLst>
                      <a:gd name="T0" fmla="*/ 167 w 172"/>
                      <a:gd name="T1" fmla="*/ 111 h 247"/>
                      <a:gd name="T2" fmla="*/ 161 w 172"/>
                      <a:gd name="T3" fmla="*/ 108 h 247"/>
                      <a:gd name="T4" fmla="*/ 131 w 172"/>
                      <a:gd name="T5" fmla="*/ 123 h 247"/>
                      <a:gd name="T6" fmla="*/ 106 w 172"/>
                      <a:gd name="T7" fmla="*/ 114 h 247"/>
                      <a:gd name="T8" fmla="*/ 92 w 172"/>
                      <a:gd name="T9" fmla="*/ 82 h 247"/>
                      <a:gd name="T10" fmla="*/ 82 w 172"/>
                      <a:gd name="T11" fmla="*/ 75 h 247"/>
                      <a:gd name="T12" fmla="*/ 84 w 172"/>
                      <a:gd name="T13" fmla="*/ 86 h 247"/>
                      <a:gd name="T14" fmla="*/ 72 w 172"/>
                      <a:gd name="T15" fmla="*/ 85 h 247"/>
                      <a:gd name="T16" fmla="*/ 64 w 172"/>
                      <a:gd name="T17" fmla="*/ 77 h 247"/>
                      <a:gd name="T18" fmla="*/ 62 w 172"/>
                      <a:gd name="T19" fmla="*/ 66 h 247"/>
                      <a:gd name="T20" fmla="*/ 56 w 172"/>
                      <a:gd name="T21" fmla="*/ 58 h 247"/>
                      <a:gd name="T22" fmla="*/ 49 w 172"/>
                      <a:gd name="T23" fmla="*/ 43 h 247"/>
                      <a:gd name="T24" fmla="*/ 42 w 172"/>
                      <a:gd name="T25" fmla="*/ 32 h 247"/>
                      <a:gd name="T26" fmla="*/ 28 w 172"/>
                      <a:gd name="T27" fmla="*/ 22 h 247"/>
                      <a:gd name="T28" fmla="*/ 19 w 172"/>
                      <a:gd name="T29" fmla="*/ 20 h 247"/>
                      <a:gd name="T30" fmla="*/ 13 w 172"/>
                      <a:gd name="T31" fmla="*/ 14 h 247"/>
                      <a:gd name="T32" fmla="*/ 12 w 172"/>
                      <a:gd name="T33" fmla="*/ 2 h 247"/>
                      <a:gd name="T34" fmla="*/ 8 w 172"/>
                      <a:gd name="T35" fmla="*/ 11 h 247"/>
                      <a:gd name="T36" fmla="*/ 16 w 172"/>
                      <a:gd name="T37" fmla="*/ 26 h 247"/>
                      <a:gd name="T38" fmla="*/ 28 w 172"/>
                      <a:gd name="T39" fmla="*/ 33 h 247"/>
                      <a:gd name="T40" fmla="*/ 27 w 172"/>
                      <a:gd name="T41" fmla="*/ 40 h 247"/>
                      <a:gd name="T42" fmla="*/ 36 w 172"/>
                      <a:gd name="T43" fmla="*/ 54 h 247"/>
                      <a:gd name="T44" fmla="*/ 44 w 172"/>
                      <a:gd name="T45" fmla="*/ 62 h 247"/>
                      <a:gd name="T46" fmla="*/ 51 w 172"/>
                      <a:gd name="T47" fmla="*/ 63 h 247"/>
                      <a:gd name="T48" fmla="*/ 50 w 172"/>
                      <a:gd name="T49" fmla="*/ 73 h 247"/>
                      <a:gd name="T50" fmla="*/ 49 w 172"/>
                      <a:gd name="T51" fmla="*/ 79 h 247"/>
                      <a:gd name="T52" fmla="*/ 60 w 172"/>
                      <a:gd name="T53" fmla="*/ 86 h 247"/>
                      <a:gd name="T54" fmla="*/ 61 w 172"/>
                      <a:gd name="T55" fmla="*/ 95 h 247"/>
                      <a:gd name="T56" fmla="*/ 64 w 172"/>
                      <a:gd name="T57" fmla="*/ 107 h 247"/>
                      <a:gd name="T58" fmla="*/ 62 w 172"/>
                      <a:gd name="T59" fmla="*/ 132 h 247"/>
                      <a:gd name="T60" fmla="*/ 43 w 172"/>
                      <a:gd name="T61" fmla="*/ 159 h 247"/>
                      <a:gd name="T62" fmla="*/ 38 w 172"/>
                      <a:gd name="T63" fmla="*/ 173 h 247"/>
                      <a:gd name="T64" fmla="*/ 72 w 172"/>
                      <a:gd name="T65" fmla="*/ 192 h 247"/>
                      <a:gd name="T66" fmla="*/ 69 w 172"/>
                      <a:gd name="T67" fmla="*/ 222 h 247"/>
                      <a:gd name="T68" fmla="*/ 72 w 172"/>
                      <a:gd name="T69" fmla="*/ 239 h 247"/>
                      <a:gd name="T70" fmla="*/ 82 w 172"/>
                      <a:gd name="T71" fmla="*/ 242 h 247"/>
                      <a:gd name="T72" fmla="*/ 100 w 172"/>
                      <a:gd name="T73" fmla="*/ 231 h 247"/>
                      <a:gd name="T74" fmla="*/ 110 w 172"/>
                      <a:gd name="T75" fmla="*/ 215 h 247"/>
                      <a:gd name="T76" fmla="*/ 118 w 172"/>
                      <a:gd name="T77" fmla="*/ 206 h 247"/>
                      <a:gd name="T78" fmla="*/ 127 w 172"/>
                      <a:gd name="T79" fmla="*/ 189 h 247"/>
                      <a:gd name="T80" fmla="*/ 127 w 172"/>
                      <a:gd name="T81" fmla="*/ 168 h 247"/>
                      <a:gd name="T82" fmla="*/ 145 w 172"/>
                      <a:gd name="T83" fmla="*/ 159 h 247"/>
                      <a:gd name="T84" fmla="*/ 154 w 172"/>
                      <a:gd name="T85" fmla="*/ 162 h 247"/>
                      <a:gd name="T86" fmla="*/ 158 w 172"/>
                      <a:gd name="T87" fmla="*/ 156 h 247"/>
                      <a:gd name="T88" fmla="*/ 159 w 172"/>
                      <a:gd name="T89" fmla="*/ 149 h 247"/>
                      <a:gd name="T90" fmla="*/ 165 w 172"/>
                      <a:gd name="T91" fmla="*/ 127 h 247"/>
                      <a:gd name="T92" fmla="*/ 168 w 172"/>
                      <a:gd name="T93" fmla="*/ 11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2" h="247">
                        <a:moveTo>
                          <a:pt x="168" y="111"/>
                        </a:moveTo>
                        <a:cubicBezTo>
                          <a:pt x="167" y="111"/>
                          <a:pt x="167" y="111"/>
                          <a:pt x="167" y="111"/>
                        </a:cubicBezTo>
                        <a:cubicBezTo>
                          <a:pt x="168" y="111"/>
                          <a:pt x="168" y="111"/>
                          <a:pt x="168" y="111"/>
                        </a:cubicBezTo>
                        <a:cubicBezTo>
                          <a:pt x="165" y="111"/>
                          <a:pt x="164" y="108"/>
                          <a:pt x="161" y="108"/>
                        </a:cubicBezTo>
                        <a:cubicBezTo>
                          <a:pt x="157" y="107"/>
                          <a:pt x="152" y="111"/>
                          <a:pt x="149" y="114"/>
                        </a:cubicBezTo>
                        <a:cubicBezTo>
                          <a:pt x="144" y="118"/>
                          <a:pt x="137" y="122"/>
                          <a:pt x="131" y="123"/>
                        </a:cubicBezTo>
                        <a:cubicBezTo>
                          <a:pt x="127" y="123"/>
                          <a:pt x="123" y="121"/>
                          <a:pt x="120" y="120"/>
                        </a:cubicBezTo>
                        <a:cubicBezTo>
                          <a:pt x="115" y="118"/>
                          <a:pt x="110" y="116"/>
                          <a:pt x="106" y="114"/>
                        </a:cubicBezTo>
                        <a:cubicBezTo>
                          <a:pt x="97" y="110"/>
                          <a:pt x="95" y="101"/>
                          <a:pt x="95" y="92"/>
                        </a:cubicBezTo>
                        <a:cubicBezTo>
                          <a:pt x="94" y="88"/>
                          <a:pt x="93" y="86"/>
                          <a:pt x="92" y="82"/>
                        </a:cubicBezTo>
                        <a:cubicBezTo>
                          <a:pt x="90" y="79"/>
                          <a:pt x="90" y="77"/>
                          <a:pt x="87" y="74"/>
                        </a:cubicBezTo>
                        <a:cubicBezTo>
                          <a:pt x="85" y="72"/>
                          <a:pt x="80" y="69"/>
                          <a:pt x="82" y="75"/>
                        </a:cubicBezTo>
                        <a:cubicBezTo>
                          <a:pt x="82" y="76"/>
                          <a:pt x="83" y="77"/>
                          <a:pt x="84" y="79"/>
                        </a:cubicBezTo>
                        <a:cubicBezTo>
                          <a:pt x="84" y="81"/>
                          <a:pt x="84" y="84"/>
                          <a:pt x="84" y="86"/>
                        </a:cubicBezTo>
                        <a:cubicBezTo>
                          <a:pt x="85" y="90"/>
                          <a:pt x="86" y="94"/>
                          <a:pt x="81" y="92"/>
                        </a:cubicBezTo>
                        <a:cubicBezTo>
                          <a:pt x="78" y="90"/>
                          <a:pt x="76" y="87"/>
                          <a:pt x="72" y="85"/>
                        </a:cubicBezTo>
                        <a:cubicBezTo>
                          <a:pt x="69" y="84"/>
                          <a:pt x="64" y="84"/>
                          <a:pt x="64" y="80"/>
                        </a:cubicBezTo>
                        <a:cubicBezTo>
                          <a:pt x="63" y="79"/>
                          <a:pt x="64" y="78"/>
                          <a:pt x="64" y="77"/>
                        </a:cubicBezTo>
                        <a:cubicBezTo>
                          <a:pt x="63" y="75"/>
                          <a:pt x="61" y="74"/>
                          <a:pt x="61" y="71"/>
                        </a:cubicBezTo>
                        <a:cubicBezTo>
                          <a:pt x="61" y="69"/>
                          <a:pt x="63" y="68"/>
                          <a:pt x="62" y="66"/>
                        </a:cubicBezTo>
                        <a:cubicBezTo>
                          <a:pt x="62" y="64"/>
                          <a:pt x="61" y="61"/>
                          <a:pt x="59" y="60"/>
                        </a:cubicBezTo>
                        <a:cubicBezTo>
                          <a:pt x="58" y="59"/>
                          <a:pt x="56" y="59"/>
                          <a:pt x="56" y="58"/>
                        </a:cubicBezTo>
                        <a:cubicBezTo>
                          <a:pt x="54" y="57"/>
                          <a:pt x="54" y="54"/>
                          <a:pt x="53" y="52"/>
                        </a:cubicBezTo>
                        <a:cubicBezTo>
                          <a:pt x="52" y="49"/>
                          <a:pt x="49" y="47"/>
                          <a:pt x="49" y="43"/>
                        </a:cubicBezTo>
                        <a:cubicBezTo>
                          <a:pt x="49" y="40"/>
                          <a:pt x="51" y="34"/>
                          <a:pt x="49" y="31"/>
                        </a:cubicBezTo>
                        <a:cubicBezTo>
                          <a:pt x="47" y="28"/>
                          <a:pt x="45" y="34"/>
                          <a:pt x="42" y="32"/>
                        </a:cubicBezTo>
                        <a:cubicBezTo>
                          <a:pt x="39" y="31"/>
                          <a:pt x="40" y="25"/>
                          <a:pt x="38" y="22"/>
                        </a:cubicBezTo>
                        <a:cubicBezTo>
                          <a:pt x="35" y="20"/>
                          <a:pt x="31" y="22"/>
                          <a:pt x="28" y="22"/>
                        </a:cubicBezTo>
                        <a:cubicBezTo>
                          <a:pt x="26" y="21"/>
                          <a:pt x="23" y="15"/>
                          <a:pt x="21" y="17"/>
                        </a:cubicBezTo>
                        <a:cubicBezTo>
                          <a:pt x="20" y="18"/>
                          <a:pt x="21" y="20"/>
                          <a:pt x="19" y="20"/>
                        </a:cubicBezTo>
                        <a:cubicBezTo>
                          <a:pt x="18" y="21"/>
                          <a:pt x="15" y="18"/>
                          <a:pt x="15" y="17"/>
                        </a:cubicBezTo>
                        <a:cubicBezTo>
                          <a:pt x="13" y="16"/>
                          <a:pt x="13" y="16"/>
                          <a:pt x="13" y="14"/>
                        </a:cubicBezTo>
                        <a:cubicBezTo>
                          <a:pt x="12" y="13"/>
                          <a:pt x="10" y="11"/>
                          <a:pt x="10" y="9"/>
                        </a:cubicBezTo>
                        <a:cubicBezTo>
                          <a:pt x="9" y="5"/>
                          <a:pt x="14" y="4"/>
                          <a:pt x="12" y="2"/>
                        </a:cubicBezTo>
                        <a:cubicBezTo>
                          <a:pt x="10" y="0"/>
                          <a:pt x="2" y="1"/>
                          <a:pt x="2" y="3"/>
                        </a:cubicBezTo>
                        <a:cubicBezTo>
                          <a:pt x="0" y="7"/>
                          <a:pt x="6" y="9"/>
                          <a:pt x="8" y="11"/>
                        </a:cubicBezTo>
                        <a:cubicBezTo>
                          <a:pt x="10" y="14"/>
                          <a:pt x="10" y="18"/>
                          <a:pt x="13" y="20"/>
                        </a:cubicBezTo>
                        <a:cubicBezTo>
                          <a:pt x="15" y="23"/>
                          <a:pt x="15" y="23"/>
                          <a:pt x="16" y="26"/>
                        </a:cubicBezTo>
                        <a:cubicBezTo>
                          <a:pt x="16" y="29"/>
                          <a:pt x="18" y="37"/>
                          <a:pt x="22" y="37"/>
                        </a:cubicBezTo>
                        <a:cubicBezTo>
                          <a:pt x="25" y="37"/>
                          <a:pt x="24" y="30"/>
                          <a:pt x="28" y="33"/>
                        </a:cubicBezTo>
                        <a:cubicBezTo>
                          <a:pt x="30" y="35"/>
                          <a:pt x="29" y="35"/>
                          <a:pt x="28" y="36"/>
                        </a:cubicBezTo>
                        <a:cubicBezTo>
                          <a:pt x="28" y="38"/>
                          <a:pt x="27" y="36"/>
                          <a:pt x="27" y="40"/>
                        </a:cubicBezTo>
                        <a:cubicBezTo>
                          <a:pt x="28" y="44"/>
                          <a:pt x="29" y="47"/>
                          <a:pt x="33" y="51"/>
                        </a:cubicBezTo>
                        <a:cubicBezTo>
                          <a:pt x="34" y="52"/>
                          <a:pt x="35" y="53"/>
                          <a:pt x="36" y="54"/>
                        </a:cubicBezTo>
                        <a:cubicBezTo>
                          <a:pt x="37" y="57"/>
                          <a:pt x="36" y="59"/>
                          <a:pt x="37" y="61"/>
                        </a:cubicBezTo>
                        <a:cubicBezTo>
                          <a:pt x="39" y="65"/>
                          <a:pt x="42" y="65"/>
                          <a:pt x="44" y="62"/>
                        </a:cubicBezTo>
                        <a:cubicBezTo>
                          <a:pt x="45" y="61"/>
                          <a:pt x="45" y="60"/>
                          <a:pt x="46" y="59"/>
                        </a:cubicBezTo>
                        <a:cubicBezTo>
                          <a:pt x="48" y="59"/>
                          <a:pt x="51" y="61"/>
                          <a:pt x="51" y="63"/>
                        </a:cubicBezTo>
                        <a:cubicBezTo>
                          <a:pt x="52" y="66"/>
                          <a:pt x="48" y="66"/>
                          <a:pt x="48" y="69"/>
                        </a:cubicBezTo>
                        <a:cubicBezTo>
                          <a:pt x="48" y="70"/>
                          <a:pt x="50" y="72"/>
                          <a:pt x="50" y="73"/>
                        </a:cubicBezTo>
                        <a:cubicBezTo>
                          <a:pt x="50" y="75"/>
                          <a:pt x="48" y="72"/>
                          <a:pt x="47" y="73"/>
                        </a:cubicBezTo>
                        <a:cubicBezTo>
                          <a:pt x="44" y="74"/>
                          <a:pt x="47" y="77"/>
                          <a:pt x="49" y="79"/>
                        </a:cubicBezTo>
                        <a:cubicBezTo>
                          <a:pt x="51" y="82"/>
                          <a:pt x="52" y="88"/>
                          <a:pt x="55" y="89"/>
                        </a:cubicBezTo>
                        <a:cubicBezTo>
                          <a:pt x="60" y="92"/>
                          <a:pt x="58" y="87"/>
                          <a:pt x="60" y="86"/>
                        </a:cubicBezTo>
                        <a:cubicBezTo>
                          <a:pt x="63" y="85"/>
                          <a:pt x="67" y="91"/>
                          <a:pt x="65" y="93"/>
                        </a:cubicBezTo>
                        <a:cubicBezTo>
                          <a:pt x="64" y="96"/>
                          <a:pt x="62" y="94"/>
                          <a:pt x="61" y="95"/>
                        </a:cubicBezTo>
                        <a:cubicBezTo>
                          <a:pt x="58" y="96"/>
                          <a:pt x="59" y="96"/>
                          <a:pt x="59" y="98"/>
                        </a:cubicBezTo>
                        <a:cubicBezTo>
                          <a:pt x="59" y="101"/>
                          <a:pt x="62" y="104"/>
                          <a:pt x="64" y="107"/>
                        </a:cubicBezTo>
                        <a:cubicBezTo>
                          <a:pt x="66" y="110"/>
                          <a:pt x="67" y="114"/>
                          <a:pt x="67" y="117"/>
                        </a:cubicBezTo>
                        <a:cubicBezTo>
                          <a:pt x="67" y="123"/>
                          <a:pt x="63" y="127"/>
                          <a:pt x="62" y="132"/>
                        </a:cubicBezTo>
                        <a:cubicBezTo>
                          <a:pt x="61" y="139"/>
                          <a:pt x="60" y="146"/>
                          <a:pt x="55" y="151"/>
                        </a:cubicBezTo>
                        <a:cubicBezTo>
                          <a:pt x="51" y="154"/>
                          <a:pt x="47" y="157"/>
                          <a:pt x="43" y="159"/>
                        </a:cubicBezTo>
                        <a:cubicBezTo>
                          <a:pt x="40" y="161"/>
                          <a:pt x="35" y="162"/>
                          <a:pt x="34" y="166"/>
                        </a:cubicBezTo>
                        <a:cubicBezTo>
                          <a:pt x="34" y="168"/>
                          <a:pt x="36" y="172"/>
                          <a:pt x="38" y="173"/>
                        </a:cubicBezTo>
                        <a:cubicBezTo>
                          <a:pt x="42" y="176"/>
                          <a:pt x="47" y="178"/>
                          <a:pt x="50" y="181"/>
                        </a:cubicBezTo>
                        <a:cubicBezTo>
                          <a:pt x="57" y="186"/>
                          <a:pt x="66" y="186"/>
                          <a:pt x="72" y="192"/>
                        </a:cubicBezTo>
                        <a:cubicBezTo>
                          <a:pt x="77" y="197"/>
                          <a:pt x="79" y="207"/>
                          <a:pt x="75" y="213"/>
                        </a:cubicBezTo>
                        <a:cubicBezTo>
                          <a:pt x="73" y="216"/>
                          <a:pt x="71" y="219"/>
                          <a:pt x="69" y="222"/>
                        </a:cubicBezTo>
                        <a:cubicBezTo>
                          <a:pt x="67" y="226"/>
                          <a:pt x="65" y="228"/>
                          <a:pt x="62" y="231"/>
                        </a:cubicBezTo>
                        <a:cubicBezTo>
                          <a:pt x="55" y="238"/>
                          <a:pt x="68" y="237"/>
                          <a:pt x="72" y="239"/>
                        </a:cubicBezTo>
                        <a:cubicBezTo>
                          <a:pt x="76" y="240"/>
                          <a:pt x="73" y="242"/>
                          <a:pt x="75" y="244"/>
                        </a:cubicBezTo>
                        <a:cubicBezTo>
                          <a:pt x="77" y="247"/>
                          <a:pt x="81" y="243"/>
                          <a:pt x="82" y="242"/>
                        </a:cubicBezTo>
                        <a:cubicBezTo>
                          <a:pt x="85" y="239"/>
                          <a:pt x="88" y="238"/>
                          <a:pt x="91" y="236"/>
                        </a:cubicBezTo>
                        <a:cubicBezTo>
                          <a:pt x="93" y="235"/>
                          <a:pt x="98" y="234"/>
                          <a:pt x="100" y="231"/>
                        </a:cubicBezTo>
                        <a:cubicBezTo>
                          <a:pt x="101" y="229"/>
                          <a:pt x="101" y="227"/>
                          <a:pt x="102" y="225"/>
                        </a:cubicBezTo>
                        <a:cubicBezTo>
                          <a:pt x="104" y="221"/>
                          <a:pt x="107" y="218"/>
                          <a:pt x="110" y="215"/>
                        </a:cubicBezTo>
                        <a:cubicBezTo>
                          <a:pt x="113" y="214"/>
                          <a:pt x="116" y="212"/>
                          <a:pt x="117" y="210"/>
                        </a:cubicBezTo>
                        <a:cubicBezTo>
                          <a:pt x="117" y="209"/>
                          <a:pt x="117" y="207"/>
                          <a:pt x="118" y="206"/>
                        </a:cubicBezTo>
                        <a:cubicBezTo>
                          <a:pt x="118" y="203"/>
                          <a:pt x="120" y="201"/>
                          <a:pt x="121" y="199"/>
                        </a:cubicBezTo>
                        <a:cubicBezTo>
                          <a:pt x="123" y="196"/>
                          <a:pt x="125" y="192"/>
                          <a:pt x="127" y="189"/>
                        </a:cubicBezTo>
                        <a:cubicBezTo>
                          <a:pt x="129" y="185"/>
                          <a:pt x="131" y="182"/>
                          <a:pt x="129" y="178"/>
                        </a:cubicBezTo>
                        <a:cubicBezTo>
                          <a:pt x="128" y="174"/>
                          <a:pt x="126" y="172"/>
                          <a:pt x="127" y="168"/>
                        </a:cubicBezTo>
                        <a:cubicBezTo>
                          <a:pt x="128" y="165"/>
                          <a:pt x="131" y="161"/>
                          <a:pt x="134" y="160"/>
                        </a:cubicBezTo>
                        <a:cubicBezTo>
                          <a:pt x="137" y="159"/>
                          <a:pt x="142" y="159"/>
                          <a:pt x="145" y="159"/>
                        </a:cubicBezTo>
                        <a:cubicBezTo>
                          <a:pt x="147" y="159"/>
                          <a:pt x="149" y="159"/>
                          <a:pt x="150" y="160"/>
                        </a:cubicBezTo>
                        <a:cubicBezTo>
                          <a:pt x="152" y="160"/>
                          <a:pt x="152" y="162"/>
                          <a:pt x="154" y="162"/>
                        </a:cubicBezTo>
                        <a:cubicBezTo>
                          <a:pt x="155" y="162"/>
                          <a:pt x="158" y="160"/>
                          <a:pt x="158" y="159"/>
                        </a:cubicBezTo>
                        <a:cubicBezTo>
                          <a:pt x="160" y="158"/>
                          <a:pt x="159" y="158"/>
                          <a:pt x="158" y="156"/>
                        </a:cubicBezTo>
                        <a:cubicBezTo>
                          <a:pt x="157" y="156"/>
                          <a:pt x="155" y="156"/>
                          <a:pt x="155" y="154"/>
                        </a:cubicBezTo>
                        <a:cubicBezTo>
                          <a:pt x="154" y="153"/>
                          <a:pt x="158" y="150"/>
                          <a:pt x="159" y="149"/>
                        </a:cubicBezTo>
                        <a:cubicBezTo>
                          <a:pt x="161" y="146"/>
                          <a:pt x="165" y="144"/>
                          <a:pt x="166" y="141"/>
                        </a:cubicBezTo>
                        <a:cubicBezTo>
                          <a:pt x="167" y="136"/>
                          <a:pt x="165" y="132"/>
                          <a:pt x="165" y="127"/>
                        </a:cubicBezTo>
                        <a:cubicBezTo>
                          <a:pt x="165" y="123"/>
                          <a:pt x="168" y="121"/>
                          <a:pt x="169" y="118"/>
                        </a:cubicBezTo>
                        <a:cubicBezTo>
                          <a:pt x="171" y="116"/>
                          <a:pt x="172" y="112"/>
                          <a:pt x="168" y="111"/>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93" name="Freeform 856">
                    <a:extLst>
                      <a:ext uri="{FF2B5EF4-FFF2-40B4-BE49-F238E27FC236}">
                        <a16:creationId xmlns:a16="http://schemas.microsoft.com/office/drawing/2014/main" id="{9D355ED5-16E4-4F9F-979C-B6E77B2F1500}"/>
                      </a:ext>
                    </a:extLst>
                  </p:cNvPr>
                  <p:cNvSpPr>
                    <a:spLocks/>
                  </p:cNvSpPr>
                  <p:nvPr/>
                </p:nvSpPr>
                <p:spPr bwMode="auto">
                  <a:xfrm>
                    <a:off x="11398267" y="5883348"/>
                    <a:ext cx="3175" cy="0"/>
                  </a:xfrm>
                  <a:custGeom>
                    <a:avLst/>
                    <a:gdLst>
                      <a:gd name="T0" fmla="*/ 0 w 2"/>
                      <a:gd name="T1" fmla="*/ 0 w 2"/>
                      <a:gd name="T2" fmla="*/ 0 w 2"/>
                    </a:gdLst>
                    <a:ahLst/>
                    <a:cxnLst>
                      <a:cxn ang="0">
                        <a:pos x="T0" y="0"/>
                      </a:cxn>
                      <a:cxn ang="0">
                        <a:pos x="T1" y="0"/>
                      </a:cxn>
                      <a:cxn ang="0">
                        <a:pos x="T2" y="0"/>
                      </a:cxn>
                    </a:cxnLst>
                    <a:rect l="0" t="0" r="r" b="b"/>
                    <a:pathLst>
                      <a:path w="2">
                        <a:moveTo>
                          <a:pt x="0" y="0"/>
                        </a:moveTo>
                        <a:cubicBezTo>
                          <a:pt x="0" y="0"/>
                          <a:pt x="0" y="0"/>
                          <a:pt x="0" y="0"/>
                        </a:cubicBezTo>
                        <a:cubicBezTo>
                          <a:pt x="2" y="0"/>
                          <a:pt x="1" y="0"/>
                          <a:pt x="0"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grpSp>
          <p:grpSp>
            <p:nvGrpSpPr>
              <p:cNvPr id="85" name="Group 84">
                <a:extLst>
                  <a:ext uri="{FF2B5EF4-FFF2-40B4-BE49-F238E27FC236}">
                    <a16:creationId xmlns:a16="http://schemas.microsoft.com/office/drawing/2014/main" id="{E2375759-15B5-45EA-99E0-8779009F2FF2}"/>
                  </a:ext>
                </a:extLst>
              </p:cNvPr>
              <p:cNvGrpSpPr/>
              <p:nvPr/>
            </p:nvGrpSpPr>
            <p:grpSpPr>
              <a:xfrm>
                <a:off x="5402109" y="1746920"/>
                <a:ext cx="1585915" cy="1614506"/>
                <a:chOff x="5402109" y="1746920"/>
                <a:chExt cx="1585915" cy="1614506"/>
              </a:xfrm>
              <a:grpFill/>
            </p:grpSpPr>
            <p:sp>
              <p:nvSpPr>
                <p:cNvPr id="491" name="Freeform 625">
                  <a:extLst>
                    <a:ext uri="{FF2B5EF4-FFF2-40B4-BE49-F238E27FC236}">
                      <a16:creationId xmlns:a16="http://schemas.microsoft.com/office/drawing/2014/main" id="{C4FDE814-1775-4DE5-8A1F-1F18850463ED}"/>
                    </a:ext>
                  </a:extLst>
                </p:cNvPr>
                <p:cNvSpPr>
                  <a:spLocks/>
                </p:cNvSpPr>
                <p:nvPr/>
              </p:nvSpPr>
              <p:spPr bwMode="auto">
                <a:xfrm>
                  <a:off x="6426048" y="2651805"/>
                  <a:ext cx="561976" cy="319091"/>
                </a:xfrm>
                <a:custGeom>
                  <a:avLst/>
                  <a:gdLst>
                    <a:gd name="T0" fmla="*/ 279 w 522"/>
                    <a:gd name="T1" fmla="*/ 11 h 299"/>
                    <a:gd name="T2" fmla="*/ 270 w 522"/>
                    <a:gd name="T3" fmla="*/ 13 h 299"/>
                    <a:gd name="T4" fmla="*/ 238 w 522"/>
                    <a:gd name="T5" fmla="*/ 41 h 299"/>
                    <a:gd name="T6" fmla="*/ 199 w 522"/>
                    <a:gd name="T7" fmla="*/ 32 h 299"/>
                    <a:gd name="T8" fmla="*/ 161 w 522"/>
                    <a:gd name="T9" fmla="*/ 33 h 299"/>
                    <a:gd name="T10" fmla="*/ 75 w 522"/>
                    <a:gd name="T11" fmla="*/ 19 h 299"/>
                    <a:gd name="T12" fmla="*/ 55 w 522"/>
                    <a:gd name="T13" fmla="*/ 56 h 299"/>
                    <a:gd name="T14" fmla="*/ 53 w 522"/>
                    <a:gd name="T15" fmla="*/ 76 h 299"/>
                    <a:gd name="T16" fmla="*/ 18 w 522"/>
                    <a:gd name="T17" fmla="*/ 107 h 299"/>
                    <a:gd name="T18" fmla="*/ 10 w 522"/>
                    <a:gd name="T19" fmla="*/ 133 h 299"/>
                    <a:gd name="T20" fmla="*/ 31 w 522"/>
                    <a:gd name="T21" fmla="*/ 163 h 299"/>
                    <a:gd name="T22" fmla="*/ 75 w 522"/>
                    <a:gd name="T23" fmla="*/ 172 h 299"/>
                    <a:gd name="T24" fmla="*/ 127 w 522"/>
                    <a:gd name="T25" fmla="*/ 158 h 299"/>
                    <a:gd name="T26" fmla="*/ 185 w 522"/>
                    <a:gd name="T27" fmla="*/ 160 h 299"/>
                    <a:gd name="T28" fmla="*/ 208 w 522"/>
                    <a:gd name="T29" fmla="*/ 184 h 299"/>
                    <a:gd name="T30" fmla="*/ 223 w 522"/>
                    <a:gd name="T31" fmla="*/ 224 h 299"/>
                    <a:gd name="T32" fmla="*/ 199 w 522"/>
                    <a:gd name="T33" fmla="*/ 226 h 299"/>
                    <a:gd name="T34" fmla="*/ 179 w 522"/>
                    <a:gd name="T35" fmla="*/ 261 h 299"/>
                    <a:gd name="T36" fmla="*/ 217 w 522"/>
                    <a:gd name="T37" fmla="*/ 254 h 299"/>
                    <a:gd name="T38" fmla="*/ 227 w 522"/>
                    <a:gd name="T39" fmla="*/ 248 h 299"/>
                    <a:gd name="T40" fmla="*/ 231 w 522"/>
                    <a:gd name="T41" fmla="*/ 225 h 299"/>
                    <a:gd name="T42" fmla="*/ 248 w 522"/>
                    <a:gd name="T43" fmla="*/ 221 h 299"/>
                    <a:gd name="T44" fmla="*/ 275 w 522"/>
                    <a:gd name="T45" fmla="*/ 212 h 299"/>
                    <a:gd name="T46" fmla="*/ 292 w 522"/>
                    <a:gd name="T47" fmla="*/ 217 h 299"/>
                    <a:gd name="T48" fmla="*/ 297 w 522"/>
                    <a:gd name="T49" fmla="*/ 222 h 299"/>
                    <a:gd name="T50" fmla="*/ 300 w 522"/>
                    <a:gd name="T51" fmla="*/ 237 h 299"/>
                    <a:gd name="T52" fmla="*/ 329 w 522"/>
                    <a:gd name="T53" fmla="*/ 237 h 299"/>
                    <a:gd name="T54" fmla="*/ 325 w 522"/>
                    <a:gd name="T55" fmla="*/ 247 h 299"/>
                    <a:gd name="T56" fmla="*/ 302 w 522"/>
                    <a:gd name="T57" fmla="*/ 260 h 299"/>
                    <a:gd name="T58" fmla="*/ 323 w 522"/>
                    <a:gd name="T59" fmla="*/ 270 h 299"/>
                    <a:gd name="T60" fmla="*/ 331 w 522"/>
                    <a:gd name="T61" fmla="*/ 288 h 299"/>
                    <a:gd name="T62" fmla="*/ 345 w 522"/>
                    <a:gd name="T63" fmla="*/ 292 h 299"/>
                    <a:gd name="T64" fmla="*/ 367 w 522"/>
                    <a:gd name="T65" fmla="*/ 281 h 299"/>
                    <a:gd name="T66" fmla="*/ 385 w 522"/>
                    <a:gd name="T67" fmla="*/ 271 h 299"/>
                    <a:gd name="T68" fmla="*/ 412 w 522"/>
                    <a:gd name="T69" fmla="*/ 270 h 299"/>
                    <a:gd name="T70" fmla="*/ 411 w 522"/>
                    <a:gd name="T71" fmla="*/ 264 h 299"/>
                    <a:gd name="T72" fmla="*/ 385 w 522"/>
                    <a:gd name="T73" fmla="*/ 263 h 299"/>
                    <a:gd name="T74" fmla="*/ 370 w 522"/>
                    <a:gd name="T75" fmla="*/ 244 h 299"/>
                    <a:gd name="T76" fmla="*/ 375 w 522"/>
                    <a:gd name="T77" fmla="*/ 262 h 299"/>
                    <a:gd name="T78" fmla="*/ 353 w 522"/>
                    <a:gd name="T79" fmla="*/ 239 h 299"/>
                    <a:gd name="T80" fmla="*/ 345 w 522"/>
                    <a:gd name="T81" fmla="*/ 233 h 299"/>
                    <a:gd name="T82" fmla="*/ 365 w 522"/>
                    <a:gd name="T83" fmla="*/ 235 h 299"/>
                    <a:gd name="T84" fmla="*/ 381 w 522"/>
                    <a:gd name="T85" fmla="*/ 225 h 299"/>
                    <a:gd name="T86" fmla="*/ 388 w 522"/>
                    <a:gd name="T87" fmla="*/ 225 h 299"/>
                    <a:gd name="T88" fmla="*/ 424 w 522"/>
                    <a:gd name="T89" fmla="*/ 216 h 299"/>
                    <a:gd name="T90" fmla="*/ 444 w 522"/>
                    <a:gd name="T91" fmla="*/ 204 h 299"/>
                    <a:gd name="T92" fmla="*/ 467 w 522"/>
                    <a:gd name="T93" fmla="*/ 186 h 299"/>
                    <a:gd name="T94" fmla="*/ 514 w 522"/>
                    <a:gd name="T95" fmla="*/ 160 h 299"/>
                    <a:gd name="T96" fmla="*/ 508 w 522"/>
                    <a:gd name="T97" fmla="*/ 140 h 299"/>
                    <a:gd name="T98" fmla="*/ 512 w 522"/>
                    <a:gd name="T99" fmla="*/ 129 h 299"/>
                    <a:gd name="T100" fmla="*/ 513 w 522"/>
                    <a:gd name="T101" fmla="*/ 109 h 299"/>
                    <a:gd name="T102" fmla="*/ 477 w 522"/>
                    <a:gd name="T103" fmla="*/ 93 h 299"/>
                    <a:gd name="T104" fmla="*/ 417 w 522"/>
                    <a:gd name="T105" fmla="*/ 81 h 299"/>
                    <a:gd name="T106" fmla="*/ 384 w 522"/>
                    <a:gd name="T107" fmla="*/ 68 h 299"/>
                    <a:gd name="T108" fmla="*/ 359 w 522"/>
                    <a:gd name="T109" fmla="*/ 47 h 299"/>
                    <a:gd name="T110" fmla="*/ 352 w 522"/>
                    <a:gd name="T111" fmla="*/ 21 h 299"/>
                    <a:gd name="T112" fmla="*/ 332 w 522"/>
                    <a:gd name="T113" fmla="*/ 1 h 299"/>
                    <a:gd name="T114" fmla="*/ 309 w 522"/>
                    <a:gd name="T115" fmla="*/ 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2" h="299">
                      <a:moveTo>
                        <a:pt x="295" y="8"/>
                      </a:moveTo>
                      <a:cubicBezTo>
                        <a:pt x="291" y="12"/>
                        <a:pt x="287" y="15"/>
                        <a:pt x="282" y="13"/>
                      </a:cubicBezTo>
                      <a:cubicBezTo>
                        <a:pt x="281" y="12"/>
                        <a:pt x="280" y="11"/>
                        <a:pt x="279" y="11"/>
                      </a:cubicBezTo>
                      <a:cubicBezTo>
                        <a:pt x="278" y="11"/>
                        <a:pt x="278" y="10"/>
                        <a:pt x="278" y="10"/>
                      </a:cubicBezTo>
                      <a:cubicBezTo>
                        <a:pt x="278" y="10"/>
                        <a:pt x="277" y="11"/>
                        <a:pt x="276" y="11"/>
                      </a:cubicBezTo>
                      <a:cubicBezTo>
                        <a:pt x="274" y="11"/>
                        <a:pt x="272" y="13"/>
                        <a:pt x="270" y="13"/>
                      </a:cubicBezTo>
                      <a:cubicBezTo>
                        <a:pt x="265" y="13"/>
                        <a:pt x="259" y="13"/>
                        <a:pt x="255" y="16"/>
                      </a:cubicBezTo>
                      <a:cubicBezTo>
                        <a:pt x="247" y="21"/>
                        <a:pt x="246" y="27"/>
                        <a:pt x="245" y="35"/>
                      </a:cubicBezTo>
                      <a:cubicBezTo>
                        <a:pt x="245" y="40"/>
                        <a:pt x="243" y="44"/>
                        <a:pt x="238" y="41"/>
                      </a:cubicBezTo>
                      <a:cubicBezTo>
                        <a:pt x="233" y="39"/>
                        <a:pt x="231" y="35"/>
                        <a:pt x="225" y="37"/>
                      </a:cubicBezTo>
                      <a:cubicBezTo>
                        <a:pt x="220" y="39"/>
                        <a:pt x="215" y="41"/>
                        <a:pt x="210" y="40"/>
                      </a:cubicBezTo>
                      <a:cubicBezTo>
                        <a:pt x="205" y="38"/>
                        <a:pt x="203" y="35"/>
                        <a:pt x="199" y="32"/>
                      </a:cubicBezTo>
                      <a:cubicBezTo>
                        <a:pt x="195" y="29"/>
                        <a:pt x="192" y="35"/>
                        <a:pt x="188" y="37"/>
                      </a:cubicBezTo>
                      <a:cubicBezTo>
                        <a:pt x="182" y="38"/>
                        <a:pt x="179" y="33"/>
                        <a:pt x="174" y="31"/>
                      </a:cubicBezTo>
                      <a:cubicBezTo>
                        <a:pt x="169" y="28"/>
                        <a:pt x="166" y="32"/>
                        <a:pt x="161" y="33"/>
                      </a:cubicBezTo>
                      <a:cubicBezTo>
                        <a:pt x="155" y="34"/>
                        <a:pt x="150" y="32"/>
                        <a:pt x="145" y="30"/>
                      </a:cubicBezTo>
                      <a:cubicBezTo>
                        <a:pt x="135" y="26"/>
                        <a:pt x="125" y="23"/>
                        <a:pt x="114" y="21"/>
                      </a:cubicBezTo>
                      <a:cubicBezTo>
                        <a:pt x="102" y="19"/>
                        <a:pt x="88" y="18"/>
                        <a:pt x="75" y="19"/>
                      </a:cubicBezTo>
                      <a:cubicBezTo>
                        <a:pt x="63" y="21"/>
                        <a:pt x="55" y="32"/>
                        <a:pt x="43" y="34"/>
                      </a:cubicBezTo>
                      <a:cubicBezTo>
                        <a:pt x="44" y="38"/>
                        <a:pt x="47" y="42"/>
                        <a:pt x="49" y="45"/>
                      </a:cubicBezTo>
                      <a:cubicBezTo>
                        <a:pt x="51" y="48"/>
                        <a:pt x="55" y="53"/>
                        <a:pt x="55" y="56"/>
                      </a:cubicBezTo>
                      <a:cubicBezTo>
                        <a:pt x="55" y="58"/>
                        <a:pt x="54" y="58"/>
                        <a:pt x="54" y="60"/>
                      </a:cubicBezTo>
                      <a:cubicBezTo>
                        <a:pt x="53" y="62"/>
                        <a:pt x="54" y="63"/>
                        <a:pt x="54" y="65"/>
                      </a:cubicBezTo>
                      <a:cubicBezTo>
                        <a:pt x="55" y="69"/>
                        <a:pt x="56" y="73"/>
                        <a:pt x="53" y="76"/>
                      </a:cubicBezTo>
                      <a:cubicBezTo>
                        <a:pt x="50" y="79"/>
                        <a:pt x="47" y="80"/>
                        <a:pt x="43" y="82"/>
                      </a:cubicBezTo>
                      <a:cubicBezTo>
                        <a:pt x="39" y="84"/>
                        <a:pt x="36" y="88"/>
                        <a:pt x="32" y="91"/>
                      </a:cubicBezTo>
                      <a:cubicBezTo>
                        <a:pt x="27" y="96"/>
                        <a:pt x="22" y="101"/>
                        <a:pt x="18" y="107"/>
                      </a:cubicBezTo>
                      <a:cubicBezTo>
                        <a:pt x="14" y="110"/>
                        <a:pt x="15" y="116"/>
                        <a:pt x="17" y="120"/>
                      </a:cubicBezTo>
                      <a:cubicBezTo>
                        <a:pt x="18" y="125"/>
                        <a:pt x="19" y="127"/>
                        <a:pt x="15" y="130"/>
                      </a:cubicBezTo>
                      <a:cubicBezTo>
                        <a:pt x="13" y="131"/>
                        <a:pt x="11" y="132"/>
                        <a:pt x="10" y="133"/>
                      </a:cubicBezTo>
                      <a:cubicBezTo>
                        <a:pt x="5" y="138"/>
                        <a:pt x="0" y="146"/>
                        <a:pt x="4" y="152"/>
                      </a:cubicBezTo>
                      <a:cubicBezTo>
                        <a:pt x="7" y="158"/>
                        <a:pt x="14" y="160"/>
                        <a:pt x="17" y="165"/>
                      </a:cubicBezTo>
                      <a:cubicBezTo>
                        <a:pt x="22" y="162"/>
                        <a:pt x="26" y="161"/>
                        <a:pt x="31" y="163"/>
                      </a:cubicBezTo>
                      <a:cubicBezTo>
                        <a:pt x="35" y="164"/>
                        <a:pt x="38" y="165"/>
                        <a:pt x="43" y="165"/>
                      </a:cubicBezTo>
                      <a:cubicBezTo>
                        <a:pt x="49" y="165"/>
                        <a:pt x="55" y="164"/>
                        <a:pt x="61" y="165"/>
                      </a:cubicBezTo>
                      <a:cubicBezTo>
                        <a:pt x="67" y="165"/>
                        <a:pt x="71" y="169"/>
                        <a:pt x="75" y="172"/>
                      </a:cubicBezTo>
                      <a:cubicBezTo>
                        <a:pt x="80" y="176"/>
                        <a:pt x="81" y="170"/>
                        <a:pt x="85" y="168"/>
                      </a:cubicBezTo>
                      <a:cubicBezTo>
                        <a:pt x="90" y="166"/>
                        <a:pt x="98" y="167"/>
                        <a:pt x="103" y="167"/>
                      </a:cubicBezTo>
                      <a:cubicBezTo>
                        <a:pt x="112" y="166"/>
                        <a:pt x="120" y="163"/>
                        <a:pt x="127" y="158"/>
                      </a:cubicBezTo>
                      <a:cubicBezTo>
                        <a:pt x="131" y="155"/>
                        <a:pt x="135" y="152"/>
                        <a:pt x="140" y="151"/>
                      </a:cubicBezTo>
                      <a:cubicBezTo>
                        <a:pt x="145" y="151"/>
                        <a:pt x="150" y="150"/>
                        <a:pt x="156" y="150"/>
                      </a:cubicBezTo>
                      <a:cubicBezTo>
                        <a:pt x="166" y="149"/>
                        <a:pt x="176" y="157"/>
                        <a:pt x="185" y="160"/>
                      </a:cubicBezTo>
                      <a:cubicBezTo>
                        <a:pt x="189" y="162"/>
                        <a:pt x="193" y="162"/>
                        <a:pt x="197" y="165"/>
                      </a:cubicBezTo>
                      <a:cubicBezTo>
                        <a:pt x="200" y="166"/>
                        <a:pt x="204" y="167"/>
                        <a:pt x="206" y="170"/>
                      </a:cubicBezTo>
                      <a:cubicBezTo>
                        <a:pt x="208" y="174"/>
                        <a:pt x="208" y="179"/>
                        <a:pt x="208" y="184"/>
                      </a:cubicBezTo>
                      <a:cubicBezTo>
                        <a:pt x="208" y="189"/>
                        <a:pt x="211" y="192"/>
                        <a:pt x="214" y="196"/>
                      </a:cubicBezTo>
                      <a:cubicBezTo>
                        <a:pt x="217" y="200"/>
                        <a:pt x="221" y="203"/>
                        <a:pt x="223" y="208"/>
                      </a:cubicBezTo>
                      <a:cubicBezTo>
                        <a:pt x="225" y="212"/>
                        <a:pt x="225" y="220"/>
                        <a:pt x="223" y="224"/>
                      </a:cubicBezTo>
                      <a:cubicBezTo>
                        <a:pt x="221" y="228"/>
                        <a:pt x="215" y="225"/>
                        <a:pt x="212" y="226"/>
                      </a:cubicBezTo>
                      <a:cubicBezTo>
                        <a:pt x="210" y="227"/>
                        <a:pt x="208" y="229"/>
                        <a:pt x="206" y="230"/>
                      </a:cubicBezTo>
                      <a:cubicBezTo>
                        <a:pt x="203" y="230"/>
                        <a:pt x="201" y="227"/>
                        <a:pt x="199" y="226"/>
                      </a:cubicBezTo>
                      <a:cubicBezTo>
                        <a:pt x="198" y="229"/>
                        <a:pt x="199" y="234"/>
                        <a:pt x="197" y="237"/>
                      </a:cubicBezTo>
                      <a:cubicBezTo>
                        <a:pt x="196" y="240"/>
                        <a:pt x="194" y="242"/>
                        <a:pt x="192" y="244"/>
                      </a:cubicBezTo>
                      <a:cubicBezTo>
                        <a:pt x="188" y="250"/>
                        <a:pt x="183" y="255"/>
                        <a:pt x="179" y="261"/>
                      </a:cubicBezTo>
                      <a:cubicBezTo>
                        <a:pt x="187" y="265"/>
                        <a:pt x="192" y="265"/>
                        <a:pt x="200" y="261"/>
                      </a:cubicBezTo>
                      <a:cubicBezTo>
                        <a:pt x="207" y="258"/>
                        <a:pt x="214" y="258"/>
                        <a:pt x="219" y="265"/>
                      </a:cubicBezTo>
                      <a:cubicBezTo>
                        <a:pt x="219" y="261"/>
                        <a:pt x="218" y="258"/>
                        <a:pt x="217" y="254"/>
                      </a:cubicBezTo>
                      <a:cubicBezTo>
                        <a:pt x="217" y="253"/>
                        <a:pt x="215" y="249"/>
                        <a:pt x="216" y="248"/>
                      </a:cubicBezTo>
                      <a:cubicBezTo>
                        <a:pt x="218" y="247"/>
                        <a:pt x="218" y="249"/>
                        <a:pt x="219" y="250"/>
                      </a:cubicBezTo>
                      <a:cubicBezTo>
                        <a:pt x="223" y="252"/>
                        <a:pt x="225" y="251"/>
                        <a:pt x="227" y="248"/>
                      </a:cubicBezTo>
                      <a:cubicBezTo>
                        <a:pt x="228" y="246"/>
                        <a:pt x="230" y="245"/>
                        <a:pt x="232" y="244"/>
                      </a:cubicBezTo>
                      <a:cubicBezTo>
                        <a:pt x="233" y="243"/>
                        <a:pt x="236" y="242"/>
                        <a:pt x="237" y="241"/>
                      </a:cubicBezTo>
                      <a:cubicBezTo>
                        <a:pt x="242" y="236"/>
                        <a:pt x="231" y="231"/>
                        <a:pt x="231" y="225"/>
                      </a:cubicBezTo>
                      <a:cubicBezTo>
                        <a:pt x="231" y="223"/>
                        <a:pt x="231" y="222"/>
                        <a:pt x="233" y="223"/>
                      </a:cubicBezTo>
                      <a:cubicBezTo>
                        <a:pt x="236" y="225"/>
                        <a:pt x="236" y="230"/>
                        <a:pt x="241" y="229"/>
                      </a:cubicBezTo>
                      <a:cubicBezTo>
                        <a:pt x="245" y="228"/>
                        <a:pt x="245" y="223"/>
                        <a:pt x="248" y="221"/>
                      </a:cubicBezTo>
                      <a:cubicBezTo>
                        <a:pt x="250" y="219"/>
                        <a:pt x="253" y="219"/>
                        <a:pt x="257" y="218"/>
                      </a:cubicBezTo>
                      <a:cubicBezTo>
                        <a:pt x="260" y="218"/>
                        <a:pt x="263" y="218"/>
                        <a:pt x="265" y="216"/>
                      </a:cubicBezTo>
                      <a:cubicBezTo>
                        <a:pt x="269" y="213"/>
                        <a:pt x="270" y="210"/>
                        <a:pt x="275" y="212"/>
                      </a:cubicBezTo>
                      <a:cubicBezTo>
                        <a:pt x="278" y="214"/>
                        <a:pt x="282" y="215"/>
                        <a:pt x="284" y="211"/>
                      </a:cubicBezTo>
                      <a:cubicBezTo>
                        <a:pt x="284" y="210"/>
                        <a:pt x="284" y="202"/>
                        <a:pt x="286" y="208"/>
                      </a:cubicBezTo>
                      <a:cubicBezTo>
                        <a:pt x="287" y="212"/>
                        <a:pt x="287" y="216"/>
                        <a:pt x="292" y="217"/>
                      </a:cubicBezTo>
                      <a:cubicBezTo>
                        <a:pt x="294" y="217"/>
                        <a:pt x="296" y="217"/>
                        <a:pt x="298" y="216"/>
                      </a:cubicBezTo>
                      <a:cubicBezTo>
                        <a:pt x="299" y="215"/>
                        <a:pt x="303" y="213"/>
                        <a:pt x="304" y="215"/>
                      </a:cubicBezTo>
                      <a:cubicBezTo>
                        <a:pt x="305" y="218"/>
                        <a:pt x="299" y="221"/>
                        <a:pt x="297" y="222"/>
                      </a:cubicBezTo>
                      <a:cubicBezTo>
                        <a:pt x="293" y="222"/>
                        <a:pt x="289" y="221"/>
                        <a:pt x="285" y="222"/>
                      </a:cubicBezTo>
                      <a:cubicBezTo>
                        <a:pt x="277" y="223"/>
                        <a:pt x="284" y="232"/>
                        <a:pt x="289" y="234"/>
                      </a:cubicBezTo>
                      <a:cubicBezTo>
                        <a:pt x="292" y="235"/>
                        <a:pt x="297" y="236"/>
                        <a:pt x="300" y="237"/>
                      </a:cubicBezTo>
                      <a:cubicBezTo>
                        <a:pt x="305" y="237"/>
                        <a:pt x="309" y="234"/>
                        <a:pt x="313" y="233"/>
                      </a:cubicBezTo>
                      <a:cubicBezTo>
                        <a:pt x="318" y="232"/>
                        <a:pt x="320" y="234"/>
                        <a:pt x="324" y="236"/>
                      </a:cubicBezTo>
                      <a:cubicBezTo>
                        <a:pt x="326" y="237"/>
                        <a:pt x="327" y="237"/>
                        <a:pt x="329" y="237"/>
                      </a:cubicBezTo>
                      <a:cubicBezTo>
                        <a:pt x="330" y="237"/>
                        <a:pt x="333" y="235"/>
                        <a:pt x="334" y="237"/>
                      </a:cubicBezTo>
                      <a:cubicBezTo>
                        <a:pt x="335" y="238"/>
                        <a:pt x="334" y="243"/>
                        <a:pt x="333" y="244"/>
                      </a:cubicBezTo>
                      <a:cubicBezTo>
                        <a:pt x="332" y="246"/>
                        <a:pt x="327" y="246"/>
                        <a:pt x="325" y="247"/>
                      </a:cubicBezTo>
                      <a:cubicBezTo>
                        <a:pt x="320" y="248"/>
                        <a:pt x="319" y="250"/>
                        <a:pt x="315" y="253"/>
                      </a:cubicBezTo>
                      <a:cubicBezTo>
                        <a:pt x="313" y="254"/>
                        <a:pt x="311" y="255"/>
                        <a:pt x="309" y="256"/>
                      </a:cubicBezTo>
                      <a:cubicBezTo>
                        <a:pt x="308" y="257"/>
                        <a:pt x="303" y="258"/>
                        <a:pt x="302" y="260"/>
                      </a:cubicBezTo>
                      <a:cubicBezTo>
                        <a:pt x="300" y="263"/>
                        <a:pt x="306" y="264"/>
                        <a:pt x="309" y="265"/>
                      </a:cubicBezTo>
                      <a:cubicBezTo>
                        <a:pt x="311" y="265"/>
                        <a:pt x="313" y="266"/>
                        <a:pt x="316" y="267"/>
                      </a:cubicBezTo>
                      <a:cubicBezTo>
                        <a:pt x="318" y="268"/>
                        <a:pt x="320" y="270"/>
                        <a:pt x="323" y="270"/>
                      </a:cubicBezTo>
                      <a:cubicBezTo>
                        <a:pt x="327" y="271"/>
                        <a:pt x="331" y="270"/>
                        <a:pt x="331" y="275"/>
                      </a:cubicBezTo>
                      <a:cubicBezTo>
                        <a:pt x="331" y="277"/>
                        <a:pt x="331" y="279"/>
                        <a:pt x="331" y="281"/>
                      </a:cubicBezTo>
                      <a:cubicBezTo>
                        <a:pt x="331" y="283"/>
                        <a:pt x="333" y="285"/>
                        <a:pt x="331" y="288"/>
                      </a:cubicBezTo>
                      <a:cubicBezTo>
                        <a:pt x="331" y="290"/>
                        <a:pt x="328" y="291"/>
                        <a:pt x="328" y="293"/>
                      </a:cubicBezTo>
                      <a:cubicBezTo>
                        <a:pt x="329" y="294"/>
                        <a:pt x="332" y="296"/>
                        <a:pt x="333" y="297"/>
                      </a:cubicBezTo>
                      <a:cubicBezTo>
                        <a:pt x="338" y="299"/>
                        <a:pt x="341" y="294"/>
                        <a:pt x="345" y="292"/>
                      </a:cubicBezTo>
                      <a:cubicBezTo>
                        <a:pt x="347" y="291"/>
                        <a:pt x="350" y="291"/>
                        <a:pt x="352" y="290"/>
                      </a:cubicBezTo>
                      <a:cubicBezTo>
                        <a:pt x="354" y="289"/>
                        <a:pt x="355" y="287"/>
                        <a:pt x="357" y="286"/>
                      </a:cubicBezTo>
                      <a:cubicBezTo>
                        <a:pt x="360" y="284"/>
                        <a:pt x="364" y="283"/>
                        <a:pt x="367" y="281"/>
                      </a:cubicBezTo>
                      <a:cubicBezTo>
                        <a:pt x="369" y="279"/>
                        <a:pt x="371" y="278"/>
                        <a:pt x="373" y="277"/>
                      </a:cubicBezTo>
                      <a:cubicBezTo>
                        <a:pt x="376" y="276"/>
                        <a:pt x="380" y="276"/>
                        <a:pt x="382" y="274"/>
                      </a:cubicBezTo>
                      <a:cubicBezTo>
                        <a:pt x="383" y="273"/>
                        <a:pt x="383" y="272"/>
                        <a:pt x="385" y="271"/>
                      </a:cubicBezTo>
                      <a:cubicBezTo>
                        <a:pt x="387" y="270"/>
                        <a:pt x="389" y="272"/>
                        <a:pt x="391" y="273"/>
                      </a:cubicBezTo>
                      <a:cubicBezTo>
                        <a:pt x="397" y="274"/>
                        <a:pt x="401" y="273"/>
                        <a:pt x="407" y="273"/>
                      </a:cubicBezTo>
                      <a:cubicBezTo>
                        <a:pt x="410" y="272"/>
                        <a:pt x="411" y="273"/>
                        <a:pt x="412" y="270"/>
                      </a:cubicBezTo>
                      <a:cubicBezTo>
                        <a:pt x="413" y="269"/>
                        <a:pt x="413" y="268"/>
                        <a:pt x="414" y="266"/>
                      </a:cubicBezTo>
                      <a:cubicBezTo>
                        <a:pt x="414" y="266"/>
                        <a:pt x="415" y="265"/>
                        <a:pt x="416" y="265"/>
                      </a:cubicBezTo>
                      <a:cubicBezTo>
                        <a:pt x="416" y="264"/>
                        <a:pt x="411" y="264"/>
                        <a:pt x="411" y="264"/>
                      </a:cubicBezTo>
                      <a:cubicBezTo>
                        <a:pt x="407" y="264"/>
                        <a:pt x="404" y="262"/>
                        <a:pt x="400" y="262"/>
                      </a:cubicBezTo>
                      <a:cubicBezTo>
                        <a:pt x="397" y="262"/>
                        <a:pt x="395" y="263"/>
                        <a:pt x="393" y="264"/>
                      </a:cubicBezTo>
                      <a:cubicBezTo>
                        <a:pt x="389" y="266"/>
                        <a:pt x="388" y="267"/>
                        <a:pt x="385" y="263"/>
                      </a:cubicBezTo>
                      <a:cubicBezTo>
                        <a:pt x="381" y="257"/>
                        <a:pt x="375" y="252"/>
                        <a:pt x="372" y="245"/>
                      </a:cubicBezTo>
                      <a:cubicBezTo>
                        <a:pt x="372" y="243"/>
                        <a:pt x="371" y="239"/>
                        <a:pt x="369" y="238"/>
                      </a:cubicBezTo>
                      <a:cubicBezTo>
                        <a:pt x="367" y="237"/>
                        <a:pt x="369" y="243"/>
                        <a:pt x="370" y="244"/>
                      </a:cubicBezTo>
                      <a:cubicBezTo>
                        <a:pt x="372" y="250"/>
                        <a:pt x="377" y="255"/>
                        <a:pt x="380" y="261"/>
                      </a:cubicBezTo>
                      <a:cubicBezTo>
                        <a:pt x="382" y="263"/>
                        <a:pt x="383" y="265"/>
                        <a:pt x="381" y="266"/>
                      </a:cubicBezTo>
                      <a:cubicBezTo>
                        <a:pt x="377" y="269"/>
                        <a:pt x="376" y="265"/>
                        <a:pt x="375" y="262"/>
                      </a:cubicBezTo>
                      <a:cubicBezTo>
                        <a:pt x="374" y="255"/>
                        <a:pt x="371" y="249"/>
                        <a:pt x="363" y="248"/>
                      </a:cubicBezTo>
                      <a:cubicBezTo>
                        <a:pt x="360" y="248"/>
                        <a:pt x="357" y="249"/>
                        <a:pt x="356" y="246"/>
                      </a:cubicBezTo>
                      <a:cubicBezTo>
                        <a:pt x="354" y="243"/>
                        <a:pt x="357" y="240"/>
                        <a:pt x="353" y="239"/>
                      </a:cubicBezTo>
                      <a:cubicBezTo>
                        <a:pt x="350" y="238"/>
                        <a:pt x="348" y="241"/>
                        <a:pt x="345" y="240"/>
                      </a:cubicBezTo>
                      <a:cubicBezTo>
                        <a:pt x="344" y="240"/>
                        <a:pt x="337" y="234"/>
                        <a:pt x="337" y="234"/>
                      </a:cubicBezTo>
                      <a:cubicBezTo>
                        <a:pt x="337" y="231"/>
                        <a:pt x="344" y="233"/>
                        <a:pt x="345" y="233"/>
                      </a:cubicBezTo>
                      <a:cubicBezTo>
                        <a:pt x="348" y="232"/>
                        <a:pt x="351" y="230"/>
                        <a:pt x="353" y="231"/>
                      </a:cubicBezTo>
                      <a:cubicBezTo>
                        <a:pt x="357" y="232"/>
                        <a:pt x="355" y="233"/>
                        <a:pt x="357" y="236"/>
                      </a:cubicBezTo>
                      <a:cubicBezTo>
                        <a:pt x="359" y="238"/>
                        <a:pt x="363" y="237"/>
                        <a:pt x="365" y="235"/>
                      </a:cubicBezTo>
                      <a:cubicBezTo>
                        <a:pt x="370" y="233"/>
                        <a:pt x="375" y="230"/>
                        <a:pt x="376" y="225"/>
                      </a:cubicBezTo>
                      <a:cubicBezTo>
                        <a:pt x="376" y="224"/>
                        <a:pt x="376" y="222"/>
                        <a:pt x="377" y="222"/>
                      </a:cubicBezTo>
                      <a:cubicBezTo>
                        <a:pt x="378" y="221"/>
                        <a:pt x="380" y="224"/>
                        <a:pt x="381" y="225"/>
                      </a:cubicBezTo>
                      <a:cubicBezTo>
                        <a:pt x="381" y="228"/>
                        <a:pt x="377" y="229"/>
                        <a:pt x="375" y="232"/>
                      </a:cubicBezTo>
                      <a:cubicBezTo>
                        <a:pt x="374" y="234"/>
                        <a:pt x="376" y="233"/>
                        <a:pt x="378" y="232"/>
                      </a:cubicBezTo>
                      <a:cubicBezTo>
                        <a:pt x="381" y="230"/>
                        <a:pt x="385" y="227"/>
                        <a:pt x="388" y="225"/>
                      </a:cubicBezTo>
                      <a:cubicBezTo>
                        <a:pt x="393" y="220"/>
                        <a:pt x="398" y="217"/>
                        <a:pt x="405" y="216"/>
                      </a:cubicBezTo>
                      <a:cubicBezTo>
                        <a:pt x="409" y="216"/>
                        <a:pt x="419" y="210"/>
                        <a:pt x="422" y="212"/>
                      </a:cubicBezTo>
                      <a:cubicBezTo>
                        <a:pt x="423" y="213"/>
                        <a:pt x="421" y="216"/>
                        <a:pt x="424" y="216"/>
                      </a:cubicBezTo>
                      <a:cubicBezTo>
                        <a:pt x="428" y="217"/>
                        <a:pt x="430" y="212"/>
                        <a:pt x="432" y="210"/>
                      </a:cubicBezTo>
                      <a:cubicBezTo>
                        <a:pt x="434" y="207"/>
                        <a:pt x="435" y="208"/>
                        <a:pt x="438" y="208"/>
                      </a:cubicBezTo>
                      <a:cubicBezTo>
                        <a:pt x="442" y="208"/>
                        <a:pt x="442" y="207"/>
                        <a:pt x="444" y="204"/>
                      </a:cubicBezTo>
                      <a:cubicBezTo>
                        <a:pt x="448" y="199"/>
                        <a:pt x="452" y="200"/>
                        <a:pt x="458" y="199"/>
                      </a:cubicBezTo>
                      <a:cubicBezTo>
                        <a:pt x="461" y="199"/>
                        <a:pt x="462" y="199"/>
                        <a:pt x="464" y="196"/>
                      </a:cubicBezTo>
                      <a:cubicBezTo>
                        <a:pt x="465" y="193"/>
                        <a:pt x="466" y="189"/>
                        <a:pt x="467" y="186"/>
                      </a:cubicBezTo>
                      <a:cubicBezTo>
                        <a:pt x="470" y="178"/>
                        <a:pt x="474" y="174"/>
                        <a:pt x="482" y="172"/>
                      </a:cubicBezTo>
                      <a:cubicBezTo>
                        <a:pt x="489" y="169"/>
                        <a:pt x="495" y="170"/>
                        <a:pt x="503" y="170"/>
                      </a:cubicBezTo>
                      <a:cubicBezTo>
                        <a:pt x="509" y="171"/>
                        <a:pt x="513" y="166"/>
                        <a:pt x="514" y="160"/>
                      </a:cubicBezTo>
                      <a:cubicBezTo>
                        <a:pt x="514" y="158"/>
                        <a:pt x="515" y="156"/>
                        <a:pt x="514" y="154"/>
                      </a:cubicBezTo>
                      <a:cubicBezTo>
                        <a:pt x="514" y="151"/>
                        <a:pt x="512" y="149"/>
                        <a:pt x="510" y="147"/>
                      </a:cubicBezTo>
                      <a:cubicBezTo>
                        <a:pt x="508" y="145"/>
                        <a:pt x="506" y="143"/>
                        <a:pt x="508" y="140"/>
                      </a:cubicBezTo>
                      <a:cubicBezTo>
                        <a:pt x="509" y="138"/>
                        <a:pt x="513" y="138"/>
                        <a:pt x="515" y="136"/>
                      </a:cubicBezTo>
                      <a:cubicBezTo>
                        <a:pt x="516" y="134"/>
                        <a:pt x="515" y="134"/>
                        <a:pt x="514" y="132"/>
                      </a:cubicBezTo>
                      <a:cubicBezTo>
                        <a:pt x="513" y="131"/>
                        <a:pt x="512" y="130"/>
                        <a:pt x="512" y="129"/>
                      </a:cubicBezTo>
                      <a:cubicBezTo>
                        <a:pt x="511" y="125"/>
                        <a:pt x="515" y="123"/>
                        <a:pt x="518" y="121"/>
                      </a:cubicBezTo>
                      <a:cubicBezTo>
                        <a:pt x="521" y="119"/>
                        <a:pt x="522" y="116"/>
                        <a:pt x="522" y="112"/>
                      </a:cubicBezTo>
                      <a:cubicBezTo>
                        <a:pt x="520" y="106"/>
                        <a:pt x="517" y="108"/>
                        <a:pt x="513" y="109"/>
                      </a:cubicBezTo>
                      <a:cubicBezTo>
                        <a:pt x="504" y="110"/>
                        <a:pt x="503" y="99"/>
                        <a:pt x="496" y="98"/>
                      </a:cubicBezTo>
                      <a:cubicBezTo>
                        <a:pt x="493" y="98"/>
                        <a:pt x="490" y="98"/>
                        <a:pt x="487" y="97"/>
                      </a:cubicBezTo>
                      <a:cubicBezTo>
                        <a:pt x="483" y="96"/>
                        <a:pt x="480" y="94"/>
                        <a:pt x="477" y="93"/>
                      </a:cubicBezTo>
                      <a:cubicBezTo>
                        <a:pt x="469" y="91"/>
                        <a:pt x="462" y="97"/>
                        <a:pt x="455" y="90"/>
                      </a:cubicBezTo>
                      <a:cubicBezTo>
                        <a:pt x="451" y="86"/>
                        <a:pt x="448" y="78"/>
                        <a:pt x="442" y="76"/>
                      </a:cubicBezTo>
                      <a:cubicBezTo>
                        <a:pt x="434" y="75"/>
                        <a:pt x="425" y="81"/>
                        <a:pt x="417" y="81"/>
                      </a:cubicBezTo>
                      <a:cubicBezTo>
                        <a:pt x="414" y="81"/>
                        <a:pt x="411" y="80"/>
                        <a:pt x="408" y="79"/>
                      </a:cubicBezTo>
                      <a:cubicBezTo>
                        <a:pt x="404" y="77"/>
                        <a:pt x="401" y="78"/>
                        <a:pt x="397" y="79"/>
                      </a:cubicBezTo>
                      <a:cubicBezTo>
                        <a:pt x="388" y="80"/>
                        <a:pt x="386" y="75"/>
                        <a:pt x="384" y="68"/>
                      </a:cubicBezTo>
                      <a:cubicBezTo>
                        <a:pt x="384" y="65"/>
                        <a:pt x="382" y="62"/>
                        <a:pt x="382" y="59"/>
                      </a:cubicBezTo>
                      <a:cubicBezTo>
                        <a:pt x="382" y="55"/>
                        <a:pt x="382" y="52"/>
                        <a:pt x="379" y="49"/>
                      </a:cubicBezTo>
                      <a:cubicBezTo>
                        <a:pt x="375" y="45"/>
                        <a:pt x="365" y="47"/>
                        <a:pt x="359" y="47"/>
                      </a:cubicBezTo>
                      <a:cubicBezTo>
                        <a:pt x="353" y="46"/>
                        <a:pt x="351" y="44"/>
                        <a:pt x="350" y="38"/>
                      </a:cubicBezTo>
                      <a:cubicBezTo>
                        <a:pt x="350" y="35"/>
                        <a:pt x="347" y="32"/>
                        <a:pt x="347" y="29"/>
                      </a:cubicBezTo>
                      <a:cubicBezTo>
                        <a:pt x="348" y="26"/>
                        <a:pt x="353" y="24"/>
                        <a:pt x="352" y="21"/>
                      </a:cubicBezTo>
                      <a:cubicBezTo>
                        <a:pt x="351" y="19"/>
                        <a:pt x="347" y="17"/>
                        <a:pt x="345" y="15"/>
                      </a:cubicBezTo>
                      <a:cubicBezTo>
                        <a:pt x="344" y="13"/>
                        <a:pt x="344" y="11"/>
                        <a:pt x="343" y="9"/>
                      </a:cubicBezTo>
                      <a:cubicBezTo>
                        <a:pt x="342" y="5"/>
                        <a:pt x="336" y="1"/>
                        <a:pt x="332" y="1"/>
                      </a:cubicBezTo>
                      <a:cubicBezTo>
                        <a:pt x="329" y="0"/>
                        <a:pt x="325" y="2"/>
                        <a:pt x="322" y="3"/>
                      </a:cubicBezTo>
                      <a:cubicBezTo>
                        <a:pt x="318" y="4"/>
                        <a:pt x="314" y="4"/>
                        <a:pt x="309" y="4"/>
                      </a:cubicBezTo>
                      <a:cubicBezTo>
                        <a:pt x="309" y="4"/>
                        <a:pt x="309" y="4"/>
                        <a:pt x="309" y="4"/>
                      </a:cubicBezTo>
                      <a:cubicBezTo>
                        <a:pt x="303" y="4"/>
                        <a:pt x="299" y="4"/>
                        <a:pt x="295" y="8"/>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nvGrpSpPr>
                <p:cNvPr id="492" name="Group 491">
                  <a:extLst>
                    <a:ext uri="{FF2B5EF4-FFF2-40B4-BE49-F238E27FC236}">
                      <a16:creationId xmlns:a16="http://schemas.microsoft.com/office/drawing/2014/main" id="{235BA763-B3F7-4222-A06F-35EC828A6EF0}"/>
                    </a:ext>
                  </a:extLst>
                </p:cNvPr>
                <p:cNvGrpSpPr/>
                <p:nvPr/>
              </p:nvGrpSpPr>
              <p:grpSpPr>
                <a:xfrm>
                  <a:off x="5402109" y="1746920"/>
                  <a:ext cx="1355727" cy="1614506"/>
                  <a:chOff x="5402109" y="1746920"/>
                  <a:chExt cx="1355727" cy="1614506"/>
                </a:xfrm>
                <a:grpFill/>
              </p:grpSpPr>
              <p:grpSp>
                <p:nvGrpSpPr>
                  <p:cNvPr id="493" name="Group 492">
                    <a:extLst>
                      <a:ext uri="{FF2B5EF4-FFF2-40B4-BE49-F238E27FC236}">
                        <a16:creationId xmlns:a16="http://schemas.microsoft.com/office/drawing/2014/main" id="{63A6414A-EC25-4A9E-893D-5CFC3434A612}"/>
                      </a:ext>
                    </a:extLst>
                  </p:cNvPr>
                  <p:cNvGrpSpPr/>
                  <p:nvPr/>
                </p:nvGrpSpPr>
                <p:grpSpPr>
                  <a:xfrm>
                    <a:off x="5573559" y="1746920"/>
                    <a:ext cx="1184277" cy="1614506"/>
                    <a:chOff x="5573559" y="1746920"/>
                    <a:chExt cx="1184277" cy="1614506"/>
                  </a:xfrm>
                  <a:grpFill/>
                </p:grpSpPr>
                <p:sp>
                  <p:nvSpPr>
                    <p:cNvPr id="505" name="Freeform 536">
                      <a:extLst>
                        <a:ext uri="{FF2B5EF4-FFF2-40B4-BE49-F238E27FC236}">
                          <a16:creationId xmlns:a16="http://schemas.microsoft.com/office/drawing/2014/main" id="{55146E47-8B71-4E8C-A3F8-4EC395C0EA63}"/>
                        </a:ext>
                      </a:extLst>
                    </p:cNvPr>
                    <p:cNvSpPr>
                      <a:spLocks/>
                    </p:cNvSpPr>
                    <p:nvPr/>
                  </p:nvSpPr>
                  <p:spPr bwMode="auto">
                    <a:xfrm>
                      <a:off x="6548286" y="3058210"/>
                      <a:ext cx="88900" cy="66676"/>
                    </a:xfrm>
                    <a:custGeom>
                      <a:avLst/>
                      <a:gdLst>
                        <a:gd name="T0" fmla="*/ 16 w 83"/>
                        <a:gd name="T1" fmla="*/ 49 h 62"/>
                        <a:gd name="T2" fmla="*/ 16 w 83"/>
                        <a:gd name="T3" fmla="*/ 49 h 62"/>
                        <a:gd name="T4" fmla="*/ 7 w 83"/>
                        <a:gd name="T5" fmla="*/ 55 h 62"/>
                        <a:gd name="T6" fmla="*/ 4 w 83"/>
                        <a:gd name="T7" fmla="*/ 60 h 62"/>
                        <a:gd name="T8" fmla="*/ 19 w 83"/>
                        <a:gd name="T9" fmla="*/ 52 h 62"/>
                        <a:gd name="T10" fmla="*/ 28 w 83"/>
                        <a:gd name="T11" fmla="*/ 47 h 62"/>
                        <a:gd name="T12" fmla="*/ 37 w 83"/>
                        <a:gd name="T13" fmla="*/ 40 h 62"/>
                        <a:gd name="T14" fmla="*/ 53 w 83"/>
                        <a:gd name="T15" fmla="*/ 34 h 62"/>
                        <a:gd name="T16" fmla="*/ 67 w 83"/>
                        <a:gd name="T17" fmla="*/ 34 h 62"/>
                        <a:gd name="T18" fmla="*/ 78 w 83"/>
                        <a:gd name="T19" fmla="*/ 34 h 62"/>
                        <a:gd name="T20" fmla="*/ 81 w 83"/>
                        <a:gd name="T21" fmla="*/ 28 h 62"/>
                        <a:gd name="T22" fmla="*/ 71 w 83"/>
                        <a:gd name="T23" fmla="*/ 22 h 62"/>
                        <a:gd name="T24" fmla="*/ 65 w 83"/>
                        <a:gd name="T25" fmla="*/ 18 h 62"/>
                        <a:gd name="T26" fmla="*/ 59 w 83"/>
                        <a:gd name="T27" fmla="*/ 16 h 62"/>
                        <a:gd name="T28" fmla="*/ 56 w 83"/>
                        <a:gd name="T29" fmla="*/ 4 h 62"/>
                        <a:gd name="T30" fmla="*/ 41 w 83"/>
                        <a:gd name="T31" fmla="*/ 5 h 62"/>
                        <a:gd name="T32" fmla="*/ 28 w 83"/>
                        <a:gd name="T33" fmla="*/ 1 h 62"/>
                        <a:gd name="T34" fmla="*/ 16 w 83"/>
                        <a:gd name="T35" fmla="*/ 8 h 62"/>
                        <a:gd name="T36" fmla="*/ 14 w 83"/>
                        <a:gd name="T37" fmla="*/ 11 h 62"/>
                        <a:gd name="T38" fmla="*/ 16 w 83"/>
                        <a:gd name="T39" fmla="*/ 16 h 62"/>
                        <a:gd name="T40" fmla="*/ 14 w 83"/>
                        <a:gd name="T41" fmla="*/ 27 h 62"/>
                        <a:gd name="T42" fmla="*/ 9 w 83"/>
                        <a:gd name="T43" fmla="*/ 31 h 62"/>
                        <a:gd name="T44" fmla="*/ 7 w 83"/>
                        <a:gd name="T45" fmla="*/ 38 h 62"/>
                        <a:gd name="T46" fmla="*/ 0 w 83"/>
                        <a:gd name="T47" fmla="*/ 48 h 62"/>
                        <a:gd name="T48" fmla="*/ 9 w 83"/>
                        <a:gd name="T49" fmla="*/ 47 h 62"/>
                        <a:gd name="T50" fmla="*/ 16 w 83"/>
                        <a:gd name="T51"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3" h="62">
                          <a:moveTo>
                            <a:pt x="16" y="49"/>
                          </a:moveTo>
                          <a:cubicBezTo>
                            <a:pt x="18" y="48"/>
                            <a:pt x="15" y="51"/>
                            <a:pt x="16" y="49"/>
                          </a:cubicBezTo>
                          <a:cubicBezTo>
                            <a:pt x="14" y="52"/>
                            <a:pt x="9" y="52"/>
                            <a:pt x="7" y="55"/>
                          </a:cubicBezTo>
                          <a:cubicBezTo>
                            <a:pt x="6" y="56"/>
                            <a:pt x="3" y="59"/>
                            <a:pt x="4" y="60"/>
                          </a:cubicBezTo>
                          <a:cubicBezTo>
                            <a:pt x="5" y="62"/>
                            <a:pt x="17" y="53"/>
                            <a:pt x="19" y="52"/>
                          </a:cubicBezTo>
                          <a:cubicBezTo>
                            <a:pt x="22" y="50"/>
                            <a:pt x="25" y="49"/>
                            <a:pt x="28" y="47"/>
                          </a:cubicBezTo>
                          <a:cubicBezTo>
                            <a:pt x="31" y="45"/>
                            <a:pt x="33" y="42"/>
                            <a:pt x="37" y="40"/>
                          </a:cubicBezTo>
                          <a:cubicBezTo>
                            <a:pt x="43" y="37"/>
                            <a:pt x="46" y="34"/>
                            <a:pt x="53" y="34"/>
                          </a:cubicBezTo>
                          <a:cubicBezTo>
                            <a:pt x="57" y="34"/>
                            <a:pt x="62" y="33"/>
                            <a:pt x="67" y="34"/>
                          </a:cubicBezTo>
                          <a:cubicBezTo>
                            <a:pt x="71" y="34"/>
                            <a:pt x="74" y="36"/>
                            <a:pt x="78" y="34"/>
                          </a:cubicBezTo>
                          <a:cubicBezTo>
                            <a:pt x="81" y="33"/>
                            <a:pt x="83" y="31"/>
                            <a:pt x="81" y="28"/>
                          </a:cubicBezTo>
                          <a:cubicBezTo>
                            <a:pt x="79" y="25"/>
                            <a:pt x="74" y="24"/>
                            <a:pt x="71" y="22"/>
                          </a:cubicBezTo>
                          <a:cubicBezTo>
                            <a:pt x="69" y="21"/>
                            <a:pt x="67" y="19"/>
                            <a:pt x="65" y="18"/>
                          </a:cubicBezTo>
                          <a:cubicBezTo>
                            <a:pt x="63" y="17"/>
                            <a:pt x="60" y="18"/>
                            <a:pt x="59" y="16"/>
                          </a:cubicBezTo>
                          <a:cubicBezTo>
                            <a:pt x="56" y="13"/>
                            <a:pt x="56" y="7"/>
                            <a:pt x="56" y="4"/>
                          </a:cubicBezTo>
                          <a:cubicBezTo>
                            <a:pt x="51" y="5"/>
                            <a:pt x="46" y="6"/>
                            <a:pt x="41" y="5"/>
                          </a:cubicBezTo>
                          <a:cubicBezTo>
                            <a:pt x="36" y="4"/>
                            <a:pt x="34" y="0"/>
                            <a:pt x="28" y="1"/>
                          </a:cubicBezTo>
                          <a:cubicBezTo>
                            <a:pt x="24" y="2"/>
                            <a:pt x="20" y="4"/>
                            <a:pt x="16" y="8"/>
                          </a:cubicBezTo>
                          <a:cubicBezTo>
                            <a:pt x="14" y="9"/>
                            <a:pt x="14" y="9"/>
                            <a:pt x="14" y="11"/>
                          </a:cubicBezTo>
                          <a:cubicBezTo>
                            <a:pt x="14" y="12"/>
                            <a:pt x="16" y="15"/>
                            <a:pt x="16" y="16"/>
                          </a:cubicBezTo>
                          <a:cubicBezTo>
                            <a:pt x="19" y="22"/>
                            <a:pt x="19" y="24"/>
                            <a:pt x="14" y="27"/>
                          </a:cubicBezTo>
                          <a:cubicBezTo>
                            <a:pt x="12" y="28"/>
                            <a:pt x="10" y="29"/>
                            <a:pt x="9" y="31"/>
                          </a:cubicBezTo>
                          <a:cubicBezTo>
                            <a:pt x="8" y="33"/>
                            <a:pt x="8" y="36"/>
                            <a:pt x="7" y="38"/>
                          </a:cubicBezTo>
                          <a:cubicBezTo>
                            <a:pt x="5" y="42"/>
                            <a:pt x="2" y="45"/>
                            <a:pt x="0" y="48"/>
                          </a:cubicBezTo>
                          <a:cubicBezTo>
                            <a:pt x="2" y="49"/>
                            <a:pt x="6" y="47"/>
                            <a:pt x="9" y="47"/>
                          </a:cubicBezTo>
                          <a:cubicBezTo>
                            <a:pt x="11" y="47"/>
                            <a:pt x="21" y="45"/>
                            <a:pt x="16" y="49"/>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06" name="Freeform 542">
                      <a:extLst>
                        <a:ext uri="{FF2B5EF4-FFF2-40B4-BE49-F238E27FC236}">
                          <a16:creationId xmlns:a16="http://schemas.microsoft.com/office/drawing/2014/main" id="{BE281828-1F43-4E7E-A388-0E4EA75832E4}"/>
                        </a:ext>
                      </a:extLst>
                    </p:cNvPr>
                    <p:cNvSpPr>
                      <a:spLocks/>
                    </p:cNvSpPr>
                    <p:nvPr/>
                  </p:nvSpPr>
                  <p:spPr bwMode="auto">
                    <a:xfrm>
                      <a:off x="6607024" y="3263000"/>
                      <a:ext cx="6350" cy="3175"/>
                    </a:xfrm>
                    <a:custGeom>
                      <a:avLst/>
                      <a:gdLst>
                        <a:gd name="T0" fmla="*/ 0 w 5"/>
                        <a:gd name="T1" fmla="*/ 3 h 3"/>
                        <a:gd name="T2" fmla="*/ 2 w 5"/>
                        <a:gd name="T3" fmla="*/ 2 h 3"/>
                        <a:gd name="T4" fmla="*/ 0 w 5"/>
                        <a:gd name="T5" fmla="*/ 3 h 3"/>
                      </a:gdLst>
                      <a:ahLst/>
                      <a:cxnLst>
                        <a:cxn ang="0">
                          <a:pos x="T0" y="T1"/>
                        </a:cxn>
                        <a:cxn ang="0">
                          <a:pos x="T2" y="T3"/>
                        </a:cxn>
                        <a:cxn ang="0">
                          <a:pos x="T4" y="T5"/>
                        </a:cxn>
                      </a:cxnLst>
                      <a:rect l="0" t="0" r="r" b="b"/>
                      <a:pathLst>
                        <a:path w="5" h="3">
                          <a:moveTo>
                            <a:pt x="0" y="3"/>
                          </a:moveTo>
                          <a:cubicBezTo>
                            <a:pt x="1" y="2"/>
                            <a:pt x="1" y="2"/>
                            <a:pt x="2" y="2"/>
                          </a:cubicBezTo>
                          <a:cubicBezTo>
                            <a:pt x="4" y="1"/>
                            <a:pt x="5" y="0"/>
                            <a:pt x="0" y="3"/>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07" name="Freeform 546">
                      <a:extLst>
                        <a:ext uri="{FF2B5EF4-FFF2-40B4-BE49-F238E27FC236}">
                          <a16:creationId xmlns:a16="http://schemas.microsoft.com/office/drawing/2014/main" id="{5D14F690-8F66-4A74-808B-3923117AD3C5}"/>
                        </a:ext>
                      </a:extLst>
                    </p:cNvPr>
                    <p:cNvSpPr>
                      <a:spLocks/>
                    </p:cNvSpPr>
                    <p:nvPr/>
                  </p:nvSpPr>
                  <p:spPr bwMode="auto">
                    <a:xfrm>
                      <a:off x="6386361" y="2478766"/>
                      <a:ext cx="174625" cy="107951"/>
                    </a:xfrm>
                    <a:custGeom>
                      <a:avLst/>
                      <a:gdLst>
                        <a:gd name="T0" fmla="*/ 162 w 162"/>
                        <a:gd name="T1" fmla="*/ 31 h 101"/>
                        <a:gd name="T2" fmla="*/ 140 w 162"/>
                        <a:gd name="T3" fmla="*/ 13 h 101"/>
                        <a:gd name="T4" fmla="*/ 127 w 162"/>
                        <a:gd name="T5" fmla="*/ 9 h 101"/>
                        <a:gd name="T6" fmla="*/ 115 w 162"/>
                        <a:gd name="T7" fmla="*/ 3 h 101"/>
                        <a:gd name="T8" fmla="*/ 108 w 162"/>
                        <a:gd name="T9" fmla="*/ 1 h 101"/>
                        <a:gd name="T10" fmla="*/ 92 w 162"/>
                        <a:gd name="T11" fmla="*/ 5 h 101"/>
                        <a:gd name="T12" fmla="*/ 79 w 162"/>
                        <a:gd name="T13" fmla="*/ 2 h 101"/>
                        <a:gd name="T14" fmla="*/ 65 w 162"/>
                        <a:gd name="T15" fmla="*/ 3 h 101"/>
                        <a:gd name="T16" fmla="*/ 55 w 162"/>
                        <a:gd name="T17" fmla="*/ 1 h 101"/>
                        <a:gd name="T18" fmla="*/ 42 w 162"/>
                        <a:gd name="T19" fmla="*/ 2 h 101"/>
                        <a:gd name="T20" fmla="*/ 29 w 162"/>
                        <a:gd name="T21" fmla="*/ 2 h 101"/>
                        <a:gd name="T22" fmla="*/ 12 w 162"/>
                        <a:gd name="T23" fmla="*/ 9 h 101"/>
                        <a:gd name="T24" fmla="*/ 4 w 162"/>
                        <a:gd name="T25" fmla="*/ 12 h 101"/>
                        <a:gd name="T26" fmla="*/ 0 w 162"/>
                        <a:gd name="T27" fmla="*/ 17 h 101"/>
                        <a:gd name="T28" fmla="*/ 6 w 162"/>
                        <a:gd name="T29" fmla="*/ 33 h 101"/>
                        <a:gd name="T30" fmla="*/ 8 w 162"/>
                        <a:gd name="T31" fmla="*/ 39 h 101"/>
                        <a:gd name="T32" fmla="*/ 11 w 162"/>
                        <a:gd name="T33" fmla="*/ 43 h 101"/>
                        <a:gd name="T34" fmla="*/ 25 w 162"/>
                        <a:gd name="T35" fmla="*/ 50 h 101"/>
                        <a:gd name="T36" fmla="*/ 39 w 162"/>
                        <a:gd name="T37" fmla="*/ 52 h 101"/>
                        <a:gd name="T38" fmla="*/ 53 w 162"/>
                        <a:gd name="T39" fmla="*/ 55 h 101"/>
                        <a:gd name="T40" fmla="*/ 53 w 162"/>
                        <a:gd name="T41" fmla="*/ 80 h 101"/>
                        <a:gd name="T42" fmla="*/ 70 w 162"/>
                        <a:gd name="T43" fmla="*/ 87 h 101"/>
                        <a:gd name="T44" fmla="*/ 72 w 162"/>
                        <a:gd name="T45" fmla="*/ 92 h 101"/>
                        <a:gd name="T46" fmla="*/ 75 w 162"/>
                        <a:gd name="T47" fmla="*/ 95 h 101"/>
                        <a:gd name="T48" fmla="*/ 87 w 162"/>
                        <a:gd name="T49" fmla="*/ 96 h 101"/>
                        <a:gd name="T50" fmla="*/ 109 w 162"/>
                        <a:gd name="T51" fmla="*/ 96 h 101"/>
                        <a:gd name="T52" fmla="*/ 112 w 162"/>
                        <a:gd name="T53" fmla="*/ 90 h 101"/>
                        <a:gd name="T54" fmla="*/ 122 w 162"/>
                        <a:gd name="T55" fmla="*/ 88 h 101"/>
                        <a:gd name="T56" fmla="*/ 127 w 162"/>
                        <a:gd name="T57" fmla="*/ 86 h 101"/>
                        <a:gd name="T58" fmla="*/ 134 w 162"/>
                        <a:gd name="T59" fmla="*/ 86 h 101"/>
                        <a:gd name="T60" fmla="*/ 136 w 162"/>
                        <a:gd name="T61" fmla="*/ 81 h 101"/>
                        <a:gd name="T62" fmla="*/ 138 w 162"/>
                        <a:gd name="T63" fmla="*/ 61 h 101"/>
                        <a:gd name="T64" fmla="*/ 159 w 162"/>
                        <a:gd name="T65" fmla="*/ 49 h 101"/>
                        <a:gd name="T66" fmla="*/ 159 w 162"/>
                        <a:gd name="T67" fmla="*/ 43 h 101"/>
                        <a:gd name="T68" fmla="*/ 162 w 162"/>
                        <a:gd name="T69" fmla="*/ 31 h 101"/>
                        <a:gd name="T70" fmla="*/ 162 w 162"/>
                        <a:gd name="T71" fmla="*/ 3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2" h="101">
                          <a:moveTo>
                            <a:pt x="162" y="31"/>
                          </a:moveTo>
                          <a:cubicBezTo>
                            <a:pt x="154" y="26"/>
                            <a:pt x="147" y="19"/>
                            <a:pt x="140" y="13"/>
                          </a:cubicBezTo>
                          <a:cubicBezTo>
                            <a:pt x="135" y="10"/>
                            <a:pt x="132" y="10"/>
                            <a:pt x="127" y="9"/>
                          </a:cubicBezTo>
                          <a:cubicBezTo>
                            <a:pt x="121" y="8"/>
                            <a:pt x="119" y="6"/>
                            <a:pt x="115" y="3"/>
                          </a:cubicBezTo>
                          <a:cubicBezTo>
                            <a:pt x="113" y="0"/>
                            <a:pt x="111" y="0"/>
                            <a:pt x="108" y="1"/>
                          </a:cubicBezTo>
                          <a:cubicBezTo>
                            <a:pt x="102" y="3"/>
                            <a:pt x="98" y="6"/>
                            <a:pt x="92" y="5"/>
                          </a:cubicBezTo>
                          <a:cubicBezTo>
                            <a:pt x="87" y="5"/>
                            <a:pt x="83" y="3"/>
                            <a:pt x="79" y="2"/>
                          </a:cubicBezTo>
                          <a:cubicBezTo>
                            <a:pt x="74" y="2"/>
                            <a:pt x="70" y="3"/>
                            <a:pt x="65" y="3"/>
                          </a:cubicBezTo>
                          <a:cubicBezTo>
                            <a:pt x="61" y="3"/>
                            <a:pt x="58" y="2"/>
                            <a:pt x="55" y="1"/>
                          </a:cubicBezTo>
                          <a:cubicBezTo>
                            <a:pt x="51" y="1"/>
                            <a:pt x="47" y="3"/>
                            <a:pt x="42" y="2"/>
                          </a:cubicBezTo>
                          <a:cubicBezTo>
                            <a:pt x="38" y="2"/>
                            <a:pt x="33" y="1"/>
                            <a:pt x="29" y="2"/>
                          </a:cubicBezTo>
                          <a:cubicBezTo>
                            <a:pt x="23" y="3"/>
                            <a:pt x="17" y="7"/>
                            <a:pt x="12" y="9"/>
                          </a:cubicBezTo>
                          <a:cubicBezTo>
                            <a:pt x="9" y="10"/>
                            <a:pt x="7" y="11"/>
                            <a:pt x="4" y="12"/>
                          </a:cubicBezTo>
                          <a:cubicBezTo>
                            <a:pt x="1" y="14"/>
                            <a:pt x="0" y="13"/>
                            <a:pt x="0" y="17"/>
                          </a:cubicBezTo>
                          <a:cubicBezTo>
                            <a:pt x="1" y="23"/>
                            <a:pt x="4" y="28"/>
                            <a:pt x="6" y="33"/>
                          </a:cubicBezTo>
                          <a:cubicBezTo>
                            <a:pt x="7" y="35"/>
                            <a:pt x="8" y="37"/>
                            <a:pt x="8" y="39"/>
                          </a:cubicBezTo>
                          <a:cubicBezTo>
                            <a:pt x="9" y="43"/>
                            <a:pt x="8" y="42"/>
                            <a:pt x="11" y="43"/>
                          </a:cubicBezTo>
                          <a:cubicBezTo>
                            <a:pt x="16" y="44"/>
                            <a:pt x="20" y="47"/>
                            <a:pt x="25" y="50"/>
                          </a:cubicBezTo>
                          <a:cubicBezTo>
                            <a:pt x="30" y="52"/>
                            <a:pt x="33" y="52"/>
                            <a:pt x="39" y="52"/>
                          </a:cubicBezTo>
                          <a:cubicBezTo>
                            <a:pt x="44" y="51"/>
                            <a:pt x="49" y="50"/>
                            <a:pt x="53" y="55"/>
                          </a:cubicBezTo>
                          <a:cubicBezTo>
                            <a:pt x="58" y="63"/>
                            <a:pt x="53" y="72"/>
                            <a:pt x="53" y="80"/>
                          </a:cubicBezTo>
                          <a:cubicBezTo>
                            <a:pt x="60" y="80"/>
                            <a:pt x="66" y="81"/>
                            <a:pt x="70" y="87"/>
                          </a:cubicBezTo>
                          <a:cubicBezTo>
                            <a:pt x="71" y="89"/>
                            <a:pt x="71" y="90"/>
                            <a:pt x="72" y="92"/>
                          </a:cubicBezTo>
                          <a:cubicBezTo>
                            <a:pt x="73" y="95"/>
                            <a:pt x="72" y="95"/>
                            <a:pt x="75" y="95"/>
                          </a:cubicBezTo>
                          <a:cubicBezTo>
                            <a:pt x="78" y="96"/>
                            <a:pt x="83" y="96"/>
                            <a:pt x="87" y="96"/>
                          </a:cubicBezTo>
                          <a:cubicBezTo>
                            <a:pt x="93" y="97"/>
                            <a:pt x="104" y="101"/>
                            <a:pt x="109" y="96"/>
                          </a:cubicBezTo>
                          <a:cubicBezTo>
                            <a:pt x="111" y="94"/>
                            <a:pt x="111" y="92"/>
                            <a:pt x="112" y="90"/>
                          </a:cubicBezTo>
                          <a:cubicBezTo>
                            <a:pt x="115" y="88"/>
                            <a:pt x="119" y="88"/>
                            <a:pt x="122" y="88"/>
                          </a:cubicBezTo>
                          <a:cubicBezTo>
                            <a:pt x="124" y="87"/>
                            <a:pt x="126" y="87"/>
                            <a:pt x="127" y="86"/>
                          </a:cubicBezTo>
                          <a:cubicBezTo>
                            <a:pt x="129" y="86"/>
                            <a:pt x="132" y="86"/>
                            <a:pt x="134" y="86"/>
                          </a:cubicBezTo>
                          <a:cubicBezTo>
                            <a:pt x="137" y="86"/>
                            <a:pt x="136" y="84"/>
                            <a:pt x="136" y="81"/>
                          </a:cubicBezTo>
                          <a:cubicBezTo>
                            <a:pt x="135" y="75"/>
                            <a:pt x="133" y="66"/>
                            <a:pt x="138" y="61"/>
                          </a:cubicBezTo>
                          <a:cubicBezTo>
                            <a:pt x="144" y="56"/>
                            <a:pt x="153" y="55"/>
                            <a:pt x="159" y="49"/>
                          </a:cubicBezTo>
                          <a:cubicBezTo>
                            <a:pt x="162" y="47"/>
                            <a:pt x="160" y="46"/>
                            <a:pt x="159" y="43"/>
                          </a:cubicBezTo>
                          <a:cubicBezTo>
                            <a:pt x="159" y="39"/>
                            <a:pt x="160" y="34"/>
                            <a:pt x="162" y="31"/>
                          </a:cubicBezTo>
                          <a:cubicBezTo>
                            <a:pt x="162" y="32"/>
                            <a:pt x="161" y="30"/>
                            <a:pt x="162" y="3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08" name="Freeform 547">
                      <a:extLst>
                        <a:ext uri="{FF2B5EF4-FFF2-40B4-BE49-F238E27FC236}">
                          <a16:creationId xmlns:a16="http://schemas.microsoft.com/office/drawing/2014/main" id="{37050712-82B0-4E43-A437-5B29FC0C5C11}"/>
                        </a:ext>
                      </a:extLst>
                    </p:cNvPr>
                    <p:cNvSpPr>
                      <a:spLocks/>
                    </p:cNvSpPr>
                    <p:nvPr/>
                  </p:nvSpPr>
                  <p:spPr bwMode="auto">
                    <a:xfrm>
                      <a:off x="5911697" y="2743882"/>
                      <a:ext cx="17463" cy="26988"/>
                    </a:xfrm>
                    <a:custGeom>
                      <a:avLst/>
                      <a:gdLst>
                        <a:gd name="T0" fmla="*/ 12 w 16"/>
                        <a:gd name="T1" fmla="*/ 24 h 25"/>
                        <a:gd name="T2" fmla="*/ 16 w 16"/>
                        <a:gd name="T3" fmla="*/ 16 h 25"/>
                        <a:gd name="T4" fmla="*/ 5 w 16"/>
                        <a:gd name="T5" fmla="*/ 0 h 25"/>
                        <a:gd name="T6" fmla="*/ 0 w 16"/>
                        <a:gd name="T7" fmla="*/ 11 h 25"/>
                        <a:gd name="T8" fmla="*/ 1 w 16"/>
                        <a:gd name="T9" fmla="*/ 14 h 25"/>
                        <a:gd name="T10" fmla="*/ 2 w 16"/>
                        <a:gd name="T11" fmla="*/ 22 h 25"/>
                        <a:gd name="T12" fmla="*/ 12 w 16"/>
                        <a:gd name="T13" fmla="*/ 24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12" y="24"/>
                          </a:moveTo>
                          <a:cubicBezTo>
                            <a:pt x="15" y="23"/>
                            <a:pt x="15" y="19"/>
                            <a:pt x="16" y="16"/>
                          </a:cubicBezTo>
                          <a:cubicBezTo>
                            <a:pt x="16" y="8"/>
                            <a:pt x="5" y="8"/>
                            <a:pt x="5" y="0"/>
                          </a:cubicBezTo>
                          <a:cubicBezTo>
                            <a:pt x="0" y="0"/>
                            <a:pt x="0" y="7"/>
                            <a:pt x="0" y="11"/>
                          </a:cubicBezTo>
                          <a:cubicBezTo>
                            <a:pt x="0" y="12"/>
                            <a:pt x="1" y="13"/>
                            <a:pt x="1" y="14"/>
                          </a:cubicBezTo>
                          <a:cubicBezTo>
                            <a:pt x="1" y="16"/>
                            <a:pt x="1" y="22"/>
                            <a:pt x="2" y="22"/>
                          </a:cubicBezTo>
                          <a:cubicBezTo>
                            <a:pt x="4" y="23"/>
                            <a:pt x="9" y="25"/>
                            <a:pt x="12" y="24"/>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09" name="Freeform 548">
                      <a:extLst>
                        <a:ext uri="{FF2B5EF4-FFF2-40B4-BE49-F238E27FC236}">
                          <a16:creationId xmlns:a16="http://schemas.microsoft.com/office/drawing/2014/main" id="{4E721E70-CC8B-48EA-ADC9-EB758897346C}"/>
                        </a:ext>
                      </a:extLst>
                    </p:cNvPr>
                    <p:cNvSpPr>
                      <a:spLocks/>
                    </p:cNvSpPr>
                    <p:nvPr/>
                  </p:nvSpPr>
                  <p:spPr bwMode="auto">
                    <a:xfrm>
                      <a:off x="5911697" y="2767695"/>
                      <a:ext cx="6350" cy="1588"/>
                    </a:xfrm>
                    <a:custGeom>
                      <a:avLst/>
                      <a:gdLst>
                        <a:gd name="T0" fmla="*/ 1 w 5"/>
                        <a:gd name="T1" fmla="*/ 0 h 2"/>
                        <a:gd name="T2" fmla="*/ 1 w 5"/>
                        <a:gd name="T3" fmla="*/ 0 h 2"/>
                      </a:gdLst>
                      <a:ahLst/>
                      <a:cxnLst>
                        <a:cxn ang="0">
                          <a:pos x="T0" y="T1"/>
                        </a:cxn>
                        <a:cxn ang="0">
                          <a:pos x="T2" y="T3"/>
                        </a:cxn>
                      </a:cxnLst>
                      <a:rect l="0" t="0" r="r" b="b"/>
                      <a:pathLst>
                        <a:path w="5" h="2">
                          <a:moveTo>
                            <a:pt x="1" y="0"/>
                          </a:moveTo>
                          <a:cubicBezTo>
                            <a:pt x="0" y="0"/>
                            <a:pt x="5" y="2"/>
                            <a:pt x="1"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10" name="Freeform 552">
                      <a:extLst>
                        <a:ext uri="{FF2B5EF4-FFF2-40B4-BE49-F238E27FC236}">
                          <a16:creationId xmlns:a16="http://schemas.microsoft.com/office/drawing/2014/main" id="{C7C0F6B9-F9D2-4A77-93EB-D8D9609A1725}"/>
                        </a:ext>
                      </a:extLst>
                    </p:cNvPr>
                    <p:cNvSpPr>
                      <a:spLocks/>
                    </p:cNvSpPr>
                    <p:nvPr/>
                  </p:nvSpPr>
                  <p:spPr bwMode="auto">
                    <a:xfrm>
                      <a:off x="5967260" y="2805795"/>
                      <a:ext cx="9525" cy="9525"/>
                    </a:xfrm>
                    <a:custGeom>
                      <a:avLst/>
                      <a:gdLst>
                        <a:gd name="T0" fmla="*/ 5 w 9"/>
                        <a:gd name="T1" fmla="*/ 4 h 9"/>
                        <a:gd name="T2" fmla="*/ 5 w 9"/>
                        <a:gd name="T3" fmla="*/ 4 h 9"/>
                      </a:gdLst>
                      <a:ahLst/>
                      <a:cxnLst>
                        <a:cxn ang="0">
                          <a:pos x="T0" y="T1"/>
                        </a:cxn>
                        <a:cxn ang="0">
                          <a:pos x="T2" y="T3"/>
                        </a:cxn>
                      </a:cxnLst>
                      <a:rect l="0" t="0" r="r" b="b"/>
                      <a:pathLst>
                        <a:path w="9" h="9">
                          <a:moveTo>
                            <a:pt x="5" y="4"/>
                          </a:moveTo>
                          <a:cubicBezTo>
                            <a:pt x="9" y="0"/>
                            <a:pt x="0" y="9"/>
                            <a:pt x="5" y="4"/>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11" name="Freeform 553">
                      <a:extLst>
                        <a:ext uri="{FF2B5EF4-FFF2-40B4-BE49-F238E27FC236}">
                          <a16:creationId xmlns:a16="http://schemas.microsoft.com/office/drawing/2014/main" id="{E9F161FE-EBB6-4A73-B7A9-917FDCC79F41}"/>
                        </a:ext>
                      </a:extLst>
                    </p:cNvPr>
                    <p:cNvSpPr>
                      <a:spLocks/>
                    </p:cNvSpPr>
                    <p:nvPr/>
                  </p:nvSpPr>
                  <p:spPr bwMode="auto">
                    <a:xfrm>
                      <a:off x="5911697" y="2543854"/>
                      <a:ext cx="284163" cy="309566"/>
                    </a:xfrm>
                    <a:custGeom>
                      <a:avLst/>
                      <a:gdLst>
                        <a:gd name="T0" fmla="*/ 52 w 263"/>
                        <a:gd name="T1" fmla="*/ 280 h 290"/>
                        <a:gd name="T2" fmla="*/ 74 w 263"/>
                        <a:gd name="T3" fmla="*/ 275 h 290"/>
                        <a:gd name="T4" fmla="*/ 92 w 263"/>
                        <a:gd name="T5" fmla="*/ 278 h 290"/>
                        <a:gd name="T6" fmla="*/ 112 w 263"/>
                        <a:gd name="T7" fmla="*/ 282 h 290"/>
                        <a:gd name="T8" fmla="*/ 126 w 263"/>
                        <a:gd name="T9" fmla="*/ 288 h 290"/>
                        <a:gd name="T10" fmla="*/ 136 w 263"/>
                        <a:gd name="T11" fmla="*/ 280 h 290"/>
                        <a:gd name="T12" fmla="*/ 154 w 263"/>
                        <a:gd name="T13" fmla="*/ 286 h 290"/>
                        <a:gd name="T14" fmla="*/ 183 w 263"/>
                        <a:gd name="T15" fmla="*/ 278 h 290"/>
                        <a:gd name="T16" fmla="*/ 200 w 263"/>
                        <a:gd name="T17" fmla="*/ 280 h 290"/>
                        <a:gd name="T18" fmla="*/ 200 w 263"/>
                        <a:gd name="T19" fmla="*/ 261 h 290"/>
                        <a:gd name="T20" fmla="*/ 223 w 263"/>
                        <a:gd name="T21" fmla="*/ 245 h 290"/>
                        <a:gd name="T22" fmla="*/ 230 w 263"/>
                        <a:gd name="T23" fmla="*/ 239 h 290"/>
                        <a:gd name="T24" fmla="*/ 214 w 263"/>
                        <a:gd name="T25" fmla="*/ 226 h 290"/>
                        <a:gd name="T26" fmla="*/ 189 w 263"/>
                        <a:gd name="T27" fmla="*/ 203 h 290"/>
                        <a:gd name="T28" fmla="*/ 183 w 263"/>
                        <a:gd name="T29" fmla="*/ 186 h 290"/>
                        <a:gd name="T30" fmla="*/ 205 w 263"/>
                        <a:gd name="T31" fmla="*/ 172 h 290"/>
                        <a:gd name="T32" fmla="*/ 241 w 263"/>
                        <a:gd name="T33" fmla="*/ 157 h 290"/>
                        <a:gd name="T34" fmla="*/ 257 w 263"/>
                        <a:gd name="T35" fmla="*/ 152 h 290"/>
                        <a:gd name="T36" fmla="*/ 262 w 263"/>
                        <a:gd name="T37" fmla="*/ 143 h 290"/>
                        <a:gd name="T38" fmla="*/ 254 w 263"/>
                        <a:gd name="T39" fmla="*/ 126 h 290"/>
                        <a:gd name="T40" fmla="*/ 255 w 263"/>
                        <a:gd name="T41" fmla="*/ 109 h 290"/>
                        <a:gd name="T42" fmla="*/ 251 w 263"/>
                        <a:gd name="T43" fmla="*/ 91 h 290"/>
                        <a:gd name="T44" fmla="*/ 246 w 263"/>
                        <a:gd name="T45" fmla="*/ 67 h 290"/>
                        <a:gd name="T46" fmla="*/ 243 w 263"/>
                        <a:gd name="T47" fmla="*/ 49 h 290"/>
                        <a:gd name="T48" fmla="*/ 234 w 263"/>
                        <a:gd name="T49" fmla="*/ 44 h 290"/>
                        <a:gd name="T50" fmla="*/ 230 w 263"/>
                        <a:gd name="T51" fmla="*/ 31 h 290"/>
                        <a:gd name="T52" fmla="*/ 213 w 263"/>
                        <a:gd name="T53" fmla="*/ 26 h 290"/>
                        <a:gd name="T54" fmla="*/ 204 w 263"/>
                        <a:gd name="T55" fmla="*/ 19 h 290"/>
                        <a:gd name="T56" fmla="*/ 183 w 263"/>
                        <a:gd name="T57" fmla="*/ 25 h 290"/>
                        <a:gd name="T58" fmla="*/ 173 w 263"/>
                        <a:gd name="T59" fmla="*/ 30 h 290"/>
                        <a:gd name="T60" fmla="*/ 155 w 263"/>
                        <a:gd name="T61" fmla="*/ 37 h 290"/>
                        <a:gd name="T62" fmla="*/ 150 w 263"/>
                        <a:gd name="T63" fmla="*/ 22 h 290"/>
                        <a:gd name="T64" fmla="*/ 130 w 263"/>
                        <a:gd name="T65" fmla="*/ 19 h 290"/>
                        <a:gd name="T66" fmla="*/ 121 w 263"/>
                        <a:gd name="T67" fmla="*/ 17 h 290"/>
                        <a:gd name="T68" fmla="*/ 116 w 263"/>
                        <a:gd name="T69" fmla="*/ 6 h 290"/>
                        <a:gd name="T70" fmla="*/ 98 w 263"/>
                        <a:gd name="T71" fmla="*/ 2 h 290"/>
                        <a:gd name="T72" fmla="*/ 87 w 263"/>
                        <a:gd name="T73" fmla="*/ 9 h 290"/>
                        <a:gd name="T74" fmla="*/ 80 w 263"/>
                        <a:gd name="T75" fmla="*/ 21 h 290"/>
                        <a:gd name="T76" fmla="*/ 86 w 263"/>
                        <a:gd name="T77" fmla="*/ 29 h 290"/>
                        <a:gd name="T78" fmla="*/ 96 w 263"/>
                        <a:gd name="T79" fmla="*/ 38 h 290"/>
                        <a:gd name="T80" fmla="*/ 110 w 263"/>
                        <a:gd name="T81" fmla="*/ 52 h 290"/>
                        <a:gd name="T82" fmla="*/ 96 w 263"/>
                        <a:gd name="T83" fmla="*/ 42 h 290"/>
                        <a:gd name="T84" fmla="*/ 77 w 263"/>
                        <a:gd name="T85" fmla="*/ 41 h 290"/>
                        <a:gd name="T86" fmla="*/ 74 w 263"/>
                        <a:gd name="T87" fmla="*/ 57 h 290"/>
                        <a:gd name="T88" fmla="*/ 69 w 263"/>
                        <a:gd name="T89" fmla="*/ 56 h 290"/>
                        <a:gd name="T90" fmla="*/ 63 w 263"/>
                        <a:gd name="T91" fmla="*/ 52 h 290"/>
                        <a:gd name="T92" fmla="*/ 53 w 263"/>
                        <a:gd name="T93" fmla="*/ 47 h 290"/>
                        <a:gd name="T94" fmla="*/ 44 w 263"/>
                        <a:gd name="T95" fmla="*/ 48 h 290"/>
                        <a:gd name="T96" fmla="*/ 37 w 263"/>
                        <a:gd name="T97" fmla="*/ 51 h 290"/>
                        <a:gd name="T98" fmla="*/ 40 w 263"/>
                        <a:gd name="T99" fmla="*/ 65 h 290"/>
                        <a:gd name="T100" fmla="*/ 34 w 263"/>
                        <a:gd name="T101" fmla="*/ 86 h 290"/>
                        <a:gd name="T102" fmla="*/ 34 w 263"/>
                        <a:gd name="T103" fmla="*/ 102 h 290"/>
                        <a:gd name="T104" fmla="*/ 22 w 263"/>
                        <a:gd name="T105" fmla="*/ 120 h 290"/>
                        <a:gd name="T106" fmla="*/ 9 w 263"/>
                        <a:gd name="T107" fmla="*/ 133 h 290"/>
                        <a:gd name="T108" fmla="*/ 12 w 263"/>
                        <a:gd name="T109" fmla="*/ 167 h 290"/>
                        <a:gd name="T110" fmla="*/ 8 w 263"/>
                        <a:gd name="T111" fmla="*/ 188 h 290"/>
                        <a:gd name="T112" fmla="*/ 17 w 263"/>
                        <a:gd name="T113" fmla="*/ 196 h 290"/>
                        <a:gd name="T114" fmla="*/ 17 w 263"/>
                        <a:gd name="T115" fmla="*/ 210 h 290"/>
                        <a:gd name="T116" fmla="*/ 22 w 263"/>
                        <a:gd name="T117" fmla="*/ 216 h 290"/>
                        <a:gd name="T118" fmla="*/ 45 w 263"/>
                        <a:gd name="T119" fmla="*/ 223 h 290"/>
                        <a:gd name="T120" fmla="*/ 64 w 263"/>
                        <a:gd name="T121" fmla="*/ 229 h 290"/>
                        <a:gd name="T122" fmla="*/ 51 w 263"/>
                        <a:gd name="T123" fmla="*/ 266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3" h="290">
                          <a:moveTo>
                            <a:pt x="51" y="276"/>
                          </a:moveTo>
                          <a:cubicBezTo>
                            <a:pt x="51" y="277"/>
                            <a:pt x="51" y="280"/>
                            <a:pt x="52" y="280"/>
                          </a:cubicBezTo>
                          <a:cubicBezTo>
                            <a:pt x="53" y="281"/>
                            <a:pt x="53" y="281"/>
                            <a:pt x="54" y="281"/>
                          </a:cubicBezTo>
                          <a:cubicBezTo>
                            <a:pt x="62" y="282"/>
                            <a:pt x="68" y="278"/>
                            <a:pt x="74" y="275"/>
                          </a:cubicBezTo>
                          <a:cubicBezTo>
                            <a:pt x="77" y="273"/>
                            <a:pt x="81" y="272"/>
                            <a:pt x="84" y="274"/>
                          </a:cubicBezTo>
                          <a:cubicBezTo>
                            <a:pt x="87" y="276"/>
                            <a:pt x="88" y="277"/>
                            <a:pt x="92" y="278"/>
                          </a:cubicBezTo>
                          <a:cubicBezTo>
                            <a:pt x="95" y="278"/>
                            <a:pt x="98" y="278"/>
                            <a:pt x="101" y="279"/>
                          </a:cubicBezTo>
                          <a:cubicBezTo>
                            <a:pt x="105" y="280"/>
                            <a:pt x="108" y="282"/>
                            <a:pt x="112" y="282"/>
                          </a:cubicBezTo>
                          <a:cubicBezTo>
                            <a:pt x="116" y="282"/>
                            <a:pt x="120" y="282"/>
                            <a:pt x="123" y="284"/>
                          </a:cubicBezTo>
                          <a:cubicBezTo>
                            <a:pt x="124" y="285"/>
                            <a:pt x="125" y="287"/>
                            <a:pt x="126" y="288"/>
                          </a:cubicBezTo>
                          <a:cubicBezTo>
                            <a:pt x="128" y="289"/>
                            <a:pt x="127" y="290"/>
                            <a:pt x="129" y="288"/>
                          </a:cubicBezTo>
                          <a:cubicBezTo>
                            <a:pt x="132" y="286"/>
                            <a:pt x="133" y="282"/>
                            <a:pt x="136" y="280"/>
                          </a:cubicBezTo>
                          <a:cubicBezTo>
                            <a:pt x="141" y="277"/>
                            <a:pt x="144" y="280"/>
                            <a:pt x="147" y="283"/>
                          </a:cubicBezTo>
                          <a:cubicBezTo>
                            <a:pt x="149" y="284"/>
                            <a:pt x="151" y="286"/>
                            <a:pt x="154" y="286"/>
                          </a:cubicBezTo>
                          <a:cubicBezTo>
                            <a:pt x="157" y="285"/>
                            <a:pt x="161" y="282"/>
                            <a:pt x="164" y="281"/>
                          </a:cubicBezTo>
                          <a:cubicBezTo>
                            <a:pt x="171" y="279"/>
                            <a:pt x="177" y="280"/>
                            <a:pt x="183" y="278"/>
                          </a:cubicBezTo>
                          <a:cubicBezTo>
                            <a:pt x="186" y="277"/>
                            <a:pt x="188" y="275"/>
                            <a:pt x="192" y="276"/>
                          </a:cubicBezTo>
                          <a:cubicBezTo>
                            <a:pt x="195" y="277"/>
                            <a:pt x="197" y="279"/>
                            <a:pt x="200" y="280"/>
                          </a:cubicBezTo>
                          <a:cubicBezTo>
                            <a:pt x="205" y="280"/>
                            <a:pt x="203" y="277"/>
                            <a:pt x="202" y="273"/>
                          </a:cubicBezTo>
                          <a:cubicBezTo>
                            <a:pt x="200" y="270"/>
                            <a:pt x="198" y="265"/>
                            <a:pt x="200" y="261"/>
                          </a:cubicBezTo>
                          <a:cubicBezTo>
                            <a:pt x="203" y="255"/>
                            <a:pt x="212" y="258"/>
                            <a:pt x="215" y="251"/>
                          </a:cubicBezTo>
                          <a:cubicBezTo>
                            <a:pt x="217" y="248"/>
                            <a:pt x="218" y="246"/>
                            <a:pt x="223" y="245"/>
                          </a:cubicBezTo>
                          <a:cubicBezTo>
                            <a:pt x="224" y="245"/>
                            <a:pt x="226" y="246"/>
                            <a:pt x="227" y="245"/>
                          </a:cubicBezTo>
                          <a:cubicBezTo>
                            <a:pt x="228" y="245"/>
                            <a:pt x="230" y="240"/>
                            <a:pt x="230" y="239"/>
                          </a:cubicBezTo>
                          <a:cubicBezTo>
                            <a:pt x="229" y="237"/>
                            <a:pt x="225" y="234"/>
                            <a:pt x="223" y="233"/>
                          </a:cubicBezTo>
                          <a:cubicBezTo>
                            <a:pt x="220" y="231"/>
                            <a:pt x="217" y="228"/>
                            <a:pt x="214" y="226"/>
                          </a:cubicBezTo>
                          <a:cubicBezTo>
                            <a:pt x="207" y="221"/>
                            <a:pt x="199" y="217"/>
                            <a:pt x="194" y="210"/>
                          </a:cubicBezTo>
                          <a:cubicBezTo>
                            <a:pt x="192" y="208"/>
                            <a:pt x="190" y="206"/>
                            <a:pt x="189" y="203"/>
                          </a:cubicBezTo>
                          <a:cubicBezTo>
                            <a:pt x="188" y="200"/>
                            <a:pt x="190" y="196"/>
                            <a:pt x="188" y="193"/>
                          </a:cubicBezTo>
                          <a:cubicBezTo>
                            <a:pt x="187" y="190"/>
                            <a:pt x="184" y="189"/>
                            <a:pt x="183" y="186"/>
                          </a:cubicBezTo>
                          <a:cubicBezTo>
                            <a:pt x="182" y="183"/>
                            <a:pt x="183" y="181"/>
                            <a:pt x="185" y="180"/>
                          </a:cubicBezTo>
                          <a:cubicBezTo>
                            <a:pt x="191" y="174"/>
                            <a:pt x="197" y="173"/>
                            <a:pt x="205" y="172"/>
                          </a:cubicBezTo>
                          <a:cubicBezTo>
                            <a:pt x="211" y="172"/>
                            <a:pt x="216" y="167"/>
                            <a:pt x="221" y="163"/>
                          </a:cubicBezTo>
                          <a:cubicBezTo>
                            <a:pt x="228" y="160"/>
                            <a:pt x="234" y="160"/>
                            <a:pt x="241" y="157"/>
                          </a:cubicBezTo>
                          <a:cubicBezTo>
                            <a:pt x="247" y="154"/>
                            <a:pt x="246" y="147"/>
                            <a:pt x="253" y="150"/>
                          </a:cubicBezTo>
                          <a:cubicBezTo>
                            <a:pt x="254" y="151"/>
                            <a:pt x="256" y="152"/>
                            <a:pt x="257" y="152"/>
                          </a:cubicBezTo>
                          <a:cubicBezTo>
                            <a:pt x="260" y="153"/>
                            <a:pt x="259" y="153"/>
                            <a:pt x="260" y="152"/>
                          </a:cubicBezTo>
                          <a:cubicBezTo>
                            <a:pt x="262" y="150"/>
                            <a:pt x="262" y="145"/>
                            <a:pt x="262" y="143"/>
                          </a:cubicBezTo>
                          <a:cubicBezTo>
                            <a:pt x="263" y="139"/>
                            <a:pt x="260" y="137"/>
                            <a:pt x="257" y="134"/>
                          </a:cubicBezTo>
                          <a:cubicBezTo>
                            <a:pt x="255" y="131"/>
                            <a:pt x="255" y="129"/>
                            <a:pt x="254" y="126"/>
                          </a:cubicBezTo>
                          <a:cubicBezTo>
                            <a:pt x="253" y="123"/>
                            <a:pt x="252" y="120"/>
                            <a:pt x="253" y="117"/>
                          </a:cubicBezTo>
                          <a:cubicBezTo>
                            <a:pt x="253" y="114"/>
                            <a:pt x="255" y="112"/>
                            <a:pt x="255" y="109"/>
                          </a:cubicBezTo>
                          <a:cubicBezTo>
                            <a:pt x="254" y="106"/>
                            <a:pt x="252" y="104"/>
                            <a:pt x="251" y="101"/>
                          </a:cubicBezTo>
                          <a:cubicBezTo>
                            <a:pt x="249" y="98"/>
                            <a:pt x="252" y="94"/>
                            <a:pt x="251" y="91"/>
                          </a:cubicBezTo>
                          <a:cubicBezTo>
                            <a:pt x="249" y="86"/>
                            <a:pt x="235" y="81"/>
                            <a:pt x="240" y="74"/>
                          </a:cubicBezTo>
                          <a:cubicBezTo>
                            <a:pt x="242" y="71"/>
                            <a:pt x="245" y="71"/>
                            <a:pt x="246" y="67"/>
                          </a:cubicBezTo>
                          <a:cubicBezTo>
                            <a:pt x="247" y="63"/>
                            <a:pt x="245" y="59"/>
                            <a:pt x="244" y="55"/>
                          </a:cubicBezTo>
                          <a:cubicBezTo>
                            <a:pt x="244" y="54"/>
                            <a:pt x="244" y="51"/>
                            <a:pt x="243" y="49"/>
                          </a:cubicBezTo>
                          <a:cubicBezTo>
                            <a:pt x="242" y="47"/>
                            <a:pt x="242" y="48"/>
                            <a:pt x="240" y="47"/>
                          </a:cubicBezTo>
                          <a:cubicBezTo>
                            <a:pt x="239" y="46"/>
                            <a:pt x="235" y="45"/>
                            <a:pt x="234" y="44"/>
                          </a:cubicBezTo>
                          <a:cubicBezTo>
                            <a:pt x="229" y="39"/>
                            <a:pt x="244" y="41"/>
                            <a:pt x="239" y="36"/>
                          </a:cubicBezTo>
                          <a:cubicBezTo>
                            <a:pt x="236" y="35"/>
                            <a:pt x="233" y="32"/>
                            <a:pt x="230" y="31"/>
                          </a:cubicBezTo>
                          <a:cubicBezTo>
                            <a:pt x="227" y="29"/>
                            <a:pt x="224" y="31"/>
                            <a:pt x="220" y="30"/>
                          </a:cubicBezTo>
                          <a:cubicBezTo>
                            <a:pt x="217" y="30"/>
                            <a:pt x="215" y="29"/>
                            <a:pt x="213" y="26"/>
                          </a:cubicBezTo>
                          <a:cubicBezTo>
                            <a:pt x="212" y="25"/>
                            <a:pt x="211" y="21"/>
                            <a:pt x="209" y="19"/>
                          </a:cubicBezTo>
                          <a:cubicBezTo>
                            <a:pt x="207" y="19"/>
                            <a:pt x="205" y="19"/>
                            <a:pt x="204" y="19"/>
                          </a:cubicBezTo>
                          <a:cubicBezTo>
                            <a:pt x="200" y="20"/>
                            <a:pt x="196" y="21"/>
                            <a:pt x="192" y="22"/>
                          </a:cubicBezTo>
                          <a:cubicBezTo>
                            <a:pt x="188" y="22"/>
                            <a:pt x="186" y="22"/>
                            <a:pt x="183" y="25"/>
                          </a:cubicBezTo>
                          <a:cubicBezTo>
                            <a:pt x="182" y="27"/>
                            <a:pt x="182" y="29"/>
                            <a:pt x="180" y="30"/>
                          </a:cubicBezTo>
                          <a:cubicBezTo>
                            <a:pt x="178" y="31"/>
                            <a:pt x="175" y="30"/>
                            <a:pt x="173" y="30"/>
                          </a:cubicBezTo>
                          <a:cubicBezTo>
                            <a:pt x="169" y="31"/>
                            <a:pt x="166" y="32"/>
                            <a:pt x="163" y="34"/>
                          </a:cubicBezTo>
                          <a:cubicBezTo>
                            <a:pt x="160" y="35"/>
                            <a:pt x="158" y="37"/>
                            <a:pt x="155" y="37"/>
                          </a:cubicBezTo>
                          <a:cubicBezTo>
                            <a:pt x="153" y="37"/>
                            <a:pt x="147" y="38"/>
                            <a:pt x="145" y="37"/>
                          </a:cubicBezTo>
                          <a:cubicBezTo>
                            <a:pt x="138" y="33"/>
                            <a:pt x="153" y="25"/>
                            <a:pt x="150" y="22"/>
                          </a:cubicBezTo>
                          <a:cubicBezTo>
                            <a:pt x="148" y="19"/>
                            <a:pt x="143" y="23"/>
                            <a:pt x="141" y="22"/>
                          </a:cubicBezTo>
                          <a:cubicBezTo>
                            <a:pt x="137" y="22"/>
                            <a:pt x="134" y="18"/>
                            <a:pt x="130" y="19"/>
                          </a:cubicBezTo>
                          <a:cubicBezTo>
                            <a:pt x="127" y="20"/>
                            <a:pt x="127" y="23"/>
                            <a:pt x="124" y="20"/>
                          </a:cubicBezTo>
                          <a:cubicBezTo>
                            <a:pt x="123" y="19"/>
                            <a:pt x="123" y="18"/>
                            <a:pt x="121" y="17"/>
                          </a:cubicBezTo>
                          <a:cubicBezTo>
                            <a:pt x="120" y="17"/>
                            <a:pt x="118" y="18"/>
                            <a:pt x="117" y="17"/>
                          </a:cubicBezTo>
                          <a:cubicBezTo>
                            <a:pt x="114" y="14"/>
                            <a:pt x="126" y="6"/>
                            <a:pt x="116" y="6"/>
                          </a:cubicBezTo>
                          <a:cubicBezTo>
                            <a:pt x="113" y="6"/>
                            <a:pt x="110" y="7"/>
                            <a:pt x="107" y="6"/>
                          </a:cubicBezTo>
                          <a:cubicBezTo>
                            <a:pt x="104" y="5"/>
                            <a:pt x="101" y="3"/>
                            <a:pt x="98" y="2"/>
                          </a:cubicBezTo>
                          <a:cubicBezTo>
                            <a:pt x="92" y="1"/>
                            <a:pt x="86" y="2"/>
                            <a:pt x="81" y="0"/>
                          </a:cubicBezTo>
                          <a:cubicBezTo>
                            <a:pt x="83" y="3"/>
                            <a:pt x="85" y="7"/>
                            <a:pt x="87" y="9"/>
                          </a:cubicBezTo>
                          <a:cubicBezTo>
                            <a:pt x="89" y="12"/>
                            <a:pt x="91" y="13"/>
                            <a:pt x="87" y="16"/>
                          </a:cubicBezTo>
                          <a:cubicBezTo>
                            <a:pt x="85" y="18"/>
                            <a:pt x="81" y="18"/>
                            <a:pt x="80" y="21"/>
                          </a:cubicBezTo>
                          <a:cubicBezTo>
                            <a:pt x="79" y="28"/>
                            <a:pt x="87" y="21"/>
                            <a:pt x="88" y="24"/>
                          </a:cubicBezTo>
                          <a:cubicBezTo>
                            <a:pt x="88" y="25"/>
                            <a:pt x="87" y="27"/>
                            <a:pt x="86" y="29"/>
                          </a:cubicBezTo>
                          <a:cubicBezTo>
                            <a:pt x="86" y="30"/>
                            <a:pt x="86" y="32"/>
                            <a:pt x="87" y="34"/>
                          </a:cubicBezTo>
                          <a:cubicBezTo>
                            <a:pt x="89" y="36"/>
                            <a:pt x="94" y="36"/>
                            <a:pt x="96" y="38"/>
                          </a:cubicBezTo>
                          <a:cubicBezTo>
                            <a:pt x="99" y="40"/>
                            <a:pt x="102" y="41"/>
                            <a:pt x="104" y="43"/>
                          </a:cubicBezTo>
                          <a:cubicBezTo>
                            <a:pt x="105" y="44"/>
                            <a:pt x="112" y="51"/>
                            <a:pt x="110" y="52"/>
                          </a:cubicBezTo>
                          <a:cubicBezTo>
                            <a:pt x="109" y="52"/>
                            <a:pt x="106" y="48"/>
                            <a:pt x="105" y="48"/>
                          </a:cubicBezTo>
                          <a:cubicBezTo>
                            <a:pt x="102" y="46"/>
                            <a:pt x="99" y="43"/>
                            <a:pt x="96" y="42"/>
                          </a:cubicBezTo>
                          <a:cubicBezTo>
                            <a:pt x="93" y="41"/>
                            <a:pt x="89" y="42"/>
                            <a:pt x="86" y="42"/>
                          </a:cubicBezTo>
                          <a:cubicBezTo>
                            <a:pt x="84" y="42"/>
                            <a:pt x="79" y="40"/>
                            <a:pt x="77" y="41"/>
                          </a:cubicBezTo>
                          <a:cubicBezTo>
                            <a:pt x="72" y="44"/>
                            <a:pt x="82" y="55"/>
                            <a:pt x="78" y="59"/>
                          </a:cubicBezTo>
                          <a:cubicBezTo>
                            <a:pt x="75" y="62"/>
                            <a:pt x="74" y="60"/>
                            <a:pt x="74" y="57"/>
                          </a:cubicBezTo>
                          <a:cubicBezTo>
                            <a:pt x="74" y="55"/>
                            <a:pt x="75" y="54"/>
                            <a:pt x="73" y="53"/>
                          </a:cubicBezTo>
                          <a:cubicBezTo>
                            <a:pt x="70" y="53"/>
                            <a:pt x="71" y="54"/>
                            <a:pt x="69" y="56"/>
                          </a:cubicBezTo>
                          <a:cubicBezTo>
                            <a:pt x="68" y="58"/>
                            <a:pt x="65" y="59"/>
                            <a:pt x="63" y="56"/>
                          </a:cubicBezTo>
                          <a:cubicBezTo>
                            <a:pt x="63" y="55"/>
                            <a:pt x="64" y="53"/>
                            <a:pt x="63" y="52"/>
                          </a:cubicBezTo>
                          <a:cubicBezTo>
                            <a:pt x="63" y="51"/>
                            <a:pt x="61" y="49"/>
                            <a:pt x="60" y="49"/>
                          </a:cubicBezTo>
                          <a:cubicBezTo>
                            <a:pt x="57" y="47"/>
                            <a:pt x="55" y="48"/>
                            <a:pt x="53" y="47"/>
                          </a:cubicBezTo>
                          <a:cubicBezTo>
                            <a:pt x="51" y="47"/>
                            <a:pt x="51" y="45"/>
                            <a:pt x="48" y="46"/>
                          </a:cubicBezTo>
                          <a:cubicBezTo>
                            <a:pt x="47" y="46"/>
                            <a:pt x="46" y="47"/>
                            <a:pt x="44" y="48"/>
                          </a:cubicBezTo>
                          <a:cubicBezTo>
                            <a:pt x="43" y="49"/>
                            <a:pt x="44" y="50"/>
                            <a:pt x="42" y="51"/>
                          </a:cubicBezTo>
                          <a:cubicBezTo>
                            <a:pt x="40" y="51"/>
                            <a:pt x="39" y="51"/>
                            <a:pt x="37" y="51"/>
                          </a:cubicBezTo>
                          <a:cubicBezTo>
                            <a:pt x="34" y="54"/>
                            <a:pt x="35" y="58"/>
                            <a:pt x="37" y="60"/>
                          </a:cubicBezTo>
                          <a:cubicBezTo>
                            <a:pt x="40" y="62"/>
                            <a:pt x="40" y="63"/>
                            <a:pt x="40" y="65"/>
                          </a:cubicBezTo>
                          <a:cubicBezTo>
                            <a:pt x="39" y="69"/>
                            <a:pt x="40" y="72"/>
                            <a:pt x="39" y="76"/>
                          </a:cubicBezTo>
                          <a:cubicBezTo>
                            <a:pt x="38" y="79"/>
                            <a:pt x="36" y="83"/>
                            <a:pt x="34" y="86"/>
                          </a:cubicBezTo>
                          <a:cubicBezTo>
                            <a:pt x="32" y="89"/>
                            <a:pt x="28" y="90"/>
                            <a:pt x="29" y="94"/>
                          </a:cubicBezTo>
                          <a:cubicBezTo>
                            <a:pt x="30" y="97"/>
                            <a:pt x="33" y="98"/>
                            <a:pt x="34" y="102"/>
                          </a:cubicBezTo>
                          <a:cubicBezTo>
                            <a:pt x="35" y="106"/>
                            <a:pt x="31" y="108"/>
                            <a:pt x="28" y="111"/>
                          </a:cubicBezTo>
                          <a:cubicBezTo>
                            <a:pt x="25" y="114"/>
                            <a:pt x="25" y="117"/>
                            <a:pt x="22" y="120"/>
                          </a:cubicBezTo>
                          <a:cubicBezTo>
                            <a:pt x="19" y="123"/>
                            <a:pt x="14" y="121"/>
                            <a:pt x="10" y="120"/>
                          </a:cubicBezTo>
                          <a:cubicBezTo>
                            <a:pt x="2" y="120"/>
                            <a:pt x="9" y="129"/>
                            <a:pt x="9" y="133"/>
                          </a:cubicBezTo>
                          <a:cubicBezTo>
                            <a:pt x="11" y="139"/>
                            <a:pt x="7" y="145"/>
                            <a:pt x="4" y="151"/>
                          </a:cubicBezTo>
                          <a:cubicBezTo>
                            <a:pt x="0" y="158"/>
                            <a:pt x="8" y="161"/>
                            <a:pt x="12" y="167"/>
                          </a:cubicBezTo>
                          <a:cubicBezTo>
                            <a:pt x="14" y="172"/>
                            <a:pt x="16" y="181"/>
                            <a:pt x="11" y="184"/>
                          </a:cubicBezTo>
                          <a:cubicBezTo>
                            <a:pt x="10" y="186"/>
                            <a:pt x="8" y="186"/>
                            <a:pt x="8" y="188"/>
                          </a:cubicBezTo>
                          <a:cubicBezTo>
                            <a:pt x="8" y="189"/>
                            <a:pt x="9" y="189"/>
                            <a:pt x="9" y="190"/>
                          </a:cubicBezTo>
                          <a:cubicBezTo>
                            <a:pt x="11" y="193"/>
                            <a:pt x="15" y="193"/>
                            <a:pt x="17" y="196"/>
                          </a:cubicBezTo>
                          <a:cubicBezTo>
                            <a:pt x="19" y="199"/>
                            <a:pt x="19" y="204"/>
                            <a:pt x="17" y="208"/>
                          </a:cubicBezTo>
                          <a:cubicBezTo>
                            <a:pt x="17" y="208"/>
                            <a:pt x="17" y="209"/>
                            <a:pt x="17" y="210"/>
                          </a:cubicBezTo>
                          <a:cubicBezTo>
                            <a:pt x="16" y="212"/>
                            <a:pt x="16" y="211"/>
                            <a:pt x="17" y="212"/>
                          </a:cubicBezTo>
                          <a:cubicBezTo>
                            <a:pt x="18" y="214"/>
                            <a:pt x="21" y="215"/>
                            <a:pt x="22" y="216"/>
                          </a:cubicBezTo>
                          <a:cubicBezTo>
                            <a:pt x="26" y="219"/>
                            <a:pt x="28" y="223"/>
                            <a:pt x="33" y="223"/>
                          </a:cubicBezTo>
                          <a:cubicBezTo>
                            <a:pt x="37" y="224"/>
                            <a:pt x="41" y="222"/>
                            <a:pt x="45" y="223"/>
                          </a:cubicBezTo>
                          <a:cubicBezTo>
                            <a:pt x="49" y="223"/>
                            <a:pt x="50" y="225"/>
                            <a:pt x="53" y="226"/>
                          </a:cubicBezTo>
                          <a:cubicBezTo>
                            <a:pt x="56" y="229"/>
                            <a:pt x="61" y="227"/>
                            <a:pt x="64" y="229"/>
                          </a:cubicBezTo>
                          <a:cubicBezTo>
                            <a:pt x="72" y="233"/>
                            <a:pt x="59" y="246"/>
                            <a:pt x="56" y="249"/>
                          </a:cubicBezTo>
                          <a:cubicBezTo>
                            <a:pt x="51" y="255"/>
                            <a:pt x="52" y="259"/>
                            <a:pt x="51" y="266"/>
                          </a:cubicBezTo>
                          <a:cubicBezTo>
                            <a:pt x="50" y="270"/>
                            <a:pt x="50" y="273"/>
                            <a:pt x="51" y="276"/>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12" name="Freeform 557">
                      <a:extLst>
                        <a:ext uri="{FF2B5EF4-FFF2-40B4-BE49-F238E27FC236}">
                          <a16:creationId xmlns:a16="http://schemas.microsoft.com/office/drawing/2014/main" id="{E72731F6-03FE-4956-B92A-C2EC2FE29F1B}"/>
                        </a:ext>
                      </a:extLst>
                    </p:cNvPr>
                    <p:cNvSpPr>
                      <a:spLocks/>
                    </p:cNvSpPr>
                    <p:nvPr/>
                  </p:nvSpPr>
                  <p:spPr bwMode="auto">
                    <a:xfrm>
                      <a:off x="5941860" y="2862946"/>
                      <a:ext cx="366713" cy="346079"/>
                    </a:xfrm>
                    <a:custGeom>
                      <a:avLst/>
                      <a:gdLst>
                        <a:gd name="T0" fmla="*/ 29 w 341"/>
                        <a:gd name="T1" fmla="*/ 119 h 324"/>
                        <a:gd name="T2" fmla="*/ 45 w 341"/>
                        <a:gd name="T3" fmla="*/ 108 h 324"/>
                        <a:gd name="T4" fmla="*/ 66 w 341"/>
                        <a:gd name="T5" fmla="*/ 102 h 324"/>
                        <a:gd name="T6" fmla="*/ 101 w 341"/>
                        <a:gd name="T7" fmla="*/ 134 h 324"/>
                        <a:gd name="T8" fmla="*/ 114 w 341"/>
                        <a:gd name="T9" fmla="*/ 151 h 324"/>
                        <a:gd name="T10" fmla="*/ 131 w 341"/>
                        <a:gd name="T11" fmla="*/ 171 h 324"/>
                        <a:gd name="T12" fmla="*/ 147 w 341"/>
                        <a:gd name="T13" fmla="*/ 181 h 324"/>
                        <a:gd name="T14" fmla="*/ 164 w 341"/>
                        <a:gd name="T15" fmla="*/ 197 h 324"/>
                        <a:gd name="T16" fmla="*/ 186 w 341"/>
                        <a:gd name="T17" fmla="*/ 209 h 324"/>
                        <a:gd name="T18" fmla="*/ 205 w 341"/>
                        <a:gd name="T19" fmla="*/ 216 h 324"/>
                        <a:gd name="T20" fmla="*/ 218 w 341"/>
                        <a:gd name="T21" fmla="*/ 225 h 324"/>
                        <a:gd name="T22" fmla="*/ 227 w 341"/>
                        <a:gd name="T23" fmla="*/ 231 h 324"/>
                        <a:gd name="T24" fmla="*/ 237 w 341"/>
                        <a:gd name="T25" fmla="*/ 247 h 324"/>
                        <a:gd name="T26" fmla="*/ 247 w 341"/>
                        <a:gd name="T27" fmla="*/ 253 h 324"/>
                        <a:gd name="T28" fmla="*/ 262 w 341"/>
                        <a:gd name="T29" fmla="*/ 261 h 324"/>
                        <a:gd name="T30" fmla="*/ 268 w 341"/>
                        <a:gd name="T31" fmla="*/ 282 h 324"/>
                        <a:gd name="T32" fmla="*/ 265 w 341"/>
                        <a:gd name="T33" fmla="*/ 298 h 324"/>
                        <a:gd name="T34" fmla="*/ 259 w 341"/>
                        <a:gd name="T35" fmla="*/ 318 h 324"/>
                        <a:gd name="T36" fmla="*/ 273 w 341"/>
                        <a:gd name="T37" fmla="*/ 317 h 324"/>
                        <a:gd name="T38" fmla="*/ 284 w 341"/>
                        <a:gd name="T39" fmla="*/ 296 h 324"/>
                        <a:gd name="T40" fmla="*/ 301 w 341"/>
                        <a:gd name="T41" fmla="*/ 286 h 324"/>
                        <a:gd name="T42" fmla="*/ 286 w 341"/>
                        <a:gd name="T43" fmla="*/ 250 h 324"/>
                        <a:gd name="T44" fmla="*/ 306 w 341"/>
                        <a:gd name="T45" fmla="*/ 240 h 324"/>
                        <a:gd name="T46" fmla="*/ 320 w 341"/>
                        <a:gd name="T47" fmla="*/ 245 h 324"/>
                        <a:gd name="T48" fmla="*/ 340 w 341"/>
                        <a:gd name="T49" fmla="*/ 247 h 324"/>
                        <a:gd name="T50" fmla="*/ 288 w 341"/>
                        <a:gd name="T51" fmla="*/ 214 h 324"/>
                        <a:gd name="T52" fmla="*/ 272 w 341"/>
                        <a:gd name="T53" fmla="*/ 193 h 324"/>
                        <a:gd name="T54" fmla="*/ 238 w 341"/>
                        <a:gd name="T55" fmla="*/ 186 h 324"/>
                        <a:gd name="T56" fmla="*/ 205 w 341"/>
                        <a:gd name="T57" fmla="*/ 151 h 324"/>
                        <a:gd name="T58" fmla="*/ 193 w 341"/>
                        <a:gd name="T59" fmla="*/ 129 h 324"/>
                        <a:gd name="T60" fmla="*/ 160 w 341"/>
                        <a:gd name="T61" fmla="*/ 98 h 324"/>
                        <a:gd name="T62" fmla="*/ 166 w 341"/>
                        <a:gd name="T63" fmla="*/ 80 h 324"/>
                        <a:gd name="T64" fmla="*/ 163 w 341"/>
                        <a:gd name="T65" fmla="*/ 59 h 324"/>
                        <a:gd name="T66" fmla="*/ 172 w 341"/>
                        <a:gd name="T67" fmla="*/ 59 h 324"/>
                        <a:gd name="T68" fmla="*/ 186 w 341"/>
                        <a:gd name="T69" fmla="*/ 50 h 324"/>
                        <a:gd name="T70" fmla="*/ 187 w 341"/>
                        <a:gd name="T71" fmla="*/ 32 h 324"/>
                        <a:gd name="T72" fmla="*/ 170 w 341"/>
                        <a:gd name="T73" fmla="*/ 21 h 324"/>
                        <a:gd name="T74" fmla="*/ 157 w 341"/>
                        <a:gd name="T75" fmla="*/ 8 h 324"/>
                        <a:gd name="T76" fmla="*/ 124 w 341"/>
                        <a:gd name="T77" fmla="*/ 12 h 324"/>
                        <a:gd name="T78" fmla="*/ 107 w 341"/>
                        <a:gd name="T79" fmla="*/ 20 h 324"/>
                        <a:gd name="T80" fmla="*/ 96 w 341"/>
                        <a:gd name="T81" fmla="*/ 33 h 324"/>
                        <a:gd name="T82" fmla="*/ 75 w 341"/>
                        <a:gd name="T83" fmla="*/ 30 h 324"/>
                        <a:gd name="T84" fmla="*/ 59 w 341"/>
                        <a:gd name="T85" fmla="*/ 46 h 324"/>
                        <a:gd name="T86" fmla="*/ 44 w 341"/>
                        <a:gd name="T87" fmla="*/ 30 h 324"/>
                        <a:gd name="T88" fmla="*/ 12 w 341"/>
                        <a:gd name="T89" fmla="*/ 44 h 324"/>
                        <a:gd name="T90" fmla="*/ 5 w 341"/>
                        <a:gd name="T91" fmla="*/ 50 h 324"/>
                        <a:gd name="T92" fmla="*/ 4 w 341"/>
                        <a:gd name="T93" fmla="*/ 80 h 324"/>
                        <a:gd name="T94" fmla="*/ 9 w 341"/>
                        <a:gd name="T95" fmla="*/ 101 h 324"/>
                        <a:gd name="T96" fmla="*/ 22 w 341"/>
                        <a:gd name="T97" fmla="*/ 121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1" h="324">
                          <a:moveTo>
                            <a:pt x="22" y="121"/>
                          </a:moveTo>
                          <a:cubicBezTo>
                            <a:pt x="24" y="120"/>
                            <a:pt x="26" y="119"/>
                            <a:pt x="29" y="119"/>
                          </a:cubicBezTo>
                          <a:cubicBezTo>
                            <a:pt x="31" y="118"/>
                            <a:pt x="33" y="119"/>
                            <a:pt x="36" y="118"/>
                          </a:cubicBezTo>
                          <a:cubicBezTo>
                            <a:pt x="40" y="117"/>
                            <a:pt x="43" y="111"/>
                            <a:pt x="45" y="108"/>
                          </a:cubicBezTo>
                          <a:cubicBezTo>
                            <a:pt x="47" y="104"/>
                            <a:pt x="48" y="102"/>
                            <a:pt x="53" y="101"/>
                          </a:cubicBezTo>
                          <a:cubicBezTo>
                            <a:pt x="57" y="100"/>
                            <a:pt x="62" y="101"/>
                            <a:pt x="66" y="102"/>
                          </a:cubicBezTo>
                          <a:cubicBezTo>
                            <a:pt x="75" y="104"/>
                            <a:pt x="83" y="107"/>
                            <a:pt x="92" y="111"/>
                          </a:cubicBezTo>
                          <a:cubicBezTo>
                            <a:pt x="100" y="114"/>
                            <a:pt x="100" y="126"/>
                            <a:pt x="101" y="134"/>
                          </a:cubicBezTo>
                          <a:cubicBezTo>
                            <a:pt x="102" y="137"/>
                            <a:pt x="102" y="143"/>
                            <a:pt x="104" y="146"/>
                          </a:cubicBezTo>
                          <a:cubicBezTo>
                            <a:pt x="106" y="150"/>
                            <a:pt x="111" y="148"/>
                            <a:pt x="114" y="151"/>
                          </a:cubicBezTo>
                          <a:cubicBezTo>
                            <a:pt x="118" y="153"/>
                            <a:pt x="120" y="158"/>
                            <a:pt x="123" y="162"/>
                          </a:cubicBezTo>
                          <a:cubicBezTo>
                            <a:pt x="125" y="166"/>
                            <a:pt x="126" y="170"/>
                            <a:pt x="131" y="171"/>
                          </a:cubicBezTo>
                          <a:cubicBezTo>
                            <a:pt x="135" y="172"/>
                            <a:pt x="137" y="172"/>
                            <a:pt x="140" y="174"/>
                          </a:cubicBezTo>
                          <a:cubicBezTo>
                            <a:pt x="142" y="176"/>
                            <a:pt x="144" y="179"/>
                            <a:pt x="147" y="181"/>
                          </a:cubicBezTo>
                          <a:cubicBezTo>
                            <a:pt x="149" y="184"/>
                            <a:pt x="151" y="186"/>
                            <a:pt x="155" y="188"/>
                          </a:cubicBezTo>
                          <a:cubicBezTo>
                            <a:pt x="158" y="191"/>
                            <a:pt x="161" y="194"/>
                            <a:pt x="164" y="197"/>
                          </a:cubicBezTo>
                          <a:cubicBezTo>
                            <a:pt x="167" y="200"/>
                            <a:pt x="170" y="201"/>
                            <a:pt x="174" y="203"/>
                          </a:cubicBezTo>
                          <a:cubicBezTo>
                            <a:pt x="178" y="206"/>
                            <a:pt x="181" y="209"/>
                            <a:pt x="186" y="209"/>
                          </a:cubicBezTo>
                          <a:cubicBezTo>
                            <a:pt x="190" y="210"/>
                            <a:pt x="195" y="209"/>
                            <a:pt x="199" y="210"/>
                          </a:cubicBezTo>
                          <a:cubicBezTo>
                            <a:pt x="203" y="211"/>
                            <a:pt x="203" y="214"/>
                            <a:pt x="205" y="216"/>
                          </a:cubicBezTo>
                          <a:cubicBezTo>
                            <a:pt x="207" y="220"/>
                            <a:pt x="212" y="221"/>
                            <a:pt x="215" y="223"/>
                          </a:cubicBezTo>
                          <a:cubicBezTo>
                            <a:pt x="216" y="224"/>
                            <a:pt x="217" y="225"/>
                            <a:pt x="218" y="225"/>
                          </a:cubicBezTo>
                          <a:cubicBezTo>
                            <a:pt x="218" y="227"/>
                            <a:pt x="216" y="228"/>
                            <a:pt x="217" y="230"/>
                          </a:cubicBezTo>
                          <a:cubicBezTo>
                            <a:pt x="218" y="234"/>
                            <a:pt x="224" y="231"/>
                            <a:pt x="227" y="231"/>
                          </a:cubicBezTo>
                          <a:cubicBezTo>
                            <a:pt x="231" y="230"/>
                            <a:pt x="233" y="233"/>
                            <a:pt x="235" y="237"/>
                          </a:cubicBezTo>
                          <a:cubicBezTo>
                            <a:pt x="237" y="240"/>
                            <a:pt x="235" y="245"/>
                            <a:pt x="237" y="247"/>
                          </a:cubicBezTo>
                          <a:cubicBezTo>
                            <a:pt x="238" y="249"/>
                            <a:pt x="241" y="249"/>
                            <a:pt x="242" y="250"/>
                          </a:cubicBezTo>
                          <a:cubicBezTo>
                            <a:pt x="244" y="251"/>
                            <a:pt x="245" y="252"/>
                            <a:pt x="247" y="253"/>
                          </a:cubicBezTo>
                          <a:cubicBezTo>
                            <a:pt x="250" y="254"/>
                            <a:pt x="252" y="252"/>
                            <a:pt x="255" y="252"/>
                          </a:cubicBezTo>
                          <a:cubicBezTo>
                            <a:pt x="260" y="253"/>
                            <a:pt x="261" y="258"/>
                            <a:pt x="262" y="261"/>
                          </a:cubicBezTo>
                          <a:cubicBezTo>
                            <a:pt x="262" y="265"/>
                            <a:pt x="265" y="267"/>
                            <a:pt x="266" y="271"/>
                          </a:cubicBezTo>
                          <a:cubicBezTo>
                            <a:pt x="268" y="274"/>
                            <a:pt x="267" y="278"/>
                            <a:pt x="268" y="282"/>
                          </a:cubicBezTo>
                          <a:cubicBezTo>
                            <a:pt x="270" y="285"/>
                            <a:pt x="273" y="287"/>
                            <a:pt x="273" y="291"/>
                          </a:cubicBezTo>
                          <a:cubicBezTo>
                            <a:pt x="272" y="296"/>
                            <a:pt x="267" y="295"/>
                            <a:pt x="265" y="298"/>
                          </a:cubicBezTo>
                          <a:cubicBezTo>
                            <a:pt x="263" y="300"/>
                            <a:pt x="264" y="305"/>
                            <a:pt x="263" y="308"/>
                          </a:cubicBezTo>
                          <a:cubicBezTo>
                            <a:pt x="261" y="311"/>
                            <a:pt x="259" y="314"/>
                            <a:pt x="259" y="318"/>
                          </a:cubicBezTo>
                          <a:cubicBezTo>
                            <a:pt x="259" y="323"/>
                            <a:pt x="262" y="324"/>
                            <a:pt x="266" y="324"/>
                          </a:cubicBezTo>
                          <a:cubicBezTo>
                            <a:pt x="270" y="323"/>
                            <a:pt x="271" y="320"/>
                            <a:pt x="273" y="317"/>
                          </a:cubicBezTo>
                          <a:cubicBezTo>
                            <a:pt x="276" y="315"/>
                            <a:pt x="280" y="313"/>
                            <a:pt x="282" y="311"/>
                          </a:cubicBezTo>
                          <a:cubicBezTo>
                            <a:pt x="285" y="307"/>
                            <a:pt x="282" y="301"/>
                            <a:pt x="284" y="296"/>
                          </a:cubicBezTo>
                          <a:cubicBezTo>
                            <a:pt x="286" y="293"/>
                            <a:pt x="289" y="291"/>
                            <a:pt x="292" y="291"/>
                          </a:cubicBezTo>
                          <a:cubicBezTo>
                            <a:pt x="297" y="290"/>
                            <a:pt x="300" y="291"/>
                            <a:pt x="301" y="286"/>
                          </a:cubicBezTo>
                          <a:cubicBezTo>
                            <a:pt x="303" y="275"/>
                            <a:pt x="296" y="271"/>
                            <a:pt x="288" y="267"/>
                          </a:cubicBezTo>
                          <a:cubicBezTo>
                            <a:pt x="281" y="263"/>
                            <a:pt x="283" y="257"/>
                            <a:pt x="286" y="250"/>
                          </a:cubicBezTo>
                          <a:cubicBezTo>
                            <a:pt x="288" y="246"/>
                            <a:pt x="299" y="229"/>
                            <a:pt x="304" y="237"/>
                          </a:cubicBezTo>
                          <a:cubicBezTo>
                            <a:pt x="305" y="238"/>
                            <a:pt x="304" y="239"/>
                            <a:pt x="306" y="240"/>
                          </a:cubicBezTo>
                          <a:cubicBezTo>
                            <a:pt x="307" y="241"/>
                            <a:pt x="309" y="240"/>
                            <a:pt x="311" y="240"/>
                          </a:cubicBezTo>
                          <a:cubicBezTo>
                            <a:pt x="315" y="241"/>
                            <a:pt x="318" y="242"/>
                            <a:pt x="320" y="245"/>
                          </a:cubicBezTo>
                          <a:cubicBezTo>
                            <a:pt x="323" y="250"/>
                            <a:pt x="329" y="260"/>
                            <a:pt x="336" y="256"/>
                          </a:cubicBezTo>
                          <a:cubicBezTo>
                            <a:pt x="339" y="255"/>
                            <a:pt x="341" y="250"/>
                            <a:pt x="340" y="247"/>
                          </a:cubicBezTo>
                          <a:cubicBezTo>
                            <a:pt x="338" y="244"/>
                            <a:pt x="333" y="240"/>
                            <a:pt x="331" y="237"/>
                          </a:cubicBezTo>
                          <a:cubicBezTo>
                            <a:pt x="320" y="225"/>
                            <a:pt x="302" y="220"/>
                            <a:pt x="288" y="214"/>
                          </a:cubicBezTo>
                          <a:cubicBezTo>
                            <a:pt x="281" y="211"/>
                            <a:pt x="271" y="207"/>
                            <a:pt x="268" y="200"/>
                          </a:cubicBezTo>
                          <a:cubicBezTo>
                            <a:pt x="266" y="196"/>
                            <a:pt x="271" y="196"/>
                            <a:pt x="272" y="193"/>
                          </a:cubicBezTo>
                          <a:cubicBezTo>
                            <a:pt x="275" y="188"/>
                            <a:pt x="270" y="187"/>
                            <a:pt x="266" y="187"/>
                          </a:cubicBezTo>
                          <a:cubicBezTo>
                            <a:pt x="257" y="186"/>
                            <a:pt x="247" y="189"/>
                            <a:pt x="238" y="186"/>
                          </a:cubicBezTo>
                          <a:cubicBezTo>
                            <a:pt x="230" y="183"/>
                            <a:pt x="222" y="175"/>
                            <a:pt x="216" y="169"/>
                          </a:cubicBezTo>
                          <a:cubicBezTo>
                            <a:pt x="211" y="164"/>
                            <a:pt x="207" y="157"/>
                            <a:pt x="205" y="151"/>
                          </a:cubicBezTo>
                          <a:cubicBezTo>
                            <a:pt x="204" y="147"/>
                            <a:pt x="204" y="143"/>
                            <a:pt x="202" y="140"/>
                          </a:cubicBezTo>
                          <a:cubicBezTo>
                            <a:pt x="200" y="135"/>
                            <a:pt x="197" y="132"/>
                            <a:pt x="193" y="129"/>
                          </a:cubicBezTo>
                          <a:cubicBezTo>
                            <a:pt x="186" y="124"/>
                            <a:pt x="180" y="119"/>
                            <a:pt x="173" y="114"/>
                          </a:cubicBezTo>
                          <a:cubicBezTo>
                            <a:pt x="167" y="110"/>
                            <a:pt x="162" y="106"/>
                            <a:pt x="160" y="98"/>
                          </a:cubicBezTo>
                          <a:cubicBezTo>
                            <a:pt x="159" y="95"/>
                            <a:pt x="157" y="90"/>
                            <a:pt x="159" y="87"/>
                          </a:cubicBezTo>
                          <a:cubicBezTo>
                            <a:pt x="161" y="84"/>
                            <a:pt x="164" y="84"/>
                            <a:pt x="166" y="80"/>
                          </a:cubicBezTo>
                          <a:cubicBezTo>
                            <a:pt x="168" y="74"/>
                            <a:pt x="159" y="72"/>
                            <a:pt x="158" y="67"/>
                          </a:cubicBezTo>
                          <a:cubicBezTo>
                            <a:pt x="157" y="64"/>
                            <a:pt x="160" y="60"/>
                            <a:pt x="163" y="59"/>
                          </a:cubicBezTo>
                          <a:cubicBezTo>
                            <a:pt x="164" y="59"/>
                            <a:pt x="165" y="60"/>
                            <a:pt x="167" y="61"/>
                          </a:cubicBezTo>
                          <a:cubicBezTo>
                            <a:pt x="168" y="61"/>
                            <a:pt x="171" y="60"/>
                            <a:pt x="172" y="59"/>
                          </a:cubicBezTo>
                          <a:cubicBezTo>
                            <a:pt x="175" y="58"/>
                            <a:pt x="179" y="57"/>
                            <a:pt x="182" y="55"/>
                          </a:cubicBezTo>
                          <a:cubicBezTo>
                            <a:pt x="183" y="54"/>
                            <a:pt x="185" y="52"/>
                            <a:pt x="186" y="50"/>
                          </a:cubicBezTo>
                          <a:cubicBezTo>
                            <a:pt x="186" y="48"/>
                            <a:pt x="185" y="44"/>
                            <a:pt x="185" y="42"/>
                          </a:cubicBezTo>
                          <a:cubicBezTo>
                            <a:pt x="185" y="39"/>
                            <a:pt x="185" y="35"/>
                            <a:pt x="187" y="32"/>
                          </a:cubicBezTo>
                          <a:cubicBezTo>
                            <a:pt x="189" y="29"/>
                            <a:pt x="194" y="26"/>
                            <a:pt x="197" y="22"/>
                          </a:cubicBezTo>
                          <a:cubicBezTo>
                            <a:pt x="188" y="21"/>
                            <a:pt x="179" y="23"/>
                            <a:pt x="170" y="21"/>
                          </a:cubicBezTo>
                          <a:cubicBezTo>
                            <a:pt x="167" y="20"/>
                            <a:pt x="164" y="18"/>
                            <a:pt x="161" y="15"/>
                          </a:cubicBezTo>
                          <a:cubicBezTo>
                            <a:pt x="158" y="13"/>
                            <a:pt x="158" y="12"/>
                            <a:pt x="157" y="8"/>
                          </a:cubicBezTo>
                          <a:cubicBezTo>
                            <a:pt x="155" y="0"/>
                            <a:pt x="141" y="4"/>
                            <a:pt x="135" y="6"/>
                          </a:cubicBezTo>
                          <a:cubicBezTo>
                            <a:pt x="131" y="8"/>
                            <a:pt x="128" y="11"/>
                            <a:pt x="124" y="12"/>
                          </a:cubicBezTo>
                          <a:cubicBezTo>
                            <a:pt x="119" y="14"/>
                            <a:pt x="113" y="13"/>
                            <a:pt x="109" y="10"/>
                          </a:cubicBezTo>
                          <a:cubicBezTo>
                            <a:pt x="109" y="13"/>
                            <a:pt x="109" y="18"/>
                            <a:pt x="107" y="20"/>
                          </a:cubicBezTo>
                          <a:cubicBezTo>
                            <a:pt x="105" y="23"/>
                            <a:pt x="100" y="20"/>
                            <a:pt x="98" y="23"/>
                          </a:cubicBezTo>
                          <a:cubicBezTo>
                            <a:pt x="96" y="26"/>
                            <a:pt x="99" y="30"/>
                            <a:pt x="96" y="33"/>
                          </a:cubicBezTo>
                          <a:cubicBezTo>
                            <a:pt x="93" y="37"/>
                            <a:pt x="87" y="32"/>
                            <a:pt x="84" y="30"/>
                          </a:cubicBezTo>
                          <a:cubicBezTo>
                            <a:pt x="79" y="27"/>
                            <a:pt x="78" y="25"/>
                            <a:pt x="75" y="30"/>
                          </a:cubicBezTo>
                          <a:cubicBezTo>
                            <a:pt x="72" y="34"/>
                            <a:pt x="71" y="38"/>
                            <a:pt x="67" y="41"/>
                          </a:cubicBezTo>
                          <a:cubicBezTo>
                            <a:pt x="65" y="43"/>
                            <a:pt x="62" y="46"/>
                            <a:pt x="59" y="46"/>
                          </a:cubicBezTo>
                          <a:cubicBezTo>
                            <a:pt x="55" y="46"/>
                            <a:pt x="52" y="41"/>
                            <a:pt x="50" y="38"/>
                          </a:cubicBezTo>
                          <a:cubicBezTo>
                            <a:pt x="49" y="36"/>
                            <a:pt x="47" y="29"/>
                            <a:pt x="44" y="30"/>
                          </a:cubicBezTo>
                          <a:cubicBezTo>
                            <a:pt x="41" y="30"/>
                            <a:pt x="38" y="39"/>
                            <a:pt x="35" y="41"/>
                          </a:cubicBezTo>
                          <a:cubicBezTo>
                            <a:pt x="29" y="45"/>
                            <a:pt x="19" y="42"/>
                            <a:pt x="12" y="44"/>
                          </a:cubicBezTo>
                          <a:cubicBezTo>
                            <a:pt x="11" y="44"/>
                            <a:pt x="7" y="44"/>
                            <a:pt x="6" y="45"/>
                          </a:cubicBezTo>
                          <a:cubicBezTo>
                            <a:pt x="6" y="45"/>
                            <a:pt x="5" y="48"/>
                            <a:pt x="5" y="50"/>
                          </a:cubicBezTo>
                          <a:cubicBezTo>
                            <a:pt x="5" y="54"/>
                            <a:pt x="9" y="58"/>
                            <a:pt x="10" y="63"/>
                          </a:cubicBezTo>
                          <a:cubicBezTo>
                            <a:pt x="11" y="71"/>
                            <a:pt x="0" y="72"/>
                            <a:pt x="4" y="80"/>
                          </a:cubicBezTo>
                          <a:cubicBezTo>
                            <a:pt x="6" y="85"/>
                            <a:pt x="6" y="87"/>
                            <a:pt x="4" y="93"/>
                          </a:cubicBezTo>
                          <a:cubicBezTo>
                            <a:pt x="3" y="98"/>
                            <a:pt x="4" y="99"/>
                            <a:pt x="9" y="101"/>
                          </a:cubicBezTo>
                          <a:cubicBezTo>
                            <a:pt x="14" y="103"/>
                            <a:pt x="20" y="104"/>
                            <a:pt x="24" y="107"/>
                          </a:cubicBezTo>
                          <a:cubicBezTo>
                            <a:pt x="28" y="111"/>
                            <a:pt x="24" y="117"/>
                            <a:pt x="22" y="121"/>
                          </a:cubicBezTo>
                          <a:cubicBezTo>
                            <a:pt x="22" y="121"/>
                            <a:pt x="25" y="120"/>
                            <a:pt x="22" y="12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nvGrpSpPr>
                    <p:cNvPr id="513" name="Group 512">
                      <a:extLst>
                        <a:ext uri="{FF2B5EF4-FFF2-40B4-BE49-F238E27FC236}">
                          <a16:creationId xmlns:a16="http://schemas.microsoft.com/office/drawing/2014/main" id="{D421CD70-7179-432F-885C-6A7C57A7D880}"/>
                        </a:ext>
                      </a:extLst>
                    </p:cNvPr>
                    <p:cNvGrpSpPr/>
                    <p:nvPr/>
                  </p:nvGrpSpPr>
                  <p:grpSpPr>
                    <a:xfrm>
                      <a:off x="5979960" y="2415265"/>
                      <a:ext cx="144463" cy="131765"/>
                      <a:chOff x="6043621" y="2617822"/>
                      <a:chExt cx="144463" cy="131765"/>
                    </a:xfrm>
                    <a:grpFill/>
                  </p:grpSpPr>
                  <p:sp>
                    <p:nvSpPr>
                      <p:cNvPr id="578" name="Rectangle 549">
                        <a:extLst>
                          <a:ext uri="{FF2B5EF4-FFF2-40B4-BE49-F238E27FC236}">
                            <a16:creationId xmlns:a16="http://schemas.microsoft.com/office/drawing/2014/main" id="{70A8B165-6E84-4087-B841-2747AA0560D6}"/>
                          </a:ext>
                        </a:extLst>
                      </p:cNvPr>
                      <p:cNvSpPr>
                        <a:spLocks noChangeArrowheads="1"/>
                      </p:cNvSpPr>
                      <p:nvPr/>
                    </p:nvSpPr>
                    <p:spPr bwMode="auto">
                      <a:xfrm>
                        <a:off x="6122996" y="2622585"/>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79" name="Freeform 550">
                        <a:extLst>
                          <a:ext uri="{FF2B5EF4-FFF2-40B4-BE49-F238E27FC236}">
                            <a16:creationId xmlns:a16="http://schemas.microsoft.com/office/drawing/2014/main" id="{F9FD8311-7B34-4B1D-A427-5CE967075C8F}"/>
                          </a:ext>
                        </a:extLst>
                      </p:cNvPr>
                      <p:cNvSpPr>
                        <a:spLocks/>
                      </p:cNvSpPr>
                      <p:nvPr/>
                    </p:nvSpPr>
                    <p:spPr bwMode="auto">
                      <a:xfrm>
                        <a:off x="6049971" y="2617822"/>
                        <a:ext cx="74613" cy="50801"/>
                      </a:xfrm>
                      <a:custGeom>
                        <a:avLst/>
                        <a:gdLst>
                          <a:gd name="T0" fmla="*/ 65 w 70"/>
                          <a:gd name="T1" fmla="*/ 5 h 48"/>
                          <a:gd name="T2" fmla="*/ 57 w 70"/>
                          <a:gd name="T3" fmla="*/ 8 h 48"/>
                          <a:gd name="T4" fmla="*/ 41 w 70"/>
                          <a:gd name="T5" fmla="*/ 20 h 48"/>
                          <a:gd name="T6" fmla="*/ 36 w 70"/>
                          <a:gd name="T7" fmla="*/ 26 h 48"/>
                          <a:gd name="T8" fmla="*/ 27 w 70"/>
                          <a:gd name="T9" fmla="*/ 26 h 48"/>
                          <a:gd name="T10" fmla="*/ 8 w 70"/>
                          <a:gd name="T11" fmla="*/ 32 h 48"/>
                          <a:gd name="T12" fmla="*/ 4 w 70"/>
                          <a:gd name="T13" fmla="*/ 39 h 48"/>
                          <a:gd name="T14" fmla="*/ 3 w 70"/>
                          <a:gd name="T15" fmla="*/ 46 h 48"/>
                          <a:gd name="T16" fmla="*/ 8 w 70"/>
                          <a:gd name="T17" fmla="*/ 42 h 48"/>
                          <a:gd name="T18" fmla="*/ 14 w 70"/>
                          <a:gd name="T19" fmla="*/ 36 h 48"/>
                          <a:gd name="T20" fmla="*/ 23 w 70"/>
                          <a:gd name="T21" fmla="*/ 32 h 48"/>
                          <a:gd name="T22" fmla="*/ 33 w 70"/>
                          <a:gd name="T23" fmla="*/ 31 h 48"/>
                          <a:gd name="T24" fmla="*/ 40 w 70"/>
                          <a:gd name="T25" fmla="*/ 29 h 48"/>
                          <a:gd name="T26" fmla="*/ 45 w 70"/>
                          <a:gd name="T27" fmla="*/ 30 h 48"/>
                          <a:gd name="T28" fmla="*/ 49 w 70"/>
                          <a:gd name="T29" fmla="*/ 29 h 48"/>
                          <a:gd name="T30" fmla="*/ 53 w 70"/>
                          <a:gd name="T31" fmla="*/ 31 h 48"/>
                          <a:gd name="T32" fmla="*/ 59 w 70"/>
                          <a:gd name="T33" fmla="*/ 29 h 48"/>
                          <a:gd name="T34" fmla="*/ 65 w 70"/>
                          <a:gd name="T35" fmla="*/ 23 h 48"/>
                          <a:gd name="T36" fmla="*/ 64 w 70"/>
                          <a:gd name="T37" fmla="*/ 13 h 48"/>
                          <a:gd name="T38" fmla="*/ 69 w 70"/>
                          <a:gd name="T39" fmla="*/ 4 h 48"/>
                          <a:gd name="T40" fmla="*/ 69 w 70"/>
                          <a:gd name="T41" fmla="*/ 4 h 48"/>
                          <a:gd name="T42" fmla="*/ 65 w 70"/>
                          <a:gd name="T43"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48">
                            <a:moveTo>
                              <a:pt x="65" y="5"/>
                            </a:moveTo>
                            <a:cubicBezTo>
                              <a:pt x="63" y="7"/>
                              <a:pt x="60" y="7"/>
                              <a:pt x="57" y="8"/>
                            </a:cubicBezTo>
                            <a:cubicBezTo>
                              <a:pt x="51" y="10"/>
                              <a:pt x="46" y="15"/>
                              <a:pt x="41" y="20"/>
                            </a:cubicBezTo>
                            <a:cubicBezTo>
                              <a:pt x="39" y="22"/>
                              <a:pt x="38" y="25"/>
                              <a:pt x="36" y="26"/>
                            </a:cubicBezTo>
                            <a:cubicBezTo>
                              <a:pt x="33" y="28"/>
                              <a:pt x="30" y="27"/>
                              <a:pt x="27" y="26"/>
                            </a:cubicBezTo>
                            <a:cubicBezTo>
                              <a:pt x="19" y="26"/>
                              <a:pt x="14" y="27"/>
                              <a:pt x="8" y="32"/>
                            </a:cubicBezTo>
                            <a:cubicBezTo>
                              <a:pt x="5" y="34"/>
                              <a:pt x="5" y="35"/>
                              <a:pt x="4" y="39"/>
                            </a:cubicBezTo>
                            <a:cubicBezTo>
                              <a:pt x="3" y="41"/>
                              <a:pt x="0" y="44"/>
                              <a:pt x="3" y="46"/>
                            </a:cubicBezTo>
                            <a:cubicBezTo>
                              <a:pt x="6" y="48"/>
                              <a:pt x="7" y="45"/>
                              <a:pt x="8" y="42"/>
                            </a:cubicBezTo>
                            <a:cubicBezTo>
                              <a:pt x="9" y="40"/>
                              <a:pt x="12" y="38"/>
                              <a:pt x="14" y="36"/>
                            </a:cubicBezTo>
                            <a:cubicBezTo>
                              <a:pt x="17" y="34"/>
                              <a:pt x="20" y="34"/>
                              <a:pt x="23" y="32"/>
                            </a:cubicBezTo>
                            <a:cubicBezTo>
                              <a:pt x="27" y="30"/>
                              <a:pt x="28" y="31"/>
                              <a:pt x="33" y="31"/>
                            </a:cubicBezTo>
                            <a:cubicBezTo>
                              <a:pt x="35" y="31"/>
                              <a:pt x="37" y="29"/>
                              <a:pt x="40" y="29"/>
                            </a:cubicBezTo>
                            <a:cubicBezTo>
                              <a:pt x="41" y="29"/>
                              <a:pt x="43" y="30"/>
                              <a:pt x="45" y="30"/>
                            </a:cubicBezTo>
                            <a:cubicBezTo>
                              <a:pt x="46" y="30"/>
                              <a:pt x="48" y="29"/>
                              <a:pt x="49" y="29"/>
                            </a:cubicBezTo>
                            <a:cubicBezTo>
                              <a:pt x="51" y="29"/>
                              <a:pt x="52" y="30"/>
                              <a:pt x="53" y="31"/>
                            </a:cubicBezTo>
                            <a:cubicBezTo>
                              <a:pt x="55" y="31"/>
                              <a:pt x="57" y="30"/>
                              <a:pt x="59" y="29"/>
                            </a:cubicBezTo>
                            <a:cubicBezTo>
                              <a:pt x="62" y="28"/>
                              <a:pt x="64" y="27"/>
                              <a:pt x="65" y="23"/>
                            </a:cubicBezTo>
                            <a:cubicBezTo>
                              <a:pt x="65" y="19"/>
                              <a:pt x="62" y="16"/>
                              <a:pt x="64" y="13"/>
                            </a:cubicBezTo>
                            <a:cubicBezTo>
                              <a:pt x="65" y="10"/>
                              <a:pt x="69" y="8"/>
                              <a:pt x="69" y="4"/>
                            </a:cubicBezTo>
                            <a:cubicBezTo>
                              <a:pt x="69" y="4"/>
                              <a:pt x="69" y="4"/>
                              <a:pt x="69" y="4"/>
                            </a:cubicBezTo>
                            <a:cubicBezTo>
                              <a:pt x="70" y="0"/>
                              <a:pt x="65" y="5"/>
                              <a:pt x="65" y="5"/>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80" name="Freeform 551">
                        <a:extLst>
                          <a:ext uri="{FF2B5EF4-FFF2-40B4-BE49-F238E27FC236}">
                            <a16:creationId xmlns:a16="http://schemas.microsoft.com/office/drawing/2014/main" id="{8323E160-9902-431A-AAFF-DF724B66AA9A}"/>
                          </a:ext>
                        </a:extLst>
                      </p:cNvPr>
                      <p:cNvSpPr>
                        <a:spLocks/>
                      </p:cNvSpPr>
                      <p:nvPr/>
                    </p:nvSpPr>
                    <p:spPr bwMode="auto">
                      <a:xfrm>
                        <a:off x="6122996" y="2622585"/>
                        <a:ext cx="0" cy="0"/>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81" name="Freeform 554">
                        <a:extLst>
                          <a:ext uri="{FF2B5EF4-FFF2-40B4-BE49-F238E27FC236}">
                            <a16:creationId xmlns:a16="http://schemas.microsoft.com/office/drawing/2014/main" id="{B35BD6B8-0616-4E26-8A41-D906EE3104BC}"/>
                          </a:ext>
                        </a:extLst>
                      </p:cNvPr>
                      <p:cNvSpPr>
                        <a:spLocks/>
                      </p:cNvSpPr>
                      <p:nvPr/>
                    </p:nvSpPr>
                    <p:spPr bwMode="auto">
                      <a:xfrm>
                        <a:off x="6064259" y="2660685"/>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82" name="Freeform 555">
                        <a:extLst>
                          <a:ext uri="{FF2B5EF4-FFF2-40B4-BE49-F238E27FC236}">
                            <a16:creationId xmlns:a16="http://schemas.microsoft.com/office/drawing/2014/main" id="{2B62C28C-7E0C-4030-BE66-A218E9F51ABE}"/>
                          </a:ext>
                        </a:extLst>
                      </p:cNvPr>
                      <p:cNvSpPr>
                        <a:spLocks/>
                      </p:cNvSpPr>
                      <p:nvPr/>
                    </p:nvSpPr>
                    <p:spPr bwMode="auto">
                      <a:xfrm>
                        <a:off x="6061084" y="2659098"/>
                        <a:ext cx="11113" cy="9525"/>
                      </a:xfrm>
                      <a:custGeom>
                        <a:avLst/>
                        <a:gdLst>
                          <a:gd name="T0" fmla="*/ 2 w 10"/>
                          <a:gd name="T1" fmla="*/ 8 h 9"/>
                          <a:gd name="T2" fmla="*/ 5 w 10"/>
                          <a:gd name="T3" fmla="*/ 6 h 9"/>
                          <a:gd name="T4" fmla="*/ 9 w 10"/>
                          <a:gd name="T5" fmla="*/ 1 h 9"/>
                          <a:gd name="T6" fmla="*/ 4 w 10"/>
                          <a:gd name="T7" fmla="*/ 2 h 9"/>
                          <a:gd name="T8" fmla="*/ 3 w 10"/>
                          <a:gd name="T9" fmla="*/ 3 h 9"/>
                          <a:gd name="T10" fmla="*/ 2 w 10"/>
                          <a:gd name="T11" fmla="*/ 8 h 9"/>
                        </a:gdLst>
                        <a:ahLst/>
                        <a:cxnLst>
                          <a:cxn ang="0">
                            <a:pos x="T0" y="T1"/>
                          </a:cxn>
                          <a:cxn ang="0">
                            <a:pos x="T2" y="T3"/>
                          </a:cxn>
                          <a:cxn ang="0">
                            <a:pos x="T4" y="T5"/>
                          </a:cxn>
                          <a:cxn ang="0">
                            <a:pos x="T6" y="T7"/>
                          </a:cxn>
                          <a:cxn ang="0">
                            <a:pos x="T8" y="T9"/>
                          </a:cxn>
                          <a:cxn ang="0">
                            <a:pos x="T10" y="T11"/>
                          </a:cxn>
                        </a:cxnLst>
                        <a:rect l="0" t="0" r="r" b="b"/>
                        <a:pathLst>
                          <a:path w="10" h="9">
                            <a:moveTo>
                              <a:pt x="2" y="8"/>
                            </a:moveTo>
                            <a:cubicBezTo>
                              <a:pt x="4" y="9"/>
                              <a:pt x="4" y="7"/>
                              <a:pt x="5" y="6"/>
                            </a:cubicBezTo>
                            <a:cubicBezTo>
                              <a:pt x="5" y="5"/>
                              <a:pt x="10" y="2"/>
                              <a:pt x="9" y="1"/>
                            </a:cubicBezTo>
                            <a:cubicBezTo>
                              <a:pt x="8" y="0"/>
                              <a:pt x="5" y="1"/>
                              <a:pt x="4" y="2"/>
                            </a:cubicBezTo>
                            <a:cubicBezTo>
                              <a:pt x="3" y="3"/>
                              <a:pt x="3" y="3"/>
                              <a:pt x="3" y="3"/>
                            </a:cubicBezTo>
                            <a:cubicBezTo>
                              <a:pt x="2" y="4"/>
                              <a:pt x="0" y="7"/>
                              <a:pt x="2" y="8"/>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83" name="Freeform 556">
                        <a:extLst>
                          <a:ext uri="{FF2B5EF4-FFF2-40B4-BE49-F238E27FC236}">
                            <a16:creationId xmlns:a16="http://schemas.microsoft.com/office/drawing/2014/main" id="{9AF06B86-5FEB-4CE6-AB3C-872895DE3547}"/>
                          </a:ext>
                        </a:extLst>
                      </p:cNvPr>
                      <p:cNvSpPr>
                        <a:spLocks/>
                      </p:cNvSpPr>
                      <p:nvPr/>
                    </p:nvSpPr>
                    <p:spPr bwMode="auto">
                      <a:xfrm>
                        <a:off x="6064259" y="266068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84" name="Freeform 558">
                        <a:extLst>
                          <a:ext uri="{FF2B5EF4-FFF2-40B4-BE49-F238E27FC236}">
                            <a16:creationId xmlns:a16="http://schemas.microsoft.com/office/drawing/2014/main" id="{912D0B2C-2A55-4B5F-99AF-862348E71886}"/>
                          </a:ext>
                        </a:extLst>
                      </p:cNvPr>
                      <p:cNvSpPr>
                        <a:spLocks/>
                      </p:cNvSpPr>
                      <p:nvPr/>
                    </p:nvSpPr>
                    <p:spPr bwMode="auto">
                      <a:xfrm>
                        <a:off x="6043621" y="2652748"/>
                        <a:ext cx="87313" cy="96839"/>
                      </a:xfrm>
                      <a:custGeom>
                        <a:avLst/>
                        <a:gdLst>
                          <a:gd name="T0" fmla="*/ 3 w 81"/>
                          <a:gd name="T1" fmla="*/ 59 h 92"/>
                          <a:gd name="T2" fmla="*/ 11 w 81"/>
                          <a:gd name="T3" fmla="*/ 61 h 92"/>
                          <a:gd name="T4" fmla="*/ 17 w 81"/>
                          <a:gd name="T5" fmla="*/ 67 h 92"/>
                          <a:gd name="T6" fmla="*/ 15 w 81"/>
                          <a:gd name="T7" fmla="*/ 75 h 92"/>
                          <a:gd name="T8" fmla="*/ 16 w 81"/>
                          <a:gd name="T9" fmla="*/ 85 h 92"/>
                          <a:gd name="T10" fmla="*/ 34 w 81"/>
                          <a:gd name="T11" fmla="*/ 87 h 92"/>
                          <a:gd name="T12" fmla="*/ 51 w 81"/>
                          <a:gd name="T13" fmla="*/ 92 h 92"/>
                          <a:gd name="T14" fmla="*/ 47 w 81"/>
                          <a:gd name="T15" fmla="*/ 90 h 92"/>
                          <a:gd name="T16" fmla="*/ 46 w 81"/>
                          <a:gd name="T17" fmla="*/ 85 h 92"/>
                          <a:gd name="T18" fmla="*/ 41 w 81"/>
                          <a:gd name="T19" fmla="*/ 81 h 92"/>
                          <a:gd name="T20" fmla="*/ 44 w 81"/>
                          <a:gd name="T21" fmla="*/ 77 h 92"/>
                          <a:gd name="T22" fmla="*/ 44 w 81"/>
                          <a:gd name="T23" fmla="*/ 66 h 92"/>
                          <a:gd name="T24" fmla="*/ 46 w 81"/>
                          <a:gd name="T25" fmla="*/ 60 h 92"/>
                          <a:gd name="T26" fmla="*/ 49 w 81"/>
                          <a:gd name="T27" fmla="*/ 55 h 92"/>
                          <a:gd name="T28" fmla="*/ 55 w 81"/>
                          <a:gd name="T29" fmla="*/ 53 h 92"/>
                          <a:gd name="T30" fmla="*/ 57 w 81"/>
                          <a:gd name="T31" fmla="*/ 49 h 92"/>
                          <a:gd name="T32" fmla="*/ 60 w 81"/>
                          <a:gd name="T33" fmla="*/ 48 h 92"/>
                          <a:gd name="T34" fmla="*/ 63 w 81"/>
                          <a:gd name="T35" fmla="*/ 44 h 92"/>
                          <a:gd name="T36" fmla="*/ 63 w 81"/>
                          <a:gd name="T37" fmla="*/ 40 h 92"/>
                          <a:gd name="T38" fmla="*/ 65 w 81"/>
                          <a:gd name="T39" fmla="*/ 38 h 92"/>
                          <a:gd name="T40" fmla="*/ 66 w 81"/>
                          <a:gd name="T41" fmla="*/ 32 h 92"/>
                          <a:gd name="T42" fmla="*/ 70 w 81"/>
                          <a:gd name="T43" fmla="*/ 32 h 92"/>
                          <a:gd name="T44" fmla="*/ 70 w 81"/>
                          <a:gd name="T45" fmla="*/ 36 h 92"/>
                          <a:gd name="T46" fmla="*/ 73 w 81"/>
                          <a:gd name="T47" fmla="*/ 36 h 92"/>
                          <a:gd name="T48" fmla="*/ 75 w 81"/>
                          <a:gd name="T49" fmla="*/ 34 h 92"/>
                          <a:gd name="T50" fmla="*/ 79 w 81"/>
                          <a:gd name="T51" fmla="*/ 31 h 92"/>
                          <a:gd name="T52" fmla="*/ 80 w 81"/>
                          <a:gd name="T53" fmla="*/ 25 h 92"/>
                          <a:gd name="T54" fmla="*/ 74 w 81"/>
                          <a:gd name="T55" fmla="*/ 24 h 92"/>
                          <a:gd name="T56" fmla="*/ 70 w 81"/>
                          <a:gd name="T57" fmla="*/ 21 h 92"/>
                          <a:gd name="T58" fmla="*/ 66 w 81"/>
                          <a:gd name="T59" fmla="*/ 25 h 92"/>
                          <a:gd name="T60" fmla="*/ 61 w 81"/>
                          <a:gd name="T61" fmla="*/ 24 h 92"/>
                          <a:gd name="T62" fmla="*/ 62 w 81"/>
                          <a:gd name="T63" fmla="*/ 17 h 92"/>
                          <a:gd name="T64" fmla="*/ 51 w 81"/>
                          <a:gd name="T65" fmla="*/ 17 h 92"/>
                          <a:gd name="T66" fmla="*/ 62 w 81"/>
                          <a:gd name="T67" fmla="*/ 13 h 92"/>
                          <a:gd name="T68" fmla="*/ 63 w 81"/>
                          <a:gd name="T69" fmla="*/ 3 h 92"/>
                          <a:gd name="T70" fmla="*/ 48 w 81"/>
                          <a:gd name="T71" fmla="*/ 3 h 92"/>
                          <a:gd name="T72" fmla="*/ 41 w 81"/>
                          <a:gd name="T73" fmla="*/ 2 h 92"/>
                          <a:gd name="T74" fmla="*/ 34 w 81"/>
                          <a:gd name="T75" fmla="*/ 8 h 92"/>
                          <a:gd name="T76" fmla="*/ 37 w 81"/>
                          <a:gd name="T77" fmla="*/ 14 h 92"/>
                          <a:gd name="T78" fmla="*/ 39 w 81"/>
                          <a:gd name="T79" fmla="*/ 20 h 92"/>
                          <a:gd name="T80" fmla="*/ 32 w 81"/>
                          <a:gd name="T81" fmla="*/ 20 h 92"/>
                          <a:gd name="T82" fmla="*/ 28 w 81"/>
                          <a:gd name="T83" fmla="*/ 19 h 92"/>
                          <a:gd name="T84" fmla="*/ 29 w 81"/>
                          <a:gd name="T85" fmla="*/ 17 h 92"/>
                          <a:gd name="T86" fmla="*/ 29 w 81"/>
                          <a:gd name="T87" fmla="*/ 14 h 92"/>
                          <a:gd name="T88" fmla="*/ 24 w 81"/>
                          <a:gd name="T89" fmla="*/ 14 h 92"/>
                          <a:gd name="T90" fmla="*/ 20 w 81"/>
                          <a:gd name="T91" fmla="*/ 21 h 92"/>
                          <a:gd name="T92" fmla="*/ 4 w 81"/>
                          <a:gd name="T93" fmla="*/ 18 h 92"/>
                          <a:gd name="T94" fmla="*/ 3 w 81"/>
                          <a:gd name="T95" fmla="*/ 29 h 92"/>
                          <a:gd name="T96" fmla="*/ 5 w 81"/>
                          <a:gd name="T97" fmla="*/ 40 h 92"/>
                          <a:gd name="T98" fmla="*/ 8 w 81"/>
                          <a:gd name="T99" fmla="*/ 50 h 92"/>
                          <a:gd name="T100" fmla="*/ 3 w 81"/>
                          <a:gd name="T101"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1" h="92">
                            <a:moveTo>
                              <a:pt x="3" y="59"/>
                            </a:moveTo>
                            <a:cubicBezTo>
                              <a:pt x="5" y="61"/>
                              <a:pt x="9" y="61"/>
                              <a:pt x="11" y="61"/>
                            </a:cubicBezTo>
                            <a:cubicBezTo>
                              <a:pt x="14" y="62"/>
                              <a:pt x="16" y="63"/>
                              <a:pt x="17" y="67"/>
                            </a:cubicBezTo>
                            <a:cubicBezTo>
                              <a:pt x="17" y="70"/>
                              <a:pt x="15" y="72"/>
                              <a:pt x="15" y="75"/>
                            </a:cubicBezTo>
                            <a:cubicBezTo>
                              <a:pt x="14" y="78"/>
                              <a:pt x="17" y="82"/>
                              <a:pt x="16" y="85"/>
                            </a:cubicBezTo>
                            <a:cubicBezTo>
                              <a:pt x="22" y="87"/>
                              <a:pt x="28" y="86"/>
                              <a:pt x="34" y="87"/>
                            </a:cubicBezTo>
                            <a:cubicBezTo>
                              <a:pt x="40" y="88"/>
                              <a:pt x="45" y="92"/>
                              <a:pt x="51" y="92"/>
                            </a:cubicBezTo>
                            <a:cubicBezTo>
                              <a:pt x="50" y="91"/>
                              <a:pt x="48" y="91"/>
                              <a:pt x="47" y="90"/>
                            </a:cubicBezTo>
                            <a:cubicBezTo>
                              <a:pt x="46" y="88"/>
                              <a:pt x="48" y="87"/>
                              <a:pt x="46" y="85"/>
                            </a:cubicBezTo>
                            <a:cubicBezTo>
                              <a:pt x="43" y="83"/>
                              <a:pt x="41" y="85"/>
                              <a:pt x="41" y="81"/>
                            </a:cubicBezTo>
                            <a:cubicBezTo>
                              <a:pt x="41" y="78"/>
                              <a:pt x="42" y="79"/>
                              <a:pt x="44" y="77"/>
                            </a:cubicBezTo>
                            <a:cubicBezTo>
                              <a:pt x="49" y="75"/>
                              <a:pt x="45" y="70"/>
                              <a:pt x="44" y="66"/>
                            </a:cubicBezTo>
                            <a:cubicBezTo>
                              <a:pt x="44" y="63"/>
                              <a:pt x="45" y="62"/>
                              <a:pt x="46" y="60"/>
                            </a:cubicBezTo>
                            <a:cubicBezTo>
                              <a:pt x="47" y="57"/>
                              <a:pt x="45" y="56"/>
                              <a:pt x="49" y="55"/>
                            </a:cubicBezTo>
                            <a:cubicBezTo>
                              <a:pt x="51" y="54"/>
                              <a:pt x="54" y="55"/>
                              <a:pt x="55" y="53"/>
                            </a:cubicBezTo>
                            <a:cubicBezTo>
                              <a:pt x="56" y="52"/>
                              <a:pt x="56" y="50"/>
                              <a:pt x="57" y="49"/>
                            </a:cubicBezTo>
                            <a:cubicBezTo>
                              <a:pt x="58" y="48"/>
                              <a:pt x="59" y="49"/>
                              <a:pt x="60" y="48"/>
                            </a:cubicBezTo>
                            <a:cubicBezTo>
                              <a:pt x="62" y="47"/>
                              <a:pt x="63" y="46"/>
                              <a:pt x="63" y="44"/>
                            </a:cubicBezTo>
                            <a:cubicBezTo>
                              <a:pt x="63" y="43"/>
                              <a:pt x="62" y="41"/>
                              <a:pt x="63" y="40"/>
                            </a:cubicBezTo>
                            <a:cubicBezTo>
                              <a:pt x="63" y="39"/>
                              <a:pt x="65" y="39"/>
                              <a:pt x="65" y="38"/>
                            </a:cubicBezTo>
                            <a:cubicBezTo>
                              <a:pt x="66" y="37"/>
                              <a:pt x="65" y="34"/>
                              <a:pt x="66" y="32"/>
                            </a:cubicBezTo>
                            <a:cubicBezTo>
                              <a:pt x="67" y="31"/>
                              <a:pt x="70" y="31"/>
                              <a:pt x="70" y="32"/>
                            </a:cubicBezTo>
                            <a:cubicBezTo>
                              <a:pt x="71" y="33"/>
                              <a:pt x="69" y="35"/>
                              <a:pt x="70" y="36"/>
                            </a:cubicBezTo>
                            <a:cubicBezTo>
                              <a:pt x="71" y="38"/>
                              <a:pt x="72" y="37"/>
                              <a:pt x="73" y="36"/>
                            </a:cubicBezTo>
                            <a:cubicBezTo>
                              <a:pt x="74" y="36"/>
                              <a:pt x="74" y="35"/>
                              <a:pt x="75" y="34"/>
                            </a:cubicBezTo>
                            <a:cubicBezTo>
                              <a:pt x="76" y="33"/>
                              <a:pt x="78" y="33"/>
                              <a:pt x="79" y="31"/>
                            </a:cubicBezTo>
                            <a:cubicBezTo>
                              <a:pt x="80" y="30"/>
                              <a:pt x="81" y="27"/>
                              <a:pt x="80" y="25"/>
                            </a:cubicBezTo>
                            <a:cubicBezTo>
                              <a:pt x="78" y="24"/>
                              <a:pt x="75" y="25"/>
                              <a:pt x="74" y="24"/>
                            </a:cubicBezTo>
                            <a:cubicBezTo>
                              <a:pt x="72" y="23"/>
                              <a:pt x="71" y="22"/>
                              <a:pt x="70" y="21"/>
                            </a:cubicBezTo>
                            <a:cubicBezTo>
                              <a:pt x="67" y="21"/>
                              <a:pt x="68" y="24"/>
                              <a:pt x="66" y="25"/>
                            </a:cubicBezTo>
                            <a:cubicBezTo>
                              <a:pt x="64" y="26"/>
                              <a:pt x="61" y="26"/>
                              <a:pt x="61" y="24"/>
                            </a:cubicBezTo>
                            <a:cubicBezTo>
                              <a:pt x="60" y="22"/>
                              <a:pt x="64" y="19"/>
                              <a:pt x="62" y="17"/>
                            </a:cubicBezTo>
                            <a:cubicBezTo>
                              <a:pt x="60" y="14"/>
                              <a:pt x="52" y="23"/>
                              <a:pt x="51" y="17"/>
                            </a:cubicBezTo>
                            <a:cubicBezTo>
                              <a:pt x="50" y="12"/>
                              <a:pt x="59" y="14"/>
                              <a:pt x="62" y="13"/>
                            </a:cubicBezTo>
                            <a:cubicBezTo>
                              <a:pt x="66" y="12"/>
                              <a:pt x="67" y="4"/>
                              <a:pt x="63" y="3"/>
                            </a:cubicBezTo>
                            <a:cubicBezTo>
                              <a:pt x="58" y="0"/>
                              <a:pt x="53" y="2"/>
                              <a:pt x="48" y="3"/>
                            </a:cubicBezTo>
                            <a:cubicBezTo>
                              <a:pt x="46" y="3"/>
                              <a:pt x="43" y="2"/>
                              <a:pt x="41" y="2"/>
                            </a:cubicBezTo>
                            <a:cubicBezTo>
                              <a:pt x="38" y="3"/>
                              <a:pt x="36" y="6"/>
                              <a:pt x="34" y="8"/>
                            </a:cubicBezTo>
                            <a:cubicBezTo>
                              <a:pt x="33" y="12"/>
                              <a:pt x="35" y="12"/>
                              <a:pt x="37" y="14"/>
                            </a:cubicBezTo>
                            <a:cubicBezTo>
                              <a:pt x="38" y="15"/>
                              <a:pt x="40" y="19"/>
                              <a:pt x="39" y="20"/>
                            </a:cubicBezTo>
                            <a:cubicBezTo>
                              <a:pt x="38" y="23"/>
                              <a:pt x="34" y="20"/>
                              <a:pt x="32" y="20"/>
                            </a:cubicBezTo>
                            <a:cubicBezTo>
                              <a:pt x="31" y="19"/>
                              <a:pt x="30" y="20"/>
                              <a:pt x="28" y="19"/>
                            </a:cubicBezTo>
                            <a:cubicBezTo>
                              <a:pt x="26" y="18"/>
                              <a:pt x="28" y="19"/>
                              <a:pt x="29" y="17"/>
                            </a:cubicBezTo>
                            <a:cubicBezTo>
                              <a:pt x="29" y="15"/>
                              <a:pt x="31" y="16"/>
                              <a:pt x="29" y="14"/>
                            </a:cubicBezTo>
                            <a:cubicBezTo>
                              <a:pt x="28" y="13"/>
                              <a:pt x="26" y="14"/>
                              <a:pt x="24" y="14"/>
                            </a:cubicBezTo>
                            <a:cubicBezTo>
                              <a:pt x="21" y="16"/>
                              <a:pt x="22" y="19"/>
                              <a:pt x="20" y="21"/>
                            </a:cubicBezTo>
                            <a:cubicBezTo>
                              <a:pt x="16" y="27"/>
                              <a:pt x="9" y="15"/>
                              <a:pt x="4" y="18"/>
                            </a:cubicBezTo>
                            <a:cubicBezTo>
                              <a:pt x="2" y="20"/>
                              <a:pt x="2" y="26"/>
                              <a:pt x="3" y="29"/>
                            </a:cubicBezTo>
                            <a:cubicBezTo>
                              <a:pt x="3" y="33"/>
                              <a:pt x="3" y="37"/>
                              <a:pt x="5" y="40"/>
                            </a:cubicBezTo>
                            <a:cubicBezTo>
                              <a:pt x="7" y="44"/>
                              <a:pt x="9" y="46"/>
                              <a:pt x="8" y="50"/>
                            </a:cubicBezTo>
                            <a:cubicBezTo>
                              <a:pt x="6" y="53"/>
                              <a:pt x="0" y="55"/>
                              <a:pt x="3" y="59"/>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85" name="Freeform 559">
                        <a:extLst>
                          <a:ext uri="{FF2B5EF4-FFF2-40B4-BE49-F238E27FC236}">
                            <a16:creationId xmlns:a16="http://schemas.microsoft.com/office/drawing/2014/main" id="{3028B978-88BF-42BE-8E35-3B7671F706A9}"/>
                          </a:ext>
                        </a:extLst>
                      </p:cNvPr>
                      <p:cNvSpPr>
                        <a:spLocks/>
                      </p:cNvSpPr>
                      <p:nvPr/>
                    </p:nvSpPr>
                    <p:spPr bwMode="auto">
                      <a:xfrm>
                        <a:off x="6046796" y="2670210"/>
                        <a:ext cx="3175" cy="1588"/>
                      </a:xfrm>
                      <a:custGeom>
                        <a:avLst/>
                        <a:gdLst>
                          <a:gd name="T0" fmla="*/ 1 w 3"/>
                          <a:gd name="T1" fmla="*/ 1 h 2"/>
                          <a:gd name="T2" fmla="*/ 1 w 3"/>
                          <a:gd name="T3" fmla="*/ 1 h 2"/>
                        </a:gdLst>
                        <a:ahLst/>
                        <a:cxnLst>
                          <a:cxn ang="0">
                            <a:pos x="T0" y="T1"/>
                          </a:cxn>
                          <a:cxn ang="0">
                            <a:pos x="T2" y="T3"/>
                          </a:cxn>
                        </a:cxnLst>
                        <a:rect l="0" t="0" r="r" b="b"/>
                        <a:pathLst>
                          <a:path w="3" h="2">
                            <a:moveTo>
                              <a:pt x="1" y="1"/>
                            </a:moveTo>
                            <a:cubicBezTo>
                              <a:pt x="3" y="0"/>
                              <a:pt x="0" y="2"/>
                              <a:pt x="1"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86" name="Freeform 560">
                        <a:extLst>
                          <a:ext uri="{FF2B5EF4-FFF2-40B4-BE49-F238E27FC236}">
                            <a16:creationId xmlns:a16="http://schemas.microsoft.com/office/drawing/2014/main" id="{1C3FC6C1-EBF2-45C0-87F6-08F33C67352C}"/>
                          </a:ext>
                        </a:extLst>
                      </p:cNvPr>
                      <p:cNvSpPr>
                        <a:spLocks/>
                      </p:cNvSpPr>
                      <p:nvPr/>
                    </p:nvSpPr>
                    <p:spPr bwMode="auto">
                      <a:xfrm>
                        <a:off x="6092834" y="2717836"/>
                        <a:ext cx="36513" cy="23813"/>
                      </a:xfrm>
                      <a:custGeom>
                        <a:avLst/>
                        <a:gdLst>
                          <a:gd name="T0" fmla="*/ 33 w 33"/>
                          <a:gd name="T1" fmla="*/ 12 h 23"/>
                          <a:gd name="T2" fmla="*/ 30 w 33"/>
                          <a:gd name="T3" fmla="*/ 3 h 23"/>
                          <a:gd name="T4" fmla="*/ 29 w 33"/>
                          <a:gd name="T5" fmla="*/ 2 h 23"/>
                          <a:gd name="T6" fmla="*/ 24 w 33"/>
                          <a:gd name="T7" fmla="*/ 4 h 23"/>
                          <a:gd name="T8" fmla="*/ 20 w 33"/>
                          <a:gd name="T9" fmla="*/ 0 h 23"/>
                          <a:gd name="T10" fmla="*/ 17 w 33"/>
                          <a:gd name="T11" fmla="*/ 0 h 23"/>
                          <a:gd name="T12" fmla="*/ 10 w 33"/>
                          <a:gd name="T13" fmla="*/ 1 h 23"/>
                          <a:gd name="T14" fmla="*/ 4 w 33"/>
                          <a:gd name="T15" fmla="*/ 1 h 23"/>
                          <a:gd name="T16" fmla="*/ 7 w 33"/>
                          <a:gd name="T17" fmla="*/ 9 h 23"/>
                          <a:gd name="T18" fmla="*/ 9 w 33"/>
                          <a:gd name="T19" fmla="*/ 13 h 23"/>
                          <a:gd name="T20" fmla="*/ 15 w 33"/>
                          <a:gd name="T21" fmla="*/ 16 h 23"/>
                          <a:gd name="T22" fmla="*/ 15 w 33"/>
                          <a:gd name="T23" fmla="*/ 16 h 23"/>
                          <a:gd name="T24" fmla="*/ 33 w 33"/>
                          <a:gd name="T25"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23">
                            <a:moveTo>
                              <a:pt x="33" y="12"/>
                            </a:moveTo>
                            <a:cubicBezTo>
                              <a:pt x="33" y="10"/>
                              <a:pt x="32" y="5"/>
                              <a:pt x="30" y="3"/>
                            </a:cubicBezTo>
                            <a:cubicBezTo>
                              <a:pt x="30" y="2"/>
                              <a:pt x="30" y="1"/>
                              <a:pt x="29" y="2"/>
                            </a:cubicBezTo>
                            <a:cubicBezTo>
                              <a:pt x="26" y="2"/>
                              <a:pt x="27" y="6"/>
                              <a:pt x="24" y="4"/>
                            </a:cubicBezTo>
                            <a:cubicBezTo>
                              <a:pt x="22" y="4"/>
                              <a:pt x="22" y="1"/>
                              <a:pt x="20" y="0"/>
                            </a:cubicBezTo>
                            <a:cubicBezTo>
                              <a:pt x="19" y="0"/>
                              <a:pt x="18" y="0"/>
                              <a:pt x="17" y="0"/>
                            </a:cubicBezTo>
                            <a:cubicBezTo>
                              <a:pt x="14" y="0"/>
                              <a:pt x="13" y="1"/>
                              <a:pt x="10" y="1"/>
                            </a:cubicBezTo>
                            <a:cubicBezTo>
                              <a:pt x="8" y="1"/>
                              <a:pt x="6" y="0"/>
                              <a:pt x="4" y="1"/>
                            </a:cubicBezTo>
                            <a:cubicBezTo>
                              <a:pt x="0" y="3"/>
                              <a:pt x="5" y="6"/>
                              <a:pt x="7" y="9"/>
                            </a:cubicBezTo>
                            <a:cubicBezTo>
                              <a:pt x="8" y="10"/>
                              <a:pt x="8" y="11"/>
                              <a:pt x="9" y="13"/>
                            </a:cubicBezTo>
                            <a:cubicBezTo>
                              <a:pt x="10" y="14"/>
                              <a:pt x="13" y="14"/>
                              <a:pt x="15" y="16"/>
                            </a:cubicBezTo>
                            <a:cubicBezTo>
                              <a:pt x="14" y="15"/>
                              <a:pt x="14" y="15"/>
                              <a:pt x="15" y="16"/>
                            </a:cubicBezTo>
                            <a:cubicBezTo>
                              <a:pt x="20" y="23"/>
                              <a:pt x="33" y="22"/>
                              <a:pt x="33" y="1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87" name="Freeform 561">
                        <a:extLst>
                          <a:ext uri="{FF2B5EF4-FFF2-40B4-BE49-F238E27FC236}">
                            <a16:creationId xmlns:a16="http://schemas.microsoft.com/office/drawing/2014/main" id="{927E763E-A87D-4050-9A7E-6335D897F06A}"/>
                          </a:ext>
                        </a:extLst>
                      </p:cNvPr>
                      <p:cNvSpPr>
                        <a:spLocks/>
                      </p:cNvSpPr>
                      <p:nvPr/>
                    </p:nvSpPr>
                    <p:spPr bwMode="auto">
                      <a:xfrm>
                        <a:off x="6110296" y="2733711"/>
                        <a:ext cx="0" cy="1588"/>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88" name="Freeform 562">
                        <a:extLst>
                          <a:ext uri="{FF2B5EF4-FFF2-40B4-BE49-F238E27FC236}">
                            <a16:creationId xmlns:a16="http://schemas.microsoft.com/office/drawing/2014/main" id="{57E4E580-AA49-4F6B-B7A4-8B42F152DE68}"/>
                          </a:ext>
                        </a:extLst>
                      </p:cNvPr>
                      <p:cNvSpPr>
                        <a:spLocks/>
                      </p:cNvSpPr>
                      <p:nvPr/>
                    </p:nvSpPr>
                    <p:spPr bwMode="auto">
                      <a:xfrm>
                        <a:off x="6135696" y="2694023"/>
                        <a:ext cx="52388" cy="47626"/>
                      </a:xfrm>
                      <a:custGeom>
                        <a:avLst/>
                        <a:gdLst>
                          <a:gd name="T0" fmla="*/ 3 w 49"/>
                          <a:gd name="T1" fmla="*/ 16 h 45"/>
                          <a:gd name="T2" fmla="*/ 6 w 49"/>
                          <a:gd name="T3" fmla="*/ 25 h 45"/>
                          <a:gd name="T4" fmla="*/ 3 w 49"/>
                          <a:gd name="T5" fmla="*/ 31 h 45"/>
                          <a:gd name="T6" fmla="*/ 14 w 49"/>
                          <a:gd name="T7" fmla="*/ 34 h 45"/>
                          <a:gd name="T8" fmla="*/ 19 w 49"/>
                          <a:gd name="T9" fmla="*/ 35 h 45"/>
                          <a:gd name="T10" fmla="*/ 20 w 49"/>
                          <a:gd name="T11" fmla="*/ 38 h 45"/>
                          <a:gd name="T12" fmla="*/ 22 w 49"/>
                          <a:gd name="T13" fmla="*/ 39 h 45"/>
                          <a:gd name="T14" fmla="*/ 28 w 49"/>
                          <a:gd name="T15" fmla="*/ 45 h 45"/>
                          <a:gd name="T16" fmla="*/ 32 w 49"/>
                          <a:gd name="T17" fmla="*/ 41 h 45"/>
                          <a:gd name="T18" fmla="*/ 30 w 49"/>
                          <a:gd name="T19" fmla="*/ 37 h 45"/>
                          <a:gd name="T20" fmla="*/ 40 w 49"/>
                          <a:gd name="T21" fmla="*/ 35 h 45"/>
                          <a:gd name="T22" fmla="*/ 38 w 49"/>
                          <a:gd name="T23" fmla="*/ 29 h 45"/>
                          <a:gd name="T24" fmla="*/ 35 w 49"/>
                          <a:gd name="T25" fmla="*/ 21 h 45"/>
                          <a:gd name="T26" fmla="*/ 35 w 49"/>
                          <a:gd name="T27" fmla="*/ 21 h 45"/>
                          <a:gd name="T28" fmla="*/ 46 w 49"/>
                          <a:gd name="T29" fmla="*/ 18 h 45"/>
                          <a:gd name="T30" fmla="*/ 44 w 49"/>
                          <a:gd name="T31" fmla="*/ 9 h 45"/>
                          <a:gd name="T32" fmla="*/ 42 w 49"/>
                          <a:gd name="T33" fmla="*/ 6 h 45"/>
                          <a:gd name="T34" fmla="*/ 42 w 49"/>
                          <a:gd name="T35" fmla="*/ 2 h 45"/>
                          <a:gd name="T36" fmla="*/ 30 w 49"/>
                          <a:gd name="T37" fmla="*/ 2 h 45"/>
                          <a:gd name="T38" fmla="*/ 28 w 49"/>
                          <a:gd name="T39" fmla="*/ 17 h 45"/>
                          <a:gd name="T40" fmla="*/ 22 w 49"/>
                          <a:gd name="T41" fmla="*/ 15 h 45"/>
                          <a:gd name="T42" fmla="*/ 22 w 49"/>
                          <a:gd name="T43" fmla="*/ 6 h 45"/>
                          <a:gd name="T44" fmla="*/ 13 w 49"/>
                          <a:gd name="T45" fmla="*/ 7 h 45"/>
                          <a:gd name="T46" fmla="*/ 12 w 49"/>
                          <a:gd name="T47" fmla="*/ 14 h 45"/>
                          <a:gd name="T48" fmla="*/ 3 w 49"/>
                          <a:gd name="T49" fmla="*/ 1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 h="45">
                            <a:moveTo>
                              <a:pt x="3" y="16"/>
                            </a:moveTo>
                            <a:cubicBezTo>
                              <a:pt x="0" y="19"/>
                              <a:pt x="7" y="22"/>
                              <a:pt x="6" y="25"/>
                            </a:cubicBezTo>
                            <a:cubicBezTo>
                              <a:pt x="6" y="27"/>
                              <a:pt x="2" y="28"/>
                              <a:pt x="3" y="31"/>
                            </a:cubicBezTo>
                            <a:cubicBezTo>
                              <a:pt x="4" y="33"/>
                              <a:pt x="12" y="34"/>
                              <a:pt x="14" y="34"/>
                            </a:cubicBezTo>
                            <a:cubicBezTo>
                              <a:pt x="16" y="34"/>
                              <a:pt x="17" y="34"/>
                              <a:pt x="19" y="35"/>
                            </a:cubicBezTo>
                            <a:cubicBezTo>
                              <a:pt x="20" y="36"/>
                              <a:pt x="19" y="37"/>
                              <a:pt x="20" y="38"/>
                            </a:cubicBezTo>
                            <a:cubicBezTo>
                              <a:pt x="21" y="38"/>
                              <a:pt x="22" y="38"/>
                              <a:pt x="22" y="39"/>
                            </a:cubicBezTo>
                            <a:cubicBezTo>
                              <a:pt x="24" y="41"/>
                              <a:pt x="24" y="45"/>
                              <a:pt x="28" y="45"/>
                            </a:cubicBezTo>
                            <a:cubicBezTo>
                              <a:pt x="29" y="45"/>
                              <a:pt x="32" y="42"/>
                              <a:pt x="32" y="41"/>
                            </a:cubicBezTo>
                            <a:cubicBezTo>
                              <a:pt x="32" y="39"/>
                              <a:pt x="29" y="38"/>
                              <a:pt x="30" y="37"/>
                            </a:cubicBezTo>
                            <a:cubicBezTo>
                              <a:pt x="32" y="34"/>
                              <a:pt x="38" y="37"/>
                              <a:pt x="40" y="35"/>
                            </a:cubicBezTo>
                            <a:cubicBezTo>
                              <a:pt x="44" y="33"/>
                              <a:pt x="40" y="30"/>
                              <a:pt x="38" y="29"/>
                            </a:cubicBezTo>
                            <a:cubicBezTo>
                              <a:pt x="36" y="28"/>
                              <a:pt x="31" y="23"/>
                              <a:pt x="35" y="21"/>
                            </a:cubicBezTo>
                            <a:cubicBezTo>
                              <a:pt x="32" y="22"/>
                              <a:pt x="38" y="20"/>
                              <a:pt x="35" y="21"/>
                            </a:cubicBezTo>
                            <a:cubicBezTo>
                              <a:pt x="38" y="20"/>
                              <a:pt x="43" y="20"/>
                              <a:pt x="46" y="18"/>
                            </a:cubicBezTo>
                            <a:cubicBezTo>
                              <a:pt x="49" y="15"/>
                              <a:pt x="46" y="12"/>
                              <a:pt x="44" y="9"/>
                            </a:cubicBezTo>
                            <a:cubicBezTo>
                              <a:pt x="43" y="8"/>
                              <a:pt x="43" y="8"/>
                              <a:pt x="42" y="6"/>
                            </a:cubicBezTo>
                            <a:cubicBezTo>
                              <a:pt x="42" y="4"/>
                              <a:pt x="44" y="4"/>
                              <a:pt x="42" y="2"/>
                            </a:cubicBezTo>
                            <a:cubicBezTo>
                              <a:pt x="39" y="0"/>
                              <a:pt x="32" y="0"/>
                              <a:pt x="30" y="2"/>
                            </a:cubicBezTo>
                            <a:cubicBezTo>
                              <a:pt x="25" y="6"/>
                              <a:pt x="35" y="13"/>
                              <a:pt x="28" y="17"/>
                            </a:cubicBezTo>
                            <a:cubicBezTo>
                              <a:pt x="26" y="18"/>
                              <a:pt x="23" y="17"/>
                              <a:pt x="22" y="15"/>
                            </a:cubicBezTo>
                            <a:cubicBezTo>
                              <a:pt x="21" y="12"/>
                              <a:pt x="27" y="8"/>
                              <a:pt x="22" y="6"/>
                            </a:cubicBezTo>
                            <a:cubicBezTo>
                              <a:pt x="20" y="6"/>
                              <a:pt x="13" y="6"/>
                              <a:pt x="13" y="7"/>
                            </a:cubicBezTo>
                            <a:cubicBezTo>
                              <a:pt x="10" y="9"/>
                              <a:pt x="15" y="12"/>
                              <a:pt x="12" y="14"/>
                            </a:cubicBezTo>
                            <a:cubicBezTo>
                              <a:pt x="10" y="17"/>
                              <a:pt x="4" y="14"/>
                              <a:pt x="3" y="16"/>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sp>
                  <p:nvSpPr>
                    <p:cNvPr id="514" name="Freeform 563">
                      <a:extLst>
                        <a:ext uri="{FF2B5EF4-FFF2-40B4-BE49-F238E27FC236}">
                          <a16:creationId xmlns:a16="http://schemas.microsoft.com/office/drawing/2014/main" id="{14CFAA62-5867-4192-9189-3B15650BDEB6}"/>
                        </a:ext>
                      </a:extLst>
                    </p:cNvPr>
                    <p:cNvSpPr>
                      <a:spLocks/>
                    </p:cNvSpPr>
                    <p:nvPr/>
                  </p:nvSpPr>
                  <p:spPr bwMode="auto">
                    <a:xfrm>
                      <a:off x="6643536" y="2834370"/>
                      <a:ext cx="1588" cy="6350"/>
                    </a:xfrm>
                    <a:custGeom>
                      <a:avLst/>
                      <a:gdLst>
                        <a:gd name="T0" fmla="*/ 1 w 1"/>
                        <a:gd name="T1" fmla="*/ 4 h 7"/>
                        <a:gd name="T2" fmla="*/ 1 w 1"/>
                        <a:gd name="T3" fmla="*/ 4 h 7"/>
                      </a:gdLst>
                      <a:ahLst/>
                      <a:cxnLst>
                        <a:cxn ang="0">
                          <a:pos x="T0" y="T1"/>
                        </a:cxn>
                        <a:cxn ang="0">
                          <a:pos x="T2" y="T3"/>
                        </a:cxn>
                      </a:cxnLst>
                      <a:rect l="0" t="0" r="r" b="b"/>
                      <a:pathLst>
                        <a:path w="1" h="7">
                          <a:moveTo>
                            <a:pt x="1" y="4"/>
                          </a:moveTo>
                          <a:cubicBezTo>
                            <a:pt x="1" y="7"/>
                            <a:pt x="0" y="0"/>
                            <a:pt x="1" y="4"/>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15" name="Freeform 564">
                      <a:extLst>
                        <a:ext uri="{FF2B5EF4-FFF2-40B4-BE49-F238E27FC236}">
                          <a16:creationId xmlns:a16="http://schemas.microsoft.com/office/drawing/2014/main" id="{87A06544-616D-42BC-AA17-F90BE83F90C5}"/>
                        </a:ext>
                      </a:extLst>
                    </p:cNvPr>
                    <p:cNvSpPr>
                      <a:spLocks/>
                    </p:cNvSpPr>
                    <p:nvPr/>
                  </p:nvSpPr>
                  <p:spPr bwMode="auto">
                    <a:xfrm>
                      <a:off x="6572099" y="2813733"/>
                      <a:ext cx="92075" cy="114301"/>
                    </a:xfrm>
                    <a:custGeom>
                      <a:avLst/>
                      <a:gdLst>
                        <a:gd name="T0" fmla="*/ 55 w 85"/>
                        <a:gd name="T1" fmla="*/ 13 h 106"/>
                        <a:gd name="T2" fmla="*/ 37 w 85"/>
                        <a:gd name="T3" fmla="*/ 5 h 106"/>
                        <a:gd name="T4" fmla="*/ 20 w 85"/>
                        <a:gd name="T5" fmla="*/ 1 h 106"/>
                        <a:gd name="T6" fmla="*/ 10 w 85"/>
                        <a:gd name="T7" fmla="*/ 2 h 106"/>
                        <a:gd name="T8" fmla="*/ 0 w 85"/>
                        <a:gd name="T9" fmla="*/ 3 h 106"/>
                        <a:gd name="T10" fmla="*/ 13 w 85"/>
                        <a:gd name="T11" fmla="*/ 21 h 106"/>
                        <a:gd name="T12" fmla="*/ 28 w 85"/>
                        <a:gd name="T13" fmla="*/ 44 h 106"/>
                        <a:gd name="T14" fmla="*/ 37 w 85"/>
                        <a:gd name="T15" fmla="*/ 53 h 106"/>
                        <a:gd name="T16" fmla="*/ 40 w 85"/>
                        <a:gd name="T17" fmla="*/ 65 h 106"/>
                        <a:gd name="T18" fmla="*/ 36 w 85"/>
                        <a:gd name="T19" fmla="*/ 88 h 106"/>
                        <a:gd name="T20" fmla="*/ 35 w 85"/>
                        <a:gd name="T21" fmla="*/ 99 h 106"/>
                        <a:gd name="T22" fmla="*/ 36 w 85"/>
                        <a:gd name="T23" fmla="*/ 103 h 106"/>
                        <a:gd name="T24" fmla="*/ 38 w 85"/>
                        <a:gd name="T25" fmla="*/ 105 h 106"/>
                        <a:gd name="T26" fmla="*/ 40 w 85"/>
                        <a:gd name="T27" fmla="*/ 105 h 106"/>
                        <a:gd name="T28" fmla="*/ 46 w 85"/>
                        <a:gd name="T29" fmla="*/ 98 h 106"/>
                        <a:gd name="T30" fmla="*/ 54 w 85"/>
                        <a:gd name="T31" fmla="*/ 88 h 106"/>
                        <a:gd name="T32" fmla="*/ 58 w 85"/>
                        <a:gd name="T33" fmla="*/ 82 h 106"/>
                        <a:gd name="T34" fmla="*/ 60 w 85"/>
                        <a:gd name="T35" fmla="*/ 70 h 106"/>
                        <a:gd name="T36" fmla="*/ 69 w 85"/>
                        <a:gd name="T37" fmla="*/ 73 h 106"/>
                        <a:gd name="T38" fmla="*/ 74 w 85"/>
                        <a:gd name="T39" fmla="*/ 70 h 106"/>
                        <a:gd name="T40" fmla="*/ 81 w 85"/>
                        <a:gd name="T41" fmla="*/ 69 h 106"/>
                        <a:gd name="T42" fmla="*/ 84 w 85"/>
                        <a:gd name="T43" fmla="*/ 66 h 106"/>
                        <a:gd name="T44" fmla="*/ 84 w 85"/>
                        <a:gd name="T45" fmla="*/ 59 h 106"/>
                        <a:gd name="T46" fmla="*/ 77 w 85"/>
                        <a:gd name="T47" fmla="*/ 48 h 106"/>
                        <a:gd name="T48" fmla="*/ 69 w 85"/>
                        <a:gd name="T49" fmla="*/ 36 h 106"/>
                        <a:gd name="T50" fmla="*/ 68 w 85"/>
                        <a:gd name="T51" fmla="*/ 22 h 106"/>
                        <a:gd name="T52" fmla="*/ 55 w 85"/>
                        <a:gd name="T53" fmla="*/ 1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106">
                          <a:moveTo>
                            <a:pt x="55" y="13"/>
                          </a:moveTo>
                          <a:cubicBezTo>
                            <a:pt x="49" y="11"/>
                            <a:pt x="43" y="8"/>
                            <a:pt x="37" y="5"/>
                          </a:cubicBezTo>
                          <a:cubicBezTo>
                            <a:pt x="32" y="3"/>
                            <a:pt x="26" y="0"/>
                            <a:pt x="20" y="1"/>
                          </a:cubicBezTo>
                          <a:cubicBezTo>
                            <a:pt x="17" y="1"/>
                            <a:pt x="13" y="2"/>
                            <a:pt x="10" y="2"/>
                          </a:cubicBezTo>
                          <a:cubicBezTo>
                            <a:pt x="7" y="2"/>
                            <a:pt x="3" y="1"/>
                            <a:pt x="0" y="3"/>
                          </a:cubicBezTo>
                          <a:cubicBezTo>
                            <a:pt x="6" y="9"/>
                            <a:pt x="10" y="14"/>
                            <a:pt x="13" y="21"/>
                          </a:cubicBezTo>
                          <a:cubicBezTo>
                            <a:pt x="18" y="30"/>
                            <a:pt x="22" y="37"/>
                            <a:pt x="28" y="44"/>
                          </a:cubicBezTo>
                          <a:cubicBezTo>
                            <a:pt x="31" y="47"/>
                            <a:pt x="35" y="50"/>
                            <a:pt x="37" y="53"/>
                          </a:cubicBezTo>
                          <a:cubicBezTo>
                            <a:pt x="39" y="57"/>
                            <a:pt x="40" y="61"/>
                            <a:pt x="40" y="65"/>
                          </a:cubicBezTo>
                          <a:cubicBezTo>
                            <a:pt x="40" y="73"/>
                            <a:pt x="36" y="80"/>
                            <a:pt x="36" y="88"/>
                          </a:cubicBezTo>
                          <a:cubicBezTo>
                            <a:pt x="35" y="92"/>
                            <a:pt x="34" y="95"/>
                            <a:pt x="35" y="99"/>
                          </a:cubicBezTo>
                          <a:cubicBezTo>
                            <a:pt x="35" y="101"/>
                            <a:pt x="35" y="102"/>
                            <a:pt x="36" y="103"/>
                          </a:cubicBezTo>
                          <a:cubicBezTo>
                            <a:pt x="37" y="104"/>
                            <a:pt x="37" y="105"/>
                            <a:pt x="38" y="105"/>
                          </a:cubicBezTo>
                          <a:cubicBezTo>
                            <a:pt x="41" y="106"/>
                            <a:pt x="39" y="106"/>
                            <a:pt x="40" y="105"/>
                          </a:cubicBezTo>
                          <a:cubicBezTo>
                            <a:pt x="43" y="103"/>
                            <a:pt x="45" y="100"/>
                            <a:pt x="46" y="98"/>
                          </a:cubicBezTo>
                          <a:cubicBezTo>
                            <a:pt x="49" y="94"/>
                            <a:pt x="51" y="91"/>
                            <a:pt x="54" y="88"/>
                          </a:cubicBezTo>
                          <a:cubicBezTo>
                            <a:pt x="55" y="87"/>
                            <a:pt x="57" y="85"/>
                            <a:pt x="58" y="82"/>
                          </a:cubicBezTo>
                          <a:cubicBezTo>
                            <a:pt x="59" y="79"/>
                            <a:pt x="58" y="73"/>
                            <a:pt x="60" y="70"/>
                          </a:cubicBezTo>
                          <a:cubicBezTo>
                            <a:pt x="64" y="66"/>
                            <a:pt x="66" y="72"/>
                            <a:pt x="69" y="73"/>
                          </a:cubicBezTo>
                          <a:cubicBezTo>
                            <a:pt x="71" y="73"/>
                            <a:pt x="72" y="71"/>
                            <a:pt x="74" y="70"/>
                          </a:cubicBezTo>
                          <a:cubicBezTo>
                            <a:pt x="76" y="69"/>
                            <a:pt x="78" y="69"/>
                            <a:pt x="81" y="69"/>
                          </a:cubicBezTo>
                          <a:cubicBezTo>
                            <a:pt x="84" y="69"/>
                            <a:pt x="84" y="70"/>
                            <a:pt x="84" y="66"/>
                          </a:cubicBezTo>
                          <a:cubicBezTo>
                            <a:pt x="84" y="64"/>
                            <a:pt x="85" y="61"/>
                            <a:pt x="84" y="59"/>
                          </a:cubicBezTo>
                          <a:cubicBezTo>
                            <a:pt x="83" y="54"/>
                            <a:pt x="80" y="51"/>
                            <a:pt x="77" y="48"/>
                          </a:cubicBezTo>
                          <a:cubicBezTo>
                            <a:pt x="74" y="44"/>
                            <a:pt x="70" y="40"/>
                            <a:pt x="69" y="36"/>
                          </a:cubicBezTo>
                          <a:cubicBezTo>
                            <a:pt x="67" y="32"/>
                            <a:pt x="69" y="27"/>
                            <a:pt x="68" y="22"/>
                          </a:cubicBezTo>
                          <a:cubicBezTo>
                            <a:pt x="66" y="17"/>
                            <a:pt x="60" y="14"/>
                            <a:pt x="55" y="13"/>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16" name="Freeform 565">
                      <a:extLst>
                        <a:ext uri="{FF2B5EF4-FFF2-40B4-BE49-F238E27FC236}">
                          <a16:creationId xmlns:a16="http://schemas.microsoft.com/office/drawing/2014/main" id="{0ECEE913-77C0-44DE-A52E-CD8ED326EDA0}"/>
                        </a:ext>
                      </a:extLst>
                    </p:cNvPr>
                    <p:cNvSpPr>
                      <a:spLocks/>
                    </p:cNvSpPr>
                    <p:nvPr/>
                  </p:nvSpPr>
                  <p:spPr bwMode="auto">
                    <a:xfrm>
                      <a:off x="6365723" y="2820083"/>
                      <a:ext cx="295275" cy="176215"/>
                    </a:xfrm>
                    <a:custGeom>
                      <a:avLst/>
                      <a:gdLst>
                        <a:gd name="T0" fmla="*/ 186 w 274"/>
                        <a:gd name="T1" fmla="*/ 1 h 165"/>
                        <a:gd name="T2" fmla="*/ 183 w 274"/>
                        <a:gd name="T3" fmla="*/ 4 h 165"/>
                        <a:gd name="T4" fmla="*/ 179 w 274"/>
                        <a:gd name="T5" fmla="*/ 6 h 165"/>
                        <a:gd name="T6" fmla="*/ 151 w 274"/>
                        <a:gd name="T7" fmla="*/ 13 h 165"/>
                        <a:gd name="T8" fmla="*/ 139 w 274"/>
                        <a:gd name="T9" fmla="*/ 16 h 165"/>
                        <a:gd name="T10" fmla="*/ 130 w 274"/>
                        <a:gd name="T11" fmla="*/ 18 h 165"/>
                        <a:gd name="T12" fmla="*/ 119 w 274"/>
                        <a:gd name="T13" fmla="*/ 11 h 165"/>
                        <a:gd name="T14" fmla="*/ 104 w 274"/>
                        <a:gd name="T15" fmla="*/ 10 h 165"/>
                        <a:gd name="T16" fmla="*/ 90 w 274"/>
                        <a:gd name="T17" fmla="*/ 10 h 165"/>
                        <a:gd name="T18" fmla="*/ 79 w 274"/>
                        <a:gd name="T19" fmla="*/ 8 h 165"/>
                        <a:gd name="T20" fmla="*/ 71 w 274"/>
                        <a:gd name="T21" fmla="*/ 14 h 165"/>
                        <a:gd name="T22" fmla="*/ 59 w 274"/>
                        <a:gd name="T23" fmla="*/ 23 h 165"/>
                        <a:gd name="T24" fmla="*/ 40 w 274"/>
                        <a:gd name="T25" fmla="*/ 44 h 165"/>
                        <a:gd name="T26" fmla="*/ 28 w 274"/>
                        <a:gd name="T27" fmla="*/ 67 h 165"/>
                        <a:gd name="T28" fmla="*/ 23 w 274"/>
                        <a:gd name="T29" fmla="*/ 73 h 165"/>
                        <a:gd name="T30" fmla="*/ 17 w 274"/>
                        <a:gd name="T31" fmla="*/ 74 h 165"/>
                        <a:gd name="T32" fmla="*/ 14 w 274"/>
                        <a:gd name="T33" fmla="*/ 76 h 165"/>
                        <a:gd name="T34" fmla="*/ 5 w 274"/>
                        <a:gd name="T35" fmla="*/ 79 h 165"/>
                        <a:gd name="T36" fmla="*/ 5 w 274"/>
                        <a:gd name="T37" fmla="*/ 85 h 165"/>
                        <a:gd name="T38" fmla="*/ 14 w 274"/>
                        <a:gd name="T39" fmla="*/ 95 h 165"/>
                        <a:gd name="T40" fmla="*/ 22 w 274"/>
                        <a:gd name="T41" fmla="*/ 104 h 165"/>
                        <a:gd name="T42" fmla="*/ 37 w 274"/>
                        <a:gd name="T43" fmla="*/ 117 h 165"/>
                        <a:gd name="T44" fmla="*/ 36 w 274"/>
                        <a:gd name="T45" fmla="*/ 125 h 165"/>
                        <a:gd name="T46" fmla="*/ 49 w 274"/>
                        <a:gd name="T47" fmla="*/ 131 h 165"/>
                        <a:gd name="T48" fmla="*/ 56 w 274"/>
                        <a:gd name="T49" fmla="*/ 131 h 165"/>
                        <a:gd name="T50" fmla="*/ 65 w 274"/>
                        <a:gd name="T51" fmla="*/ 129 h 165"/>
                        <a:gd name="T52" fmla="*/ 70 w 274"/>
                        <a:gd name="T53" fmla="*/ 133 h 165"/>
                        <a:gd name="T54" fmla="*/ 68 w 274"/>
                        <a:gd name="T55" fmla="*/ 138 h 165"/>
                        <a:gd name="T56" fmla="*/ 70 w 274"/>
                        <a:gd name="T57" fmla="*/ 147 h 165"/>
                        <a:gd name="T58" fmla="*/ 79 w 274"/>
                        <a:gd name="T59" fmla="*/ 152 h 165"/>
                        <a:gd name="T60" fmla="*/ 79 w 274"/>
                        <a:gd name="T61" fmla="*/ 159 h 165"/>
                        <a:gd name="T62" fmla="*/ 84 w 274"/>
                        <a:gd name="T63" fmla="*/ 159 h 165"/>
                        <a:gd name="T64" fmla="*/ 99 w 274"/>
                        <a:gd name="T65" fmla="*/ 160 h 165"/>
                        <a:gd name="T66" fmla="*/ 113 w 274"/>
                        <a:gd name="T67" fmla="*/ 165 h 165"/>
                        <a:gd name="T68" fmla="*/ 127 w 274"/>
                        <a:gd name="T69" fmla="*/ 161 h 165"/>
                        <a:gd name="T70" fmla="*/ 144 w 274"/>
                        <a:gd name="T71" fmla="*/ 164 h 165"/>
                        <a:gd name="T72" fmla="*/ 160 w 274"/>
                        <a:gd name="T73" fmla="*/ 162 h 165"/>
                        <a:gd name="T74" fmla="*/ 175 w 274"/>
                        <a:gd name="T75" fmla="*/ 154 h 165"/>
                        <a:gd name="T76" fmla="*/ 192 w 274"/>
                        <a:gd name="T77" fmla="*/ 151 h 165"/>
                        <a:gd name="T78" fmla="*/ 208 w 274"/>
                        <a:gd name="T79" fmla="*/ 150 h 165"/>
                        <a:gd name="T80" fmla="*/ 223 w 274"/>
                        <a:gd name="T81" fmla="*/ 155 h 165"/>
                        <a:gd name="T82" fmla="*/ 240 w 274"/>
                        <a:gd name="T83" fmla="*/ 161 h 165"/>
                        <a:gd name="T84" fmla="*/ 242 w 274"/>
                        <a:gd name="T85" fmla="*/ 155 h 165"/>
                        <a:gd name="T86" fmla="*/ 241 w 274"/>
                        <a:gd name="T87" fmla="*/ 148 h 165"/>
                        <a:gd name="T88" fmla="*/ 247 w 274"/>
                        <a:gd name="T89" fmla="*/ 138 h 165"/>
                        <a:gd name="T90" fmla="*/ 250 w 274"/>
                        <a:gd name="T91" fmla="*/ 119 h 165"/>
                        <a:gd name="T92" fmla="*/ 256 w 274"/>
                        <a:gd name="T93" fmla="*/ 119 h 165"/>
                        <a:gd name="T94" fmla="*/ 256 w 274"/>
                        <a:gd name="T95" fmla="*/ 122 h 165"/>
                        <a:gd name="T96" fmla="*/ 263 w 274"/>
                        <a:gd name="T97" fmla="*/ 123 h 165"/>
                        <a:gd name="T98" fmla="*/ 272 w 274"/>
                        <a:gd name="T99" fmla="*/ 117 h 165"/>
                        <a:gd name="T100" fmla="*/ 268 w 274"/>
                        <a:gd name="T101" fmla="*/ 106 h 165"/>
                        <a:gd name="T102" fmla="*/ 253 w 274"/>
                        <a:gd name="T103" fmla="*/ 108 h 165"/>
                        <a:gd name="T104" fmla="*/ 237 w 274"/>
                        <a:gd name="T105" fmla="*/ 108 h 165"/>
                        <a:gd name="T106" fmla="*/ 225 w 274"/>
                        <a:gd name="T107" fmla="*/ 101 h 165"/>
                        <a:gd name="T108" fmla="*/ 222 w 274"/>
                        <a:gd name="T109" fmla="*/ 89 h 165"/>
                        <a:gd name="T110" fmla="*/ 224 w 274"/>
                        <a:gd name="T111" fmla="*/ 74 h 165"/>
                        <a:gd name="T112" fmla="*/ 227 w 274"/>
                        <a:gd name="T113" fmla="*/ 61 h 165"/>
                        <a:gd name="T114" fmla="*/ 225 w 274"/>
                        <a:gd name="T115" fmla="*/ 50 h 165"/>
                        <a:gd name="T116" fmla="*/ 213 w 274"/>
                        <a:gd name="T117" fmla="*/ 38 h 165"/>
                        <a:gd name="T118" fmla="*/ 196 w 274"/>
                        <a:gd name="T119" fmla="*/ 10 h 165"/>
                        <a:gd name="T120" fmla="*/ 189 w 274"/>
                        <a:gd name="T121" fmla="*/ 1 h 165"/>
                        <a:gd name="T122" fmla="*/ 186 w 274"/>
                        <a:gd name="T123" fmla="*/ 1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4" h="165">
                          <a:moveTo>
                            <a:pt x="186" y="1"/>
                          </a:moveTo>
                          <a:cubicBezTo>
                            <a:pt x="185" y="2"/>
                            <a:pt x="184" y="3"/>
                            <a:pt x="183" y="4"/>
                          </a:cubicBezTo>
                          <a:cubicBezTo>
                            <a:pt x="181" y="5"/>
                            <a:pt x="180" y="6"/>
                            <a:pt x="179" y="6"/>
                          </a:cubicBezTo>
                          <a:cubicBezTo>
                            <a:pt x="170" y="11"/>
                            <a:pt x="162" y="12"/>
                            <a:pt x="151" y="13"/>
                          </a:cubicBezTo>
                          <a:cubicBezTo>
                            <a:pt x="146" y="13"/>
                            <a:pt x="143" y="13"/>
                            <a:pt x="139" y="16"/>
                          </a:cubicBezTo>
                          <a:cubicBezTo>
                            <a:pt x="136" y="20"/>
                            <a:pt x="134" y="21"/>
                            <a:pt x="130" y="18"/>
                          </a:cubicBezTo>
                          <a:cubicBezTo>
                            <a:pt x="126" y="16"/>
                            <a:pt x="123" y="13"/>
                            <a:pt x="119" y="11"/>
                          </a:cubicBezTo>
                          <a:cubicBezTo>
                            <a:pt x="114" y="9"/>
                            <a:pt x="109" y="10"/>
                            <a:pt x="104" y="10"/>
                          </a:cubicBezTo>
                          <a:cubicBezTo>
                            <a:pt x="99" y="11"/>
                            <a:pt x="94" y="11"/>
                            <a:pt x="90" y="10"/>
                          </a:cubicBezTo>
                          <a:cubicBezTo>
                            <a:pt x="86" y="9"/>
                            <a:pt x="83" y="7"/>
                            <a:pt x="79" y="8"/>
                          </a:cubicBezTo>
                          <a:cubicBezTo>
                            <a:pt x="75" y="9"/>
                            <a:pt x="74" y="12"/>
                            <a:pt x="71" y="14"/>
                          </a:cubicBezTo>
                          <a:cubicBezTo>
                            <a:pt x="67" y="17"/>
                            <a:pt x="63" y="20"/>
                            <a:pt x="59" y="23"/>
                          </a:cubicBezTo>
                          <a:cubicBezTo>
                            <a:pt x="51" y="29"/>
                            <a:pt x="46" y="36"/>
                            <a:pt x="40" y="44"/>
                          </a:cubicBezTo>
                          <a:cubicBezTo>
                            <a:pt x="36" y="52"/>
                            <a:pt x="33" y="60"/>
                            <a:pt x="28" y="67"/>
                          </a:cubicBezTo>
                          <a:cubicBezTo>
                            <a:pt x="27" y="69"/>
                            <a:pt x="25" y="72"/>
                            <a:pt x="23" y="73"/>
                          </a:cubicBezTo>
                          <a:cubicBezTo>
                            <a:pt x="21" y="73"/>
                            <a:pt x="19" y="73"/>
                            <a:pt x="17" y="74"/>
                          </a:cubicBezTo>
                          <a:cubicBezTo>
                            <a:pt x="16" y="74"/>
                            <a:pt x="15" y="75"/>
                            <a:pt x="14" y="76"/>
                          </a:cubicBezTo>
                          <a:cubicBezTo>
                            <a:pt x="11" y="78"/>
                            <a:pt x="9" y="78"/>
                            <a:pt x="5" y="79"/>
                          </a:cubicBezTo>
                          <a:cubicBezTo>
                            <a:pt x="0" y="79"/>
                            <a:pt x="2" y="81"/>
                            <a:pt x="5" y="85"/>
                          </a:cubicBezTo>
                          <a:cubicBezTo>
                            <a:pt x="8" y="88"/>
                            <a:pt x="11" y="91"/>
                            <a:pt x="14" y="95"/>
                          </a:cubicBezTo>
                          <a:cubicBezTo>
                            <a:pt x="17" y="99"/>
                            <a:pt x="17" y="102"/>
                            <a:pt x="22" y="104"/>
                          </a:cubicBezTo>
                          <a:cubicBezTo>
                            <a:pt x="27" y="106"/>
                            <a:pt x="38" y="109"/>
                            <a:pt x="37" y="117"/>
                          </a:cubicBezTo>
                          <a:cubicBezTo>
                            <a:pt x="36" y="120"/>
                            <a:pt x="33" y="122"/>
                            <a:pt x="36" y="125"/>
                          </a:cubicBezTo>
                          <a:cubicBezTo>
                            <a:pt x="39" y="128"/>
                            <a:pt x="45" y="128"/>
                            <a:pt x="49" y="131"/>
                          </a:cubicBezTo>
                          <a:cubicBezTo>
                            <a:pt x="52" y="134"/>
                            <a:pt x="53" y="134"/>
                            <a:pt x="56" y="131"/>
                          </a:cubicBezTo>
                          <a:cubicBezTo>
                            <a:pt x="59" y="128"/>
                            <a:pt x="60" y="127"/>
                            <a:pt x="65" y="129"/>
                          </a:cubicBezTo>
                          <a:cubicBezTo>
                            <a:pt x="66" y="130"/>
                            <a:pt x="69" y="131"/>
                            <a:pt x="70" y="133"/>
                          </a:cubicBezTo>
                          <a:cubicBezTo>
                            <a:pt x="71" y="135"/>
                            <a:pt x="69" y="136"/>
                            <a:pt x="68" y="138"/>
                          </a:cubicBezTo>
                          <a:cubicBezTo>
                            <a:pt x="65" y="141"/>
                            <a:pt x="67" y="145"/>
                            <a:pt x="70" y="147"/>
                          </a:cubicBezTo>
                          <a:cubicBezTo>
                            <a:pt x="74" y="148"/>
                            <a:pt x="79" y="148"/>
                            <a:pt x="79" y="152"/>
                          </a:cubicBezTo>
                          <a:cubicBezTo>
                            <a:pt x="80" y="154"/>
                            <a:pt x="78" y="158"/>
                            <a:pt x="79" y="159"/>
                          </a:cubicBezTo>
                          <a:cubicBezTo>
                            <a:pt x="80" y="160"/>
                            <a:pt x="82" y="159"/>
                            <a:pt x="84" y="159"/>
                          </a:cubicBezTo>
                          <a:cubicBezTo>
                            <a:pt x="89" y="158"/>
                            <a:pt x="94" y="158"/>
                            <a:pt x="99" y="160"/>
                          </a:cubicBezTo>
                          <a:cubicBezTo>
                            <a:pt x="104" y="161"/>
                            <a:pt x="108" y="165"/>
                            <a:pt x="113" y="165"/>
                          </a:cubicBezTo>
                          <a:cubicBezTo>
                            <a:pt x="118" y="165"/>
                            <a:pt x="122" y="161"/>
                            <a:pt x="127" y="161"/>
                          </a:cubicBezTo>
                          <a:cubicBezTo>
                            <a:pt x="133" y="161"/>
                            <a:pt x="139" y="163"/>
                            <a:pt x="144" y="164"/>
                          </a:cubicBezTo>
                          <a:cubicBezTo>
                            <a:pt x="150" y="165"/>
                            <a:pt x="155" y="165"/>
                            <a:pt x="160" y="162"/>
                          </a:cubicBezTo>
                          <a:cubicBezTo>
                            <a:pt x="165" y="160"/>
                            <a:pt x="170" y="156"/>
                            <a:pt x="175" y="154"/>
                          </a:cubicBezTo>
                          <a:cubicBezTo>
                            <a:pt x="181" y="152"/>
                            <a:pt x="186" y="152"/>
                            <a:pt x="192" y="151"/>
                          </a:cubicBezTo>
                          <a:cubicBezTo>
                            <a:pt x="197" y="150"/>
                            <a:pt x="203" y="149"/>
                            <a:pt x="208" y="150"/>
                          </a:cubicBezTo>
                          <a:cubicBezTo>
                            <a:pt x="213" y="151"/>
                            <a:pt x="218" y="153"/>
                            <a:pt x="223" y="155"/>
                          </a:cubicBezTo>
                          <a:cubicBezTo>
                            <a:pt x="229" y="157"/>
                            <a:pt x="235" y="159"/>
                            <a:pt x="240" y="161"/>
                          </a:cubicBezTo>
                          <a:cubicBezTo>
                            <a:pt x="241" y="159"/>
                            <a:pt x="242" y="157"/>
                            <a:pt x="242" y="155"/>
                          </a:cubicBezTo>
                          <a:cubicBezTo>
                            <a:pt x="242" y="152"/>
                            <a:pt x="241" y="150"/>
                            <a:pt x="241" y="148"/>
                          </a:cubicBezTo>
                          <a:cubicBezTo>
                            <a:pt x="241" y="143"/>
                            <a:pt x="244" y="141"/>
                            <a:pt x="247" y="138"/>
                          </a:cubicBezTo>
                          <a:cubicBezTo>
                            <a:pt x="254" y="131"/>
                            <a:pt x="244" y="125"/>
                            <a:pt x="250" y="119"/>
                          </a:cubicBezTo>
                          <a:cubicBezTo>
                            <a:pt x="252" y="116"/>
                            <a:pt x="256" y="114"/>
                            <a:pt x="256" y="119"/>
                          </a:cubicBezTo>
                          <a:cubicBezTo>
                            <a:pt x="256" y="120"/>
                            <a:pt x="256" y="121"/>
                            <a:pt x="256" y="122"/>
                          </a:cubicBezTo>
                          <a:cubicBezTo>
                            <a:pt x="258" y="124"/>
                            <a:pt x="261" y="123"/>
                            <a:pt x="263" y="123"/>
                          </a:cubicBezTo>
                          <a:cubicBezTo>
                            <a:pt x="267" y="123"/>
                            <a:pt x="271" y="122"/>
                            <a:pt x="272" y="117"/>
                          </a:cubicBezTo>
                          <a:cubicBezTo>
                            <a:pt x="274" y="112"/>
                            <a:pt x="272" y="108"/>
                            <a:pt x="268" y="106"/>
                          </a:cubicBezTo>
                          <a:cubicBezTo>
                            <a:pt x="263" y="103"/>
                            <a:pt x="258" y="106"/>
                            <a:pt x="253" y="108"/>
                          </a:cubicBezTo>
                          <a:cubicBezTo>
                            <a:pt x="248" y="110"/>
                            <a:pt x="243" y="111"/>
                            <a:pt x="237" y="108"/>
                          </a:cubicBezTo>
                          <a:cubicBezTo>
                            <a:pt x="233" y="107"/>
                            <a:pt x="228" y="105"/>
                            <a:pt x="225" y="101"/>
                          </a:cubicBezTo>
                          <a:cubicBezTo>
                            <a:pt x="222" y="98"/>
                            <a:pt x="222" y="94"/>
                            <a:pt x="222" y="89"/>
                          </a:cubicBezTo>
                          <a:cubicBezTo>
                            <a:pt x="222" y="84"/>
                            <a:pt x="223" y="79"/>
                            <a:pt x="224" y="74"/>
                          </a:cubicBezTo>
                          <a:cubicBezTo>
                            <a:pt x="225" y="70"/>
                            <a:pt x="227" y="66"/>
                            <a:pt x="227" y="61"/>
                          </a:cubicBezTo>
                          <a:cubicBezTo>
                            <a:pt x="227" y="58"/>
                            <a:pt x="227" y="54"/>
                            <a:pt x="225" y="50"/>
                          </a:cubicBezTo>
                          <a:cubicBezTo>
                            <a:pt x="222" y="46"/>
                            <a:pt x="217" y="42"/>
                            <a:pt x="213" y="38"/>
                          </a:cubicBezTo>
                          <a:cubicBezTo>
                            <a:pt x="206" y="30"/>
                            <a:pt x="203" y="19"/>
                            <a:pt x="196" y="10"/>
                          </a:cubicBezTo>
                          <a:cubicBezTo>
                            <a:pt x="195" y="7"/>
                            <a:pt x="191" y="2"/>
                            <a:pt x="189" y="1"/>
                          </a:cubicBezTo>
                          <a:cubicBezTo>
                            <a:pt x="187" y="0"/>
                            <a:pt x="189" y="0"/>
                            <a:pt x="186"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17" name="Freeform 566">
                      <a:extLst>
                        <a:ext uri="{FF2B5EF4-FFF2-40B4-BE49-F238E27FC236}">
                          <a16:creationId xmlns:a16="http://schemas.microsoft.com/office/drawing/2014/main" id="{D5ED68B0-D3AC-4923-B330-B12ACB58A70B}"/>
                        </a:ext>
                      </a:extLst>
                    </p:cNvPr>
                    <p:cNvSpPr>
                      <a:spLocks/>
                    </p:cNvSpPr>
                    <p:nvPr/>
                  </p:nvSpPr>
                  <p:spPr bwMode="auto">
                    <a:xfrm>
                      <a:off x="6173635" y="2543854"/>
                      <a:ext cx="309563" cy="241303"/>
                    </a:xfrm>
                    <a:custGeom>
                      <a:avLst/>
                      <a:gdLst>
                        <a:gd name="T0" fmla="*/ 280 w 286"/>
                        <a:gd name="T1" fmla="*/ 66 h 227"/>
                        <a:gd name="T2" fmla="*/ 268 w 286"/>
                        <a:gd name="T3" fmla="*/ 42 h 227"/>
                        <a:gd name="T4" fmla="*/ 248 w 286"/>
                        <a:gd name="T5" fmla="*/ 24 h 227"/>
                        <a:gd name="T6" fmla="*/ 164 w 286"/>
                        <a:gd name="T7" fmla="*/ 19 h 227"/>
                        <a:gd name="T8" fmla="*/ 159 w 286"/>
                        <a:gd name="T9" fmla="*/ 20 h 227"/>
                        <a:gd name="T10" fmla="*/ 148 w 286"/>
                        <a:gd name="T11" fmla="*/ 26 h 227"/>
                        <a:gd name="T12" fmla="*/ 144 w 286"/>
                        <a:gd name="T13" fmla="*/ 20 h 227"/>
                        <a:gd name="T14" fmla="*/ 124 w 286"/>
                        <a:gd name="T15" fmla="*/ 11 h 227"/>
                        <a:gd name="T16" fmla="*/ 130 w 286"/>
                        <a:gd name="T17" fmla="*/ 9 h 227"/>
                        <a:gd name="T18" fmla="*/ 116 w 286"/>
                        <a:gd name="T19" fmla="*/ 1 h 227"/>
                        <a:gd name="T20" fmla="*/ 70 w 286"/>
                        <a:gd name="T21" fmla="*/ 14 h 227"/>
                        <a:gd name="T22" fmla="*/ 34 w 286"/>
                        <a:gd name="T23" fmla="*/ 30 h 227"/>
                        <a:gd name="T24" fmla="*/ 6 w 286"/>
                        <a:gd name="T25" fmla="*/ 36 h 227"/>
                        <a:gd name="T26" fmla="*/ 10 w 286"/>
                        <a:gd name="T27" fmla="*/ 49 h 227"/>
                        <a:gd name="T28" fmla="*/ 7 w 286"/>
                        <a:gd name="T29" fmla="*/ 67 h 227"/>
                        <a:gd name="T30" fmla="*/ 0 w 286"/>
                        <a:gd name="T31" fmla="*/ 79 h 227"/>
                        <a:gd name="T32" fmla="*/ 13 w 286"/>
                        <a:gd name="T33" fmla="*/ 103 h 227"/>
                        <a:gd name="T34" fmla="*/ 15 w 286"/>
                        <a:gd name="T35" fmla="*/ 128 h 227"/>
                        <a:gd name="T36" fmla="*/ 21 w 286"/>
                        <a:gd name="T37" fmla="*/ 154 h 227"/>
                        <a:gd name="T38" fmla="*/ 33 w 286"/>
                        <a:gd name="T39" fmla="*/ 160 h 227"/>
                        <a:gd name="T40" fmla="*/ 64 w 286"/>
                        <a:gd name="T41" fmla="*/ 170 h 227"/>
                        <a:gd name="T42" fmla="*/ 73 w 286"/>
                        <a:gd name="T43" fmla="*/ 182 h 227"/>
                        <a:gd name="T44" fmla="*/ 100 w 286"/>
                        <a:gd name="T45" fmla="*/ 180 h 227"/>
                        <a:gd name="T46" fmla="*/ 121 w 286"/>
                        <a:gd name="T47" fmla="*/ 192 h 227"/>
                        <a:gd name="T48" fmla="*/ 142 w 286"/>
                        <a:gd name="T49" fmla="*/ 212 h 227"/>
                        <a:gd name="T50" fmla="*/ 163 w 286"/>
                        <a:gd name="T51" fmla="*/ 217 h 227"/>
                        <a:gd name="T52" fmla="*/ 193 w 286"/>
                        <a:gd name="T53" fmla="*/ 217 h 227"/>
                        <a:gd name="T54" fmla="*/ 236 w 286"/>
                        <a:gd name="T55" fmla="*/ 223 h 227"/>
                        <a:gd name="T56" fmla="*/ 245 w 286"/>
                        <a:gd name="T57" fmla="*/ 219 h 227"/>
                        <a:gd name="T58" fmla="*/ 256 w 286"/>
                        <a:gd name="T59" fmla="*/ 197 h 227"/>
                        <a:gd name="T60" fmla="*/ 284 w 286"/>
                        <a:gd name="T61" fmla="*/ 166 h 227"/>
                        <a:gd name="T62" fmla="*/ 284 w 286"/>
                        <a:gd name="T63" fmla="*/ 158 h 227"/>
                        <a:gd name="T64" fmla="*/ 270 w 286"/>
                        <a:gd name="T65" fmla="*/ 129 h 227"/>
                        <a:gd name="T66" fmla="*/ 262 w 286"/>
                        <a:gd name="T67" fmla="*/ 102 h 227"/>
                        <a:gd name="T68" fmla="*/ 269 w 286"/>
                        <a:gd name="T69" fmla="*/ 9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6" h="227">
                          <a:moveTo>
                            <a:pt x="281" y="78"/>
                          </a:moveTo>
                          <a:cubicBezTo>
                            <a:pt x="281" y="74"/>
                            <a:pt x="281" y="70"/>
                            <a:pt x="280" y="66"/>
                          </a:cubicBezTo>
                          <a:cubicBezTo>
                            <a:pt x="278" y="62"/>
                            <a:pt x="275" y="59"/>
                            <a:pt x="273" y="55"/>
                          </a:cubicBezTo>
                          <a:cubicBezTo>
                            <a:pt x="271" y="51"/>
                            <a:pt x="269" y="46"/>
                            <a:pt x="268" y="42"/>
                          </a:cubicBezTo>
                          <a:cubicBezTo>
                            <a:pt x="266" y="38"/>
                            <a:pt x="266" y="33"/>
                            <a:pt x="264" y="30"/>
                          </a:cubicBezTo>
                          <a:cubicBezTo>
                            <a:pt x="260" y="24"/>
                            <a:pt x="254" y="24"/>
                            <a:pt x="248" y="24"/>
                          </a:cubicBezTo>
                          <a:cubicBezTo>
                            <a:pt x="229" y="24"/>
                            <a:pt x="210" y="24"/>
                            <a:pt x="191" y="23"/>
                          </a:cubicBezTo>
                          <a:cubicBezTo>
                            <a:pt x="182" y="23"/>
                            <a:pt x="173" y="21"/>
                            <a:pt x="164" y="19"/>
                          </a:cubicBezTo>
                          <a:cubicBezTo>
                            <a:pt x="163" y="19"/>
                            <a:pt x="160" y="18"/>
                            <a:pt x="160" y="19"/>
                          </a:cubicBezTo>
                          <a:cubicBezTo>
                            <a:pt x="159" y="19"/>
                            <a:pt x="159" y="20"/>
                            <a:pt x="159" y="20"/>
                          </a:cubicBezTo>
                          <a:cubicBezTo>
                            <a:pt x="158" y="21"/>
                            <a:pt x="158" y="23"/>
                            <a:pt x="156" y="24"/>
                          </a:cubicBezTo>
                          <a:cubicBezTo>
                            <a:pt x="154" y="26"/>
                            <a:pt x="150" y="28"/>
                            <a:pt x="148" y="26"/>
                          </a:cubicBezTo>
                          <a:cubicBezTo>
                            <a:pt x="147" y="24"/>
                            <a:pt x="149" y="22"/>
                            <a:pt x="149" y="21"/>
                          </a:cubicBezTo>
                          <a:cubicBezTo>
                            <a:pt x="148" y="20"/>
                            <a:pt x="145" y="20"/>
                            <a:pt x="144" y="20"/>
                          </a:cubicBezTo>
                          <a:cubicBezTo>
                            <a:pt x="140" y="20"/>
                            <a:pt x="136" y="22"/>
                            <a:pt x="132" y="20"/>
                          </a:cubicBezTo>
                          <a:cubicBezTo>
                            <a:pt x="129" y="19"/>
                            <a:pt x="125" y="15"/>
                            <a:pt x="124" y="11"/>
                          </a:cubicBezTo>
                          <a:cubicBezTo>
                            <a:pt x="124" y="11"/>
                            <a:pt x="124" y="8"/>
                            <a:pt x="125" y="7"/>
                          </a:cubicBezTo>
                          <a:cubicBezTo>
                            <a:pt x="127" y="6"/>
                            <a:pt x="129" y="10"/>
                            <a:pt x="130" y="9"/>
                          </a:cubicBezTo>
                          <a:cubicBezTo>
                            <a:pt x="131" y="8"/>
                            <a:pt x="124" y="2"/>
                            <a:pt x="123" y="2"/>
                          </a:cubicBezTo>
                          <a:cubicBezTo>
                            <a:pt x="121" y="1"/>
                            <a:pt x="118" y="1"/>
                            <a:pt x="116" y="1"/>
                          </a:cubicBezTo>
                          <a:cubicBezTo>
                            <a:pt x="107" y="0"/>
                            <a:pt x="98" y="4"/>
                            <a:pt x="90" y="7"/>
                          </a:cubicBezTo>
                          <a:cubicBezTo>
                            <a:pt x="83" y="10"/>
                            <a:pt x="77" y="12"/>
                            <a:pt x="70" y="14"/>
                          </a:cubicBezTo>
                          <a:cubicBezTo>
                            <a:pt x="63" y="16"/>
                            <a:pt x="59" y="24"/>
                            <a:pt x="51" y="26"/>
                          </a:cubicBezTo>
                          <a:cubicBezTo>
                            <a:pt x="45" y="27"/>
                            <a:pt x="39" y="27"/>
                            <a:pt x="34" y="30"/>
                          </a:cubicBezTo>
                          <a:cubicBezTo>
                            <a:pt x="27" y="33"/>
                            <a:pt x="21" y="33"/>
                            <a:pt x="15" y="33"/>
                          </a:cubicBezTo>
                          <a:cubicBezTo>
                            <a:pt x="11" y="33"/>
                            <a:pt x="9" y="35"/>
                            <a:pt x="6" y="36"/>
                          </a:cubicBezTo>
                          <a:cubicBezTo>
                            <a:pt x="2" y="39"/>
                            <a:pt x="4" y="40"/>
                            <a:pt x="8" y="42"/>
                          </a:cubicBezTo>
                          <a:cubicBezTo>
                            <a:pt x="10" y="43"/>
                            <a:pt x="12" y="45"/>
                            <a:pt x="10" y="49"/>
                          </a:cubicBezTo>
                          <a:cubicBezTo>
                            <a:pt x="9" y="51"/>
                            <a:pt x="7" y="50"/>
                            <a:pt x="4" y="50"/>
                          </a:cubicBezTo>
                          <a:cubicBezTo>
                            <a:pt x="5" y="55"/>
                            <a:pt x="7" y="61"/>
                            <a:pt x="7" y="67"/>
                          </a:cubicBezTo>
                          <a:cubicBezTo>
                            <a:pt x="7" y="70"/>
                            <a:pt x="6" y="72"/>
                            <a:pt x="4" y="74"/>
                          </a:cubicBezTo>
                          <a:cubicBezTo>
                            <a:pt x="3" y="76"/>
                            <a:pt x="0" y="76"/>
                            <a:pt x="0" y="79"/>
                          </a:cubicBezTo>
                          <a:cubicBezTo>
                            <a:pt x="2" y="84"/>
                            <a:pt x="11" y="86"/>
                            <a:pt x="12" y="92"/>
                          </a:cubicBezTo>
                          <a:cubicBezTo>
                            <a:pt x="13" y="97"/>
                            <a:pt x="10" y="99"/>
                            <a:pt x="13" y="103"/>
                          </a:cubicBezTo>
                          <a:cubicBezTo>
                            <a:pt x="16" y="107"/>
                            <a:pt x="16" y="112"/>
                            <a:pt x="15" y="116"/>
                          </a:cubicBezTo>
                          <a:cubicBezTo>
                            <a:pt x="13" y="120"/>
                            <a:pt x="14" y="124"/>
                            <a:pt x="15" y="128"/>
                          </a:cubicBezTo>
                          <a:cubicBezTo>
                            <a:pt x="16" y="133"/>
                            <a:pt x="22" y="136"/>
                            <a:pt x="23" y="141"/>
                          </a:cubicBezTo>
                          <a:cubicBezTo>
                            <a:pt x="24" y="145"/>
                            <a:pt x="22" y="150"/>
                            <a:pt x="21" y="154"/>
                          </a:cubicBezTo>
                          <a:cubicBezTo>
                            <a:pt x="25" y="154"/>
                            <a:pt x="28" y="153"/>
                            <a:pt x="31" y="157"/>
                          </a:cubicBezTo>
                          <a:cubicBezTo>
                            <a:pt x="32" y="158"/>
                            <a:pt x="32" y="159"/>
                            <a:pt x="33" y="160"/>
                          </a:cubicBezTo>
                          <a:cubicBezTo>
                            <a:pt x="35" y="161"/>
                            <a:pt x="38" y="161"/>
                            <a:pt x="41" y="162"/>
                          </a:cubicBezTo>
                          <a:cubicBezTo>
                            <a:pt x="46" y="163"/>
                            <a:pt x="63" y="162"/>
                            <a:pt x="64" y="170"/>
                          </a:cubicBezTo>
                          <a:cubicBezTo>
                            <a:pt x="65" y="174"/>
                            <a:pt x="60" y="175"/>
                            <a:pt x="64" y="180"/>
                          </a:cubicBezTo>
                          <a:cubicBezTo>
                            <a:pt x="66" y="183"/>
                            <a:pt x="70" y="185"/>
                            <a:pt x="73" y="182"/>
                          </a:cubicBezTo>
                          <a:cubicBezTo>
                            <a:pt x="77" y="180"/>
                            <a:pt x="79" y="176"/>
                            <a:pt x="84" y="176"/>
                          </a:cubicBezTo>
                          <a:cubicBezTo>
                            <a:pt x="89" y="175"/>
                            <a:pt x="96" y="177"/>
                            <a:pt x="100" y="180"/>
                          </a:cubicBezTo>
                          <a:cubicBezTo>
                            <a:pt x="102" y="183"/>
                            <a:pt x="102" y="190"/>
                            <a:pt x="106" y="191"/>
                          </a:cubicBezTo>
                          <a:cubicBezTo>
                            <a:pt x="111" y="193"/>
                            <a:pt x="116" y="188"/>
                            <a:pt x="121" y="192"/>
                          </a:cubicBezTo>
                          <a:cubicBezTo>
                            <a:pt x="125" y="195"/>
                            <a:pt x="129" y="200"/>
                            <a:pt x="131" y="204"/>
                          </a:cubicBezTo>
                          <a:cubicBezTo>
                            <a:pt x="134" y="209"/>
                            <a:pt x="136" y="213"/>
                            <a:pt x="142" y="212"/>
                          </a:cubicBezTo>
                          <a:cubicBezTo>
                            <a:pt x="146" y="212"/>
                            <a:pt x="149" y="209"/>
                            <a:pt x="153" y="209"/>
                          </a:cubicBezTo>
                          <a:cubicBezTo>
                            <a:pt x="158" y="209"/>
                            <a:pt x="160" y="214"/>
                            <a:pt x="163" y="217"/>
                          </a:cubicBezTo>
                          <a:cubicBezTo>
                            <a:pt x="168" y="220"/>
                            <a:pt x="172" y="217"/>
                            <a:pt x="177" y="216"/>
                          </a:cubicBezTo>
                          <a:cubicBezTo>
                            <a:pt x="183" y="215"/>
                            <a:pt x="187" y="217"/>
                            <a:pt x="193" y="217"/>
                          </a:cubicBezTo>
                          <a:cubicBezTo>
                            <a:pt x="204" y="218"/>
                            <a:pt x="213" y="210"/>
                            <a:pt x="224" y="215"/>
                          </a:cubicBezTo>
                          <a:cubicBezTo>
                            <a:pt x="228" y="217"/>
                            <a:pt x="232" y="221"/>
                            <a:pt x="236" y="223"/>
                          </a:cubicBezTo>
                          <a:cubicBezTo>
                            <a:pt x="240" y="224"/>
                            <a:pt x="243" y="225"/>
                            <a:pt x="247" y="227"/>
                          </a:cubicBezTo>
                          <a:cubicBezTo>
                            <a:pt x="248" y="226"/>
                            <a:pt x="245" y="221"/>
                            <a:pt x="245" y="219"/>
                          </a:cubicBezTo>
                          <a:cubicBezTo>
                            <a:pt x="245" y="216"/>
                            <a:pt x="244" y="211"/>
                            <a:pt x="245" y="208"/>
                          </a:cubicBezTo>
                          <a:cubicBezTo>
                            <a:pt x="247" y="204"/>
                            <a:pt x="253" y="200"/>
                            <a:pt x="256" y="197"/>
                          </a:cubicBezTo>
                          <a:cubicBezTo>
                            <a:pt x="262" y="191"/>
                            <a:pt x="266" y="185"/>
                            <a:pt x="273" y="181"/>
                          </a:cubicBezTo>
                          <a:cubicBezTo>
                            <a:pt x="279" y="177"/>
                            <a:pt x="286" y="176"/>
                            <a:pt x="284" y="166"/>
                          </a:cubicBezTo>
                          <a:cubicBezTo>
                            <a:pt x="283" y="164"/>
                            <a:pt x="282" y="162"/>
                            <a:pt x="283" y="161"/>
                          </a:cubicBezTo>
                          <a:cubicBezTo>
                            <a:pt x="283" y="160"/>
                            <a:pt x="284" y="159"/>
                            <a:pt x="284" y="158"/>
                          </a:cubicBezTo>
                          <a:cubicBezTo>
                            <a:pt x="284" y="155"/>
                            <a:pt x="282" y="152"/>
                            <a:pt x="280" y="150"/>
                          </a:cubicBezTo>
                          <a:cubicBezTo>
                            <a:pt x="276" y="143"/>
                            <a:pt x="272" y="137"/>
                            <a:pt x="270" y="129"/>
                          </a:cubicBezTo>
                          <a:cubicBezTo>
                            <a:pt x="269" y="122"/>
                            <a:pt x="272" y="115"/>
                            <a:pt x="267" y="110"/>
                          </a:cubicBezTo>
                          <a:cubicBezTo>
                            <a:pt x="265" y="108"/>
                            <a:pt x="261" y="105"/>
                            <a:pt x="262" y="102"/>
                          </a:cubicBezTo>
                          <a:cubicBezTo>
                            <a:pt x="262" y="98"/>
                            <a:pt x="267" y="96"/>
                            <a:pt x="269" y="94"/>
                          </a:cubicBezTo>
                          <a:cubicBezTo>
                            <a:pt x="269" y="94"/>
                            <a:pt x="269" y="94"/>
                            <a:pt x="269" y="94"/>
                          </a:cubicBezTo>
                          <a:cubicBezTo>
                            <a:pt x="275" y="90"/>
                            <a:pt x="280" y="86"/>
                            <a:pt x="281" y="78"/>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18" name="Freeform 567">
                      <a:extLst>
                        <a:ext uri="{FF2B5EF4-FFF2-40B4-BE49-F238E27FC236}">
                          <a16:creationId xmlns:a16="http://schemas.microsoft.com/office/drawing/2014/main" id="{9B0A1837-EE8E-40BA-9469-F09A326112AD}"/>
                        </a:ext>
                      </a:extLst>
                    </p:cNvPr>
                    <p:cNvSpPr>
                      <a:spLocks/>
                    </p:cNvSpPr>
                    <p:nvPr/>
                  </p:nvSpPr>
                  <p:spPr bwMode="auto">
                    <a:xfrm>
                      <a:off x="6460973" y="2643868"/>
                      <a:ext cx="3175" cy="1588"/>
                    </a:xfrm>
                    <a:custGeom>
                      <a:avLst/>
                      <a:gdLst>
                        <a:gd name="T0" fmla="*/ 3 w 3"/>
                        <a:gd name="T1" fmla="*/ 0 h 2"/>
                        <a:gd name="T2" fmla="*/ 3 w 3"/>
                        <a:gd name="T3" fmla="*/ 0 h 2"/>
                        <a:gd name="T4" fmla="*/ 3 w 3"/>
                        <a:gd name="T5" fmla="*/ 0 h 2"/>
                      </a:gdLst>
                      <a:ahLst/>
                      <a:cxnLst>
                        <a:cxn ang="0">
                          <a:pos x="T0" y="T1"/>
                        </a:cxn>
                        <a:cxn ang="0">
                          <a:pos x="T2" y="T3"/>
                        </a:cxn>
                        <a:cxn ang="0">
                          <a:pos x="T4" y="T5"/>
                        </a:cxn>
                      </a:cxnLst>
                      <a:rect l="0" t="0" r="r" b="b"/>
                      <a:pathLst>
                        <a:path w="3" h="2">
                          <a:moveTo>
                            <a:pt x="3" y="0"/>
                          </a:moveTo>
                          <a:cubicBezTo>
                            <a:pt x="3" y="0"/>
                            <a:pt x="3" y="0"/>
                            <a:pt x="3" y="0"/>
                          </a:cubicBezTo>
                          <a:cubicBezTo>
                            <a:pt x="3" y="0"/>
                            <a:pt x="0" y="2"/>
                            <a:pt x="3"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19" name="Freeform 613">
                      <a:extLst>
                        <a:ext uri="{FF2B5EF4-FFF2-40B4-BE49-F238E27FC236}">
                          <a16:creationId xmlns:a16="http://schemas.microsoft.com/office/drawing/2014/main" id="{652C56FD-A47B-4F50-AE79-3EDADE925594}"/>
                        </a:ext>
                      </a:extLst>
                    </p:cNvPr>
                    <p:cNvSpPr>
                      <a:spLocks/>
                    </p:cNvSpPr>
                    <p:nvPr/>
                  </p:nvSpPr>
                  <p:spPr bwMode="auto">
                    <a:xfrm>
                      <a:off x="5889472" y="1746920"/>
                      <a:ext cx="817564" cy="657233"/>
                    </a:xfrm>
                    <a:custGeom>
                      <a:avLst/>
                      <a:gdLst>
                        <a:gd name="T0" fmla="*/ 52 w 759"/>
                        <a:gd name="T1" fmla="*/ 513 h 617"/>
                        <a:gd name="T2" fmla="*/ 28 w 759"/>
                        <a:gd name="T3" fmla="*/ 543 h 617"/>
                        <a:gd name="T4" fmla="*/ 38 w 759"/>
                        <a:gd name="T5" fmla="*/ 564 h 617"/>
                        <a:gd name="T6" fmla="*/ 18 w 759"/>
                        <a:gd name="T7" fmla="*/ 580 h 617"/>
                        <a:gd name="T8" fmla="*/ 44 w 759"/>
                        <a:gd name="T9" fmla="*/ 611 h 617"/>
                        <a:gd name="T10" fmla="*/ 106 w 759"/>
                        <a:gd name="T11" fmla="*/ 597 h 617"/>
                        <a:gd name="T12" fmla="*/ 146 w 759"/>
                        <a:gd name="T13" fmla="*/ 572 h 617"/>
                        <a:gd name="T14" fmla="*/ 163 w 759"/>
                        <a:gd name="T15" fmla="*/ 555 h 617"/>
                        <a:gd name="T16" fmla="*/ 191 w 759"/>
                        <a:gd name="T17" fmla="*/ 568 h 617"/>
                        <a:gd name="T18" fmla="*/ 218 w 759"/>
                        <a:gd name="T19" fmla="*/ 486 h 617"/>
                        <a:gd name="T20" fmla="*/ 200 w 759"/>
                        <a:gd name="T21" fmla="*/ 384 h 617"/>
                        <a:gd name="T22" fmla="*/ 272 w 759"/>
                        <a:gd name="T23" fmla="*/ 290 h 617"/>
                        <a:gd name="T24" fmla="*/ 324 w 759"/>
                        <a:gd name="T25" fmla="*/ 185 h 617"/>
                        <a:gd name="T26" fmla="*/ 426 w 759"/>
                        <a:gd name="T27" fmla="*/ 139 h 617"/>
                        <a:gd name="T28" fmla="*/ 480 w 759"/>
                        <a:gd name="T29" fmla="*/ 95 h 617"/>
                        <a:gd name="T30" fmla="*/ 581 w 759"/>
                        <a:gd name="T31" fmla="*/ 123 h 617"/>
                        <a:gd name="T32" fmla="*/ 673 w 759"/>
                        <a:gd name="T33" fmla="*/ 59 h 617"/>
                        <a:gd name="T34" fmla="*/ 750 w 759"/>
                        <a:gd name="T35" fmla="*/ 78 h 617"/>
                        <a:gd name="T36" fmla="*/ 719 w 759"/>
                        <a:gd name="T37" fmla="*/ 70 h 617"/>
                        <a:gd name="T38" fmla="*/ 720 w 759"/>
                        <a:gd name="T39" fmla="*/ 52 h 617"/>
                        <a:gd name="T40" fmla="*/ 730 w 759"/>
                        <a:gd name="T41" fmla="*/ 24 h 617"/>
                        <a:gd name="T42" fmla="*/ 679 w 759"/>
                        <a:gd name="T43" fmla="*/ 36 h 617"/>
                        <a:gd name="T44" fmla="*/ 679 w 759"/>
                        <a:gd name="T45" fmla="*/ 12 h 617"/>
                        <a:gd name="T46" fmla="*/ 655 w 759"/>
                        <a:gd name="T47" fmla="*/ 13 h 617"/>
                        <a:gd name="T48" fmla="*/ 624 w 759"/>
                        <a:gd name="T49" fmla="*/ 27 h 617"/>
                        <a:gd name="T50" fmla="*/ 593 w 759"/>
                        <a:gd name="T51" fmla="*/ 39 h 617"/>
                        <a:gd name="T52" fmla="*/ 593 w 759"/>
                        <a:gd name="T53" fmla="*/ 8 h 617"/>
                        <a:gd name="T54" fmla="*/ 563 w 759"/>
                        <a:gd name="T55" fmla="*/ 22 h 617"/>
                        <a:gd name="T56" fmla="*/ 536 w 759"/>
                        <a:gd name="T57" fmla="*/ 55 h 617"/>
                        <a:gd name="T58" fmla="*/ 495 w 759"/>
                        <a:gd name="T59" fmla="*/ 59 h 617"/>
                        <a:gd name="T60" fmla="*/ 464 w 759"/>
                        <a:gd name="T61" fmla="*/ 64 h 617"/>
                        <a:gd name="T62" fmla="*/ 439 w 759"/>
                        <a:gd name="T63" fmla="*/ 85 h 617"/>
                        <a:gd name="T64" fmla="*/ 422 w 759"/>
                        <a:gd name="T65" fmla="*/ 83 h 617"/>
                        <a:gd name="T66" fmla="*/ 419 w 759"/>
                        <a:gd name="T67" fmla="*/ 91 h 617"/>
                        <a:gd name="T68" fmla="*/ 378 w 759"/>
                        <a:gd name="T69" fmla="*/ 95 h 617"/>
                        <a:gd name="T70" fmla="*/ 364 w 759"/>
                        <a:gd name="T71" fmla="*/ 124 h 617"/>
                        <a:gd name="T72" fmla="*/ 359 w 759"/>
                        <a:gd name="T73" fmla="*/ 132 h 617"/>
                        <a:gd name="T74" fmla="*/ 341 w 759"/>
                        <a:gd name="T75" fmla="*/ 152 h 617"/>
                        <a:gd name="T76" fmla="*/ 320 w 759"/>
                        <a:gd name="T77" fmla="*/ 156 h 617"/>
                        <a:gd name="T78" fmla="*/ 302 w 759"/>
                        <a:gd name="T79" fmla="*/ 173 h 617"/>
                        <a:gd name="T80" fmla="*/ 286 w 759"/>
                        <a:gd name="T81" fmla="*/ 189 h 617"/>
                        <a:gd name="T82" fmla="*/ 275 w 759"/>
                        <a:gd name="T83" fmla="*/ 208 h 617"/>
                        <a:gd name="T84" fmla="*/ 230 w 759"/>
                        <a:gd name="T85" fmla="*/ 239 h 617"/>
                        <a:gd name="T86" fmla="*/ 231 w 759"/>
                        <a:gd name="T87" fmla="*/ 255 h 617"/>
                        <a:gd name="T88" fmla="*/ 218 w 759"/>
                        <a:gd name="T89" fmla="*/ 280 h 617"/>
                        <a:gd name="T90" fmla="*/ 228 w 759"/>
                        <a:gd name="T91" fmla="*/ 292 h 617"/>
                        <a:gd name="T92" fmla="*/ 195 w 759"/>
                        <a:gd name="T93" fmla="*/ 315 h 617"/>
                        <a:gd name="T94" fmla="*/ 153 w 759"/>
                        <a:gd name="T95" fmla="*/ 343 h 617"/>
                        <a:gd name="T96" fmla="*/ 142 w 759"/>
                        <a:gd name="T97" fmla="*/ 368 h 617"/>
                        <a:gd name="T98" fmla="*/ 174 w 759"/>
                        <a:gd name="T99" fmla="*/ 350 h 617"/>
                        <a:gd name="T100" fmla="*/ 153 w 759"/>
                        <a:gd name="T101" fmla="*/ 380 h 617"/>
                        <a:gd name="T102" fmla="*/ 115 w 759"/>
                        <a:gd name="T103" fmla="*/ 388 h 617"/>
                        <a:gd name="T104" fmla="*/ 100 w 759"/>
                        <a:gd name="T105" fmla="*/ 412 h 617"/>
                        <a:gd name="T106" fmla="*/ 72 w 759"/>
                        <a:gd name="T107" fmla="*/ 411 h 617"/>
                        <a:gd name="T108" fmla="*/ 50 w 759"/>
                        <a:gd name="T109" fmla="*/ 421 h 617"/>
                        <a:gd name="T110" fmla="*/ 45 w 759"/>
                        <a:gd name="T111" fmla="*/ 427 h 617"/>
                        <a:gd name="T112" fmla="*/ 20 w 759"/>
                        <a:gd name="T113" fmla="*/ 440 h 617"/>
                        <a:gd name="T114" fmla="*/ 33 w 759"/>
                        <a:gd name="T115" fmla="*/ 452 h 617"/>
                        <a:gd name="T116" fmla="*/ 15 w 759"/>
                        <a:gd name="T117" fmla="*/ 468 h 617"/>
                        <a:gd name="T118" fmla="*/ 41 w 759"/>
                        <a:gd name="T119" fmla="*/ 473 h 617"/>
                        <a:gd name="T120" fmla="*/ 59 w 759"/>
                        <a:gd name="T121" fmla="*/ 486 h 617"/>
                        <a:gd name="T122" fmla="*/ 4 w 759"/>
                        <a:gd name="T123" fmla="*/ 489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59" h="617">
                          <a:moveTo>
                            <a:pt x="9" y="522"/>
                          </a:moveTo>
                          <a:cubicBezTo>
                            <a:pt x="10" y="521"/>
                            <a:pt x="11" y="518"/>
                            <a:pt x="13" y="517"/>
                          </a:cubicBezTo>
                          <a:cubicBezTo>
                            <a:pt x="16" y="516"/>
                            <a:pt x="16" y="519"/>
                            <a:pt x="17" y="521"/>
                          </a:cubicBezTo>
                          <a:cubicBezTo>
                            <a:pt x="20" y="526"/>
                            <a:pt x="24" y="526"/>
                            <a:pt x="27" y="522"/>
                          </a:cubicBezTo>
                          <a:cubicBezTo>
                            <a:pt x="31" y="517"/>
                            <a:pt x="35" y="513"/>
                            <a:pt x="41" y="511"/>
                          </a:cubicBezTo>
                          <a:cubicBezTo>
                            <a:pt x="44" y="510"/>
                            <a:pt x="47" y="509"/>
                            <a:pt x="50" y="509"/>
                          </a:cubicBezTo>
                          <a:cubicBezTo>
                            <a:pt x="52" y="508"/>
                            <a:pt x="58" y="508"/>
                            <a:pt x="59" y="511"/>
                          </a:cubicBezTo>
                          <a:cubicBezTo>
                            <a:pt x="59" y="511"/>
                            <a:pt x="53" y="512"/>
                            <a:pt x="52" y="513"/>
                          </a:cubicBezTo>
                          <a:cubicBezTo>
                            <a:pt x="49" y="514"/>
                            <a:pt x="49" y="519"/>
                            <a:pt x="47" y="521"/>
                          </a:cubicBezTo>
                          <a:cubicBezTo>
                            <a:pt x="46" y="522"/>
                            <a:pt x="44" y="528"/>
                            <a:pt x="42" y="528"/>
                          </a:cubicBezTo>
                          <a:cubicBezTo>
                            <a:pt x="39" y="527"/>
                            <a:pt x="42" y="523"/>
                            <a:pt x="42" y="522"/>
                          </a:cubicBezTo>
                          <a:cubicBezTo>
                            <a:pt x="45" y="512"/>
                            <a:pt x="31" y="520"/>
                            <a:pt x="31" y="525"/>
                          </a:cubicBezTo>
                          <a:cubicBezTo>
                            <a:pt x="31" y="527"/>
                            <a:pt x="36" y="527"/>
                            <a:pt x="35" y="529"/>
                          </a:cubicBezTo>
                          <a:cubicBezTo>
                            <a:pt x="34" y="531"/>
                            <a:pt x="30" y="531"/>
                            <a:pt x="28" y="531"/>
                          </a:cubicBezTo>
                          <a:cubicBezTo>
                            <a:pt x="27" y="532"/>
                            <a:pt x="20" y="539"/>
                            <a:pt x="20" y="540"/>
                          </a:cubicBezTo>
                          <a:cubicBezTo>
                            <a:pt x="21" y="543"/>
                            <a:pt x="27" y="539"/>
                            <a:pt x="28" y="543"/>
                          </a:cubicBezTo>
                          <a:cubicBezTo>
                            <a:pt x="29" y="547"/>
                            <a:pt x="23" y="548"/>
                            <a:pt x="21" y="549"/>
                          </a:cubicBezTo>
                          <a:cubicBezTo>
                            <a:pt x="17" y="549"/>
                            <a:pt x="9" y="553"/>
                            <a:pt x="18" y="555"/>
                          </a:cubicBezTo>
                          <a:cubicBezTo>
                            <a:pt x="20" y="555"/>
                            <a:pt x="25" y="556"/>
                            <a:pt x="28" y="555"/>
                          </a:cubicBezTo>
                          <a:cubicBezTo>
                            <a:pt x="31" y="553"/>
                            <a:pt x="32" y="551"/>
                            <a:pt x="36" y="550"/>
                          </a:cubicBezTo>
                          <a:cubicBezTo>
                            <a:pt x="37" y="550"/>
                            <a:pt x="42" y="549"/>
                            <a:pt x="43" y="551"/>
                          </a:cubicBezTo>
                          <a:cubicBezTo>
                            <a:pt x="44" y="553"/>
                            <a:pt x="39" y="556"/>
                            <a:pt x="37" y="556"/>
                          </a:cubicBezTo>
                          <a:cubicBezTo>
                            <a:pt x="36" y="557"/>
                            <a:pt x="30" y="558"/>
                            <a:pt x="33" y="560"/>
                          </a:cubicBezTo>
                          <a:cubicBezTo>
                            <a:pt x="34" y="562"/>
                            <a:pt x="39" y="560"/>
                            <a:pt x="38" y="564"/>
                          </a:cubicBezTo>
                          <a:cubicBezTo>
                            <a:pt x="38" y="568"/>
                            <a:pt x="23" y="568"/>
                            <a:pt x="28" y="573"/>
                          </a:cubicBezTo>
                          <a:cubicBezTo>
                            <a:pt x="29" y="576"/>
                            <a:pt x="32" y="575"/>
                            <a:pt x="34" y="574"/>
                          </a:cubicBezTo>
                          <a:cubicBezTo>
                            <a:pt x="35" y="574"/>
                            <a:pt x="46" y="571"/>
                            <a:pt x="43" y="575"/>
                          </a:cubicBezTo>
                          <a:cubicBezTo>
                            <a:pt x="42" y="576"/>
                            <a:pt x="37" y="576"/>
                            <a:pt x="35" y="577"/>
                          </a:cubicBezTo>
                          <a:cubicBezTo>
                            <a:pt x="34" y="578"/>
                            <a:pt x="33" y="579"/>
                            <a:pt x="33" y="580"/>
                          </a:cubicBezTo>
                          <a:cubicBezTo>
                            <a:pt x="32" y="582"/>
                            <a:pt x="33" y="583"/>
                            <a:pt x="32" y="584"/>
                          </a:cubicBezTo>
                          <a:cubicBezTo>
                            <a:pt x="29" y="587"/>
                            <a:pt x="28" y="582"/>
                            <a:pt x="26" y="581"/>
                          </a:cubicBezTo>
                          <a:cubicBezTo>
                            <a:pt x="24" y="580"/>
                            <a:pt x="20" y="580"/>
                            <a:pt x="18" y="580"/>
                          </a:cubicBezTo>
                          <a:cubicBezTo>
                            <a:pt x="15" y="579"/>
                            <a:pt x="16" y="579"/>
                            <a:pt x="14" y="581"/>
                          </a:cubicBezTo>
                          <a:cubicBezTo>
                            <a:pt x="13" y="582"/>
                            <a:pt x="12" y="583"/>
                            <a:pt x="12" y="585"/>
                          </a:cubicBezTo>
                          <a:cubicBezTo>
                            <a:pt x="12" y="587"/>
                            <a:pt x="12" y="591"/>
                            <a:pt x="14" y="593"/>
                          </a:cubicBezTo>
                          <a:cubicBezTo>
                            <a:pt x="16" y="595"/>
                            <a:pt x="20" y="596"/>
                            <a:pt x="23" y="598"/>
                          </a:cubicBezTo>
                          <a:cubicBezTo>
                            <a:pt x="25" y="600"/>
                            <a:pt x="28" y="603"/>
                            <a:pt x="31" y="604"/>
                          </a:cubicBezTo>
                          <a:cubicBezTo>
                            <a:pt x="33" y="606"/>
                            <a:pt x="35" y="607"/>
                            <a:pt x="39" y="607"/>
                          </a:cubicBezTo>
                          <a:cubicBezTo>
                            <a:pt x="40" y="607"/>
                            <a:pt x="47" y="605"/>
                            <a:pt x="48" y="607"/>
                          </a:cubicBezTo>
                          <a:cubicBezTo>
                            <a:pt x="48" y="608"/>
                            <a:pt x="45" y="610"/>
                            <a:pt x="44" y="611"/>
                          </a:cubicBezTo>
                          <a:cubicBezTo>
                            <a:pt x="44" y="614"/>
                            <a:pt x="46" y="616"/>
                            <a:pt x="48" y="617"/>
                          </a:cubicBezTo>
                          <a:cubicBezTo>
                            <a:pt x="51" y="617"/>
                            <a:pt x="54" y="617"/>
                            <a:pt x="56" y="615"/>
                          </a:cubicBezTo>
                          <a:cubicBezTo>
                            <a:pt x="57" y="614"/>
                            <a:pt x="57" y="612"/>
                            <a:pt x="59" y="612"/>
                          </a:cubicBezTo>
                          <a:cubicBezTo>
                            <a:pt x="60" y="612"/>
                            <a:pt x="60" y="613"/>
                            <a:pt x="61" y="614"/>
                          </a:cubicBezTo>
                          <a:cubicBezTo>
                            <a:pt x="63" y="616"/>
                            <a:pt x="65" y="616"/>
                            <a:pt x="68" y="615"/>
                          </a:cubicBezTo>
                          <a:cubicBezTo>
                            <a:pt x="71" y="614"/>
                            <a:pt x="73" y="613"/>
                            <a:pt x="77" y="613"/>
                          </a:cubicBezTo>
                          <a:cubicBezTo>
                            <a:pt x="84" y="613"/>
                            <a:pt x="89" y="609"/>
                            <a:pt x="95" y="607"/>
                          </a:cubicBezTo>
                          <a:cubicBezTo>
                            <a:pt x="100" y="605"/>
                            <a:pt x="102" y="601"/>
                            <a:pt x="106" y="597"/>
                          </a:cubicBezTo>
                          <a:cubicBezTo>
                            <a:pt x="109" y="594"/>
                            <a:pt x="112" y="593"/>
                            <a:pt x="114" y="590"/>
                          </a:cubicBezTo>
                          <a:cubicBezTo>
                            <a:pt x="115" y="589"/>
                            <a:pt x="115" y="588"/>
                            <a:pt x="116" y="587"/>
                          </a:cubicBezTo>
                          <a:cubicBezTo>
                            <a:pt x="118" y="586"/>
                            <a:pt x="120" y="586"/>
                            <a:pt x="121" y="585"/>
                          </a:cubicBezTo>
                          <a:cubicBezTo>
                            <a:pt x="123" y="584"/>
                            <a:pt x="121" y="580"/>
                            <a:pt x="124" y="579"/>
                          </a:cubicBezTo>
                          <a:cubicBezTo>
                            <a:pt x="126" y="578"/>
                            <a:pt x="130" y="580"/>
                            <a:pt x="131" y="577"/>
                          </a:cubicBezTo>
                          <a:cubicBezTo>
                            <a:pt x="131" y="575"/>
                            <a:pt x="127" y="573"/>
                            <a:pt x="128" y="570"/>
                          </a:cubicBezTo>
                          <a:cubicBezTo>
                            <a:pt x="130" y="567"/>
                            <a:pt x="135" y="573"/>
                            <a:pt x="137" y="574"/>
                          </a:cubicBezTo>
                          <a:cubicBezTo>
                            <a:pt x="140" y="575"/>
                            <a:pt x="144" y="575"/>
                            <a:pt x="146" y="572"/>
                          </a:cubicBezTo>
                          <a:cubicBezTo>
                            <a:pt x="148" y="571"/>
                            <a:pt x="148" y="570"/>
                            <a:pt x="149" y="568"/>
                          </a:cubicBezTo>
                          <a:cubicBezTo>
                            <a:pt x="150" y="567"/>
                            <a:pt x="152" y="566"/>
                            <a:pt x="153" y="565"/>
                          </a:cubicBezTo>
                          <a:cubicBezTo>
                            <a:pt x="158" y="559"/>
                            <a:pt x="146" y="556"/>
                            <a:pt x="150" y="551"/>
                          </a:cubicBezTo>
                          <a:cubicBezTo>
                            <a:pt x="152" y="549"/>
                            <a:pt x="156" y="550"/>
                            <a:pt x="157" y="547"/>
                          </a:cubicBezTo>
                          <a:cubicBezTo>
                            <a:pt x="159" y="543"/>
                            <a:pt x="155" y="539"/>
                            <a:pt x="159" y="537"/>
                          </a:cubicBezTo>
                          <a:cubicBezTo>
                            <a:pt x="161" y="535"/>
                            <a:pt x="165" y="537"/>
                            <a:pt x="165" y="540"/>
                          </a:cubicBezTo>
                          <a:cubicBezTo>
                            <a:pt x="164" y="543"/>
                            <a:pt x="161" y="543"/>
                            <a:pt x="162" y="547"/>
                          </a:cubicBezTo>
                          <a:cubicBezTo>
                            <a:pt x="162" y="550"/>
                            <a:pt x="163" y="552"/>
                            <a:pt x="163" y="555"/>
                          </a:cubicBezTo>
                          <a:cubicBezTo>
                            <a:pt x="162" y="559"/>
                            <a:pt x="164" y="560"/>
                            <a:pt x="165" y="563"/>
                          </a:cubicBezTo>
                          <a:cubicBezTo>
                            <a:pt x="167" y="566"/>
                            <a:pt x="167" y="566"/>
                            <a:pt x="171" y="567"/>
                          </a:cubicBezTo>
                          <a:cubicBezTo>
                            <a:pt x="172" y="568"/>
                            <a:pt x="173" y="568"/>
                            <a:pt x="174" y="568"/>
                          </a:cubicBezTo>
                          <a:cubicBezTo>
                            <a:pt x="175" y="569"/>
                            <a:pt x="175" y="568"/>
                            <a:pt x="175" y="568"/>
                          </a:cubicBezTo>
                          <a:cubicBezTo>
                            <a:pt x="176" y="569"/>
                            <a:pt x="176" y="570"/>
                            <a:pt x="176" y="571"/>
                          </a:cubicBezTo>
                          <a:cubicBezTo>
                            <a:pt x="177" y="572"/>
                            <a:pt x="179" y="571"/>
                            <a:pt x="181" y="572"/>
                          </a:cubicBezTo>
                          <a:cubicBezTo>
                            <a:pt x="183" y="572"/>
                            <a:pt x="185" y="574"/>
                            <a:pt x="187" y="574"/>
                          </a:cubicBezTo>
                          <a:cubicBezTo>
                            <a:pt x="191" y="574"/>
                            <a:pt x="191" y="571"/>
                            <a:pt x="191" y="568"/>
                          </a:cubicBezTo>
                          <a:cubicBezTo>
                            <a:pt x="192" y="561"/>
                            <a:pt x="189" y="552"/>
                            <a:pt x="192" y="545"/>
                          </a:cubicBezTo>
                          <a:cubicBezTo>
                            <a:pt x="193" y="544"/>
                            <a:pt x="194" y="543"/>
                            <a:pt x="194" y="541"/>
                          </a:cubicBezTo>
                          <a:cubicBezTo>
                            <a:pt x="195" y="540"/>
                            <a:pt x="195" y="538"/>
                            <a:pt x="196" y="536"/>
                          </a:cubicBezTo>
                          <a:cubicBezTo>
                            <a:pt x="198" y="534"/>
                            <a:pt x="200" y="533"/>
                            <a:pt x="203" y="532"/>
                          </a:cubicBezTo>
                          <a:cubicBezTo>
                            <a:pt x="212" y="529"/>
                            <a:pt x="211" y="521"/>
                            <a:pt x="214" y="513"/>
                          </a:cubicBezTo>
                          <a:cubicBezTo>
                            <a:pt x="215" y="509"/>
                            <a:pt x="213" y="506"/>
                            <a:pt x="211" y="501"/>
                          </a:cubicBezTo>
                          <a:cubicBezTo>
                            <a:pt x="209" y="497"/>
                            <a:pt x="202" y="492"/>
                            <a:pt x="208" y="488"/>
                          </a:cubicBezTo>
                          <a:cubicBezTo>
                            <a:pt x="211" y="485"/>
                            <a:pt x="214" y="486"/>
                            <a:pt x="218" y="486"/>
                          </a:cubicBezTo>
                          <a:cubicBezTo>
                            <a:pt x="221" y="485"/>
                            <a:pt x="221" y="483"/>
                            <a:pt x="222" y="479"/>
                          </a:cubicBezTo>
                          <a:cubicBezTo>
                            <a:pt x="224" y="473"/>
                            <a:pt x="218" y="470"/>
                            <a:pt x="213" y="466"/>
                          </a:cubicBezTo>
                          <a:cubicBezTo>
                            <a:pt x="206" y="462"/>
                            <a:pt x="204" y="459"/>
                            <a:pt x="205" y="451"/>
                          </a:cubicBezTo>
                          <a:cubicBezTo>
                            <a:pt x="206" y="444"/>
                            <a:pt x="209" y="435"/>
                            <a:pt x="207" y="428"/>
                          </a:cubicBezTo>
                          <a:cubicBezTo>
                            <a:pt x="206" y="424"/>
                            <a:pt x="203" y="422"/>
                            <a:pt x="203" y="418"/>
                          </a:cubicBezTo>
                          <a:cubicBezTo>
                            <a:pt x="202" y="414"/>
                            <a:pt x="203" y="410"/>
                            <a:pt x="204" y="406"/>
                          </a:cubicBezTo>
                          <a:cubicBezTo>
                            <a:pt x="206" y="402"/>
                            <a:pt x="205" y="399"/>
                            <a:pt x="203" y="395"/>
                          </a:cubicBezTo>
                          <a:cubicBezTo>
                            <a:pt x="201" y="391"/>
                            <a:pt x="200" y="388"/>
                            <a:pt x="200" y="384"/>
                          </a:cubicBezTo>
                          <a:cubicBezTo>
                            <a:pt x="201" y="376"/>
                            <a:pt x="207" y="369"/>
                            <a:pt x="212" y="363"/>
                          </a:cubicBezTo>
                          <a:cubicBezTo>
                            <a:pt x="217" y="357"/>
                            <a:pt x="221" y="351"/>
                            <a:pt x="227" y="348"/>
                          </a:cubicBezTo>
                          <a:cubicBezTo>
                            <a:pt x="236" y="344"/>
                            <a:pt x="242" y="346"/>
                            <a:pt x="250" y="348"/>
                          </a:cubicBezTo>
                          <a:cubicBezTo>
                            <a:pt x="257" y="350"/>
                            <a:pt x="262" y="339"/>
                            <a:pt x="259" y="333"/>
                          </a:cubicBezTo>
                          <a:cubicBezTo>
                            <a:pt x="259" y="331"/>
                            <a:pt x="256" y="331"/>
                            <a:pt x="255" y="329"/>
                          </a:cubicBezTo>
                          <a:cubicBezTo>
                            <a:pt x="253" y="326"/>
                            <a:pt x="252" y="323"/>
                            <a:pt x="253" y="320"/>
                          </a:cubicBezTo>
                          <a:cubicBezTo>
                            <a:pt x="254" y="313"/>
                            <a:pt x="259" y="310"/>
                            <a:pt x="263" y="305"/>
                          </a:cubicBezTo>
                          <a:cubicBezTo>
                            <a:pt x="267" y="301"/>
                            <a:pt x="270" y="295"/>
                            <a:pt x="272" y="290"/>
                          </a:cubicBezTo>
                          <a:cubicBezTo>
                            <a:pt x="274" y="283"/>
                            <a:pt x="274" y="274"/>
                            <a:pt x="274" y="267"/>
                          </a:cubicBezTo>
                          <a:cubicBezTo>
                            <a:pt x="274" y="263"/>
                            <a:pt x="273" y="258"/>
                            <a:pt x="275" y="255"/>
                          </a:cubicBezTo>
                          <a:cubicBezTo>
                            <a:pt x="276" y="251"/>
                            <a:pt x="280" y="248"/>
                            <a:pt x="284" y="246"/>
                          </a:cubicBezTo>
                          <a:cubicBezTo>
                            <a:pt x="287" y="245"/>
                            <a:pt x="290" y="244"/>
                            <a:pt x="293" y="242"/>
                          </a:cubicBezTo>
                          <a:cubicBezTo>
                            <a:pt x="297" y="241"/>
                            <a:pt x="298" y="239"/>
                            <a:pt x="299" y="236"/>
                          </a:cubicBezTo>
                          <a:cubicBezTo>
                            <a:pt x="302" y="228"/>
                            <a:pt x="307" y="223"/>
                            <a:pt x="314" y="218"/>
                          </a:cubicBezTo>
                          <a:cubicBezTo>
                            <a:pt x="319" y="214"/>
                            <a:pt x="327" y="208"/>
                            <a:pt x="328" y="201"/>
                          </a:cubicBezTo>
                          <a:cubicBezTo>
                            <a:pt x="329" y="194"/>
                            <a:pt x="320" y="193"/>
                            <a:pt x="324" y="185"/>
                          </a:cubicBezTo>
                          <a:cubicBezTo>
                            <a:pt x="325" y="181"/>
                            <a:pt x="328" y="180"/>
                            <a:pt x="331" y="178"/>
                          </a:cubicBezTo>
                          <a:cubicBezTo>
                            <a:pt x="335" y="175"/>
                            <a:pt x="336" y="173"/>
                            <a:pt x="338" y="168"/>
                          </a:cubicBezTo>
                          <a:cubicBezTo>
                            <a:pt x="341" y="161"/>
                            <a:pt x="346" y="158"/>
                            <a:pt x="353" y="156"/>
                          </a:cubicBezTo>
                          <a:cubicBezTo>
                            <a:pt x="357" y="155"/>
                            <a:pt x="361" y="154"/>
                            <a:pt x="365" y="155"/>
                          </a:cubicBezTo>
                          <a:cubicBezTo>
                            <a:pt x="368" y="156"/>
                            <a:pt x="371" y="158"/>
                            <a:pt x="374" y="156"/>
                          </a:cubicBezTo>
                          <a:cubicBezTo>
                            <a:pt x="380" y="152"/>
                            <a:pt x="376" y="141"/>
                            <a:pt x="381" y="136"/>
                          </a:cubicBezTo>
                          <a:cubicBezTo>
                            <a:pt x="385" y="130"/>
                            <a:pt x="395" y="133"/>
                            <a:pt x="401" y="134"/>
                          </a:cubicBezTo>
                          <a:cubicBezTo>
                            <a:pt x="410" y="135"/>
                            <a:pt x="418" y="137"/>
                            <a:pt x="426" y="139"/>
                          </a:cubicBezTo>
                          <a:cubicBezTo>
                            <a:pt x="429" y="139"/>
                            <a:pt x="431" y="141"/>
                            <a:pt x="433" y="138"/>
                          </a:cubicBezTo>
                          <a:cubicBezTo>
                            <a:pt x="434" y="135"/>
                            <a:pt x="432" y="131"/>
                            <a:pt x="433" y="128"/>
                          </a:cubicBezTo>
                          <a:cubicBezTo>
                            <a:pt x="433" y="125"/>
                            <a:pt x="437" y="124"/>
                            <a:pt x="438" y="121"/>
                          </a:cubicBezTo>
                          <a:cubicBezTo>
                            <a:pt x="440" y="118"/>
                            <a:pt x="437" y="114"/>
                            <a:pt x="437" y="111"/>
                          </a:cubicBezTo>
                          <a:cubicBezTo>
                            <a:pt x="435" y="103"/>
                            <a:pt x="446" y="105"/>
                            <a:pt x="452" y="104"/>
                          </a:cubicBezTo>
                          <a:cubicBezTo>
                            <a:pt x="454" y="104"/>
                            <a:pt x="458" y="104"/>
                            <a:pt x="460" y="103"/>
                          </a:cubicBezTo>
                          <a:cubicBezTo>
                            <a:pt x="463" y="102"/>
                            <a:pt x="463" y="98"/>
                            <a:pt x="465" y="95"/>
                          </a:cubicBezTo>
                          <a:cubicBezTo>
                            <a:pt x="469" y="91"/>
                            <a:pt x="476" y="93"/>
                            <a:pt x="480" y="95"/>
                          </a:cubicBezTo>
                          <a:cubicBezTo>
                            <a:pt x="487" y="99"/>
                            <a:pt x="495" y="105"/>
                            <a:pt x="498" y="112"/>
                          </a:cubicBezTo>
                          <a:cubicBezTo>
                            <a:pt x="498" y="113"/>
                            <a:pt x="498" y="116"/>
                            <a:pt x="500" y="117"/>
                          </a:cubicBezTo>
                          <a:cubicBezTo>
                            <a:pt x="502" y="119"/>
                            <a:pt x="506" y="120"/>
                            <a:pt x="509" y="120"/>
                          </a:cubicBezTo>
                          <a:cubicBezTo>
                            <a:pt x="518" y="121"/>
                            <a:pt x="527" y="121"/>
                            <a:pt x="536" y="120"/>
                          </a:cubicBezTo>
                          <a:cubicBezTo>
                            <a:pt x="540" y="119"/>
                            <a:pt x="542" y="116"/>
                            <a:pt x="546" y="115"/>
                          </a:cubicBezTo>
                          <a:cubicBezTo>
                            <a:pt x="553" y="115"/>
                            <a:pt x="561" y="121"/>
                            <a:pt x="566" y="124"/>
                          </a:cubicBezTo>
                          <a:cubicBezTo>
                            <a:pt x="569" y="125"/>
                            <a:pt x="572" y="128"/>
                            <a:pt x="575" y="128"/>
                          </a:cubicBezTo>
                          <a:cubicBezTo>
                            <a:pt x="578" y="128"/>
                            <a:pt x="580" y="125"/>
                            <a:pt x="581" y="123"/>
                          </a:cubicBezTo>
                          <a:cubicBezTo>
                            <a:pt x="584" y="119"/>
                            <a:pt x="586" y="116"/>
                            <a:pt x="589" y="114"/>
                          </a:cubicBezTo>
                          <a:cubicBezTo>
                            <a:pt x="592" y="112"/>
                            <a:pt x="596" y="114"/>
                            <a:pt x="598" y="112"/>
                          </a:cubicBezTo>
                          <a:cubicBezTo>
                            <a:pt x="600" y="111"/>
                            <a:pt x="600" y="106"/>
                            <a:pt x="600" y="104"/>
                          </a:cubicBezTo>
                          <a:cubicBezTo>
                            <a:pt x="601" y="99"/>
                            <a:pt x="602" y="94"/>
                            <a:pt x="603" y="89"/>
                          </a:cubicBezTo>
                          <a:cubicBezTo>
                            <a:pt x="604" y="81"/>
                            <a:pt x="606" y="75"/>
                            <a:pt x="612" y="69"/>
                          </a:cubicBezTo>
                          <a:cubicBezTo>
                            <a:pt x="618" y="63"/>
                            <a:pt x="623" y="60"/>
                            <a:pt x="631" y="59"/>
                          </a:cubicBezTo>
                          <a:cubicBezTo>
                            <a:pt x="639" y="57"/>
                            <a:pt x="646" y="57"/>
                            <a:pt x="653" y="53"/>
                          </a:cubicBezTo>
                          <a:cubicBezTo>
                            <a:pt x="661" y="49"/>
                            <a:pt x="666" y="55"/>
                            <a:pt x="673" y="59"/>
                          </a:cubicBezTo>
                          <a:cubicBezTo>
                            <a:pt x="680" y="63"/>
                            <a:pt x="688" y="66"/>
                            <a:pt x="695" y="70"/>
                          </a:cubicBezTo>
                          <a:cubicBezTo>
                            <a:pt x="701" y="74"/>
                            <a:pt x="708" y="79"/>
                            <a:pt x="703" y="86"/>
                          </a:cubicBezTo>
                          <a:cubicBezTo>
                            <a:pt x="701" y="88"/>
                            <a:pt x="697" y="90"/>
                            <a:pt x="696" y="93"/>
                          </a:cubicBezTo>
                          <a:cubicBezTo>
                            <a:pt x="694" y="97"/>
                            <a:pt x="697" y="100"/>
                            <a:pt x="698" y="103"/>
                          </a:cubicBezTo>
                          <a:cubicBezTo>
                            <a:pt x="701" y="99"/>
                            <a:pt x="704" y="93"/>
                            <a:pt x="709" y="91"/>
                          </a:cubicBezTo>
                          <a:cubicBezTo>
                            <a:pt x="714" y="89"/>
                            <a:pt x="721" y="91"/>
                            <a:pt x="725" y="86"/>
                          </a:cubicBezTo>
                          <a:cubicBezTo>
                            <a:pt x="728" y="81"/>
                            <a:pt x="728" y="75"/>
                            <a:pt x="736" y="77"/>
                          </a:cubicBezTo>
                          <a:cubicBezTo>
                            <a:pt x="740" y="77"/>
                            <a:pt x="747" y="83"/>
                            <a:pt x="750" y="78"/>
                          </a:cubicBezTo>
                          <a:cubicBezTo>
                            <a:pt x="750" y="77"/>
                            <a:pt x="750" y="73"/>
                            <a:pt x="750" y="71"/>
                          </a:cubicBezTo>
                          <a:cubicBezTo>
                            <a:pt x="750" y="68"/>
                            <a:pt x="750" y="68"/>
                            <a:pt x="748" y="67"/>
                          </a:cubicBezTo>
                          <a:cubicBezTo>
                            <a:pt x="747" y="66"/>
                            <a:pt x="745" y="67"/>
                            <a:pt x="745" y="67"/>
                          </a:cubicBezTo>
                          <a:cubicBezTo>
                            <a:pt x="743" y="66"/>
                            <a:pt x="740" y="66"/>
                            <a:pt x="739" y="68"/>
                          </a:cubicBezTo>
                          <a:cubicBezTo>
                            <a:pt x="738" y="69"/>
                            <a:pt x="739" y="74"/>
                            <a:pt x="738" y="74"/>
                          </a:cubicBezTo>
                          <a:cubicBezTo>
                            <a:pt x="736" y="75"/>
                            <a:pt x="735" y="64"/>
                            <a:pt x="731" y="64"/>
                          </a:cubicBezTo>
                          <a:cubicBezTo>
                            <a:pt x="729" y="64"/>
                            <a:pt x="728" y="66"/>
                            <a:pt x="726" y="67"/>
                          </a:cubicBezTo>
                          <a:cubicBezTo>
                            <a:pt x="724" y="68"/>
                            <a:pt x="721" y="68"/>
                            <a:pt x="719" y="70"/>
                          </a:cubicBezTo>
                          <a:cubicBezTo>
                            <a:pt x="717" y="71"/>
                            <a:pt x="710" y="78"/>
                            <a:pt x="713" y="71"/>
                          </a:cubicBezTo>
                          <a:cubicBezTo>
                            <a:pt x="713" y="70"/>
                            <a:pt x="715" y="69"/>
                            <a:pt x="714" y="67"/>
                          </a:cubicBezTo>
                          <a:cubicBezTo>
                            <a:pt x="713" y="65"/>
                            <a:pt x="709" y="65"/>
                            <a:pt x="708" y="64"/>
                          </a:cubicBezTo>
                          <a:cubicBezTo>
                            <a:pt x="705" y="60"/>
                            <a:pt x="709" y="57"/>
                            <a:pt x="703" y="56"/>
                          </a:cubicBezTo>
                          <a:cubicBezTo>
                            <a:pt x="699" y="54"/>
                            <a:pt x="695" y="54"/>
                            <a:pt x="690" y="54"/>
                          </a:cubicBezTo>
                          <a:cubicBezTo>
                            <a:pt x="687" y="53"/>
                            <a:pt x="682" y="49"/>
                            <a:pt x="688" y="48"/>
                          </a:cubicBezTo>
                          <a:cubicBezTo>
                            <a:pt x="693" y="48"/>
                            <a:pt x="700" y="50"/>
                            <a:pt x="705" y="51"/>
                          </a:cubicBezTo>
                          <a:cubicBezTo>
                            <a:pt x="710" y="52"/>
                            <a:pt x="715" y="52"/>
                            <a:pt x="720" y="52"/>
                          </a:cubicBezTo>
                          <a:cubicBezTo>
                            <a:pt x="725" y="52"/>
                            <a:pt x="732" y="52"/>
                            <a:pt x="736" y="48"/>
                          </a:cubicBezTo>
                          <a:cubicBezTo>
                            <a:pt x="739" y="45"/>
                            <a:pt x="741" y="44"/>
                            <a:pt x="746" y="43"/>
                          </a:cubicBezTo>
                          <a:cubicBezTo>
                            <a:pt x="750" y="43"/>
                            <a:pt x="759" y="43"/>
                            <a:pt x="756" y="37"/>
                          </a:cubicBezTo>
                          <a:cubicBezTo>
                            <a:pt x="754" y="32"/>
                            <a:pt x="746" y="32"/>
                            <a:pt x="742" y="32"/>
                          </a:cubicBezTo>
                          <a:cubicBezTo>
                            <a:pt x="739" y="31"/>
                            <a:pt x="736" y="32"/>
                            <a:pt x="732" y="31"/>
                          </a:cubicBezTo>
                          <a:cubicBezTo>
                            <a:pt x="731" y="31"/>
                            <a:pt x="726" y="30"/>
                            <a:pt x="725" y="29"/>
                          </a:cubicBezTo>
                          <a:cubicBezTo>
                            <a:pt x="725" y="27"/>
                            <a:pt x="728" y="28"/>
                            <a:pt x="729" y="28"/>
                          </a:cubicBezTo>
                          <a:cubicBezTo>
                            <a:pt x="730" y="26"/>
                            <a:pt x="730" y="26"/>
                            <a:pt x="730" y="24"/>
                          </a:cubicBezTo>
                          <a:cubicBezTo>
                            <a:pt x="730" y="22"/>
                            <a:pt x="730" y="20"/>
                            <a:pt x="727" y="20"/>
                          </a:cubicBezTo>
                          <a:cubicBezTo>
                            <a:pt x="722" y="20"/>
                            <a:pt x="723" y="26"/>
                            <a:pt x="718" y="22"/>
                          </a:cubicBezTo>
                          <a:cubicBezTo>
                            <a:pt x="716" y="21"/>
                            <a:pt x="716" y="19"/>
                            <a:pt x="712" y="19"/>
                          </a:cubicBezTo>
                          <a:cubicBezTo>
                            <a:pt x="708" y="20"/>
                            <a:pt x="706" y="24"/>
                            <a:pt x="703" y="20"/>
                          </a:cubicBezTo>
                          <a:cubicBezTo>
                            <a:pt x="701" y="18"/>
                            <a:pt x="699" y="15"/>
                            <a:pt x="696" y="14"/>
                          </a:cubicBezTo>
                          <a:cubicBezTo>
                            <a:pt x="692" y="12"/>
                            <a:pt x="691" y="16"/>
                            <a:pt x="688" y="18"/>
                          </a:cubicBezTo>
                          <a:cubicBezTo>
                            <a:pt x="685" y="21"/>
                            <a:pt x="683" y="22"/>
                            <a:pt x="683" y="26"/>
                          </a:cubicBezTo>
                          <a:cubicBezTo>
                            <a:pt x="682" y="30"/>
                            <a:pt x="682" y="33"/>
                            <a:pt x="679" y="36"/>
                          </a:cubicBezTo>
                          <a:cubicBezTo>
                            <a:pt x="678" y="38"/>
                            <a:pt x="676" y="41"/>
                            <a:pt x="674" y="42"/>
                          </a:cubicBezTo>
                          <a:cubicBezTo>
                            <a:pt x="667" y="43"/>
                            <a:pt x="680" y="32"/>
                            <a:pt x="671" y="32"/>
                          </a:cubicBezTo>
                          <a:cubicBezTo>
                            <a:pt x="669" y="33"/>
                            <a:pt x="662" y="35"/>
                            <a:pt x="663" y="31"/>
                          </a:cubicBezTo>
                          <a:cubicBezTo>
                            <a:pt x="664" y="28"/>
                            <a:pt x="669" y="28"/>
                            <a:pt x="671" y="26"/>
                          </a:cubicBezTo>
                          <a:cubicBezTo>
                            <a:pt x="673" y="25"/>
                            <a:pt x="676" y="21"/>
                            <a:pt x="673" y="20"/>
                          </a:cubicBezTo>
                          <a:cubicBezTo>
                            <a:pt x="670" y="18"/>
                            <a:pt x="664" y="25"/>
                            <a:pt x="661" y="23"/>
                          </a:cubicBezTo>
                          <a:cubicBezTo>
                            <a:pt x="661" y="23"/>
                            <a:pt x="664" y="15"/>
                            <a:pt x="665" y="14"/>
                          </a:cubicBezTo>
                          <a:cubicBezTo>
                            <a:pt x="669" y="12"/>
                            <a:pt x="675" y="15"/>
                            <a:pt x="679" y="12"/>
                          </a:cubicBezTo>
                          <a:cubicBezTo>
                            <a:pt x="684" y="8"/>
                            <a:pt x="679" y="7"/>
                            <a:pt x="675" y="6"/>
                          </a:cubicBezTo>
                          <a:cubicBezTo>
                            <a:pt x="673" y="5"/>
                            <a:pt x="672" y="4"/>
                            <a:pt x="670" y="3"/>
                          </a:cubicBezTo>
                          <a:cubicBezTo>
                            <a:pt x="668" y="3"/>
                            <a:pt x="668" y="3"/>
                            <a:pt x="666" y="3"/>
                          </a:cubicBezTo>
                          <a:cubicBezTo>
                            <a:pt x="665" y="2"/>
                            <a:pt x="664" y="1"/>
                            <a:pt x="663" y="0"/>
                          </a:cubicBezTo>
                          <a:cubicBezTo>
                            <a:pt x="662" y="0"/>
                            <a:pt x="659" y="0"/>
                            <a:pt x="658" y="2"/>
                          </a:cubicBezTo>
                          <a:cubicBezTo>
                            <a:pt x="656" y="4"/>
                            <a:pt x="657" y="6"/>
                            <a:pt x="655" y="7"/>
                          </a:cubicBezTo>
                          <a:cubicBezTo>
                            <a:pt x="654" y="8"/>
                            <a:pt x="650" y="8"/>
                            <a:pt x="649" y="10"/>
                          </a:cubicBezTo>
                          <a:cubicBezTo>
                            <a:pt x="649" y="12"/>
                            <a:pt x="654" y="12"/>
                            <a:pt x="655" y="13"/>
                          </a:cubicBezTo>
                          <a:cubicBezTo>
                            <a:pt x="659" y="16"/>
                            <a:pt x="653" y="17"/>
                            <a:pt x="651" y="17"/>
                          </a:cubicBezTo>
                          <a:cubicBezTo>
                            <a:pt x="647" y="18"/>
                            <a:pt x="641" y="18"/>
                            <a:pt x="644" y="23"/>
                          </a:cubicBezTo>
                          <a:cubicBezTo>
                            <a:pt x="645" y="24"/>
                            <a:pt x="648" y="25"/>
                            <a:pt x="647" y="27"/>
                          </a:cubicBezTo>
                          <a:cubicBezTo>
                            <a:pt x="645" y="29"/>
                            <a:pt x="642" y="24"/>
                            <a:pt x="641" y="29"/>
                          </a:cubicBezTo>
                          <a:cubicBezTo>
                            <a:pt x="641" y="31"/>
                            <a:pt x="643" y="31"/>
                            <a:pt x="640" y="32"/>
                          </a:cubicBezTo>
                          <a:cubicBezTo>
                            <a:pt x="638" y="33"/>
                            <a:pt x="636" y="32"/>
                            <a:pt x="634" y="32"/>
                          </a:cubicBezTo>
                          <a:cubicBezTo>
                            <a:pt x="631" y="33"/>
                            <a:pt x="630" y="37"/>
                            <a:pt x="627" y="38"/>
                          </a:cubicBezTo>
                          <a:cubicBezTo>
                            <a:pt x="622" y="38"/>
                            <a:pt x="625" y="29"/>
                            <a:pt x="624" y="27"/>
                          </a:cubicBezTo>
                          <a:cubicBezTo>
                            <a:pt x="624" y="24"/>
                            <a:pt x="619" y="22"/>
                            <a:pt x="622" y="20"/>
                          </a:cubicBezTo>
                          <a:cubicBezTo>
                            <a:pt x="624" y="19"/>
                            <a:pt x="626" y="20"/>
                            <a:pt x="627" y="18"/>
                          </a:cubicBezTo>
                          <a:cubicBezTo>
                            <a:pt x="629" y="17"/>
                            <a:pt x="628" y="15"/>
                            <a:pt x="629" y="13"/>
                          </a:cubicBezTo>
                          <a:cubicBezTo>
                            <a:pt x="629" y="9"/>
                            <a:pt x="630" y="5"/>
                            <a:pt x="624" y="9"/>
                          </a:cubicBezTo>
                          <a:cubicBezTo>
                            <a:pt x="622" y="11"/>
                            <a:pt x="621" y="12"/>
                            <a:pt x="619" y="14"/>
                          </a:cubicBezTo>
                          <a:cubicBezTo>
                            <a:pt x="617" y="16"/>
                            <a:pt x="614" y="18"/>
                            <a:pt x="612" y="19"/>
                          </a:cubicBezTo>
                          <a:cubicBezTo>
                            <a:pt x="608" y="23"/>
                            <a:pt x="605" y="26"/>
                            <a:pt x="601" y="29"/>
                          </a:cubicBezTo>
                          <a:cubicBezTo>
                            <a:pt x="598" y="32"/>
                            <a:pt x="594" y="34"/>
                            <a:pt x="593" y="39"/>
                          </a:cubicBezTo>
                          <a:cubicBezTo>
                            <a:pt x="593" y="43"/>
                            <a:pt x="592" y="46"/>
                            <a:pt x="588" y="48"/>
                          </a:cubicBezTo>
                          <a:cubicBezTo>
                            <a:pt x="585" y="50"/>
                            <a:pt x="581" y="52"/>
                            <a:pt x="578" y="47"/>
                          </a:cubicBezTo>
                          <a:cubicBezTo>
                            <a:pt x="577" y="44"/>
                            <a:pt x="582" y="40"/>
                            <a:pt x="583" y="36"/>
                          </a:cubicBezTo>
                          <a:cubicBezTo>
                            <a:pt x="583" y="34"/>
                            <a:pt x="582" y="32"/>
                            <a:pt x="582" y="31"/>
                          </a:cubicBezTo>
                          <a:cubicBezTo>
                            <a:pt x="583" y="28"/>
                            <a:pt x="584" y="27"/>
                            <a:pt x="587" y="25"/>
                          </a:cubicBezTo>
                          <a:cubicBezTo>
                            <a:pt x="589" y="24"/>
                            <a:pt x="608" y="15"/>
                            <a:pt x="604" y="11"/>
                          </a:cubicBezTo>
                          <a:cubicBezTo>
                            <a:pt x="603" y="10"/>
                            <a:pt x="598" y="10"/>
                            <a:pt x="597" y="10"/>
                          </a:cubicBezTo>
                          <a:cubicBezTo>
                            <a:pt x="596" y="9"/>
                            <a:pt x="595" y="8"/>
                            <a:pt x="593" y="8"/>
                          </a:cubicBezTo>
                          <a:cubicBezTo>
                            <a:pt x="588" y="8"/>
                            <a:pt x="584" y="13"/>
                            <a:pt x="579" y="12"/>
                          </a:cubicBezTo>
                          <a:cubicBezTo>
                            <a:pt x="576" y="11"/>
                            <a:pt x="573" y="5"/>
                            <a:pt x="569" y="5"/>
                          </a:cubicBezTo>
                          <a:cubicBezTo>
                            <a:pt x="567" y="5"/>
                            <a:pt x="567" y="5"/>
                            <a:pt x="566" y="7"/>
                          </a:cubicBezTo>
                          <a:cubicBezTo>
                            <a:pt x="566" y="11"/>
                            <a:pt x="566" y="11"/>
                            <a:pt x="564" y="13"/>
                          </a:cubicBezTo>
                          <a:cubicBezTo>
                            <a:pt x="563" y="14"/>
                            <a:pt x="561" y="15"/>
                            <a:pt x="562" y="17"/>
                          </a:cubicBezTo>
                          <a:cubicBezTo>
                            <a:pt x="563" y="18"/>
                            <a:pt x="566" y="17"/>
                            <a:pt x="567" y="18"/>
                          </a:cubicBezTo>
                          <a:cubicBezTo>
                            <a:pt x="568" y="19"/>
                            <a:pt x="571" y="21"/>
                            <a:pt x="570" y="22"/>
                          </a:cubicBezTo>
                          <a:cubicBezTo>
                            <a:pt x="569" y="24"/>
                            <a:pt x="565" y="22"/>
                            <a:pt x="563" y="22"/>
                          </a:cubicBezTo>
                          <a:cubicBezTo>
                            <a:pt x="557" y="23"/>
                            <a:pt x="561" y="27"/>
                            <a:pt x="560" y="31"/>
                          </a:cubicBezTo>
                          <a:cubicBezTo>
                            <a:pt x="559" y="36"/>
                            <a:pt x="552" y="31"/>
                            <a:pt x="548" y="32"/>
                          </a:cubicBezTo>
                          <a:cubicBezTo>
                            <a:pt x="546" y="33"/>
                            <a:pt x="545" y="35"/>
                            <a:pt x="542" y="36"/>
                          </a:cubicBezTo>
                          <a:cubicBezTo>
                            <a:pt x="540" y="37"/>
                            <a:pt x="538" y="38"/>
                            <a:pt x="536" y="39"/>
                          </a:cubicBezTo>
                          <a:cubicBezTo>
                            <a:pt x="534" y="41"/>
                            <a:pt x="535" y="41"/>
                            <a:pt x="535" y="43"/>
                          </a:cubicBezTo>
                          <a:cubicBezTo>
                            <a:pt x="536" y="46"/>
                            <a:pt x="537" y="45"/>
                            <a:pt x="533" y="46"/>
                          </a:cubicBezTo>
                          <a:cubicBezTo>
                            <a:pt x="532" y="47"/>
                            <a:pt x="530" y="48"/>
                            <a:pt x="531" y="51"/>
                          </a:cubicBezTo>
                          <a:cubicBezTo>
                            <a:pt x="532" y="53"/>
                            <a:pt x="535" y="54"/>
                            <a:pt x="536" y="55"/>
                          </a:cubicBezTo>
                          <a:cubicBezTo>
                            <a:pt x="536" y="57"/>
                            <a:pt x="534" y="57"/>
                            <a:pt x="533" y="58"/>
                          </a:cubicBezTo>
                          <a:cubicBezTo>
                            <a:pt x="531" y="58"/>
                            <a:pt x="529" y="60"/>
                            <a:pt x="527" y="60"/>
                          </a:cubicBezTo>
                          <a:cubicBezTo>
                            <a:pt x="522" y="60"/>
                            <a:pt x="522" y="52"/>
                            <a:pt x="516" y="53"/>
                          </a:cubicBezTo>
                          <a:cubicBezTo>
                            <a:pt x="512" y="54"/>
                            <a:pt x="508" y="58"/>
                            <a:pt x="506" y="54"/>
                          </a:cubicBezTo>
                          <a:cubicBezTo>
                            <a:pt x="505" y="51"/>
                            <a:pt x="508" y="52"/>
                            <a:pt x="504" y="50"/>
                          </a:cubicBezTo>
                          <a:cubicBezTo>
                            <a:pt x="503" y="49"/>
                            <a:pt x="498" y="50"/>
                            <a:pt x="497" y="51"/>
                          </a:cubicBezTo>
                          <a:cubicBezTo>
                            <a:pt x="495" y="52"/>
                            <a:pt x="495" y="54"/>
                            <a:pt x="495" y="56"/>
                          </a:cubicBezTo>
                          <a:cubicBezTo>
                            <a:pt x="495" y="57"/>
                            <a:pt x="495" y="58"/>
                            <a:pt x="495" y="59"/>
                          </a:cubicBezTo>
                          <a:cubicBezTo>
                            <a:pt x="494" y="60"/>
                            <a:pt x="493" y="60"/>
                            <a:pt x="492" y="61"/>
                          </a:cubicBezTo>
                          <a:cubicBezTo>
                            <a:pt x="491" y="64"/>
                            <a:pt x="496" y="68"/>
                            <a:pt x="493" y="70"/>
                          </a:cubicBezTo>
                          <a:cubicBezTo>
                            <a:pt x="491" y="70"/>
                            <a:pt x="487" y="67"/>
                            <a:pt x="486" y="66"/>
                          </a:cubicBezTo>
                          <a:cubicBezTo>
                            <a:pt x="483" y="65"/>
                            <a:pt x="480" y="64"/>
                            <a:pt x="477" y="62"/>
                          </a:cubicBezTo>
                          <a:cubicBezTo>
                            <a:pt x="475" y="61"/>
                            <a:pt x="474" y="59"/>
                            <a:pt x="471" y="60"/>
                          </a:cubicBezTo>
                          <a:cubicBezTo>
                            <a:pt x="470" y="61"/>
                            <a:pt x="470" y="63"/>
                            <a:pt x="470" y="65"/>
                          </a:cubicBezTo>
                          <a:cubicBezTo>
                            <a:pt x="469" y="66"/>
                            <a:pt x="469" y="67"/>
                            <a:pt x="467" y="67"/>
                          </a:cubicBezTo>
                          <a:cubicBezTo>
                            <a:pt x="463" y="68"/>
                            <a:pt x="465" y="67"/>
                            <a:pt x="464" y="64"/>
                          </a:cubicBezTo>
                          <a:cubicBezTo>
                            <a:pt x="462" y="60"/>
                            <a:pt x="457" y="63"/>
                            <a:pt x="454" y="65"/>
                          </a:cubicBezTo>
                          <a:cubicBezTo>
                            <a:pt x="451" y="68"/>
                            <a:pt x="447" y="71"/>
                            <a:pt x="450" y="76"/>
                          </a:cubicBezTo>
                          <a:cubicBezTo>
                            <a:pt x="451" y="78"/>
                            <a:pt x="459" y="80"/>
                            <a:pt x="459" y="81"/>
                          </a:cubicBezTo>
                          <a:cubicBezTo>
                            <a:pt x="459" y="84"/>
                            <a:pt x="456" y="82"/>
                            <a:pt x="455" y="82"/>
                          </a:cubicBezTo>
                          <a:cubicBezTo>
                            <a:pt x="453" y="81"/>
                            <a:pt x="452" y="80"/>
                            <a:pt x="449" y="82"/>
                          </a:cubicBezTo>
                          <a:cubicBezTo>
                            <a:pt x="446" y="84"/>
                            <a:pt x="447" y="87"/>
                            <a:pt x="443" y="89"/>
                          </a:cubicBezTo>
                          <a:cubicBezTo>
                            <a:pt x="441" y="90"/>
                            <a:pt x="434" y="98"/>
                            <a:pt x="433" y="94"/>
                          </a:cubicBezTo>
                          <a:cubicBezTo>
                            <a:pt x="432" y="92"/>
                            <a:pt x="438" y="87"/>
                            <a:pt x="439" y="85"/>
                          </a:cubicBezTo>
                          <a:cubicBezTo>
                            <a:pt x="442" y="81"/>
                            <a:pt x="443" y="78"/>
                            <a:pt x="443" y="74"/>
                          </a:cubicBezTo>
                          <a:cubicBezTo>
                            <a:pt x="443" y="71"/>
                            <a:pt x="443" y="69"/>
                            <a:pt x="444" y="67"/>
                          </a:cubicBezTo>
                          <a:cubicBezTo>
                            <a:pt x="444" y="65"/>
                            <a:pt x="444" y="64"/>
                            <a:pt x="444" y="62"/>
                          </a:cubicBezTo>
                          <a:cubicBezTo>
                            <a:pt x="444" y="56"/>
                            <a:pt x="440" y="62"/>
                            <a:pt x="438" y="64"/>
                          </a:cubicBezTo>
                          <a:cubicBezTo>
                            <a:pt x="436" y="67"/>
                            <a:pt x="431" y="69"/>
                            <a:pt x="431" y="72"/>
                          </a:cubicBezTo>
                          <a:cubicBezTo>
                            <a:pt x="429" y="78"/>
                            <a:pt x="437" y="76"/>
                            <a:pt x="434" y="80"/>
                          </a:cubicBezTo>
                          <a:cubicBezTo>
                            <a:pt x="432" y="82"/>
                            <a:pt x="424" y="89"/>
                            <a:pt x="422" y="87"/>
                          </a:cubicBezTo>
                          <a:cubicBezTo>
                            <a:pt x="421" y="86"/>
                            <a:pt x="422" y="84"/>
                            <a:pt x="422" y="83"/>
                          </a:cubicBezTo>
                          <a:cubicBezTo>
                            <a:pt x="424" y="80"/>
                            <a:pt x="426" y="80"/>
                            <a:pt x="426" y="76"/>
                          </a:cubicBezTo>
                          <a:cubicBezTo>
                            <a:pt x="426" y="72"/>
                            <a:pt x="426" y="67"/>
                            <a:pt x="421" y="68"/>
                          </a:cubicBezTo>
                          <a:cubicBezTo>
                            <a:pt x="419" y="68"/>
                            <a:pt x="417" y="69"/>
                            <a:pt x="415" y="70"/>
                          </a:cubicBezTo>
                          <a:cubicBezTo>
                            <a:pt x="413" y="70"/>
                            <a:pt x="409" y="70"/>
                            <a:pt x="407" y="72"/>
                          </a:cubicBezTo>
                          <a:cubicBezTo>
                            <a:pt x="403" y="75"/>
                            <a:pt x="410" y="77"/>
                            <a:pt x="410" y="80"/>
                          </a:cubicBezTo>
                          <a:cubicBezTo>
                            <a:pt x="410" y="81"/>
                            <a:pt x="407" y="81"/>
                            <a:pt x="407" y="83"/>
                          </a:cubicBezTo>
                          <a:cubicBezTo>
                            <a:pt x="407" y="86"/>
                            <a:pt x="408" y="86"/>
                            <a:pt x="410" y="87"/>
                          </a:cubicBezTo>
                          <a:cubicBezTo>
                            <a:pt x="413" y="88"/>
                            <a:pt x="416" y="88"/>
                            <a:pt x="419" y="91"/>
                          </a:cubicBezTo>
                          <a:cubicBezTo>
                            <a:pt x="420" y="91"/>
                            <a:pt x="422" y="94"/>
                            <a:pt x="422" y="96"/>
                          </a:cubicBezTo>
                          <a:cubicBezTo>
                            <a:pt x="421" y="98"/>
                            <a:pt x="416" y="95"/>
                            <a:pt x="415" y="94"/>
                          </a:cubicBezTo>
                          <a:cubicBezTo>
                            <a:pt x="412" y="92"/>
                            <a:pt x="409" y="91"/>
                            <a:pt x="406" y="88"/>
                          </a:cubicBezTo>
                          <a:cubicBezTo>
                            <a:pt x="405" y="87"/>
                            <a:pt x="397" y="82"/>
                            <a:pt x="399" y="87"/>
                          </a:cubicBezTo>
                          <a:cubicBezTo>
                            <a:pt x="399" y="90"/>
                            <a:pt x="403" y="89"/>
                            <a:pt x="403" y="92"/>
                          </a:cubicBezTo>
                          <a:cubicBezTo>
                            <a:pt x="403" y="94"/>
                            <a:pt x="400" y="94"/>
                            <a:pt x="399" y="95"/>
                          </a:cubicBezTo>
                          <a:cubicBezTo>
                            <a:pt x="393" y="95"/>
                            <a:pt x="389" y="94"/>
                            <a:pt x="386" y="89"/>
                          </a:cubicBezTo>
                          <a:cubicBezTo>
                            <a:pt x="383" y="84"/>
                            <a:pt x="378" y="90"/>
                            <a:pt x="378" y="95"/>
                          </a:cubicBezTo>
                          <a:cubicBezTo>
                            <a:pt x="378" y="96"/>
                            <a:pt x="380" y="98"/>
                            <a:pt x="378" y="100"/>
                          </a:cubicBezTo>
                          <a:cubicBezTo>
                            <a:pt x="377" y="102"/>
                            <a:pt x="372" y="102"/>
                            <a:pt x="370" y="103"/>
                          </a:cubicBezTo>
                          <a:cubicBezTo>
                            <a:pt x="367" y="104"/>
                            <a:pt x="364" y="107"/>
                            <a:pt x="366" y="111"/>
                          </a:cubicBezTo>
                          <a:cubicBezTo>
                            <a:pt x="367" y="112"/>
                            <a:pt x="369" y="113"/>
                            <a:pt x="369" y="115"/>
                          </a:cubicBezTo>
                          <a:cubicBezTo>
                            <a:pt x="369" y="117"/>
                            <a:pt x="366" y="116"/>
                            <a:pt x="368" y="119"/>
                          </a:cubicBezTo>
                          <a:cubicBezTo>
                            <a:pt x="368" y="120"/>
                            <a:pt x="371" y="120"/>
                            <a:pt x="369" y="122"/>
                          </a:cubicBezTo>
                          <a:cubicBezTo>
                            <a:pt x="367" y="123"/>
                            <a:pt x="365" y="120"/>
                            <a:pt x="363" y="121"/>
                          </a:cubicBezTo>
                          <a:cubicBezTo>
                            <a:pt x="360" y="123"/>
                            <a:pt x="364" y="123"/>
                            <a:pt x="364" y="124"/>
                          </a:cubicBezTo>
                          <a:cubicBezTo>
                            <a:pt x="365" y="128"/>
                            <a:pt x="362" y="126"/>
                            <a:pt x="360" y="126"/>
                          </a:cubicBezTo>
                          <a:cubicBezTo>
                            <a:pt x="358" y="125"/>
                            <a:pt x="356" y="123"/>
                            <a:pt x="354" y="123"/>
                          </a:cubicBezTo>
                          <a:cubicBezTo>
                            <a:pt x="352" y="123"/>
                            <a:pt x="352" y="124"/>
                            <a:pt x="350" y="125"/>
                          </a:cubicBezTo>
                          <a:cubicBezTo>
                            <a:pt x="348" y="127"/>
                            <a:pt x="346" y="128"/>
                            <a:pt x="344" y="128"/>
                          </a:cubicBezTo>
                          <a:cubicBezTo>
                            <a:pt x="342" y="129"/>
                            <a:pt x="337" y="129"/>
                            <a:pt x="335" y="131"/>
                          </a:cubicBezTo>
                          <a:cubicBezTo>
                            <a:pt x="330" y="137"/>
                            <a:pt x="341" y="136"/>
                            <a:pt x="343" y="136"/>
                          </a:cubicBezTo>
                          <a:cubicBezTo>
                            <a:pt x="346" y="136"/>
                            <a:pt x="348" y="136"/>
                            <a:pt x="351" y="135"/>
                          </a:cubicBezTo>
                          <a:cubicBezTo>
                            <a:pt x="354" y="134"/>
                            <a:pt x="356" y="132"/>
                            <a:pt x="359" y="132"/>
                          </a:cubicBezTo>
                          <a:cubicBezTo>
                            <a:pt x="363" y="131"/>
                            <a:pt x="365" y="133"/>
                            <a:pt x="368" y="135"/>
                          </a:cubicBezTo>
                          <a:cubicBezTo>
                            <a:pt x="369" y="136"/>
                            <a:pt x="372" y="137"/>
                            <a:pt x="371" y="138"/>
                          </a:cubicBezTo>
                          <a:cubicBezTo>
                            <a:pt x="371" y="140"/>
                            <a:pt x="365" y="141"/>
                            <a:pt x="364" y="141"/>
                          </a:cubicBezTo>
                          <a:cubicBezTo>
                            <a:pt x="362" y="142"/>
                            <a:pt x="358" y="144"/>
                            <a:pt x="358" y="146"/>
                          </a:cubicBezTo>
                          <a:cubicBezTo>
                            <a:pt x="357" y="147"/>
                            <a:pt x="359" y="149"/>
                            <a:pt x="357" y="150"/>
                          </a:cubicBezTo>
                          <a:cubicBezTo>
                            <a:pt x="354" y="151"/>
                            <a:pt x="351" y="144"/>
                            <a:pt x="349" y="143"/>
                          </a:cubicBezTo>
                          <a:cubicBezTo>
                            <a:pt x="347" y="142"/>
                            <a:pt x="341" y="145"/>
                            <a:pt x="340" y="147"/>
                          </a:cubicBezTo>
                          <a:cubicBezTo>
                            <a:pt x="340" y="149"/>
                            <a:pt x="343" y="151"/>
                            <a:pt x="341" y="152"/>
                          </a:cubicBezTo>
                          <a:cubicBezTo>
                            <a:pt x="339" y="153"/>
                            <a:pt x="337" y="150"/>
                            <a:pt x="335" y="151"/>
                          </a:cubicBezTo>
                          <a:cubicBezTo>
                            <a:pt x="331" y="154"/>
                            <a:pt x="340" y="153"/>
                            <a:pt x="338" y="156"/>
                          </a:cubicBezTo>
                          <a:cubicBezTo>
                            <a:pt x="337" y="157"/>
                            <a:pt x="335" y="156"/>
                            <a:pt x="334" y="157"/>
                          </a:cubicBezTo>
                          <a:cubicBezTo>
                            <a:pt x="333" y="158"/>
                            <a:pt x="334" y="160"/>
                            <a:pt x="333" y="161"/>
                          </a:cubicBezTo>
                          <a:cubicBezTo>
                            <a:pt x="333" y="161"/>
                            <a:pt x="331" y="162"/>
                            <a:pt x="331" y="163"/>
                          </a:cubicBezTo>
                          <a:cubicBezTo>
                            <a:pt x="330" y="165"/>
                            <a:pt x="335" y="169"/>
                            <a:pt x="329" y="168"/>
                          </a:cubicBezTo>
                          <a:cubicBezTo>
                            <a:pt x="323" y="168"/>
                            <a:pt x="324" y="162"/>
                            <a:pt x="322" y="158"/>
                          </a:cubicBezTo>
                          <a:cubicBezTo>
                            <a:pt x="321" y="157"/>
                            <a:pt x="321" y="157"/>
                            <a:pt x="320" y="156"/>
                          </a:cubicBezTo>
                          <a:cubicBezTo>
                            <a:pt x="319" y="154"/>
                            <a:pt x="320" y="150"/>
                            <a:pt x="319" y="149"/>
                          </a:cubicBezTo>
                          <a:cubicBezTo>
                            <a:pt x="317" y="148"/>
                            <a:pt x="315" y="149"/>
                            <a:pt x="314" y="150"/>
                          </a:cubicBezTo>
                          <a:cubicBezTo>
                            <a:pt x="312" y="151"/>
                            <a:pt x="309" y="154"/>
                            <a:pt x="309" y="156"/>
                          </a:cubicBezTo>
                          <a:cubicBezTo>
                            <a:pt x="308" y="161"/>
                            <a:pt x="316" y="155"/>
                            <a:pt x="313" y="160"/>
                          </a:cubicBezTo>
                          <a:cubicBezTo>
                            <a:pt x="313" y="161"/>
                            <a:pt x="309" y="163"/>
                            <a:pt x="308" y="163"/>
                          </a:cubicBezTo>
                          <a:cubicBezTo>
                            <a:pt x="307" y="164"/>
                            <a:pt x="302" y="163"/>
                            <a:pt x="301" y="164"/>
                          </a:cubicBezTo>
                          <a:cubicBezTo>
                            <a:pt x="298" y="168"/>
                            <a:pt x="306" y="168"/>
                            <a:pt x="308" y="169"/>
                          </a:cubicBezTo>
                          <a:cubicBezTo>
                            <a:pt x="315" y="172"/>
                            <a:pt x="304" y="172"/>
                            <a:pt x="302" y="173"/>
                          </a:cubicBezTo>
                          <a:cubicBezTo>
                            <a:pt x="298" y="175"/>
                            <a:pt x="298" y="177"/>
                            <a:pt x="301" y="180"/>
                          </a:cubicBezTo>
                          <a:cubicBezTo>
                            <a:pt x="303" y="181"/>
                            <a:pt x="304" y="182"/>
                            <a:pt x="306" y="181"/>
                          </a:cubicBezTo>
                          <a:cubicBezTo>
                            <a:pt x="309" y="181"/>
                            <a:pt x="310" y="178"/>
                            <a:pt x="313" y="179"/>
                          </a:cubicBezTo>
                          <a:cubicBezTo>
                            <a:pt x="318" y="180"/>
                            <a:pt x="309" y="183"/>
                            <a:pt x="309" y="185"/>
                          </a:cubicBezTo>
                          <a:cubicBezTo>
                            <a:pt x="307" y="189"/>
                            <a:pt x="311" y="188"/>
                            <a:pt x="311" y="190"/>
                          </a:cubicBezTo>
                          <a:cubicBezTo>
                            <a:pt x="312" y="193"/>
                            <a:pt x="308" y="192"/>
                            <a:pt x="307" y="191"/>
                          </a:cubicBezTo>
                          <a:cubicBezTo>
                            <a:pt x="303" y="190"/>
                            <a:pt x="299" y="187"/>
                            <a:pt x="295" y="185"/>
                          </a:cubicBezTo>
                          <a:cubicBezTo>
                            <a:pt x="290" y="184"/>
                            <a:pt x="290" y="189"/>
                            <a:pt x="286" y="189"/>
                          </a:cubicBezTo>
                          <a:cubicBezTo>
                            <a:pt x="282" y="188"/>
                            <a:pt x="277" y="187"/>
                            <a:pt x="274" y="190"/>
                          </a:cubicBezTo>
                          <a:cubicBezTo>
                            <a:pt x="271" y="194"/>
                            <a:pt x="277" y="194"/>
                            <a:pt x="279" y="194"/>
                          </a:cubicBezTo>
                          <a:cubicBezTo>
                            <a:pt x="283" y="193"/>
                            <a:pt x="287" y="192"/>
                            <a:pt x="291" y="193"/>
                          </a:cubicBezTo>
                          <a:cubicBezTo>
                            <a:pt x="295" y="194"/>
                            <a:pt x="303" y="196"/>
                            <a:pt x="304" y="200"/>
                          </a:cubicBezTo>
                          <a:cubicBezTo>
                            <a:pt x="304" y="205"/>
                            <a:pt x="297" y="199"/>
                            <a:pt x="294" y="198"/>
                          </a:cubicBezTo>
                          <a:cubicBezTo>
                            <a:pt x="290" y="198"/>
                            <a:pt x="286" y="198"/>
                            <a:pt x="282" y="199"/>
                          </a:cubicBezTo>
                          <a:cubicBezTo>
                            <a:pt x="279" y="199"/>
                            <a:pt x="271" y="199"/>
                            <a:pt x="270" y="202"/>
                          </a:cubicBezTo>
                          <a:cubicBezTo>
                            <a:pt x="269" y="206"/>
                            <a:pt x="278" y="203"/>
                            <a:pt x="275" y="208"/>
                          </a:cubicBezTo>
                          <a:cubicBezTo>
                            <a:pt x="273" y="210"/>
                            <a:pt x="265" y="207"/>
                            <a:pt x="262" y="208"/>
                          </a:cubicBezTo>
                          <a:cubicBezTo>
                            <a:pt x="261" y="208"/>
                            <a:pt x="259" y="210"/>
                            <a:pt x="258" y="210"/>
                          </a:cubicBezTo>
                          <a:cubicBezTo>
                            <a:pt x="256" y="211"/>
                            <a:pt x="252" y="210"/>
                            <a:pt x="251" y="212"/>
                          </a:cubicBezTo>
                          <a:cubicBezTo>
                            <a:pt x="247" y="216"/>
                            <a:pt x="255" y="217"/>
                            <a:pt x="257" y="217"/>
                          </a:cubicBezTo>
                          <a:cubicBezTo>
                            <a:pt x="264" y="220"/>
                            <a:pt x="254" y="222"/>
                            <a:pt x="252" y="222"/>
                          </a:cubicBezTo>
                          <a:cubicBezTo>
                            <a:pt x="249" y="222"/>
                            <a:pt x="242" y="221"/>
                            <a:pt x="243" y="226"/>
                          </a:cubicBezTo>
                          <a:cubicBezTo>
                            <a:pt x="244" y="229"/>
                            <a:pt x="255" y="227"/>
                            <a:pt x="250" y="232"/>
                          </a:cubicBezTo>
                          <a:cubicBezTo>
                            <a:pt x="248" y="235"/>
                            <a:pt x="224" y="231"/>
                            <a:pt x="230" y="239"/>
                          </a:cubicBezTo>
                          <a:cubicBezTo>
                            <a:pt x="232" y="242"/>
                            <a:pt x="237" y="242"/>
                            <a:pt x="240" y="243"/>
                          </a:cubicBezTo>
                          <a:cubicBezTo>
                            <a:pt x="246" y="244"/>
                            <a:pt x="250" y="243"/>
                            <a:pt x="255" y="241"/>
                          </a:cubicBezTo>
                          <a:cubicBezTo>
                            <a:pt x="256" y="241"/>
                            <a:pt x="261" y="239"/>
                            <a:pt x="261" y="240"/>
                          </a:cubicBezTo>
                          <a:cubicBezTo>
                            <a:pt x="262" y="242"/>
                            <a:pt x="259" y="244"/>
                            <a:pt x="258" y="244"/>
                          </a:cubicBezTo>
                          <a:cubicBezTo>
                            <a:pt x="255" y="246"/>
                            <a:pt x="252" y="251"/>
                            <a:pt x="248" y="250"/>
                          </a:cubicBezTo>
                          <a:cubicBezTo>
                            <a:pt x="247" y="250"/>
                            <a:pt x="245" y="249"/>
                            <a:pt x="244" y="249"/>
                          </a:cubicBezTo>
                          <a:cubicBezTo>
                            <a:pt x="241" y="248"/>
                            <a:pt x="239" y="248"/>
                            <a:pt x="236" y="248"/>
                          </a:cubicBezTo>
                          <a:cubicBezTo>
                            <a:pt x="231" y="249"/>
                            <a:pt x="230" y="250"/>
                            <a:pt x="231" y="255"/>
                          </a:cubicBezTo>
                          <a:cubicBezTo>
                            <a:pt x="231" y="257"/>
                            <a:pt x="230" y="259"/>
                            <a:pt x="232" y="261"/>
                          </a:cubicBezTo>
                          <a:cubicBezTo>
                            <a:pt x="233" y="262"/>
                            <a:pt x="237" y="262"/>
                            <a:pt x="236" y="264"/>
                          </a:cubicBezTo>
                          <a:cubicBezTo>
                            <a:pt x="234" y="268"/>
                            <a:pt x="229" y="262"/>
                            <a:pt x="227" y="261"/>
                          </a:cubicBezTo>
                          <a:cubicBezTo>
                            <a:pt x="224" y="261"/>
                            <a:pt x="222" y="262"/>
                            <a:pt x="221" y="265"/>
                          </a:cubicBezTo>
                          <a:cubicBezTo>
                            <a:pt x="220" y="268"/>
                            <a:pt x="221" y="268"/>
                            <a:pt x="222" y="270"/>
                          </a:cubicBezTo>
                          <a:cubicBezTo>
                            <a:pt x="223" y="272"/>
                            <a:pt x="225" y="274"/>
                            <a:pt x="222" y="275"/>
                          </a:cubicBezTo>
                          <a:cubicBezTo>
                            <a:pt x="220" y="276"/>
                            <a:pt x="220" y="273"/>
                            <a:pt x="218" y="272"/>
                          </a:cubicBezTo>
                          <a:cubicBezTo>
                            <a:pt x="213" y="271"/>
                            <a:pt x="215" y="278"/>
                            <a:pt x="218" y="280"/>
                          </a:cubicBezTo>
                          <a:cubicBezTo>
                            <a:pt x="220" y="281"/>
                            <a:pt x="221" y="280"/>
                            <a:pt x="222" y="283"/>
                          </a:cubicBezTo>
                          <a:cubicBezTo>
                            <a:pt x="223" y="285"/>
                            <a:pt x="222" y="287"/>
                            <a:pt x="220" y="287"/>
                          </a:cubicBezTo>
                          <a:cubicBezTo>
                            <a:pt x="217" y="286"/>
                            <a:pt x="213" y="279"/>
                            <a:pt x="210" y="281"/>
                          </a:cubicBezTo>
                          <a:cubicBezTo>
                            <a:pt x="208" y="287"/>
                            <a:pt x="208" y="287"/>
                            <a:pt x="208" y="287"/>
                          </a:cubicBezTo>
                          <a:cubicBezTo>
                            <a:pt x="209" y="290"/>
                            <a:pt x="211" y="289"/>
                            <a:pt x="212" y="290"/>
                          </a:cubicBezTo>
                          <a:cubicBezTo>
                            <a:pt x="214" y="291"/>
                            <a:pt x="213" y="293"/>
                            <a:pt x="214" y="294"/>
                          </a:cubicBezTo>
                          <a:cubicBezTo>
                            <a:pt x="215" y="295"/>
                            <a:pt x="219" y="294"/>
                            <a:pt x="221" y="294"/>
                          </a:cubicBezTo>
                          <a:cubicBezTo>
                            <a:pt x="223" y="293"/>
                            <a:pt x="229" y="288"/>
                            <a:pt x="228" y="292"/>
                          </a:cubicBezTo>
                          <a:cubicBezTo>
                            <a:pt x="227" y="295"/>
                            <a:pt x="210" y="305"/>
                            <a:pt x="208" y="303"/>
                          </a:cubicBezTo>
                          <a:cubicBezTo>
                            <a:pt x="208" y="303"/>
                            <a:pt x="209" y="300"/>
                            <a:pt x="208" y="299"/>
                          </a:cubicBezTo>
                          <a:cubicBezTo>
                            <a:pt x="208" y="298"/>
                            <a:pt x="204" y="297"/>
                            <a:pt x="203" y="298"/>
                          </a:cubicBezTo>
                          <a:cubicBezTo>
                            <a:pt x="202" y="298"/>
                            <a:pt x="196" y="304"/>
                            <a:pt x="196" y="305"/>
                          </a:cubicBezTo>
                          <a:cubicBezTo>
                            <a:pt x="196" y="309"/>
                            <a:pt x="204" y="307"/>
                            <a:pt x="207" y="307"/>
                          </a:cubicBezTo>
                          <a:cubicBezTo>
                            <a:pt x="209" y="307"/>
                            <a:pt x="216" y="310"/>
                            <a:pt x="211" y="311"/>
                          </a:cubicBezTo>
                          <a:cubicBezTo>
                            <a:pt x="207" y="312"/>
                            <a:pt x="203" y="310"/>
                            <a:pt x="199" y="312"/>
                          </a:cubicBezTo>
                          <a:cubicBezTo>
                            <a:pt x="197" y="313"/>
                            <a:pt x="196" y="314"/>
                            <a:pt x="195" y="315"/>
                          </a:cubicBezTo>
                          <a:cubicBezTo>
                            <a:pt x="194" y="317"/>
                            <a:pt x="192" y="317"/>
                            <a:pt x="190" y="318"/>
                          </a:cubicBezTo>
                          <a:cubicBezTo>
                            <a:pt x="185" y="323"/>
                            <a:pt x="193" y="323"/>
                            <a:pt x="192" y="327"/>
                          </a:cubicBezTo>
                          <a:cubicBezTo>
                            <a:pt x="190" y="330"/>
                            <a:pt x="186" y="332"/>
                            <a:pt x="183" y="334"/>
                          </a:cubicBezTo>
                          <a:cubicBezTo>
                            <a:pt x="183" y="334"/>
                            <a:pt x="181" y="336"/>
                            <a:pt x="180" y="336"/>
                          </a:cubicBezTo>
                          <a:cubicBezTo>
                            <a:pt x="179" y="336"/>
                            <a:pt x="179" y="334"/>
                            <a:pt x="179" y="333"/>
                          </a:cubicBezTo>
                          <a:cubicBezTo>
                            <a:pt x="176" y="328"/>
                            <a:pt x="172" y="328"/>
                            <a:pt x="167" y="330"/>
                          </a:cubicBezTo>
                          <a:cubicBezTo>
                            <a:pt x="163" y="332"/>
                            <a:pt x="159" y="335"/>
                            <a:pt x="156" y="339"/>
                          </a:cubicBezTo>
                          <a:cubicBezTo>
                            <a:pt x="155" y="340"/>
                            <a:pt x="154" y="342"/>
                            <a:pt x="153" y="343"/>
                          </a:cubicBezTo>
                          <a:cubicBezTo>
                            <a:pt x="152" y="345"/>
                            <a:pt x="149" y="346"/>
                            <a:pt x="148" y="348"/>
                          </a:cubicBezTo>
                          <a:cubicBezTo>
                            <a:pt x="146" y="352"/>
                            <a:pt x="153" y="355"/>
                            <a:pt x="148" y="357"/>
                          </a:cubicBezTo>
                          <a:cubicBezTo>
                            <a:pt x="147" y="358"/>
                            <a:pt x="145" y="357"/>
                            <a:pt x="143" y="358"/>
                          </a:cubicBezTo>
                          <a:cubicBezTo>
                            <a:pt x="142" y="358"/>
                            <a:pt x="140" y="359"/>
                            <a:pt x="138" y="359"/>
                          </a:cubicBezTo>
                          <a:cubicBezTo>
                            <a:pt x="137" y="360"/>
                            <a:pt x="134" y="361"/>
                            <a:pt x="134" y="362"/>
                          </a:cubicBezTo>
                          <a:cubicBezTo>
                            <a:pt x="133" y="364"/>
                            <a:pt x="136" y="365"/>
                            <a:pt x="138" y="365"/>
                          </a:cubicBezTo>
                          <a:cubicBezTo>
                            <a:pt x="140" y="365"/>
                            <a:pt x="143" y="362"/>
                            <a:pt x="144" y="364"/>
                          </a:cubicBezTo>
                          <a:cubicBezTo>
                            <a:pt x="145" y="366"/>
                            <a:pt x="142" y="367"/>
                            <a:pt x="142" y="368"/>
                          </a:cubicBezTo>
                          <a:cubicBezTo>
                            <a:pt x="139" y="374"/>
                            <a:pt x="143" y="376"/>
                            <a:pt x="148" y="374"/>
                          </a:cubicBezTo>
                          <a:cubicBezTo>
                            <a:pt x="152" y="372"/>
                            <a:pt x="156" y="369"/>
                            <a:pt x="161" y="367"/>
                          </a:cubicBezTo>
                          <a:cubicBezTo>
                            <a:pt x="162" y="366"/>
                            <a:pt x="166" y="365"/>
                            <a:pt x="167" y="364"/>
                          </a:cubicBezTo>
                          <a:cubicBezTo>
                            <a:pt x="168" y="362"/>
                            <a:pt x="168" y="362"/>
                            <a:pt x="166" y="362"/>
                          </a:cubicBezTo>
                          <a:cubicBezTo>
                            <a:pt x="165" y="361"/>
                            <a:pt x="163" y="362"/>
                            <a:pt x="162" y="361"/>
                          </a:cubicBezTo>
                          <a:cubicBezTo>
                            <a:pt x="160" y="359"/>
                            <a:pt x="162" y="358"/>
                            <a:pt x="164" y="358"/>
                          </a:cubicBezTo>
                          <a:cubicBezTo>
                            <a:pt x="166" y="357"/>
                            <a:pt x="167" y="358"/>
                            <a:pt x="169" y="357"/>
                          </a:cubicBezTo>
                          <a:cubicBezTo>
                            <a:pt x="171" y="355"/>
                            <a:pt x="172" y="352"/>
                            <a:pt x="174" y="350"/>
                          </a:cubicBezTo>
                          <a:cubicBezTo>
                            <a:pt x="176" y="349"/>
                            <a:pt x="178" y="347"/>
                            <a:pt x="179" y="347"/>
                          </a:cubicBezTo>
                          <a:cubicBezTo>
                            <a:pt x="181" y="346"/>
                            <a:pt x="185" y="348"/>
                            <a:pt x="184" y="351"/>
                          </a:cubicBezTo>
                          <a:cubicBezTo>
                            <a:pt x="184" y="355"/>
                            <a:pt x="173" y="353"/>
                            <a:pt x="178" y="359"/>
                          </a:cubicBezTo>
                          <a:cubicBezTo>
                            <a:pt x="180" y="360"/>
                            <a:pt x="182" y="359"/>
                            <a:pt x="182" y="361"/>
                          </a:cubicBezTo>
                          <a:cubicBezTo>
                            <a:pt x="183" y="364"/>
                            <a:pt x="179" y="365"/>
                            <a:pt x="178" y="365"/>
                          </a:cubicBezTo>
                          <a:cubicBezTo>
                            <a:pt x="175" y="367"/>
                            <a:pt x="169" y="367"/>
                            <a:pt x="167" y="369"/>
                          </a:cubicBezTo>
                          <a:cubicBezTo>
                            <a:pt x="165" y="372"/>
                            <a:pt x="168" y="377"/>
                            <a:pt x="165" y="378"/>
                          </a:cubicBezTo>
                          <a:cubicBezTo>
                            <a:pt x="162" y="380"/>
                            <a:pt x="157" y="378"/>
                            <a:pt x="153" y="380"/>
                          </a:cubicBezTo>
                          <a:cubicBezTo>
                            <a:pt x="150" y="381"/>
                            <a:pt x="144" y="386"/>
                            <a:pt x="141" y="385"/>
                          </a:cubicBezTo>
                          <a:cubicBezTo>
                            <a:pt x="138" y="385"/>
                            <a:pt x="139" y="382"/>
                            <a:pt x="138" y="380"/>
                          </a:cubicBezTo>
                          <a:cubicBezTo>
                            <a:pt x="138" y="377"/>
                            <a:pt x="137" y="375"/>
                            <a:pt x="135" y="373"/>
                          </a:cubicBezTo>
                          <a:cubicBezTo>
                            <a:pt x="133" y="372"/>
                            <a:pt x="132" y="371"/>
                            <a:pt x="130" y="372"/>
                          </a:cubicBezTo>
                          <a:cubicBezTo>
                            <a:pt x="129" y="372"/>
                            <a:pt x="123" y="374"/>
                            <a:pt x="123" y="375"/>
                          </a:cubicBezTo>
                          <a:cubicBezTo>
                            <a:pt x="124" y="376"/>
                            <a:pt x="127" y="376"/>
                            <a:pt x="127" y="378"/>
                          </a:cubicBezTo>
                          <a:cubicBezTo>
                            <a:pt x="127" y="379"/>
                            <a:pt x="125" y="380"/>
                            <a:pt x="124" y="381"/>
                          </a:cubicBezTo>
                          <a:cubicBezTo>
                            <a:pt x="122" y="382"/>
                            <a:pt x="117" y="388"/>
                            <a:pt x="115" y="388"/>
                          </a:cubicBezTo>
                          <a:cubicBezTo>
                            <a:pt x="113" y="387"/>
                            <a:pt x="114" y="383"/>
                            <a:pt x="112" y="381"/>
                          </a:cubicBezTo>
                          <a:cubicBezTo>
                            <a:pt x="109" y="380"/>
                            <a:pt x="104" y="381"/>
                            <a:pt x="104" y="385"/>
                          </a:cubicBezTo>
                          <a:cubicBezTo>
                            <a:pt x="105" y="388"/>
                            <a:pt x="109" y="387"/>
                            <a:pt x="107" y="390"/>
                          </a:cubicBezTo>
                          <a:cubicBezTo>
                            <a:pt x="103" y="394"/>
                            <a:pt x="97" y="389"/>
                            <a:pt x="94" y="392"/>
                          </a:cubicBezTo>
                          <a:cubicBezTo>
                            <a:pt x="90" y="395"/>
                            <a:pt x="93" y="396"/>
                            <a:pt x="96" y="397"/>
                          </a:cubicBezTo>
                          <a:cubicBezTo>
                            <a:pt x="99" y="398"/>
                            <a:pt x="103" y="399"/>
                            <a:pt x="104" y="403"/>
                          </a:cubicBezTo>
                          <a:cubicBezTo>
                            <a:pt x="107" y="408"/>
                            <a:pt x="103" y="406"/>
                            <a:pt x="100" y="406"/>
                          </a:cubicBezTo>
                          <a:cubicBezTo>
                            <a:pt x="94" y="408"/>
                            <a:pt x="101" y="409"/>
                            <a:pt x="100" y="412"/>
                          </a:cubicBezTo>
                          <a:cubicBezTo>
                            <a:pt x="98" y="416"/>
                            <a:pt x="87" y="405"/>
                            <a:pt x="85" y="403"/>
                          </a:cubicBezTo>
                          <a:cubicBezTo>
                            <a:pt x="81" y="401"/>
                            <a:pt x="78" y="402"/>
                            <a:pt x="74" y="403"/>
                          </a:cubicBezTo>
                          <a:cubicBezTo>
                            <a:pt x="69" y="403"/>
                            <a:pt x="67" y="400"/>
                            <a:pt x="63" y="399"/>
                          </a:cubicBezTo>
                          <a:cubicBezTo>
                            <a:pt x="61" y="399"/>
                            <a:pt x="58" y="399"/>
                            <a:pt x="57" y="401"/>
                          </a:cubicBezTo>
                          <a:cubicBezTo>
                            <a:pt x="56" y="402"/>
                            <a:pt x="57" y="402"/>
                            <a:pt x="58" y="404"/>
                          </a:cubicBezTo>
                          <a:cubicBezTo>
                            <a:pt x="59" y="406"/>
                            <a:pt x="60" y="405"/>
                            <a:pt x="60" y="408"/>
                          </a:cubicBezTo>
                          <a:cubicBezTo>
                            <a:pt x="61" y="410"/>
                            <a:pt x="59" y="410"/>
                            <a:pt x="62" y="410"/>
                          </a:cubicBezTo>
                          <a:cubicBezTo>
                            <a:pt x="65" y="411"/>
                            <a:pt x="69" y="411"/>
                            <a:pt x="72" y="411"/>
                          </a:cubicBezTo>
                          <a:cubicBezTo>
                            <a:pt x="76" y="411"/>
                            <a:pt x="77" y="408"/>
                            <a:pt x="80" y="408"/>
                          </a:cubicBezTo>
                          <a:cubicBezTo>
                            <a:pt x="83" y="407"/>
                            <a:pt x="89" y="409"/>
                            <a:pt x="84" y="411"/>
                          </a:cubicBezTo>
                          <a:cubicBezTo>
                            <a:pt x="80" y="413"/>
                            <a:pt x="78" y="411"/>
                            <a:pt x="77" y="417"/>
                          </a:cubicBezTo>
                          <a:cubicBezTo>
                            <a:pt x="76" y="419"/>
                            <a:pt x="75" y="421"/>
                            <a:pt x="72" y="422"/>
                          </a:cubicBezTo>
                          <a:cubicBezTo>
                            <a:pt x="68" y="422"/>
                            <a:pt x="66" y="418"/>
                            <a:pt x="63" y="417"/>
                          </a:cubicBezTo>
                          <a:cubicBezTo>
                            <a:pt x="59" y="415"/>
                            <a:pt x="54" y="416"/>
                            <a:pt x="50" y="416"/>
                          </a:cubicBezTo>
                          <a:cubicBezTo>
                            <a:pt x="48" y="416"/>
                            <a:pt x="43" y="414"/>
                            <a:pt x="43" y="417"/>
                          </a:cubicBezTo>
                          <a:cubicBezTo>
                            <a:pt x="42" y="422"/>
                            <a:pt x="48" y="421"/>
                            <a:pt x="50" y="421"/>
                          </a:cubicBezTo>
                          <a:cubicBezTo>
                            <a:pt x="54" y="421"/>
                            <a:pt x="53" y="425"/>
                            <a:pt x="55" y="427"/>
                          </a:cubicBezTo>
                          <a:cubicBezTo>
                            <a:pt x="58" y="430"/>
                            <a:pt x="63" y="428"/>
                            <a:pt x="66" y="429"/>
                          </a:cubicBezTo>
                          <a:cubicBezTo>
                            <a:pt x="71" y="431"/>
                            <a:pt x="67" y="435"/>
                            <a:pt x="63" y="434"/>
                          </a:cubicBezTo>
                          <a:cubicBezTo>
                            <a:pt x="60" y="434"/>
                            <a:pt x="56" y="430"/>
                            <a:pt x="59" y="436"/>
                          </a:cubicBezTo>
                          <a:cubicBezTo>
                            <a:pt x="60" y="439"/>
                            <a:pt x="63" y="439"/>
                            <a:pt x="60" y="441"/>
                          </a:cubicBezTo>
                          <a:cubicBezTo>
                            <a:pt x="58" y="442"/>
                            <a:pt x="54" y="443"/>
                            <a:pt x="52" y="441"/>
                          </a:cubicBezTo>
                          <a:cubicBezTo>
                            <a:pt x="49" y="439"/>
                            <a:pt x="53" y="435"/>
                            <a:pt x="53" y="432"/>
                          </a:cubicBezTo>
                          <a:cubicBezTo>
                            <a:pt x="52" y="429"/>
                            <a:pt x="48" y="426"/>
                            <a:pt x="45" y="427"/>
                          </a:cubicBezTo>
                          <a:cubicBezTo>
                            <a:pt x="41" y="428"/>
                            <a:pt x="44" y="432"/>
                            <a:pt x="45" y="434"/>
                          </a:cubicBezTo>
                          <a:cubicBezTo>
                            <a:pt x="46" y="438"/>
                            <a:pt x="43" y="440"/>
                            <a:pt x="40" y="437"/>
                          </a:cubicBezTo>
                          <a:cubicBezTo>
                            <a:pt x="38" y="434"/>
                            <a:pt x="40" y="431"/>
                            <a:pt x="37" y="429"/>
                          </a:cubicBezTo>
                          <a:cubicBezTo>
                            <a:pt x="34" y="428"/>
                            <a:pt x="29" y="429"/>
                            <a:pt x="29" y="432"/>
                          </a:cubicBezTo>
                          <a:cubicBezTo>
                            <a:pt x="29" y="434"/>
                            <a:pt x="38" y="439"/>
                            <a:pt x="33" y="442"/>
                          </a:cubicBezTo>
                          <a:cubicBezTo>
                            <a:pt x="31" y="443"/>
                            <a:pt x="31" y="441"/>
                            <a:pt x="30" y="441"/>
                          </a:cubicBezTo>
                          <a:cubicBezTo>
                            <a:pt x="28" y="440"/>
                            <a:pt x="28" y="440"/>
                            <a:pt x="26" y="441"/>
                          </a:cubicBezTo>
                          <a:cubicBezTo>
                            <a:pt x="22" y="443"/>
                            <a:pt x="22" y="445"/>
                            <a:pt x="20" y="440"/>
                          </a:cubicBezTo>
                          <a:cubicBezTo>
                            <a:pt x="19" y="439"/>
                            <a:pt x="20" y="439"/>
                            <a:pt x="18" y="438"/>
                          </a:cubicBezTo>
                          <a:cubicBezTo>
                            <a:pt x="17" y="437"/>
                            <a:pt x="15" y="439"/>
                            <a:pt x="14" y="440"/>
                          </a:cubicBezTo>
                          <a:cubicBezTo>
                            <a:pt x="13" y="440"/>
                            <a:pt x="13" y="441"/>
                            <a:pt x="12" y="442"/>
                          </a:cubicBezTo>
                          <a:cubicBezTo>
                            <a:pt x="11" y="443"/>
                            <a:pt x="7" y="443"/>
                            <a:pt x="7" y="444"/>
                          </a:cubicBezTo>
                          <a:cubicBezTo>
                            <a:pt x="5" y="448"/>
                            <a:pt x="24" y="446"/>
                            <a:pt x="26" y="447"/>
                          </a:cubicBezTo>
                          <a:cubicBezTo>
                            <a:pt x="31" y="447"/>
                            <a:pt x="35" y="448"/>
                            <a:pt x="40" y="448"/>
                          </a:cubicBezTo>
                          <a:cubicBezTo>
                            <a:pt x="42" y="448"/>
                            <a:pt x="49" y="447"/>
                            <a:pt x="45" y="450"/>
                          </a:cubicBezTo>
                          <a:cubicBezTo>
                            <a:pt x="42" y="452"/>
                            <a:pt x="37" y="450"/>
                            <a:pt x="33" y="452"/>
                          </a:cubicBezTo>
                          <a:cubicBezTo>
                            <a:pt x="31" y="453"/>
                            <a:pt x="30" y="455"/>
                            <a:pt x="28" y="455"/>
                          </a:cubicBezTo>
                          <a:cubicBezTo>
                            <a:pt x="24" y="457"/>
                            <a:pt x="22" y="455"/>
                            <a:pt x="20" y="453"/>
                          </a:cubicBezTo>
                          <a:cubicBezTo>
                            <a:pt x="15" y="450"/>
                            <a:pt x="13" y="450"/>
                            <a:pt x="8" y="452"/>
                          </a:cubicBezTo>
                          <a:cubicBezTo>
                            <a:pt x="6" y="454"/>
                            <a:pt x="1" y="453"/>
                            <a:pt x="5" y="457"/>
                          </a:cubicBezTo>
                          <a:cubicBezTo>
                            <a:pt x="7" y="459"/>
                            <a:pt x="9" y="460"/>
                            <a:pt x="11" y="462"/>
                          </a:cubicBezTo>
                          <a:cubicBezTo>
                            <a:pt x="12" y="464"/>
                            <a:pt x="10" y="464"/>
                            <a:pt x="13" y="465"/>
                          </a:cubicBezTo>
                          <a:cubicBezTo>
                            <a:pt x="14" y="465"/>
                            <a:pt x="16" y="463"/>
                            <a:pt x="18" y="464"/>
                          </a:cubicBezTo>
                          <a:cubicBezTo>
                            <a:pt x="23" y="467"/>
                            <a:pt x="17" y="468"/>
                            <a:pt x="15" y="468"/>
                          </a:cubicBezTo>
                          <a:cubicBezTo>
                            <a:pt x="14" y="468"/>
                            <a:pt x="12" y="467"/>
                            <a:pt x="11" y="468"/>
                          </a:cubicBezTo>
                          <a:cubicBezTo>
                            <a:pt x="9" y="470"/>
                            <a:pt x="11" y="471"/>
                            <a:pt x="11" y="472"/>
                          </a:cubicBezTo>
                          <a:cubicBezTo>
                            <a:pt x="11" y="474"/>
                            <a:pt x="12" y="472"/>
                            <a:pt x="10" y="474"/>
                          </a:cubicBezTo>
                          <a:cubicBezTo>
                            <a:pt x="10" y="475"/>
                            <a:pt x="8" y="474"/>
                            <a:pt x="7" y="475"/>
                          </a:cubicBezTo>
                          <a:cubicBezTo>
                            <a:pt x="3" y="479"/>
                            <a:pt x="9" y="481"/>
                            <a:pt x="12" y="482"/>
                          </a:cubicBezTo>
                          <a:cubicBezTo>
                            <a:pt x="16" y="482"/>
                            <a:pt x="20" y="479"/>
                            <a:pt x="24" y="479"/>
                          </a:cubicBezTo>
                          <a:cubicBezTo>
                            <a:pt x="28" y="478"/>
                            <a:pt x="33" y="482"/>
                            <a:pt x="37" y="479"/>
                          </a:cubicBezTo>
                          <a:cubicBezTo>
                            <a:pt x="40" y="478"/>
                            <a:pt x="39" y="474"/>
                            <a:pt x="41" y="473"/>
                          </a:cubicBezTo>
                          <a:cubicBezTo>
                            <a:pt x="44" y="472"/>
                            <a:pt x="48" y="478"/>
                            <a:pt x="51" y="478"/>
                          </a:cubicBezTo>
                          <a:cubicBezTo>
                            <a:pt x="54" y="478"/>
                            <a:pt x="60" y="478"/>
                            <a:pt x="62" y="477"/>
                          </a:cubicBezTo>
                          <a:cubicBezTo>
                            <a:pt x="64" y="475"/>
                            <a:pt x="63" y="468"/>
                            <a:pt x="67" y="467"/>
                          </a:cubicBezTo>
                          <a:cubicBezTo>
                            <a:pt x="73" y="466"/>
                            <a:pt x="70" y="472"/>
                            <a:pt x="70" y="474"/>
                          </a:cubicBezTo>
                          <a:cubicBezTo>
                            <a:pt x="69" y="477"/>
                            <a:pt x="70" y="476"/>
                            <a:pt x="73" y="477"/>
                          </a:cubicBezTo>
                          <a:cubicBezTo>
                            <a:pt x="74" y="477"/>
                            <a:pt x="77" y="478"/>
                            <a:pt x="76" y="480"/>
                          </a:cubicBezTo>
                          <a:cubicBezTo>
                            <a:pt x="75" y="481"/>
                            <a:pt x="67" y="481"/>
                            <a:pt x="65" y="481"/>
                          </a:cubicBezTo>
                          <a:cubicBezTo>
                            <a:pt x="62" y="482"/>
                            <a:pt x="58" y="482"/>
                            <a:pt x="59" y="486"/>
                          </a:cubicBezTo>
                          <a:cubicBezTo>
                            <a:pt x="60" y="489"/>
                            <a:pt x="63" y="491"/>
                            <a:pt x="58" y="492"/>
                          </a:cubicBezTo>
                          <a:cubicBezTo>
                            <a:pt x="56" y="492"/>
                            <a:pt x="51" y="493"/>
                            <a:pt x="49" y="490"/>
                          </a:cubicBezTo>
                          <a:cubicBezTo>
                            <a:pt x="48" y="487"/>
                            <a:pt x="53" y="487"/>
                            <a:pt x="49" y="485"/>
                          </a:cubicBezTo>
                          <a:cubicBezTo>
                            <a:pt x="48" y="484"/>
                            <a:pt x="45" y="483"/>
                            <a:pt x="44" y="483"/>
                          </a:cubicBezTo>
                          <a:cubicBezTo>
                            <a:pt x="42" y="484"/>
                            <a:pt x="42" y="484"/>
                            <a:pt x="40" y="486"/>
                          </a:cubicBezTo>
                          <a:cubicBezTo>
                            <a:pt x="37" y="489"/>
                            <a:pt x="34" y="485"/>
                            <a:pt x="31" y="484"/>
                          </a:cubicBezTo>
                          <a:cubicBezTo>
                            <a:pt x="27" y="483"/>
                            <a:pt x="24" y="485"/>
                            <a:pt x="20" y="486"/>
                          </a:cubicBezTo>
                          <a:cubicBezTo>
                            <a:pt x="15" y="487"/>
                            <a:pt x="6" y="484"/>
                            <a:pt x="4" y="489"/>
                          </a:cubicBezTo>
                          <a:cubicBezTo>
                            <a:pt x="0" y="497"/>
                            <a:pt x="16" y="488"/>
                            <a:pt x="10" y="495"/>
                          </a:cubicBezTo>
                          <a:cubicBezTo>
                            <a:pt x="8" y="497"/>
                            <a:pt x="7" y="499"/>
                            <a:pt x="9" y="502"/>
                          </a:cubicBezTo>
                          <a:cubicBezTo>
                            <a:pt x="12" y="505"/>
                            <a:pt x="15" y="500"/>
                            <a:pt x="18" y="501"/>
                          </a:cubicBezTo>
                          <a:cubicBezTo>
                            <a:pt x="22" y="502"/>
                            <a:pt x="20" y="506"/>
                            <a:pt x="19" y="508"/>
                          </a:cubicBezTo>
                          <a:cubicBezTo>
                            <a:pt x="15" y="513"/>
                            <a:pt x="12" y="511"/>
                            <a:pt x="7" y="511"/>
                          </a:cubicBezTo>
                          <a:cubicBezTo>
                            <a:pt x="4" y="512"/>
                            <a:pt x="1" y="512"/>
                            <a:pt x="1" y="515"/>
                          </a:cubicBezTo>
                          <a:cubicBezTo>
                            <a:pt x="2" y="517"/>
                            <a:pt x="6" y="524"/>
                            <a:pt x="9" y="52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20" name="Freeform 622">
                      <a:extLst>
                        <a:ext uri="{FF2B5EF4-FFF2-40B4-BE49-F238E27FC236}">
                          <a16:creationId xmlns:a16="http://schemas.microsoft.com/office/drawing/2014/main" id="{AF3A0D41-BE32-4B90-A452-7E85A99D7466}"/>
                        </a:ext>
                      </a:extLst>
                    </p:cNvPr>
                    <p:cNvSpPr>
                      <a:spLocks/>
                    </p:cNvSpPr>
                    <p:nvPr/>
                  </p:nvSpPr>
                  <p:spPr bwMode="auto">
                    <a:xfrm>
                      <a:off x="6383185" y="1804070"/>
                      <a:ext cx="334963" cy="511181"/>
                    </a:xfrm>
                    <a:custGeom>
                      <a:avLst/>
                      <a:gdLst>
                        <a:gd name="T0" fmla="*/ 221 w 311"/>
                        <a:gd name="T1" fmla="*/ 13 h 479"/>
                        <a:gd name="T2" fmla="*/ 173 w 311"/>
                        <a:gd name="T3" fmla="*/ 8 h 479"/>
                        <a:gd name="T4" fmla="*/ 140 w 311"/>
                        <a:gd name="T5" fmla="*/ 62 h 479"/>
                        <a:gd name="T6" fmla="*/ 116 w 311"/>
                        <a:gd name="T7" fmla="*/ 78 h 479"/>
                        <a:gd name="T8" fmla="*/ 82 w 311"/>
                        <a:gd name="T9" fmla="*/ 68 h 479"/>
                        <a:gd name="T10" fmla="*/ 37 w 311"/>
                        <a:gd name="T11" fmla="*/ 64 h 479"/>
                        <a:gd name="T12" fmla="*/ 11 w 311"/>
                        <a:gd name="T13" fmla="*/ 43 h 479"/>
                        <a:gd name="T14" fmla="*/ 69 w 311"/>
                        <a:gd name="T15" fmla="*/ 95 h 479"/>
                        <a:gd name="T16" fmla="*/ 80 w 311"/>
                        <a:gd name="T17" fmla="*/ 130 h 479"/>
                        <a:gd name="T18" fmla="*/ 90 w 311"/>
                        <a:gd name="T19" fmla="*/ 159 h 479"/>
                        <a:gd name="T20" fmla="*/ 98 w 311"/>
                        <a:gd name="T21" fmla="*/ 209 h 479"/>
                        <a:gd name="T22" fmla="*/ 108 w 311"/>
                        <a:gd name="T23" fmla="*/ 217 h 479"/>
                        <a:gd name="T24" fmla="*/ 129 w 311"/>
                        <a:gd name="T25" fmla="*/ 232 h 479"/>
                        <a:gd name="T26" fmla="*/ 135 w 311"/>
                        <a:gd name="T27" fmla="*/ 250 h 479"/>
                        <a:gd name="T28" fmla="*/ 128 w 311"/>
                        <a:gd name="T29" fmla="*/ 261 h 479"/>
                        <a:gd name="T30" fmla="*/ 109 w 311"/>
                        <a:gd name="T31" fmla="*/ 262 h 479"/>
                        <a:gd name="T32" fmla="*/ 83 w 311"/>
                        <a:gd name="T33" fmla="*/ 293 h 479"/>
                        <a:gd name="T34" fmla="*/ 71 w 311"/>
                        <a:gd name="T35" fmla="*/ 304 h 479"/>
                        <a:gd name="T36" fmla="*/ 50 w 311"/>
                        <a:gd name="T37" fmla="*/ 317 h 479"/>
                        <a:gd name="T38" fmla="*/ 43 w 311"/>
                        <a:gd name="T39" fmla="*/ 332 h 479"/>
                        <a:gd name="T40" fmla="*/ 22 w 311"/>
                        <a:gd name="T41" fmla="*/ 335 h 479"/>
                        <a:gd name="T42" fmla="*/ 9 w 311"/>
                        <a:gd name="T43" fmla="*/ 365 h 479"/>
                        <a:gd name="T44" fmla="*/ 15 w 311"/>
                        <a:gd name="T45" fmla="*/ 388 h 479"/>
                        <a:gd name="T46" fmla="*/ 22 w 311"/>
                        <a:gd name="T47" fmla="*/ 410 h 479"/>
                        <a:gd name="T48" fmla="*/ 17 w 311"/>
                        <a:gd name="T49" fmla="*/ 445 h 479"/>
                        <a:gd name="T50" fmla="*/ 30 w 311"/>
                        <a:gd name="T51" fmla="*/ 453 h 479"/>
                        <a:gd name="T52" fmla="*/ 56 w 311"/>
                        <a:gd name="T53" fmla="*/ 464 h 479"/>
                        <a:gd name="T54" fmla="*/ 66 w 311"/>
                        <a:gd name="T55" fmla="*/ 473 h 479"/>
                        <a:gd name="T56" fmla="*/ 97 w 311"/>
                        <a:gd name="T57" fmla="*/ 475 h 479"/>
                        <a:gd name="T58" fmla="*/ 109 w 311"/>
                        <a:gd name="T59" fmla="*/ 470 h 479"/>
                        <a:gd name="T60" fmla="*/ 134 w 311"/>
                        <a:gd name="T61" fmla="*/ 467 h 479"/>
                        <a:gd name="T62" fmla="*/ 149 w 311"/>
                        <a:gd name="T63" fmla="*/ 459 h 479"/>
                        <a:gd name="T64" fmla="*/ 177 w 311"/>
                        <a:gd name="T65" fmla="*/ 454 h 479"/>
                        <a:gd name="T66" fmla="*/ 201 w 311"/>
                        <a:gd name="T67" fmla="*/ 452 h 479"/>
                        <a:gd name="T68" fmla="*/ 267 w 311"/>
                        <a:gd name="T69" fmla="*/ 398 h 479"/>
                        <a:gd name="T70" fmla="*/ 285 w 311"/>
                        <a:gd name="T71" fmla="*/ 327 h 479"/>
                        <a:gd name="T72" fmla="*/ 280 w 311"/>
                        <a:gd name="T73" fmla="*/ 292 h 479"/>
                        <a:gd name="T74" fmla="*/ 268 w 311"/>
                        <a:gd name="T75" fmla="*/ 268 h 479"/>
                        <a:gd name="T76" fmla="*/ 255 w 311"/>
                        <a:gd name="T77" fmla="*/ 244 h 479"/>
                        <a:gd name="T78" fmla="*/ 258 w 311"/>
                        <a:gd name="T79" fmla="*/ 221 h 479"/>
                        <a:gd name="T80" fmla="*/ 248 w 311"/>
                        <a:gd name="T81" fmla="*/ 178 h 479"/>
                        <a:gd name="T82" fmla="*/ 257 w 311"/>
                        <a:gd name="T83" fmla="*/ 128 h 479"/>
                        <a:gd name="T84" fmla="*/ 250 w 311"/>
                        <a:gd name="T85" fmla="*/ 108 h 479"/>
                        <a:gd name="T86" fmla="*/ 220 w 311"/>
                        <a:gd name="T87" fmla="*/ 85 h 479"/>
                        <a:gd name="T88" fmla="*/ 236 w 311"/>
                        <a:gd name="T89" fmla="*/ 52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1" h="479">
                          <a:moveTo>
                            <a:pt x="242" y="28"/>
                          </a:moveTo>
                          <a:cubicBezTo>
                            <a:pt x="243" y="26"/>
                            <a:pt x="241" y="24"/>
                            <a:pt x="238" y="23"/>
                          </a:cubicBezTo>
                          <a:cubicBezTo>
                            <a:pt x="233" y="18"/>
                            <a:pt x="227" y="16"/>
                            <a:pt x="221" y="13"/>
                          </a:cubicBezTo>
                          <a:cubicBezTo>
                            <a:pt x="215" y="10"/>
                            <a:pt x="210" y="7"/>
                            <a:pt x="204" y="3"/>
                          </a:cubicBezTo>
                          <a:cubicBezTo>
                            <a:pt x="199" y="0"/>
                            <a:pt x="198" y="2"/>
                            <a:pt x="193" y="4"/>
                          </a:cubicBezTo>
                          <a:cubicBezTo>
                            <a:pt x="186" y="7"/>
                            <a:pt x="179" y="7"/>
                            <a:pt x="173" y="8"/>
                          </a:cubicBezTo>
                          <a:cubicBezTo>
                            <a:pt x="162" y="10"/>
                            <a:pt x="152" y="18"/>
                            <a:pt x="149" y="28"/>
                          </a:cubicBezTo>
                          <a:cubicBezTo>
                            <a:pt x="147" y="35"/>
                            <a:pt x="146" y="41"/>
                            <a:pt x="145" y="47"/>
                          </a:cubicBezTo>
                          <a:cubicBezTo>
                            <a:pt x="145" y="51"/>
                            <a:pt x="144" y="60"/>
                            <a:pt x="140" y="62"/>
                          </a:cubicBezTo>
                          <a:cubicBezTo>
                            <a:pt x="138" y="63"/>
                            <a:pt x="136" y="62"/>
                            <a:pt x="134" y="62"/>
                          </a:cubicBezTo>
                          <a:cubicBezTo>
                            <a:pt x="131" y="63"/>
                            <a:pt x="129" y="66"/>
                            <a:pt x="127" y="68"/>
                          </a:cubicBezTo>
                          <a:cubicBezTo>
                            <a:pt x="124" y="72"/>
                            <a:pt x="121" y="78"/>
                            <a:pt x="116" y="78"/>
                          </a:cubicBezTo>
                          <a:cubicBezTo>
                            <a:pt x="110" y="77"/>
                            <a:pt x="103" y="72"/>
                            <a:pt x="98" y="69"/>
                          </a:cubicBezTo>
                          <a:cubicBezTo>
                            <a:pt x="95" y="67"/>
                            <a:pt x="89" y="64"/>
                            <a:pt x="86" y="66"/>
                          </a:cubicBezTo>
                          <a:cubicBezTo>
                            <a:pt x="84" y="66"/>
                            <a:pt x="83" y="68"/>
                            <a:pt x="82" y="68"/>
                          </a:cubicBezTo>
                          <a:cubicBezTo>
                            <a:pt x="80" y="69"/>
                            <a:pt x="77" y="69"/>
                            <a:pt x="75" y="70"/>
                          </a:cubicBezTo>
                          <a:cubicBezTo>
                            <a:pt x="67" y="70"/>
                            <a:pt x="59" y="70"/>
                            <a:pt x="51" y="70"/>
                          </a:cubicBezTo>
                          <a:cubicBezTo>
                            <a:pt x="46" y="69"/>
                            <a:pt x="39" y="69"/>
                            <a:pt x="37" y="64"/>
                          </a:cubicBezTo>
                          <a:cubicBezTo>
                            <a:pt x="35" y="61"/>
                            <a:pt x="36" y="59"/>
                            <a:pt x="34" y="57"/>
                          </a:cubicBezTo>
                          <a:cubicBezTo>
                            <a:pt x="32" y="54"/>
                            <a:pt x="28" y="51"/>
                            <a:pt x="25" y="49"/>
                          </a:cubicBezTo>
                          <a:cubicBezTo>
                            <a:pt x="21" y="46"/>
                            <a:pt x="17" y="41"/>
                            <a:pt x="11" y="43"/>
                          </a:cubicBezTo>
                          <a:cubicBezTo>
                            <a:pt x="6" y="44"/>
                            <a:pt x="7" y="53"/>
                            <a:pt x="0" y="53"/>
                          </a:cubicBezTo>
                          <a:cubicBezTo>
                            <a:pt x="10" y="61"/>
                            <a:pt x="21" y="67"/>
                            <a:pt x="31" y="74"/>
                          </a:cubicBezTo>
                          <a:cubicBezTo>
                            <a:pt x="44" y="81"/>
                            <a:pt x="56" y="88"/>
                            <a:pt x="69" y="95"/>
                          </a:cubicBezTo>
                          <a:cubicBezTo>
                            <a:pt x="72" y="97"/>
                            <a:pt x="74" y="99"/>
                            <a:pt x="76" y="101"/>
                          </a:cubicBezTo>
                          <a:cubicBezTo>
                            <a:pt x="82" y="106"/>
                            <a:pt x="82" y="109"/>
                            <a:pt x="81" y="116"/>
                          </a:cubicBezTo>
                          <a:cubicBezTo>
                            <a:pt x="80" y="120"/>
                            <a:pt x="78" y="126"/>
                            <a:pt x="80" y="130"/>
                          </a:cubicBezTo>
                          <a:cubicBezTo>
                            <a:pt x="81" y="132"/>
                            <a:pt x="85" y="133"/>
                            <a:pt x="86" y="135"/>
                          </a:cubicBezTo>
                          <a:cubicBezTo>
                            <a:pt x="88" y="139"/>
                            <a:pt x="85" y="141"/>
                            <a:pt x="83" y="144"/>
                          </a:cubicBezTo>
                          <a:cubicBezTo>
                            <a:pt x="79" y="150"/>
                            <a:pt x="86" y="154"/>
                            <a:pt x="90" y="159"/>
                          </a:cubicBezTo>
                          <a:cubicBezTo>
                            <a:pt x="95" y="164"/>
                            <a:pt x="93" y="169"/>
                            <a:pt x="90" y="176"/>
                          </a:cubicBezTo>
                          <a:cubicBezTo>
                            <a:pt x="88" y="182"/>
                            <a:pt x="84" y="188"/>
                            <a:pt x="87" y="193"/>
                          </a:cubicBezTo>
                          <a:cubicBezTo>
                            <a:pt x="90" y="199"/>
                            <a:pt x="97" y="203"/>
                            <a:pt x="98" y="209"/>
                          </a:cubicBezTo>
                          <a:cubicBezTo>
                            <a:pt x="98" y="212"/>
                            <a:pt x="97" y="211"/>
                            <a:pt x="99" y="212"/>
                          </a:cubicBezTo>
                          <a:cubicBezTo>
                            <a:pt x="100" y="212"/>
                            <a:pt x="101" y="213"/>
                            <a:pt x="102" y="213"/>
                          </a:cubicBezTo>
                          <a:cubicBezTo>
                            <a:pt x="104" y="214"/>
                            <a:pt x="106" y="216"/>
                            <a:pt x="108" y="217"/>
                          </a:cubicBezTo>
                          <a:cubicBezTo>
                            <a:pt x="110" y="219"/>
                            <a:pt x="112" y="220"/>
                            <a:pt x="115" y="220"/>
                          </a:cubicBezTo>
                          <a:cubicBezTo>
                            <a:pt x="118" y="221"/>
                            <a:pt x="122" y="220"/>
                            <a:pt x="125" y="221"/>
                          </a:cubicBezTo>
                          <a:cubicBezTo>
                            <a:pt x="129" y="224"/>
                            <a:pt x="129" y="228"/>
                            <a:pt x="129" y="232"/>
                          </a:cubicBezTo>
                          <a:cubicBezTo>
                            <a:pt x="129" y="234"/>
                            <a:pt x="129" y="236"/>
                            <a:pt x="129" y="238"/>
                          </a:cubicBezTo>
                          <a:cubicBezTo>
                            <a:pt x="129" y="241"/>
                            <a:pt x="127" y="242"/>
                            <a:pt x="129" y="245"/>
                          </a:cubicBezTo>
                          <a:cubicBezTo>
                            <a:pt x="130" y="247"/>
                            <a:pt x="134" y="247"/>
                            <a:pt x="135" y="250"/>
                          </a:cubicBezTo>
                          <a:cubicBezTo>
                            <a:pt x="135" y="252"/>
                            <a:pt x="135" y="254"/>
                            <a:pt x="133" y="254"/>
                          </a:cubicBezTo>
                          <a:cubicBezTo>
                            <a:pt x="131" y="255"/>
                            <a:pt x="130" y="252"/>
                            <a:pt x="129" y="255"/>
                          </a:cubicBezTo>
                          <a:cubicBezTo>
                            <a:pt x="129" y="257"/>
                            <a:pt x="133" y="261"/>
                            <a:pt x="128" y="261"/>
                          </a:cubicBezTo>
                          <a:cubicBezTo>
                            <a:pt x="126" y="261"/>
                            <a:pt x="125" y="258"/>
                            <a:pt x="123" y="257"/>
                          </a:cubicBezTo>
                          <a:cubicBezTo>
                            <a:pt x="120" y="256"/>
                            <a:pt x="118" y="259"/>
                            <a:pt x="115" y="260"/>
                          </a:cubicBezTo>
                          <a:cubicBezTo>
                            <a:pt x="113" y="261"/>
                            <a:pt x="111" y="261"/>
                            <a:pt x="109" y="262"/>
                          </a:cubicBezTo>
                          <a:cubicBezTo>
                            <a:pt x="107" y="264"/>
                            <a:pt x="107" y="268"/>
                            <a:pt x="106" y="270"/>
                          </a:cubicBezTo>
                          <a:cubicBezTo>
                            <a:pt x="103" y="275"/>
                            <a:pt x="97" y="278"/>
                            <a:pt x="93" y="282"/>
                          </a:cubicBezTo>
                          <a:cubicBezTo>
                            <a:pt x="89" y="285"/>
                            <a:pt x="86" y="289"/>
                            <a:pt x="83" y="293"/>
                          </a:cubicBezTo>
                          <a:cubicBezTo>
                            <a:pt x="82" y="296"/>
                            <a:pt x="81" y="296"/>
                            <a:pt x="78" y="296"/>
                          </a:cubicBezTo>
                          <a:cubicBezTo>
                            <a:pt x="76" y="296"/>
                            <a:pt x="74" y="296"/>
                            <a:pt x="74" y="299"/>
                          </a:cubicBezTo>
                          <a:cubicBezTo>
                            <a:pt x="73" y="303"/>
                            <a:pt x="75" y="302"/>
                            <a:pt x="71" y="304"/>
                          </a:cubicBezTo>
                          <a:cubicBezTo>
                            <a:pt x="68" y="305"/>
                            <a:pt x="66" y="307"/>
                            <a:pt x="64" y="309"/>
                          </a:cubicBezTo>
                          <a:cubicBezTo>
                            <a:pt x="62" y="311"/>
                            <a:pt x="61" y="313"/>
                            <a:pt x="58" y="314"/>
                          </a:cubicBezTo>
                          <a:cubicBezTo>
                            <a:pt x="56" y="315"/>
                            <a:pt x="53" y="316"/>
                            <a:pt x="50" y="317"/>
                          </a:cubicBezTo>
                          <a:cubicBezTo>
                            <a:pt x="49" y="318"/>
                            <a:pt x="47" y="319"/>
                            <a:pt x="45" y="321"/>
                          </a:cubicBezTo>
                          <a:cubicBezTo>
                            <a:pt x="43" y="323"/>
                            <a:pt x="43" y="323"/>
                            <a:pt x="44" y="326"/>
                          </a:cubicBezTo>
                          <a:cubicBezTo>
                            <a:pt x="46" y="329"/>
                            <a:pt x="46" y="330"/>
                            <a:pt x="43" y="332"/>
                          </a:cubicBezTo>
                          <a:cubicBezTo>
                            <a:pt x="42" y="334"/>
                            <a:pt x="39" y="334"/>
                            <a:pt x="37" y="335"/>
                          </a:cubicBezTo>
                          <a:cubicBezTo>
                            <a:pt x="34" y="337"/>
                            <a:pt x="34" y="337"/>
                            <a:pt x="30" y="335"/>
                          </a:cubicBezTo>
                          <a:cubicBezTo>
                            <a:pt x="29" y="334"/>
                            <a:pt x="23" y="332"/>
                            <a:pt x="22" y="335"/>
                          </a:cubicBezTo>
                          <a:cubicBezTo>
                            <a:pt x="20" y="340"/>
                            <a:pt x="28" y="341"/>
                            <a:pt x="22" y="345"/>
                          </a:cubicBezTo>
                          <a:cubicBezTo>
                            <a:pt x="16" y="348"/>
                            <a:pt x="13" y="349"/>
                            <a:pt x="11" y="356"/>
                          </a:cubicBezTo>
                          <a:cubicBezTo>
                            <a:pt x="10" y="359"/>
                            <a:pt x="8" y="362"/>
                            <a:pt x="9" y="365"/>
                          </a:cubicBezTo>
                          <a:cubicBezTo>
                            <a:pt x="9" y="368"/>
                            <a:pt x="12" y="371"/>
                            <a:pt x="14" y="374"/>
                          </a:cubicBezTo>
                          <a:cubicBezTo>
                            <a:pt x="16" y="376"/>
                            <a:pt x="18" y="377"/>
                            <a:pt x="18" y="380"/>
                          </a:cubicBezTo>
                          <a:cubicBezTo>
                            <a:pt x="19" y="384"/>
                            <a:pt x="16" y="385"/>
                            <a:pt x="15" y="388"/>
                          </a:cubicBezTo>
                          <a:cubicBezTo>
                            <a:pt x="13" y="392"/>
                            <a:pt x="18" y="397"/>
                            <a:pt x="21" y="400"/>
                          </a:cubicBezTo>
                          <a:cubicBezTo>
                            <a:pt x="22" y="401"/>
                            <a:pt x="26" y="405"/>
                            <a:pt x="26" y="407"/>
                          </a:cubicBezTo>
                          <a:cubicBezTo>
                            <a:pt x="26" y="410"/>
                            <a:pt x="24" y="409"/>
                            <a:pt x="22" y="410"/>
                          </a:cubicBezTo>
                          <a:cubicBezTo>
                            <a:pt x="17" y="412"/>
                            <a:pt x="21" y="418"/>
                            <a:pt x="21" y="422"/>
                          </a:cubicBezTo>
                          <a:cubicBezTo>
                            <a:pt x="22" y="428"/>
                            <a:pt x="14" y="429"/>
                            <a:pt x="15" y="435"/>
                          </a:cubicBezTo>
                          <a:cubicBezTo>
                            <a:pt x="16" y="438"/>
                            <a:pt x="17" y="441"/>
                            <a:pt x="17" y="445"/>
                          </a:cubicBezTo>
                          <a:cubicBezTo>
                            <a:pt x="17" y="446"/>
                            <a:pt x="16" y="451"/>
                            <a:pt x="17" y="452"/>
                          </a:cubicBezTo>
                          <a:cubicBezTo>
                            <a:pt x="19" y="455"/>
                            <a:pt x="20" y="454"/>
                            <a:pt x="23" y="452"/>
                          </a:cubicBezTo>
                          <a:cubicBezTo>
                            <a:pt x="26" y="451"/>
                            <a:pt x="27" y="451"/>
                            <a:pt x="30" y="453"/>
                          </a:cubicBezTo>
                          <a:cubicBezTo>
                            <a:pt x="35" y="456"/>
                            <a:pt x="39" y="456"/>
                            <a:pt x="44" y="458"/>
                          </a:cubicBezTo>
                          <a:cubicBezTo>
                            <a:pt x="46" y="458"/>
                            <a:pt x="47" y="460"/>
                            <a:pt x="49" y="462"/>
                          </a:cubicBezTo>
                          <a:cubicBezTo>
                            <a:pt x="51" y="463"/>
                            <a:pt x="53" y="464"/>
                            <a:pt x="56" y="464"/>
                          </a:cubicBezTo>
                          <a:cubicBezTo>
                            <a:pt x="58" y="464"/>
                            <a:pt x="63" y="462"/>
                            <a:pt x="64" y="463"/>
                          </a:cubicBezTo>
                          <a:cubicBezTo>
                            <a:pt x="65" y="465"/>
                            <a:pt x="62" y="467"/>
                            <a:pt x="62" y="468"/>
                          </a:cubicBezTo>
                          <a:cubicBezTo>
                            <a:pt x="62" y="471"/>
                            <a:pt x="64" y="471"/>
                            <a:pt x="66" y="473"/>
                          </a:cubicBezTo>
                          <a:cubicBezTo>
                            <a:pt x="68" y="474"/>
                            <a:pt x="69" y="476"/>
                            <a:pt x="71" y="477"/>
                          </a:cubicBezTo>
                          <a:cubicBezTo>
                            <a:pt x="77" y="479"/>
                            <a:pt x="84" y="476"/>
                            <a:pt x="90" y="476"/>
                          </a:cubicBezTo>
                          <a:cubicBezTo>
                            <a:pt x="92" y="476"/>
                            <a:pt x="94" y="476"/>
                            <a:pt x="97" y="475"/>
                          </a:cubicBezTo>
                          <a:cubicBezTo>
                            <a:pt x="98" y="475"/>
                            <a:pt x="99" y="475"/>
                            <a:pt x="100" y="475"/>
                          </a:cubicBezTo>
                          <a:cubicBezTo>
                            <a:pt x="101" y="475"/>
                            <a:pt x="103" y="476"/>
                            <a:pt x="103" y="476"/>
                          </a:cubicBezTo>
                          <a:cubicBezTo>
                            <a:pt x="106" y="477"/>
                            <a:pt x="106" y="472"/>
                            <a:pt x="109" y="470"/>
                          </a:cubicBezTo>
                          <a:cubicBezTo>
                            <a:pt x="111" y="469"/>
                            <a:pt x="114" y="469"/>
                            <a:pt x="116" y="469"/>
                          </a:cubicBezTo>
                          <a:cubicBezTo>
                            <a:pt x="120" y="469"/>
                            <a:pt x="124" y="469"/>
                            <a:pt x="127" y="469"/>
                          </a:cubicBezTo>
                          <a:cubicBezTo>
                            <a:pt x="130" y="469"/>
                            <a:pt x="132" y="469"/>
                            <a:pt x="134" y="467"/>
                          </a:cubicBezTo>
                          <a:cubicBezTo>
                            <a:pt x="136" y="465"/>
                            <a:pt x="137" y="462"/>
                            <a:pt x="139" y="462"/>
                          </a:cubicBezTo>
                          <a:cubicBezTo>
                            <a:pt x="142" y="461"/>
                            <a:pt x="142" y="465"/>
                            <a:pt x="145" y="465"/>
                          </a:cubicBezTo>
                          <a:cubicBezTo>
                            <a:pt x="148" y="465"/>
                            <a:pt x="147" y="460"/>
                            <a:pt x="149" y="459"/>
                          </a:cubicBezTo>
                          <a:cubicBezTo>
                            <a:pt x="151" y="457"/>
                            <a:pt x="154" y="460"/>
                            <a:pt x="156" y="460"/>
                          </a:cubicBezTo>
                          <a:cubicBezTo>
                            <a:pt x="158" y="459"/>
                            <a:pt x="160" y="457"/>
                            <a:pt x="162" y="456"/>
                          </a:cubicBezTo>
                          <a:cubicBezTo>
                            <a:pt x="167" y="454"/>
                            <a:pt x="173" y="455"/>
                            <a:pt x="177" y="454"/>
                          </a:cubicBezTo>
                          <a:cubicBezTo>
                            <a:pt x="183" y="454"/>
                            <a:pt x="188" y="455"/>
                            <a:pt x="193" y="455"/>
                          </a:cubicBezTo>
                          <a:cubicBezTo>
                            <a:pt x="194" y="455"/>
                            <a:pt x="197" y="456"/>
                            <a:pt x="198" y="456"/>
                          </a:cubicBezTo>
                          <a:cubicBezTo>
                            <a:pt x="199" y="455"/>
                            <a:pt x="201" y="452"/>
                            <a:pt x="201" y="452"/>
                          </a:cubicBezTo>
                          <a:cubicBezTo>
                            <a:pt x="204" y="449"/>
                            <a:pt x="206" y="447"/>
                            <a:pt x="209" y="445"/>
                          </a:cubicBezTo>
                          <a:cubicBezTo>
                            <a:pt x="219" y="436"/>
                            <a:pt x="233" y="431"/>
                            <a:pt x="243" y="422"/>
                          </a:cubicBezTo>
                          <a:cubicBezTo>
                            <a:pt x="251" y="414"/>
                            <a:pt x="259" y="406"/>
                            <a:pt x="267" y="398"/>
                          </a:cubicBezTo>
                          <a:cubicBezTo>
                            <a:pt x="274" y="391"/>
                            <a:pt x="281" y="384"/>
                            <a:pt x="289" y="376"/>
                          </a:cubicBezTo>
                          <a:cubicBezTo>
                            <a:pt x="296" y="369"/>
                            <a:pt x="303" y="362"/>
                            <a:pt x="307" y="353"/>
                          </a:cubicBezTo>
                          <a:cubicBezTo>
                            <a:pt x="311" y="340"/>
                            <a:pt x="293" y="332"/>
                            <a:pt x="285" y="327"/>
                          </a:cubicBezTo>
                          <a:cubicBezTo>
                            <a:pt x="280" y="324"/>
                            <a:pt x="275" y="321"/>
                            <a:pt x="270" y="317"/>
                          </a:cubicBezTo>
                          <a:cubicBezTo>
                            <a:pt x="266" y="313"/>
                            <a:pt x="267" y="310"/>
                            <a:pt x="270" y="305"/>
                          </a:cubicBezTo>
                          <a:cubicBezTo>
                            <a:pt x="273" y="302"/>
                            <a:pt x="281" y="296"/>
                            <a:pt x="280" y="292"/>
                          </a:cubicBezTo>
                          <a:cubicBezTo>
                            <a:pt x="280" y="290"/>
                            <a:pt x="275" y="287"/>
                            <a:pt x="274" y="286"/>
                          </a:cubicBezTo>
                          <a:cubicBezTo>
                            <a:pt x="270" y="283"/>
                            <a:pt x="268" y="281"/>
                            <a:pt x="267" y="277"/>
                          </a:cubicBezTo>
                          <a:cubicBezTo>
                            <a:pt x="267" y="273"/>
                            <a:pt x="268" y="271"/>
                            <a:pt x="268" y="268"/>
                          </a:cubicBezTo>
                          <a:cubicBezTo>
                            <a:pt x="268" y="264"/>
                            <a:pt x="264" y="264"/>
                            <a:pt x="261" y="263"/>
                          </a:cubicBezTo>
                          <a:cubicBezTo>
                            <a:pt x="255" y="261"/>
                            <a:pt x="251" y="255"/>
                            <a:pt x="256" y="249"/>
                          </a:cubicBezTo>
                          <a:cubicBezTo>
                            <a:pt x="258" y="246"/>
                            <a:pt x="258" y="247"/>
                            <a:pt x="255" y="244"/>
                          </a:cubicBezTo>
                          <a:cubicBezTo>
                            <a:pt x="253" y="242"/>
                            <a:pt x="251" y="240"/>
                            <a:pt x="252" y="236"/>
                          </a:cubicBezTo>
                          <a:cubicBezTo>
                            <a:pt x="253" y="235"/>
                            <a:pt x="255" y="234"/>
                            <a:pt x="255" y="232"/>
                          </a:cubicBezTo>
                          <a:cubicBezTo>
                            <a:pt x="257" y="229"/>
                            <a:pt x="255" y="224"/>
                            <a:pt x="258" y="221"/>
                          </a:cubicBezTo>
                          <a:cubicBezTo>
                            <a:pt x="261" y="217"/>
                            <a:pt x="268" y="221"/>
                            <a:pt x="267" y="216"/>
                          </a:cubicBezTo>
                          <a:cubicBezTo>
                            <a:pt x="265" y="209"/>
                            <a:pt x="260" y="202"/>
                            <a:pt x="258" y="196"/>
                          </a:cubicBezTo>
                          <a:cubicBezTo>
                            <a:pt x="255" y="190"/>
                            <a:pt x="252" y="183"/>
                            <a:pt x="248" y="178"/>
                          </a:cubicBezTo>
                          <a:cubicBezTo>
                            <a:pt x="245" y="173"/>
                            <a:pt x="241" y="168"/>
                            <a:pt x="239" y="162"/>
                          </a:cubicBezTo>
                          <a:cubicBezTo>
                            <a:pt x="237" y="156"/>
                            <a:pt x="239" y="152"/>
                            <a:pt x="243" y="147"/>
                          </a:cubicBezTo>
                          <a:cubicBezTo>
                            <a:pt x="247" y="140"/>
                            <a:pt x="252" y="134"/>
                            <a:pt x="257" y="128"/>
                          </a:cubicBezTo>
                          <a:cubicBezTo>
                            <a:pt x="258" y="127"/>
                            <a:pt x="261" y="124"/>
                            <a:pt x="261" y="123"/>
                          </a:cubicBezTo>
                          <a:cubicBezTo>
                            <a:pt x="261" y="120"/>
                            <a:pt x="258" y="117"/>
                            <a:pt x="256" y="116"/>
                          </a:cubicBezTo>
                          <a:cubicBezTo>
                            <a:pt x="254" y="113"/>
                            <a:pt x="251" y="111"/>
                            <a:pt x="250" y="108"/>
                          </a:cubicBezTo>
                          <a:cubicBezTo>
                            <a:pt x="248" y="106"/>
                            <a:pt x="247" y="104"/>
                            <a:pt x="245" y="102"/>
                          </a:cubicBezTo>
                          <a:cubicBezTo>
                            <a:pt x="240" y="99"/>
                            <a:pt x="234" y="100"/>
                            <a:pt x="229" y="98"/>
                          </a:cubicBezTo>
                          <a:cubicBezTo>
                            <a:pt x="223" y="95"/>
                            <a:pt x="221" y="91"/>
                            <a:pt x="220" y="85"/>
                          </a:cubicBezTo>
                          <a:cubicBezTo>
                            <a:pt x="219" y="79"/>
                            <a:pt x="223" y="75"/>
                            <a:pt x="223" y="69"/>
                          </a:cubicBezTo>
                          <a:cubicBezTo>
                            <a:pt x="223" y="65"/>
                            <a:pt x="217" y="61"/>
                            <a:pt x="222" y="57"/>
                          </a:cubicBezTo>
                          <a:cubicBezTo>
                            <a:pt x="226" y="55"/>
                            <a:pt x="232" y="54"/>
                            <a:pt x="236" y="52"/>
                          </a:cubicBezTo>
                          <a:cubicBezTo>
                            <a:pt x="233" y="46"/>
                            <a:pt x="231" y="41"/>
                            <a:pt x="236" y="35"/>
                          </a:cubicBezTo>
                          <a:cubicBezTo>
                            <a:pt x="237" y="33"/>
                            <a:pt x="241" y="31"/>
                            <a:pt x="242" y="28"/>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21" name="Freeform 623">
                      <a:extLst>
                        <a:ext uri="{FF2B5EF4-FFF2-40B4-BE49-F238E27FC236}">
                          <a16:creationId xmlns:a16="http://schemas.microsoft.com/office/drawing/2014/main" id="{BEB23731-E52D-4B81-8CA2-1338A183C82D}"/>
                        </a:ext>
                      </a:extLst>
                    </p:cNvPr>
                    <p:cNvSpPr>
                      <a:spLocks/>
                    </p:cNvSpPr>
                    <p:nvPr/>
                  </p:nvSpPr>
                  <p:spPr bwMode="auto">
                    <a:xfrm>
                      <a:off x="6459385" y="2489878"/>
                      <a:ext cx="295275" cy="203202"/>
                    </a:xfrm>
                    <a:custGeom>
                      <a:avLst/>
                      <a:gdLst>
                        <a:gd name="T0" fmla="*/ 209 w 273"/>
                        <a:gd name="T1" fmla="*/ 16 h 190"/>
                        <a:gd name="T2" fmla="*/ 175 w 273"/>
                        <a:gd name="T3" fmla="*/ 12 h 190"/>
                        <a:gd name="T4" fmla="*/ 150 w 273"/>
                        <a:gd name="T5" fmla="*/ 6 h 190"/>
                        <a:gd name="T6" fmla="*/ 142 w 273"/>
                        <a:gd name="T7" fmla="*/ 0 h 190"/>
                        <a:gd name="T8" fmla="*/ 128 w 273"/>
                        <a:gd name="T9" fmla="*/ 9 h 190"/>
                        <a:gd name="T10" fmla="*/ 104 w 273"/>
                        <a:gd name="T11" fmla="*/ 16 h 190"/>
                        <a:gd name="T12" fmla="*/ 95 w 273"/>
                        <a:gd name="T13" fmla="*/ 34 h 190"/>
                        <a:gd name="T14" fmla="*/ 85 w 273"/>
                        <a:gd name="T15" fmla="*/ 47 h 190"/>
                        <a:gd name="T16" fmla="*/ 68 w 273"/>
                        <a:gd name="T17" fmla="*/ 80 h 190"/>
                        <a:gd name="T18" fmla="*/ 50 w 273"/>
                        <a:gd name="T19" fmla="*/ 82 h 190"/>
                        <a:gd name="T20" fmla="*/ 25 w 273"/>
                        <a:gd name="T21" fmla="*/ 91 h 190"/>
                        <a:gd name="T22" fmla="*/ 13 w 273"/>
                        <a:gd name="T23" fmla="*/ 106 h 190"/>
                        <a:gd name="T24" fmla="*/ 20 w 273"/>
                        <a:gd name="T25" fmla="*/ 124 h 190"/>
                        <a:gd name="T26" fmla="*/ 1 w 273"/>
                        <a:gd name="T27" fmla="*/ 154 h 190"/>
                        <a:gd name="T28" fmla="*/ 9 w 273"/>
                        <a:gd name="T29" fmla="*/ 177 h 190"/>
                        <a:gd name="T30" fmla="*/ 11 w 273"/>
                        <a:gd name="T31" fmla="*/ 181 h 190"/>
                        <a:gd name="T32" fmla="*/ 25 w 273"/>
                        <a:gd name="T33" fmla="*/ 175 h 190"/>
                        <a:gd name="T34" fmla="*/ 87 w 273"/>
                        <a:gd name="T35" fmla="*/ 169 h 190"/>
                        <a:gd name="T36" fmla="*/ 124 w 273"/>
                        <a:gd name="T37" fmla="*/ 180 h 190"/>
                        <a:gd name="T38" fmla="*/ 151 w 273"/>
                        <a:gd name="T39" fmla="*/ 183 h 190"/>
                        <a:gd name="T40" fmla="*/ 172 w 273"/>
                        <a:gd name="T41" fmla="*/ 183 h 190"/>
                        <a:gd name="T42" fmla="*/ 200 w 273"/>
                        <a:gd name="T43" fmla="*/ 184 h 190"/>
                        <a:gd name="T44" fmla="*/ 209 w 273"/>
                        <a:gd name="T45" fmla="*/ 188 h 190"/>
                        <a:gd name="T46" fmla="*/ 212 w 273"/>
                        <a:gd name="T47" fmla="*/ 174 h 190"/>
                        <a:gd name="T48" fmla="*/ 243 w 273"/>
                        <a:gd name="T49" fmla="*/ 158 h 190"/>
                        <a:gd name="T50" fmla="*/ 239 w 273"/>
                        <a:gd name="T51" fmla="*/ 140 h 190"/>
                        <a:gd name="T52" fmla="*/ 231 w 273"/>
                        <a:gd name="T53" fmla="*/ 124 h 190"/>
                        <a:gd name="T54" fmla="*/ 264 w 273"/>
                        <a:gd name="T55" fmla="*/ 117 h 190"/>
                        <a:gd name="T56" fmla="*/ 267 w 273"/>
                        <a:gd name="T57" fmla="*/ 107 h 190"/>
                        <a:gd name="T58" fmla="*/ 259 w 273"/>
                        <a:gd name="T59" fmla="*/ 98 h 190"/>
                        <a:gd name="T60" fmla="*/ 247 w 273"/>
                        <a:gd name="T61" fmla="*/ 88 h 190"/>
                        <a:gd name="T62" fmla="*/ 227 w 273"/>
                        <a:gd name="T63" fmla="*/ 69 h 190"/>
                        <a:gd name="T64" fmla="*/ 217 w 273"/>
                        <a:gd name="T65" fmla="*/ 53 h 190"/>
                        <a:gd name="T66" fmla="*/ 218 w 273"/>
                        <a:gd name="T67" fmla="*/ 37 h 190"/>
                        <a:gd name="T68" fmla="*/ 220 w 273"/>
                        <a:gd name="T69" fmla="*/ 2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3" h="190">
                          <a:moveTo>
                            <a:pt x="220" y="25"/>
                          </a:moveTo>
                          <a:cubicBezTo>
                            <a:pt x="220" y="22"/>
                            <a:pt x="212" y="18"/>
                            <a:pt x="209" y="16"/>
                          </a:cubicBezTo>
                          <a:cubicBezTo>
                            <a:pt x="203" y="13"/>
                            <a:pt x="198" y="14"/>
                            <a:pt x="192" y="16"/>
                          </a:cubicBezTo>
                          <a:cubicBezTo>
                            <a:pt x="186" y="17"/>
                            <a:pt x="180" y="16"/>
                            <a:pt x="175" y="12"/>
                          </a:cubicBezTo>
                          <a:cubicBezTo>
                            <a:pt x="171" y="9"/>
                            <a:pt x="169" y="8"/>
                            <a:pt x="164" y="8"/>
                          </a:cubicBezTo>
                          <a:cubicBezTo>
                            <a:pt x="159" y="8"/>
                            <a:pt x="154" y="8"/>
                            <a:pt x="150" y="6"/>
                          </a:cubicBezTo>
                          <a:cubicBezTo>
                            <a:pt x="148" y="5"/>
                            <a:pt x="146" y="4"/>
                            <a:pt x="144" y="3"/>
                          </a:cubicBezTo>
                          <a:cubicBezTo>
                            <a:pt x="143" y="2"/>
                            <a:pt x="143" y="0"/>
                            <a:pt x="142" y="0"/>
                          </a:cubicBezTo>
                          <a:cubicBezTo>
                            <a:pt x="140" y="0"/>
                            <a:pt x="135" y="3"/>
                            <a:pt x="134" y="4"/>
                          </a:cubicBezTo>
                          <a:cubicBezTo>
                            <a:pt x="131" y="6"/>
                            <a:pt x="129" y="7"/>
                            <a:pt x="128" y="9"/>
                          </a:cubicBezTo>
                          <a:cubicBezTo>
                            <a:pt x="125" y="13"/>
                            <a:pt x="122" y="14"/>
                            <a:pt x="117" y="15"/>
                          </a:cubicBezTo>
                          <a:cubicBezTo>
                            <a:pt x="113" y="15"/>
                            <a:pt x="107" y="14"/>
                            <a:pt x="104" y="16"/>
                          </a:cubicBezTo>
                          <a:cubicBezTo>
                            <a:pt x="100" y="19"/>
                            <a:pt x="97" y="23"/>
                            <a:pt x="96" y="27"/>
                          </a:cubicBezTo>
                          <a:cubicBezTo>
                            <a:pt x="95" y="29"/>
                            <a:pt x="95" y="31"/>
                            <a:pt x="95" y="34"/>
                          </a:cubicBezTo>
                          <a:cubicBezTo>
                            <a:pt x="96" y="35"/>
                            <a:pt x="97" y="37"/>
                            <a:pt x="97" y="38"/>
                          </a:cubicBezTo>
                          <a:cubicBezTo>
                            <a:pt x="96" y="42"/>
                            <a:pt x="88" y="46"/>
                            <a:pt x="85" y="47"/>
                          </a:cubicBezTo>
                          <a:cubicBezTo>
                            <a:pt x="81" y="50"/>
                            <a:pt x="73" y="52"/>
                            <a:pt x="71" y="57"/>
                          </a:cubicBezTo>
                          <a:cubicBezTo>
                            <a:pt x="69" y="62"/>
                            <a:pt x="76" y="79"/>
                            <a:pt x="68" y="80"/>
                          </a:cubicBezTo>
                          <a:cubicBezTo>
                            <a:pt x="65" y="81"/>
                            <a:pt x="62" y="80"/>
                            <a:pt x="59" y="80"/>
                          </a:cubicBezTo>
                          <a:cubicBezTo>
                            <a:pt x="56" y="81"/>
                            <a:pt x="53" y="82"/>
                            <a:pt x="50" y="82"/>
                          </a:cubicBezTo>
                          <a:cubicBezTo>
                            <a:pt x="45" y="83"/>
                            <a:pt x="46" y="87"/>
                            <a:pt x="42" y="90"/>
                          </a:cubicBezTo>
                          <a:cubicBezTo>
                            <a:pt x="37" y="93"/>
                            <a:pt x="30" y="92"/>
                            <a:pt x="25" y="91"/>
                          </a:cubicBezTo>
                          <a:cubicBezTo>
                            <a:pt x="18" y="90"/>
                            <a:pt x="12" y="89"/>
                            <a:pt x="6" y="89"/>
                          </a:cubicBezTo>
                          <a:cubicBezTo>
                            <a:pt x="7" y="95"/>
                            <a:pt x="10" y="101"/>
                            <a:pt x="13" y="106"/>
                          </a:cubicBezTo>
                          <a:cubicBezTo>
                            <a:pt x="14" y="109"/>
                            <a:pt x="17" y="112"/>
                            <a:pt x="18" y="115"/>
                          </a:cubicBezTo>
                          <a:cubicBezTo>
                            <a:pt x="19" y="118"/>
                            <a:pt x="20" y="121"/>
                            <a:pt x="20" y="124"/>
                          </a:cubicBezTo>
                          <a:cubicBezTo>
                            <a:pt x="20" y="137"/>
                            <a:pt x="13" y="142"/>
                            <a:pt x="4" y="149"/>
                          </a:cubicBezTo>
                          <a:cubicBezTo>
                            <a:pt x="1" y="151"/>
                            <a:pt x="0" y="151"/>
                            <a:pt x="1" y="154"/>
                          </a:cubicBezTo>
                          <a:cubicBezTo>
                            <a:pt x="2" y="156"/>
                            <a:pt x="6" y="157"/>
                            <a:pt x="7" y="160"/>
                          </a:cubicBezTo>
                          <a:cubicBezTo>
                            <a:pt x="11" y="165"/>
                            <a:pt x="8" y="171"/>
                            <a:pt x="9" y="177"/>
                          </a:cubicBezTo>
                          <a:cubicBezTo>
                            <a:pt x="9" y="178"/>
                            <a:pt x="9" y="178"/>
                            <a:pt x="9" y="179"/>
                          </a:cubicBezTo>
                          <a:cubicBezTo>
                            <a:pt x="9" y="181"/>
                            <a:pt x="10" y="182"/>
                            <a:pt x="11" y="181"/>
                          </a:cubicBezTo>
                          <a:cubicBezTo>
                            <a:pt x="13" y="181"/>
                            <a:pt x="16" y="180"/>
                            <a:pt x="17" y="179"/>
                          </a:cubicBezTo>
                          <a:cubicBezTo>
                            <a:pt x="20" y="178"/>
                            <a:pt x="22" y="177"/>
                            <a:pt x="25" y="175"/>
                          </a:cubicBezTo>
                          <a:cubicBezTo>
                            <a:pt x="31" y="170"/>
                            <a:pt x="36" y="168"/>
                            <a:pt x="43" y="167"/>
                          </a:cubicBezTo>
                          <a:cubicBezTo>
                            <a:pt x="57" y="165"/>
                            <a:pt x="73" y="167"/>
                            <a:pt x="87" y="169"/>
                          </a:cubicBezTo>
                          <a:cubicBezTo>
                            <a:pt x="94" y="170"/>
                            <a:pt x="100" y="172"/>
                            <a:pt x="107" y="174"/>
                          </a:cubicBezTo>
                          <a:cubicBezTo>
                            <a:pt x="112" y="176"/>
                            <a:pt x="118" y="179"/>
                            <a:pt x="124" y="180"/>
                          </a:cubicBezTo>
                          <a:cubicBezTo>
                            <a:pt x="130" y="182"/>
                            <a:pt x="136" y="175"/>
                            <a:pt x="143" y="178"/>
                          </a:cubicBezTo>
                          <a:cubicBezTo>
                            <a:pt x="146" y="179"/>
                            <a:pt x="148" y="182"/>
                            <a:pt x="151" y="183"/>
                          </a:cubicBezTo>
                          <a:cubicBezTo>
                            <a:pt x="155" y="185"/>
                            <a:pt x="157" y="183"/>
                            <a:pt x="160" y="181"/>
                          </a:cubicBezTo>
                          <a:cubicBezTo>
                            <a:pt x="165" y="177"/>
                            <a:pt x="168" y="179"/>
                            <a:pt x="172" y="183"/>
                          </a:cubicBezTo>
                          <a:cubicBezTo>
                            <a:pt x="178" y="189"/>
                            <a:pt x="184" y="187"/>
                            <a:pt x="190" y="185"/>
                          </a:cubicBezTo>
                          <a:cubicBezTo>
                            <a:pt x="194" y="184"/>
                            <a:pt x="197" y="183"/>
                            <a:pt x="200" y="184"/>
                          </a:cubicBezTo>
                          <a:cubicBezTo>
                            <a:pt x="203" y="185"/>
                            <a:pt x="205" y="188"/>
                            <a:pt x="208" y="189"/>
                          </a:cubicBezTo>
                          <a:cubicBezTo>
                            <a:pt x="209" y="189"/>
                            <a:pt x="208" y="190"/>
                            <a:pt x="209" y="188"/>
                          </a:cubicBezTo>
                          <a:cubicBezTo>
                            <a:pt x="210" y="188"/>
                            <a:pt x="210" y="184"/>
                            <a:pt x="210" y="183"/>
                          </a:cubicBezTo>
                          <a:cubicBezTo>
                            <a:pt x="210" y="180"/>
                            <a:pt x="210" y="177"/>
                            <a:pt x="212" y="174"/>
                          </a:cubicBezTo>
                          <a:cubicBezTo>
                            <a:pt x="214" y="169"/>
                            <a:pt x="218" y="165"/>
                            <a:pt x="223" y="162"/>
                          </a:cubicBezTo>
                          <a:cubicBezTo>
                            <a:pt x="229" y="159"/>
                            <a:pt x="237" y="162"/>
                            <a:pt x="243" y="158"/>
                          </a:cubicBezTo>
                          <a:cubicBezTo>
                            <a:pt x="240" y="156"/>
                            <a:pt x="238" y="154"/>
                            <a:pt x="238" y="150"/>
                          </a:cubicBezTo>
                          <a:cubicBezTo>
                            <a:pt x="238" y="147"/>
                            <a:pt x="239" y="143"/>
                            <a:pt x="239" y="140"/>
                          </a:cubicBezTo>
                          <a:cubicBezTo>
                            <a:pt x="239" y="137"/>
                            <a:pt x="237" y="134"/>
                            <a:pt x="236" y="131"/>
                          </a:cubicBezTo>
                          <a:cubicBezTo>
                            <a:pt x="234" y="129"/>
                            <a:pt x="231" y="126"/>
                            <a:pt x="231" y="124"/>
                          </a:cubicBezTo>
                          <a:cubicBezTo>
                            <a:pt x="230" y="116"/>
                            <a:pt x="246" y="118"/>
                            <a:pt x="251" y="119"/>
                          </a:cubicBezTo>
                          <a:cubicBezTo>
                            <a:pt x="255" y="119"/>
                            <a:pt x="260" y="119"/>
                            <a:pt x="264" y="117"/>
                          </a:cubicBezTo>
                          <a:cubicBezTo>
                            <a:pt x="266" y="116"/>
                            <a:pt x="273" y="112"/>
                            <a:pt x="271" y="108"/>
                          </a:cubicBezTo>
                          <a:cubicBezTo>
                            <a:pt x="270" y="108"/>
                            <a:pt x="268" y="107"/>
                            <a:pt x="267" y="107"/>
                          </a:cubicBezTo>
                          <a:cubicBezTo>
                            <a:pt x="266" y="106"/>
                            <a:pt x="264" y="104"/>
                            <a:pt x="263" y="103"/>
                          </a:cubicBezTo>
                          <a:cubicBezTo>
                            <a:pt x="262" y="99"/>
                            <a:pt x="264" y="99"/>
                            <a:pt x="259" y="98"/>
                          </a:cubicBezTo>
                          <a:cubicBezTo>
                            <a:pt x="255" y="97"/>
                            <a:pt x="249" y="97"/>
                            <a:pt x="246" y="94"/>
                          </a:cubicBezTo>
                          <a:cubicBezTo>
                            <a:pt x="244" y="91"/>
                            <a:pt x="246" y="91"/>
                            <a:pt x="247" y="88"/>
                          </a:cubicBezTo>
                          <a:cubicBezTo>
                            <a:pt x="247" y="83"/>
                            <a:pt x="240" y="80"/>
                            <a:pt x="236" y="77"/>
                          </a:cubicBezTo>
                          <a:cubicBezTo>
                            <a:pt x="233" y="75"/>
                            <a:pt x="228" y="73"/>
                            <a:pt x="227" y="69"/>
                          </a:cubicBezTo>
                          <a:cubicBezTo>
                            <a:pt x="226" y="65"/>
                            <a:pt x="230" y="62"/>
                            <a:pt x="226" y="59"/>
                          </a:cubicBezTo>
                          <a:cubicBezTo>
                            <a:pt x="223" y="57"/>
                            <a:pt x="219" y="57"/>
                            <a:pt x="217" y="53"/>
                          </a:cubicBezTo>
                          <a:cubicBezTo>
                            <a:pt x="215" y="48"/>
                            <a:pt x="219" y="48"/>
                            <a:pt x="221" y="45"/>
                          </a:cubicBezTo>
                          <a:cubicBezTo>
                            <a:pt x="222" y="43"/>
                            <a:pt x="219" y="40"/>
                            <a:pt x="218" y="37"/>
                          </a:cubicBezTo>
                          <a:cubicBezTo>
                            <a:pt x="217" y="35"/>
                            <a:pt x="216" y="33"/>
                            <a:pt x="217" y="31"/>
                          </a:cubicBezTo>
                          <a:cubicBezTo>
                            <a:pt x="218" y="29"/>
                            <a:pt x="220" y="27"/>
                            <a:pt x="220" y="25"/>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22" name="Freeform 624">
                      <a:extLst>
                        <a:ext uri="{FF2B5EF4-FFF2-40B4-BE49-F238E27FC236}">
                          <a16:creationId xmlns:a16="http://schemas.microsoft.com/office/drawing/2014/main" id="{FBC76610-0696-446B-B7FB-34A49D988D16}"/>
                        </a:ext>
                      </a:extLst>
                    </p:cNvPr>
                    <p:cNvSpPr>
                      <a:spLocks/>
                    </p:cNvSpPr>
                    <p:nvPr/>
                  </p:nvSpPr>
                  <p:spPr bwMode="auto">
                    <a:xfrm>
                      <a:off x="6754661" y="2654980"/>
                      <a:ext cx="3175" cy="0"/>
                    </a:xfrm>
                    <a:custGeom>
                      <a:avLst/>
                      <a:gdLst>
                        <a:gd name="T0" fmla="*/ 3 w 3"/>
                        <a:gd name="T1" fmla="*/ 3 w 3"/>
                        <a:gd name="T2" fmla="*/ 3 w 3"/>
                      </a:gdLst>
                      <a:ahLst/>
                      <a:cxnLst>
                        <a:cxn ang="0">
                          <a:pos x="T0" y="0"/>
                        </a:cxn>
                        <a:cxn ang="0">
                          <a:pos x="T1" y="0"/>
                        </a:cxn>
                        <a:cxn ang="0">
                          <a:pos x="T2" y="0"/>
                        </a:cxn>
                      </a:cxnLst>
                      <a:rect l="0" t="0" r="r" b="b"/>
                      <a:pathLst>
                        <a:path w="3">
                          <a:moveTo>
                            <a:pt x="3" y="0"/>
                          </a:moveTo>
                          <a:cubicBezTo>
                            <a:pt x="3" y="0"/>
                            <a:pt x="3" y="0"/>
                            <a:pt x="3" y="0"/>
                          </a:cubicBezTo>
                          <a:cubicBezTo>
                            <a:pt x="0" y="0"/>
                            <a:pt x="3" y="0"/>
                            <a:pt x="3"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23" name="Freeform 631">
                      <a:extLst>
                        <a:ext uri="{FF2B5EF4-FFF2-40B4-BE49-F238E27FC236}">
                          <a16:creationId xmlns:a16="http://schemas.microsoft.com/office/drawing/2014/main" id="{CE03164E-DA21-4842-9164-D397E8ED8E59}"/>
                        </a:ext>
                      </a:extLst>
                    </p:cNvPr>
                    <p:cNvSpPr>
                      <a:spLocks/>
                    </p:cNvSpPr>
                    <p:nvPr/>
                  </p:nvSpPr>
                  <p:spPr bwMode="auto">
                    <a:xfrm>
                      <a:off x="6464148" y="2331127"/>
                      <a:ext cx="146050" cy="93664"/>
                    </a:xfrm>
                    <a:custGeom>
                      <a:avLst/>
                      <a:gdLst>
                        <a:gd name="T0" fmla="*/ 131 w 136"/>
                        <a:gd name="T1" fmla="*/ 7 h 88"/>
                        <a:gd name="T2" fmla="*/ 120 w 136"/>
                        <a:gd name="T3" fmla="*/ 9 h 88"/>
                        <a:gd name="T4" fmla="*/ 105 w 136"/>
                        <a:gd name="T5" fmla="*/ 9 h 88"/>
                        <a:gd name="T6" fmla="*/ 95 w 136"/>
                        <a:gd name="T7" fmla="*/ 5 h 88"/>
                        <a:gd name="T8" fmla="*/ 81 w 136"/>
                        <a:gd name="T9" fmla="*/ 4 h 88"/>
                        <a:gd name="T10" fmla="*/ 68 w 136"/>
                        <a:gd name="T11" fmla="*/ 4 h 88"/>
                        <a:gd name="T12" fmla="*/ 63 w 136"/>
                        <a:gd name="T13" fmla="*/ 1 h 88"/>
                        <a:gd name="T14" fmla="*/ 61 w 136"/>
                        <a:gd name="T15" fmla="*/ 2 h 88"/>
                        <a:gd name="T16" fmla="*/ 60 w 136"/>
                        <a:gd name="T17" fmla="*/ 5 h 88"/>
                        <a:gd name="T18" fmla="*/ 56 w 136"/>
                        <a:gd name="T19" fmla="*/ 6 h 88"/>
                        <a:gd name="T20" fmla="*/ 41 w 136"/>
                        <a:gd name="T21" fmla="*/ 6 h 88"/>
                        <a:gd name="T22" fmla="*/ 29 w 136"/>
                        <a:gd name="T23" fmla="*/ 9 h 88"/>
                        <a:gd name="T24" fmla="*/ 26 w 136"/>
                        <a:gd name="T25" fmla="*/ 10 h 88"/>
                        <a:gd name="T26" fmla="*/ 19 w 136"/>
                        <a:gd name="T27" fmla="*/ 15 h 88"/>
                        <a:gd name="T28" fmla="*/ 15 w 136"/>
                        <a:gd name="T29" fmla="*/ 16 h 88"/>
                        <a:gd name="T30" fmla="*/ 7 w 136"/>
                        <a:gd name="T31" fmla="*/ 18 h 88"/>
                        <a:gd name="T32" fmla="*/ 3 w 136"/>
                        <a:gd name="T33" fmla="*/ 18 h 88"/>
                        <a:gd name="T34" fmla="*/ 1 w 136"/>
                        <a:gd name="T35" fmla="*/ 24 h 88"/>
                        <a:gd name="T36" fmla="*/ 5 w 136"/>
                        <a:gd name="T37" fmla="*/ 29 h 88"/>
                        <a:gd name="T38" fmla="*/ 1 w 136"/>
                        <a:gd name="T39" fmla="*/ 33 h 88"/>
                        <a:gd name="T40" fmla="*/ 3 w 136"/>
                        <a:gd name="T41" fmla="*/ 37 h 88"/>
                        <a:gd name="T42" fmla="*/ 11 w 136"/>
                        <a:gd name="T43" fmla="*/ 39 h 88"/>
                        <a:gd name="T44" fmla="*/ 3 w 136"/>
                        <a:gd name="T45" fmla="*/ 43 h 88"/>
                        <a:gd name="T46" fmla="*/ 12 w 136"/>
                        <a:gd name="T47" fmla="*/ 55 h 88"/>
                        <a:gd name="T48" fmla="*/ 24 w 136"/>
                        <a:gd name="T49" fmla="*/ 57 h 88"/>
                        <a:gd name="T50" fmla="*/ 30 w 136"/>
                        <a:gd name="T51" fmla="*/ 54 h 88"/>
                        <a:gd name="T52" fmla="*/ 30 w 136"/>
                        <a:gd name="T53" fmla="*/ 61 h 88"/>
                        <a:gd name="T54" fmla="*/ 28 w 136"/>
                        <a:gd name="T55" fmla="*/ 68 h 88"/>
                        <a:gd name="T56" fmla="*/ 25 w 136"/>
                        <a:gd name="T57" fmla="*/ 74 h 88"/>
                        <a:gd name="T58" fmla="*/ 35 w 136"/>
                        <a:gd name="T59" fmla="*/ 70 h 88"/>
                        <a:gd name="T60" fmla="*/ 56 w 136"/>
                        <a:gd name="T61" fmla="*/ 67 h 88"/>
                        <a:gd name="T62" fmla="*/ 76 w 136"/>
                        <a:gd name="T63" fmla="*/ 78 h 88"/>
                        <a:gd name="T64" fmla="*/ 91 w 136"/>
                        <a:gd name="T65" fmla="*/ 87 h 88"/>
                        <a:gd name="T66" fmla="*/ 100 w 136"/>
                        <a:gd name="T67" fmla="*/ 86 h 88"/>
                        <a:gd name="T68" fmla="*/ 108 w 136"/>
                        <a:gd name="T69" fmla="*/ 88 h 88"/>
                        <a:gd name="T70" fmla="*/ 114 w 136"/>
                        <a:gd name="T71" fmla="*/ 87 h 88"/>
                        <a:gd name="T72" fmla="*/ 115 w 136"/>
                        <a:gd name="T73" fmla="*/ 82 h 88"/>
                        <a:gd name="T74" fmla="*/ 121 w 136"/>
                        <a:gd name="T75" fmla="*/ 76 h 88"/>
                        <a:gd name="T76" fmla="*/ 122 w 136"/>
                        <a:gd name="T77" fmla="*/ 70 h 88"/>
                        <a:gd name="T78" fmla="*/ 115 w 136"/>
                        <a:gd name="T79" fmla="*/ 58 h 88"/>
                        <a:gd name="T80" fmla="*/ 115 w 136"/>
                        <a:gd name="T81" fmla="*/ 36 h 88"/>
                        <a:gd name="T82" fmla="*/ 131 w 136"/>
                        <a:gd name="T83" fmla="*/ 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88">
                          <a:moveTo>
                            <a:pt x="131" y="7"/>
                          </a:moveTo>
                          <a:cubicBezTo>
                            <a:pt x="128" y="11"/>
                            <a:pt x="123" y="9"/>
                            <a:pt x="120" y="9"/>
                          </a:cubicBezTo>
                          <a:cubicBezTo>
                            <a:pt x="114" y="8"/>
                            <a:pt x="110" y="8"/>
                            <a:pt x="105" y="9"/>
                          </a:cubicBezTo>
                          <a:cubicBezTo>
                            <a:pt x="100" y="9"/>
                            <a:pt x="99" y="7"/>
                            <a:pt x="95" y="5"/>
                          </a:cubicBezTo>
                          <a:cubicBezTo>
                            <a:pt x="91" y="3"/>
                            <a:pt x="85" y="4"/>
                            <a:pt x="81" y="4"/>
                          </a:cubicBezTo>
                          <a:cubicBezTo>
                            <a:pt x="76" y="4"/>
                            <a:pt x="72" y="5"/>
                            <a:pt x="68" y="4"/>
                          </a:cubicBezTo>
                          <a:cubicBezTo>
                            <a:pt x="66" y="3"/>
                            <a:pt x="65" y="2"/>
                            <a:pt x="63" y="1"/>
                          </a:cubicBezTo>
                          <a:cubicBezTo>
                            <a:pt x="60" y="1"/>
                            <a:pt x="61" y="0"/>
                            <a:pt x="61" y="2"/>
                          </a:cubicBezTo>
                          <a:cubicBezTo>
                            <a:pt x="60" y="3"/>
                            <a:pt x="62" y="4"/>
                            <a:pt x="60" y="5"/>
                          </a:cubicBezTo>
                          <a:cubicBezTo>
                            <a:pt x="59" y="6"/>
                            <a:pt x="57" y="6"/>
                            <a:pt x="56" y="6"/>
                          </a:cubicBezTo>
                          <a:cubicBezTo>
                            <a:pt x="51" y="6"/>
                            <a:pt x="46" y="6"/>
                            <a:pt x="41" y="6"/>
                          </a:cubicBezTo>
                          <a:cubicBezTo>
                            <a:pt x="36" y="7"/>
                            <a:pt x="33" y="7"/>
                            <a:pt x="29" y="9"/>
                          </a:cubicBezTo>
                          <a:cubicBezTo>
                            <a:pt x="28" y="10"/>
                            <a:pt x="27" y="10"/>
                            <a:pt x="26" y="10"/>
                          </a:cubicBezTo>
                          <a:cubicBezTo>
                            <a:pt x="23" y="11"/>
                            <a:pt x="22" y="13"/>
                            <a:pt x="19" y="15"/>
                          </a:cubicBezTo>
                          <a:cubicBezTo>
                            <a:pt x="18" y="16"/>
                            <a:pt x="16" y="16"/>
                            <a:pt x="15" y="16"/>
                          </a:cubicBezTo>
                          <a:cubicBezTo>
                            <a:pt x="12" y="16"/>
                            <a:pt x="9" y="18"/>
                            <a:pt x="7" y="18"/>
                          </a:cubicBezTo>
                          <a:cubicBezTo>
                            <a:pt x="6" y="18"/>
                            <a:pt x="4" y="18"/>
                            <a:pt x="3" y="18"/>
                          </a:cubicBezTo>
                          <a:cubicBezTo>
                            <a:pt x="1" y="19"/>
                            <a:pt x="0" y="23"/>
                            <a:pt x="1" y="24"/>
                          </a:cubicBezTo>
                          <a:cubicBezTo>
                            <a:pt x="3" y="27"/>
                            <a:pt x="8" y="25"/>
                            <a:pt x="5" y="29"/>
                          </a:cubicBezTo>
                          <a:cubicBezTo>
                            <a:pt x="3" y="30"/>
                            <a:pt x="1" y="30"/>
                            <a:pt x="1" y="33"/>
                          </a:cubicBezTo>
                          <a:cubicBezTo>
                            <a:pt x="1" y="35"/>
                            <a:pt x="2" y="36"/>
                            <a:pt x="3" y="37"/>
                          </a:cubicBezTo>
                          <a:cubicBezTo>
                            <a:pt x="5" y="37"/>
                            <a:pt x="12" y="34"/>
                            <a:pt x="11" y="39"/>
                          </a:cubicBezTo>
                          <a:cubicBezTo>
                            <a:pt x="10" y="42"/>
                            <a:pt x="4" y="37"/>
                            <a:pt x="3" y="43"/>
                          </a:cubicBezTo>
                          <a:cubicBezTo>
                            <a:pt x="2" y="49"/>
                            <a:pt x="9" y="52"/>
                            <a:pt x="12" y="55"/>
                          </a:cubicBezTo>
                          <a:cubicBezTo>
                            <a:pt x="16" y="58"/>
                            <a:pt x="19" y="61"/>
                            <a:pt x="24" y="57"/>
                          </a:cubicBezTo>
                          <a:cubicBezTo>
                            <a:pt x="26" y="55"/>
                            <a:pt x="27" y="52"/>
                            <a:pt x="30" y="54"/>
                          </a:cubicBezTo>
                          <a:cubicBezTo>
                            <a:pt x="32" y="55"/>
                            <a:pt x="31" y="59"/>
                            <a:pt x="30" y="61"/>
                          </a:cubicBezTo>
                          <a:cubicBezTo>
                            <a:pt x="30" y="63"/>
                            <a:pt x="29" y="66"/>
                            <a:pt x="28" y="68"/>
                          </a:cubicBezTo>
                          <a:cubicBezTo>
                            <a:pt x="27" y="70"/>
                            <a:pt x="25" y="71"/>
                            <a:pt x="25" y="74"/>
                          </a:cubicBezTo>
                          <a:cubicBezTo>
                            <a:pt x="29" y="72"/>
                            <a:pt x="32" y="71"/>
                            <a:pt x="35" y="70"/>
                          </a:cubicBezTo>
                          <a:cubicBezTo>
                            <a:pt x="42" y="67"/>
                            <a:pt x="48" y="66"/>
                            <a:pt x="56" y="67"/>
                          </a:cubicBezTo>
                          <a:cubicBezTo>
                            <a:pt x="64" y="68"/>
                            <a:pt x="70" y="72"/>
                            <a:pt x="76" y="78"/>
                          </a:cubicBezTo>
                          <a:cubicBezTo>
                            <a:pt x="80" y="82"/>
                            <a:pt x="85" y="88"/>
                            <a:pt x="91" y="87"/>
                          </a:cubicBezTo>
                          <a:cubicBezTo>
                            <a:pt x="94" y="86"/>
                            <a:pt x="97" y="85"/>
                            <a:pt x="100" y="86"/>
                          </a:cubicBezTo>
                          <a:cubicBezTo>
                            <a:pt x="103" y="86"/>
                            <a:pt x="105" y="87"/>
                            <a:pt x="108" y="88"/>
                          </a:cubicBezTo>
                          <a:cubicBezTo>
                            <a:pt x="109" y="88"/>
                            <a:pt x="113" y="88"/>
                            <a:pt x="114" y="87"/>
                          </a:cubicBezTo>
                          <a:cubicBezTo>
                            <a:pt x="115" y="87"/>
                            <a:pt x="114" y="83"/>
                            <a:pt x="115" y="82"/>
                          </a:cubicBezTo>
                          <a:cubicBezTo>
                            <a:pt x="116" y="79"/>
                            <a:pt x="118" y="78"/>
                            <a:pt x="121" y="76"/>
                          </a:cubicBezTo>
                          <a:cubicBezTo>
                            <a:pt x="126" y="74"/>
                            <a:pt x="125" y="74"/>
                            <a:pt x="122" y="70"/>
                          </a:cubicBezTo>
                          <a:cubicBezTo>
                            <a:pt x="119" y="66"/>
                            <a:pt x="117" y="63"/>
                            <a:pt x="115" y="58"/>
                          </a:cubicBezTo>
                          <a:cubicBezTo>
                            <a:pt x="113" y="51"/>
                            <a:pt x="114" y="43"/>
                            <a:pt x="115" y="36"/>
                          </a:cubicBezTo>
                          <a:cubicBezTo>
                            <a:pt x="117" y="25"/>
                            <a:pt x="136" y="20"/>
                            <a:pt x="131" y="7"/>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24" name="Freeform 632">
                      <a:extLst>
                        <a:ext uri="{FF2B5EF4-FFF2-40B4-BE49-F238E27FC236}">
                          <a16:creationId xmlns:a16="http://schemas.microsoft.com/office/drawing/2014/main" id="{21E1F435-CB5B-4B4A-A063-1973AA7F787A}"/>
                        </a:ext>
                      </a:extLst>
                    </p:cNvPr>
                    <p:cNvSpPr>
                      <a:spLocks/>
                    </p:cNvSpPr>
                    <p:nvPr/>
                  </p:nvSpPr>
                  <p:spPr bwMode="auto">
                    <a:xfrm>
                      <a:off x="6384773" y="2404152"/>
                      <a:ext cx="225425" cy="106364"/>
                    </a:xfrm>
                    <a:custGeom>
                      <a:avLst/>
                      <a:gdLst>
                        <a:gd name="T0" fmla="*/ 198 w 209"/>
                        <a:gd name="T1" fmla="*/ 33 h 100"/>
                        <a:gd name="T2" fmla="*/ 188 w 209"/>
                        <a:gd name="T3" fmla="*/ 23 h 100"/>
                        <a:gd name="T4" fmla="*/ 188 w 209"/>
                        <a:gd name="T5" fmla="*/ 23 h 100"/>
                        <a:gd name="T6" fmla="*/ 182 w 209"/>
                        <a:gd name="T7" fmla="*/ 24 h 100"/>
                        <a:gd name="T8" fmla="*/ 178 w 209"/>
                        <a:gd name="T9" fmla="*/ 23 h 100"/>
                        <a:gd name="T10" fmla="*/ 164 w 209"/>
                        <a:gd name="T11" fmla="*/ 23 h 100"/>
                        <a:gd name="T12" fmla="*/ 144 w 209"/>
                        <a:gd name="T13" fmla="*/ 10 h 100"/>
                        <a:gd name="T14" fmla="*/ 114 w 209"/>
                        <a:gd name="T15" fmla="*/ 3 h 100"/>
                        <a:gd name="T16" fmla="*/ 103 w 209"/>
                        <a:gd name="T17" fmla="*/ 8 h 100"/>
                        <a:gd name="T18" fmla="*/ 98 w 209"/>
                        <a:gd name="T19" fmla="*/ 10 h 100"/>
                        <a:gd name="T20" fmla="*/ 99 w 209"/>
                        <a:gd name="T21" fmla="*/ 16 h 100"/>
                        <a:gd name="T22" fmla="*/ 99 w 209"/>
                        <a:gd name="T23" fmla="*/ 31 h 100"/>
                        <a:gd name="T24" fmla="*/ 94 w 209"/>
                        <a:gd name="T25" fmla="*/ 37 h 100"/>
                        <a:gd name="T26" fmla="*/ 89 w 209"/>
                        <a:gd name="T27" fmla="*/ 42 h 100"/>
                        <a:gd name="T28" fmla="*/ 67 w 209"/>
                        <a:gd name="T29" fmla="*/ 34 h 100"/>
                        <a:gd name="T30" fmla="*/ 59 w 209"/>
                        <a:gd name="T31" fmla="*/ 26 h 100"/>
                        <a:gd name="T32" fmla="*/ 47 w 209"/>
                        <a:gd name="T33" fmla="*/ 17 h 100"/>
                        <a:gd name="T34" fmla="*/ 18 w 209"/>
                        <a:gd name="T35" fmla="*/ 24 h 100"/>
                        <a:gd name="T36" fmla="*/ 14 w 209"/>
                        <a:gd name="T37" fmla="*/ 39 h 100"/>
                        <a:gd name="T38" fmla="*/ 5 w 209"/>
                        <a:gd name="T39" fmla="*/ 50 h 100"/>
                        <a:gd name="T40" fmla="*/ 2 w 209"/>
                        <a:gd name="T41" fmla="*/ 62 h 100"/>
                        <a:gd name="T42" fmla="*/ 1 w 209"/>
                        <a:gd name="T43" fmla="*/ 81 h 100"/>
                        <a:gd name="T44" fmla="*/ 37 w 209"/>
                        <a:gd name="T45" fmla="*/ 69 h 100"/>
                        <a:gd name="T46" fmla="*/ 51 w 209"/>
                        <a:gd name="T47" fmla="*/ 69 h 100"/>
                        <a:gd name="T48" fmla="*/ 63 w 209"/>
                        <a:gd name="T49" fmla="*/ 70 h 100"/>
                        <a:gd name="T50" fmla="*/ 77 w 209"/>
                        <a:gd name="T51" fmla="*/ 70 h 100"/>
                        <a:gd name="T52" fmla="*/ 93 w 209"/>
                        <a:gd name="T53" fmla="*/ 73 h 100"/>
                        <a:gd name="T54" fmla="*/ 118 w 209"/>
                        <a:gd name="T55" fmla="*/ 70 h 100"/>
                        <a:gd name="T56" fmla="*/ 129 w 209"/>
                        <a:gd name="T57" fmla="*/ 76 h 100"/>
                        <a:gd name="T58" fmla="*/ 143 w 209"/>
                        <a:gd name="T59" fmla="*/ 81 h 100"/>
                        <a:gd name="T60" fmla="*/ 155 w 209"/>
                        <a:gd name="T61" fmla="*/ 91 h 100"/>
                        <a:gd name="T62" fmla="*/ 161 w 209"/>
                        <a:gd name="T63" fmla="*/ 95 h 100"/>
                        <a:gd name="T64" fmla="*/ 167 w 209"/>
                        <a:gd name="T65" fmla="*/ 98 h 100"/>
                        <a:gd name="T66" fmla="*/ 178 w 209"/>
                        <a:gd name="T67" fmla="*/ 92 h 100"/>
                        <a:gd name="T68" fmla="*/ 192 w 209"/>
                        <a:gd name="T69" fmla="*/ 91 h 100"/>
                        <a:gd name="T70" fmla="*/ 194 w 209"/>
                        <a:gd name="T71" fmla="*/ 87 h 100"/>
                        <a:gd name="T72" fmla="*/ 199 w 209"/>
                        <a:gd name="T73" fmla="*/ 83 h 100"/>
                        <a:gd name="T74" fmla="*/ 209 w 209"/>
                        <a:gd name="T75" fmla="*/ 77 h 100"/>
                        <a:gd name="T76" fmla="*/ 208 w 209"/>
                        <a:gd name="T77" fmla="*/ 74 h 100"/>
                        <a:gd name="T78" fmla="*/ 207 w 209"/>
                        <a:gd name="T79" fmla="*/ 67 h 100"/>
                        <a:gd name="T80" fmla="*/ 205 w 209"/>
                        <a:gd name="T81" fmla="*/ 59 h 100"/>
                        <a:gd name="T82" fmla="*/ 195 w 209"/>
                        <a:gd name="T83" fmla="*/ 46 h 100"/>
                        <a:gd name="T84" fmla="*/ 196 w 209"/>
                        <a:gd name="T85" fmla="*/ 38 h 100"/>
                        <a:gd name="T86" fmla="*/ 198 w 209"/>
                        <a:gd name="T87"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9" h="100">
                          <a:moveTo>
                            <a:pt x="198" y="33"/>
                          </a:moveTo>
                          <a:cubicBezTo>
                            <a:pt x="198" y="29"/>
                            <a:pt x="190" y="27"/>
                            <a:pt x="188" y="23"/>
                          </a:cubicBezTo>
                          <a:cubicBezTo>
                            <a:pt x="190" y="26"/>
                            <a:pt x="188" y="23"/>
                            <a:pt x="188" y="23"/>
                          </a:cubicBezTo>
                          <a:cubicBezTo>
                            <a:pt x="188" y="23"/>
                            <a:pt x="183" y="24"/>
                            <a:pt x="182" y="24"/>
                          </a:cubicBezTo>
                          <a:cubicBezTo>
                            <a:pt x="181" y="24"/>
                            <a:pt x="179" y="23"/>
                            <a:pt x="178" y="23"/>
                          </a:cubicBezTo>
                          <a:cubicBezTo>
                            <a:pt x="173" y="21"/>
                            <a:pt x="169" y="22"/>
                            <a:pt x="164" y="23"/>
                          </a:cubicBezTo>
                          <a:cubicBezTo>
                            <a:pt x="155" y="24"/>
                            <a:pt x="149" y="16"/>
                            <a:pt x="144" y="10"/>
                          </a:cubicBezTo>
                          <a:cubicBezTo>
                            <a:pt x="137" y="3"/>
                            <a:pt x="124" y="0"/>
                            <a:pt x="114" y="3"/>
                          </a:cubicBezTo>
                          <a:cubicBezTo>
                            <a:pt x="111" y="4"/>
                            <a:pt x="107" y="6"/>
                            <a:pt x="103" y="8"/>
                          </a:cubicBezTo>
                          <a:cubicBezTo>
                            <a:pt x="102" y="8"/>
                            <a:pt x="99" y="9"/>
                            <a:pt x="98" y="10"/>
                          </a:cubicBezTo>
                          <a:cubicBezTo>
                            <a:pt x="97" y="11"/>
                            <a:pt x="98" y="15"/>
                            <a:pt x="99" y="16"/>
                          </a:cubicBezTo>
                          <a:cubicBezTo>
                            <a:pt x="100" y="20"/>
                            <a:pt x="101" y="27"/>
                            <a:pt x="99" y="31"/>
                          </a:cubicBezTo>
                          <a:cubicBezTo>
                            <a:pt x="98" y="33"/>
                            <a:pt x="95" y="34"/>
                            <a:pt x="94" y="37"/>
                          </a:cubicBezTo>
                          <a:cubicBezTo>
                            <a:pt x="92" y="38"/>
                            <a:pt x="91" y="41"/>
                            <a:pt x="89" y="42"/>
                          </a:cubicBezTo>
                          <a:cubicBezTo>
                            <a:pt x="80" y="48"/>
                            <a:pt x="71" y="42"/>
                            <a:pt x="67" y="34"/>
                          </a:cubicBezTo>
                          <a:cubicBezTo>
                            <a:pt x="65" y="30"/>
                            <a:pt x="62" y="28"/>
                            <a:pt x="59" y="26"/>
                          </a:cubicBezTo>
                          <a:cubicBezTo>
                            <a:pt x="54" y="24"/>
                            <a:pt x="51" y="19"/>
                            <a:pt x="47" y="17"/>
                          </a:cubicBezTo>
                          <a:cubicBezTo>
                            <a:pt x="40" y="13"/>
                            <a:pt x="23" y="17"/>
                            <a:pt x="18" y="24"/>
                          </a:cubicBezTo>
                          <a:cubicBezTo>
                            <a:pt x="14" y="28"/>
                            <a:pt x="14" y="34"/>
                            <a:pt x="14" y="39"/>
                          </a:cubicBezTo>
                          <a:cubicBezTo>
                            <a:pt x="14" y="46"/>
                            <a:pt x="9" y="46"/>
                            <a:pt x="5" y="50"/>
                          </a:cubicBezTo>
                          <a:cubicBezTo>
                            <a:pt x="2" y="54"/>
                            <a:pt x="2" y="57"/>
                            <a:pt x="2" y="62"/>
                          </a:cubicBezTo>
                          <a:cubicBezTo>
                            <a:pt x="2" y="68"/>
                            <a:pt x="0" y="75"/>
                            <a:pt x="1" y="81"/>
                          </a:cubicBezTo>
                          <a:cubicBezTo>
                            <a:pt x="12" y="76"/>
                            <a:pt x="25" y="68"/>
                            <a:pt x="37" y="69"/>
                          </a:cubicBezTo>
                          <a:cubicBezTo>
                            <a:pt x="42" y="69"/>
                            <a:pt x="46" y="70"/>
                            <a:pt x="51" y="69"/>
                          </a:cubicBezTo>
                          <a:cubicBezTo>
                            <a:pt x="55" y="68"/>
                            <a:pt x="59" y="69"/>
                            <a:pt x="63" y="70"/>
                          </a:cubicBezTo>
                          <a:cubicBezTo>
                            <a:pt x="68" y="71"/>
                            <a:pt x="73" y="70"/>
                            <a:pt x="77" y="70"/>
                          </a:cubicBezTo>
                          <a:cubicBezTo>
                            <a:pt x="83" y="69"/>
                            <a:pt x="88" y="72"/>
                            <a:pt x="93" y="73"/>
                          </a:cubicBezTo>
                          <a:cubicBezTo>
                            <a:pt x="101" y="73"/>
                            <a:pt x="111" y="63"/>
                            <a:pt x="118" y="70"/>
                          </a:cubicBezTo>
                          <a:cubicBezTo>
                            <a:pt x="122" y="74"/>
                            <a:pt x="124" y="75"/>
                            <a:pt x="129" y="76"/>
                          </a:cubicBezTo>
                          <a:cubicBezTo>
                            <a:pt x="135" y="77"/>
                            <a:pt x="139" y="78"/>
                            <a:pt x="143" y="81"/>
                          </a:cubicBezTo>
                          <a:cubicBezTo>
                            <a:pt x="147" y="84"/>
                            <a:pt x="151" y="87"/>
                            <a:pt x="155" y="91"/>
                          </a:cubicBezTo>
                          <a:cubicBezTo>
                            <a:pt x="157" y="92"/>
                            <a:pt x="159" y="94"/>
                            <a:pt x="161" y="95"/>
                          </a:cubicBezTo>
                          <a:cubicBezTo>
                            <a:pt x="164" y="98"/>
                            <a:pt x="165" y="100"/>
                            <a:pt x="167" y="98"/>
                          </a:cubicBezTo>
                          <a:cubicBezTo>
                            <a:pt x="171" y="94"/>
                            <a:pt x="172" y="92"/>
                            <a:pt x="178" y="92"/>
                          </a:cubicBezTo>
                          <a:cubicBezTo>
                            <a:pt x="182" y="92"/>
                            <a:pt x="188" y="93"/>
                            <a:pt x="192" y="91"/>
                          </a:cubicBezTo>
                          <a:cubicBezTo>
                            <a:pt x="193" y="90"/>
                            <a:pt x="193" y="88"/>
                            <a:pt x="194" y="87"/>
                          </a:cubicBezTo>
                          <a:cubicBezTo>
                            <a:pt x="196" y="85"/>
                            <a:pt x="197" y="84"/>
                            <a:pt x="199" y="83"/>
                          </a:cubicBezTo>
                          <a:cubicBezTo>
                            <a:pt x="201" y="82"/>
                            <a:pt x="209" y="79"/>
                            <a:pt x="209" y="77"/>
                          </a:cubicBezTo>
                          <a:cubicBezTo>
                            <a:pt x="208" y="74"/>
                            <a:pt x="208" y="74"/>
                            <a:pt x="208" y="74"/>
                          </a:cubicBezTo>
                          <a:cubicBezTo>
                            <a:pt x="208" y="71"/>
                            <a:pt x="207" y="69"/>
                            <a:pt x="207" y="67"/>
                          </a:cubicBezTo>
                          <a:cubicBezTo>
                            <a:pt x="206" y="64"/>
                            <a:pt x="206" y="61"/>
                            <a:pt x="205" y="59"/>
                          </a:cubicBezTo>
                          <a:cubicBezTo>
                            <a:pt x="203" y="53"/>
                            <a:pt x="195" y="52"/>
                            <a:pt x="195" y="46"/>
                          </a:cubicBezTo>
                          <a:cubicBezTo>
                            <a:pt x="195" y="43"/>
                            <a:pt x="196" y="40"/>
                            <a:pt x="196" y="38"/>
                          </a:cubicBezTo>
                          <a:cubicBezTo>
                            <a:pt x="197" y="37"/>
                            <a:pt x="198" y="35"/>
                            <a:pt x="198" y="33"/>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25" name="Rectangle 857">
                      <a:extLst>
                        <a:ext uri="{FF2B5EF4-FFF2-40B4-BE49-F238E27FC236}">
                          <a16:creationId xmlns:a16="http://schemas.microsoft.com/office/drawing/2014/main" id="{E74D123E-18AE-4BBC-8556-6527791219F1}"/>
                        </a:ext>
                      </a:extLst>
                    </p:cNvPr>
                    <p:cNvSpPr>
                      <a:spLocks noChangeArrowheads="1"/>
                    </p:cNvSpPr>
                    <p:nvPr/>
                  </p:nvSpPr>
                  <p:spPr bwMode="auto">
                    <a:xfrm>
                      <a:off x="5959322" y="2853420"/>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26" name="Freeform 858">
                      <a:extLst>
                        <a:ext uri="{FF2B5EF4-FFF2-40B4-BE49-F238E27FC236}">
                          <a16:creationId xmlns:a16="http://schemas.microsoft.com/office/drawing/2014/main" id="{73C03243-674B-4096-AAA1-5699D5EBC56F}"/>
                        </a:ext>
                      </a:extLst>
                    </p:cNvPr>
                    <p:cNvSpPr>
                      <a:spLocks/>
                    </p:cNvSpPr>
                    <p:nvPr/>
                  </p:nvSpPr>
                  <p:spPr bwMode="auto">
                    <a:xfrm>
                      <a:off x="5918047" y="2839133"/>
                      <a:ext cx="138113" cy="69851"/>
                    </a:xfrm>
                    <a:custGeom>
                      <a:avLst/>
                      <a:gdLst>
                        <a:gd name="T0" fmla="*/ 38 w 129"/>
                        <a:gd name="T1" fmla="*/ 13 h 65"/>
                        <a:gd name="T2" fmla="*/ 38 w 129"/>
                        <a:gd name="T3" fmla="*/ 13 h 65"/>
                        <a:gd name="T4" fmla="*/ 31 w 129"/>
                        <a:gd name="T5" fmla="*/ 13 h 65"/>
                        <a:gd name="T6" fmla="*/ 26 w 129"/>
                        <a:gd name="T7" fmla="*/ 19 h 65"/>
                        <a:gd name="T8" fmla="*/ 12 w 129"/>
                        <a:gd name="T9" fmla="*/ 32 h 65"/>
                        <a:gd name="T10" fmla="*/ 2 w 129"/>
                        <a:gd name="T11" fmla="*/ 50 h 65"/>
                        <a:gd name="T12" fmla="*/ 5 w 129"/>
                        <a:gd name="T13" fmla="*/ 52 h 65"/>
                        <a:gd name="T14" fmla="*/ 14 w 129"/>
                        <a:gd name="T15" fmla="*/ 47 h 65"/>
                        <a:gd name="T16" fmla="*/ 23 w 129"/>
                        <a:gd name="T17" fmla="*/ 48 h 65"/>
                        <a:gd name="T18" fmla="*/ 25 w 129"/>
                        <a:gd name="T19" fmla="*/ 57 h 65"/>
                        <a:gd name="T20" fmla="*/ 28 w 129"/>
                        <a:gd name="T21" fmla="*/ 62 h 65"/>
                        <a:gd name="T22" fmla="*/ 29 w 129"/>
                        <a:gd name="T23" fmla="*/ 64 h 65"/>
                        <a:gd name="T24" fmla="*/ 39 w 129"/>
                        <a:gd name="T25" fmla="*/ 62 h 65"/>
                        <a:gd name="T26" fmla="*/ 55 w 129"/>
                        <a:gd name="T27" fmla="*/ 61 h 65"/>
                        <a:gd name="T28" fmla="*/ 67 w 129"/>
                        <a:gd name="T29" fmla="*/ 49 h 65"/>
                        <a:gd name="T30" fmla="*/ 77 w 129"/>
                        <a:gd name="T31" fmla="*/ 61 h 65"/>
                        <a:gd name="T32" fmla="*/ 81 w 129"/>
                        <a:gd name="T33" fmla="*/ 65 h 65"/>
                        <a:gd name="T34" fmla="*/ 89 w 129"/>
                        <a:gd name="T35" fmla="*/ 59 h 65"/>
                        <a:gd name="T36" fmla="*/ 99 w 129"/>
                        <a:gd name="T37" fmla="*/ 46 h 65"/>
                        <a:gd name="T38" fmla="*/ 115 w 129"/>
                        <a:gd name="T39" fmla="*/ 53 h 65"/>
                        <a:gd name="T40" fmla="*/ 117 w 129"/>
                        <a:gd name="T41" fmla="*/ 43 h 65"/>
                        <a:gd name="T42" fmla="*/ 124 w 129"/>
                        <a:gd name="T43" fmla="*/ 41 h 65"/>
                        <a:gd name="T44" fmla="*/ 127 w 129"/>
                        <a:gd name="T45" fmla="*/ 38 h 65"/>
                        <a:gd name="T46" fmla="*/ 125 w 129"/>
                        <a:gd name="T47" fmla="*/ 31 h 65"/>
                        <a:gd name="T48" fmla="*/ 121 w 129"/>
                        <a:gd name="T49" fmla="*/ 34 h 65"/>
                        <a:gd name="T50" fmla="*/ 113 w 129"/>
                        <a:gd name="T51" fmla="*/ 32 h 65"/>
                        <a:gd name="T52" fmla="*/ 102 w 129"/>
                        <a:gd name="T53" fmla="*/ 18 h 65"/>
                        <a:gd name="T54" fmla="*/ 102 w 129"/>
                        <a:gd name="T55" fmla="*/ 14 h 65"/>
                        <a:gd name="T56" fmla="*/ 102 w 129"/>
                        <a:gd name="T57" fmla="*/ 11 h 65"/>
                        <a:gd name="T58" fmla="*/ 101 w 129"/>
                        <a:gd name="T59" fmla="*/ 9 h 65"/>
                        <a:gd name="T60" fmla="*/ 91 w 129"/>
                        <a:gd name="T61" fmla="*/ 6 h 65"/>
                        <a:gd name="T62" fmla="*/ 82 w 129"/>
                        <a:gd name="T63" fmla="*/ 5 h 65"/>
                        <a:gd name="T64" fmla="*/ 73 w 129"/>
                        <a:gd name="T65" fmla="*/ 1 h 65"/>
                        <a:gd name="T66" fmla="*/ 67 w 129"/>
                        <a:gd name="T67" fmla="*/ 5 h 65"/>
                        <a:gd name="T68" fmla="*/ 55 w 129"/>
                        <a:gd name="T69" fmla="*/ 9 h 65"/>
                        <a:gd name="T70" fmla="*/ 47 w 129"/>
                        <a:gd name="T71" fmla="*/ 9 h 65"/>
                        <a:gd name="T72" fmla="*/ 38 w 129"/>
                        <a:gd name="T73" fmla="*/ 13 h 65"/>
                        <a:gd name="T74" fmla="*/ 38 w 129"/>
                        <a:gd name="T75"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9" h="65">
                          <a:moveTo>
                            <a:pt x="38" y="13"/>
                          </a:moveTo>
                          <a:cubicBezTo>
                            <a:pt x="37" y="13"/>
                            <a:pt x="38" y="13"/>
                            <a:pt x="38" y="13"/>
                          </a:cubicBezTo>
                          <a:cubicBezTo>
                            <a:pt x="36" y="13"/>
                            <a:pt x="33" y="12"/>
                            <a:pt x="31" y="13"/>
                          </a:cubicBezTo>
                          <a:cubicBezTo>
                            <a:pt x="28" y="14"/>
                            <a:pt x="27" y="17"/>
                            <a:pt x="26" y="19"/>
                          </a:cubicBezTo>
                          <a:cubicBezTo>
                            <a:pt x="23" y="25"/>
                            <a:pt x="16" y="27"/>
                            <a:pt x="12" y="32"/>
                          </a:cubicBezTo>
                          <a:cubicBezTo>
                            <a:pt x="8" y="38"/>
                            <a:pt x="4" y="43"/>
                            <a:pt x="2" y="50"/>
                          </a:cubicBezTo>
                          <a:cubicBezTo>
                            <a:pt x="0" y="53"/>
                            <a:pt x="2" y="53"/>
                            <a:pt x="5" y="52"/>
                          </a:cubicBezTo>
                          <a:cubicBezTo>
                            <a:pt x="8" y="50"/>
                            <a:pt x="11" y="47"/>
                            <a:pt x="14" y="47"/>
                          </a:cubicBezTo>
                          <a:cubicBezTo>
                            <a:pt x="17" y="46"/>
                            <a:pt x="21" y="46"/>
                            <a:pt x="23" y="48"/>
                          </a:cubicBezTo>
                          <a:cubicBezTo>
                            <a:pt x="25" y="51"/>
                            <a:pt x="24" y="54"/>
                            <a:pt x="25" y="57"/>
                          </a:cubicBezTo>
                          <a:cubicBezTo>
                            <a:pt x="26" y="59"/>
                            <a:pt x="27" y="60"/>
                            <a:pt x="28" y="62"/>
                          </a:cubicBezTo>
                          <a:cubicBezTo>
                            <a:pt x="29" y="65"/>
                            <a:pt x="27" y="63"/>
                            <a:pt x="29" y="64"/>
                          </a:cubicBezTo>
                          <a:cubicBezTo>
                            <a:pt x="32" y="65"/>
                            <a:pt x="36" y="62"/>
                            <a:pt x="39" y="62"/>
                          </a:cubicBezTo>
                          <a:cubicBezTo>
                            <a:pt x="44" y="62"/>
                            <a:pt x="50" y="64"/>
                            <a:pt x="55" y="61"/>
                          </a:cubicBezTo>
                          <a:cubicBezTo>
                            <a:pt x="59" y="57"/>
                            <a:pt x="60" y="48"/>
                            <a:pt x="67" y="49"/>
                          </a:cubicBezTo>
                          <a:cubicBezTo>
                            <a:pt x="72" y="49"/>
                            <a:pt x="74" y="58"/>
                            <a:pt x="77" y="61"/>
                          </a:cubicBezTo>
                          <a:cubicBezTo>
                            <a:pt x="78" y="62"/>
                            <a:pt x="80" y="65"/>
                            <a:pt x="81" y="65"/>
                          </a:cubicBezTo>
                          <a:cubicBezTo>
                            <a:pt x="83" y="65"/>
                            <a:pt x="87" y="61"/>
                            <a:pt x="89" y="59"/>
                          </a:cubicBezTo>
                          <a:cubicBezTo>
                            <a:pt x="92" y="56"/>
                            <a:pt x="93" y="47"/>
                            <a:pt x="99" y="46"/>
                          </a:cubicBezTo>
                          <a:cubicBezTo>
                            <a:pt x="103" y="46"/>
                            <a:pt x="113" y="56"/>
                            <a:pt x="115" y="53"/>
                          </a:cubicBezTo>
                          <a:cubicBezTo>
                            <a:pt x="117" y="51"/>
                            <a:pt x="116" y="46"/>
                            <a:pt x="117" y="43"/>
                          </a:cubicBezTo>
                          <a:cubicBezTo>
                            <a:pt x="119" y="40"/>
                            <a:pt x="121" y="41"/>
                            <a:pt x="124" y="41"/>
                          </a:cubicBezTo>
                          <a:cubicBezTo>
                            <a:pt x="127" y="40"/>
                            <a:pt x="126" y="41"/>
                            <a:pt x="127" y="38"/>
                          </a:cubicBezTo>
                          <a:cubicBezTo>
                            <a:pt x="128" y="36"/>
                            <a:pt x="129" y="28"/>
                            <a:pt x="125" y="31"/>
                          </a:cubicBezTo>
                          <a:cubicBezTo>
                            <a:pt x="123" y="32"/>
                            <a:pt x="123" y="33"/>
                            <a:pt x="121" y="34"/>
                          </a:cubicBezTo>
                          <a:cubicBezTo>
                            <a:pt x="118" y="34"/>
                            <a:pt x="115" y="33"/>
                            <a:pt x="113" y="32"/>
                          </a:cubicBezTo>
                          <a:cubicBezTo>
                            <a:pt x="107" y="29"/>
                            <a:pt x="101" y="25"/>
                            <a:pt x="102" y="18"/>
                          </a:cubicBezTo>
                          <a:cubicBezTo>
                            <a:pt x="102" y="17"/>
                            <a:pt x="102" y="16"/>
                            <a:pt x="102" y="14"/>
                          </a:cubicBezTo>
                          <a:cubicBezTo>
                            <a:pt x="102" y="13"/>
                            <a:pt x="102" y="12"/>
                            <a:pt x="102" y="11"/>
                          </a:cubicBezTo>
                          <a:cubicBezTo>
                            <a:pt x="103" y="10"/>
                            <a:pt x="103" y="9"/>
                            <a:pt x="101" y="9"/>
                          </a:cubicBezTo>
                          <a:cubicBezTo>
                            <a:pt x="99" y="7"/>
                            <a:pt x="94" y="6"/>
                            <a:pt x="91" y="6"/>
                          </a:cubicBezTo>
                          <a:cubicBezTo>
                            <a:pt x="88" y="6"/>
                            <a:pt x="85" y="6"/>
                            <a:pt x="82" y="5"/>
                          </a:cubicBezTo>
                          <a:cubicBezTo>
                            <a:pt x="78" y="3"/>
                            <a:pt x="77" y="0"/>
                            <a:pt x="73" y="1"/>
                          </a:cubicBezTo>
                          <a:cubicBezTo>
                            <a:pt x="71" y="2"/>
                            <a:pt x="69" y="4"/>
                            <a:pt x="67" y="5"/>
                          </a:cubicBezTo>
                          <a:cubicBezTo>
                            <a:pt x="63" y="7"/>
                            <a:pt x="59" y="8"/>
                            <a:pt x="55" y="9"/>
                          </a:cubicBezTo>
                          <a:cubicBezTo>
                            <a:pt x="52" y="9"/>
                            <a:pt x="50" y="8"/>
                            <a:pt x="47" y="9"/>
                          </a:cubicBezTo>
                          <a:cubicBezTo>
                            <a:pt x="44" y="10"/>
                            <a:pt x="42" y="12"/>
                            <a:pt x="38" y="13"/>
                          </a:cubicBezTo>
                          <a:cubicBezTo>
                            <a:pt x="39" y="13"/>
                            <a:pt x="39" y="13"/>
                            <a:pt x="38" y="13"/>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27" name="Freeform 867">
                      <a:extLst>
                        <a:ext uri="{FF2B5EF4-FFF2-40B4-BE49-F238E27FC236}">
                          <a16:creationId xmlns:a16="http://schemas.microsoft.com/office/drawing/2014/main" id="{F05A2068-542E-4A98-81AC-F0BED696A7CE}"/>
                        </a:ext>
                      </a:extLst>
                    </p:cNvPr>
                    <p:cNvSpPr>
                      <a:spLocks/>
                    </p:cNvSpPr>
                    <p:nvPr/>
                  </p:nvSpPr>
                  <p:spPr bwMode="auto">
                    <a:xfrm>
                      <a:off x="6253010" y="2769282"/>
                      <a:ext cx="182563" cy="68263"/>
                    </a:xfrm>
                    <a:custGeom>
                      <a:avLst/>
                      <a:gdLst>
                        <a:gd name="T0" fmla="*/ 170 w 170"/>
                        <a:gd name="T1" fmla="*/ 17 h 64"/>
                        <a:gd name="T2" fmla="*/ 153 w 170"/>
                        <a:gd name="T3" fmla="*/ 10 h 64"/>
                        <a:gd name="T4" fmla="*/ 136 w 170"/>
                        <a:gd name="T5" fmla="*/ 6 h 64"/>
                        <a:gd name="T6" fmla="*/ 114 w 170"/>
                        <a:gd name="T7" fmla="*/ 8 h 64"/>
                        <a:gd name="T8" fmla="*/ 105 w 170"/>
                        <a:gd name="T9" fmla="*/ 8 h 64"/>
                        <a:gd name="T10" fmla="*/ 94 w 170"/>
                        <a:gd name="T11" fmla="*/ 10 h 64"/>
                        <a:gd name="T12" fmla="*/ 86 w 170"/>
                        <a:gd name="T13" fmla="*/ 5 h 64"/>
                        <a:gd name="T14" fmla="*/ 80 w 170"/>
                        <a:gd name="T15" fmla="*/ 1 h 64"/>
                        <a:gd name="T16" fmla="*/ 70 w 170"/>
                        <a:gd name="T17" fmla="*/ 4 h 64"/>
                        <a:gd name="T18" fmla="*/ 60 w 170"/>
                        <a:gd name="T19" fmla="*/ 2 h 64"/>
                        <a:gd name="T20" fmla="*/ 57 w 170"/>
                        <a:gd name="T21" fmla="*/ 2 h 64"/>
                        <a:gd name="T22" fmla="*/ 53 w 170"/>
                        <a:gd name="T23" fmla="*/ 3 h 64"/>
                        <a:gd name="T24" fmla="*/ 47 w 170"/>
                        <a:gd name="T25" fmla="*/ 8 h 64"/>
                        <a:gd name="T26" fmla="*/ 41 w 170"/>
                        <a:gd name="T27" fmla="*/ 16 h 64"/>
                        <a:gd name="T28" fmla="*/ 32 w 170"/>
                        <a:gd name="T29" fmla="*/ 22 h 64"/>
                        <a:gd name="T30" fmla="*/ 20 w 170"/>
                        <a:gd name="T31" fmla="*/ 27 h 64"/>
                        <a:gd name="T32" fmla="*/ 8 w 170"/>
                        <a:gd name="T33" fmla="*/ 32 h 64"/>
                        <a:gd name="T34" fmla="*/ 27 w 170"/>
                        <a:gd name="T35" fmla="*/ 61 h 64"/>
                        <a:gd name="T36" fmla="*/ 46 w 170"/>
                        <a:gd name="T37" fmla="*/ 62 h 64"/>
                        <a:gd name="T38" fmla="*/ 57 w 170"/>
                        <a:gd name="T39" fmla="*/ 61 h 64"/>
                        <a:gd name="T40" fmla="*/ 58 w 170"/>
                        <a:gd name="T41" fmla="*/ 56 h 64"/>
                        <a:gd name="T42" fmla="*/ 74 w 170"/>
                        <a:gd name="T43" fmla="*/ 47 h 64"/>
                        <a:gd name="T44" fmla="*/ 85 w 170"/>
                        <a:gd name="T45" fmla="*/ 46 h 64"/>
                        <a:gd name="T46" fmla="*/ 96 w 170"/>
                        <a:gd name="T47" fmla="*/ 47 h 64"/>
                        <a:gd name="T48" fmla="*/ 114 w 170"/>
                        <a:gd name="T49" fmla="*/ 34 h 64"/>
                        <a:gd name="T50" fmla="*/ 136 w 170"/>
                        <a:gd name="T51" fmla="*/ 33 h 64"/>
                        <a:gd name="T52" fmla="*/ 157 w 170"/>
                        <a:gd name="T53" fmla="*/ 39 h 64"/>
                        <a:gd name="T54" fmla="*/ 159 w 170"/>
                        <a:gd name="T55" fmla="*/ 33 h 64"/>
                        <a:gd name="T56" fmla="*/ 164 w 170"/>
                        <a:gd name="T57" fmla="*/ 24 h 64"/>
                        <a:gd name="T58" fmla="*/ 164 w 170"/>
                        <a:gd name="T59" fmla="*/ 24 h 64"/>
                        <a:gd name="T60" fmla="*/ 170 w 170"/>
                        <a:gd name="T61" fmla="*/ 1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0" h="64">
                          <a:moveTo>
                            <a:pt x="170" y="17"/>
                          </a:moveTo>
                          <a:cubicBezTo>
                            <a:pt x="164" y="15"/>
                            <a:pt x="158" y="13"/>
                            <a:pt x="153" y="10"/>
                          </a:cubicBezTo>
                          <a:cubicBezTo>
                            <a:pt x="148" y="6"/>
                            <a:pt x="142" y="4"/>
                            <a:pt x="136" y="6"/>
                          </a:cubicBezTo>
                          <a:cubicBezTo>
                            <a:pt x="128" y="8"/>
                            <a:pt x="122" y="10"/>
                            <a:pt x="114" y="8"/>
                          </a:cubicBezTo>
                          <a:cubicBezTo>
                            <a:pt x="111" y="8"/>
                            <a:pt x="108" y="7"/>
                            <a:pt x="105" y="8"/>
                          </a:cubicBezTo>
                          <a:cubicBezTo>
                            <a:pt x="101" y="9"/>
                            <a:pt x="98" y="11"/>
                            <a:pt x="94" y="10"/>
                          </a:cubicBezTo>
                          <a:cubicBezTo>
                            <a:pt x="91" y="10"/>
                            <a:pt x="88" y="8"/>
                            <a:pt x="86" y="5"/>
                          </a:cubicBezTo>
                          <a:cubicBezTo>
                            <a:pt x="84" y="3"/>
                            <a:pt x="83" y="1"/>
                            <a:pt x="80" y="1"/>
                          </a:cubicBezTo>
                          <a:cubicBezTo>
                            <a:pt x="77" y="0"/>
                            <a:pt x="73" y="3"/>
                            <a:pt x="70" y="4"/>
                          </a:cubicBezTo>
                          <a:cubicBezTo>
                            <a:pt x="66" y="5"/>
                            <a:pt x="64" y="4"/>
                            <a:pt x="60" y="2"/>
                          </a:cubicBezTo>
                          <a:cubicBezTo>
                            <a:pt x="58" y="1"/>
                            <a:pt x="59" y="1"/>
                            <a:pt x="57" y="2"/>
                          </a:cubicBezTo>
                          <a:cubicBezTo>
                            <a:pt x="55" y="2"/>
                            <a:pt x="54" y="3"/>
                            <a:pt x="53" y="3"/>
                          </a:cubicBezTo>
                          <a:cubicBezTo>
                            <a:pt x="51" y="4"/>
                            <a:pt x="48" y="6"/>
                            <a:pt x="47" y="8"/>
                          </a:cubicBezTo>
                          <a:cubicBezTo>
                            <a:pt x="44" y="10"/>
                            <a:pt x="43" y="14"/>
                            <a:pt x="41" y="16"/>
                          </a:cubicBezTo>
                          <a:cubicBezTo>
                            <a:pt x="38" y="19"/>
                            <a:pt x="35" y="20"/>
                            <a:pt x="32" y="22"/>
                          </a:cubicBezTo>
                          <a:cubicBezTo>
                            <a:pt x="28" y="24"/>
                            <a:pt x="24" y="26"/>
                            <a:pt x="20" y="27"/>
                          </a:cubicBezTo>
                          <a:cubicBezTo>
                            <a:pt x="14" y="27"/>
                            <a:pt x="11" y="28"/>
                            <a:pt x="8" y="32"/>
                          </a:cubicBezTo>
                          <a:cubicBezTo>
                            <a:pt x="0" y="45"/>
                            <a:pt x="18" y="55"/>
                            <a:pt x="27" y="61"/>
                          </a:cubicBezTo>
                          <a:cubicBezTo>
                            <a:pt x="32" y="64"/>
                            <a:pt x="40" y="63"/>
                            <a:pt x="46" y="62"/>
                          </a:cubicBezTo>
                          <a:cubicBezTo>
                            <a:pt x="49" y="62"/>
                            <a:pt x="54" y="62"/>
                            <a:pt x="57" y="61"/>
                          </a:cubicBezTo>
                          <a:cubicBezTo>
                            <a:pt x="58" y="60"/>
                            <a:pt x="58" y="58"/>
                            <a:pt x="58" y="56"/>
                          </a:cubicBezTo>
                          <a:cubicBezTo>
                            <a:pt x="61" y="51"/>
                            <a:pt x="69" y="49"/>
                            <a:pt x="74" y="47"/>
                          </a:cubicBezTo>
                          <a:cubicBezTo>
                            <a:pt x="78" y="46"/>
                            <a:pt x="81" y="45"/>
                            <a:pt x="85" y="46"/>
                          </a:cubicBezTo>
                          <a:cubicBezTo>
                            <a:pt x="89" y="46"/>
                            <a:pt x="93" y="48"/>
                            <a:pt x="96" y="47"/>
                          </a:cubicBezTo>
                          <a:cubicBezTo>
                            <a:pt x="104" y="45"/>
                            <a:pt x="107" y="36"/>
                            <a:pt x="114" y="34"/>
                          </a:cubicBezTo>
                          <a:cubicBezTo>
                            <a:pt x="120" y="32"/>
                            <a:pt x="130" y="32"/>
                            <a:pt x="136" y="33"/>
                          </a:cubicBezTo>
                          <a:cubicBezTo>
                            <a:pt x="143" y="34"/>
                            <a:pt x="149" y="44"/>
                            <a:pt x="157" y="39"/>
                          </a:cubicBezTo>
                          <a:cubicBezTo>
                            <a:pt x="159" y="38"/>
                            <a:pt x="158" y="36"/>
                            <a:pt x="159" y="33"/>
                          </a:cubicBezTo>
                          <a:cubicBezTo>
                            <a:pt x="160" y="30"/>
                            <a:pt x="162" y="27"/>
                            <a:pt x="164" y="24"/>
                          </a:cubicBezTo>
                          <a:cubicBezTo>
                            <a:pt x="164" y="24"/>
                            <a:pt x="165" y="22"/>
                            <a:pt x="164" y="24"/>
                          </a:cubicBezTo>
                          <a:cubicBezTo>
                            <a:pt x="165" y="22"/>
                            <a:pt x="167" y="19"/>
                            <a:pt x="170" y="17"/>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nvGrpSpPr>
                    <p:cNvPr id="528" name="Group 527">
                      <a:extLst>
                        <a:ext uri="{FF2B5EF4-FFF2-40B4-BE49-F238E27FC236}">
                          <a16:creationId xmlns:a16="http://schemas.microsoft.com/office/drawing/2014/main" id="{FD6885F4-C6B7-4D5C-9D9E-30C4F606EE69}"/>
                        </a:ext>
                      </a:extLst>
                    </p:cNvPr>
                    <p:cNvGrpSpPr/>
                    <p:nvPr/>
                  </p:nvGrpSpPr>
                  <p:grpSpPr>
                    <a:xfrm>
                      <a:off x="6078385" y="1861221"/>
                      <a:ext cx="406401" cy="663583"/>
                      <a:chOff x="6142046" y="2063778"/>
                      <a:chExt cx="406401" cy="663583"/>
                    </a:xfrm>
                    <a:grpFill/>
                  </p:grpSpPr>
                  <p:sp>
                    <p:nvSpPr>
                      <p:cNvPr id="576" name="Freeform 568">
                        <a:extLst>
                          <a:ext uri="{FF2B5EF4-FFF2-40B4-BE49-F238E27FC236}">
                            <a16:creationId xmlns:a16="http://schemas.microsoft.com/office/drawing/2014/main" id="{8AA84B8C-2CF2-4841-9BBB-3898845ADC9B}"/>
                          </a:ext>
                        </a:extLst>
                      </p:cNvPr>
                      <p:cNvSpPr>
                        <a:spLocks/>
                      </p:cNvSpPr>
                      <p:nvPr/>
                    </p:nvSpPr>
                    <p:spPr bwMode="auto">
                      <a:xfrm>
                        <a:off x="6142046" y="2063778"/>
                        <a:ext cx="406401" cy="663583"/>
                      </a:xfrm>
                      <a:custGeom>
                        <a:avLst/>
                        <a:gdLst>
                          <a:gd name="T0" fmla="*/ 1 w 377"/>
                          <a:gd name="T1" fmla="*/ 467 h 621"/>
                          <a:gd name="T2" fmla="*/ 3 w 377"/>
                          <a:gd name="T3" fmla="*/ 494 h 621"/>
                          <a:gd name="T4" fmla="*/ 20 w 377"/>
                          <a:gd name="T5" fmla="*/ 498 h 621"/>
                          <a:gd name="T6" fmla="*/ 19 w 377"/>
                          <a:gd name="T7" fmla="*/ 517 h 621"/>
                          <a:gd name="T8" fmla="*/ 24 w 377"/>
                          <a:gd name="T9" fmla="*/ 536 h 621"/>
                          <a:gd name="T10" fmla="*/ 35 w 377"/>
                          <a:gd name="T11" fmla="*/ 554 h 621"/>
                          <a:gd name="T12" fmla="*/ 49 w 377"/>
                          <a:gd name="T13" fmla="*/ 576 h 621"/>
                          <a:gd name="T14" fmla="*/ 42 w 377"/>
                          <a:gd name="T15" fmla="*/ 583 h 621"/>
                          <a:gd name="T16" fmla="*/ 55 w 377"/>
                          <a:gd name="T17" fmla="*/ 620 h 621"/>
                          <a:gd name="T18" fmla="*/ 92 w 377"/>
                          <a:gd name="T19" fmla="*/ 612 h 621"/>
                          <a:gd name="T20" fmla="*/ 112 w 377"/>
                          <a:gd name="T21" fmla="*/ 590 h 621"/>
                          <a:gd name="T22" fmla="*/ 141 w 377"/>
                          <a:gd name="T23" fmla="*/ 583 h 621"/>
                          <a:gd name="T24" fmla="*/ 155 w 377"/>
                          <a:gd name="T25" fmla="*/ 550 h 621"/>
                          <a:gd name="T26" fmla="*/ 157 w 377"/>
                          <a:gd name="T27" fmla="*/ 527 h 621"/>
                          <a:gd name="T28" fmla="*/ 161 w 377"/>
                          <a:gd name="T29" fmla="*/ 512 h 621"/>
                          <a:gd name="T30" fmla="*/ 154 w 377"/>
                          <a:gd name="T31" fmla="*/ 491 h 621"/>
                          <a:gd name="T32" fmla="*/ 154 w 377"/>
                          <a:gd name="T33" fmla="*/ 486 h 621"/>
                          <a:gd name="T34" fmla="*/ 172 w 377"/>
                          <a:gd name="T35" fmla="*/ 482 h 621"/>
                          <a:gd name="T36" fmla="*/ 191 w 377"/>
                          <a:gd name="T37" fmla="*/ 466 h 621"/>
                          <a:gd name="T38" fmla="*/ 203 w 377"/>
                          <a:gd name="T39" fmla="*/ 466 h 621"/>
                          <a:gd name="T40" fmla="*/ 207 w 377"/>
                          <a:gd name="T41" fmla="*/ 448 h 621"/>
                          <a:gd name="T42" fmla="*/ 226 w 377"/>
                          <a:gd name="T43" fmla="*/ 422 h 621"/>
                          <a:gd name="T44" fmla="*/ 204 w 377"/>
                          <a:gd name="T45" fmla="*/ 402 h 621"/>
                          <a:gd name="T46" fmla="*/ 183 w 377"/>
                          <a:gd name="T47" fmla="*/ 397 h 621"/>
                          <a:gd name="T48" fmla="*/ 175 w 377"/>
                          <a:gd name="T49" fmla="*/ 383 h 621"/>
                          <a:gd name="T50" fmla="*/ 175 w 377"/>
                          <a:gd name="T51" fmla="*/ 349 h 621"/>
                          <a:gd name="T52" fmla="*/ 185 w 377"/>
                          <a:gd name="T53" fmla="*/ 331 h 621"/>
                          <a:gd name="T54" fmla="*/ 194 w 377"/>
                          <a:gd name="T55" fmla="*/ 315 h 621"/>
                          <a:gd name="T56" fmla="*/ 191 w 377"/>
                          <a:gd name="T57" fmla="*/ 290 h 621"/>
                          <a:gd name="T58" fmla="*/ 206 w 377"/>
                          <a:gd name="T59" fmla="*/ 292 h 621"/>
                          <a:gd name="T60" fmla="*/ 230 w 377"/>
                          <a:gd name="T61" fmla="*/ 280 h 621"/>
                          <a:gd name="T62" fmla="*/ 252 w 377"/>
                          <a:gd name="T63" fmla="*/ 266 h 621"/>
                          <a:gd name="T64" fmla="*/ 277 w 377"/>
                          <a:gd name="T65" fmla="*/ 253 h 621"/>
                          <a:gd name="T66" fmla="*/ 296 w 377"/>
                          <a:gd name="T67" fmla="*/ 230 h 621"/>
                          <a:gd name="T68" fmla="*/ 292 w 377"/>
                          <a:gd name="T69" fmla="*/ 215 h 621"/>
                          <a:gd name="T70" fmla="*/ 295 w 377"/>
                          <a:gd name="T71" fmla="*/ 199 h 621"/>
                          <a:gd name="T72" fmla="*/ 303 w 377"/>
                          <a:gd name="T73" fmla="*/ 181 h 621"/>
                          <a:gd name="T74" fmla="*/ 319 w 377"/>
                          <a:gd name="T75" fmla="*/ 168 h 621"/>
                          <a:gd name="T76" fmla="*/ 324 w 377"/>
                          <a:gd name="T77" fmla="*/ 160 h 621"/>
                          <a:gd name="T78" fmla="*/ 337 w 377"/>
                          <a:gd name="T79" fmla="*/ 156 h 621"/>
                          <a:gd name="T80" fmla="*/ 350 w 377"/>
                          <a:gd name="T81" fmla="*/ 157 h 621"/>
                          <a:gd name="T82" fmla="*/ 377 w 377"/>
                          <a:gd name="T83" fmla="*/ 157 h 621"/>
                          <a:gd name="T84" fmla="*/ 361 w 377"/>
                          <a:gd name="T85" fmla="*/ 95 h 621"/>
                          <a:gd name="T86" fmla="*/ 361 w 377"/>
                          <a:gd name="T87" fmla="*/ 56 h 621"/>
                          <a:gd name="T88" fmla="*/ 290 w 377"/>
                          <a:gd name="T89" fmla="*/ 9 h 621"/>
                          <a:gd name="T90" fmla="*/ 267 w 377"/>
                          <a:gd name="T91" fmla="*/ 0 h 621"/>
                          <a:gd name="T92" fmla="*/ 265 w 377"/>
                          <a:gd name="T93" fmla="*/ 16 h 621"/>
                          <a:gd name="T94" fmla="*/ 240 w 377"/>
                          <a:gd name="T95" fmla="*/ 32 h 621"/>
                          <a:gd name="T96" fmla="*/ 196 w 377"/>
                          <a:gd name="T97" fmla="*/ 53 h 621"/>
                          <a:gd name="T98" fmla="*/ 161 w 377"/>
                          <a:gd name="T99" fmla="*/ 71 h 621"/>
                          <a:gd name="T100" fmla="*/ 156 w 377"/>
                          <a:gd name="T101" fmla="*/ 95 h 621"/>
                          <a:gd name="T102" fmla="*/ 126 w 377"/>
                          <a:gd name="T103" fmla="*/ 131 h 621"/>
                          <a:gd name="T104" fmla="*/ 101 w 377"/>
                          <a:gd name="T105" fmla="*/ 165 h 621"/>
                          <a:gd name="T106" fmla="*/ 82 w 377"/>
                          <a:gd name="T107" fmla="*/ 219 h 621"/>
                          <a:gd name="T108" fmla="*/ 67 w 377"/>
                          <a:gd name="T109" fmla="*/ 242 h 621"/>
                          <a:gd name="T110" fmla="*/ 28 w 377"/>
                          <a:gd name="T111" fmla="*/ 280 h 621"/>
                          <a:gd name="T112" fmla="*/ 33 w 377"/>
                          <a:gd name="T113" fmla="*/ 315 h 621"/>
                          <a:gd name="T114" fmla="*/ 43 w 377"/>
                          <a:gd name="T115" fmla="*/ 358 h 621"/>
                          <a:gd name="T116" fmla="*/ 46 w 377"/>
                          <a:gd name="T117" fmla="*/ 381 h 621"/>
                          <a:gd name="T118" fmla="*/ 41 w 377"/>
                          <a:gd name="T119" fmla="*/ 399 h 621"/>
                          <a:gd name="T120" fmla="*/ 24 w 377"/>
                          <a:gd name="T121" fmla="*/ 429 h 621"/>
                          <a:gd name="T122" fmla="*/ 14 w 377"/>
                          <a:gd name="T123" fmla="*/ 469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7" h="621">
                            <a:moveTo>
                              <a:pt x="14" y="469"/>
                            </a:moveTo>
                            <a:cubicBezTo>
                              <a:pt x="17" y="468"/>
                              <a:pt x="12" y="470"/>
                              <a:pt x="14" y="469"/>
                            </a:cubicBezTo>
                            <a:cubicBezTo>
                              <a:pt x="11" y="471"/>
                              <a:pt x="3" y="465"/>
                              <a:pt x="1" y="467"/>
                            </a:cubicBezTo>
                            <a:cubicBezTo>
                              <a:pt x="0" y="468"/>
                              <a:pt x="0" y="473"/>
                              <a:pt x="0" y="474"/>
                            </a:cubicBezTo>
                            <a:cubicBezTo>
                              <a:pt x="0" y="477"/>
                              <a:pt x="1" y="479"/>
                              <a:pt x="2" y="481"/>
                            </a:cubicBezTo>
                            <a:cubicBezTo>
                              <a:pt x="3" y="485"/>
                              <a:pt x="1" y="490"/>
                              <a:pt x="3" y="494"/>
                            </a:cubicBezTo>
                            <a:cubicBezTo>
                              <a:pt x="5" y="498"/>
                              <a:pt x="10" y="495"/>
                              <a:pt x="12" y="493"/>
                            </a:cubicBezTo>
                            <a:cubicBezTo>
                              <a:pt x="16" y="488"/>
                              <a:pt x="14" y="495"/>
                              <a:pt x="14" y="497"/>
                            </a:cubicBezTo>
                            <a:cubicBezTo>
                              <a:pt x="14" y="503"/>
                              <a:pt x="17" y="497"/>
                              <a:pt x="20" y="498"/>
                            </a:cubicBezTo>
                            <a:cubicBezTo>
                              <a:pt x="24" y="500"/>
                              <a:pt x="19" y="506"/>
                              <a:pt x="18" y="507"/>
                            </a:cubicBezTo>
                            <a:cubicBezTo>
                              <a:pt x="17" y="509"/>
                              <a:pt x="16" y="510"/>
                              <a:pt x="16" y="513"/>
                            </a:cubicBezTo>
                            <a:cubicBezTo>
                              <a:pt x="16" y="516"/>
                              <a:pt x="18" y="515"/>
                              <a:pt x="19" y="517"/>
                            </a:cubicBezTo>
                            <a:cubicBezTo>
                              <a:pt x="20" y="519"/>
                              <a:pt x="19" y="520"/>
                              <a:pt x="19" y="521"/>
                            </a:cubicBezTo>
                            <a:cubicBezTo>
                              <a:pt x="19" y="523"/>
                              <a:pt x="20" y="524"/>
                              <a:pt x="20" y="525"/>
                            </a:cubicBezTo>
                            <a:cubicBezTo>
                              <a:pt x="23" y="528"/>
                              <a:pt x="23" y="532"/>
                              <a:pt x="24" y="536"/>
                            </a:cubicBezTo>
                            <a:cubicBezTo>
                              <a:pt x="25" y="540"/>
                              <a:pt x="27" y="543"/>
                              <a:pt x="28" y="546"/>
                            </a:cubicBezTo>
                            <a:cubicBezTo>
                              <a:pt x="29" y="548"/>
                              <a:pt x="29" y="550"/>
                              <a:pt x="31" y="552"/>
                            </a:cubicBezTo>
                            <a:cubicBezTo>
                              <a:pt x="32" y="553"/>
                              <a:pt x="33" y="553"/>
                              <a:pt x="35" y="554"/>
                            </a:cubicBezTo>
                            <a:cubicBezTo>
                              <a:pt x="38" y="557"/>
                              <a:pt x="38" y="561"/>
                              <a:pt x="41" y="564"/>
                            </a:cubicBezTo>
                            <a:cubicBezTo>
                              <a:pt x="43" y="566"/>
                              <a:pt x="48" y="565"/>
                              <a:pt x="49" y="568"/>
                            </a:cubicBezTo>
                            <a:cubicBezTo>
                              <a:pt x="50" y="570"/>
                              <a:pt x="51" y="575"/>
                              <a:pt x="49" y="576"/>
                            </a:cubicBezTo>
                            <a:cubicBezTo>
                              <a:pt x="46" y="577"/>
                              <a:pt x="42" y="573"/>
                              <a:pt x="44" y="579"/>
                            </a:cubicBezTo>
                            <a:cubicBezTo>
                              <a:pt x="44" y="580"/>
                              <a:pt x="46" y="581"/>
                              <a:pt x="45" y="582"/>
                            </a:cubicBezTo>
                            <a:cubicBezTo>
                              <a:pt x="44" y="584"/>
                              <a:pt x="42" y="582"/>
                              <a:pt x="42" y="583"/>
                            </a:cubicBezTo>
                            <a:cubicBezTo>
                              <a:pt x="40" y="585"/>
                              <a:pt x="41" y="590"/>
                              <a:pt x="43" y="592"/>
                            </a:cubicBezTo>
                            <a:cubicBezTo>
                              <a:pt x="47" y="598"/>
                              <a:pt x="58" y="602"/>
                              <a:pt x="54" y="611"/>
                            </a:cubicBezTo>
                            <a:cubicBezTo>
                              <a:pt x="52" y="615"/>
                              <a:pt x="49" y="619"/>
                              <a:pt x="55" y="620"/>
                            </a:cubicBezTo>
                            <a:cubicBezTo>
                              <a:pt x="59" y="621"/>
                              <a:pt x="63" y="619"/>
                              <a:pt x="66" y="619"/>
                            </a:cubicBezTo>
                            <a:cubicBezTo>
                              <a:pt x="71" y="619"/>
                              <a:pt x="75" y="618"/>
                              <a:pt x="80" y="617"/>
                            </a:cubicBezTo>
                            <a:cubicBezTo>
                              <a:pt x="85" y="617"/>
                              <a:pt x="90" y="618"/>
                              <a:pt x="92" y="612"/>
                            </a:cubicBezTo>
                            <a:cubicBezTo>
                              <a:pt x="93" y="608"/>
                              <a:pt x="89" y="605"/>
                              <a:pt x="90" y="601"/>
                            </a:cubicBezTo>
                            <a:cubicBezTo>
                              <a:pt x="91" y="597"/>
                              <a:pt x="96" y="594"/>
                              <a:pt x="99" y="592"/>
                            </a:cubicBezTo>
                            <a:cubicBezTo>
                              <a:pt x="103" y="590"/>
                              <a:pt x="108" y="591"/>
                              <a:pt x="112" y="590"/>
                            </a:cubicBezTo>
                            <a:cubicBezTo>
                              <a:pt x="116" y="588"/>
                              <a:pt x="121" y="586"/>
                              <a:pt x="125" y="585"/>
                            </a:cubicBezTo>
                            <a:cubicBezTo>
                              <a:pt x="130" y="585"/>
                              <a:pt x="129" y="589"/>
                              <a:pt x="133" y="590"/>
                            </a:cubicBezTo>
                            <a:cubicBezTo>
                              <a:pt x="137" y="591"/>
                              <a:pt x="139" y="586"/>
                              <a:pt x="141" y="583"/>
                            </a:cubicBezTo>
                            <a:cubicBezTo>
                              <a:pt x="144" y="576"/>
                              <a:pt x="151" y="570"/>
                              <a:pt x="153" y="562"/>
                            </a:cubicBezTo>
                            <a:cubicBezTo>
                              <a:pt x="154" y="559"/>
                              <a:pt x="153" y="556"/>
                              <a:pt x="153" y="554"/>
                            </a:cubicBezTo>
                            <a:cubicBezTo>
                              <a:pt x="154" y="552"/>
                              <a:pt x="155" y="552"/>
                              <a:pt x="155" y="550"/>
                            </a:cubicBezTo>
                            <a:cubicBezTo>
                              <a:pt x="157" y="547"/>
                              <a:pt x="154" y="544"/>
                              <a:pt x="156" y="540"/>
                            </a:cubicBezTo>
                            <a:cubicBezTo>
                              <a:pt x="158" y="536"/>
                              <a:pt x="162" y="534"/>
                              <a:pt x="159" y="529"/>
                            </a:cubicBezTo>
                            <a:cubicBezTo>
                              <a:pt x="158" y="528"/>
                              <a:pt x="157" y="529"/>
                              <a:pt x="157" y="527"/>
                            </a:cubicBezTo>
                            <a:cubicBezTo>
                              <a:pt x="157" y="525"/>
                              <a:pt x="160" y="524"/>
                              <a:pt x="160" y="522"/>
                            </a:cubicBezTo>
                            <a:cubicBezTo>
                              <a:pt x="161" y="519"/>
                              <a:pt x="154" y="517"/>
                              <a:pt x="157" y="514"/>
                            </a:cubicBezTo>
                            <a:cubicBezTo>
                              <a:pt x="158" y="513"/>
                              <a:pt x="160" y="515"/>
                              <a:pt x="161" y="512"/>
                            </a:cubicBezTo>
                            <a:cubicBezTo>
                              <a:pt x="162" y="511"/>
                              <a:pt x="161" y="508"/>
                              <a:pt x="162" y="507"/>
                            </a:cubicBezTo>
                            <a:cubicBezTo>
                              <a:pt x="163" y="502"/>
                              <a:pt x="168" y="501"/>
                              <a:pt x="163" y="497"/>
                            </a:cubicBezTo>
                            <a:cubicBezTo>
                              <a:pt x="162" y="495"/>
                              <a:pt x="153" y="494"/>
                              <a:pt x="154" y="491"/>
                            </a:cubicBezTo>
                            <a:cubicBezTo>
                              <a:pt x="154" y="490"/>
                              <a:pt x="161" y="492"/>
                              <a:pt x="162" y="492"/>
                            </a:cubicBezTo>
                            <a:cubicBezTo>
                              <a:pt x="166" y="492"/>
                              <a:pt x="167" y="489"/>
                              <a:pt x="163" y="487"/>
                            </a:cubicBezTo>
                            <a:cubicBezTo>
                              <a:pt x="160" y="486"/>
                              <a:pt x="157" y="487"/>
                              <a:pt x="154" y="486"/>
                            </a:cubicBezTo>
                            <a:cubicBezTo>
                              <a:pt x="151" y="485"/>
                              <a:pt x="152" y="484"/>
                              <a:pt x="154" y="483"/>
                            </a:cubicBezTo>
                            <a:cubicBezTo>
                              <a:pt x="157" y="483"/>
                              <a:pt x="160" y="483"/>
                              <a:pt x="163" y="483"/>
                            </a:cubicBezTo>
                            <a:cubicBezTo>
                              <a:pt x="166" y="483"/>
                              <a:pt x="169" y="482"/>
                              <a:pt x="172" y="482"/>
                            </a:cubicBezTo>
                            <a:cubicBezTo>
                              <a:pt x="176" y="481"/>
                              <a:pt x="179" y="480"/>
                              <a:pt x="181" y="478"/>
                            </a:cubicBezTo>
                            <a:cubicBezTo>
                              <a:pt x="184" y="476"/>
                              <a:pt x="186" y="473"/>
                              <a:pt x="188" y="471"/>
                            </a:cubicBezTo>
                            <a:cubicBezTo>
                              <a:pt x="190" y="469"/>
                              <a:pt x="190" y="468"/>
                              <a:pt x="191" y="466"/>
                            </a:cubicBezTo>
                            <a:cubicBezTo>
                              <a:pt x="193" y="462"/>
                              <a:pt x="194" y="466"/>
                              <a:pt x="194" y="468"/>
                            </a:cubicBezTo>
                            <a:cubicBezTo>
                              <a:pt x="195" y="470"/>
                              <a:pt x="194" y="473"/>
                              <a:pt x="197" y="472"/>
                            </a:cubicBezTo>
                            <a:cubicBezTo>
                              <a:pt x="199" y="472"/>
                              <a:pt x="201" y="468"/>
                              <a:pt x="203" y="466"/>
                            </a:cubicBezTo>
                            <a:cubicBezTo>
                              <a:pt x="206" y="465"/>
                              <a:pt x="216" y="461"/>
                              <a:pt x="211" y="457"/>
                            </a:cubicBezTo>
                            <a:cubicBezTo>
                              <a:pt x="209" y="455"/>
                              <a:pt x="204" y="456"/>
                              <a:pt x="204" y="452"/>
                            </a:cubicBezTo>
                            <a:cubicBezTo>
                              <a:pt x="203" y="450"/>
                              <a:pt x="205" y="448"/>
                              <a:pt x="207" y="448"/>
                            </a:cubicBezTo>
                            <a:cubicBezTo>
                              <a:pt x="210" y="446"/>
                              <a:pt x="212" y="446"/>
                              <a:pt x="215" y="444"/>
                            </a:cubicBezTo>
                            <a:cubicBezTo>
                              <a:pt x="218" y="442"/>
                              <a:pt x="221" y="441"/>
                              <a:pt x="224" y="440"/>
                            </a:cubicBezTo>
                            <a:cubicBezTo>
                              <a:pt x="232" y="436"/>
                              <a:pt x="228" y="429"/>
                              <a:pt x="226" y="422"/>
                            </a:cubicBezTo>
                            <a:cubicBezTo>
                              <a:pt x="225" y="419"/>
                              <a:pt x="224" y="419"/>
                              <a:pt x="221" y="419"/>
                            </a:cubicBezTo>
                            <a:cubicBezTo>
                              <a:pt x="217" y="418"/>
                              <a:pt x="217" y="419"/>
                              <a:pt x="216" y="415"/>
                            </a:cubicBezTo>
                            <a:cubicBezTo>
                              <a:pt x="214" y="409"/>
                              <a:pt x="209" y="407"/>
                              <a:pt x="204" y="402"/>
                            </a:cubicBezTo>
                            <a:cubicBezTo>
                              <a:pt x="203" y="401"/>
                              <a:pt x="202" y="399"/>
                              <a:pt x="200" y="399"/>
                            </a:cubicBezTo>
                            <a:cubicBezTo>
                              <a:pt x="196" y="398"/>
                              <a:pt x="194" y="402"/>
                              <a:pt x="191" y="402"/>
                            </a:cubicBezTo>
                            <a:cubicBezTo>
                              <a:pt x="188" y="402"/>
                              <a:pt x="186" y="398"/>
                              <a:pt x="183" y="397"/>
                            </a:cubicBezTo>
                            <a:cubicBezTo>
                              <a:pt x="182" y="396"/>
                              <a:pt x="175" y="397"/>
                              <a:pt x="176" y="394"/>
                            </a:cubicBezTo>
                            <a:cubicBezTo>
                              <a:pt x="176" y="392"/>
                              <a:pt x="180" y="393"/>
                              <a:pt x="180" y="389"/>
                            </a:cubicBezTo>
                            <a:cubicBezTo>
                              <a:pt x="179" y="387"/>
                              <a:pt x="176" y="385"/>
                              <a:pt x="175" y="383"/>
                            </a:cubicBezTo>
                            <a:cubicBezTo>
                              <a:pt x="173" y="380"/>
                              <a:pt x="173" y="377"/>
                              <a:pt x="174" y="374"/>
                            </a:cubicBezTo>
                            <a:cubicBezTo>
                              <a:pt x="174" y="371"/>
                              <a:pt x="176" y="368"/>
                              <a:pt x="175" y="365"/>
                            </a:cubicBezTo>
                            <a:cubicBezTo>
                              <a:pt x="175" y="363"/>
                              <a:pt x="168" y="349"/>
                              <a:pt x="175" y="349"/>
                            </a:cubicBezTo>
                            <a:cubicBezTo>
                              <a:pt x="177" y="349"/>
                              <a:pt x="178" y="353"/>
                              <a:pt x="181" y="353"/>
                            </a:cubicBezTo>
                            <a:cubicBezTo>
                              <a:pt x="185" y="353"/>
                              <a:pt x="183" y="350"/>
                              <a:pt x="182" y="348"/>
                            </a:cubicBezTo>
                            <a:cubicBezTo>
                              <a:pt x="179" y="341"/>
                              <a:pt x="185" y="337"/>
                              <a:pt x="185" y="331"/>
                            </a:cubicBezTo>
                            <a:cubicBezTo>
                              <a:pt x="185" y="327"/>
                              <a:pt x="184" y="324"/>
                              <a:pt x="182" y="321"/>
                            </a:cubicBezTo>
                            <a:cubicBezTo>
                              <a:pt x="181" y="318"/>
                              <a:pt x="180" y="315"/>
                              <a:pt x="185" y="316"/>
                            </a:cubicBezTo>
                            <a:cubicBezTo>
                              <a:pt x="188" y="316"/>
                              <a:pt x="191" y="318"/>
                              <a:pt x="194" y="315"/>
                            </a:cubicBezTo>
                            <a:cubicBezTo>
                              <a:pt x="197" y="313"/>
                              <a:pt x="197" y="310"/>
                              <a:pt x="197" y="307"/>
                            </a:cubicBezTo>
                            <a:cubicBezTo>
                              <a:pt x="197" y="304"/>
                              <a:pt x="197" y="303"/>
                              <a:pt x="196" y="300"/>
                            </a:cubicBezTo>
                            <a:cubicBezTo>
                              <a:pt x="195" y="298"/>
                              <a:pt x="190" y="293"/>
                              <a:pt x="191" y="290"/>
                            </a:cubicBezTo>
                            <a:cubicBezTo>
                              <a:pt x="193" y="284"/>
                              <a:pt x="198" y="295"/>
                              <a:pt x="199" y="297"/>
                            </a:cubicBezTo>
                            <a:cubicBezTo>
                              <a:pt x="200" y="299"/>
                              <a:pt x="201" y="301"/>
                              <a:pt x="203" y="300"/>
                            </a:cubicBezTo>
                            <a:cubicBezTo>
                              <a:pt x="205" y="299"/>
                              <a:pt x="205" y="294"/>
                              <a:pt x="206" y="292"/>
                            </a:cubicBezTo>
                            <a:cubicBezTo>
                              <a:pt x="208" y="290"/>
                              <a:pt x="213" y="288"/>
                              <a:pt x="216" y="287"/>
                            </a:cubicBezTo>
                            <a:cubicBezTo>
                              <a:pt x="218" y="286"/>
                              <a:pt x="220" y="286"/>
                              <a:pt x="222" y="286"/>
                            </a:cubicBezTo>
                            <a:cubicBezTo>
                              <a:pt x="226" y="285"/>
                              <a:pt x="228" y="283"/>
                              <a:pt x="230" y="280"/>
                            </a:cubicBezTo>
                            <a:cubicBezTo>
                              <a:pt x="232" y="277"/>
                              <a:pt x="233" y="274"/>
                              <a:pt x="235" y="272"/>
                            </a:cubicBezTo>
                            <a:cubicBezTo>
                              <a:pt x="237" y="270"/>
                              <a:pt x="240" y="270"/>
                              <a:pt x="243" y="269"/>
                            </a:cubicBezTo>
                            <a:cubicBezTo>
                              <a:pt x="246" y="268"/>
                              <a:pt x="249" y="267"/>
                              <a:pt x="252" y="266"/>
                            </a:cubicBezTo>
                            <a:cubicBezTo>
                              <a:pt x="255" y="264"/>
                              <a:pt x="258" y="262"/>
                              <a:pt x="261" y="261"/>
                            </a:cubicBezTo>
                            <a:cubicBezTo>
                              <a:pt x="264" y="260"/>
                              <a:pt x="267" y="260"/>
                              <a:pt x="270" y="258"/>
                            </a:cubicBezTo>
                            <a:cubicBezTo>
                              <a:pt x="272" y="257"/>
                              <a:pt x="275" y="255"/>
                              <a:pt x="277" y="253"/>
                            </a:cubicBezTo>
                            <a:cubicBezTo>
                              <a:pt x="280" y="250"/>
                              <a:pt x="281" y="247"/>
                              <a:pt x="282" y="244"/>
                            </a:cubicBezTo>
                            <a:cubicBezTo>
                              <a:pt x="284" y="241"/>
                              <a:pt x="287" y="239"/>
                              <a:pt x="290" y="236"/>
                            </a:cubicBezTo>
                            <a:cubicBezTo>
                              <a:pt x="292" y="233"/>
                              <a:pt x="293" y="231"/>
                              <a:pt x="296" y="230"/>
                            </a:cubicBezTo>
                            <a:cubicBezTo>
                              <a:pt x="300" y="228"/>
                              <a:pt x="300" y="228"/>
                              <a:pt x="299" y="224"/>
                            </a:cubicBezTo>
                            <a:cubicBezTo>
                              <a:pt x="299" y="220"/>
                              <a:pt x="299" y="219"/>
                              <a:pt x="296" y="217"/>
                            </a:cubicBezTo>
                            <a:cubicBezTo>
                              <a:pt x="295" y="216"/>
                              <a:pt x="293" y="216"/>
                              <a:pt x="292" y="215"/>
                            </a:cubicBezTo>
                            <a:cubicBezTo>
                              <a:pt x="291" y="213"/>
                              <a:pt x="292" y="213"/>
                              <a:pt x="292" y="211"/>
                            </a:cubicBezTo>
                            <a:cubicBezTo>
                              <a:pt x="292" y="208"/>
                              <a:pt x="288" y="208"/>
                              <a:pt x="289" y="205"/>
                            </a:cubicBezTo>
                            <a:cubicBezTo>
                              <a:pt x="289" y="202"/>
                              <a:pt x="293" y="200"/>
                              <a:pt x="295" y="199"/>
                            </a:cubicBezTo>
                            <a:cubicBezTo>
                              <a:pt x="301" y="195"/>
                              <a:pt x="302" y="192"/>
                              <a:pt x="303" y="186"/>
                            </a:cubicBezTo>
                            <a:cubicBezTo>
                              <a:pt x="303" y="185"/>
                              <a:pt x="305" y="184"/>
                              <a:pt x="305" y="184"/>
                            </a:cubicBezTo>
                            <a:cubicBezTo>
                              <a:pt x="304" y="183"/>
                              <a:pt x="303" y="182"/>
                              <a:pt x="303" y="181"/>
                            </a:cubicBezTo>
                            <a:cubicBezTo>
                              <a:pt x="301" y="178"/>
                              <a:pt x="304" y="177"/>
                              <a:pt x="307" y="176"/>
                            </a:cubicBezTo>
                            <a:cubicBezTo>
                              <a:pt x="309" y="175"/>
                              <a:pt x="311" y="174"/>
                              <a:pt x="314" y="172"/>
                            </a:cubicBezTo>
                            <a:cubicBezTo>
                              <a:pt x="315" y="170"/>
                              <a:pt x="316" y="168"/>
                              <a:pt x="319" y="168"/>
                            </a:cubicBezTo>
                            <a:cubicBezTo>
                              <a:pt x="321" y="168"/>
                              <a:pt x="326" y="171"/>
                              <a:pt x="325" y="167"/>
                            </a:cubicBezTo>
                            <a:cubicBezTo>
                              <a:pt x="325" y="167"/>
                              <a:pt x="324" y="165"/>
                              <a:pt x="323" y="164"/>
                            </a:cubicBezTo>
                            <a:cubicBezTo>
                              <a:pt x="322" y="162"/>
                              <a:pt x="322" y="162"/>
                              <a:pt x="324" y="160"/>
                            </a:cubicBezTo>
                            <a:cubicBezTo>
                              <a:pt x="325" y="157"/>
                              <a:pt x="325" y="154"/>
                              <a:pt x="329" y="155"/>
                            </a:cubicBezTo>
                            <a:cubicBezTo>
                              <a:pt x="332" y="156"/>
                              <a:pt x="332" y="160"/>
                              <a:pt x="335" y="158"/>
                            </a:cubicBezTo>
                            <a:cubicBezTo>
                              <a:pt x="337" y="157"/>
                              <a:pt x="336" y="156"/>
                              <a:pt x="337" y="156"/>
                            </a:cubicBezTo>
                            <a:cubicBezTo>
                              <a:pt x="338" y="155"/>
                              <a:pt x="340" y="156"/>
                              <a:pt x="341" y="157"/>
                            </a:cubicBezTo>
                            <a:cubicBezTo>
                              <a:pt x="343" y="158"/>
                              <a:pt x="343" y="163"/>
                              <a:pt x="346" y="162"/>
                            </a:cubicBezTo>
                            <a:cubicBezTo>
                              <a:pt x="348" y="161"/>
                              <a:pt x="348" y="158"/>
                              <a:pt x="350" y="157"/>
                            </a:cubicBezTo>
                            <a:cubicBezTo>
                              <a:pt x="354" y="156"/>
                              <a:pt x="355" y="157"/>
                              <a:pt x="358" y="158"/>
                            </a:cubicBezTo>
                            <a:cubicBezTo>
                              <a:pt x="361" y="158"/>
                              <a:pt x="364" y="157"/>
                              <a:pt x="367" y="157"/>
                            </a:cubicBezTo>
                            <a:cubicBezTo>
                              <a:pt x="370" y="156"/>
                              <a:pt x="374" y="157"/>
                              <a:pt x="377" y="157"/>
                            </a:cubicBezTo>
                            <a:cubicBezTo>
                              <a:pt x="377" y="149"/>
                              <a:pt x="367" y="145"/>
                              <a:pt x="365" y="138"/>
                            </a:cubicBezTo>
                            <a:cubicBezTo>
                              <a:pt x="363" y="130"/>
                              <a:pt x="370" y="121"/>
                              <a:pt x="372" y="114"/>
                            </a:cubicBezTo>
                            <a:cubicBezTo>
                              <a:pt x="374" y="106"/>
                              <a:pt x="362" y="103"/>
                              <a:pt x="361" y="95"/>
                            </a:cubicBezTo>
                            <a:cubicBezTo>
                              <a:pt x="360" y="90"/>
                              <a:pt x="364" y="89"/>
                              <a:pt x="366" y="85"/>
                            </a:cubicBezTo>
                            <a:cubicBezTo>
                              <a:pt x="367" y="82"/>
                              <a:pt x="360" y="80"/>
                              <a:pt x="359" y="77"/>
                            </a:cubicBezTo>
                            <a:cubicBezTo>
                              <a:pt x="356" y="71"/>
                              <a:pt x="361" y="62"/>
                              <a:pt x="361" y="56"/>
                            </a:cubicBezTo>
                            <a:cubicBezTo>
                              <a:pt x="361" y="51"/>
                              <a:pt x="355" y="48"/>
                              <a:pt x="352" y="45"/>
                            </a:cubicBezTo>
                            <a:cubicBezTo>
                              <a:pt x="338" y="36"/>
                              <a:pt x="322" y="28"/>
                              <a:pt x="308" y="20"/>
                            </a:cubicBezTo>
                            <a:cubicBezTo>
                              <a:pt x="301" y="17"/>
                              <a:pt x="295" y="13"/>
                              <a:pt x="290" y="9"/>
                            </a:cubicBezTo>
                            <a:cubicBezTo>
                              <a:pt x="286" y="7"/>
                              <a:pt x="283" y="4"/>
                              <a:pt x="280" y="1"/>
                            </a:cubicBezTo>
                            <a:cubicBezTo>
                              <a:pt x="278" y="0"/>
                              <a:pt x="278" y="0"/>
                              <a:pt x="275" y="0"/>
                            </a:cubicBezTo>
                            <a:cubicBezTo>
                              <a:pt x="273" y="0"/>
                              <a:pt x="270" y="0"/>
                              <a:pt x="267" y="0"/>
                            </a:cubicBezTo>
                            <a:cubicBezTo>
                              <a:pt x="267" y="1"/>
                              <a:pt x="265" y="0"/>
                              <a:pt x="264" y="1"/>
                            </a:cubicBezTo>
                            <a:cubicBezTo>
                              <a:pt x="264" y="2"/>
                              <a:pt x="266" y="6"/>
                              <a:pt x="266" y="7"/>
                            </a:cubicBezTo>
                            <a:cubicBezTo>
                              <a:pt x="266" y="10"/>
                              <a:pt x="267" y="13"/>
                              <a:pt x="265" y="16"/>
                            </a:cubicBezTo>
                            <a:cubicBezTo>
                              <a:pt x="262" y="19"/>
                              <a:pt x="260" y="19"/>
                              <a:pt x="260" y="24"/>
                            </a:cubicBezTo>
                            <a:cubicBezTo>
                              <a:pt x="261" y="27"/>
                              <a:pt x="261" y="32"/>
                              <a:pt x="259" y="34"/>
                            </a:cubicBezTo>
                            <a:cubicBezTo>
                              <a:pt x="255" y="38"/>
                              <a:pt x="244" y="33"/>
                              <a:pt x="240" y="32"/>
                            </a:cubicBezTo>
                            <a:cubicBezTo>
                              <a:pt x="231" y="31"/>
                              <a:pt x="222" y="28"/>
                              <a:pt x="213" y="28"/>
                            </a:cubicBezTo>
                            <a:cubicBezTo>
                              <a:pt x="204" y="28"/>
                              <a:pt x="206" y="41"/>
                              <a:pt x="203" y="47"/>
                            </a:cubicBezTo>
                            <a:cubicBezTo>
                              <a:pt x="202" y="49"/>
                              <a:pt x="199" y="53"/>
                              <a:pt x="196" y="53"/>
                            </a:cubicBezTo>
                            <a:cubicBezTo>
                              <a:pt x="193" y="53"/>
                              <a:pt x="189" y="50"/>
                              <a:pt x="185" y="50"/>
                            </a:cubicBezTo>
                            <a:cubicBezTo>
                              <a:pt x="178" y="50"/>
                              <a:pt x="169" y="54"/>
                              <a:pt x="166" y="60"/>
                            </a:cubicBezTo>
                            <a:cubicBezTo>
                              <a:pt x="164" y="64"/>
                              <a:pt x="164" y="68"/>
                              <a:pt x="161" y="71"/>
                            </a:cubicBezTo>
                            <a:cubicBezTo>
                              <a:pt x="158" y="73"/>
                              <a:pt x="154" y="74"/>
                              <a:pt x="152" y="77"/>
                            </a:cubicBezTo>
                            <a:cubicBezTo>
                              <a:pt x="150" y="80"/>
                              <a:pt x="151" y="82"/>
                              <a:pt x="153" y="85"/>
                            </a:cubicBezTo>
                            <a:cubicBezTo>
                              <a:pt x="156" y="88"/>
                              <a:pt x="157" y="91"/>
                              <a:pt x="156" y="95"/>
                            </a:cubicBezTo>
                            <a:cubicBezTo>
                              <a:pt x="154" y="102"/>
                              <a:pt x="145" y="109"/>
                              <a:pt x="140" y="113"/>
                            </a:cubicBezTo>
                            <a:cubicBezTo>
                              <a:pt x="136" y="116"/>
                              <a:pt x="133" y="119"/>
                              <a:pt x="130" y="122"/>
                            </a:cubicBezTo>
                            <a:cubicBezTo>
                              <a:pt x="128" y="125"/>
                              <a:pt x="127" y="128"/>
                              <a:pt x="126" y="131"/>
                            </a:cubicBezTo>
                            <a:cubicBezTo>
                              <a:pt x="123" y="139"/>
                              <a:pt x="113" y="139"/>
                              <a:pt x="107" y="143"/>
                            </a:cubicBezTo>
                            <a:cubicBezTo>
                              <a:pt x="104" y="145"/>
                              <a:pt x="102" y="147"/>
                              <a:pt x="102" y="151"/>
                            </a:cubicBezTo>
                            <a:cubicBezTo>
                              <a:pt x="101" y="156"/>
                              <a:pt x="102" y="161"/>
                              <a:pt x="101" y="165"/>
                            </a:cubicBezTo>
                            <a:cubicBezTo>
                              <a:pt x="101" y="173"/>
                              <a:pt x="101" y="181"/>
                              <a:pt x="98" y="187"/>
                            </a:cubicBezTo>
                            <a:cubicBezTo>
                              <a:pt x="95" y="193"/>
                              <a:pt x="91" y="200"/>
                              <a:pt x="86" y="204"/>
                            </a:cubicBezTo>
                            <a:cubicBezTo>
                              <a:pt x="83" y="208"/>
                              <a:pt x="78" y="213"/>
                              <a:pt x="82" y="219"/>
                            </a:cubicBezTo>
                            <a:cubicBezTo>
                              <a:pt x="84" y="221"/>
                              <a:pt x="87" y="222"/>
                              <a:pt x="87" y="226"/>
                            </a:cubicBezTo>
                            <a:cubicBezTo>
                              <a:pt x="88" y="230"/>
                              <a:pt x="87" y="235"/>
                              <a:pt x="85" y="238"/>
                            </a:cubicBezTo>
                            <a:cubicBezTo>
                              <a:pt x="80" y="247"/>
                              <a:pt x="75" y="244"/>
                              <a:pt x="67" y="242"/>
                            </a:cubicBezTo>
                            <a:cubicBezTo>
                              <a:pt x="59" y="240"/>
                              <a:pt x="51" y="242"/>
                              <a:pt x="46" y="248"/>
                            </a:cubicBezTo>
                            <a:cubicBezTo>
                              <a:pt x="40" y="255"/>
                              <a:pt x="34" y="262"/>
                              <a:pt x="30" y="269"/>
                            </a:cubicBezTo>
                            <a:cubicBezTo>
                              <a:pt x="29" y="272"/>
                              <a:pt x="27" y="276"/>
                              <a:pt x="28" y="280"/>
                            </a:cubicBezTo>
                            <a:cubicBezTo>
                              <a:pt x="29" y="283"/>
                              <a:pt x="32" y="286"/>
                              <a:pt x="33" y="290"/>
                            </a:cubicBezTo>
                            <a:cubicBezTo>
                              <a:pt x="34" y="294"/>
                              <a:pt x="32" y="298"/>
                              <a:pt x="31" y="302"/>
                            </a:cubicBezTo>
                            <a:cubicBezTo>
                              <a:pt x="29" y="307"/>
                              <a:pt x="30" y="310"/>
                              <a:pt x="33" y="315"/>
                            </a:cubicBezTo>
                            <a:cubicBezTo>
                              <a:pt x="36" y="323"/>
                              <a:pt x="35" y="331"/>
                              <a:pt x="33" y="339"/>
                            </a:cubicBezTo>
                            <a:cubicBezTo>
                              <a:pt x="33" y="343"/>
                              <a:pt x="31" y="347"/>
                              <a:pt x="33" y="350"/>
                            </a:cubicBezTo>
                            <a:cubicBezTo>
                              <a:pt x="35" y="354"/>
                              <a:pt x="40" y="356"/>
                              <a:pt x="43" y="358"/>
                            </a:cubicBezTo>
                            <a:cubicBezTo>
                              <a:pt x="46" y="360"/>
                              <a:pt x="49" y="362"/>
                              <a:pt x="51" y="366"/>
                            </a:cubicBezTo>
                            <a:cubicBezTo>
                              <a:pt x="51" y="369"/>
                              <a:pt x="50" y="371"/>
                              <a:pt x="50" y="373"/>
                            </a:cubicBezTo>
                            <a:cubicBezTo>
                              <a:pt x="49" y="376"/>
                              <a:pt x="49" y="379"/>
                              <a:pt x="46" y="381"/>
                            </a:cubicBezTo>
                            <a:cubicBezTo>
                              <a:pt x="43" y="382"/>
                              <a:pt x="39" y="381"/>
                              <a:pt x="36" y="382"/>
                            </a:cubicBezTo>
                            <a:cubicBezTo>
                              <a:pt x="32" y="383"/>
                              <a:pt x="34" y="385"/>
                              <a:pt x="36" y="387"/>
                            </a:cubicBezTo>
                            <a:cubicBezTo>
                              <a:pt x="38" y="391"/>
                              <a:pt x="40" y="395"/>
                              <a:pt x="41" y="399"/>
                            </a:cubicBezTo>
                            <a:cubicBezTo>
                              <a:pt x="43" y="404"/>
                              <a:pt x="41" y="409"/>
                              <a:pt x="40" y="414"/>
                            </a:cubicBezTo>
                            <a:cubicBezTo>
                              <a:pt x="39" y="418"/>
                              <a:pt x="37" y="422"/>
                              <a:pt x="34" y="425"/>
                            </a:cubicBezTo>
                            <a:cubicBezTo>
                              <a:pt x="31" y="427"/>
                              <a:pt x="26" y="427"/>
                              <a:pt x="24" y="429"/>
                            </a:cubicBezTo>
                            <a:cubicBezTo>
                              <a:pt x="22" y="431"/>
                              <a:pt x="21" y="436"/>
                              <a:pt x="20" y="438"/>
                            </a:cubicBezTo>
                            <a:cubicBezTo>
                              <a:pt x="18" y="442"/>
                              <a:pt x="19" y="445"/>
                              <a:pt x="19" y="449"/>
                            </a:cubicBezTo>
                            <a:cubicBezTo>
                              <a:pt x="19" y="454"/>
                              <a:pt x="21" y="467"/>
                              <a:pt x="14" y="469"/>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77" name="Freeform 868">
                        <a:extLst>
                          <a:ext uri="{FF2B5EF4-FFF2-40B4-BE49-F238E27FC236}">
                            <a16:creationId xmlns:a16="http://schemas.microsoft.com/office/drawing/2014/main" id="{A8ADC115-1C34-4BEF-94F4-948375C3AEBD}"/>
                          </a:ext>
                        </a:extLst>
                      </p:cNvPr>
                      <p:cNvSpPr>
                        <a:spLocks/>
                      </p:cNvSpPr>
                      <p:nvPr/>
                    </p:nvSpPr>
                    <p:spPr bwMode="auto">
                      <a:xfrm>
                        <a:off x="6357946" y="2609885"/>
                        <a:ext cx="34925" cy="47626"/>
                      </a:xfrm>
                      <a:custGeom>
                        <a:avLst/>
                        <a:gdLst>
                          <a:gd name="T0" fmla="*/ 29 w 32"/>
                          <a:gd name="T1" fmla="*/ 3 h 44"/>
                          <a:gd name="T2" fmla="*/ 21 w 32"/>
                          <a:gd name="T3" fmla="*/ 3 h 44"/>
                          <a:gd name="T4" fmla="*/ 6 w 32"/>
                          <a:gd name="T5" fmla="*/ 13 h 44"/>
                          <a:gd name="T6" fmla="*/ 0 w 32"/>
                          <a:gd name="T7" fmla="*/ 27 h 44"/>
                          <a:gd name="T8" fmla="*/ 2 w 32"/>
                          <a:gd name="T9" fmla="*/ 35 h 44"/>
                          <a:gd name="T10" fmla="*/ 2 w 32"/>
                          <a:gd name="T11" fmla="*/ 43 h 44"/>
                          <a:gd name="T12" fmla="*/ 10 w 32"/>
                          <a:gd name="T13" fmla="*/ 34 h 44"/>
                          <a:gd name="T14" fmla="*/ 19 w 32"/>
                          <a:gd name="T15" fmla="*/ 27 h 44"/>
                          <a:gd name="T16" fmla="*/ 23 w 32"/>
                          <a:gd name="T17" fmla="*/ 23 h 44"/>
                          <a:gd name="T18" fmla="*/ 20 w 32"/>
                          <a:gd name="T19" fmla="*/ 19 h 44"/>
                          <a:gd name="T20" fmla="*/ 26 w 32"/>
                          <a:gd name="T21" fmla="*/ 9 h 44"/>
                          <a:gd name="T22" fmla="*/ 26 w 32"/>
                          <a:gd name="T23" fmla="*/ 9 h 44"/>
                          <a:gd name="T24" fmla="*/ 29 w 32"/>
                          <a:gd name="T25"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44">
                            <a:moveTo>
                              <a:pt x="29" y="3"/>
                            </a:moveTo>
                            <a:cubicBezTo>
                              <a:pt x="27" y="0"/>
                              <a:pt x="24" y="2"/>
                              <a:pt x="21" y="3"/>
                            </a:cubicBezTo>
                            <a:cubicBezTo>
                              <a:pt x="15" y="5"/>
                              <a:pt x="10" y="8"/>
                              <a:pt x="6" y="13"/>
                            </a:cubicBezTo>
                            <a:cubicBezTo>
                              <a:pt x="1" y="17"/>
                              <a:pt x="0" y="20"/>
                              <a:pt x="0" y="27"/>
                            </a:cubicBezTo>
                            <a:cubicBezTo>
                              <a:pt x="1" y="29"/>
                              <a:pt x="2" y="32"/>
                              <a:pt x="2" y="35"/>
                            </a:cubicBezTo>
                            <a:cubicBezTo>
                              <a:pt x="2" y="36"/>
                              <a:pt x="1" y="43"/>
                              <a:pt x="2" y="43"/>
                            </a:cubicBezTo>
                            <a:cubicBezTo>
                              <a:pt x="4" y="44"/>
                              <a:pt x="9" y="35"/>
                              <a:pt x="10" y="34"/>
                            </a:cubicBezTo>
                            <a:cubicBezTo>
                              <a:pt x="13" y="31"/>
                              <a:pt x="16" y="30"/>
                              <a:pt x="19" y="27"/>
                            </a:cubicBezTo>
                            <a:cubicBezTo>
                              <a:pt x="20" y="26"/>
                              <a:pt x="23" y="25"/>
                              <a:pt x="23" y="23"/>
                            </a:cubicBezTo>
                            <a:cubicBezTo>
                              <a:pt x="24" y="22"/>
                              <a:pt x="21" y="20"/>
                              <a:pt x="20" y="19"/>
                            </a:cubicBezTo>
                            <a:cubicBezTo>
                              <a:pt x="18" y="14"/>
                              <a:pt x="22" y="11"/>
                              <a:pt x="26" y="9"/>
                            </a:cubicBezTo>
                            <a:cubicBezTo>
                              <a:pt x="25" y="10"/>
                              <a:pt x="26" y="10"/>
                              <a:pt x="26" y="9"/>
                            </a:cubicBezTo>
                            <a:cubicBezTo>
                              <a:pt x="29" y="8"/>
                              <a:pt x="32" y="7"/>
                              <a:pt x="29" y="3"/>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sp>
                  <p:nvSpPr>
                    <p:cNvPr id="529" name="Freeform 869">
                      <a:extLst>
                        <a:ext uri="{FF2B5EF4-FFF2-40B4-BE49-F238E27FC236}">
                          <a16:creationId xmlns:a16="http://schemas.microsoft.com/office/drawing/2014/main" id="{F476E013-290A-4E18-817B-0527C73234F6}"/>
                        </a:ext>
                      </a:extLst>
                    </p:cNvPr>
                    <p:cNvSpPr>
                      <a:spLocks/>
                    </p:cNvSpPr>
                    <p:nvPr/>
                  </p:nvSpPr>
                  <p:spPr bwMode="auto">
                    <a:xfrm>
                      <a:off x="6322860" y="2416853"/>
                      <a:ext cx="1588" cy="0"/>
                    </a:xfrm>
                    <a:custGeom>
                      <a:avLst/>
                      <a:gdLst>
                        <a:gd name="T0" fmla="*/ 0 w 2"/>
                        <a:gd name="T1" fmla="*/ 0 w 2"/>
                        <a:gd name="T2" fmla="*/ 0 w 2"/>
                      </a:gdLst>
                      <a:ahLst/>
                      <a:cxnLst>
                        <a:cxn ang="0">
                          <a:pos x="T0" y="0"/>
                        </a:cxn>
                        <a:cxn ang="0">
                          <a:pos x="T1" y="0"/>
                        </a:cxn>
                        <a:cxn ang="0">
                          <a:pos x="T2" y="0"/>
                        </a:cxn>
                      </a:cxnLst>
                      <a:rect l="0" t="0" r="r" b="b"/>
                      <a:pathLst>
                        <a:path w="2">
                          <a:moveTo>
                            <a:pt x="0" y="0"/>
                          </a:moveTo>
                          <a:cubicBezTo>
                            <a:pt x="0" y="0"/>
                            <a:pt x="0" y="0"/>
                            <a:pt x="0" y="0"/>
                          </a:cubicBezTo>
                          <a:cubicBezTo>
                            <a:pt x="2" y="0"/>
                            <a:pt x="1" y="0"/>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30" name="Freeform 870">
                      <a:extLst>
                        <a:ext uri="{FF2B5EF4-FFF2-40B4-BE49-F238E27FC236}">
                          <a16:creationId xmlns:a16="http://schemas.microsoft.com/office/drawing/2014/main" id="{E8100F35-42FE-440C-849C-6957DCB5963B}"/>
                        </a:ext>
                      </a:extLst>
                    </p:cNvPr>
                    <p:cNvSpPr>
                      <a:spLocks/>
                    </p:cNvSpPr>
                    <p:nvPr/>
                  </p:nvSpPr>
                  <p:spPr bwMode="auto">
                    <a:xfrm>
                      <a:off x="6238723" y="2807382"/>
                      <a:ext cx="201613" cy="106364"/>
                    </a:xfrm>
                    <a:custGeom>
                      <a:avLst/>
                      <a:gdLst>
                        <a:gd name="T0" fmla="*/ 182 w 187"/>
                        <a:gd name="T1" fmla="*/ 16 h 99"/>
                        <a:gd name="T2" fmla="*/ 173 w 187"/>
                        <a:gd name="T3" fmla="*/ 6 h 99"/>
                        <a:gd name="T4" fmla="*/ 154 w 187"/>
                        <a:gd name="T5" fmla="*/ 4 h 99"/>
                        <a:gd name="T6" fmla="*/ 135 w 187"/>
                        <a:gd name="T7" fmla="*/ 1 h 99"/>
                        <a:gd name="T8" fmla="*/ 127 w 187"/>
                        <a:gd name="T9" fmla="*/ 2 h 99"/>
                        <a:gd name="T10" fmla="*/ 118 w 187"/>
                        <a:gd name="T11" fmla="*/ 9 h 99"/>
                        <a:gd name="T12" fmla="*/ 109 w 187"/>
                        <a:gd name="T13" fmla="*/ 15 h 99"/>
                        <a:gd name="T14" fmla="*/ 97 w 187"/>
                        <a:gd name="T15" fmla="*/ 13 h 99"/>
                        <a:gd name="T16" fmla="*/ 77 w 187"/>
                        <a:gd name="T17" fmla="*/ 20 h 99"/>
                        <a:gd name="T18" fmla="*/ 70 w 187"/>
                        <a:gd name="T19" fmla="*/ 29 h 99"/>
                        <a:gd name="T20" fmla="*/ 44 w 187"/>
                        <a:gd name="T21" fmla="*/ 31 h 99"/>
                        <a:gd name="T22" fmla="*/ 27 w 187"/>
                        <a:gd name="T23" fmla="*/ 21 h 99"/>
                        <a:gd name="T24" fmla="*/ 20 w 187"/>
                        <a:gd name="T25" fmla="*/ 33 h 99"/>
                        <a:gd name="T26" fmla="*/ 12 w 187"/>
                        <a:gd name="T27" fmla="*/ 30 h 99"/>
                        <a:gd name="T28" fmla="*/ 10 w 187"/>
                        <a:gd name="T29" fmla="*/ 34 h 99"/>
                        <a:gd name="T30" fmla="*/ 10 w 187"/>
                        <a:gd name="T31" fmla="*/ 41 h 99"/>
                        <a:gd name="T32" fmla="*/ 5 w 187"/>
                        <a:gd name="T33" fmla="*/ 46 h 99"/>
                        <a:gd name="T34" fmla="*/ 6 w 187"/>
                        <a:gd name="T35" fmla="*/ 54 h 99"/>
                        <a:gd name="T36" fmla="*/ 0 w 187"/>
                        <a:gd name="T37" fmla="*/ 60 h 99"/>
                        <a:gd name="T38" fmla="*/ 12 w 187"/>
                        <a:gd name="T39" fmla="*/ 75 h 99"/>
                        <a:gd name="T40" fmla="*/ 32 w 187"/>
                        <a:gd name="T41" fmla="*/ 91 h 99"/>
                        <a:gd name="T42" fmla="*/ 56 w 187"/>
                        <a:gd name="T43" fmla="*/ 99 h 99"/>
                        <a:gd name="T44" fmla="*/ 83 w 187"/>
                        <a:gd name="T45" fmla="*/ 92 h 99"/>
                        <a:gd name="T46" fmla="*/ 106 w 187"/>
                        <a:gd name="T47" fmla="*/ 85 h 99"/>
                        <a:gd name="T48" fmla="*/ 116 w 187"/>
                        <a:gd name="T49" fmla="*/ 86 h 99"/>
                        <a:gd name="T50" fmla="*/ 119 w 187"/>
                        <a:gd name="T51" fmla="*/ 87 h 99"/>
                        <a:gd name="T52" fmla="*/ 125 w 187"/>
                        <a:gd name="T53" fmla="*/ 86 h 99"/>
                        <a:gd name="T54" fmla="*/ 131 w 187"/>
                        <a:gd name="T55" fmla="*/ 83 h 99"/>
                        <a:gd name="T56" fmla="*/ 141 w 187"/>
                        <a:gd name="T57" fmla="*/ 79 h 99"/>
                        <a:gd name="T58" fmla="*/ 152 w 187"/>
                        <a:gd name="T59" fmla="*/ 59 h 99"/>
                        <a:gd name="T60" fmla="*/ 168 w 187"/>
                        <a:gd name="T61" fmla="*/ 37 h 99"/>
                        <a:gd name="T62" fmla="*/ 181 w 187"/>
                        <a:gd name="T63" fmla="*/ 26 h 99"/>
                        <a:gd name="T64" fmla="*/ 187 w 187"/>
                        <a:gd name="T65" fmla="*/ 20 h 99"/>
                        <a:gd name="T66" fmla="*/ 182 w 187"/>
                        <a:gd name="T67" fmla="*/ 1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 h="99">
                          <a:moveTo>
                            <a:pt x="182" y="16"/>
                          </a:moveTo>
                          <a:cubicBezTo>
                            <a:pt x="178" y="13"/>
                            <a:pt x="175" y="10"/>
                            <a:pt x="173" y="6"/>
                          </a:cubicBezTo>
                          <a:cubicBezTo>
                            <a:pt x="167" y="10"/>
                            <a:pt x="160" y="8"/>
                            <a:pt x="154" y="4"/>
                          </a:cubicBezTo>
                          <a:cubicBezTo>
                            <a:pt x="148" y="0"/>
                            <a:pt x="142" y="1"/>
                            <a:pt x="135" y="1"/>
                          </a:cubicBezTo>
                          <a:cubicBezTo>
                            <a:pt x="133" y="1"/>
                            <a:pt x="129" y="1"/>
                            <a:pt x="127" y="2"/>
                          </a:cubicBezTo>
                          <a:cubicBezTo>
                            <a:pt x="124" y="3"/>
                            <a:pt x="121" y="7"/>
                            <a:pt x="118" y="9"/>
                          </a:cubicBezTo>
                          <a:cubicBezTo>
                            <a:pt x="116" y="12"/>
                            <a:pt x="113" y="14"/>
                            <a:pt x="109" y="15"/>
                          </a:cubicBezTo>
                          <a:cubicBezTo>
                            <a:pt x="105" y="15"/>
                            <a:pt x="101" y="14"/>
                            <a:pt x="97" y="13"/>
                          </a:cubicBezTo>
                          <a:cubicBezTo>
                            <a:pt x="91" y="13"/>
                            <a:pt x="82" y="16"/>
                            <a:pt x="77" y="20"/>
                          </a:cubicBezTo>
                          <a:cubicBezTo>
                            <a:pt x="73" y="23"/>
                            <a:pt x="75" y="27"/>
                            <a:pt x="70" y="29"/>
                          </a:cubicBezTo>
                          <a:cubicBezTo>
                            <a:pt x="62" y="31"/>
                            <a:pt x="52" y="32"/>
                            <a:pt x="44" y="31"/>
                          </a:cubicBezTo>
                          <a:cubicBezTo>
                            <a:pt x="38" y="30"/>
                            <a:pt x="32" y="24"/>
                            <a:pt x="27" y="21"/>
                          </a:cubicBezTo>
                          <a:cubicBezTo>
                            <a:pt x="26" y="26"/>
                            <a:pt x="27" y="32"/>
                            <a:pt x="20" y="33"/>
                          </a:cubicBezTo>
                          <a:cubicBezTo>
                            <a:pt x="17" y="33"/>
                            <a:pt x="15" y="31"/>
                            <a:pt x="12" y="30"/>
                          </a:cubicBezTo>
                          <a:cubicBezTo>
                            <a:pt x="9" y="30"/>
                            <a:pt x="10" y="31"/>
                            <a:pt x="10" y="34"/>
                          </a:cubicBezTo>
                          <a:cubicBezTo>
                            <a:pt x="11" y="37"/>
                            <a:pt x="11" y="38"/>
                            <a:pt x="10" y="41"/>
                          </a:cubicBezTo>
                          <a:cubicBezTo>
                            <a:pt x="9" y="43"/>
                            <a:pt x="6" y="44"/>
                            <a:pt x="5" y="46"/>
                          </a:cubicBezTo>
                          <a:cubicBezTo>
                            <a:pt x="4" y="49"/>
                            <a:pt x="6" y="52"/>
                            <a:pt x="6" y="54"/>
                          </a:cubicBezTo>
                          <a:cubicBezTo>
                            <a:pt x="5" y="57"/>
                            <a:pt x="2" y="59"/>
                            <a:pt x="0" y="60"/>
                          </a:cubicBezTo>
                          <a:cubicBezTo>
                            <a:pt x="4" y="65"/>
                            <a:pt x="8" y="70"/>
                            <a:pt x="12" y="75"/>
                          </a:cubicBezTo>
                          <a:cubicBezTo>
                            <a:pt x="18" y="81"/>
                            <a:pt x="25" y="86"/>
                            <a:pt x="32" y="91"/>
                          </a:cubicBezTo>
                          <a:cubicBezTo>
                            <a:pt x="39" y="96"/>
                            <a:pt x="47" y="99"/>
                            <a:pt x="56" y="99"/>
                          </a:cubicBezTo>
                          <a:cubicBezTo>
                            <a:pt x="66" y="98"/>
                            <a:pt x="75" y="95"/>
                            <a:pt x="83" y="92"/>
                          </a:cubicBezTo>
                          <a:cubicBezTo>
                            <a:pt x="91" y="89"/>
                            <a:pt x="99" y="85"/>
                            <a:pt x="106" y="85"/>
                          </a:cubicBezTo>
                          <a:cubicBezTo>
                            <a:pt x="110" y="85"/>
                            <a:pt x="113" y="85"/>
                            <a:pt x="116" y="86"/>
                          </a:cubicBezTo>
                          <a:cubicBezTo>
                            <a:pt x="118" y="87"/>
                            <a:pt x="116" y="87"/>
                            <a:pt x="119" y="87"/>
                          </a:cubicBezTo>
                          <a:cubicBezTo>
                            <a:pt x="121" y="86"/>
                            <a:pt x="123" y="86"/>
                            <a:pt x="125" y="86"/>
                          </a:cubicBezTo>
                          <a:cubicBezTo>
                            <a:pt x="128" y="86"/>
                            <a:pt x="129" y="85"/>
                            <a:pt x="131" y="83"/>
                          </a:cubicBezTo>
                          <a:cubicBezTo>
                            <a:pt x="134" y="80"/>
                            <a:pt x="138" y="81"/>
                            <a:pt x="141" y="79"/>
                          </a:cubicBezTo>
                          <a:cubicBezTo>
                            <a:pt x="146" y="74"/>
                            <a:pt x="149" y="65"/>
                            <a:pt x="152" y="59"/>
                          </a:cubicBezTo>
                          <a:cubicBezTo>
                            <a:pt x="156" y="51"/>
                            <a:pt x="161" y="43"/>
                            <a:pt x="168" y="37"/>
                          </a:cubicBezTo>
                          <a:cubicBezTo>
                            <a:pt x="172" y="33"/>
                            <a:pt x="176" y="29"/>
                            <a:pt x="181" y="26"/>
                          </a:cubicBezTo>
                          <a:cubicBezTo>
                            <a:pt x="182" y="25"/>
                            <a:pt x="187" y="23"/>
                            <a:pt x="187" y="20"/>
                          </a:cubicBezTo>
                          <a:cubicBezTo>
                            <a:pt x="186" y="18"/>
                            <a:pt x="184" y="17"/>
                            <a:pt x="182" y="16"/>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31" name="Freeform 871">
                      <a:extLst>
                        <a:ext uri="{FF2B5EF4-FFF2-40B4-BE49-F238E27FC236}">
                          <a16:creationId xmlns:a16="http://schemas.microsoft.com/office/drawing/2014/main" id="{D456B6A7-801C-4A07-98BE-33B064DA0D16}"/>
                        </a:ext>
                      </a:extLst>
                    </p:cNvPr>
                    <p:cNvSpPr>
                      <a:spLocks/>
                    </p:cNvSpPr>
                    <p:nvPr/>
                  </p:nvSpPr>
                  <p:spPr bwMode="auto">
                    <a:xfrm>
                      <a:off x="6308573" y="3002647"/>
                      <a:ext cx="52388" cy="57151"/>
                    </a:xfrm>
                    <a:custGeom>
                      <a:avLst/>
                      <a:gdLst>
                        <a:gd name="T0" fmla="*/ 3 w 49"/>
                        <a:gd name="T1" fmla="*/ 28 h 53"/>
                        <a:gd name="T2" fmla="*/ 2 w 49"/>
                        <a:gd name="T3" fmla="*/ 28 h 53"/>
                        <a:gd name="T4" fmla="*/ 0 w 49"/>
                        <a:gd name="T5" fmla="*/ 34 h 53"/>
                        <a:gd name="T6" fmla="*/ 7 w 49"/>
                        <a:gd name="T7" fmla="*/ 35 h 53"/>
                        <a:gd name="T8" fmla="*/ 9 w 49"/>
                        <a:gd name="T9" fmla="*/ 42 h 53"/>
                        <a:gd name="T10" fmla="*/ 15 w 49"/>
                        <a:gd name="T11" fmla="*/ 47 h 53"/>
                        <a:gd name="T12" fmla="*/ 23 w 49"/>
                        <a:gd name="T13" fmla="*/ 53 h 53"/>
                        <a:gd name="T14" fmla="*/ 25 w 49"/>
                        <a:gd name="T15" fmla="*/ 42 h 53"/>
                        <a:gd name="T16" fmla="*/ 31 w 49"/>
                        <a:gd name="T17" fmla="*/ 34 h 53"/>
                        <a:gd name="T18" fmla="*/ 37 w 49"/>
                        <a:gd name="T19" fmla="*/ 31 h 53"/>
                        <a:gd name="T20" fmla="*/ 46 w 49"/>
                        <a:gd name="T21" fmla="*/ 34 h 53"/>
                        <a:gd name="T22" fmla="*/ 49 w 49"/>
                        <a:gd name="T23" fmla="*/ 23 h 53"/>
                        <a:gd name="T24" fmla="*/ 38 w 49"/>
                        <a:gd name="T25" fmla="*/ 10 h 53"/>
                        <a:gd name="T26" fmla="*/ 32 w 49"/>
                        <a:gd name="T27" fmla="*/ 7 h 53"/>
                        <a:gd name="T28" fmla="*/ 23 w 49"/>
                        <a:gd name="T29" fmla="*/ 0 h 53"/>
                        <a:gd name="T30" fmla="*/ 9 w 49"/>
                        <a:gd name="T31" fmla="*/ 8 h 53"/>
                        <a:gd name="T32" fmla="*/ 2 w 49"/>
                        <a:gd name="T33" fmla="*/ 19 h 53"/>
                        <a:gd name="T34" fmla="*/ 2 w 49"/>
                        <a:gd name="T35" fmla="*/ 28 h 53"/>
                        <a:gd name="T36" fmla="*/ 2 w 49"/>
                        <a:gd name="T37" fmla="*/ 28 h 53"/>
                        <a:gd name="T38" fmla="*/ 3 w 49"/>
                        <a:gd name="T39"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53">
                          <a:moveTo>
                            <a:pt x="3" y="28"/>
                          </a:moveTo>
                          <a:cubicBezTo>
                            <a:pt x="2" y="29"/>
                            <a:pt x="2" y="28"/>
                            <a:pt x="2" y="28"/>
                          </a:cubicBezTo>
                          <a:cubicBezTo>
                            <a:pt x="2" y="30"/>
                            <a:pt x="1" y="32"/>
                            <a:pt x="0" y="34"/>
                          </a:cubicBezTo>
                          <a:cubicBezTo>
                            <a:pt x="3" y="34"/>
                            <a:pt x="5" y="32"/>
                            <a:pt x="7" y="35"/>
                          </a:cubicBezTo>
                          <a:cubicBezTo>
                            <a:pt x="8" y="37"/>
                            <a:pt x="7" y="40"/>
                            <a:pt x="9" y="42"/>
                          </a:cubicBezTo>
                          <a:cubicBezTo>
                            <a:pt x="10" y="45"/>
                            <a:pt x="13" y="46"/>
                            <a:pt x="15" y="47"/>
                          </a:cubicBezTo>
                          <a:cubicBezTo>
                            <a:pt x="18" y="48"/>
                            <a:pt x="21" y="50"/>
                            <a:pt x="23" y="53"/>
                          </a:cubicBezTo>
                          <a:cubicBezTo>
                            <a:pt x="25" y="49"/>
                            <a:pt x="24" y="45"/>
                            <a:pt x="25" y="42"/>
                          </a:cubicBezTo>
                          <a:cubicBezTo>
                            <a:pt x="26" y="38"/>
                            <a:pt x="29" y="36"/>
                            <a:pt x="31" y="34"/>
                          </a:cubicBezTo>
                          <a:cubicBezTo>
                            <a:pt x="33" y="32"/>
                            <a:pt x="34" y="31"/>
                            <a:pt x="37" y="31"/>
                          </a:cubicBezTo>
                          <a:cubicBezTo>
                            <a:pt x="40" y="32"/>
                            <a:pt x="42" y="35"/>
                            <a:pt x="46" y="34"/>
                          </a:cubicBezTo>
                          <a:cubicBezTo>
                            <a:pt x="44" y="29"/>
                            <a:pt x="44" y="26"/>
                            <a:pt x="49" y="23"/>
                          </a:cubicBezTo>
                          <a:cubicBezTo>
                            <a:pt x="45" y="19"/>
                            <a:pt x="43" y="13"/>
                            <a:pt x="38" y="10"/>
                          </a:cubicBezTo>
                          <a:cubicBezTo>
                            <a:pt x="36" y="8"/>
                            <a:pt x="34" y="8"/>
                            <a:pt x="32" y="7"/>
                          </a:cubicBezTo>
                          <a:cubicBezTo>
                            <a:pt x="29" y="5"/>
                            <a:pt x="26" y="1"/>
                            <a:pt x="23" y="0"/>
                          </a:cubicBezTo>
                          <a:cubicBezTo>
                            <a:pt x="20" y="0"/>
                            <a:pt x="12" y="6"/>
                            <a:pt x="9" y="8"/>
                          </a:cubicBezTo>
                          <a:cubicBezTo>
                            <a:pt x="6" y="11"/>
                            <a:pt x="2" y="15"/>
                            <a:pt x="2" y="19"/>
                          </a:cubicBezTo>
                          <a:cubicBezTo>
                            <a:pt x="1" y="22"/>
                            <a:pt x="3" y="25"/>
                            <a:pt x="2" y="28"/>
                          </a:cubicBezTo>
                          <a:cubicBezTo>
                            <a:pt x="2" y="28"/>
                            <a:pt x="2" y="28"/>
                            <a:pt x="2" y="28"/>
                          </a:cubicBezTo>
                          <a:cubicBezTo>
                            <a:pt x="2" y="28"/>
                            <a:pt x="2" y="28"/>
                            <a:pt x="3" y="28"/>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32" name="Freeform 872">
                      <a:extLst>
                        <a:ext uri="{FF2B5EF4-FFF2-40B4-BE49-F238E27FC236}">
                          <a16:creationId xmlns:a16="http://schemas.microsoft.com/office/drawing/2014/main" id="{FB4FBC54-B5DA-4CDE-B576-C1C647B80C8D}"/>
                        </a:ext>
                      </a:extLst>
                    </p:cNvPr>
                    <p:cNvSpPr>
                      <a:spLocks/>
                    </p:cNvSpPr>
                    <p:nvPr/>
                  </p:nvSpPr>
                  <p:spPr bwMode="auto">
                    <a:xfrm>
                      <a:off x="6348260" y="2526391"/>
                      <a:ext cx="93663" cy="38100"/>
                    </a:xfrm>
                    <a:custGeom>
                      <a:avLst/>
                      <a:gdLst>
                        <a:gd name="T0" fmla="*/ 27 w 88"/>
                        <a:gd name="T1" fmla="*/ 10 h 36"/>
                        <a:gd name="T2" fmla="*/ 29 w 88"/>
                        <a:gd name="T3" fmla="*/ 7 h 36"/>
                        <a:gd name="T4" fmla="*/ 33 w 88"/>
                        <a:gd name="T5" fmla="*/ 3 h 36"/>
                        <a:gd name="T6" fmla="*/ 26 w 88"/>
                        <a:gd name="T7" fmla="*/ 6 h 36"/>
                        <a:gd name="T8" fmla="*/ 17 w 88"/>
                        <a:gd name="T9" fmla="*/ 12 h 36"/>
                        <a:gd name="T10" fmla="*/ 5 w 88"/>
                        <a:gd name="T11" fmla="*/ 15 h 36"/>
                        <a:gd name="T12" fmla="*/ 6 w 88"/>
                        <a:gd name="T13" fmla="*/ 24 h 36"/>
                        <a:gd name="T14" fmla="*/ 16 w 88"/>
                        <a:gd name="T15" fmla="*/ 24 h 36"/>
                        <a:gd name="T16" fmla="*/ 10 w 88"/>
                        <a:gd name="T17" fmla="*/ 31 h 36"/>
                        <a:gd name="T18" fmla="*/ 0 w 88"/>
                        <a:gd name="T19" fmla="*/ 31 h 36"/>
                        <a:gd name="T20" fmla="*/ 46 w 88"/>
                        <a:gd name="T21" fmla="*/ 36 h 36"/>
                        <a:gd name="T22" fmla="*/ 68 w 88"/>
                        <a:gd name="T23" fmla="*/ 36 h 36"/>
                        <a:gd name="T24" fmla="*/ 80 w 88"/>
                        <a:gd name="T25" fmla="*/ 36 h 36"/>
                        <a:gd name="T26" fmla="*/ 85 w 88"/>
                        <a:gd name="T27" fmla="*/ 36 h 36"/>
                        <a:gd name="T28" fmla="*/ 86 w 88"/>
                        <a:gd name="T29" fmla="*/ 31 h 36"/>
                        <a:gd name="T30" fmla="*/ 87 w 88"/>
                        <a:gd name="T31" fmla="*/ 18 h 36"/>
                        <a:gd name="T32" fmla="*/ 78 w 88"/>
                        <a:gd name="T33" fmla="*/ 11 h 36"/>
                        <a:gd name="T34" fmla="*/ 61 w 88"/>
                        <a:gd name="T35" fmla="*/ 10 h 36"/>
                        <a:gd name="T36" fmla="*/ 44 w 88"/>
                        <a:gd name="T37" fmla="*/ 2 h 36"/>
                        <a:gd name="T38" fmla="*/ 40 w 88"/>
                        <a:gd name="T39" fmla="*/ 13 h 36"/>
                        <a:gd name="T40" fmla="*/ 27 w 88"/>
                        <a:gd name="T41"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36">
                          <a:moveTo>
                            <a:pt x="27" y="10"/>
                          </a:moveTo>
                          <a:cubicBezTo>
                            <a:pt x="27" y="8"/>
                            <a:pt x="28" y="8"/>
                            <a:pt x="29" y="7"/>
                          </a:cubicBezTo>
                          <a:cubicBezTo>
                            <a:pt x="30" y="6"/>
                            <a:pt x="34" y="5"/>
                            <a:pt x="33" y="3"/>
                          </a:cubicBezTo>
                          <a:cubicBezTo>
                            <a:pt x="32" y="0"/>
                            <a:pt x="27" y="5"/>
                            <a:pt x="26" y="6"/>
                          </a:cubicBezTo>
                          <a:cubicBezTo>
                            <a:pt x="22" y="8"/>
                            <a:pt x="20" y="11"/>
                            <a:pt x="17" y="12"/>
                          </a:cubicBezTo>
                          <a:cubicBezTo>
                            <a:pt x="13" y="14"/>
                            <a:pt x="8" y="13"/>
                            <a:pt x="5" y="15"/>
                          </a:cubicBezTo>
                          <a:cubicBezTo>
                            <a:pt x="2" y="17"/>
                            <a:pt x="4" y="22"/>
                            <a:pt x="6" y="24"/>
                          </a:cubicBezTo>
                          <a:cubicBezTo>
                            <a:pt x="9" y="26"/>
                            <a:pt x="13" y="23"/>
                            <a:pt x="16" y="24"/>
                          </a:cubicBezTo>
                          <a:cubicBezTo>
                            <a:pt x="21" y="27"/>
                            <a:pt x="12" y="31"/>
                            <a:pt x="10" y="31"/>
                          </a:cubicBezTo>
                          <a:cubicBezTo>
                            <a:pt x="6" y="32"/>
                            <a:pt x="2" y="28"/>
                            <a:pt x="0" y="31"/>
                          </a:cubicBezTo>
                          <a:cubicBezTo>
                            <a:pt x="15" y="34"/>
                            <a:pt x="30" y="36"/>
                            <a:pt x="46" y="36"/>
                          </a:cubicBezTo>
                          <a:cubicBezTo>
                            <a:pt x="53" y="36"/>
                            <a:pt x="61" y="36"/>
                            <a:pt x="68" y="36"/>
                          </a:cubicBezTo>
                          <a:cubicBezTo>
                            <a:pt x="72" y="36"/>
                            <a:pt x="76" y="36"/>
                            <a:pt x="80" y="36"/>
                          </a:cubicBezTo>
                          <a:cubicBezTo>
                            <a:pt x="81" y="36"/>
                            <a:pt x="85" y="36"/>
                            <a:pt x="85" y="36"/>
                          </a:cubicBezTo>
                          <a:cubicBezTo>
                            <a:pt x="86" y="36"/>
                            <a:pt x="86" y="32"/>
                            <a:pt x="86" y="31"/>
                          </a:cubicBezTo>
                          <a:cubicBezTo>
                            <a:pt x="86" y="26"/>
                            <a:pt x="88" y="23"/>
                            <a:pt x="87" y="18"/>
                          </a:cubicBezTo>
                          <a:cubicBezTo>
                            <a:pt x="86" y="12"/>
                            <a:pt x="84" y="10"/>
                            <a:pt x="78" y="11"/>
                          </a:cubicBezTo>
                          <a:cubicBezTo>
                            <a:pt x="72" y="12"/>
                            <a:pt x="67" y="13"/>
                            <a:pt x="61" y="10"/>
                          </a:cubicBezTo>
                          <a:cubicBezTo>
                            <a:pt x="55" y="7"/>
                            <a:pt x="50" y="3"/>
                            <a:pt x="44" y="2"/>
                          </a:cubicBezTo>
                          <a:cubicBezTo>
                            <a:pt x="44" y="6"/>
                            <a:pt x="43" y="10"/>
                            <a:pt x="40" y="13"/>
                          </a:cubicBezTo>
                          <a:cubicBezTo>
                            <a:pt x="38" y="14"/>
                            <a:pt x="27" y="14"/>
                            <a:pt x="27" y="1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33" name="Freeform 877">
                      <a:extLst>
                        <a:ext uri="{FF2B5EF4-FFF2-40B4-BE49-F238E27FC236}">
                          <a16:creationId xmlns:a16="http://schemas.microsoft.com/office/drawing/2014/main" id="{3B839DAE-B848-424F-B295-9011C1CD4576}"/>
                        </a:ext>
                      </a:extLst>
                    </p:cNvPr>
                    <p:cNvSpPr>
                      <a:spLocks/>
                    </p:cNvSpPr>
                    <p:nvPr/>
                  </p:nvSpPr>
                  <p:spPr bwMode="auto">
                    <a:xfrm>
                      <a:off x="6222848" y="2937559"/>
                      <a:ext cx="112713" cy="90489"/>
                    </a:xfrm>
                    <a:custGeom>
                      <a:avLst/>
                      <a:gdLst>
                        <a:gd name="T0" fmla="*/ 84 w 105"/>
                        <a:gd name="T1" fmla="*/ 68 h 84"/>
                        <a:gd name="T2" fmla="*/ 95 w 105"/>
                        <a:gd name="T3" fmla="*/ 60 h 84"/>
                        <a:gd name="T4" fmla="*/ 102 w 105"/>
                        <a:gd name="T5" fmla="*/ 57 h 84"/>
                        <a:gd name="T6" fmla="*/ 103 w 105"/>
                        <a:gd name="T7" fmla="*/ 51 h 84"/>
                        <a:gd name="T8" fmla="*/ 103 w 105"/>
                        <a:gd name="T9" fmla="*/ 43 h 84"/>
                        <a:gd name="T10" fmla="*/ 103 w 105"/>
                        <a:gd name="T11" fmla="*/ 38 h 84"/>
                        <a:gd name="T12" fmla="*/ 97 w 105"/>
                        <a:gd name="T13" fmla="*/ 27 h 84"/>
                        <a:gd name="T14" fmla="*/ 99 w 105"/>
                        <a:gd name="T15" fmla="*/ 15 h 84"/>
                        <a:gd name="T16" fmla="*/ 86 w 105"/>
                        <a:gd name="T17" fmla="*/ 13 h 84"/>
                        <a:gd name="T18" fmla="*/ 79 w 105"/>
                        <a:gd name="T19" fmla="*/ 5 h 84"/>
                        <a:gd name="T20" fmla="*/ 62 w 105"/>
                        <a:gd name="T21" fmla="*/ 5 h 84"/>
                        <a:gd name="T22" fmla="*/ 47 w 105"/>
                        <a:gd name="T23" fmla="*/ 6 h 84"/>
                        <a:gd name="T24" fmla="*/ 34 w 105"/>
                        <a:gd name="T25" fmla="*/ 2 h 84"/>
                        <a:gd name="T26" fmla="*/ 25 w 105"/>
                        <a:gd name="T27" fmla="*/ 2 h 84"/>
                        <a:gd name="T28" fmla="*/ 16 w 105"/>
                        <a:gd name="T29" fmla="*/ 9 h 84"/>
                        <a:gd name="T30" fmla="*/ 5 w 105"/>
                        <a:gd name="T31" fmla="*/ 2 h 84"/>
                        <a:gd name="T32" fmla="*/ 3 w 105"/>
                        <a:gd name="T33" fmla="*/ 15 h 84"/>
                        <a:gd name="T34" fmla="*/ 14 w 105"/>
                        <a:gd name="T35" fmla="*/ 25 h 84"/>
                        <a:gd name="T36" fmla="*/ 20 w 105"/>
                        <a:gd name="T37" fmla="*/ 37 h 84"/>
                        <a:gd name="T38" fmla="*/ 37 w 105"/>
                        <a:gd name="T39" fmla="*/ 50 h 84"/>
                        <a:gd name="T40" fmla="*/ 50 w 105"/>
                        <a:gd name="T41" fmla="*/ 59 h 84"/>
                        <a:gd name="T42" fmla="*/ 57 w 105"/>
                        <a:gd name="T43" fmla="*/ 66 h 84"/>
                        <a:gd name="T44" fmla="*/ 62 w 105"/>
                        <a:gd name="T45" fmla="*/ 75 h 84"/>
                        <a:gd name="T46" fmla="*/ 69 w 105"/>
                        <a:gd name="T47" fmla="*/ 79 h 84"/>
                        <a:gd name="T48" fmla="*/ 77 w 105"/>
                        <a:gd name="T49" fmla="*/ 84 h 84"/>
                        <a:gd name="T50" fmla="*/ 84 w 105"/>
                        <a:gd name="T51" fmla="*/ 68 h 84"/>
                        <a:gd name="T52" fmla="*/ 84 w 105"/>
                        <a:gd name="T53" fmla="*/ 6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5" h="84">
                          <a:moveTo>
                            <a:pt x="84" y="68"/>
                          </a:moveTo>
                          <a:cubicBezTo>
                            <a:pt x="87" y="65"/>
                            <a:pt x="91" y="63"/>
                            <a:pt x="95" y="60"/>
                          </a:cubicBezTo>
                          <a:cubicBezTo>
                            <a:pt x="97" y="59"/>
                            <a:pt x="100" y="58"/>
                            <a:pt x="102" y="57"/>
                          </a:cubicBezTo>
                          <a:cubicBezTo>
                            <a:pt x="105" y="55"/>
                            <a:pt x="104" y="54"/>
                            <a:pt x="103" y="51"/>
                          </a:cubicBezTo>
                          <a:cubicBezTo>
                            <a:pt x="102" y="47"/>
                            <a:pt x="101" y="46"/>
                            <a:pt x="103" y="43"/>
                          </a:cubicBezTo>
                          <a:cubicBezTo>
                            <a:pt x="104" y="41"/>
                            <a:pt x="105" y="40"/>
                            <a:pt x="103" y="38"/>
                          </a:cubicBezTo>
                          <a:cubicBezTo>
                            <a:pt x="101" y="34"/>
                            <a:pt x="97" y="32"/>
                            <a:pt x="97" y="27"/>
                          </a:cubicBezTo>
                          <a:cubicBezTo>
                            <a:pt x="97" y="23"/>
                            <a:pt x="102" y="18"/>
                            <a:pt x="99" y="15"/>
                          </a:cubicBezTo>
                          <a:cubicBezTo>
                            <a:pt x="97" y="12"/>
                            <a:pt x="89" y="17"/>
                            <a:pt x="86" y="13"/>
                          </a:cubicBezTo>
                          <a:cubicBezTo>
                            <a:pt x="83" y="11"/>
                            <a:pt x="84" y="6"/>
                            <a:pt x="79" y="5"/>
                          </a:cubicBezTo>
                          <a:cubicBezTo>
                            <a:pt x="74" y="4"/>
                            <a:pt x="67" y="4"/>
                            <a:pt x="62" y="5"/>
                          </a:cubicBezTo>
                          <a:cubicBezTo>
                            <a:pt x="57" y="5"/>
                            <a:pt x="52" y="5"/>
                            <a:pt x="47" y="6"/>
                          </a:cubicBezTo>
                          <a:cubicBezTo>
                            <a:pt x="41" y="6"/>
                            <a:pt x="39" y="5"/>
                            <a:pt x="34" y="2"/>
                          </a:cubicBezTo>
                          <a:cubicBezTo>
                            <a:pt x="31" y="0"/>
                            <a:pt x="29" y="0"/>
                            <a:pt x="25" y="2"/>
                          </a:cubicBezTo>
                          <a:cubicBezTo>
                            <a:pt x="22" y="4"/>
                            <a:pt x="20" y="9"/>
                            <a:pt x="16" y="9"/>
                          </a:cubicBezTo>
                          <a:cubicBezTo>
                            <a:pt x="10" y="11"/>
                            <a:pt x="10" y="3"/>
                            <a:pt x="5" y="2"/>
                          </a:cubicBezTo>
                          <a:cubicBezTo>
                            <a:pt x="0" y="1"/>
                            <a:pt x="2" y="12"/>
                            <a:pt x="3" y="15"/>
                          </a:cubicBezTo>
                          <a:cubicBezTo>
                            <a:pt x="5" y="19"/>
                            <a:pt x="11" y="21"/>
                            <a:pt x="14" y="25"/>
                          </a:cubicBezTo>
                          <a:cubicBezTo>
                            <a:pt x="18" y="28"/>
                            <a:pt x="18" y="33"/>
                            <a:pt x="20" y="37"/>
                          </a:cubicBezTo>
                          <a:cubicBezTo>
                            <a:pt x="24" y="43"/>
                            <a:pt x="32" y="46"/>
                            <a:pt x="37" y="50"/>
                          </a:cubicBezTo>
                          <a:cubicBezTo>
                            <a:pt x="41" y="54"/>
                            <a:pt x="46" y="56"/>
                            <a:pt x="50" y="59"/>
                          </a:cubicBezTo>
                          <a:cubicBezTo>
                            <a:pt x="53" y="61"/>
                            <a:pt x="55" y="63"/>
                            <a:pt x="57" y="66"/>
                          </a:cubicBezTo>
                          <a:cubicBezTo>
                            <a:pt x="59" y="69"/>
                            <a:pt x="59" y="73"/>
                            <a:pt x="62" y="75"/>
                          </a:cubicBezTo>
                          <a:cubicBezTo>
                            <a:pt x="64" y="77"/>
                            <a:pt x="67" y="77"/>
                            <a:pt x="69" y="79"/>
                          </a:cubicBezTo>
                          <a:cubicBezTo>
                            <a:pt x="72" y="80"/>
                            <a:pt x="75" y="83"/>
                            <a:pt x="77" y="84"/>
                          </a:cubicBezTo>
                          <a:cubicBezTo>
                            <a:pt x="76" y="77"/>
                            <a:pt x="80" y="73"/>
                            <a:pt x="84" y="68"/>
                          </a:cubicBezTo>
                          <a:cubicBezTo>
                            <a:pt x="82" y="70"/>
                            <a:pt x="86" y="66"/>
                            <a:pt x="84" y="68"/>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34" name="Freeform 878">
                      <a:extLst>
                        <a:ext uri="{FF2B5EF4-FFF2-40B4-BE49-F238E27FC236}">
                          <a16:creationId xmlns:a16="http://schemas.microsoft.com/office/drawing/2014/main" id="{731D003D-CDB1-4596-8A46-EA9D6A8CCE9F}"/>
                        </a:ext>
                      </a:extLst>
                    </p:cNvPr>
                    <p:cNvSpPr>
                      <a:spLocks/>
                    </p:cNvSpPr>
                    <p:nvPr/>
                  </p:nvSpPr>
                  <p:spPr bwMode="auto">
                    <a:xfrm>
                      <a:off x="5775172" y="2713719"/>
                      <a:ext cx="1588" cy="1588"/>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0" y="1"/>
                            <a:pt x="0" y="0"/>
                            <a:pt x="1"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35" name="Freeform 879">
                      <a:extLst>
                        <a:ext uri="{FF2B5EF4-FFF2-40B4-BE49-F238E27FC236}">
                          <a16:creationId xmlns:a16="http://schemas.microsoft.com/office/drawing/2014/main" id="{A32EB7A8-4C2D-49D0-8A1B-463E2997C1C6}"/>
                        </a:ext>
                      </a:extLst>
                    </p:cNvPr>
                    <p:cNvSpPr>
                      <a:spLocks/>
                    </p:cNvSpPr>
                    <p:nvPr/>
                  </p:nvSpPr>
                  <p:spPr bwMode="auto">
                    <a:xfrm>
                      <a:off x="5776760" y="2712131"/>
                      <a:ext cx="0" cy="1588"/>
                    </a:xfrm>
                    <a:custGeom>
                      <a:avLst/>
                      <a:gdLst>
                        <a:gd name="T0" fmla="*/ 2 h 2"/>
                        <a:gd name="T1" fmla="*/ 2 h 2"/>
                        <a:gd name="T2" fmla="*/ 2 h 2"/>
                      </a:gdLst>
                      <a:ahLst/>
                      <a:cxnLst>
                        <a:cxn ang="0">
                          <a:pos x="0" y="T0"/>
                        </a:cxn>
                        <a:cxn ang="0">
                          <a:pos x="0" y="T1"/>
                        </a:cxn>
                        <a:cxn ang="0">
                          <a:pos x="0" y="T2"/>
                        </a:cxn>
                      </a:cxnLst>
                      <a:rect l="0" t="0" r="r" b="b"/>
                      <a:pathLst>
                        <a:path h="2">
                          <a:moveTo>
                            <a:pt x="0" y="2"/>
                          </a:moveTo>
                          <a:cubicBezTo>
                            <a:pt x="0" y="2"/>
                            <a:pt x="0" y="2"/>
                            <a:pt x="0" y="2"/>
                          </a:cubicBezTo>
                          <a:cubicBezTo>
                            <a:pt x="0" y="1"/>
                            <a:pt x="0" y="0"/>
                            <a:pt x="0" y="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36" name="Freeform 880">
                      <a:extLst>
                        <a:ext uri="{FF2B5EF4-FFF2-40B4-BE49-F238E27FC236}">
                          <a16:creationId xmlns:a16="http://schemas.microsoft.com/office/drawing/2014/main" id="{1F3B9506-93A4-45DC-B170-1543E4E9D598}"/>
                        </a:ext>
                      </a:extLst>
                    </p:cNvPr>
                    <p:cNvSpPr>
                      <a:spLocks/>
                    </p:cNvSpPr>
                    <p:nvPr/>
                  </p:nvSpPr>
                  <p:spPr bwMode="auto">
                    <a:xfrm>
                      <a:off x="5573559" y="2704194"/>
                      <a:ext cx="406401" cy="341316"/>
                    </a:xfrm>
                    <a:custGeom>
                      <a:avLst/>
                      <a:gdLst>
                        <a:gd name="T0" fmla="*/ 188 w 378"/>
                        <a:gd name="T1" fmla="*/ 25 h 321"/>
                        <a:gd name="T2" fmla="*/ 175 w 378"/>
                        <a:gd name="T3" fmla="*/ 42 h 321"/>
                        <a:gd name="T4" fmla="*/ 154 w 378"/>
                        <a:gd name="T5" fmla="*/ 64 h 321"/>
                        <a:gd name="T6" fmla="*/ 128 w 378"/>
                        <a:gd name="T7" fmla="*/ 68 h 321"/>
                        <a:gd name="T8" fmla="*/ 105 w 378"/>
                        <a:gd name="T9" fmla="*/ 56 h 321"/>
                        <a:gd name="T10" fmla="*/ 89 w 378"/>
                        <a:gd name="T11" fmla="*/ 60 h 321"/>
                        <a:gd name="T12" fmla="*/ 98 w 378"/>
                        <a:gd name="T13" fmla="*/ 82 h 321"/>
                        <a:gd name="T14" fmla="*/ 87 w 378"/>
                        <a:gd name="T15" fmla="*/ 91 h 321"/>
                        <a:gd name="T16" fmla="*/ 77 w 378"/>
                        <a:gd name="T17" fmla="*/ 95 h 321"/>
                        <a:gd name="T18" fmla="*/ 56 w 378"/>
                        <a:gd name="T19" fmla="*/ 89 h 321"/>
                        <a:gd name="T20" fmla="*/ 27 w 378"/>
                        <a:gd name="T21" fmla="*/ 93 h 321"/>
                        <a:gd name="T22" fmla="*/ 15 w 378"/>
                        <a:gd name="T23" fmla="*/ 101 h 321"/>
                        <a:gd name="T24" fmla="*/ 8 w 378"/>
                        <a:gd name="T25" fmla="*/ 118 h 321"/>
                        <a:gd name="T26" fmla="*/ 22 w 378"/>
                        <a:gd name="T27" fmla="*/ 120 h 321"/>
                        <a:gd name="T28" fmla="*/ 45 w 378"/>
                        <a:gd name="T29" fmla="*/ 132 h 321"/>
                        <a:gd name="T30" fmla="*/ 72 w 378"/>
                        <a:gd name="T31" fmla="*/ 141 h 321"/>
                        <a:gd name="T32" fmla="*/ 91 w 378"/>
                        <a:gd name="T33" fmla="*/ 148 h 321"/>
                        <a:gd name="T34" fmla="*/ 82 w 378"/>
                        <a:gd name="T35" fmla="*/ 160 h 321"/>
                        <a:gd name="T36" fmla="*/ 109 w 378"/>
                        <a:gd name="T37" fmla="*/ 181 h 321"/>
                        <a:gd name="T38" fmla="*/ 109 w 378"/>
                        <a:gd name="T39" fmla="*/ 200 h 321"/>
                        <a:gd name="T40" fmla="*/ 124 w 378"/>
                        <a:gd name="T41" fmla="*/ 218 h 321"/>
                        <a:gd name="T42" fmla="*/ 112 w 378"/>
                        <a:gd name="T43" fmla="*/ 210 h 321"/>
                        <a:gd name="T44" fmla="*/ 107 w 378"/>
                        <a:gd name="T45" fmla="*/ 244 h 321"/>
                        <a:gd name="T46" fmla="*/ 102 w 378"/>
                        <a:gd name="T47" fmla="*/ 290 h 321"/>
                        <a:gd name="T48" fmla="*/ 126 w 378"/>
                        <a:gd name="T49" fmla="*/ 302 h 321"/>
                        <a:gd name="T50" fmla="*/ 159 w 378"/>
                        <a:gd name="T51" fmla="*/ 307 h 321"/>
                        <a:gd name="T52" fmla="*/ 182 w 378"/>
                        <a:gd name="T53" fmla="*/ 311 h 321"/>
                        <a:gd name="T54" fmla="*/ 237 w 378"/>
                        <a:gd name="T55" fmla="*/ 316 h 321"/>
                        <a:gd name="T56" fmla="*/ 241 w 378"/>
                        <a:gd name="T57" fmla="*/ 291 h 321"/>
                        <a:gd name="T58" fmla="*/ 266 w 378"/>
                        <a:gd name="T59" fmla="*/ 281 h 321"/>
                        <a:gd name="T60" fmla="*/ 285 w 378"/>
                        <a:gd name="T61" fmla="*/ 283 h 321"/>
                        <a:gd name="T62" fmla="*/ 306 w 378"/>
                        <a:gd name="T63" fmla="*/ 290 h 321"/>
                        <a:gd name="T64" fmla="*/ 339 w 378"/>
                        <a:gd name="T65" fmla="*/ 284 h 321"/>
                        <a:gd name="T66" fmla="*/ 364 w 378"/>
                        <a:gd name="T67" fmla="*/ 264 h 321"/>
                        <a:gd name="T68" fmla="*/ 344 w 378"/>
                        <a:gd name="T69" fmla="*/ 238 h 321"/>
                        <a:gd name="T70" fmla="*/ 343 w 378"/>
                        <a:gd name="T71" fmla="*/ 200 h 321"/>
                        <a:gd name="T72" fmla="*/ 335 w 378"/>
                        <a:gd name="T73" fmla="*/ 177 h 321"/>
                        <a:gd name="T74" fmla="*/ 327 w 378"/>
                        <a:gd name="T75" fmla="*/ 160 h 321"/>
                        <a:gd name="T76" fmla="*/ 354 w 378"/>
                        <a:gd name="T77" fmla="*/ 136 h 321"/>
                        <a:gd name="T78" fmla="*/ 362 w 378"/>
                        <a:gd name="T79" fmla="*/ 118 h 321"/>
                        <a:gd name="T80" fmla="*/ 377 w 378"/>
                        <a:gd name="T81" fmla="*/ 86 h 321"/>
                        <a:gd name="T82" fmla="*/ 345 w 378"/>
                        <a:gd name="T83" fmla="*/ 78 h 321"/>
                        <a:gd name="T84" fmla="*/ 310 w 378"/>
                        <a:gd name="T85" fmla="*/ 63 h 321"/>
                        <a:gd name="T86" fmla="*/ 284 w 378"/>
                        <a:gd name="T87" fmla="*/ 42 h 321"/>
                        <a:gd name="T88" fmla="*/ 259 w 378"/>
                        <a:gd name="T89" fmla="*/ 32 h 321"/>
                        <a:gd name="T90" fmla="*/ 240 w 378"/>
                        <a:gd name="T91" fmla="*/ 25 h 321"/>
                        <a:gd name="T92" fmla="*/ 224 w 378"/>
                        <a:gd name="T93" fmla="*/ 14 h 321"/>
                        <a:gd name="T94" fmla="*/ 208 w 378"/>
                        <a:gd name="T95" fmla="*/ 2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8" h="321">
                          <a:moveTo>
                            <a:pt x="189" y="10"/>
                          </a:moveTo>
                          <a:cubicBezTo>
                            <a:pt x="189" y="10"/>
                            <a:pt x="189" y="10"/>
                            <a:pt x="189" y="10"/>
                          </a:cubicBezTo>
                          <a:cubicBezTo>
                            <a:pt x="188" y="15"/>
                            <a:pt x="189" y="20"/>
                            <a:pt x="188" y="25"/>
                          </a:cubicBezTo>
                          <a:cubicBezTo>
                            <a:pt x="188" y="28"/>
                            <a:pt x="188" y="29"/>
                            <a:pt x="189" y="31"/>
                          </a:cubicBezTo>
                          <a:cubicBezTo>
                            <a:pt x="190" y="33"/>
                            <a:pt x="191" y="35"/>
                            <a:pt x="190" y="37"/>
                          </a:cubicBezTo>
                          <a:cubicBezTo>
                            <a:pt x="188" y="42"/>
                            <a:pt x="179" y="41"/>
                            <a:pt x="175" y="42"/>
                          </a:cubicBezTo>
                          <a:cubicBezTo>
                            <a:pt x="170" y="44"/>
                            <a:pt x="165" y="47"/>
                            <a:pt x="159" y="49"/>
                          </a:cubicBezTo>
                          <a:cubicBezTo>
                            <a:pt x="156" y="50"/>
                            <a:pt x="146" y="53"/>
                            <a:pt x="146" y="58"/>
                          </a:cubicBezTo>
                          <a:cubicBezTo>
                            <a:pt x="146" y="63"/>
                            <a:pt x="159" y="59"/>
                            <a:pt x="154" y="64"/>
                          </a:cubicBezTo>
                          <a:cubicBezTo>
                            <a:pt x="152" y="66"/>
                            <a:pt x="148" y="67"/>
                            <a:pt x="145" y="67"/>
                          </a:cubicBezTo>
                          <a:cubicBezTo>
                            <a:pt x="143" y="68"/>
                            <a:pt x="140" y="69"/>
                            <a:pt x="138" y="69"/>
                          </a:cubicBezTo>
                          <a:cubicBezTo>
                            <a:pt x="135" y="69"/>
                            <a:pt x="131" y="68"/>
                            <a:pt x="128" y="68"/>
                          </a:cubicBezTo>
                          <a:cubicBezTo>
                            <a:pt x="124" y="68"/>
                            <a:pt x="121" y="68"/>
                            <a:pt x="118" y="68"/>
                          </a:cubicBezTo>
                          <a:cubicBezTo>
                            <a:pt x="113" y="68"/>
                            <a:pt x="108" y="67"/>
                            <a:pt x="105" y="62"/>
                          </a:cubicBezTo>
                          <a:cubicBezTo>
                            <a:pt x="104" y="60"/>
                            <a:pt x="105" y="58"/>
                            <a:pt x="105" y="56"/>
                          </a:cubicBezTo>
                          <a:cubicBezTo>
                            <a:pt x="104" y="53"/>
                            <a:pt x="102" y="54"/>
                            <a:pt x="99" y="54"/>
                          </a:cubicBezTo>
                          <a:cubicBezTo>
                            <a:pt x="95" y="55"/>
                            <a:pt x="91" y="50"/>
                            <a:pt x="88" y="51"/>
                          </a:cubicBezTo>
                          <a:cubicBezTo>
                            <a:pt x="85" y="52"/>
                            <a:pt x="88" y="59"/>
                            <a:pt x="89" y="60"/>
                          </a:cubicBezTo>
                          <a:cubicBezTo>
                            <a:pt x="90" y="63"/>
                            <a:pt x="92" y="66"/>
                            <a:pt x="94" y="69"/>
                          </a:cubicBezTo>
                          <a:cubicBezTo>
                            <a:pt x="95" y="70"/>
                            <a:pt x="97" y="72"/>
                            <a:pt x="98" y="73"/>
                          </a:cubicBezTo>
                          <a:cubicBezTo>
                            <a:pt x="99" y="76"/>
                            <a:pt x="98" y="79"/>
                            <a:pt x="98" y="82"/>
                          </a:cubicBezTo>
                          <a:cubicBezTo>
                            <a:pt x="98" y="85"/>
                            <a:pt x="99" y="87"/>
                            <a:pt x="101" y="90"/>
                          </a:cubicBezTo>
                          <a:cubicBezTo>
                            <a:pt x="105" y="97"/>
                            <a:pt x="97" y="92"/>
                            <a:pt x="93" y="91"/>
                          </a:cubicBezTo>
                          <a:cubicBezTo>
                            <a:pt x="91" y="91"/>
                            <a:pt x="89" y="90"/>
                            <a:pt x="87" y="91"/>
                          </a:cubicBezTo>
                          <a:cubicBezTo>
                            <a:pt x="86" y="93"/>
                            <a:pt x="87" y="98"/>
                            <a:pt x="85" y="99"/>
                          </a:cubicBezTo>
                          <a:cubicBezTo>
                            <a:pt x="84" y="100"/>
                            <a:pt x="84" y="97"/>
                            <a:pt x="83" y="96"/>
                          </a:cubicBezTo>
                          <a:cubicBezTo>
                            <a:pt x="82" y="94"/>
                            <a:pt x="80" y="95"/>
                            <a:pt x="77" y="95"/>
                          </a:cubicBezTo>
                          <a:cubicBezTo>
                            <a:pt x="73" y="96"/>
                            <a:pt x="68" y="102"/>
                            <a:pt x="64" y="98"/>
                          </a:cubicBezTo>
                          <a:cubicBezTo>
                            <a:pt x="63" y="97"/>
                            <a:pt x="62" y="95"/>
                            <a:pt x="61" y="93"/>
                          </a:cubicBezTo>
                          <a:cubicBezTo>
                            <a:pt x="60" y="92"/>
                            <a:pt x="58" y="90"/>
                            <a:pt x="56" y="89"/>
                          </a:cubicBezTo>
                          <a:cubicBezTo>
                            <a:pt x="54" y="88"/>
                            <a:pt x="52" y="85"/>
                            <a:pt x="50" y="86"/>
                          </a:cubicBezTo>
                          <a:cubicBezTo>
                            <a:pt x="47" y="86"/>
                            <a:pt x="45" y="88"/>
                            <a:pt x="43" y="89"/>
                          </a:cubicBezTo>
                          <a:cubicBezTo>
                            <a:pt x="37" y="92"/>
                            <a:pt x="32" y="92"/>
                            <a:pt x="27" y="93"/>
                          </a:cubicBezTo>
                          <a:cubicBezTo>
                            <a:pt x="21" y="94"/>
                            <a:pt x="15" y="95"/>
                            <a:pt x="9" y="97"/>
                          </a:cubicBezTo>
                          <a:cubicBezTo>
                            <a:pt x="7" y="98"/>
                            <a:pt x="0" y="99"/>
                            <a:pt x="3" y="103"/>
                          </a:cubicBezTo>
                          <a:cubicBezTo>
                            <a:pt x="7" y="107"/>
                            <a:pt x="11" y="98"/>
                            <a:pt x="15" y="101"/>
                          </a:cubicBezTo>
                          <a:cubicBezTo>
                            <a:pt x="18" y="103"/>
                            <a:pt x="16" y="103"/>
                            <a:pt x="16" y="105"/>
                          </a:cubicBezTo>
                          <a:cubicBezTo>
                            <a:pt x="15" y="107"/>
                            <a:pt x="16" y="109"/>
                            <a:pt x="16" y="111"/>
                          </a:cubicBezTo>
                          <a:cubicBezTo>
                            <a:pt x="15" y="116"/>
                            <a:pt x="6" y="112"/>
                            <a:pt x="8" y="118"/>
                          </a:cubicBezTo>
                          <a:cubicBezTo>
                            <a:pt x="8" y="119"/>
                            <a:pt x="11" y="122"/>
                            <a:pt x="12" y="123"/>
                          </a:cubicBezTo>
                          <a:cubicBezTo>
                            <a:pt x="15" y="125"/>
                            <a:pt x="16" y="125"/>
                            <a:pt x="18" y="123"/>
                          </a:cubicBezTo>
                          <a:cubicBezTo>
                            <a:pt x="20" y="121"/>
                            <a:pt x="20" y="120"/>
                            <a:pt x="22" y="120"/>
                          </a:cubicBezTo>
                          <a:cubicBezTo>
                            <a:pt x="26" y="120"/>
                            <a:pt x="28" y="123"/>
                            <a:pt x="31" y="124"/>
                          </a:cubicBezTo>
                          <a:cubicBezTo>
                            <a:pt x="35" y="124"/>
                            <a:pt x="37" y="124"/>
                            <a:pt x="40" y="126"/>
                          </a:cubicBezTo>
                          <a:cubicBezTo>
                            <a:pt x="42" y="128"/>
                            <a:pt x="43" y="130"/>
                            <a:pt x="45" y="132"/>
                          </a:cubicBezTo>
                          <a:cubicBezTo>
                            <a:pt x="49" y="136"/>
                            <a:pt x="50" y="131"/>
                            <a:pt x="54" y="130"/>
                          </a:cubicBezTo>
                          <a:cubicBezTo>
                            <a:pt x="58" y="129"/>
                            <a:pt x="65" y="133"/>
                            <a:pt x="68" y="136"/>
                          </a:cubicBezTo>
                          <a:cubicBezTo>
                            <a:pt x="70" y="137"/>
                            <a:pt x="70" y="140"/>
                            <a:pt x="72" y="141"/>
                          </a:cubicBezTo>
                          <a:cubicBezTo>
                            <a:pt x="74" y="143"/>
                            <a:pt x="77" y="141"/>
                            <a:pt x="80" y="141"/>
                          </a:cubicBezTo>
                          <a:cubicBezTo>
                            <a:pt x="82" y="141"/>
                            <a:pt x="85" y="141"/>
                            <a:pt x="88" y="142"/>
                          </a:cubicBezTo>
                          <a:cubicBezTo>
                            <a:pt x="89" y="143"/>
                            <a:pt x="93" y="146"/>
                            <a:pt x="91" y="148"/>
                          </a:cubicBezTo>
                          <a:cubicBezTo>
                            <a:pt x="90" y="148"/>
                            <a:pt x="75" y="144"/>
                            <a:pt x="81" y="150"/>
                          </a:cubicBezTo>
                          <a:cubicBezTo>
                            <a:pt x="83" y="153"/>
                            <a:pt x="87" y="151"/>
                            <a:pt x="85" y="155"/>
                          </a:cubicBezTo>
                          <a:cubicBezTo>
                            <a:pt x="85" y="157"/>
                            <a:pt x="82" y="158"/>
                            <a:pt x="82" y="160"/>
                          </a:cubicBezTo>
                          <a:cubicBezTo>
                            <a:pt x="82" y="163"/>
                            <a:pt x="85" y="164"/>
                            <a:pt x="87" y="166"/>
                          </a:cubicBezTo>
                          <a:cubicBezTo>
                            <a:pt x="90" y="169"/>
                            <a:pt x="91" y="172"/>
                            <a:pt x="95" y="174"/>
                          </a:cubicBezTo>
                          <a:cubicBezTo>
                            <a:pt x="100" y="176"/>
                            <a:pt x="108" y="174"/>
                            <a:pt x="109" y="181"/>
                          </a:cubicBezTo>
                          <a:cubicBezTo>
                            <a:pt x="110" y="184"/>
                            <a:pt x="108" y="186"/>
                            <a:pt x="109" y="190"/>
                          </a:cubicBezTo>
                          <a:cubicBezTo>
                            <a:pt x="110" y="192"/>
                            <a:pt x="111" y="194"/>
                            <a:pt x="111" y="197"/>
                          </a:cubicBezTo>
                          <a:cubicBezTo>
                            <a:pt x="110" y="198"/>
                            <a:pt x="109" y="198"/>
                            <a:pt x="109" y="200"/>
                          </a:cubicBezTo>
                          <a:cubicBezTo>
                            <a:pt x="110" y="202"/>
                            <a:pt x="112" y="203"/>
                            <a:pt x="113" y="204"/>
                          </a:cubicBezTo>
                          <a:cubicBezTo>
                            <a:pt x="115" y="206"/>
                            <a:pt x="118" y="209"/>
                            <a:pt x="120" y="211"/>
                          </a:cubicBezTo>
                          <a:cubicBezTo>
                            <a:pt x="121" y="213"/>
                            <a:pt x="123" y="215"/>
                            <a:pt x="124" y="218"/>
                          </a:cubicBezTo>
                          <a:cubicBezTo>
                            <a:pt x="125" y="219"/>
                            <a:pt x="124" y="225"/>
                            <a:pt x="123" y="224"/>
                          </a:cubicBezTo>
                          <a:cubicBezTo>
                            <a:pt x="122" y="222"/>
                            <a:pt x="122" y="219"/>
                            <a:pt x="120" y="216"/>
                          </a:cubicBezTo>
                          <a:cubicBezTo>
                            <a:pt x="119" y="214"/>
                            <a:pt x="115" y="210"/>
                            <a:pt x="112" y="210"/>
                          </a:cubicBezTo>
                          <a:cubicBezTo>
                            <a:pt x="108" y="209"/>
                            <a:pt x="112" y="217"/>
                            <a:pt x="112" y="219"/>
                          </a:cubicBezTo>
                          <a:cubicBezTo>
                            <a:pt x="113" y="224"/>
                            <a:pt x="111" y="228"/>
                            <a:pt x="111" y="233"/>
                          </a:cubicBezTo>
                          <a:cubicBezTo>
                            <a:pt x="111" y="238"/>
                            <a:pt x="111" y="239"/>
                            <a:pt x="107" y="244"/>
                          </a:cubicBezTo>
                          <a:cubicBezTo>
                            <a:pt x="105" y="247"/>
                            <a:pt x="104" y="251"/>
                            <a:pt x="104" y="256"/>
                          </a:cubicBezTo>
                          <a:cubicBezTo>
                            <a:pt x="103" y="265"/>
                            <a:pt x="101" y="275"/>
                            <a:pt x="94" y="282"/>
                          </a:cubicBezTo>
                          <a:cubicBezTo>
                            <a:pt x="97" y="283"/>
                            <a:pt x="100" y="286"/>
                            <a:pt x="102" y="290"/>
                          </a:cubicBezTo>
                          <a:cubicBezTo>
                            <a:pt x="103" y="292"/>
                            <a:pt x="103" y="294"/>
                            <a:pt x="105" y="295"/>
                          </a:cubicBezTo>
                          <a:cubicBezTo>
                            <a:pt x="108" y="298"/>
                            <a:pt x="112" y="297"/>
                            <a:pt x="115" y="298"/>
                          </a:cubicBezTo>
                          <a:cubicBezTo>
                            <a:pt x="119" y="298"/>
                            <a:pt x="122" y="301"/>
                            <a:pt x="126" y="302"/>
                          </a:cubicBezTo>
                          <a:cubicBezTo>
                            <a:pt x="129" y="303"/>
                            <a:pt x="133" y="303"/>
                            <a:pt x="136" y="304"/>
                          </a:cubicBezTo>
                          <a:cubicBezTo>
                            <a:pt x="140" y="305"/>
                            <a:pt x="144" y="308"/>
                            <a:pt x="148" y="309"/>
                          </a:cubicBezTo>
                          <a:cubicBezTo>
                            <a:pt x="150" y="309"/>
                            <a:pt x="157" y="310"/>
                            <a:pt x="159" y="307"/>
                          </a:cubicBezTo>
                          <a:cubicBezTo>
                            <a:pt x="160" y="306"/>
                            <a:pt x="159" y="305"/>
                            <a:pt x="160" y="303"/>
                          </a:cubicBezTo>
                          <a:cubicBezTo>
                            <a:pt x="164" y="301"/>
                            <a:pt x="174" y="306"/>
                            <a:pt x="177" y="308"/>
                          </a:cubicBezTo>
                          <a:cubicBezTo>
                            <a:pt x="179" y="309"/>
                            <a:pt x="181" y="310"/>
                            <a:pt x="182" y="311"/>
                          </a:cubicBezTo>
                          <a:cubicBezTo>
                            <a:pt x="186" y="312"/>
                            <a:pt x="190" y="312"/>
                            <a:pt x="194" y="313"/>
                          </a:cubicBezTo>
                          <a:cubicBezTo>
                            <a:pt x="201" y="314"/>
                            <a:pt x="206" y="321"/>
                            <a:pt x="215" y="321"/>
                          </a:cubicBezTo>
                          <a:cubicBezTo>
                            <a:pt x="222" y="320"/>
                            <a:pt x="230" y="318"/>
                            <a:pt x="237" y="316"/>
                          </a:cubicBezTo>
                          <a:cubicBezTo>
                            <a:pt x="235" y="314"/>
                            <a:pt x="235" y="312"/>
                            <a:pt x="235" y="310"/>
                          </a:cubicBezTo>
                          <a:cubicBezTo>
                            <a:pt x="234" y="308"/>
                            <a:pt x="232" y="306"/>
                            <a:pt x="232" y="304"/>
                          </a:cubicBezTo>
                          <a:cubicBezTo>
                            <a:pt x="231" y="299"/>
                            <a:pt x="237" y="293"/>
                            <a:pt x="241" y="291"/>
                          </a:cubicBezTo>
                          <a:cubicBezTo>
                            <a:pt x="244" y="288"/>
                            <a:pt x="248" y="286"/>
                            <a:pt x="252" y="284"/>
                          </a:cubicBezTo>
                          <a:cubicBezTo>
                            <a:pt x="255" y="282"/>
                            <a:pt x="259" y="278"/>
                            <a:pt x="262" y="279"/>
                          </a:cubicBezTo>
                          <a:cubicBezTo>
                            <a:pt x="263" y="280"/>
                            <a:pt x="265" y="281"/>
                            <a:pt x="266" y="281"/>
                          </a:cubicBezTo>
                          <a:cubicBezTo>
                            <a:pt x="268" y="282"/>
                            <a:pt x="271" y="282"/>
                            <a:pt x="273" y="282"/>
                          </a:cubicBezTo>
                          <a:cubicBezTo>
                            <a:pt x="275" y="282"/>
                            <a:pt x="276" y="281"/>
                            <a:pt x="278" y="281"/>
                          </a:cubicBezTo>
                          <a:cubicBezTo>
                            <a:pt x="281" y="281"/>
                            <a:pt x="282" y="283"/>
                            <a:pt x="285" y="283"/>
                          </a:cubicBezTo>
                          <a:cubicBezTo>
                            <a:pt x="288" y="283"/>
                            <a:pt x="289" y="283"/>
                            <a:pt x="292" y="284"/>
                          </a:cubicBezTo>
                          <a:cubicBezTo>
                            <a:pt x="295" y="286"/>
                            <a:pt x="296" y="287"/>
                            <a:pt x="298" y="289"/>
                          </a:cubicBezTo>
                          <a:cubicBezTo>
                            <a:pt x="301" y="290"/>
                            <a:pt x="303" y="290"/>
                            <a:pt x="306" y="290"/>
                          </a:cubicBezTo>
                          <a:cubicBezTo>
                            <a:pt x="308" y="291"/>
                            <a:pt x="309" y="293"/>
                            <a:pt x="311" y="294"/>
                          </a:cubicBezTo>
                          <a:cubicBezTo>
                            <a:pt x="315" y="296"/>
                            <a:pt x="323" y="297"/>
                            <a:pt x="327" y="295"/>
                          </a:cubicBezTo>
                          <a:cubicBezTo>
                            <a:pt x="331" y="293"/>
                            <a:pt x="335" y="287"/>
                            <a:pt x="339" y="284"/>
                          </a:cubicBezTo>
                          <a:cubicBezTo>
                            <a:pt x="344" y="281"/>
                            <a:pt x="348" y="279"/>
                            <a:pt x="353" y="277"/>
                          </a:cubicBezTo>
                          <a:cubicBezTo>
                            <a:pt x="355" y="276"/>
                            <a:pt x="358" y="275"/>
                            <a:pt x="359" y="274"/>
                          </a:cubicBezTo>
                          <a:cubicBezTo>
                            <a:pt x="361" y="272"/>
                            <a:pt x="363" y="266"/>
                            <a:pt x="364" y="264"/>
                          </a:cubicBezTo>
                          <a:cubicBezTo>
                            <a:pt x="365" y="258"/>
                            <a:pt x="359" y="258"/>
                            <a:pt x="355" y="256"/>
                          </a:cubicBezTo>
                          <a:cubicBezTo>
                            <a:pt x="351" y="255"/>
                            <a:pt x="343" y="253"/>
                            <a:pt x="342" y="248"/>
                          </a:cubicBezTo>
                          <a:cubicBezTo>
                            <a:pt x="341" y="245"/>
                            <a:pt x="343" y="241"/>
                            <a:pt x="344" y="238"/>
                          </a:cubicBezTo>
                          <a:cubicBezTo>
                            <a:pt x="344" y="233"/>
                            <a:pt x="340" y="229"/>
                            <a:pt x="341" y="224"/>
                          </a:cubicBezTo>
                          <a:cubicBezTo>
                            <a:pt x="342" y="220"/>
                            <a:pt x="347" y="219"/>
                            <a:pt x="348" y="215"/>
                          </a:cubicBezTo>
                          <a:cubicBezTo>
                            <a:pt x="349" y="209"/>
                            <a:pt x="343" y="206"/>
                            <a:pt x="343" y="200"/>
                          </a:cubicBezTo>
                          <a:cubicBezTo>
                            <a:pt x="343" y="198"/>
                            <a:pt x="344" y="196"/>
                            <a:pt x="344" y="194"/>
                          </a:cubicBezTo>
                          <a:cubicBezTo>
                            <a:pt x="344" y="191"/>
                            <a:pt x="343" y="189"/>
                            <a:pt x="342" y="186"/>
                          </a:cubicBezTo>
                          <a:cubicBezTo>
                            <a:pt x="340" y="181"/>
                            <a:pt x="342" y="175"/>
                            <a:pt x="335" y="177"/>
                          </a:cubicBezTo>
                          <a:cubicBezTo>
                            <a:pt x="330" y="179"/>
                            <a:pt x="325" y="186"/>
                            <a:pt x="319" y="183"/>
                          </a:cubicBezTo>
                          <a:cubicBezTo>
                            <a:pt x="315" y="180"/>
                            <a:pt x="319" y="171"/>
                            <a:pt x="321" y="167"/>
                          </a:cubicBezTo>
                          <a:cubicBezTo>
                            <a:pt x="323" y="164"/>
                            <a:pt x="326" y="163"/>
                            <a:pt x="327" y="160"/>
                          </a:cubicBezTo>
                          <a:cubicBezTo>
                            <a:pt x="329" y="158"/>
                            <a:pt x="330" y="156"/>
                            <a:pt x="331" y="155"/>
                          </a:cubicBezTo>
                          <a:cubicBezTo>
                            <a:pt x="335" y="151"/>
                            <a:pt x="340" y="149"/>
                            <a:pt x="343" y="144"/>
                          </a:cubicBezTo>
                          <a:cubicBezTo>
                            <a:pt x="346" y="139"/>
                            <a:pt x="348" y="136"/>
                            <a:pt x="354" y="136"/>
                          </a:cubicBezTo>
                          <a:cubicBezTo>
                            <a:pt x="357" y="136"/>
                            <a:pt x="363" y="136"/>
                            <a:pt x="363" y="132"/>
                          </a:cubicBezTo>
                          <a:cubicBezTo>
                            <a:pt x="363" y="130"/>
                            <a:pt x="362" y="128"/>
                            <a:pt x="362" y="126"/>
                          </a:cubicBezTo>
                          <a:cubicBezTo>
                            <a:pt x="361" y="124"/>
                            <a:pt x="361" y="121"/>
                            <a:pt x="362" y="118"/>
                          </a:cubicBezTo>
                          <a:cubicBezTo>
                            <a:pt x="362" y="114"/>
                            <a:pt x="362" y="108"/>
                            <a:pt x="364" y="104"/>
                          </a:cubicBezTo>
                          <a:cubicBezTo>
                            <a:pt x="366" y="99"/>
                            <a:pt x="370" y="95"/>
                            <a:pt x="374" y="91"/>
                          </a:cubicBezTo>
                          <a:cubicBezTo>
                            <a:pt x="375" y="90"/>
                            <a:pt x="377" y="88"/>
                            <a:pt x="377" y="86"/>
                          </a:cubicBezTo>
                          <a:cubicBezTo>
                            <a:pt x="378" y="82"/>
                            <a:pt x="376" y="83"/>
                            <a:pt x="373" y="83"/>
                          </a:cubicBezTo>
                          <a:cubicBezTo>
                            <a:pt x="368" y="82"/>
                            <a:pt x="366" y="80"/>
                            <a:pt x="362" y="78"/>
                          </a:cubicBezTo>
                          <a:cubicBezTo>
                            <a:pt x="356" y="75"/>
                            <a:pt x="351" y="79"/>
                            <a:pt x="345" y="78"/>
                          </a:cubicBezTo>
                          <a:cubicBezTo>
                            <a:pt x="339" y="77"/>
                            <a:pt x="336" y="69"/>
                            <a:pt x="330" y="66"/>
                          </a:cubicBezTo>
                          <a:cubicBezTo>
                            <a:pt x="327" y="65"/>
                            <a:pt x="323" y="66"/>
                            <a:pt x="319" y="65"/>
                          </a:cubicBezTo>
                          <a:cubicBezTo>
                            <a:pt x="316" y="65"/>
                            <a:pt x="313" y="64"/>
                            <a:pt x="310" y="63"/>
                          </a:cubicBezTo>
                          <a:cubicBezTo>
                            <a:pt x="307" y="63"/>
                            <a:pt x="305" y="63"/>
                            <a:pt x="302" y="62"/>
                          </a:cubicBezTo>
                          <a:cubicBezTo>
                            <a:pt x="297" y="59"/>
                            <a:pt x="290" y="55"/>
                            <a:pt x="286" y="50"/>
                          </a:cubicBezTo>
                          <a:cubicBezTo>
                            <a:pt x="284" y="48"/>
                            <a:pt x="285" y="45"/>
                            <a:pt x="284" y="42"/>
                          </a:cubicBezTo>
                          <a:cubicBezTo>
                            <a:pt x="283" y="38"/>
                            <a:pt x="282" y="39"/>
                            <a:pt x="280" y="41"/>
                          </a:cubicBezTo>
                          <a:cubicBezTo>
                            <a:pt x="276" y="44"/>
                            <a:pt x="269" y="48"/>
                            <a:pt x="264" y="45"/>
                          </a:cubicBezTo>
                          <a:cubicBezTo>
                            <a:pt x="260" y="41"/>
                            <a:pt x="266" y="32"/>
                            <a:pt x="259" y="32"/>
                          </a:cubicBezTo>
                          <a:cubicBezTo>
                            <a:pt x="255" y="32"/>
                            <a:pt x="254" y="34"/>
                            <a:pt x="251" y="32"/>
                          </a:cubicBezTo>
                          <a:cubicBezTo>
                            <a:pt x="248" y="30"/>
                            <a:pt x="247" y="28"/>
                            <a:pt x="247" y="25"/>
                          </a:cubicBezTo>
                          <a:cubicBezTo>
                            <a:pt x="247" y="24"/>
                            <a:pt x="241" y="25"/>
                            <a:pt x="240" y="25"/>
                          </a:cubicBezTo>
                          <a:cubicBezTo>
                            <a:pt x="237" y="24"/>
                            <a:pt x="238" y="20"/>
                            <a:pt x="237" y="18"/>
                          </a:cubicBezTo>
                          <a:cubicBezTo>
                            <a:pt x="236" y="14"/>
                            <a:pt x="234" y="15"/>
                            <a:pt x="231" y="16"/>
                          </a:cubicBezTo>
                          <a:cubicBezTo>
                            <a:pt x="228" y="16"/>
                            <a:pt x="227" y="16"/>
                            <a:pt x="224" y="14"/>
                          </a:cubicBezTo>
                          <a:cubicBezTo>
                            <a:pt x="221" y="12"/>
                            <a:pt x="219" y="8"/>
                            <a:pt x="218" y="4"/>
                          </a:cubicBezTo>
                          <a:cubicBezTo>
                            <a:pt x="217" y="0"/>
                            <a:pt x="217" y="0"/>
                            <a:pt x="214" y="1"/>
                          </a:cubicBezTo>
                          <a:cubicBezTo>
                            <a:pt x="212" y="2"/>
                            <a:pt x="210" y="2"/>
                            <a:pt x="208" y="2"/>
                          </a:cubicBezTo>
                          <a:cubicBezTo>
                            <a:pt x="205" y="3"/>
                            <a:pt x="201" y="4"/>
                            <a:pt x="198" y="6"/>
                          </a:cubicBezTo>
                          <a:cubicBezTo>
                            <a:pt x="195" y="6"/>
                            <a:pt x="189" y="7"/>
                            <a:pt x="189" y="1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37" name="Freeform 885">
                      <a:extLst>
                        <a:ext uri="{FF2B5EF4-FFF2-40B4-BE49-F238E27FC236}">
                          <a16:creationId xmlns:a16="http://schemas.microsoft.com/office/drawing/2014/main" id="{1C470CD0-F8DA-413F-B080-E83FFF2771D6}"/>
                        </a:ext>
                      </a:extLst>
                    </p:cNvPr>
                    <p:cNvSpPr>
                      <a:spLocks/>
                    </p:cNvSpPr>
                    <p:nvPr/>
                  </p:nvSpPr>
                  <p:spPr bwMode="auto">
                    <a:xfrm>
                      <a:off x="5889472" y="2639105"/>
                      <a:ext cx="22225" cy="12700"/>
                    </a:xfrm>
                    <a:custGeom>
                      <a:avLst/>
                      <a:gdLst>
                        <a:gd name="T0" fmla="*/ 11 w 21"/>
                        <a:gd name="T1" fmla="*/ 10 h 12"/>
                        <a:gd name="T2" fmla="*/ 20 w 21"/>
                        <a:gd name="T3" fmla="*/ 3 h 12"/>
                        <a:gd name="T4" fmla="*/ 11 w 21"/>
                        <a:gd name="T5" fmla="*/ 1 h 12"/>
                        <a:gd name="T6" fmla="*/ 7 w 21"/>
                        <a:gd name="T7" fmla="*/ 5 h 12"/>
                        <a:gd name="T8" fmla="*/ 2 w 21"/>
                        <a:gd name="T9" fmla="*/ 9 h 12"/>
                        <a:gd name="T10" fmla="*/ 11 w 21"/>
                        <a:gd name="T11" fmla="*/ 10 h 12"/>
                      </a:gdLst>
                      <a:ahLst/>
                      <a:cxnLst>
                        <a:cxn ang="0">
                          <a:pos x="T0" y="T1"/>
                        </a:cxn>
                        <a:cxn ang="0">
                          <a:pos x="T2" y="T3"/>
                        </a:cxn>
                        <a:cxn ang="0">
                          <a:pos x="T4" y="T5"/>
                        </a:cxn>
                        <a:cxn ang="0">
                          <a:pos x="T6" y="T7"/>
                        </a:cxn>
                        <a:cxn ang="0">
                          <a:pos x="T8" y="T9"/>
                        </a:cxn>
                        <a:cxn ang="0">
                          <a:pos x="T10" y="T11"/>
                        </a:cxn>
                      </a:cxnLst>
                      <a:rect l="0" t="0" r="r" b="b"/>
                      <a:pathLst>
                        <a:path w="21" h="12">
                          <a:moveTo>
                            <a:pt x="11" y="10"/>
                          </a:moveTo>
                          <a:cubicBezTo>
                            <a:pt x="13" y="9"/>
                            <a:pt x="21" y="6"/>
                            <a:pt x="20" y="3"/>
                          </a:cubicBezTo>
                          <a:cubicBezTo>
                            <a:pt x="19" y="1"/>
                            <a:pt x="13" y="0"/>
                            <a:pt x="11" y="1"/>
                          </a:cubicBezTo>
                          <a:cubicBezTo>
                            <a:pt x="10" y="2"/>
                            <a:pt x="9" y="4"/>
                            <a:pt x="7" y="5"/>
                          </a:cubicBezTo>
                          <a:cubicBezTo>
                            <a:pt x="6" y="6"/>
                            <a:pt x="0" y="8"/>
                            <a:pt x="2" y="9"/>
                          </a:cubicBezTo>
                          <a:cubicBezTo>
                            <a:pt x="5" y="12"/>
                            <a:pt x="8" y="12"/>
                            <a:pt x="11" y="1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38" name="Freeform 886">
                      <a:extLst>
                        <a:ext uri="{FF2B5EF4-FFF2-40B4-BE49-F238E27FC236}">
                          <a16:creationId xmlns:a16="http://schemas.microsoft.com/office/drawing/2014/main" id="{30ABC953-90F9-46BA-B9EC-59672804E6B3}"/>
                        </a:ext>
                      </a:extLst>
                    </p:cNvPr>
                    <p:cNvSpPr>
                      <a:spLocks/>
                    </p:cNvSpPr>
                    <p:nvPr/>
                  </p:nvSpPr>
                  <p:spPr bwMode="auto">
                    <a:xfrm>
                      <a:off x="5889472" y="2648630"/>
                      <a:ext cx="3175" cy="3175"/>
                    </a:xfrm>
                    <a:custGeom>
                      <a:avLst/>
                      <a:gdLst>
                        <a:gd name="T0" fmla="*/ 1 w 2"/>
                        <a:gd name="T1" fmla="*/ 1 h 3"/>
                        <a:gd name="T2" fmla="*/ 1 w 2"/>
                        <a:gd name="T3" fmla="*/ 1 h 3"/>
                      </a:gdLst>
                      <a:ahLst/>
                      <a:cxnLst>
                        <a:cxn ang="0">
                          <a:pos x="T0" y="T1"/>
                        </a:cxn>
                        <a:cxn ang="0">
                          <a:pos x="T2" y="T3"/>
                        </a:cxn>
                      </a:cxnLst>
                      <a:rect l="0" t="0" r="r" b="b"/>
                      <a:pathLst>
                        <a:path w="2" h="3">
                          <a:moveTo>
                            <a:pt x="1" y="1"/>
                          </a:moveTo>
                          <a:cubicBezTo>
                            <a:pt x="0" y="0"/>
                            <a:pt x="2" y="3"/>
                            <a:pt x="1"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39" name="Freeform 887">
                      <a:extLst>
                        <a:ext uri="{FF2B5EF4-FFF2-40B4-BE49-F238E27FC236}">
                          <a16:creationId xmlns:a16="http://schemas.microsoft.com/office/drawing/2014/main" id="{5E87B68A-AFE5-461E-AACD-7A81B425CDE5}"/>
                        </a:ext>
                      </a:extLst>
                    </p:cNvPr>
                    <p:cNvSpPr>
                      <a:spLocks/>
                    </p:cNvSpPr>
                    <p:nvPr/>
                  </p:nvSpPr>
                  <p:spPr bwMode="auto">
                    <a:xfrm>
                      <a:off x="5814860" y="2713719"/>
                      <a:ext cx="3175" cy="3175"/>
                    </a:xfrm>
                    <a:custGeom>
                      <a:avLst/>
                      <a:gdLst>
                        <a:gd name="T0" fmla="*/ 1 w 3"/>
                        <a:gd name="T1" fmla="*/ 2 h 4"/>
                        <a:gd name="T2" fmla="*/ 1 w 3"/>
                        <a:gd name="T3" fmla="*/ 2 h 4"/>
                      </a:gdLst>
                      <a:ahLst/>
                      <a:cxnLst>
                        <a:cxn ang="0">
                          <a:pos x="T0" y="T1"/>
                        </a:cxn>
                        <a:cxn ang="0">
                          <a:pos x="T2" y="T3"/>
                        </a:cxn>
                      </a:cxnLst>
                      <a:rect l="0" t="0" r="r" b="b"/>
                      <a:pathLst>
                        <a:path w="3" h="4">
                          <a:moveTo>
                            <a:pt x="1" y="2"/>
                          </a:moveTo>
                          <a:cubicBezTo>
                            <a:pt x="0" y="0"/>
                            <a:pt x="3" y="4"/>
                            <a:pt x="1" y="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40" name="Freeform 888">
                      <a:extLst>
                        <a:ext uri="{FF2B5EF4-FFF2-40B4-BE49-F238E27FC236}">
                          <a16:creationId xmlns:a16="http://schemas.microsoft.com/office/drawing/2014/main" id="{B19BFAEA-3E6D-4070-8090-2BD116A299F9}"/>
                        </a:ext>
                      </a:extLst>
                    </p:cNvPr>
                    <p:cNvSpPr>
                      <a:spLocks/>
                    </p:cNvSpPr>
                    <p:nvPr/>
                  </p:nvSpPr>
                  <p:spPr bwMode="auto">
                    <a:xfrm>
                      <a:off x="5810097" y="2689906"/>
                      <a:ext cx="114300" cy="77788"/>
                    </a:xfrm>
                    <a:custGeom>
                      <a:avLst/>
                      <a:gdLst>
                        <a:gd name="T0" fmla="*/ 6 w 106"/>
                        <a:gd name="T1" fmla="*/ 24 h 73"/>
                        <a:gd name="T2" fmla="*/ 21 w 106"/>
                        <a:gd name="T3" fmla="*/ 28 h 73"/>
                        <a:gd name="T4" fmla="*/ 21 w 106"/>
                        <a:gd name="T5" fmla="*/ 33 h 73"/>
                        <a:gd name="T6" fmla="*/ 23 w 106"/>
                        <a:gd name="T7" fmla="*/ 34 h 73"/>
                        <a:gd name="T8" fmla="*/ 31 w 106"/>
                        <a:gd name="T9" fmla="*/ 37 h 73"/>
                        <a:gd name="T10" fmla="*/ 36 w 106"/>
                        <a:gd name="T11" fmla="*/ 42 h 73"/>
                        <a:gd name="T12" fmla="*/ 46 w 106"/>
                        <a:gd name="T13" fmla="*/ 45 h 73"/>
                        <a:gd name="T14" fmla="*/ 46 w 106"/>
                        <a:gd name="T15" fmla="*/ 53 h 73"/>
                        <a:gd name="T16" fmla="*/ 55 w 106"/>
                        <a:gd name="T17" fmla="*/ 53 h 73"/>
                        <a:gd name="T18" fmla="*/ 62 w 106"/>
                        <a:gd name="T19" fmla="*/ 49 h 73"/>
                        <a:gd name="T20" fmla="*/ 68 w 106"/>
                        <a:gd name="T21" fmla="*/ 55 h 73"/>
                        <a:gd name="T22" fmla="*/ 73 w 106"/>
                        <a:gd name="T23" fmla="*/ 64 h 73"/>
                        <a:gd name="T24" fmla="*/ 84 w 106"/>
                        <a:gd name="T25" fmla="*/ 71 h 73"/>
                        <a:gd name="T26" fmla="*/ 88 w 106"/>
                        <a:gd name="T27" fmla="*/ 72 h 73"/>
                        <a:gd name="T28" fmla="*/ 92 w 106"/>
                        <a:gd name="T29" fmla="*/ 70 h 73"/>
                        <a:gd name="T30" fmla="*/ 91 w 106"/>
                        <a:gd name="T31" fmla="*/ 64 h 73"/>
                        <a:gd name="T32" fmla="*/ 97 w 106"/>
                        <a:gd name="T33" fmla="*/ 47 h 73"/>
                        <a:gd name="T34" fmla="*/ 105 w 106"/>
                        <a:gd name="T35" fmla="*/ 43 h 73"/>
                        <a:gd name="T36" fmla="*/ 103 w 106"/>
                        <a:gd name="T37" fmla="*/ 33 h 73"/>
                        <a:gd name="T38" fmla="*/ 95 w 106"/>
                        <a:gd name="T39" fmla="*/ 22 h 73"/>
                        <a:gd name="T40" fmla="*/ 96 w 106"/>
                        <a:gd name="T41" fmla="*/ 12 h 73"/>
                        <a:gd name="T42" fmla="*/ 74 w 106"/>
                        <a:gd name="T43" fmla="*/ 8 h 73"/>
                        <a:gd name="T44" fmla="*/ 62 w 106"/>
                        <a:gd name="T45" fmla="*/ 0 h 73"/>
                        <a:gd name="T46" fmla="*/ 55 w 106"/>
                        <a:gd name="T47" fmla="*/ 1 h 73"/>
                        <a:gd name="T48" fmla="*/ 51 w 106"/>
                        <a:gd name="T49" fmla="*/ 2 h 73"/>
                        <a:gd name="T50" fmla="*/ 49 w 106"/>
                        <a:gd name="T51" fmla="*/ 5 h 73"/>
                        <a:gd name="T52" fmla="*/ 35 w 106"/>
                        <a:gd name="T53" fmla="*/ 11 h 73"/>
                        <a:gd name="T54" fmla="*/ 30 w 106"/>
                        <a:gd name="T55" fmla="*/ 8 h 73"/>
                        <a:gd name="T56" fmla="*/ 22 w 106"/>
                        <a:gd name="T57" fmla="*/ 6 h 73"/>
                        <a:gd name="T58" fmla="*/ 15 w 106"/>
                        <a:gd name="T59" fmla="*/ 4 h 73"/>
                        <a:gd name="T60" fmla="*/ 6 w 106"/>
                        <a:gd name="T61" fmla="*/ 10 h 73"/>
                        <a:gd name="T62" fmla="*/ 2 w 106"/>
                        <a:gd name="T63" fmla="*/ 11 h 73"/>
                        <a:gd name="T64" fmla="*/ 1 w 106"/>
                        <a:gd name="T65" fmla="*/ 16 h 73"/>
                        <a:gd name="T66" fmla="*/ 6 w 106"/>
                        <a:gd name="T67" fmla="*/ 2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73">
                          <a:moveTo>
                            <a:pt x="6" y="24"/>
                          </a:moveTo>
                          <a:cubicBezTo>
                            <a:pt x="10" y="28"/>
                            <a:pt x="18" y="20"/>
                            <a:pt x="21" y="28"/>
                          </a:cubicBezTo>
                          <a:cubicBezTo>
                            <a:pt x="21" y="30"/>
                            <a:pt x="21" y="31"/>
                            <a:pt x="21" y="33"/>
                          </a:cubicBezTo>
                          <a:cubicBezTo>
                            <a:pt x="22" y="35"/>
                            <a:pt x="21" y="34"/>
                            <a:pt x="23" y="34"/>
                          </a:cubicBezTo>
                          <a:cubicBezTo>
                            <a:pt x="27" y="35"/>
                            <a:pt x="29" y="33"/>
                            <a:pt x="31" y="37"/>
                          </a:cubicBezTo>
                          <a:cubicBezTo>
                            <a:pt x="32" y="41"/>
                            <a:pt x="32" y="42"/>
                            <a:pt x="36" y="42"/>
                          </a:cubicBezTo>
                          <a:cubicBezTo>
                            <a:pt x="40" y="41"/>
                            <a:pt x="44" y="41"/>
                            <a:pt x="46" y="45"/>
                          </a:cubicBezTo>
                          <a:cubicBezTo>
                            <a:pt x="47" y="47"/>
                            <a:pt x="45" y="51"/>
                            <a:pt x="46" y="53"/>
                          </a:cubicBezTo>
                          <a:cubicBezTo>
                            <a:pt x="47" y="56"/>
                            <a:pt x="52" y="55"/>
                            <a:pt x="55" y="53"/>
                          </a:cubicBezTo>
                          <a:cubicBezTo>
                            <a:pt x="57" y="52"/>
                            <a:pt x="59" y="49"/>
                            <a:pt x="62" y="49"/>
                          </a:cubicBezTo>
                          <a:cubicBezTo>
                            <a:pt x="66" y="48"/>
                            <a:pt x="67" y="52"/>
                            <a:pt x="68" y="55"/>
                          </a:cubicBezTo>
                          <a:cubicBezTo>
                            <a:pt x="69" y="59"/>
                            <a:pt x="69" y="61"/>
                            <a:pt x="73" y="64"/>
                          </a:cubicBezTo>
                          <a:cubicBezTo>
                            <a:pt x="76" y="67"/>
                            <a:pt x="80" y="69"/>
                            <a:pt x="84" y="71"/>
                          </a:cubicBezTo>
                          <a:cubicBezTo>
                            <a:pt x="85" y="72"/>
                            <a:pt x="87" y="72"/>
                            <a:pt x="88" y="72"/>
                          </a:cubicBezTo>
                          <a:cubicBezTo>
                            <a:pt x="91" y="73"/>
                            <a:pt x="92" y="73"/>
                            <a:pt x="92" y="70"/>
                          </a:cubicBezTo>
                          <a:cubicBezTo>
                            <a:pt x="92" y="68"/>
                            <a:pt x="91" y="66"/>
                            <a:pt x="91" y="64"/>
                          </a:cubicBezTo>
                          <a:cubicBezTo>
                            <a:pt x="89" y="58"/>
                            <a:pt x="90" y="49"/>
                            <a:pt x="97" y="47"/>
                          </a:cubicBezTo>
                          <a:cubicBezTo>
                            <a:pt x="100" y="46"/>
                            <a:pt x="104" y="47"/>
                            <a:pt x="105" y="43"/>
                          </a:cubicBezTo>
                          <a:cubicBezTo>
                            <a:pt x="106" y="41"/>
                            <a:pt x="105" y="35"/>
                            <a:pt x="103" y="33"/>
                          </a:cubicBezTo>
                          <a:cubicBezTo>
                            <a:pt x="101" y="29"/>
                            <a:pt x="97" y="26"/>
                            <a:pt x="95" y="22"/>
                          </a:cubicBezTo>
                          <a:cubicBezTo>
                            <a:pt x="92" y="18"/>
                            <a:pt x="94" y="16"/>
                            <a:pt x="96" y="12"/>
                          </a:cubicBezTo>
                          <a:cubicBezTo>
                            <a:pt x="89" y="11"/>
                            <a:pt x="80" y="12"/>
                            <a:pt x="74" y="8"/>
                          </a:cubicBezTo>
                          <a:cubicBezTo>
                            <a:pt x="70" y="5"/>
                            <a:pt x="67" y="0"/>
                            <a:pt x="62" y="0"/>
                          </a:cubicBezTo>
                          <a:cubicBezTo>
                            <a:pt x="60" y="0"/>
                            <a:pt x="57" y="1"/>
                            <a:pt x="55" y="1"/>
                          </a:cubicBezTo>
                          <a:cubicBezTo>
                            <a:pt x="54" y="1"/>
                            <a:pt x="52" y="1"/>
                            <a:pt x="51" y="2"/>
                          </a:cubicBezTo>
                          <a:cubicBezTo>
                            <a:pt x="50" y="2"/>
                            <a:pt x="49" y="4"/>
                            <a:pt x="49" y="5"/>
                          </a:cubicBezTo>
                          <a:cubicBezTo>
                            <a:pt x="46" y="8"/>
                            <a:pt x="39" y="12"/>
                            <a:pt x="35" y="11"/>
                          </a:cubicBezTo>
                          <a:cubicBezTo>
                            <a:pt x="33" y="10"/>
                            <a:pt x="32" y="8"/>
                            <a:pt x="30" y="8"/>
                          </a:cubicBezTo>
                          <a:cubicBezTo>
                            <a:pt x="26" y="8"/>
                            <a:pt x="25" y="8"/>
                            <a:pt x="22" y="6"/>
                          </a:cubicBezTo>
                          <a:cubicBezTo>
                            <a:pt x="21" y="4"/>
                            <a:pt x="17" y="3"/>
                            <a:pt x="15" y="4"/>
                          </a:cubicBezTo>
                          <a:cubicBezTo>
                            <a:pt x="12" y="4"/>
                            <a:pt x="9" y="8"/>
                            <a:pt x="6" y="10"/>
                          </a:cubicBezTo>
                          <a:cubicBezTo>
                            <a:pt x="5" y="10"/>
                            <a:pt x="3" y="10"/>
                            <a:pt x="2" y="11"/>
                          </a:cubicBezTo>
                          <a:cubicBezTo>
                            <a:pt x="0" y="13"/>
                            <a:pt x="0" y="13"/>
                            <a:pt x="1" y="16"/>
                          </a:cubicBezTo>
                          <a:cubicBezTo>
                            <a:pt x="3" y="18"/>
                            <a:pt x="4" y="22"/>
                            <a:pt x="6" y="24"/>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41" name="Freeform 889">
                      <a:extLst>
                        <a:ext uri="{FF2B5EF4-FFF2-40B4-BE49-F238E27FC236}">
                          <a16:creationId xmlns:a16="http://schemas.microsoft.com/office/drawing/2014/main" id="{C8273822-AF84-46FB-BE30-1068C92102E9}"/>
                        </a:ext>
                      </a:extLst>
                    </p:cNvPr>
                    <p:cNvSpPr>
                      <a:spLocks/>
                    </p:cNvSpPr>
                    <p:nvPr/>
                  </p:nvSpPr>
                  <p:spPr bwMode="auto">
                    <a:xfrm>
                      <a:off x="5862485" y="2674031"/>
                      <a:ext cx="0" cy="0"/>
                    </a:xfrm>
                    <a:custGeom>
                      <a:avLst/>
                      <a:gdLst>
                        <a:gd name="T0" fmla="*/ 0 w 1"/>
                        <a:gd name="T1" fmla="*/ 0 h 1"/>
                        <a:gd name="T2" fmla="*/ 0 w 1"/>
                        <a:gd name="T3" fmla="*/ 0 h 1"/>
                        <a:gd name="T4" fmla="*/ 0 w 1"/>
                        <a:gd name="T5" fmla="*/ 0 h 1"/>
                      </a:gdLst>
                      <a:ahLst/>
                      <a:cxnLst>
                        <a:cxn ang="0">
                          <a:pos x="T0" y="T1"/>
                        </a:cxn>
                        <a:cxn ang="0">
                          <a:pos x="T2" y="T3"/>
                        </a:cxn>
                        <a:cxn ang="0">
                          <a:pos x="T4" y="T5"/>
                        </a:cxn>
                      </a:cxnLst>
                      <a:rect l="0" t="0" r="r" b="b"/>
                      <a:pathLst>
                        <a:path w="1" h="1">
                          <a:moveTo>
                            <a:pt x="0" y="0"/>
                          </a:moveTo>
                          <a:cubicBezTo>
                            <a:pt x="0" y="0"/>
                            <a:pt x="0" y="0"/>
                            <a:pt x="0" y="0"/>
                          </a:cubicBezTo>
                          <a:cubicBezTo>
                            <a:pt x="1" y="1"/>
                            <a:pt x="1" y="0"/>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42" name="Freeform 890">
                      <a:extLst>
                        <a:ext uri="{FF2B5EF4-FFF2-40B4-BE49-F238E27FC236}">
                          <a16:creationId xmlns:a16="http://schemas.microsoft.com/office/drawing/2014/main" id="{F25F7512-9BC6-4557-BFB8-8AD87CAA781C}"/>
                        </a:ext>
                      </a:extLst>
                    </p:cNvPr>
                    <p:cNvSpPr>
                      <a:spLocks/>
                    </p:cNvSpPr>
                    <p:nvPr/>
                  </p:nvSpPr>
                  <p:spPr bwMode="auto">
                    <a:xfrm>
                      <a:off x="5852960" y="2605767"/>
                      <a:ext cx="100013" cy="92076"/>
                    </a:xfrm>
                    <a:custGeom>
                      <a:avLst/>
                      <a:gdLst>
                        <a:gd name="T0" fmla="*/ 8 w 92"/>
                        <a:gd name="T1" fmla="*/ 64 h 87"/>
                        <a:gd name="T2" fmla="*/ 8 w 92"/>
                        <a:gd name="T3" fmla="*/ 64 h 87"/>
                        <a:gd name="T4" fmla="*/ 16 w 92"/>
                        <a:gd name="T5" fmla="*/ 66 h 87"/>
                        <a:gd name="T6" fmla="*/ 24 w 92"/>
                        <a:gd name="T7" fmla="*/ 66 h 87"/>
                        <a:gd name="T8" fmla="*/ 18 w 92"/>
                        <a:gd name="T9" fmla="*/ 70 h 87"/>
                        <a:gd name="T10" fmla="*/ 10 w 92"/>
                        <a:gd name="T11" fmla="*/ 77 h 87"/>
                        <a:gd name="T12" fmla="*/ 29 w 92"/>
                        <a:gd name="T13" fmla="*/ 78 h 87"/>
                        <a:gd name="T14" fmla="*/ 46 w 92"/>
                        <a:gd name="T15" fmla="*/ 86 h 87"/>
                        <a:gd name="T16" fmla="*/ 56 w 92"/>
                        <a:gd name="T17" fmla="*/ 87 h 87"/>
                        <a:gd name="T18" fmla="*/ 59 w 92"/>
                        <a:gd name="T19" fmla="*/ 85 h 87"/>
                        <a:gd name="T20" fmla="*/ 60 w 92"/>
                        <a:gd name="T21" fmla="*/ 75 h 87"/>
                        <a:gd name="T22" fmla="*/ 57 w 92"/>
                        <a:gd name="T23" fmla="*/ 67 h 87"/>
                        <a:gd name="T24" fmla="*/ 64 w 92"/>
                        <a:gd name="T25" fmla="*/ 60 h 87"/>
                        <a:gd name="T26" fmla="*/ 74 w 92"/>
                        <a:gd name="T27" fmla="*/ 61 h 87"/>
                        <a:gd name="T28" fmla="*/ 76 w 92"/>
                        <a:gd name="T29" fmla="*/ 57 h 87"/>
                        <a:gd name="T30" fmla="*/ 81 w 92"/>
                        <a:gd name="T31" fmla="*/ 51 h 87"/>
                        <a:gd name="T32" fmla="*/ 83 w 92"/>
                        <a:gd name="T33" fmla="*/ 42 h 87"/>
                        <a:gd name="T34" fmla="*/ 80 w 92"/>
                        <a:gd name="T35" fmla="*/ 34 h 87"/>
                        <a:gd name="T36" fmla="*/ 86 w 92"/>
                        <a:gd name="T37" fmla="*/ 26 h 87"/>
                        <a:gd name="T38" fmla="*/ 91 w 92"/>
                        <a:gd name="T39" fmla="*/ 16 h 87"/>
                        <a:gd name="T40" fmla="*/ 85 w 92"/>
                        <a:gd name="T41" fmla="*/ 3 h 87"/>
                        <a:gd name="T42" fmla="*/ 67 w 92"/>
                        <a:gd name="T43" fmla="*/ 0 h 87"/>
                        <a:gd name="T44" fmla="*/ 61 w 92"/>
                        <a:gd name="T45" fmla="*/ 2 h 87"/>
                        <a:gd name="T46" fmla="*/ 58 w 92"/>
                        <a:gd name="T47" fmla="*/ 3 h 87"/>
                        <a:gd name="T48" fmla="*/ 52 w 92"/>
                        <a:gd name="T49" fmla="*/ 4 h 87"/>
                        <a:gd name="T50" fmla="*/ 44 w 92"/>
                        <a:gd name="T51" fmla="*/ 9 h 87"/>
                        <a:gd name="T52" fmla="*/ 40 w 92"/>
                        <a:gd name="T53" fmla="*/ 12 h 87"/>
                        <a:gd name="T54" fmla="*/ 40 w 92"/>
                        <a:gd name="T55" fmla="*/ 16 h 87"/>
                        <a:gd name="T56" fmla="*/ 42 w 92"/>
                        <a:gd name="T57" fmla="*/ 23 h 87"/>
                        <a:gd name="T58" fmla="*/ 49 w 92"/>
                        <a:gd name="T59" fmla="*/ 25 h 87"/>
                        <a:gd name="T60" fmla="*/ 49 w 92"/>
                        <a:gd name="T61" fmla="*/ 29 h 87"/>
                        <a:gd name="T62" fmla="*/ 53 w 92"/>
                        <a:gd name="T63" fmla="*/ 31 h 87"/>
                        <a:gd name="T64" fmla="*/ 54 w 92"/>
                        <a:gd name="T65" fmla="*/ 39 h 87"/>
                        <a:gd name="T66" fmla="*/ 39 w 92"/>
                        <a:gd name="T67" fmla="*/ 47 h 87"/>
                        <a:gd name="T68" fmla="*/ 31 w 92"/>
                        <a:gd name="T69" fmla="*/ 44 h 87"/>
                        <a:gd name="T70" fmla="*/ 30 w 92"/>
                        <a:gd name="T71" fmla="*/ 38 h 87"/>
                        <a:gd name="T72" fmla="*/ 28 w 92"/>
                        <a:gd name="T73" fmla="*/ 34 h 87"/>
                        <a:gd name="T74" fmla="*/ 29 w 92"/>
                        <a:gd name="T75" fmla="*/ 31 h 87"/>
                        <a:gd name="T76" fmla="*/ 30 w 92"/>
                        <a:gd name="T77" fmla="*/ 28 h 87"/>
                        <a:gd name="T78" fmla="*/ 28 w 92"/>
                        <a:gd name="T79" fmla="*/ 24 h 87"/>
                        <a:gd name="T80" fmla="*/ 19 w 92"/>
                        <a:gd name="T81" fmla="*/ 36 h 87"/>
                        <a:gd name="T82" fmla="*/ 15 w 92"/>
                        <a:gd name="T83" fmla="*/ 44 h 87"/>
                        <a:gd name="T84" fmla="*/ 10 w 92"/>
                        <a:gd name="T85" fmla="*/ 52 h 87"/>
                        <a:gd name="T86" fmla="*/ 3 w 92"/>
                        <a:gd name="T87" fmla="*/ 57 h 87"/>
                        <a:gd name="T88" fmla="*/ 8 w 92"/>
                        <a:gd name="T89" fmla="*/ 6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2" h="87">
                          <a:moveTo>
                            <a:pt x="8" y="64"/>
                          </a:moveTo>
                          <a:cubicBezTo>
                            <a:pt x="7" y="63"/>
                            <a:pt x="8" y="63"/>
                            <a:pt x="8" y="64"/>
                          </a:cubicBezTo>
                          <a:cubicBezTo>
                            <a:pt x="11" y="66"/>
                            <a:pt x="12" y="68"/>
                            <a:pt x="16" y="66"/>
                          </a:cubicBezTo>
                          <a:cubicBezTo>
                            <a:pt x="20" y="64"/>
                            <a:pt x="21" y="61"/>
                            <a:pt x="24" y="66"/>
                          </a:cubicBezTo>
                          <a:cubicBezTo>
                            <a:pt x="26" y="71"/>
                            <a:pt x="22" y="70"/>
                            <a:pt x="18" y="70"/>
                          </a:cubicBezTo>
                          <a:cubicBezTo>
                            <a:pt x="15" y="71"/>
                            <a:pt x="10" y="73"/>
                            <a:pt x="10" y="77"/>
                          </a:cubicBezTo>
                          <a:cubicBezTo>
                            <a:pt x="17" y="75"/>
                            <a:pt x="23" y="74"/>
                            <a:pt x="29" y="78"/>
                          </a:cubicBezTo>
                          <a:cubicBezTo>
                            <a:pt x="35" y="82"/>
                            <a:pt x="38" y="86"/>
                            <a:pt x="46" y="86"/>
                          </a:cubicBezTo>
                          <a:cubicBezTo>
                            <a:pt x="49" y="86"/>
                            <a:pt x="53" y="87"/>
                            <a:pt x="56" y="87"/>
                          </a:cubicBezTo>
                          <a:cubicBezTo>
                            <a:pt x="58" y="87"/>
                            <a:pt x="58" y="87"/>
                            <a:pt x="59" y="85"/>
                          </a:cubicBezTo>
                          <a:cubicBezTo>
                            <a:pt x="61" y="83"/>
                            <a:pt x="61" y="78"/>
                            <a:pt x="60" y="75"/>
                          </a:cubicBezTo>
                          <a:cubicBezTo>
                            <a:pt x="59" y="72"/>
                            <a:pt x="57" y="70"/>
                            <a:pt x="57" y="67"/>
                          </a:cubicBezTo>
                          <a:cubicBezTo>
                            <a:pt x="57" y="62"/>
                            <a:pt x="60" y="60"/>
                            <a:pt x="64" y="60"/>
                          </a:cubicBezTo>
                          <a:cubicBezTo>
                            <a:pt x="67" y="59"/>
                            <a:pt x="72" y="62"/>
                            <a:pt x="74" y="61"/>
                          </a:cubicBezTo>
                          <a:cubicBezTo>
                            <a:pt x="75" y="61"/>
                            <a:pt x="76" y="58"/>
                            <a:pt x="76" y="57"/>
                          </a:cubicBezTo>
                          <a:cubicBezTo>
                            <a:pt x="78" y="54"/>
                            <a:pt x="79" y="53"/>
                            <a:pt x="81" y="51"/>
                          </a:cubicBezTo>
                          <a:cubicBezTo>
                            <a:pt x="84" y="48"/>
                            <a:pt x="86" y="47"/>
                            <a:pt x="83" y="42"/>
                          </a:cubicBezTo>
                          <a:cubicBezTo>
                            <a:pt x="82" y="40"/>
                            <a:pt x="79" y="37"/>
                            <a:pt x="80" y="34"/>
                          </a:cubicBezTo>
                          <a:cubicBezTo>
                            <a:pt x="80" y="31"/>
                            <a:pt x="84" y="29"/>
                            <a:pt x="86" y="26"/>
                          </a:cubicBezTo>
                          <a:cubicBezTo>
                            <a:pt x="88" y="23"/>
                            <a:pt x="90" y="20"/>
                            <a:pt x="91" y="16"/>
                          </a:cubicBezTo>
                          <a:cubicBezTo>
                            <a:pt x="92" y="10"/>
                            <a:pt x="91" y="6"/>
                            <a:pt x="85" y="3"/>
                          </a:cubicBezTo>
                          <a:cubicBezTo>
                            <a:pt x="80" y="1"/>
                            <a:pt x="72" y="0"/>
                            <a:pt x="67" y="0"/>
                          </a:cubicBezTo>
                          <a:cubicBezTo>
                            <a:pt x="65" y="0"/>
                            <a:pt x="63" y="1"/>
                            <a:pt x="61" y="2"/>
                          </a:cubicBezTo>
                          <a:cubicBezTo>
                            <a:pt x="60" y="3"/>
                            <a:pt x="60" y="3"/>
                            <a:pt x="58" y="3"/>
                          </a:cubicBezTo>
                          <a:cubicBezTo>
                            <a:pt x="56" y="3"/>
                            <a:pt x="54" y="3"/>
                            <a:pt x="52" y="4"/>
                          </a:cubicBezTo>
                          <a:cubicBezTo>
                            <a:pt x="49" y="5"/>
                            <a:pt x="46" y="8"/>
                            <a:pt x="44" y="9"/>
                          </a:cubicBezTo>
                          <a:cubicBezTo>
                            <a:pt x="42" y="10"/>
                            <a:pt x="41" y="11"/>
                            <a:pt x="40" y="12"/>
                          </a:cubicBezTo>
                          <a:cubicBezTo>
                            <a:pt x="38" y="14"/>
                            <a:pt x="39" y="14"/>
                            <a:pt x="40" y="16"/>
                          </a:cubicBezTo>
                          <a:cubicBezTo>
                            <a:pt x="41" y="18"/>
                            <a:pt x="40" y="22"/>
                            <a:pt x="42" y="23"/>
                          </a:cubicBezTo>
                          <a:cubicBezTo>
                            <a:pt x="44" y="25"/>
                            <a:pt x="47" y="21"/>
                            <a:pt x="49" y="25"/>
                          </a:cubicBezTo>
                          <a:cubicBezTo>
                            <a:pt x="49" y="26"/>
                            <a:pt x="48" y="28"/>
                            <a:pt x="49" y="29"/>
                          </a:cubicBezTo>
                          <a:cubicBezTo>
                            <a:pt x="50" y="31"/>
                            <a:pt x="52" y="30"/>
                            <a:pt x="53" y="31"/>
                          </a:cubicBezTo>
                          <a:cubicBezTo>
                            <a:pt x="56" y="32"/>
                            <a:pt x="55" y="36"/>
                            <a:pt x="54" y="39"/>
                          </a:cubicBezTo>
                          <a:cubicBezTo>
                            <a:pt x="52" y="44"/>
                            <a:pt x="45" y="49"/>
                            <a:pt x="39" y="47"/>
                          </a:cubicBezTo>
                          <a:cubicBezTo>
                            <a:pt x="37" y="47"/>
                            <a:pt x="32" y="45"/>
                            <a:pt x="31" y="44"/>
                          </a:cubicBezTo>
                          <a:cubicBezTo>
                            <a:pt x="29" y="43"/>
                            <a:pt x="31" y="40"/>
                            <a:pt x="30" y="38"/>
                          </a:cubicBezTo>
                          <a:cubicBezTo>
                            <a:pt x="30" y="36"/>
                            <a:pt x="28" y="35"/>
                            <a:pt x="28" y="34"/>
                          </a:cubicBezTo>
                          <a:cubicBezTo>
                            <a:pt x="27" y="31"/>
                            <a:pt x="28" y="32"/>
                            <a:pt x="29" y="31"/>
                          </a:cubicBezTo>
                          <a:cubicBezTo>
                            <a:pt x="30" y="30"/>
                            <a:pt x="30" y="31"/>
                            <a:pt x="30" y="28"/>
                          </a:cubicBezTo>
                          <a:cubicBezTo>
                            <a:pt x="30" y="27"/>
                            <a:pt x="30" y="25"/>
                            <a:pt x="28" y="24"/>
                          </a:cubicBezTo>
                          <a:cubicBezTo>
                            <a:pt x="21" y="19"/>
                            <a:pt x="19" y="32"/>
                            <a:pt x="19" y="36"/>
                          </a:cubicBezTo>
                          <a:cubicBezTo>
                            <a:pt x="18" y="39"/>
                            <a:pt x="17" y="41"/>
                            <a:pt x="15" y="44"/>
                          </a:cubicBezTo>
                          <a:cubicBezTo>
                            <a:pt x="14" y="47"/>
                            <a:pt x="13" y="50"/>
                            <a:pt x="10" y="52"/>
                          </a:cubicBezTo>
                          <a:cubicBezTo>
                            <a:pt x="8" y="54"/>
                            <a:pt x="5" y="54"/>
                            <a:pt x="3" y="57"/>
                          </a:cubicBezTo>
                          <a:cubicBezTo>
                            <a:pt x="0" y="62"/>
                            <a:pt x="6" y="62"/>
                            <a:pt x="8" y="64"/>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43" name="Freeform 891">
                      <a:extLst>
                        <a:ext uri="{FF2B5EF4-FFF2-40B4-BE49-F238E27FC236}">
                          <a16:creationId xmlns:a16="http://schemas.microsoft.com/office/drawing/2014/main" id="{2D4ABE46-DB7A-490E-A08B-3C57C68A51F1}"/>
                        </a:ext>
                      </a:extLst>
                    </p:cNvPr>
                    <p:cNvSpPr>
                      <a:spLocks/>
                    </p:cNvSpPr>
                    <p:nvPr/>
                  </p:nvSpPr>
                  <p:spPr bwMode="auto">
                    <a:xfrm>
                      <a:off x="6324448" y="2897871"/>
                      <a:ext cx="120650" cy="153989"/>
                    </a:xfrm>
                    <a:custGeom>
                      <a:avLst/>
                      <a:gdLst>
                        <a:gd name="T0" fmla="*/ 4 w 113"/>
                        <a:gd name="T1" fmla="*/ 12 h 144"/>
                        <a:gd name="T2" fmla="*/ 0 w 113"/>
                        <a:gd name="T3" fmla="*/ 14 h 144"/>
                        <a:gd name="T4" fmla="*/ 0 w 113"/>
                        <a:gd name="T5" fmla="*/ 18 h 144"/>
                        <a:gd name="T6" fmla="*/ 2 w 113"/>
                        <a:gd name="T7" fmla="*/ 26 h 144"/>
                        <a:gd name="T8" fmla="*/ 7 w 113"/>
                        <a:gd name="T9" fmla="*/ 34 h 144"/>
                        <a:gd name="T10" fmla="*/ 6 w 113"/>
                        <a:gd name="T11" fmla="*/ 44 h 144"/>
                        <a:gd name="T12" fmla="*/ 7 w 113"/>
                        <a:gd name="T13" fmla="*/ 49 h 144"/>
                        <a:gd name="T14" fmla="*/ 10 w 113"/>
                        <a:gd name="T15" fmla="*/ 55 h 144"/>
                        <a:gd name="T16" fmla="*/ 8 w 113"/>
                        <a:gd name="T17" fmla="*/ 68 h 144"/>
                        <a:gd name="T18" fmla="*/ 13 w 113"/>
                        <a:gd name="T19" fmla="*/ 82 h 144"/>
                        <a:gd name="T20" fmla="*/ 11 w 113"/>
                        <a:gd name="T21" fmla="*/ 85 h 144"/>
                        <a:gd name="T22" fmla="*/ 13 w 113"/>
                        <a:gd name="T23" fmla="*/ 90 h 144"/>
                        <a:gd name="T24" fmla="*/ 11 w 113"/>
                        <a:gd name="T25" fmla="*/ 97 h 144"/>
                        <a:gd name="T26" fmla="*/ 19 w 113"/>
                        <a:gd name="T27" fmla="*/ 103 h 144"/>
                        <a:gd name="T28" fmla="*/ 23 w 113"/>
                        <a:gd name="T29" fmla="*/ 104 h 144"/>
                        <a:gd name="T30" fmla="*/ 31 w 113"/>
                        <a:gd name="T31" fmla="*/ 112 h 144"/>
                        <a:gd name="T32" fmla="*/ 37 w 113"/>
                        <a:gd name="T33" fmla="*/ 119 h 144"/>
                        <a:gd name="T34" fmla="*/ 43 w 113"/>
                        <a:gd name="T35" fmla="*/ 116 h 144"/>
                        <a:gd name="T36" fmla="*/ 51 w 113"/>
                        <a:gd name="T37" fmla="*/ 107 h 144"/>
                        <a:gd name="T38" fmla="*/ 59 w 113"/>
                        <a:gd name="T39" fmla="*/ 109 h 144"/>
                        <a:gd name="T40" fmla="*/ 65 w 113"/>
                        <a:gd name="T41" fmla="*/ 110 h 144"/>
                        <a:gd name="T42" fmla="*/ 69 w 113"/>
                        <a:gd name="T43" fmla="*/ 121 h 144"/>
                        <a:gd name="T44" fmla="*/ 81 w 113"/>
                        <a:gd name="T45" fmla="*/ 128 h 144"/>
                        <a:gd name="T46" fmla="*/ 78 w 113"/>
                        <a:gd name="T47" fmla="*/ 136 h 144"/>
                        <a:gd name="T48" fmla="*/ 74 w 113"/>
                        <a:gd name="T49" fmla="*/ 144 h 144"/>
                        <a:gd name="T50" fmla="*/ 87 w 113"/>
                        <a:gd name="T51" fmla="*/ 140 h 144"/>
                        <a:gd name="T52" fmla="*/ 96 w 113"/>
                        <a:gd name="T53" fmla="*/ 140 h 144"/>
                        <a:gd name="T54" fmla="*/ 98 w 113"/>
                        <a:gd name="T55" fmla="*/ 140 h 144"/>
                        <a:gd name="T56" fmla="*/ 100 w 113"/>
                        <a:gd name="T57" fmla="*/ 137 h 144"/>
                        <a:gd name="T58" fmla="*/ 100 w 113"/>
                        <a:gd name="T59" fmla="*/ 131 h 144"/>
                        <a:gd name="T60" fmla="*/ 99 w 113"/>
                        <a:gd name="T61" fmla="*/ 123 h 144"/>
                        <a:gd name="T62" fmla="*/ 111 w 113"/>
                        <a:gd name="T63" fmla="*/ 112 h 144"/>
                        <a:gd name="T64" fmla="*/ 110 w 113"/>
                        <a:gd name="T65" fmla="*/ 107 h 144"/>
                        <a:gd name="T66" fmla="*/ 102 w 113"/>
                        <a:gd name="T67" fmla="*/ 101 h 144"/>
                        <a:gd name="T68" fmla="*/ 99 w 113"/>
                        <a:gd name="T69" fmla="*/ 84 h 144"/>
                        <a:gd name="T70" fmla="*/ 104 w 113"/>
                        <a:gd name="T71" fmla="*/ 76 h 144"/>
                        <a:gd name="T72" fmla="*/ 102 w 113"/>
                        <a:gd name="T73" fmla="*/ 72 h 144"/>
                        <a:gd name="T74" fmla="*/ 102 w 113"/>
                        <a:gd name="T75" fmla="*/ 64 h 144"/>
                        <a:gd name="T76" fmla="*/ 105 w 113"/>
                        <a:gd name="T77" fmla="*/ 61 h 144"/>
                        <a:gd name="T78" fmla="*/ 100 w 113"/>
                        <a:gd name="T79" fmla="*/ 59 h 144"/>
                        <a:gd name="T80" fmla="*/ 97 w 113"/>
                        <a:gd name="T81" fmla="*/ 61 h 144"/>
                        <a:gd name="T82" fmla="*/ 85 w 113"/>
                        <a:gd name="T83" fmla="*/ 61 h 144"/>
                        <a:gd name="T84" fmla="*/ 72 w 113"/>
                        <a:gd name="T85" fmla="*/ 54 h 144"/>
                        <a:gd name="T86" fmla="*/ 72 w 113"/>
                        <a:gd name="T87" fmla="*/ 43 h 144"/>
                        <a:gd name="T88" fmla="*/ 53 w 113"/>
                        <a:gd name="T89" fmla="*/ 30 h 144"/>
                        <a:gd name="T90" fmla="*/ 50 w 113"/>
                        <a:gd name="T91" fmla="*/ 24 h 144"/>
                        <a:gd name="T92" fmla="*/ 44 w 113"/>
                        <a:gd name="T93" fmla="*/ 18 h 144"/>
                        <a:gd name="T94" fmla="*/ 39 w 113"/>
                        <a:gd name="T95" fmla="*/ 12 h 144"/>
                        <a:gd name="T96" fmla="*/ 36 w 113"/>
                        <a:gd name="T97" fmla="*/ 6 h 144"/>
                        <a:gd name="T98" fmla="*/ 4 w 113"/>
                        <a:gd name="T99"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 h="144">
                          <a:moveTo>
                            <a:pt x="4" y="12"/>
                          </a:moveTo>
                          <a:cubicBezTo>
                            <a:pt x="2" y="13"/>
                            <a:pt x="1" y="13"/>
                            <a:pt x="0" y="14"/>
                          </a:cubicBezTo>
                          <a:cubicBezTo>
                            <a:pt x="0" y="15"/>
                            <a:pt x="0" y="17"/>
                            <a:pt x="0" y="18"/>
                          </a:cubicBezTo>
                          <a:cubicBezTo>
                            <a:pt x="0" y="21"/>
                            <a:pt x="1" y="23"/>
                            <a:pt x="2" y="26"/>
                          </a:cubicBezTo>
                          <a:cubicBezTo>
                            <a:pt x="4" y="29"/>
                            <a:pt x="6" y="31"/>
                            <a:pt x="7" y="34"/>
                          </a:cubicBezTo>
                          <a:cubicBezTo>
                            <a:pt x="8" y="37"/>
                            <a:pt x="7" y="40"/>
                            <a:pt x="6" y="44"/>
                          </a:cubicBezTo>
                          <a:cubicBezTo>
                            <a:pt x="6" y="47"/>
                            <a:pt x="6" y="47"/>
                            <a:pt x="7" y="49"/>
                          </a:cubicBezTo>
                          <a:cubicBezTo>
                            <a:pt x="8" y="51"/>
                            <a:pt x="10" y="52"/>
                            <a:pt x="10" y="55"/>
                          </a:cubicBezTo>
                          <a:cubicBezTo>
                            <a:pt x="11" y="60"/>
                            <a:pt x="6" y="63"/>
                            <a:pt x="8" y="68"/>
                          </a:cubicBezTo>
                          <a:cubicBezTo>
                            <a:pt x="11" y="74"/>
                            <a:pt x="16" y="75"/>
                            <a:pt x="13" y="82"/>
                          </a:cubicBezTo>
                          <a:cubicBezTo>
                            <a:pt x="12" y="84"/>
                            <a:pt x="11" y="83"/>
                            <a:pt x="11" y="85"/>
                          </a:cubicBezTo>
                          <a:cubicBezTo>
                            <a:pt x="12" y="87"/>
                            <a:pt x="13" y="88"/>
                            <a:pt x="13" y="90"/>
                          </a:cubicBezTo>
                          <a:cubicBezTo>
                            <a:pt x="14" y="93"/>
                            <a:pt x="14" y="95"/>
                            <a:pt x="11" y="97"/>
                          </a:cubicBezTo>
                          <a:cubicBezTo>
                            <a:pt x="14" y="99"/>
                            <a:pt x="16" y="101"/>
                            <a:pt x="19" y="103"/>
                          </a:cubicBezTo>
                          <a:cubicBezTo>
                            <a:pt x="20" y="103"/>
                            <a:pt x="22" y="103"/>
                            <a:pt x="23" y="104"/>
                          </a:cubicBezTo>
                          <a:cubicBezTo>
                            <a:pt x="27" y="106"/>
                            <a:pt x="29" y="108"/>
                            <a:pt x="31" y="112"/>
                          </a:cubicBezTo>
                          <a:cubicBezTo>
                            <a:pt x="32" y="114"/>
                            <a:pt x="34" y="118"/>
                            <a:pt x="37" y="119"/>
                          </a:cubicBezTo>
                          <a:cubicBezTo>
                            <a:pt x="39" y="120"/>
                            <a:pt x="41" y="118"/>
                            <a:pt x="43" y="116"/>
                          </a:cubicBezTo>
                          <a:cubicBezTo>
                            <a:pt x="46" y="113"/>
                            <a:pt x="45" y="107"/>
                            <a:pt x="51" y="107"/>
                          </a:cubicBezTo>
                          <a:cubicBezTo>
                            <a:pt x="53" y="107"/>
                            <a:pt x="56" y="108"/>
                            <a:pt x="59" y="109"/>
                          </a:cubicBezTo>
                          <a:cubicBezTo>
                            <a:pt x="61" y="109"/>
                            <a:pt x="63" y="109"/>
                            <a:pt x="65" y="110"/>
                          </a:cubicBezTo>
                          <a:cubicBezTo>
                            <a:pt x="71" y="112"/>
                            <a:pt x="67" y="118"/>
                            <a:pt x="69" y="121"/>
                          </a:cubicBezTo>
                          <a:cubicBezTo>
                            <a:pt x="72" y="125"/>
                            <a:pt x="79" y="123"/>
                            <a:pt x="81" y="128"/>
                          </a:cubicBezTo>
                          <a:cubicBezTo>
                            <a:pt x="82" y="131"/>
                            <a:pt x="80" y="134"/>
                            <a:pt x="78" y="136"/>
                          </a:cubicBezTo>
                          <a:cubicBezTo>
                            <a:pt x="75" y="139"/>
                            <a:pt x="74" y="140"/>
                            <a:pt x="74" y="144"/>
                          </a:cubicBezTo>
                          <a:cubicBezTo>
                            <a:pt x="78" y="143"/>
                            <a:pt x="82" y="140"/>
                            <a:pt x="87" y="140"/>
                          </a:cubicBezTo>
                          <a:cubicBezTo>
                            <a:pt x="90" y="139"/>
                            <a:pt x="93" y="140"/>
                            <a:pt x="96" y="140"/>
                          </a:cubicBezTo>
                          <a:cubicBezTo>
                            <a:pt x="96" y="140"/>
                            <a:pt x="97" y="140"/>
                            <a:pt x="98" y="140"/>
                          </a:cubicBezTo>
                          <a:cubicBezTo>
                            <a:pt x="100" y="137"/>
                            <a:pt x="100" y="137"/>
                            <a:pt x="100" y="137"/>
                          </a:cubicBezTo>
                          <a:cubicBezTo>
                            <a:pt x="102" y="134"/>
                            <a:pt x="101" y="134"/>
                            <a:pt x="100" y="131"/>
                          </a:cubicBezTo>
                          <a:cubicBezTo>
                            <a:pt x="99" y="128"/>
                            <a:pt x="98" y="126"/>
                            <a:pt x="99" y="123"/>
                          </a:cubicBezTo>
                          <a:cubicBezTo>
                            <a:pt x="101" y="118"/>
                            <a:pt x="107" y="116"/>
                            <a:pt x="111" y="112"/>
                          </a:cubicBezTo>
                          <a:cubicBezTo>
                            <a:pt x="113" y="109"/>
                            <a:pt x="113" y="109"/>
                            <a:pt x="110" y="107"/>
                          </a:cubicBezTo>
                          <a:cubicBezTo>
                            <a:pt x="108" y="105"/>
                            <a:pt x="105" y="104"/>
                            <a:pt x="102" y="101"/>
                          </a:cubicBezTo>
                          <a:cubicBezTo>
                            <a:pt x="98" y="97"/>
                            <a:pt x="96" y="90"/>
                            <a:pt x="99" y="84"/>
                          </a:cubicBezTo>
                          <a:cubicBezTo>
                            <a:pt x="100" y="81"/>
                            <a:pt x="103" y="79"/>
                            <a:pt x="104" y="76"/>
                          </a:cubicBezTo>
                          <a:cubicBezTo>
                            <a:pt x="104" y="74"/>
                            <a:pt x="104" y="74"/>
                            <a:pt x="102" y="72"/>
                          </a:cubicBezTo>
                          <a:cubicBezTo>
                            <a:pt x="101" y="69"/>
                            <a:pt x="101" y="67"/>
                            <a:pt x="102" y="64"/>
                          </a:cubicBezTo>
                          <a:cubicBezTo>
                            <a:pt x="103" y="64"/>
                            <a:pt x="105" y="61"/>
                            <a:pt x="105" y="61"/>
                          </a:cubicBezTo>
                          <a:cubicBezTo>
                            <a:pt x="104" y="60"/>
                            <a:pt x="102" y="58"/>
                            <a:pt x="100" y="59"/>
                          </a:cubicBezTo>
                          <a:cubicBezTo>
                            <a:pt x="99" y="59"/>
                            <a:pt x="98" y="61"/>
                            <a:pt x="97" y="61"/>
                          </a:cubicBezTo>
                          <a:cubicBezTo>
                            <a:pt x="92" y="66"/>
                            <a:pt x="90" y="64"/>
                            <a:pt x="85" y="61"/>
                          </a:cubicBezTo>
                          <a:cubicBezTo>
                            <a:pt x="81" y="58"/>
                            <a:pt x="76" y="57"/>
                            <a:pt x="72" y="54"/>
                          </a:cubicBezTo>
                          <a:cubicBezTo>
                            <a:pt x="66" y="50"/>
                            <a:pt x="72" y="47"/>
                            <a:pt x="72" y="43"/>
                          </a:cubicBezTo>
                          <a:cubicBezTo>
                            <a:pt x="71" y="35"/>
                            <a:pt x="56" y="36"/>
                            <a:pt x="53" y="30"/>
                          </a:cubicBezTo>
                          <a:cubicBezTo>
                            <a:pt x="52" y="28"/>
                            <a:pt x="51" y="26"/>
                            <a:pt x="50" y="24"/>
                          </a:cubicBezTo>
                          <a:cubicBezTo>
                            <a:pt x="48" y="22"/>
                            <a:pt x="46" y="20"/>
                            <a:pt x="44" y="18"/>
                          </a:cubicBezTo>
                          <a:cubicBezTo>
                            <a:pt x="42" y="16"/>
                            <a:pt x="41" y="14"/>
                            <a:pt x="39" y="12"/>
                          </a:cubicBezTo>
                          <a:cubicBezTo>
                            <a:pt x="38" y="11"/>
                            <a:pt x="37" y="7"/>
                            <a:pt x="36" y="6"/>
                          </a:cubicBezTo>
                          <a:cubicBezTo>
                            <a:pt x="29" y="0"/>
                            <a:pt x="11" y="9"/>
                            <a:pt x="4" y="1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44" name="Freeform 892">
                      <a:extLst>
                        <a:ext uri="{FF2B5EF4-FFF2-40B4-BE49-F238E27FC236}">
                          <a16:creationId xmlns:a16="http://schemas.microsoft.com/office/drawing/2014/main" id="{DF0BFAEA-EDA0-40E1-AD89-04BA2D1B2F4F}"/>
                        </a:ext>
                      </a:extLst>
                    </p:cNvPr>
                    <p:cNvSpPr>
                      <a:spLocks/>
                    </p:cNvSpPr>
                    <p:nvPr/>
                  </p:nvSpPr>
                  <p:spPr bwMode="auto">
                    <a:xfrm>
                      <a:off x="6362548" y="2902633"/>
                      <a:ext cx="0" cy="1588"/>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1" y="1"/>
                            <a:pt x="0" y="0"/>
                            <a:pt x="1"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45" name="Freeform 893">
                      <a:extLst>
                        <a:ext uri="{FF2B5EF4-FFF2-40B4-BE49-F238E27FC236}">
                          <a16:creationId xmlns:a16="http://schemas.microsoft.com/office/drawing/2014/main" id="{3E11FDF5-5F07-4AC3-8D75-1C3DF6324685}"/>
                        </a:ext>
                      </a:extLst>
                    </p:cNvPr>
                    <p:cNvSpPr>
                      <a:spLocks/>
                    </p:cNvSpPr>
                    <p:nvPr/>
                  </p:nvSpPr>
                  <p:spPr bwMode="auto">
                    <a:xfrm>
                      <a:off x="6151410" y="2886758"/>
                      <a:ext cx="176213" cy="152402"/>
                    </a:xfrm>
                    <a:custGeom>
                      <a:avLst/>
                      <a:gdLst>
                        <a:gd name="T0" fmla="*/ 48 w 164"/>
                        <a:gd name="T1" fmla="*/ 85 h 143"/>
                        <a:gd name="T2" fmla="*/ 63 w 164"/>
                        <a:gd name="T3" fmla="*/ 98 h 143"/>
                        <a:gd name="T4" fmla="*/ 78 w 164"/>
                        <a:gd name="T5" fmla="*/ 108 h 143"/>
                        <a:gd name="T6" fmla="*/ 97 w 164"/>
                        <a:gd name="T7" fmla="*/ 116 h 143"/>
                        <a:gd name="T8" fmla="*/ 115 w 164"/>
                        <a:gd name="T9" fmla="*/ 125 h 143"/>
                        <a:gd name="T10" fmla="*/ 116 w 164"/>
                        <a:gd name="T11" fmla="*/ 125 h 143"/>
                        <a:gd name="T12" fmla="*/ 132 w 164"/>
                        <a:gd name="T13" fmla="*/ 138 h 143"/>
                        <a:gd name="T14" fmla="*/ 142 w 164"/>
                        <a:gd name="T15" fmla="*/ 141 h 143"/>
                        <a:gd name="T16" fmla="*/ 139 w 164"/>
                        <a:gd name="T17" fmla="*/ 134 h 143"/>
                        <a:gd name="T18" fmla="*/ 125 w 164"/>
                        <a:gd name="T19" fmla="*/ 126 h 143"/>
                        <a:gd name="T20" fmla="*/ 115 w 164"/>
                        <a:gd name="T21" fmla="*/ 110 h 143"/>
                        <a:gd name="T22" fmla="*/ 87 w 164"/>
                        <a:gd name="T23" fmla="*/ 91 h 143"/>
                        <a:gd name="T24" fmla="*/ 67 w 164"/>
                        <a:gd name="T25" fmla="*/ 66 h 143"/>
                        <a:gd name="T26" fmla="*/ 74 w 164"/>
                        <a:gd name="T27" fmla="*/ 47 h 143"/>
                        <a:gd name="T28" fmla="*/ 93 w 164"/>
                        <a:gd name="T29" fmla="*/ 44 h 143"/>
                        <a:gd name="T30" fmla="*/ 118 w 164"/>
                        <a:gd name="T31" fmla="*/ 50 h 143"/>
                        <a:gd name="T32" fmla="*/ 149 w 164"/>
                        <a:gd name="T33" fmla="*/ 51 h 143"/>
                        <a:gd name="T34" fmla="*/ 162 w 164"/>
                        <a:gd name="T35" fmla="*/ 58 h 143"/>
                        <a:gd name="T36" fmla="*/ 162 w 164"/>
                        <a:gd name="T37" fmla="*/ 41 h 143"/>
                        <a:gd name="T38" fmla="*/ 156 w 164"/>
                        <a:gd name="T39" fmla="*/ 25 h 143"/>
                        <a:gd name="T40" fmla="*/ 107 w 164"/>
                        <a:gd name="T41" fmla="*/ 17 h 143"/>
                        <a:gd name="T42" fmla="*/ 89 w 164"/>
                        <a:gd name="T43" fmla="*/ 2 h 143"/>
                        <a:gd name="T44" fmla="*/ 81 w 164"/>
                        <a:gd name="T45" fmla="*/ 5 h 143"/>
                        <a:gd name="T46" fmla="*/ 63 w 164"/>
                        <a:gd name="T47" fmla="*/ 14 h 143"/>
                        <a:gd name="T48" fmla="*/ 56 w 164"/>
                        <a:gd name="T49" fmla="*/ 29 h 143"/>
                        <a:gd name="T50" fmla="*/ 35 w 164"/>
                        <a:gd name="T51" fmla="*/ 36 h 143"/>
                        <a:gd name="T52" fmla="*/ 24 w 164"/>
                        <a:gd name="T53" fmla="*/ 36 h 143"/>
                        <a:gd name="T54" fmla="*/ 0 w 164"/>
                        <a:gd name="T55" fmla="*/ 42 h 143"/>
                        <a:gd name="T56" fmla="*/ 10 w 164"/>
                        <a:gd name="T57" fmla="*/ 62 h 143"/>
                        <a:gd name="T58" fmla="*/ 20 w 164"/>
                        <a:gd name="T59" fmla="*/ 51 h 143"/>
                        <a:gd name="T60" fmla="*/ 30 w 164"/>
                        <a:gd name="T61" fmla="*/ 47 h 143"/>
                        <a:gd name="T62" fmla="*/ 42 w 164"/>
                        <a:gd name="T63" fmla="*/ 65 h 143"/>
                        <a:gd name="T64" fmla="*/ 51 w 164"/>
                        <a:gd name="T65" fmla="*/ 76 h 143"/>
                        <a:gd name="T66" fmla="*/ 55 w 164"/>
                        <a:gd name="T67" fmla="*/ 8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4" h="143">
                          <a:moveTo>
                            <a:pt x="55" y="82"/>
                          </a:moveTo>
                          <a:cubicBezTo>
                            <a:pt x="52" y="81"/>
                            <a:pt x="47" y="79"/>
                            <a:pt x="48" y="85"/>
                          </a:cubicBezTo>
                          <a:cubicBezTo>
                            <a:pt x="48" y="88"/>
                            <a:pt x="54" y="88"/>
                            <a:pt x="56" y="91"/>
                          </a:cubicBezTo>
                          <a:cubicBezTo>
                            <a:pt x="59" y="94"/>
                            <a:pt x="59" y="96"/>
                            <a:pt x="63" y="98"/>
                          </a:cubicBezTo>
                          <a:cubicBezTo>
                            <a:pt x="66" y="100"/>
                            <a:pt x="69" y="100"/>
                            <a:pt x="71" y="103"/>
                          </a:cubicBezTo>
                          <a:cubicBezTo>
                            <a:pt x="73" y="106"/>
                            <a:pt x="74" y="107"/>
                            <a:pt x="78" y="108"/>
                          </a:cubicBezTo>
                          <a:cubicBezTo>
                            <a:pt x="82" y="108"/>
                            <a:pt x="86" y="106"/>
                            <a:pt x="89" y="109"/>
                          </a:cubicBezTo>
                          <a:cubicBezTo>
                            <a:pt x="92" y="111"/>
                            <a:pt x="93" y="114"/>
                            <a:pt x="97" y="116"/>
                          </a:cubicBezTo>
                          <a:cubicBezTo>
                            <a:pt x="100" y="117"/>
                            <a:pt x="102" y="117"/>
                            <a:pt x="105" y="118"/>
                          </a:cubicBezTo>
                          <a:cubicBezTo>
                            <a:pt x="108" y="120"/>
                            <a:pt x="113" y="122"/>
                            <a:pt x="115" y="125"/>
                          </a:cubicBezTo>
                          <a:cubicBezTo>
                            <a:pt x="115" y="124"/>
                            <a:pt x="114" y="124"/>
                            <a:pt x="115" y="125"/>
                          </a:cubicBezTo>
                          <a:cubicBezTo>
                            <a:pt x="117" y="127"/>
                            <a:pt x="116" y="126"/>
                            <a:pt x="116" y="125"/>
                          </a:cubicBezTo>
                          <a:cubicBezTo>
                            <a:pt x="119" y="130"/>
                            <a:pt x="120" y="132"/>
                            <a:pt x="125" y="135"/>
                          </a:cubicBezTo>
                          <a:cubicBezTo>
                            <a:pt x="128" y="136"/>
                            <a:pt x="130" y="137"/>
                            <a:pt x="132" y="138"/>
                          </a:cubicBezTo>
                          <a:cubicBezTo>
                            <a:pt x="134" y="140"/>
                            <a:pt x="136" y="142"/>
                            <a:pt x="139" y="142"/>
                          </a:cubicBezTo>
                          <a:cubicBezTo>
                            <a:pt x="141" y="143"/>
                            <a:pt x="141" y="143"/>
                            <a:pt x="142" y="141"/>
                          </a:cubicBezTo>
                          <a:cubicBezTo>
                            <a:pt x="142" y="141"/>
                            <a:pt x="143" y="139"/>
                            <a:pt x="143" y="138"/>
                          </a:cubicBezTo>
                          <a:cubicBezTo>
                            <a:pt x="143" y="136"/>
                            <a:pt x="141" y="136"/>
                            <a:pt x="139" y="134"/>
                          </a:cubicBezTo>
                          <a:cubicBezTo>
                            <a:pt x="137" y="132"/>
                            <a:pt x="135" y="131"/>
                            <a:pt x="132" y="129"/>
                          </a:cubicBezTo>
                          <a:cubicBezTo>
                            <a:pt x="130" y="128"/>
                            <a:pt x="127" y="128"/>
                            <a:pt x="125" y="126"/>
                          </a:cubicBezTo>
                          <a:cubicBezTo>
                            <a:pt x="123" y="124"/>
                            <a:pt x="122" y="121"/>
                            <a:pt x="121" y="118"/>
                          </a:cubicBezTo>
                          <a:cubicBezTo>
                            <a:pt x="119" y="115"/>
                            <a:pt x="117" y="112"/>
                            <a:pt x="115" y="110"/>
                          </a:cubicBezTo>
                          <a:cubicBezTo>
                            <a:pt x="111" y="107"/>
                            <a:pt x="106" y="106"/>
                            <a:pt x="102" y="102"/>
                          </a:cubicBezTo>
                          <a:cubicBezTo>
                            <a:pt x="97" y="99"/>
                            <a:pt x="91" y="95"/>
                            <a:pt x="87" y="91"/>
                          </a:cubicBezTo>
                          <a:cubicBezTo>
                            <a:pt x="82" y="87"/>
                            <a:pt x="82" y="83"/>
                            <a:pt x="80" y="78"/>
                          </a:cubicBezTo>
                          <a:cubicBezTo>
                            <a:pt x="77" y="73"/>
                            <a:pt x="70" y="71"/>
                            <a:pt x="67" y="66"/>
                          </a:cubicBezTo>
                          <a:cubicBezTo>
                            <a:pt x="64" y="63"/>
                            <a:pt x="63" y="56"/>
                            <a:pt x="64" y="52"/>
                          </a:cubicBezTo>
                          <a:cubicBezTo>
                            <a:pt x="65" y="47"/>
                            <a:pt x="69" y="45"/>
                            <a:pt x="74" y="47"/>
                          </a:cubicBezTo>
                          <a:cubicBezTo>
                            <a:pt x="77" y="50"/>
                            <a:pt x="79" y="56"/>
                            <a:pt x="83" y="52"/>
                          </a:cubicBezTo>
                          <a:cubicBezTo>
                            <a:pt x="86" y="49"/>
                            <a:pt x="89" y="46"/>
                            <a:pt x="93" y="44"/>
                          </a:cubicBezTo>
                          <a:cubicBezTo>
                            <a:pt x="98" y="43"/>
                            <a:pt x="102" y="47"/>
                            <a:pt x="106" y="49"/>
                          </a:cubicBezTo>
                          <a:cubicBezTo>
                            <a:pt x="109" y="51"/>
                            <a:pt x="114" y="50"/>
                            <a:pt x="118" y="50"/>
                          </a:cubicBezTo>
                          <a:cubicBezTo>
                            <a:pt x="123" y="49"/>
                            <a:pt x="128" y="49"/>
                            <a:pt x="134" y="49"/>
                          </a:cubicBezTo>
                          <a:cubicBezTo>
                            <a:pt x="139" y="49"/>
                            <a:pt x="145" y="48"/>
                            <a:pt x="149" y="51"/>
                          </a:cubicBezTo>
                          <a:cubicBezTo>
                            <a:pt x="152" y="53"/>
                            <a:pt x="152" y="56"/>
                            <a:pt x="154" y="58"/>
                          </a:cubicBezTo>
                          <a:cubicBezTo>
                            <a:pt x="155" y="59"/>
                            <a:pt x="161" y="60"/>
                            <a:pt x="162" y="58"/>
                          </a:cubicBezTo>
                          <a:cubicBezTo>
                            <a:pt x="163" y="58"/>
                            <a:pt x="163" y="51"/>
                            <a:pt x="164" y="50"/>
                          </a:cubicBezTo>
                          <a:cubicBezTo>
                            <a:pt x="164" y="47"/>
                            <a:pt x="164" y="44"/>
                            <a:pt x="162" y="41"/>
                          </a:cubicBezTo>
                          <a:cubicBezTo>
                            <a:pt x="160" y="39"/>
                            <a:pt x="158" y="37"/>
                            <a:pt x="157" y="34"/>
                          </a:cubicBezTo>
                          <a:cubicBezTo>
                            <a:pt x="156" y="31"/>
                            <a:pt x="157" y="28"/>
                            <a:pt x="156" y="25"/>
                          </a:cubicBezTo>
                          <a:cubicBezTo>
                            <a:pt x="148" y="28"/>
                            <a:pt x="139" y="30"/>
                            <a:pt x="130" y="28"/>
                          </a:cubicBezTo>
                          <a:cubicBezTo>
                            <a:pt x="121" y="27"/>
                            <a:pt x="114" y="22"/>
                            <a:pt x="107" y="17"/>
                          </a:cubicBezTo>
                          <a:cubicBezTo>
                            <a:pt x="104" y="15"/>
                            <a:pt x="100" y="12"/>
                            <a:pt x="97" y="10"/>
                          </a:cubicBezTo>
                          <a:cubicBezTo>
                            <a:pt x="94" y="7"/>
                            <a:pt x="92" y="4"/>
                            <a:pt x="89" y="2"/>
                          </a:cubicBezTo>
                          <a:cubicBezTo>
                            <a:pt x="87" y="0"/>
                            <a:pt x="87" y="1"/>
                            <a:pt x="85" y="2"/>
                          </a:cubicBezTo>
                          <a:cubicBezTo>
                            <a:pt x="84" y="2"/>
                            <a:pt x="83" y="4"/>
                            <a:pt x="81" y="5"/>
                          </a:cubicBezTo>
                          <a:cubicBezTo>
                            <a:pt x="78" y="7"/>
                            <a:pt x="75" y="8"/>
                            <a:pt x="71" y="9"/>
                          </a:cubicBezTo>
                          <a:cubicBezTo>
                            <a:pt x="68" y="9"/>
                            <a:pt x="64" y="11"/>
                            <a:pt x="63" y="14"/>
                          </a:cubicBezTo>
                          <a:cubicBezTo>
                            <a:pt x="62" y="18"/>
                            <a:pt x="64" y="20"/>
                            <a:pt x="61" y="23"/>
                          </a:cubicBezTo>
                          <a:cubicBezTo>
                            <a:pt x="59" y="25"/>
                            <a:pt x="57" y="27"/>
                            <a:pt x="56" y="29"/>
                          </a:cubicBezTo>
                          <a:cubicBezTo>
                            <a:pt x="54" y="31"/>
                            <a:pt x="54" y="35"/>
                            <a:pt x="52" y="37"/>
                          </a:cubicBezTo>
                          <a:cubicBezTo>
                            <a:pt x="47" y="42"/>
                            <a:pt x="40" y="39"/>
                            <a:pt x="35" y="36"/>
                          </a:cubicBezTo>
                          <a:cubicBezTo>
                            <a:pt x="33" y="34"/>
                            <a:pt x="30" y="32"/>
                            <a:pt x="28" y="33"/>
                          </a:cubicBezTo>
                          <a:cubicBezTo>
                            <a:pt x="26" y="33"/>
                            <a:pt x="25" y="35"/>
                            <a:pt x="24" y="36"/>
                          </a:cubicBezTo>
                          <a:cubicBezTo>
                            <a:pt x="22" y="37"/>
                            <a:pt x="20" y="39"/>
                            <a:pt x="18" y="39"/>
                          </a:cubicBezTo>
                          <a:cubicBezTo>
                            <a:pt x="13" y="40"/>
                            <a:pt x="0" y="33"/>
                            <a:pt x="0" y="42"/>
                          </a:cubicBezTo>
                          <a:cubicBezTo>
                            <a:pt x="1" y="45"/>
                            <a:pt x="4" y="51"/>
                            <a:pt x="5" y="54"/>
                          </a:cubicBezTo>
                          <a:cubicBezTo>
                            <a:pt x="6" y="55"/>
                            <a:pt x="8" y="61"/>
                            <a:pt x="10" y="62"/>
                          </a:cubicBezTo>
                          <a:cubicBezTo>
                            <a:pt x="13" y="63"/>
                            <a:pt x="13" y="58"/>
                            <a:pt x="14" y="56"/>
                          </a:cubicBezTo>
                          <a:cubicBezTo>
                            <a:pt x="16" y="53"/>
                            <a:pt x="19" y="53"/>
                            <a:pt x="20" y="51"/>
                          </a:cubicBezTo>
                          <a:cubicBezTo>
                            <a:pt x="21" y="48"/>
                            <a:pt x="19" y="46"/>
                            <a:pt x="22" y="45"/>
                          </a:cubicBezTo>
                          <a:cubicBezTo>
                            <a:pt x="25" y="43"/>
                            <a:pt x="28" y="46"/>
                            <a:pt x="30" y="47"/>
                          </a:cubicBezTo>
                          <a:cubicBezTo>
                            <a:pt x="34" y="51"/>
                            <a:pt x="41" y="51"/>
                            <a:pt x="42" y="57"/>
                          </a:cubicBezTo>
                          <a:cubicBezTo>
                            <a:pt x="43" y="60"/>
                            <a:pt x="42" y="62"/>
                            <a:pt x="42" y="65"/>
                          </a:cubicBezTo>
                          <a:cubicBezTo>
                            <a:pt x="42" y="69"/>
                            <a:pt x="43" y="69"/>
                            <a:pt x="45" y="71"/>
                          </a:cubicBezTo>
                          <a:cubicBezTo>
                            <a:pt x="48" y="72"/>
                            <a:pt x="49" y="75"/>
                            <a:pt x="51" y="76"/>
                          </a:cubicBezTo>
                          <a:cubicBezTo>
                            <a:pt x="54" y="78"/>
                            <a:pt x="58" y="79"/>
                            <a:pt x="60" y="81"/>
                          </a:cubicBezTo>
                          <a:cubicBezTo>
                            <a:pt x="63" y="87"/>
                            <a:pt x="57" y="83"/>
                            <a:pt x="55" y="8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46" name="Freeform 894">
                      <a:extLst>
                        <a:ext uri="{FF2B5EF4-FFF2-40B4-BE49-F238E27FC236}">
                          <a16:creationId xmlns:a16="http://schemas.microsoft.com/office/drawing/2014/main" id="{D4AA05E3-A7D8-4A80-862A-95837A9D6B05}"/>
                        </a:ext>
                      </a:extLst>
                    </p:cNvPr>
                    <p:cNvSpPr>
                      <a:spLocks/>
                    </p:cNvSpPr>
                    <p:nvPr/>
                  </p:nvSpPr>
                  <p:spPr bwMode="auto">
                    <a:xfrm>
                      <a:off x="6275235" y="3020110"/>
                      <a:ext cx="1588" cy="0"/>
                    </a:xfrm>
                    <a:custGeom>
                      <a:avLst/>
                      <a:gdLst>
                        <a:gd name="T0" fmla="*/ 0 w 1"/>
                        <a:gd name="T1" fmla="*/ 1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lnTo>
                            <a:pt x="1" y="0"/>
                          </a:lnTo>
                          <a:lnTo>
                            <a:pt x="0" y="0"/>
                          </a:lnTo>
                          <a:lnTo>
                            <a:pt x="0" y="0"/>
                          </a:lnTo>
                          <a:lnTo>
                            <a:pt x="0" y="0"/>
                          </a:ln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47" name="Freeform 895">
                      <a:extLst>
                        <a:ext uri="{FF2B5EF4-FFF2-40B4-BE49-F238E27FC236}">
                          <a16:creationId xmlns:a16="http://schemas.microsoft.com/office/drawing/2014/main" id="{E8EB5B69-8127-41D6-9FD8-69E4C5306C59}"/>
                        </a:ext>
                      </a:extLst>
                    </p:cNvPr>
                    <p:cNvSpPr>
                      <a:spLocks/>
                    </p:cNvSpPr>
                    <p:nvPr/>
                  </p:nvSpPr>
                  <p:spPr bwMode="auto">
                    <a:xfrm>
                      <a:off x="6146648" y="2897871"/>
                      <a:ext cx="1588" cy="1588"/>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1" y="1"/>
                            <a:pt x="0" y="1"/>
                            <a:pt x="1"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48" name="Freeform 896">
                      <a:extLst>
                        <a:ext uri="{FF2B5EF4-FFF2-40B4-BE49-F238E27FC236}">
                          <a16:creationId xmlns:a16="http://schemas.microsoft.com/office/drawing/2014/main" id="{B6A96E59-C57B-4F18-85D6-B31AC989ECEC}"/>
                        </a:ext>
                      </a:extLst>
                    </p:cNvPr>
                    <p:cNvSpPr>
                      <a:spLocks/>
                    </p:cNvSpPr>
                    <p:nvPr/>
                  </p:nvSpPr>
                  <p:spPr bwMode="auto">
                    <a:xfrm>
                      <a:off x="6143473" y="2874058"/>
                      <a:ext cx="100013" cy="57151"/>
                    </a:xfrm>
                    <a:custGeom>
                      <a:avLst/>
                      <a:gdLst>
                        <a:gd name="T0" fmla="*/ 1 w 92"/>
                        <a:gd name="T1" fmla="*/ 38 h 54"/>
                        <a:gd name="T2" fmla="*/ 7 w 92"/>
                        <a:gd name="T3" fmla="*/ 40 h 54"/>
                        <a:gd name="T4" fmla="*/ 10 w 92"/>
                        <a:gd name="T5" fmla="*/ 46 h 54"/>
                        <a:gd name="T6" fmla="*/ 23 w 92"/>
                        <a:gd name="T7" fmla="*/ 48 h 54"/>
                        <a:gd name="T8" fmla="*/ 33 w 92"/>
                        <a:gd name="T9" fmla="*/ 41 h 54"/>
                        <a:gd name="T10" fmla="*/ 57 w 92"/>
                        <a:gd name="T11" fmla="*/ 45 h 54"/>
                        <a:gd name="T12" fmla="*/ 63 w 92"/>
                        <a:gd name="T13" fmla="*/ 34 h 54"/>
                        <a:gd name="T14" fmla="*/ 66 w 92"/>
                        <a:gd name="T15" fmla="*/ 29 h 54"/>
                        <a:gd name="T16" fmla="*/ 68 w 92"/>
                        <a:gd name="T17" fmla="*/ 23 h 54"/>
                        <a:gd name="T18" fmla="*/ 80 w 92"/>
                        <a:gd name="T19" fmla="*/ 16 h 54"/>
                        <a:gd name="T20" fmla="*/ 92 w 92"/>
                        <a:gd name="T21" fmla="*/ 9 h 54"/>
                        <a:gd name="T22" fmla="*/ 87 w 92"/>
                        <a:gd name="T23" fmla="*/ 3 h 54"/>
                        <a:gd name="T24" fmla="*/ 83 w 92"/>
                        <a:gd name="T25" fmla="*/ 1 h 54"/>
                        <a:gd name="T26" fmla="*/ 80 w 92"/>
                        <a:gd name="T27" fmla="*/ 5 h 54"/>
                        <a:gd name="T28" fmla="*/ 72 w 92"/>
                        <a:gd name="T29" fmla="*/ 7 h 54"/>
                        <a:gd name="T30" fmla="*/ 49 w 92"/>
                        <a:gd name="T31" fmla="*/ 10 h 54"/>
                        <a:gd name="T32" fmla="*/ 40 w 92"/>
                        <a:gd name="T33" fmla="*/ 18 h 54"/>
                        <a:gd name="T34" fmla="*/ 29 w 92"/>
                        <a:gd name="T35" fmla="*/ 16 h 54"/>
                        <a:gd name="T36" fmla="*/ 21 w 92"/>
                        <a:gd name="T37" fmla="*/ 14 h 54"/>
                        <a:gd name="T38" fmla="*/ 13 w 92"/>
                        <a:gd name="T39" fmla="*/ 13 h 54"/>
                        <a:gd name="T40" fmla="*/ 10 w 92"/>
                        <a:gd name="T41" fmla="*/ 17 h 54"/>
                        <a:gd name="T42" fmla="*/ 4 w 92"/>
                        <a:gd name="T43" fmla="*/ 22 h 54"/>
                        <a:gd name="T44" fmla="*/ 4 w 92"/>
                        <a:gd name="T45" fmla="*/ 22 h 54"/>
                        <a:gd name="T46" fmla="*/ 1 w 92"/>
                        <a:gd name="T47"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 h="54">
                          <a:moveTo>
                            <a:pt x="1" y="38"/>
                          </a:moveTo>
                          <a:cubicBezTo>
                            <a:pt x="2" y="42"/>
                            <a:pt x="4" y="39"/>
                            <a:pt x="7" y="40"/>
                          </a:cubicBezTo>
                          <a:cubicBezTo>
                            <a:pt x="10" y="41"/>
                            <a:pt x="12" y="43"/>
                            <a:pt x="10" y="46"/>
                          </a:cubicBezTo>
                          <a:cubicBezTo>
                            <a:pt x="15" y="44"/>
                            <a:pt x="18" y="47"/>
                            <a:pt x="23" y="48"/>
                          </a:cubicBezTo>
                          <a:cubicBezTo>
                            <a:pt x="28" y="48"/>
                            <a:pt x="29" y="43"/>
                            <a:pt x="33" y="41"/>
                          </a:cubicBezTo>
                          <a:cubicBezTo>
                            <a:pt x="41" y="38"/>
                            <a:pt x="51" y="54"/>
                            <a:pt x="57" y="45"/>
                          </a:cubicBezTo>
                          <a:cubicBezTo>
                            <a:pt x="59" y="41"/>
                            <a:pt x="60" y="38"/>
                            <a:pt x="63" y="34"/>
                          </a:cubicBezTo>
                          <a:cubicBezTo>
                            <a:pt x="65" y="33"/>
                            <a:pt x="66" y="32"/>
                            <a:pt x="66" y="29"/>
                          </a:cubicBezTo>
                          <a:cubicBezTo>
                            <a:pt x="67" y="27"/>
                            <a:pt x="66" y="26"/>
                            <a:pt x="68" y="23"/>
                          </a:cubicBezTo>
                          <a:cubicBezTo>
                            <a:pt x="71" y="19"/>
                            <a:pt x="75" y="18"/>
                            <a:pt x="80" y="16"/>
                          </a:cubicBezTo>
                          <a:cubicBezTo>
                            <a:pt x="85" y="15"/>
                            <a:pt x="89" y="12"/>
                            <a:pt x="92" y="9"/>
                          </a:cubicBezTo>
                          <a:cubicBezTo>
                            <a:pt x="90" y="7"/>
                            <a:pt x="89" y="5"/>
                            <a:pt x="87" y="3"/>
                          </a:cubicBezTo>
                          <a:cubicBezTo>
                            <a:pt x="85" y="1"/>
                            <a:pt x="85" y="0"/>
                            <a:pt x="83" y="1"/>
                          </a:cubicBezTo>
                          <a:cubicBezTo>
                            <a:pt x="82" y="1"/>
                            <a:pt x="81" y="4"/>
                            <a:pt x="80" y="5"/>
                          </a:cubicBezTo>
                          <a:cubicBezTo>
                            <a:pt x="77" y="6"/>
                            <a:pt x="75" y="7"/>
                            <a:pt x="72" y="7"/>
                          </a:cubicBezTo>
                          <a:cubicBezTo>
                            <a:pt x="65" y="8"/>
                            <a:pt x="55" y="6"/>
                            <a:pt x="49" y="10"/>
                          </a:cubicBezTo>
                          <a:cubicBezTo>
                            <a:pt x="46" y="13"/>
                            <a:pt x="44" y="17"/>
                            <a:pt x="40" y="18"/>
                          </a:cubicBezTo>
                          <a:cubicBezTo>
                            <a:pt x="36" y="18"/>
                            <a:pt x="32" y="17"/>
                            <a:pt x="29" y="16"/>
                          </a:cubicBezTo>
                          <a:cubicBezTo>
                            <a:pt x="27" y="15"/>
                            <a:pt x="24" y="14"/>
                            <a:pt x="21" y="14"/>
                          </a:cubicBezTo>
                          <a:cubicBezTo>
                            <a:pt x="20" y="14"/>
                            <a:pt x="15" y="12"/>
                            <a:pt x="13" y="13"/>
                          </a:cubicBezTo>
                          <a:cubicBezTo>
                            <a:pt x="12" y="13"/>
                            <a:pt x="11" y="16"/>
                            <a:pt x="10" y="17"/>
                          </a:cubicBezTo>
                          <a:cubicBezTo>
                            <a:pt x="8" y="19"/>
                            <a:pt x="6" y="21"/>
                            <a:pt x="4" y="22"/>
                          </a:cubicBezTo>
                          <a:cubicBezTo>
                            <a:pt x="5" y="22"/>
                            <a:pt x="7" y="21"/>
                            <a:pt x="4" y="22"/>
                          </a:cubicBezTo>
                          <a:cubicBezTo>
                            <a:pt x="0" y="25"/>
                            <a:pt x="0" y="34"/>
                            <a:pt x="1" y="38"/>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49" name="Freeform 897">
                      <a:extLst>
                        <a:ext uri="{FF2B5EF4-FFF2-40B4-BE49-F238E27FC236}">
                          <a16:creationId xmlns:a16="http://schemas.microsoft.com/office/drawing/2014/main" id="{238EECAC-FD68-4D7D-B05B-3E5B2097AEC0}"/>
                        </a:ext>
                      </a:extLst>
                    </p:cNvPr>
                    <p:cNvSpPr>
                      <a:spLocks/>
                    </p:cNvSpPr>
                    <p:nvPr/>
                  </p:nvSpPr>
                  <p:spPr bwMode="auto">
                    <a:xfrm>
                      <a:off x="6030760" y="2789920"/>
                      <a:ext cx="233363" cy="100014"/>
                    </a:xfrm>
                    <a:custGeom>
                      <a:avLst/>
                      <a:gdLst>
                        <a:gd name="T0" fmla="*/ 78 w 217"/>
                        <a:gd name="T1" fmla="*/ 50 h 94"/>
                        <a:gd name="T2" fmla="*/ 63 w 217"/>
                        <a:gd name="T3" fmla="*/ 54 h 94"/>
                        <a:gd name="T4" fmla="*/ 52 w 217"/>
                        <a:gd name="T5" fmla="*/ 56 h 94"/>
                        <a:gd name="T6" fmla="*/ 38 w 217"/>
                        <a:gd name="T7" fmla="*/ 58 h 94"/>
                        <a:gd name="T8" fmla="*/ 26 w 217"/>
                        <a:gd name="T9" fmla="*/ 55 h 94"/>
                        <a:gd name="T10" fmla="*/ 16 w 217"/>
                        <a:gd name="T11" fmla="*/ 63 h 94"/>
                        <a:gd name="T12" fmla="*/ 12 w 217"/>
                        <a:gd name="T13" fmla="*/ 59 h 94"/>
                        <a:gd name="T14" fmla="*/ 4 w 217"/>
                        <a:gd name="T15" fmla="*/ 56 h 94"/>
                        <a:gd name="T16" fmla="*/ 1 w 217"/>
                        <a:gd name="T17" fmla="*/ 60 h 94"/>
                        <a:gd name="T18" fmla="*/ 0 w 217"/>
                        <a:gd name="T19" fmla="*/ 65 h 94"/>
                        <a:gd name="T20" fmla="*/ 10 w 217"/>
                        <a:gd name="T21" fmla="*/ 75 h 94"/>
                        <a:gd name="T22" fmla="*/ 20 w 217"/>
                        <a:gd name="T23" fmla="*/ 73 h 94"/>
                        <a:gd name="T24" fmla="*/ 33 w 217"/>
                        <a:gd name="T25" fmla="*/ 78 h 94"/>
                        <a:gd name="T26" fmla="*/ 47 w 217"/>
                        <a:gd name="T27" fmla="*/ 73 h 94"/>
                        <a:gd name="T28" fmla="*/ 66 w 217"/>
                        <a:gd name="T29" fmla="*/ 69 h 94"/>
                        <a:gd name="T30" fmla="*/ 76 w 217"/>
                        <a:gd name="T31" fmla="*/ 71 h 94"/>
                        <a:gd name="T32" fmla="*/ 80 w 217"/>
                        <a:gd name="T33" fmla="*/ 82 h 94"/>
                        <a:gd name="T34" fmla="*/ 102 w 217"/>
                        <a:gd name="T35" fmla="*/ 87 h 94"/>
                        <a:gd name="T36" fmla="*/ 125 w 217"/>
                        <a:gd name="T37" fmla="*/ 89 h 94"/>
                        <a:gd name="T38" fmla="*/ 136 w 217"/>
                        <a:gd name="T39" fmla="*/ 91 h 94"/>
                        <a:gd name="T40" fmla="*/ 144 w 217"/>
                        <a:gd name="T41" fmla="*/ 93 h 94"/>
                        <a:gd name="T42" fmla="*/ 152 w 217"/>
                        <a:gd name="T43" fmla="*/ 86 h 94"/>
                        <a:gd name="T44" fmla="*/ 162 w 217"/>
                        <a:gd name="T45" fmla="*/ 84 h 94"/>
                        <a:gd name="T46" fmla="*/ 184 w 217"/>
                        <a:gd name="T47" fmla="*/ 79 h 94"/>
                        <a:gd name="T48" fmla="*/ 194 w 217"/>
                        <a:gd name="T49" fmla="*/ 72 h 94"/>
                        <a:gd name="T50" fmla="*/ 194 w 217"/>
                        <a:gd name="T51" fmla="*/ 63 h 94"/>
                        <a:gd name="T52" fmla="*/ 199 w 217"/>
                        <a:gd name="T53" fmla="*/ 56 h 94"/>
                        <a:gd name="T54" fmla="*/ 199 w 217"/>
                        <a:gd name="T55" fmla="*/ 48 h 94"/>
                        <a:gd name="T56" fmla="*/ 214 w 217"/>
                        <a:gd name="T57" fmla="*/ 46 h 94"/>
                        <a:gd name="T58" fmla="*/ 216 w 217"/>
                        <a:gd name="T59" fmla="*/ 40 h 94"/>
                        <a:gd name="T60" fmla="*/ 217 w 217"/>
                        <a:gd name="T61" fmla="*/ 35 h 94"/>
                        <a:gd name="T62" fmla="*/ 214 w 217"/>
                        <a:gd name="T63" fmla="*/ 32 h 94"/>
                        <a:gd name="T64" fmla="*/ 208 w 217"/>
                        <a:gd name="T65" fmla="*/ 23 h 94"/>
                        <a:gd name="T66" fmla="*/ 208 w 217"/>
                        <a:gd name="T67" fmla="*/ 19 h 94"/>
                        <a:gd name="T68" fmla="*/ 210 w 217"/>
                        <a:gd name="T69" fmla="*/ 14 h 94"/>
                        <a:gd name="T70" fmla="*/ 196 w 217"/>
                        <a:gd name="T71" fmla="*/ 10 h 94"/>
                        <a:gd name="T72" fmla="*/ 180 w 217"/>
                        <a:gd name="T73" fmla="*/ 7 h 94"/>
                        <a:gd name="T74" fmla="*/ 169 w 217"/>
                        <a:gd name="T75" fmla="*/ 4 h 94"/>
                        <a:gd name="T76" fmla="*/ 154 w 217"/>
                        <a:gd name="T77" fmla="*/ 8 h 94"/>
                        <a:gd name="T78" fmla="*/ 141 w 217"/>
                        <a:gd name="T79" fmla="*/ 18 h 94"/>
                        <a:gd name="T80" fmla="*/ 122 w 217"/>
                        <a:gd name="T81" fmla="*/ 12 h 94"/>
                        <a:gd name="T82" fmla="*/ 114 w 217"/>
                        <a:gd name="T83" fmla="*/ 19 h 94"/>
                        <a:gd name="T84" fmla="*/ 109 w 217"/>
                        <a:gd name="T85" fmla="*/ 23 h 94"/>
                        <a:gd name="T86" fmla="*/ 105 w 217"/>
                        <a:gd name="T87" fmla="*/ 28 h 94"/>
                        <a:gd name="T88" fmla="*/ 93 w 217"/>
                        <a:gd name="T89" fmla="*/ 35 h 94"/>
                        <a:gd name="T90" fmla="*/ 97 w 217"/>
                        <a:gd name="T91" fmla="*/ 50 h 94"/>
                        <a:gd name="T92" fmla="*/ 78 w 217"/>
                        <a:gd name="T93" fmla="*/ 5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7" h="94">
                          <a:moveTo>
                            <a:pt x="78" y="50"/>
                          </a:moveTo>
                          <a:cubicBezTo>
                            <a:pt x="73" y="51"/>
                            <a:pt x="69" y="53"/>
                            <a:pt x="63" y="54"/>
                          </a:cubicBezTo>
                          <a:cubicBezTo>
                            <a:pt x="59" y="54"/>
                            <a:pt x="56" y="54"/>
                            <a:pt x="52" y="56"/>
                          </a:cubicBezTo>
                          <a:cubicBezTo>
                            <a:pt x="47" y="58"/>
                            <a:pt x="43" y="61"/>
                            <a:pt x="38" y="58"/>
                          </a:cubicBezTo>
                          <a:cubicBezTo>
                            <a:pt x="33" y="55"/>
                            <a:pt x="31" y="50"/>
                            <a:pt x="26" y="55"/>
                          </a:cubicBezTo>
                          <a:cubicBezTo>
                            <a:pt x="23" y="58"/>
                            <a:pt x="21" y="65"/>
                            <a:pt x="16" y="63"/>
                          </a:cubicBezTo>
                          <a:cubicBezTo>
                            <a:pt x="14" y="62"/>
                            <a:pt x="13" y="60"/>
                            <a:pt x="12" y="59"/>
                          </a:cubicBezTo>
                          <a:cubicBezTo>
                            <a:pt x="10" y="56"/>
                            <a:pt x="7" y="56"/>
                            <a:pt x="4" y="56"/>
                          </a:cubicBezTo>
                          <a:cubicBezTo>
                            <a:pt x="0" y="56"/>
                            <a:pt x="1" y="57"/>
                            <a:pt x="1" y="60"/>
                          </a:cubicBezTo>
                          <a:cubicBezTo>
                            <a:pt x="1" y="62"/>
                            <a:pt x="0" y="63"/>
                            <a:pt x="0" y="65"/>
                          </a:cubicBezTo>
                          <a:cubicBezTo>
                            <a:pt x="0" y="70"/>
                            <a:pt x="6" y="73"/>
                            <a:pt x="10" y="75"/>
                          </a:cubicBezTo>
                          <a:cubicBezTo>
                            <a:pt x="15" y="77"/>
                            <a:pt x="15" y="75"/>
                            <a:pt x="20" y="73"/>
                          </a:cubicBezTo>
                          <a:cubicBezTo>
                            <a:pt x="25" y="70"/>
                            <a:pt x="28" y="76"/>
                            <a:pt x="33" y="78"/>
                          </a:cubicBezTo>
                          <a:cubicBezTo>
                            <a:pt x="39" y="79"/>
                            <a:pt x="42" y="76"/>
                            <a:pt x="47" y="73"/>
                          </a:cubicBezTo>
                          <a:cubicBezTo>
                            <a:pt x="53" y="70"/>
                            <a:pt x="60" y="70"/>
                            <a:pt x="66" y="69"/>
                          </a:cubicBezTo>
                          <a:cubicBezTo>
                            <a:pt x="70" y="69"/>
                            <a:pt x="73" y="68"/>
                            <a:pt x="76" y="71"/>
                          </a:cubicBezTo>
                          <a:cubicBezTo>
                            <a:pt x="78" y="74"/>
                            <a:pt x="77" y="80"/>
                            <a:pt x="80" y="82"/>
                          </a:cubicBezTo>
                          <a:cubicBezTo>
                            <a:pt x="88" y="86"/>
                            <a:pt x="93" y="87"/>
                            <a:pt x="102" y="87"/>
                          </a:cubicBezTo>
                          <a:cubicBezTo>
                            <a:pt x="110" y="86"/>
                            <a:pt x="118" y="88"/>
                            <a:pt x="125" y="89"/>
                          </a:cubicBezTo>
                          <a:cubicBezTo>
                            <a:pt x="129" y="90"/>
                            <a:pt x="132" y="90"/>
                            <a:pt x="136" y="91"/>
                          </a:cubicBezTo>
                          <a:cubicBezTo>
                            <a:pt x="139" y="92"/>
                            <a:pt x="142" y="94"/>
                            <a:pt x="144" y="93"/>
                          </a:cubicBezTo>
                          <a:cubicBezTo>
                            <a:pt x="147" y="92"/>
                            <a:pt x="149" y="88"/>
                            <a:pt x="152" y="86"/>
                          </a:cubicBezTo>
                          <a:cubicBezTo>
                            <a:pt x="155" y="84"/>
                            <a:pt x="158" y="84"/>
                            <a:pt x="162" y="84"/>
                          </a:cubicBezTo>
                          <a:cubicBezTo>
                            <a:pt x="169" y="83"/>
                            <a:pt x="178" y="84"/>
                            <a:pt x="184" y="79"/>
                          </a:cubicBezTo>
                          <a:cubicBezTo>
                            <a:pt x="187" y="76"/>
                            <a:pt x="192" y="75"/>
                            <a:pt x="194" y="72"/>
                          </a:cubicBezTo>
                          <a:cubicBezTo>
                            <a:pt x="196" y="69"/>
                            <a:pt x="193" y="66"/>
                            <a:pt x="194" y="63"/>
                          </a:cubicBezTo>
                          <a:cubicBezTo>
                            <a:pt x="195" y="60"/>
                            <a:pt x="198" y="59"/>
                            <a:pt x="199" y="56"/>
                          </a:cubicBezTo>
                          <a:cubicBezTo>
                            <a:pt x="201" y="53"/>
                            <a:pt x="199" y="51"/>
                            <a:pt x="199" y="48"/>
                          </a:cubicBezTo>
                          <a:cubicBezTo>
                            <a:pt x="200" y="37"/>
                            <a:pt x="209" y="48"/>
                            <a:pt x="214" y="46"/>
                          </a:cubicBezTo>
                          <a:cubicBezTo>
                            <a:pt x="216" y="44"/>
                            <a:pt x="216" y="42"/>
                            <a:pt x="216" y="40"/>
                          </a:cubicBezTo>
                          <a:cubicBezTo>
                            <a:pt x="216" y="39"/>
                            <a:pt x="217" y="36"/>
                            <a:pt x="217" y="35"/>
                          </a:cubicBezTo>
                          <a:cubicBezTo>
                            <a:pt x="216" y="35"/>
                            <a:pt x="214" y="32"/>
                            <a:pt x="214" y="32"/>
                          </a:cubicBezTo>
                          <a:cubicBezTo>
                            <a:pt x="212" y="29"/>
                            <a:pt x="209" y="26"/>
                            <a:pt x="208" y="23"/>
                          </a:cubicBezTo>
                          <a:cubicBezTo>
                            <a:pt x="208" y="22"/>
                            <a:pt x="208" y="20"/>
                            <a:pt x="208" y="19"/>
                          </a:cubicBezTo>
                          <a:cubicBezTo>
                            <a:pt x="209" y="18"/>
                            <a:pt x="210" y="15"/>
                            <a:pt x="210" y="14"/>
                          </a:cubicBezTo>
                          <a:cubicBezTo>
                            <a:pt x="209" y="10"/>
                            <a:pt x="200" y="8"/>
                            <a:pt x="196" y="10"/>
                          </a:cubicBezTo>
                          <a:cubicBezTo>
                            <a:pt x="190" y="13"/>
                            <a:pt x="187" y="10"/>
                            <a:pt x="180" y="7"/>
                          </a:cubicBezTo>
                          <a:cubicBezTo>
                            <a:pt x="177" y="6"/>
                            <a:pt x="173" y="5"/>
                            <a:pt x="169" y="4"/>
                          </a:cubicBezTo>
                          <a:cubicBezTo>
                            <a:pt x="163" y="1"/>
                            <a:pt x="158" y="0"/>
                            <a:pt x="154" y="8"/>
                          </a:cubicBezTo>
                          <a:cubicBezTo>
                            <a:pt x="152" y="13"/>
                            <a:pt x="148" y="18"/>
                            <a:pt x="141" y="18"/>
                          </a:cubicBezTo>
                          <a:cubicBezTo>
                            <a:pt x="135" y="17"/>
                            <a:pt x="128" y="16"/>
                            <a:pt x="122" y="12"/>
                          </a:cubicBezTo>
                          <a:cubicBezTo>
                            <a:pt x="120" y="16"/>
                            <a:pt x="120" y="19"/>
                            <a:pt x="114" y="19"/>
                          </a:cubicBezTo>
                          <a:cubicBezTo>
                            <a:pt x="111" y="19"/>
                            <a:pt x="110" y="19"/>
                            <a:pt x="109" y="23"/>
                          </a:cubicBezTo>
                          <a:cubicBezTo>
                            <a:pt x="108" y="25"/>
                            <a:pt x="107" y="27"/>
                            <a:pt x="105" y="28"/>
                          </a:cubicBezTo>
                          <a:cubicBezTo>
                            <a:pt x="101" y="31"/>
                            <a:pt x="93" y="30"/>
                            <a:pt x="93" y="35"/>
                          </a:cubicBezTo>
                          <a:cubicBezTo>
                            <a:pt x="92" y="40"/>
                            <a:pt x="98" y="44"/>
                            <a:pt x="97" y="50"/>
                          </a:cubicBezTo>
                          <a:cubicBezTo>
                            <a:pt x="95" y="59"/>
                            <a:pt x="83" y="49"/>
                            <a:pt x="78" y="5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50" name="Freeform 898">
                      <a:extLst>
                        <a:ext uri="{FF2B5EF4-FFF2-40B4-BE49-F238E27FC236}">
                          <a16:creationId xmlns:a16="http://schemas.microsoft.com/office/drawing/2014/main" id="{6A8E8A2B-E41B-4B24-82A8-7295199AC261}"/>
                        </a:ext>
                      </a:extLst>
                    </p:cNvPr>
                    <p:cNvSpPr>
                      <a:spLocks/>
                    </p:cNvSpPr>
                    <p:nvPr/>
                  </p:nvSpPr>
                  <p:spPr bwMode="auto">
                    <a:xfrm>
                      <a:off x="6113310" y="2707369"/>
                      <a:ext cx="201613" cy="96839"/>
                    </a:xfrm>
                    <a:custGeom>
                      <a:avLst/>
                      <a:gdLst>
                        <a:gd name="T0" fmla="*/ 26 w 187"/>
                        <a:gd name="T1" fmla="*/ 68 h 92"/>
                        <a:gd name="T2" fmla="*/ 45 w 187"/>
                        <a:gd name="T3" fmla="*/ 82 h 92"/>
                        <a:gd name="T4" fmla="*/ 53 w 187"/>
                        <a:gd name="T5" fmla="*/ 90 h 92"/>
                        <a:gd name="T6" fmla="*/ 65 w 187"/>
                        <a:gd name="T7" fmla="*/ 92 h 92"/>
                        <a:gd name="T8" fmla="*/ 80 w 187"/>
                        <a:gd name="T9" fmla="*/ 77 h 92"/>
                        <a:gd name="T10" fmla="*/ 99 w 187"/>
                        <a:gd name="T11" fmla="*/ 79 h 92"/>
                        <a:gd name="T12" fmla="*/ 116 w 187"/>
                        <a:gd name="T13" fmla="*/ 86 h 92"/>
                        <a:gd name="T14" fmla="*/ 124 w 187"/>
                        <a:gd name="T15" fmla="*/ 83 h 92"/>
                        <a:gd name="T16" fmla="*/ 130 w 187"/>
                        <a:gd name="T17" fmla="*/ 84 h 92"/>
                        <a:gd name="T18" fmla="*/ 136 w 187"/>
                        <a:gd name="T19" fmla="*/ 88 h 92"/>
                        <a:gd name="T20" fmla="*/ 141 w 187"/>
                        <a:gd name="T21" fmla="*/ 83 h 92"/>
                        <a:gd name="T22" fmla="*/ 151 w 187"/>
                        <a:gd name="T23" fmla="*/ 82 h 92"/>
                        <a:gd name="T24" fmla="*/ 169 w 187"/>
                        <a:gd name="T25" fmla="*/ 72 h 92"/>
                        <a:gd name="T26" fmla="*/ 177 w 187"/>
                        <a:gd name="T27" fmla="*/ 61 h 92"/>
                        <a:gd name="T28" fmla="*/ 187 w 187"/>
                        <a:gd name="T29" fmla="*/ 56 h 92"/>
                        <a:gd name="T30" fmla="*/ 178 w 187"/>
                        <a:gd name="T31" fmla="*/ 44 h 92"/>
                        <a:gd name="T32" fmla="*/ 166 w 187"/>
                        <a:gd name="T33" fmla="*/ 42 h 92"/>
                        <a:gd name="T34" fmla="*/ 156 w 187"/>
                        <a:gd name="T35" fmla="*/ 34 h 92"/>
                        <a:gd name="T36" fmla="*/ 145 w 187"/>
                        <a:gd name="T37" fmla="*/ 27 h 92"/>
                        <a:gd name="T38" fmla="*/ 134 w 187"/>
                        <a:gd name="T39" fmla="*/ 31 h 92"/>
                        <a:gd name="T40" fmla="*/ 124 w 187"/>
                        <a:gd name="T41" fmla="*/ 34 h 92"/>
                        <a:gd name="T42" fmla="*/ 115 w 187"/>
                        <a:gd name="T43" fmla="*/ 23 h 92"/>
                        <a:gd name="T44" fmla="*/ 113 w 187"/>
                        <a:gd name="T45" fmla="*/ 15 h 92"/>
                        <a:gd name="T46" fmla="*/ 88 w 187"/>
                        <a:gd name="T47" fmla="*/ 10 h 92"/>
                        <a:gd name="T48" fmla="*/ 80 w 187"/>
                        <a:gd name="T49" fmla="*/ 5 h 92"/>
                        <a:gd name="T50" fmla="*/ 67 w 187"/>
                        <a:gd name="T51" fmla="*/ 3 h 92"/>
                        <a:gd name="T52" fmla="*/ 60 w 187"/>
                        <a:gd name="T53" fmla="*/ 6 h 92"/>
                        <a:gd name="T54" fmla="*/ 50 w 187"/>
                        <a:gd name="T55" fmla="*/ 10 h 92"/>
                        <a:gd name="T56" fmla="*/ 27 w 187"/>
                        <a:gd name="T57" fmla="*/ 22 h 92"/>
                        <a:gd name="T58" fmla="*/ 14 w 187"/>
                        <a:gd name="T59" fmla="*/ 24 h 92"/>
                        <a:gd name="T60" fmla="*/ 1 w 187"/>
                        <a:gd name="T61" fmla="*/ 31 h 92"/>
                        <a:gd name="T62" fmla="*/ 4 w 187"/>
                        <a:gd name="T63" fmla="*/ 37 h 92"/>
                        <a:gd name="T64" fmla="*/ 7 w 187"/>
                        <a:gd name="T65" fmla="*/ 51 h 92"/>
                        <a:gd name="T66" fmla="*/ 26 w 187"/>
                        <a:gd name="T67" fmla="*/ 6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 h="92">
                          <a:moveTo>
                            <a:pt x="26" y="68"/>
                          </a:moveTo>
                          <a:cubicBezTo>
                            <a:pt x="32" y="73"/>
                            <a:pt x="39" y="77"/>
                            <a:pt x="45" y="82"/>
                          </a:cubicBezTo>
                          <a:cubicBezTo>
                            <a:pt x="47" y="85"/>
                            <a:pt x="49" y="88"/>
                            <a:pt x="53" y="90"/>
                          </a:cubicBezTo>
                          <a:cubicBezTo>
                            <a:pt x="56" y="91"/>
                            <a:pt x="61" y="91"/>
                            <a:pt x="65" y="92"/>
                          </a:cubicBezTo>
                          <a:cubicBezTo>
                            <a:pt x="75" y="92"/>
                            <a:pt x="73" y="81"/>
                            <a:pt x="80" y="77"/>
                          </a:cubicBezTo>
                          <a:cubicBezTo>
                            <a:pt x="87" y="74"/>
                            <a:pt x="93" y="78"/>
                            <a:pt x="99" y="79"/>
                          </a:cubicBezTo>
                          <a:cubicBezTo>
                            <a:pt x="104" y="80"/>
                            <a:pt x="111" y="87"/>
                            <a:pt x="116" y="86"/>
                          </a:cubicBezTo>
                          <a:cubicBezTo>
                            <a:pt x="119" y="85"/>
                            <a:pt x="121" y="82"/>
                            <a:pt x="124" y="83"/>
                          </a:cubicBezTo>
                          <a:cubicBezTo>
                            <a:pt x="126" y="83"/>
                            <a:pt x="128" y="84"/>
                            <a:pt x="130" y="84"/>
                          </a:cubicBezTo>
                          <a:cubicBezTo>
                            <a:pt x="131" y="85"/>
                            <a:pt x="134" y="88"/>
                            <a:pt x="136" y="88"/>
                          </a:cubicBezTo>
                          <a:cubicBezTo>
                            <a:pt x="137" y="88"/>
                            <a:pt x="139" y="84"/>
                            <a:pt x="141" y="83"/>
                          </a:cubicBezTo>
                          <a:cubicBezTo>
                            <a:pt x="144" y="81"/>
                            <a:pt x="148" y="82"/>
                            <a:pt x="151" y="82"/>
                          </a:cubicBezTo>
                          <a:cubicBezTo>
                            <a:pt x="156" y="81"/>
                            <a:pt x="165" y="76"/>
                            <a:pt x="169" y="72"/>
                          </a:cubicBezTo>
                          <a:cubicBezTo>
                            <a:pt x="172" y="68"/>
                            <a:pt x="173" y="64"/>
                            <a:pt x="177" y="61"/>
                          </a:cubicBezTo>
                          <a:cubicBezTo>
                            <a:pt x="180" y="59"/>
                            <a:pt x="184" y="58"/>
                            <a:pt x="187" y="56"/>
                          </a:cubicBezTo>
                          <a:cubicBezTo>
                            <a:pt x="184" y="52"/>
                            <a:pt x="181" y="47"/>
                            <a:pt x="178" y="44"/>
                          </a:cubicBezTo>
                          <a:cubicBezTo>
                            <a:pt x="173" y="40"/>
                            <a:pt x="171" y="42"/>
                            <a:pt x="166" y="42"/>
                          </a:cubicBezTo>
                          <a:cubicBezTo>
                            <a:pt x="160" y="42"/>
                            <a:pt x="158" y="39"/>
                            <a:pt x="156" y="34"/>
                          </a:cubicBezTo>
                          <a:cubicBezTo>
                            <a:pt x="154" y="29"/>
                            <a:pt x="151" y="27"/>
                            <a:pt x="145" y="27"/>
                          </a:cubicBezTo>
                          <a:cubicBezTo>
                            <a:pt x="140" y="26"/>
                            <a:pt x="138" y="28"/>
                            <a:pt x="134" y="31"/>
                          </a:cubicBezTo>
                          <a:cubicBezTo>
                            <a:pt x="131" y="33"/>
                            <a:pt x="128" y="35"/>
                            <a:pt x="124" y="34"/>
                          </a:cubicBezTo>
                          <a:cubicBezTo>
                            <a:pt x="120" y="32"/>
                            <a:pt x="115" y="28"/>
                            <a:pt x="115" y="23"/>
                          </a:cubicBezTo>
                          <a:cubicBezTo>
                            <a:pt x="115" y="19"/>
                            <a:pt x="120" y="17"/>
                            <a:pt x="113" y="15"/>
                          </a:cubicBezTo>
                          <a:cubicBezTo>
                            <a:pt x="105" y="13"/>
                            <a:pt x="96" y="14"/>
                            <a:pt x="88" y="10"/>
                          </a:cubicBezTo>
                          <a:cubicBezTo>
                            <a:pt x="84" y="8"/>
                            <a:pt x="85" y="5"/>
                            <a:pt x="80" y="5"/>
                          </a:cubicBezTo>
                          <a:cubicBezTo>
                            <a:pt x="75" y="5"/>
                            <a:pt x="72" y="4"/>
                            <a:pt x="67" y="3"/>
                          </a:cubicBezTo>
                          <a:cubicBezTo>
                            <a:pt x="62" y="0"/>
                            <a:pt x="63" y="4"/>
                            <a:pt x="60" y="6"/>
                          </a:cubicBezTo>
                          <a:cubicBezTo>
                            <a:pt x="57" y="8"/>
                            <a:pt x="54" y="9"/>
                            <a:pt x="50" y="10"/>
                          </a:cubicBezTo>
                          <a:cubicBezTo>
                            <a:pt x="41" y="12"/>
                            <a:pt x="35" y="17"/>
                            <a:pt x="27" y="22"/>
                          </a:cubicBezTo>
                          <a:cubicBezTo>
                            <a:pt x="23" y="24"/>
                            <a:pt x="19" y="23"/>
                            <a:pt x="14" y="24"/>
                          </a:cubicBezTo>
                          <a:cubicBezTo>
                            <a:pt x="10" y="25"/>
                            <a:pt x="3" y="27"/>
                            <a:pt x="1" y="31"/>
                          </a:cubicBezTo>
                          <a:cubicBezTo>
                            <a:pt x="0" y="34"/>
                            <a:pt x="2" y="35"/>
                            <a:pt x="4" y="37"/>
                          </a:cubicBezTo>
                          <a:cubicBezTo>
                            <a:pt x="9" y="42"/>
                            <a:pt x="5" y="46"/>
                            <a:pt x="7" y="51"/>
                          </a:cubicBezTo>
                          <a:cubicBezTo>
                            <a:pt x="11" y="59"/>
                            <a:pt x="19" y="64"/>
                            <a:pt x="26" y="68"/>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51" name="Freeform 899">
                      <a:extLst>
                        <a:ext uri="{FF2B5EF4-FFF2-40B4-BE49-F238E27FC236}">
                          <a16:creationId xmlns:a16="http://schemas.microsoft.com/office/drawing/2014/main" id="{C5891601-7F7F-4CC6-AE20-BD0E56E52730}"/>
                        </a:ext>
                      </a:extLst>
                    </p:cNvPr>
                    <p:cNvSpPr>
                      <a:spLocks/>
                    </p:cNvSpPr>
                    <p:nvPr/>
                  </p:nvSpPr>
                  <p:spPr bwMode="auto">
                    <a:xfrm>
                      <a:off x="6119660" y="2759757"/>
                      <a:ext cx="1588" cy="3175"/>
                    </a:xfrm>
                    <a:custGeom>
                      <a:avLst/>
                      <a:gdLst>
                        <a:gd name="T0" fmla="*/ 1 w 2"/>
                        <a:gd name="T1" fmla="*/ 1 h 3"/>
                        <a:gd name="T2" fmla="*/ 1 w 2"/>
                        <a:gd name="T3" fmla="*/ 1 h 3"/>
                      </a:gdLst>
                      <a:ahLst/>
                      <a:cxnLst>
                        <a:cxn ang="0">
                          <a:pos x="T0" y="T1"/>
                        </a:cxn>
                        <a:cxn ang="0">
                          <a:pos x="T2" y="T3"/>
                        </a:cxn>
                      </a:cxnLst>
                      <a:rect l="0" t="0" r="r" b="b"/>
                      <a:pathLst>
                        <a:path w="2" h="3">
                          <a:moveTo>
                            <a:pt x="1" y="1"/>
                          </a:moveTo>
                          <a:cubicBezTo>
                            <a:pt x="0" y="0"/>
                            <a:pt x="2" y="3"/>
                            <a:pt x="1"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52" name="Freeform 903">
                      <a:extLst>
                        <a:ext uri="{FF2B5EF4-FFF2-40B4-BE49-F238E27FC236}">
                          <a16:creationId xmlns:a16="http://schemas.microsoft.com/office/drawing/2014/main" id="{E1496F04-5069-4432-A34A-14352280C47D}"/>
                        </a:ext>
                      </a:extLst>
                    </p:cNvPr>
                    <p:cNvSpPr>
                      <a:spLocks/>
                    </p:cNvSpPr>
                    <p:nvPr/>
                  </p:nvSpPr>
                  <p:spPr bwMode="auto">
                    <a:xfrm>
                      <a:off x="6067272" y="3351901"/>
                      <a:ext cx="0" cy="1588"/>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0" y="0"/>
                            <a:pt x="1" y="0"/>
                          </a:cubicBezTo>
                          <a:cubicBezTo>
                            <a:pt x="1" y="0"/>
                            <a:pt x="1" y="0"/>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53" name="Freeform 904">
                      <a:extLst>
                        <a:ext uri="{FF2B5EF4-FFF2-40B4-BE49-F238E27FC236}">
                          <a16:creationId xmlns:a16="http://schemas.microsoft.com/office/drawing/2014/main" id="{8B8BA169-00C1-406C-9695-44A37D964E62}"/>
                        </a:ext>
                      </a:extLst>
                    </p:cNvPr>
                    <p:cNvSpPr>
                      <a:spLocks/>
                    </p:cNvSpPr>
                    <p:nvPr/>
                  </p:nvSpPr>
                  <p:spPr bwMode="auto">
                    <a:xfrm>
                      <a:off x="6064097" y="3351901"/>
                      <a:ext cx="11113" cy="9525"/>
                    </a:xfrm>
                    <a:custGeom>
                      <a:avLst/>
                      <a:gdLst>
                        <a:gd name="T0" fmla="*/ 2 w 10"/>
                        <a:gd name="T1" fmla="*/ 2 h 10"/>
                        <a:gd name="T2" fmla="*/ 9 w 10"/>
                        <a:gd name="T3" fmla="*/ 5 h 10"/>
                        <a:gd name="T4" fmla="*/ 3 w 10"/>
                        <a:gd name="T5" fmla="*/ 1 h 10"/>
                        <a:gd name="T6" fmla="*/ 2 w 10"/>
                        <a:gd name="T7" fmla="*/ 2 h 10"/>
                      </a:gdLst>
                      <a:ahLst/>
                      <a:cxnLst>
                        <a:cxn ang="0">
                          <a:pos x="T0" y="T1"/>
                        </a:cxn>
                        <a:cxn ang="0">
                          <a:pos x="T2" y="T3"/>
                        </a:cxn>
                        <a:cxn ang="0">
                          <a:pos x="T4" y="T5"/>
                        </a:cxn>
                        <a:cxn ang="0">
                          <a:pos x="T6" y="T7"/>
                        </a:cxn>
                      </a:cxnLst>
                      <a:rect l="0" t="0" r="r" b="b"/>
                      <a:pathLst>
                        <a:path w="10" h="10">
                          <a:moveTo>
                            <a:pt x="2" y="2"/>
                          </a:moveTo>
                          <a:cubicBezTo>
                            <a:pt x="0" y="7"/>
                            <a:pt x="7" y="10"/>
                            <a:pt x="9" y="5"/>
                          </a:cubicBezTo>
                          <a:cubicBezTo>
                            <a:pt x="10" y="3"/>
                            <a:pt x="5" y="0"/>
                            <a:pt x="3" y="1"/>
                          </a:cubicBezTo>
                          <a:cubicBezTo>
                            <a:pt x="2" y="2"/>
                            <a:pt x="2" y="2"/>
                            <a:pt x="2" y="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54" name="Rectangle 905">
                      <a:extLst>
                        <a:ext uri="{FF2B5EF4-FFF2-40B4-BE49-F238E27FC236}">
                          <a16:creationId xmlns:a16="http://schemas.microsoft.com/office/drawing/2014/main" id="{D8EC1363-66DB-4402-9DC7-7202F7BD4D8B}"/>
                        </a:ext>
                      </a:extLst>
                    </p:cNvPr>
                    <p:cNvSpPr>
                      <a:spLocks noChangeArrowheads="1"/>
                    </p:cNvSpPr>
                    <p:nvPr/>
                  </p:nvSpPr>
                  <p:spPr bwMode="auto">
                    <a:xfrm>
                      <a:off x="6067272" y="3353489"/>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55" name="Freeform 906">
                      <a:extLst>
                        <a:ext uri="{FF2B5EF4-FFF2-40B4-BE49-F238E27FC236}">
                          <a16:creationId xmlns:a16="http://schemas.microsoft.com/office/drawing/2014/main" id="{240E8757-19BD-42DE-B46E-22A828E5B5CD}"/>
                        </a:ext>
                      </a:extLst>
                    </p:cNvPr>
                    <p:cNvSpPr>
                      <a:spLocks/>
                    </p:cNvSpPr>
                    <p:nvPr/>
                  </p:nvSpPr>
                  <p:spPr bwMode="auto">
                    <a:xfrm>
                      <a:off x="5989485" y="3161399"/>
                      <a:ext cx="0" cy="3175"/>
                    </a:xfrm>
                    <a:custGeom>
                      <a:avLst/>
                      <a:gdLst>
                        <a:gd name="T0" fmla="*/ 1 h 3"/>
                        <a:gd name="T1" fmla="*/ 1 h 3"/>
                      </a:gdLst>
                      <a:ahLst/>
                      <a:cxnLst>
                        <a:cxn ang="0">
                          <a:pos x="0" y="T0"/>
                        </a:cxn>
                        <a:cxn ang="0">
                          <a:pos x="0" y="T1"/>
                        </a:cxn>
                      </a:cxnLst>
                      <a:rect l="0" t="0" r="r" b="b"/>
                      <a:pathLst>
                        <a:path h="3">
                          <a:moveTo>
                            <a:pt x="0" y="1"/>
                          </a:moveTo>
                          <a:cubicBezTo>
                            <a:pt x="0" y="0"/>
                            <a:pt x="0" y="3"/>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56" name="Freeform 907">
                      <a:extLst>
                        <a:ext uri="{FF2B5EF4-FFF2-40B4-BE49-F238E27FC236}">
                          <a16:creationId xmlns:a16="http://schemas.microsoft.com/office/drawing/2014/main" id="{758665E0-526A-4AA0-B62C-AF847A18E8D8}"/>
                        </a:ext>
                      </a:extLst>
                    </p:cNvPr>
                    <p:cNvSpPr>
                      <a:spLocks/>
                    </p:cNvSpPr>
                    <p:nvPr/>
                  </p:nvSpPr>
                  <p:spPr bwMode="auto">
                    <a:xfrm>
                      <a:off x="5983135" y="3088373"/>
                      <a:ext cx="52388" cy="85726"/>
                    </a:xfrm>
                    <a:custGeom>
                      <a:avLst/>
                      <a:gdLst>
                        <a:gd name="T0" fmla="*/ 12 w 49"/>
                        <a:gd name="T1" fmla="*/ 77 h 81"/>
                        <a:gd name="T2" fmla="*/ 15 w 49"/>
                        <a:gd name="T3" fmla="*/ 81 h 81"/>
                        <a:gd name="T4" fmla="*/ 21 w 49"/>
                        <a:gd name="T5" fmla="*/ 81 h 81"/>
                        <a:gd name="T6" fmla="*/ 24 w 49"/>
                        <a:gd name="T7" fmla="*/ 76 h 81"/>
                        <a:gd name="T8" fmla="*/ 26 w 49"/>
                        <a:gd name="T9" fmla="*/ 71 h 81"/>
                        <a:gd name="T10" fmla="*/ 36 w 49"/>
                        <a:gd name="T11" fmla="*/ 73 h 81"/>
                        <a:gd name="T12" fmla="*/ 41 w 49"/>
                        <a:gd name="T13" fmla="*/ 70 h 81"/>
                        <a:gd name="T14" fmla="*/ 44 w 49"/>
                        <a:gd name="T15" fmla="*/ 59 h 81"/>
                        <a:gd name="T16" fmla="*/ 45 w 49"/>
                        <a:gd name="T17" fmla="*/ 47 h 81"/>
                        <a:gd name="T18" fmla="*/ 48 w 49"/>
                        <a:gd name="T19" fmla="*/ 31 h 81"/>
                        <a:gd name="T20" fmla="*/ 48 w 49"/>
                        <a:gd name="T21" fmla="*/ 21 h 81"/>
                        <a:gd name="T22" fmla="*/ 45 w 49"/>
                        <a:gd name="T23" fmla="*/ 16 h 81"/>
                        <a:gd name="T24" fmla="*/ 41 w 49"/>
                        <a:gd name="T25" fmla="*/ 11 h 81"/>
                        <a:gd name="T26" fmla="*/ 40 w 49"/>
                        <a:gd name="T27" fmla="*/ 4 h 81"/>
                        <a:gd name="T28" fmla="*/ 29 w 49"/>
                        <a:gd name="T29" fmla="*/ 2 h 81"/>
                        <a:gd name="T30" fmla="*/ 18 w 49"/>
                        <a:gd name="T31" fmla="*/ 9 h 81"/>
                        <a:gd name="T32" fmla="*/ 9 w 49"/>
                        <a:gd name="T33" fmla="*/ 16 h 81"/>
                        <a:gd name="T34" fmla="*/ 1 w 49"/>
                        <a:gd name="T35" fmla="*/ 16 h 81"/>
                        <a:gd name="T36" fmla="*/ 1 w 49"/>
                        <a:gd name="T37" fmla="*/ 22 h 81"/>
                        <a:gd name="T38" fmla="*/ 5 w 49"/>
                        <a:gd name="T39" fmla="*/ 25 h 81"/>
                        <a:gd name="T40" fmla="*/ 10 w 49"/>
                        <a:gd name="T41" fmla="*/ 36 h 81"/>
                        <a:gd name="T42" fmla="*/ 7 w 49"/>
                        <a:gd name="T43" fmla="*/ 42 h 81"/>
                        <a:gd name="T44" fmla="*/ 10 w 49"/>
                        <a:gd name="T45" fmla="*/ 48 h 81"/>
                        <a:gd name="T46" fmla="*/ 7 w 49"/>
                        <a:gd name="T47" fmla="*/ 60 h 81"/>
                        <a:gd name="T48" fmla="*/ 6 w 49"/>
                        <a:gd name="T49" fmla="*/ 70 h 81"/>
                        <a:gd name="T50" fmla="*/ 8 w 49"/>
                        <a:gd name="T51" fmla="*/ 75 h 81"/>
                        <a:gd name="T52" fmla="*/ 12 w 49"/>
                        <a:gd name="T53" fmla="*/ 7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 h="81">
                          <a:moveTo>
                            <a:pt x="12" y="77"/>
                          </a:moveTo>
                          <a:cubicBezTo>
                            <a:pt x="14" y="78"/>
                            <a:pt x="13" y="80"/>
                            <a:pt x="15" y="81"/>
                          </a:cubicBezTo>
                          <a:cubicBezTo>
                            <a:pt x="16" y="81"/>
                            <a:pt x="19" y="81"/>
                            <a:pt x="21" y="81"/>
                          </a:cubicBezTo>
                          <a:cubicBezTo>
                            <a:pt x="22" y="80"/>
                            <a:pt x="23" y="78"/>
                            <a:pt x="24" y="76"/>
                          </a:cubicBezTo>
                          <a:cubicBezTo>
                            <a:pt x="26" y="74"/>
                            <a:pt x="25" y="74"/>
                            <a:pt x="26" y="71"/>
                          </a:cubicBezTo>
                          <a:cubicBezTo>
                            <a:pt x="27" y="66"/>
                            <a:pt x="33" y="71"/>
                            <a:pt x="36" y="73"/>
                          </a:cubicBezTo>
                          <a:cubicBezTo>
                            <a:pt x="39" y="75"/>
                            <a:pt x="41" y="74"/>
                            <a:pt x="41" y="70"/>
                          </a:cubicBezTo>
                          <a:cubicBezTo>
                            <a:pt x="42" y="66"/>
                            <a:pt x="43" y="63"/>
                            <a:pt x="44" y="59"/>
                          </a:cubicBezTo>
                          <a:cubicBezTo>
                            <a:pt x="45" y="55"/>
                            <a:pt x="45" y="51"/>
                            <a:pt x="45" y="47"/>
                          </a:cubicBezTo>
                          <a:cubicBezTo>
                            <a:pt x="45" y="41"/>
                            <a:pt x="47" y="36"/>
                            <a:pt x="48" y="31"/>
                          </a:cubicBezTo>
                          <a:cubicBezTo>
                            <a:pt x="48" y="28"/>
                            <a:pt x="49" y="24"/>
                            <a:pt x="48" y="21"/>
                          </a:cubicBezTo>
                          <a:cubicBezTo>
                            <a:pt x="47" y="19"/>
                            <a:pt x="46" y="17"/>
                            <a:pt x="45" y="16"/>
                          </a:cubicBezTo>
                          <a:cubicBezTo>
                            <a:pt x="44" y="14"/>
                            <a:pt x="42" y="13"/>
                            <a:pt x="41" y="11"/>
                          </a:cubicBezTo>
                          <a:cubicBezTo>
                            <a:pt x="40" y="9"/>
                            <a:pt x="42" y="7"/>
                            <a:pt x="40" y="4"/>
                          </a:cubicBezTo>
                          <a:cubicBezTo>
                            <a:pt x="38" y="1"/>
                            <a:pt x="33" y="0"/>
                            <a:pt x="29" y="2"/>
                          </a:cubicBezTo>
                          <a:cubicBezTo>
                            <a:pt x="26" y="4"/>
                            <a:pt x="22" y="6"/>
                            <a:pt x="18" y="9"/>
                          </a:cubicBezTo>
                          <a:cubicBezTo>
                            <a:pt x="15" y="12"/>
                            <a:pt x="14" y="16"/>
                            <a:pt x="9" y="16"/>
                          </a:cubicBezTo>
                          <a:cubicBezTo>
                            <a:pt x="5" y="16"/>
                            <a:pt x="2" y="12"/>
                            <a:pt x="1" y="16"/>
                          </a:cubicBezTo>
                          <a:cubicBezTo>
                            <a:pt x="0" y="18"/>
                            <a:pt x="0" y="21"/>
                            <a:pt x="1" y="22"/>
                          </a:cubicBezTo>
                          <a:cubicBezTo>
                            <a:pt x="2" y="25"/>
                            <a:pt x="3" y="24"/>
                            <a:pt x="5" y="25"/>
                          </a:cubicBezTo>
                          <a:cubicBezTo>
                            <a:pt x="9" y="27"/>
                            <a:pt x="11" y="32"/>
                            <a:pt x="10" y="36"/>
                          </a:cubicBezTo>
                          <a:cubicBezTo>
                            <a:pt x="9" y="39"/>
                            <a:pt x="7" y="40"/>
                            <a:pt x="7" y="42"/>
                          </a:cubicBezTo>
                          <a:cubicBezTo>
                            <a:pt x="7" y="45"/>
                            <a:pt x="9" y="46"/>
                            <a:pt x="10" y="48"/>
                          </a:cubicBezTo>
                          <a:cubicBezTo>
                            <a:pt x="14" y="54"/>
                            <a:pt x="10" y="56"/>
                            <a:pt x="7" y="60"/>
                          </a:cubicBezTo>
                          <a:cubicBezTo>
                            <a:pt x="6" y="63"/>
                            <a:pt x="5" y="67"/>
                            <a:pt x="6" y="70"/>
                          </a:cubicBezTo>
                          <a:cubicBezTo>
                            <a:pt x="6" y="72"/>
                            <a:pt x="7" y="74"/>
                            <a:pt x="8" y="75"/>
                          </a:cubicBezTo>
                          <a:cubicBezTo>
                            <a:pt x="9" y="76"/>
                            <a:pt x="11" y="76"/>
                            <a:pt x="12" y="77"/>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57" name="Freeform 909">
                      <a:extLst>
                        <a:ext uri="{FF2B5EF4-FFF2-40B4-BE49-F238E27FC236}">
                          <a16:creationId xmlns:a16="http://schemas.microsoft.com/office/drawing/2014/main" id="{885C8E82-5053-4DB1-A254-E92F2BEC4891}"/>
                        </a:ext>
                      </a:extLst>
                    </p:cNvPr>
                    <p:cNvSpPr>
                      <a:spLocks/>
                    </p:cNvSpPr>
                    <p:nvPr/>
                  </p:nvSpPr>
                  <p:spPr bwMode="auto">
                    <a:xfrm>
                      <a:off x="5992660" y="3020110"/>
                      <a:ext cx="34925" cy="63501"/>
                    </a:xfrm>
                    <a:custGeom>
                      <a:avLst/>
                      <a:gdLst>
                        <a:gd name="T0" fmla="*/ 23 w 33"/>
                        <a:gd name="T1" fmla="*/ 13 h 59"/>
                        <a:gd name="T2" fmla="*/ 23 w 33"/>
                        <a:gd name="T3" fmla="*/ 13 h 59"/>
                        <a:gd name="T4" fmla="*/ 23 w 33"/>
                        <a:gd name="T5" fmla="*/ 13 h 59"/>
                        <a:gd name="T6" fmla="*/ 15 w 33"/>
                        <a:gd name="T7" fmla="*/ 15 h 59"/>
                        <a:gd name="T8" fmla="*/ 8 w 33"/>
                        <a:gd name="T9" fmla="*/ 20 h 59"/>
                        <a:gd name="T10" fmla="*/ 5 w 33"/>
                        <a:gd name="T11" fmla="*/ 37 h 59"/>
                        <a:gd name="T12" fmla="*/ 8 w 33"/>
                        <a:gd name="T13" fmla="*/ 42 h 59"/>
                        <a:gd name="T14" fmla="*/ 8 w 33"/>
                        <a:gd name="T15" fmla="*/ 48 h 59"/>
                        <a:gd name="T16" fmla="*/ 11 w 33"/>
                        <a:gd name="T17" fmla="*/ 51 h 59"/>
                        <a:gd name="T18" fmla="*/ 11 w 33"/>
                        <a:gd name="T19" fmla="*/ 54 h 59"/>
                        <a:gd name="T20" fmla="*/ 15 w 33"/>
                        <a:gd name="T21" fmla="*/ 56 h 59"/>
                        <a:gd name="T22" fmla="*/ 20 w 33"/>
                        <a:gd name="T23" fmla="*/ 58 h 59"/>
                        <a:gd name="T24" fmla="*/ 22 w 33"/>
                        <a:gd name="T25" fmla="*/ 57 h 59"/>
                        <a:gd name="T26" fmla="*/ 22 w 33"/>
                        <a:gd name="T27" fmla="*/ 52 h 59"/>
                        <a:gd name="T28" fmla="*/ 26 w 33"/>
                        <a:gd name="T29" fmla="*/ 41 h 59"/>
                        <a:gd name="T30" fmla="*/ 31 w 33"/>
                        <a:gd name="T31" fmla="*/ 20 h 59"/>
                        <a:gd name="T32" fmla="*/ 30 w 33"/>
                        <a:gd name="T33" fmla="*/ 3 h 59"/>
                        <a:gd name="T34" fmla="*/ 26 w 33"/>
                        <a:gd name="T35" fmla="*/ 7 h 59"/>
                        <a:gd name="T36" fmla="*/ 23 w 33"/>
                        <a:gd name="T37" fmla="*/ 1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59">
                          <a:moveTo>
                            <a:pt x="23" y="13"/>
                          </a:moveTo>
                          <a:cubicBezTo>
                            <a:pt x="24" y="13"/>
                            <a:pt x="24" y="13"/>
                            <a:pt x="23" y="13"/>
                          </a:cubicBezTo>
                          <a:cubicBezTo>
                            <a:pt x="22" y="13"/>
                            <a:pt x="22" y="13"/>
                            <a:pt x="23" y="13"/>
                          </a:cubicBezTo>
                          <a:cubicBezTo>
                            <a:pt x="19" y="12"/>
                            <a:pt x="17" y="11"/>
                            <a:pt x="15" y="15"/>
                          </a:cubicBezTo>
                          <a:cubicBezTo>
                            <a:pt x="13" y="17"/>
                            <a:pt x="10" y="18"/>
                            <a:pt x="8" y="20"/>
                          </a:cubicBezTo>
                          <a:cubicBezTo>
                            <a:pt x="3" y="24"/>
                            <a:pt x="0" y="32"/>
                            <a:pt x="5" y="37"/>
                          </a:cubicBezTo>
                          <a:cubicBezTo>
                            <a:pt x="7" y="39"/>
                            <a:pt x="9" y="38"/>
                            <a:pt x="8" y="42"/>
                          </a:cubicBezTo>
                          <a:cubicBezTo>
                            <a:pt x="8" y="46"/>
                            <a:pt x="6" y="45"/>
                            <a:pt x="8" y="48"/>
                          </a:cubicBezTo>
                          <a:cubicBezTo>
                            <a:pt x="9" y="49"/>
                            <a:pt x="10" y="49"/>
                            <a:pt x="11" y="51"/>
                          </a:cubicBezTo>
                          <a:cubicBezTo>
                            <a:pt x="11" y="52"/>
                            <a:pt x="10" y="53"/>
                            <a:pt x="11" y="54"/>
                          </a:cubicBezTo>
                          <a:cubicBezTo>
                            <a:pt x="12" y="56"/>
                            <a:pt x="14" y="55"/>
                            <a:pt x="15" y="56"/>
                          </a:cubicBezTo>
                          <a:cubicBezTo>
                            <a:pt x="17" y="56"/>
                            <a:pt x="18" y="58"/>
                            <a:pt x="20" y="58"/>
                          </a:cubicBezTo>
                          <a:cubicBezTo>
                            <a:pt x="21" y="59"/>
                            <a:pt x="21" y="59"/>
                            <a:pt x="22" y="57"/>
                          </a:cubicBezTo>
                          <a:cubicBezTo>
                            <a:pt x="23" y="56"/>
                            <a:pt x="22" y="54"/>
                            <a:pt x="22" y="52"/>
                          </a:cubicBezTo>
                          <a:cubicBezTo>
                            <a:pt x="22" y="48"/>
                            <a:pt x="24" y="45"/>
                            <a:pt x="26" y="41"/>
                          </a:cubicBezTo>
                          <a:cubicBezTo>
                            <a:pt x="31" y="34"/>
                            <a:pt x="32" y="29"/>
                            <a:pt x="31" y="20"/>
                          </a:cubicBezTo>
                          <a:cubicBezTo>
                            <a:pt x="30" y="16"/>
                            <a:pt x="33" y="6"/>
                            <a:pt x="30" y="3"/>
                          </a:cubicBezTo>
                          <a:cubicBezTo>
                            <a:pt x="27" y="0"/>
                            <a:pt x="26" y="5"/>
                            <a:pt x="26" y="7"/>
                          </a:cubicBezTo>
                          <a:cubicBezTo>
                            <a:pt x="26" y="10"/>
                            <a:pt x="27" y="14"/>
                            <a:pt x="23" y="13"/>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58" name="Rectangle 910">
                      <a:extLst>
                        <a:ext uri="{FF2B5EF4-FFF2-40B4-BE49-F238E27FC236}">
                          <a16:creationId xmlns:a16="http://schemas.microsoft.com/office/drawing/2014/main" id="{C70BBD68-75C0-4F05-A8CF-8B50E7A0AC38}"/>
                        </a:ext>
                      </a:extLst>
                    </p:cNvPr>
                    <p:cNvSpPr>
                      <a:spLocks noChangeArrowheads="1"/>
                    </p:cNvSpPr>
                    <p:nvPr/>
                  </p:nvSpPr>
                  <p:spPr bwMode="auto">
                    <a:xfrm>
                      <a:off x="6016472" y="3034397"/>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59" name="Freeform 914">
                      <a:extLst>
                        <a:ext uri="{FF2B5EF4-FFF2-40B4-BE49-F238E27FC236}">
                          <a16:creationId xmlns:a16="http://schemas.microsoft.com/office/drawing/2014/main" id="{D53AA5DA-5B6E-4268-9C5B-2446BC18C635}"/>
                        </a:ext>
                      </a:extLst>
                    </p:cNvPr>
                    <p:cNvSpPr>
                      <a:spLocks/>
                    </p:cNvSpPr>
                    <p:nvPr/>
                  </p:nvSpPr>
                  <p:spPr bwMode="auto">
                    <a:xfrm>
                      <a:off x="6211735" y="3204262"/>
                      <a:ext cx="0" cy="1588"/>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0"/>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60" name="Freeform 915">
                      <a:extLst>
                        <a:ext uri="{FF2B5EF4-FFF2-40B4-BE49-F238E27FC236}">
                          <a16:creationId xmlns:a16="http://schemas.microsoft.com/office/drawing/2014/main" id="{D34148A3-A6F4-4B84-B989-1A6517780023}"/>
                        </a:ext>
                      </a:extLst>
                    </p:cNvPr>
                    <p:cNvSpPr>
                      <a:spLocks/>
                    </p:cNvSpPr>
                    <p:nvPr/>
                  </p:nvSpPr>
                  <p:spPr bwMode="auto">
                    <a:xfrm>
                      <a:off x="6113310" y="3197912"/>
                      <a:ext cx="104775" cy="58738"/>
                    </a:xfrm>
                    <a:custGeom>
                      <a:avLst/>
                      <a:gdLst>
                        <a:gd name="T0" fmla="*/ 91 w 96"/>
                        <a:gd name="T1" fmla="*/ 7 h 56"/>
                        <a:gd name="T2" fmla="*/ 92 w 96"/>
                        <a:gd name="T3" fmla="*/ 0 h 56"/>
                        <a:gd name="T4" fmla="*/ 86 w 96"/>
                        <a:gd name="T5" fmla="*/ 2 h 56"/>
                        <a:gd name="T6" fmla="*/ 80 w 96"/>
                        <a:gd name="T7" fmla="*/ 4 h 56"/>
                        <a:gd name="T8" fmla="*/ 67 w 96"/>
                        <a:gd name="T9" fmla="*/ 5 h 56"/>
                        <a:gd name="T10" fmla="*/ 55 w 96"/>
                        <a:gd name="T11" fmla="*/ 8 h 56"/>
                        <a:gd name="T12" fmla="*/ 42 w 96"/>
                        <a:gd name="T13" fmla="*/ 4 h 56"/>
                        <a:gd name="T14" fmla="*/ 28 w 96"/>
                        <a:gd name="T15" fmla="*/ 3 h 56"/>
                        <a:gd name="T16" fmla="*/ 18 w 96"/>
                        <a:gd name="T17" fmla="*/ 5 h 56"/>
                        <a:gd name="T18" fmla="*/ 10 w 96"/>
                        <a:gd name="T19" fmla="*/ 8 h 56"/>
                        <a:gd name="T20" fmla="*/ 4 w 96"/>
                        <a:gd name="T21" fmla="*/ 18 h 56"/>
                        <a:gd name="T22" fmla="*/ 10 w 96"/>
                        <a:gd name="T23" fmla="*/ 21 h 56"/>
                        <a:gd name="T24" fmla="*/ 15 w 96"/>
                        <a:gd name="T25" fmla="*/ 23 h 56"/>
                        <a:gd name="T26" fmla="*/ 26 w 96"/>
                        <a:gd name="T27" fmla="*/ 26 h 56"/>
                        <a:gd name="T28" fmla="*/ 38 w 96"/>
                        <a:gd name="T29" fmla="*/ 32 h 56"/>
                        <a:gd name="T30" fmla="*/ 52 w 96"/>
                        <a:gd name="T31" fmla="*/ 38 h 56"/>
                        <a:gd name="T32" fmla="*/ 62 w 96"/>
                        <a:gd name="T33" fmla="*/ 47 h 56"/>
                        <a:gd name="T34" fmla="*/ 71 w 96"/>
                        <a:gd name="T35" fmla="*/ 52 h 56"/>
                        <a:gd name="T36" fmla="*/ 82 w 96"/>
                        <a:gd name="T37" fmla="*/ 52 h 56"/>
                        <a:gd name="T38" fmla="*/ 83 w 96"/>
                        <a:gd name="T39" fmla="*/ 44 h 56"/>
                        <a:gd name="T40" fmla="*/ 88 w 96"/>
                        <a:gd name="T41" fmla="*/ 42 h 56"/>
                        <a:gd name="T42" fmla="*/ 85 w 96"/>
                        <a:gd name="T43" fmla="*/ 37 h 56"/>
                        <a:gd name="T44" fmla="*/ 82 w 96"/>
                        <a:gd name="T45" fmla="*/ 30 h 56"/>
                        <a:gd name="T46" fmla="*/ 83 w 96"/>
                        <a:gd name="T47" fmla="*/ 24 h 56"/>
                        <a:gd name="T48" fmla="*/ 84 w 96"/>
                        <a:gd name="T49" fmla="*/ 17 h 56"/>
                        <a:gd name="T50" fmla="*/ 86 w 96"/>
                        <a:gd name="T51" fmla="*/ 11 h 56"/>
                        <a:gd name="T52" fmla="*/ 91 w 96"/>
                        <a:gd name="T53" fmla="*/ 7 h 56"/>
                        <a:gd name="T54" fmla="*/ 91 w 96"/>
                        <a:gd name="T55"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6" h="56">
                          <a:moveTo>
                            <a:pt x="91" y="7"/>
                          </a:moveTo>
                          <a:cubicBezTo>
                            <a:pt x="91" y="4"/>
                            <a:pt x="96" y="0"/>
                            <a:pt x="92" y="0"/>
                          </a:cubicBezTo>
                          <a:cubicBezTo>
                            <a:pt x="90" y="0"/>
                            <a:pt x="88" y="2"/>
                            <a:pt x="86" y="2"/>
                          </a:cubicBezTo>
                          <a:cubicBezTo>
                            <a:pt x="84" y="3"/>
                            <a:pt x="82" y="4"/>
                            <a:pt x="80" y="4"/>
                          </a:cubicBezTo>
                          <a:cubicBezTo>
                            <a:pt x="76" y="5"/>
                            <a:pt x="72" y="4"/>
                            <a:pt x="67" y="5"/>
                          </a:cubicBezTo>
                          <a:cubicBezTo>
                            <a:pt x="63" y="6"/>
                            <a:pt x="59" y="8"/>
                            <a:pt x="55" y="8"/>
                          </a:cubicBezTo>
                          <a:cubicBezTo>
                            <a:pt x="50" y="8"/>
                            <a:pt x="46" y="5"/>
                            <a:pt x="42" y="4"/>
                          </a:cubicBezTo>
                          <a:cubicBezTo>
                            <a:pt x="38" y="4"/>
                            <a:pt x="32" y="1"/>
                            <a:pt x="28" y="3"/>
                          </a:cubicBezTo>
                          <a:cubicBezTo>
                            <a:pt x="25" y="4"/>
                            <a:pt x="22" y="6"/>
                            <a:pt x="18" y="5"/>
                          </a:cubicBezTo>
                          <a:cubicBezTo>
                            <a:pt x="13" y="3"/>
                            <a:pt x="13" y="3"/>
                            <a:pt x="10" y="8"/>
                          </a:cubicBezTo>
                          <a:cubicBezTo>
                            <a:pt x="8" y="10"/>
                            <a:pt x="0" y="14"/>
                            <a:pt x="4" y="18"/>
                          </a:cubicBezTo>
                          <a:cubicBezTo>
                            <a:pt x="5" y="19"/>
                            <a:pt x="9" y="20"/>
                            <a:pt x="10" y="21"/>
                          </a:cubicBezTo>
                          <a:cubicBezTo>
                            <a:pt x="12" y="22"/>
                            <a:pt x="12" y="23"/>
                            <a:pt x="15" y="23"/>
                          </a:cubicBezTo>
                          <a:cubicBezTo>
                            <a:pt x="20" y="24"/>
                            <a:pt x="22" y="22"/>
                            <a:pt x="26" y="26"/>
                          </a:cubicBezTo>
                          <a:cubicBezTo>
                            <a:pt x="30" y="29"/>
                            <a:pt x="33" y="31"/>
                            <a:pt x="38" y="32"/>
                          </a:cubicBezTo>
                          <a:cubicBezTo>
                            <a:pt x="43" y="33"/>
                            <a:pt x="48" y="35"/>
                            <a:pt x="52" y="38"/>
                          </a:cubicBezTo>
                          <a:cubicBezTo>
                            <a:pt x="57" y="41"/>
                            <a:pt x="59" y="43"/>
                            <a:pt x="62" y="47"/>
                          </a:cubicBezTo>
                          <a:cubicBezTo>
                            <a:pt x="64" y="50"/>
                            <a:pt x="68" y="51"/>
                            <a:pt x="71" y="52"/>
                          </a:cubicBezTo>
                          <a:cubicBezTo>
                            <a:pt x="75" y="52"/>
                            <a:pt x="80" y="56"/>
                            <a:pt x="82" y="52"/>
                          </a:cubicBezTo>
                          <a:cubicBezTo>
                            <a:pt x="83" y="50"/>
                            <a:pt x="81" y="47"/>
                            <a:pt x="83" y="44"/>
                          </a:cubicBezTo>
                          <a:cubicBezTo>
                            <a:pt x="84" y="42"/>
                            <a:pt x="87" y="44"/>
                            <a:pt x="88" y="42"/>
                          </a:cubicBezTo>
                          <a:cubicBezTo>
                            <a:pt x="90" y="40"/>
                            <a:pt x="86" y="38"/>
                            <a:pt x="85" y="37"/>
                          </a:cubicBezTo>
                          <a:cubicBezTo>
                            <a:pt x="83" y="35"/>
                            <a:pt x="82" y="33"/>
                            <a:pt x="82" y="30"/>
                          </a:cubicBezTo>
                          <a:cubicBezTo>
                            <a:pt x="81" y="27"/>
                            <a:pt x="82" y="26"/>
                            <a:pt x="83" y="24"/>
                          </a:cubicBezTo>
                          <a:cubicBezTo>
                            <a:pt x="85" y="21"/>
                            <a:pt x="84" y="19"/>
                            <a:pt x="84" y="17"/>
                          </a:cubicBezTo>
                          <a:cubicBezTo>
                            <a:pt x="84" y="15"/>
                            <a:pt x="85" y="13"/>
                            <a:pt x="86" y="11"/>
                          </a:cubicBezTo>
                          <a:cubicBezTo>
                            <a:pt x="88" y="10"/>
                            <a:pt x="91" y="9"/>
                            <a:pt x="91" y="7"/>
                          </a:cubicBezTo>
                          <a:cubicBezTo>
                            <a:pt x="91" y="5"/>
                            <a:pt x="91" y="6"/>
                            <a:pt x="91" y="7"/>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61" name="Freeform 916">
                      <a:extLst>
                        <a:ext uri="{FF2B5EF4-FFF2-40B4-BE49-F238E27FC236}">
                          <a16:creationId xmlns:a16="http://schemas.microsoft.com/office/drawing/2014/main" id="{C3B6EF75-B36B-4D56-9FA8-0702B89B121E}"/>
                        </a:ext>
                      </a:extLst>
                    </p:cNvPr>
                    <p:cNvSpPr>
                      <a:spLocks/>
                    </p:cNvSpPr>
                    <p:nvPr/>
                  </p:nvSpPr>
                  <p:spPr bwMode="auto">
                    <a:xfrm>
                      <a:off x="6432398" y="2980422"/>
                      <a:ext cx="193675" cy="103189"/>
                    </a:xfrm>
                    <a:custGeom>
                      <a:avLst/>
                      <a:gdLst>
                        <a:gd name="T0" fmla="*/ 8 w 180"/>
                        <a:gd name="T1" fmla="*/ 0 h 97"/>
                        <a:gd name="T2" fmla="*/ 3 w 180"/>
                        <a:gd name="T3" fmla="*/ 6 h 97"/>
                        <a:gd name="T4" fmla="*/ 5 w 180"/>
                        <a:gd name="T5" fmla="*/ 22 h 97"/>
                        <a:gd name="T6" fmla="*/ 17 w 180"/>
                        <a:gd name="T7" fmla="*/ 33 h 97"/>
                        <a:gd name="T8" fmla="*/ 6 w 180"/>
                        <a:gd name="T9" fmla="*/ 44 h 97"/>
                        <a:gd name="T10" fmla="*/ 2 w 180"/>
                        <a:gd name="T11" fmla="*/ 49 h 97"/>
                        <a:gd name="T12" fmla="*/ 5 w 180"/>
                        <a:gd name="T13" fmla="*/ 57 h 97"/>
                        <a:gd name="T14" fmla="*/ 1 w 180"/>
                        <a:gd name="T15" fmla="*/ 65 h 97"/>
                        <a:gd name="T16" fmla="*/ 14 w 180"/>
                        <a:gd name="T17" fmla="*/ 77 h 97"/>
                        <a:gd name="T18" fmla="*/ 17 w 180"/>
                        <a:gd name="T19" fmla="*/ 93 h 97"/>
                        <a:gd name="T20" fmla="*/ 36 w 180"/>
                        <a:gd name="T21" fmla="*/ 93 h 97"/>
                        <a:gd name="T22" fmla="*/ 59 w 180"/>
                        <a:gd name="T23" fmla="*/ 88 h 97"/>
                        <a:gd name="T24" fmla="*/ 69 w 180"/>
                        <a:gd name="T25" fmla="*/ 94 h 97"/>
                        <a:gd name="T26" fmla="*/ 89 w 180"/>
                        <a:gd name="T27" fmla="*/ 96 h 97"/>
                        <a:gd name="T28" fmla="*/ 101 w 180"/>
                        <a:gd name="T29" fmla="*/ 95 h 97"/>
                        <a:gd name="T30" fmla="*/ 105 w 180"/>
                        <a:gd name="T31" fmla="*/ 88 h 97"/>
                        <a:gd name="T32" fmla="*/ 121 w 180"/>
                        <a:gd name="T33" fmla="*/ 79 h 97"/>
                        <a:gd name="T34" fmla="*/ 142 w 180"/>
                        <a:gd name="T35" fmla="*/ 71 h 97"/>
                        <a:gd name="T36" fmla="*/ 152 w 180"/>
                        <a:gd name="T37" fmla="*/ 75 h 97"/>
                        <a:gd name="T38" fmla="*/ 164 w 180"/>
                        <a:gd name="T39" fmla="*/ 74 h 97"/>
                        <a:gd name="T40" fmla="*/ 149 w 180"/>
                        <a:gd name="T41" fmla="*/ 61 h 97"/>
                        <a:gd name="T42" fmla="*/ 150 w 180"/>
                        <a:gd name="T43" fmla="*/ 56 h 97"/>
                        <a:gd name="T44" fmla="*/ 160 w 180"/>
                        <a:gd name="T45" fmla="*/ 50 h 97"/>
                        <a:gd name="T46" fmla="*/ 160 w 180"/>
                        <a:gd name="T47" fmla="*/ 37 h 97"/>
                        <a:gd name="T48" fmla="*/ 166 w 180"/>
                        <a:gd name="T49" fmla="*/ 29 h 97"/>
                        <a:gd name="T50" fmla="*/ 175 w 180"/>
                        <a:gd name="T51" fmla="*/ 26 h 97"/>
                        <a:gd name="T52" fmla="*/ 179 w 180"/>
                        <a:gd name="T53" fmla="*/ 17 h 97"/>
                        <a:gd name="T54" fmla="*/ 174 w 180"/>
                        <a:gd name="T55" fmla="*/ 13 h 97"/>
                        <a:gd name="T56" fmla="*/ 167 w 180"/>
                        <a:gd name="T57" fmla="*/ 10 h 97"/>
                        <a:gd name="T58" fmla="*/ 152 w 180"/>
                        <a:gd name="T59" fmla="*/ 5 h 97"/>
                        <a:gd name="T60" fmla="*/ 121 w 180"/>
                        <a:gd name="T61" fmla="*/ 6 h 97"/>
                        <a:gd name="T62" fmla="*/ 94 w 180"/>
                        <a:gd name="T63" fmla="*/ 18 h 97"/>
                        <a:gd name="T64" fmla="*/ 64 w 180"/>
                        <a:gd name="T65" fmla="*/ 15 h 97"/>
                        <a:gd name="T66" fmla="*/ 51 w 180"/>
                        <a:gd name="T67" fmla="*/ 19 h 97"/>
                        <a:gd name="T68" fmla="*/ 34 w 180"/>
                        <a:gd name="T69" fmla="*/ 12 h 97"/>
                        <a:gd name="T70" fmla="*/ 20 w 180"/>
                        <a:gd name="T71" fmla="*/ 13 h 97"/>
                        <a:gd name="T72" fmla="*/ 14 w 180"/>
                        <a:gd name="T73" fmla="*/ 10 h 97"/>
                        <a:gd name="T74" fmla="*/ 15 w 180"/>
                        <a:gd name="T75" fmla="*/ 2 h 97"/>
                        <a:gd name="T76" fmla="*/ 8 w 180"/>
                        <a:gd name="T7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0" h="97">
                          <a:moveTo>
                            <a:pt x="8" y="0"/>
                          </a:moveTo>
                          <a:cubicBezTo>
                            <a:pt x="6" y="0"/>
                            <a:pt x="4" y="5"/>
                            <a:pt x="3" y="6"/>
                          </a:cubicBezTo>
                          <a:cubicBezTo>
                            <a:pt x="0" y="12"/>
                            <a:pt x="1" y="17"/>
                            <a:pt x="5" y="22"/>
                          </a:cubicBezTo>
                          <a:cubicBezTo>
                            <a:pt x="8" y="25"/>
                            <a:pt x="18" y="28"/>
                            <a:pt x="17" y="33"/>
                          </a:cubicBezTo>
                          <a:cubicBezTo>
                            <a:pt x="16" y="38"/>
                            <a:pt x="9" y="41"/>
                            <a:pt x="6" y="44"/>
                          </a:cubicBezTo>
                          <a:cubicBezTo>
                            <a:pt x="4" y="45"/>
                            <a:pt x="3" y="47"/>
                            <a:pt x="2" y="49"/>
                          </a:cubicBezTo>
                          <a:cubicBezTo>
                            <a:pt x="2" y="52"/>
                            <a:pt x="5" y="54"/>
                            <a:pt x="5" y="57"/>
                          </a:cubicBezTo>
                          <a:cubicBezTo>
                            <a:pt x="6" y="61"/>
                            <a:pt x="2" y="61"/>
                            <a:pt x="1" y="65"/>
                          </a:cubicBezTo>
                          <a:cubicBezTo>
                            <a:pt x="1" y="69"/>
                            <a:pt x="11" y="74"/>
                            <a:pt x="14" y="77"/>
                          </a:cubicBezTo>
                          <a:cubicBezTo>
                            <a:pt x="18" y="82"/>
                            <a:pt x="19" y="87"/>
                            <a:pt x="17" y="93"/>
                          </a:cubicBezTo>
                          <a:cubicBezTo>
                            <a:pt x="24" y="95"/>
                            <a:pt x="29" y="95"/>
                            <a:pt x="36" y="93"/>
                          </a:cubicBezTo>
                          <a:cubicBezTo>
                            <a:pt x="43" y="91"/>
                            <a:pt x="51" y="87"/>
                            <a:pt x="59" y="88"/>
                          </a:cubicBezTo>
                          <a:cubicBezTo>
                            <a:pt x="63" y="89"/>
                            <a:pt x="65" y="92"/>
                            <a:pt x="69" y="94"/>
                          </a:cubicBezTo>
                          <a:cubicBezTo>
                            <a:pt x="75" y="96"/>
                            <a:pt x="83" y="97"/>
                            <a:pt x="89" y="96"/>
                          </a:cubicBezTo>
                          <a:cubicBezTo>
                            <a:pt x="93" y="96"/>
                            <a:pt x="97" y="96"/>
                            <a:pt x="101" y="95"/>
                          </a:cubicBezTo>
                          <a:cubicBezTo>
                            <a:pt x="104" y="94"/>
                            <a:pt x="104" y="92"/>
                            <a:pt x="105" y="88"/>
                          </a:cubicBezTo>
                          <a:cubicBezTo>
                            <a:pt x="107" y="82"/>
                            <a:pt x="116" y="83"/>
                            <a:pt x="121" y="79"/>
                          </a:cubicBezTo>
                          <a:cubicBezTo>
                            <a:pt x="126" y="75"/>
                            <a:pt x="134" y="70"/>
                            <a:pt x="142" y="71"/>
                          </a:cubicBezTo>
                          <a:cubicBezTo>
                            <a:pt x="146" y="72"/>
                            <a:pt x="148" y="75"/>
                            <a:pt x="152" y="75"/>
                          </a:cubicBezTo>
                          <a:cubicBezTo>
                            <a:pt x="156" y="76"/>
                            <a:pt x="160" y="75"/>
                            <a:pt x="164" y="74"/>
                          </a:cubicBezTo>
                          <a:cubicBezTo>
                            <a:pt x="163" y="67"/>
                            <a:pt x="155" y="64"/>
                            <a:pt x="149" y="61"/>
                          </a:cubicBezTo>
                          <a:cubicBezTo>
                            <a:pt x="145" y="59"/>
                            <a:pt x="146" y="58"/>
                            <a:pt x="150" y="56"/>
                          </a:cubicBezTo>
                          <a:cubicBezTo>
                            <a:pt x="153" y="54"/>
                            <a:pt x="159" y="53"/>
                            <a:pt x="160" y="50"/>
                          </a:cubicBezTo>
                          <a:cubicBezTo>
                            <a:pt x="162" y="46"/>
                            <a:pt x="161" y="41"/>
                            <a:pt x="160" y="37"/>
                          </a:cubicBezTo>
                          <a:cubicBezTo>
                            <a:pt x="160" y="34"/>
                            <a:pt x="163" y="31"/>
                            <a:pt x="166" y="29"/>
                          </a:cubicBezTo>
                          <a:cubicBezTo>
                            <a:pt x="169" y="28"/>
                            <a:pt x="172" y="28"/>
                            <a:pt x="175" y="26"/>
                          </a:cubicBezTo>
                          <a:cubicBezTo>
                            <a:pt x="178" y="24"/>
                            <a:pt x="180" y="20"/>
                            <a:pt x="179" y="17"/>
                          </a:cubicBezTo>
                          <a:cubicBezTo>
                            <a:pt x="179" y="14"/>
                            <a:pt x="177" y="14"/>
                            <a:pt x="174" y="13"/>
                          </a:cubicBezTo>
                          <a:cubicBezTo>
                            <a:pt x="172" y="12"/>
                            <a:pt x="169" y="11"/>
                            <a:pt x="167" y="10"/>
                          </a:cubicBezTo>
                          <a:cubicBezTo>
                            <a:pt x="162" y="9"/>
                            <a:pt x="157" y="7"/>
                            <a:pt x="152" y="5"/>
                          </a:cubicBezTo>
                          <a:cubicBezTo>
                            <a:pt x="141" y="2"/>
                            <a:pt x="131" y="5"/>
                            <a:pt x="121" y="6"/>
                          </a:cubicBezTo>
                          <a:cubicBezTo>
                            <a:pt x="111" y="7"/>
                            <a:pt x="104" y="16"/>
                            <a:pt x="94" y="18"/>
                          </a:cubicBezTo>
                          <a:cubicBezTo>
                            <a:pt x="84" y="20"/>
                            <a:pt x="74" y="13"/>
                            <a:pt x="64" y="15"/>
                          </a:cubicBezTo>
                          <a:cubicBezTo>
                            <a:pt x="59" y="16"/>
                            <a:pt x="55" y="19"/>
                            <a:pt x="51" y="19"/>
                          </a:cubicBezTo>
                          <a:cubicBezTo>
                            <a:pt x="45" y="18"/>
                            <a:pt x="40" y="14"/>
                            <a:pt x="34" y="12"/>
                          </a:cubicBezTo>
                          <a:cubicBezTo>
                            <a:pt x="29" y="11"/>
                            <a:pt x="25" y="13"/>
                            <a:pt x="20" y="13"/>
                          </a:cubicBezTo>
                          <a:cubicBezTo>
                            <a:pt x="17" y="13"/>
                            <a:pt x="15" y="12"/>
                            <a:pt x="14" y="10"/>
                          </a:cubicBezTo>
                          <a:cubicBezTo>
                            <a:pt x="14" y="9"/>
                            <a:pt x="15" y="3"/>
                            <a:pt x="15" y="2"/>
                          </a:cubicBezTo>
                          <a:cubicBezTo>
                            <a:pt x="14" y="1"/>
                            <a:pt x="9" y="0"/>
                            <a:pt x="8"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62" name="Freeform 917">
                      <a:extLst>
                        <a:ext uri="{FF2B5EF4-FFF2-40B4-BE49-F238E27FC236}">
                          <a16:creationId xmlns:a16="http://schemas.microsoft.com/office/drawing/2014/main" id="{EF1480E2-CA37-4D43-93EC-05D260841EB7}"/>
                        </a:ext>
                      </a:extLst>
                    </p:cNvPr>
                    <p:cNvSpPr>
                      <a:spLocks/>
                    </p:cNvSpPr>
                    <p:nvPr/>
                  </p:nvSpPr>
                  <p:spPr bwMode="auto">
                    <a:xfrm>
                      <a:off x="6446686" y="2980422"/>
                      <a:ext cx="1588" cy="3175"/>
                    </a:xfrm>
                    <a:custGeom>
                      <a:avLst/>
                      <a:gdLst>
                        <a:gd name="T0" fmla="*/ 1 w 1"/>
                        <a:gd name="T1" fmla="*/ 1 h 2"/>
                        <a:gd name="T2" fmla="*/ 1 w 1"/>
                        <a:gd name="T3" fmla="*/ 1 h 2"/>
                      </a:gdLst>
                      <a:ahLst/>
                      <a:cxnLst>
                        <a:cxn ang="0">
                          <a:pos x="T0" y="T1"/>
                        </a:cxn>
                        <a:cxn ang="0">
                          <a:pos x="T2" y="T3"/>
                        </a:cxn>
                      </a:cxnLst>
                      <a:rect l="0" t="0" r="r" b="b"/>
                      <a:pathLst>
                        <a:path w="1" h="2">
                          <a:moveTo>
                            <a:pt x="1" y="1"/>
                          </a:moveTo>
                          <a:cubicBezTo>
                            <a:pt x="1" y="2"/>
                            <a:pt x="0" y="0"/>
                            <a:pt x="1"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63" name="Freeform 918">
                      <a:extLst>
                        <a:ext uri="{FF2B5EF4-FFF2-40B4-BE49-F238E27FC236}">
                          <a16:creationId xmlns:a16="http://schemas.microsoft.com/office/drawing/2014/main" id="{963DDA5B-CF19-4EEE-8DC2-05A776089DB0}"/>
                        </a:ext>
                      </a:extLst>
                    </p:cNvPr>
                    <p:cNvSpPr>
                      <a:spLocks/>
                    </p:cNvSpPr>
                    <p:nvPr/>
                  </p:nvSpPr>
                  <p:spPr bwMode="auto">
                    <a:xfrm>
                      <a:off x="6357785" y="3070910"/>
                      <a:ext cx="206375" cy="144464"/>
                    </a:xfrm>
                    <a:custGeom>
                      <a:avLst/>
                      <a:gdLst>
                        <a:gd name="T0" fmla="*/ 127 w 191"/>
                        <a:gd name="T1" fmla="*/ 26 h 136"/>
                        <a:gd name="T2" fmla="*/ 144 w 191"/>
                        <a:gd name="T3" fmla="*/ 25 h 136"/>
                        <a:gd name="T4" fmla="*/ 165 w 191"/>
                        <a:gd name="T5" fmla="*/ 30 h 136"/>
                        <a:gd name="T6" fmla="*/ 172 w 191"/>
                        <a:gd name="T7" fmla="*/ 34 h 136"/>
                        <a:gd name="T8" fmla="*/ 188 w 191"/>
                        <a:gd name="T9" fmla="*/ 12 h 136"/>
                        <a:gd name="T10" fmla="*/ 186 w 191"/>
                        <a:gd name="T11" fmla="*/ 1 h 136"/>
                        <a:gd name="T12" fmla="*/ 173 w 191"/>
                        <a:gd name="T13" fmla="*/ 12 h 136"/>
                        <a:gd name="T14" fmla="*/ 132 w 191"/>
                        <a:gd name="T15" fmla="*/ 10 h 136"/>
                        <a:gd name="T16" fmla="*/ 106 w 191"/>
                        <a:gd name="T17" fmla="*/ 12 h 136"/>
                        <a:gd name="T18" fmla="*/ 85 w 191"/>
                        <a:gd name="T19" fmla="*/ 12 h 136"/>
                        <a:gd name="T20" fmla="*/ 70 w 191"/>
                        <a:gd name="T21" fmla="*/ 23 h 136"/>
                        <a:gd name="T22" fmla="*/ 55 w 191"/>
                        <a:gd name="T23" fmla="*/ 25 h 136"/>
                        <a:gd name="T24" fmla="*/ 28 w 191"/>
                        <a:gd name="T25" fmla="*/ 33 h 136"/>
                        <a:gd name="T26" fmla="*/ 23 w 191"/>
                        <a:gd name="T27" fmla="*/ 46 h 136"/>
                        <a:gd name="T28" fmla="*/ 18 w 191"/>
                        <a:gd name="T29" fmla="*/ 56 h 136"/>
                        <a:gd name="T30" fmla="*/ 0 w 191"/>
                        <a:gd name="T31" fmla="*/ 73 h 136"/>
                        <a:gd name="T32" fmla="*/ 13 w 191"/>
                        <a:gd name="T33" fmla="*/ 87 h 136"/>
                        <a:gd name="T34" fmla="*/ 30 w 191"/>
                        <a:gd name="T35" fmla="*/ 93 h 136"/>
                        <a:gd name="T36" fmla="*/ 24 w 191"/>
                        <a:gd name="T37" fmla="*/ 103 h 136"/>
                        <a:gd name="T38" fmla="*/ 38 w 191"/>
                        <a:gd name="T39" fmla="*/ 112 h 136"/>
                        <a:gd name="T40" fmla="*/ 77 w 191"/>
                        <a:gd name="T41" fmla="*/ 114 h 136"/>
                        <a:gd name="T42" fmla="*/ 88 w 191"/>
                        <a:gd name="T43" fmla="*/ 125 h 136"/>
                        <a:gd name="T44" fmla="*/ 108 w 191"/>
                        <a:gd name="T45" fmla="*/ 131 h 136"/>
                        <a:gd name="T46" fmla="*/ 111 w 191"/>
                        <a:gd name="T47" fmla="*/ 123 h 136"/>
                        <a:gd name="T48" fmla="*/ 99 w 191"/>
                        <a:gd name="T49" fmla="*/ 114 h 136"/>
                        <a:gd name="T50" fmla="*/ 82 w 191"/>
                        <a:gd name="T51" fmla="*/ 103 h 136"/>
                        <a:gd name="T52" fmla="*/ 77 w 191"/>
                        <a:gd name="T53" fmla="*/ 96 h 136"/>
                        <a:gd name="T54" fmla="*/ 88 w 191"/>
                        <a:gd name="T55" fmla="*/ 86 h 136"/>
                        <a:gd name="T56" fmla="*/ 88 w 191"/>
                        <a:gd name="T57" fmla="*/ 83 h 136"/>
                        <a:gd name="T58" fmla="*/ 79 w 191"/>
                        <a:gd name="T59" fmla="*/ 71 h 136"/>
                        <a:gd name="T60" fmla="*/ 71 w 191"/>
                        <a:gd name="T61" fmla="*/ 50 h 136"/>
                        <a:gd name="T62" fmla="*/ 76 w 191"/>
                        <a:gd name="T63" fmla="*/ 39 h 136"/>
                        <a:gd name="T64" fmla="*/ 82 w 191"/>
                        <a:gd name="T65" fmla="*/ 44 h 136"/>
                        <a:gd name="T66" fmla="*/ 93 w 191"/>
                        <a:gd name="T67" fmla="*/ 52 h 136"/>
                        <a:gd name="T68" fmla="*/ 105 w 191"/>
                        <a:gd name="T69" fmla="*/ 63 h 136"/>
                        <a:gd name="T70" fmla="*/ 112 w 191"/>
                        <a:gd name="T71" fmla="*/ 59 h 136"/>
                        <a:gd name="T72" fmla="*/ 123 w 191"/>
                        <a:gd name="T73" fmla="*/ 53 h 136"/>
                        <a:gd name="T74" fmla="*/ 115 w 191"/>
                        <a:gd name="T75" fmla="*/ 47 h 136"/>
                        <a:gd name="T76" fmla="*/ 107 w 191"/>
                        <a:gd name="T77" fmla="*/ 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1" h="136">
                          <a:moveTo>
                            <a:pt x="119" y="29"/>
                          </a:moveTo>
                          <a:cubicBezTo>
                            <a:pt x="122" y="27"/>
                            <a:pt x="123" y="26"/>
                            <a:pt x="127" y="26"/>
                          </a:cubicBezTo>
                          <a:cubicBezTo>
                            <a:pt x="130" y="26"/>
                            <a:pt x="133" y="28"/>
                            <a:pt x="137" y="28"/>
                          </a:cubicBezTo>
                          <a:cubicBezTo>
                            <a:pt x="140" y="28"/>
                            <a:pt x="141" y="26"/>
                            <a:pt x="144" y="25"/>
                          </a:cubicBezTo>
                          <a:cubicBezTo>
                            <a:pt x="148" y="24"/>
                            <a:pt x="152" y="25"/>
                            <a:pt x="155" y="26"/>
                          </a:cubicBezTo>
                          <a:cubicBezTo>
                            <a:pt x="158" y="28"/>
                            <a:pt x="161" y="29"/>
                            <a:pt x="165" y="30"/>
                          </a:cubicBezTo>
                          <a:cubicBezTo>
                            <a:pt x="168" y="31"/>
                            <a:pt x="170" y="32"/>
                            <a:pt x="172" y="34"/>
                          </a:cubicBezTo>
                          <a:cubicBezTo>
                            <a:pt x="172" y="34"/>
                            <a:pt x="173" y="34"/>
                            <a:pt x="172" y="34"/>
                          </a:cubicBezTo>
                          <a:cubicBezTo>
                            <a:pt x="176" y="31"/>
                            <a:pt x="179" y="27"/>
                            <a:pt x="180" y="22"/>
                          </a:cubicBezTo>
                          <a:cubicBezTo>
                            <a:pt x="182" y="17"/>
                            <a:pt x="185" y="16"/>
                            <a:pt x="188" y="12"/>
                          </a:cubicBezTo>
                          <a:cubicBezTo>
                            <a:pt x="191" y="10"/>
                            <a:pt x="190" y="10"/>
                            <a:pt x="189" y="7"/>
                          </a:cubicBezTo>
                          <a:cubicBezTo>
                            <a:pt x="189" y="6"/>
                            <a:pt x="188" y="2"/>
                            <a:pt x="186" y="1"/>
                          </a:cubicBezTo>
                          <a:cubicBezTo>
                            <a:pt x="185" y="0"/>
                            <a:pt x="181" y="1"/>
                            <a:pt x="179" y="2"/>
                          </a:cubicBezTo>
                          <a:cubicBezTo>
                            <a:pt x="175" y="4"/>
                            <a:pt x="177" y="9"/>
                            <a:pt x="173" y="12"/>
                          </a:cubicBezTo>
                          <a:cubicBezTo>
                            <a:pt x="170" y="15"/>
                            <a:pt x="162" y="15"/>
                            <a:pt x="158" y="15"/>
                          </a:cubicBezTo>
                          <a:cubicBezTo>
                            <a:pt x="149" y="16"/>
                            <a:pt x="139" y="15"/>
                            <a:pt x="132" y="10"/>
                          </a:cubicBezTo>
                          <a:cubicBezTo>
                            <a:pt x="129" y="8"/>
                            <a:pt x="127" y="7"/>
                            <a:pt x="123" y="7"/>
                          </a:cubicBezTo>
                          <a:cubicBezTo>
                            <a:pt x="117" y="7"/>
                            <a:pt x="112" y="10"/>
                            <a:pt x="106" y="12"/>
                          </a:cubicBezTo>
                          <a:cubicBezTo>
                            <a:pt x="102" y="13"/>
                            <a:pt x="97" y="14"/>
                            <a:pt x="92" y="14"/>
                          </a:cubicBezTo>
                          <a:cubicBezTo>
                            <a:pt x="90" y="13"/>
                            <a:pt x="87" y="13"/>
                            <a:pt x="85" y="12"/>
                          </a:cubicBezTo>
                          <a:cubicBezTo>
                            <a:pt x="83" y="12"/>
                            <a:pt x="83" y="13"/>
                            <a:pt x="81" y="15"/>
                          </a:cubicBezTo>
                          <a:cubicBezTo>
                            <a:pt x="78" y="17"/>
                            <a:pt x="74" y="22"/>
                            <a:pt x="70" y="23"/>
                          </a:cubicBezTo>
                          <a:cubicBezTo>
                            <a:pt x="68" y="23"/>
                            <a:pt x="66" y="22"/>
                            <a:pt x="63" y="21"/>
                          </a:cubicBezTo>
                          <a:cubicBezTo>
                            <a:pt x="60" y="21"/>
                            <a:pt x="58" y="23"/>
                            <a:pt x="55" y="25"/>
                          </a:cubicBezTo>
                          <a:cubicBezTo>
                            <a:pt x="51" y="28"/>
                            <a:pt x="46" y="28"/>
                            <a:pt x="41" y="29"/>
                          </a:cubicBezTo>
                          <a:cubicBezTo>
                            <a:pt x="37" y="29"/>
                            <a:pt x="30" y="29"/>
                            <a:pt x="28" y="33"/>
                          </a:cubicBezTo>
                          <a:cubicBezTo>
                            <a:pt x="27" y="35"/>
                            <a:pt x="29" y="38"/>
                            <a:pt x="28" y="40"/>
                          </a:cubicBezTo>
                          <a:cubicBezTo>
                            <a:pt x="27" y="43"/>
                            <a:pt x="25" y="44"/>
                            <a:pt x="23" y="46"/>
                          </a:cubicBezTo>
                          <a:cubicBezTo>
                            <a:pt x="22" y="47"/>
                            <a:pt x="21" y="47"/>
                            <a:pt x="20" y="49"/>
                          </a:cubicBezTo>
                          <a:cubicBezTo>
                            <a:pt x="18" y="51"/>
                            <a:pt x="19" y="54"/>
                            <a:pt x="18" y="56"/>
                          </a:cubicBezTo>
                          <a:cubicBezTo>
                            <a:pt x="15" y="60"/>
                            <a:pt x="8" y="57"/>
                            <a:pt x="8" y="63"/>
                          </a:cubicBezTo>
                          <a:cubicBezTo>
                            <a:pt x="8" y="69"/>
                            <a:pt x="6" y="70"/>
                            <a:pt x="0" y="73"/>
                          </a:cubicBezTo>
                          <a:cubicBezTo>
                            <a:pt x="2" y="75"/>
                            <a:pt x="4" y="78"/>
                            <a:pt x="6" y="80"/>
                          </a:cubicBezTo>
                          <a:cubicBezTo>
                            <a:pt x="8" y="83"/>
                            <a:pt x="11" y="85"/>
                            <a:pt x="13" y="87"/>
                          </a:cubicBezTo>
                          <a:cubicBezTo>
                            <a:pt x="16" y="89"/>
                            <a:pt x="18" y="90"/>
                            <a:pt x="21" y="90"/>
                          </a:cubicBezTo>
                          <a:cubicBezTo>
                            <a:pt x="24" y="90"/>
                            <a:pt x="29" y="89"/>
                            <a:pt x="30" y="93"/>
                          </a:cubicBezTo>
                          <a:cubicBezTo>
                            <a:pt x="30" y="98"/>
                            <a:pt x="25" y="95"/>
                            <a:pt x="23" y="98"/>
                          </a:cubicBezTo>
                          <a:cubicBezTo>
                            <a:pt x="21" y="100"/>
                            <a:pt x="22" y="102"/>
                            <a:pt x="24" y="103"/>
                          </a:cubicBezTo>
                          <a:cubicBezTo>
                            <a:pt x="26" y="105"/>
                            <a:pt x="28" y="106"/>
                            <a:pt x="30" y="108"/>
                          </a:cubicBezTo>
                          <a:cubicBezTo>
                            <a:pt x="32" y="110"/>
                            <a:pt x="35" y="111"/>
                            <a:pt x="38" y="112"/>
                          </a:cubicBezTo>
                          <a:cubicBezTo>
                            <a:pt x="44" y="114"/>
                            <a:pt x="51" y="113"/>
                            <a:pt x="57" y="113"/>
                          </a:cubicBezTo>
                          <a:cubicBezTo>
                            <a:pt x="63" y="113"/>
                            <a:pt x="71" y="112"/>
                            <a:pt x="77" y="114"/>
                          </a:cubicBezTo>
                          <a:cubicBezTo>
                            <a:pt x="80" y="115"/>
                            <a:pt x="84" y="117"/>
                            <a:pt x="87" y="119"/>
                          </a:cubicBezTo>
                          <a:cubicBezTo>
                            <a:pt x="91" y="121"/>
                            <a:pt x="89" y="121"/>
                            <a:pt x="88" y="125"/>
                          </a:cubicBezTo>
                          <a:cubicBezTo>
                            <a:pt x="86" y="132"/>
                            <a:pt x="98" y="126"/>
                            <a:pt x="101" y="127"/>
                          </a:cubicBezTo>
                          <a:cubicBezTo>
                            <a:pt x="104" y="127"/>
                            <a:pt x="106" y="129"/>
                            <a:pt x="108" y="131"/>
                          </a:cubicBezTo>
                          <a:cubicBezTo>
                            <a:pt x="109" y="132"/>
                            <a:pt x="110" y="136"/>
                            <a:pt x="112" y="136"/>
                          </a:cubicBezTo>
                          <a:cubicBezTo>
                            <a:pt x="115" y="136"/>
                            <a:pt x="112" y="125"/>
                            <a:pt x="111" y="123"/>
                          </a:cubicBezTo>
                          <a:cubicBezTo>
                            <a:pt x="110" y="120"/>
                            <a:pt x="108" y="120"/>
                            <a:pt x="105" y="119"/>
                          </a:cubicBezTo>
                          <a:cubicBezTo>
                            <a:pt x="103" y="117"/>
                            <a:pt x="101" y="115"/>
                            <a:pt x="99" y="114"/>
                          </a:cubicBezTo>
                          <a:cubicBezTo>
                            <a:pt x="96" y="112"/>
                            <a:pt x="92" y="111"/>
                            <a:pt x="89" y="108"/>
                          </a:cubicBezTo>
                          <a:cubicBezTo>
                            <a:pt x="87" y="106"/>
                            <a:pt x="86" y="103"/>
                            <a:pt x="82" y="103"/>
                          </a:cubicBezTo>
                          <a:cubicBezTo>
                            <a:pt x="79" y="102"/>
                            <a:pt x="73" y="103"/>
                            <a:pt x="71" y="99"/>
                          </a:cubicBezTo>
                          <a:cubicBezTo>
                            <a:pt x="70" y="97"/>
                            <a:pt x="75" y="96"/>
                            <a:pt x="77" y="96"/>
                          </a:cubicBezTo>
                          <a:cubicBezTo>
                            <a:pt x="87" y="94"/>
                            <a:pt x="74" y="87"/>
                            <a:pt x="80" y="84"/>
                          </a:cubicBezTo>
                          <a:cubicBezTo>
                            <a:pt x="84" y="82"/>
                            <a:pt x="86" y="84"/>
                            <a:pt x="88" y="86"/>
                          </a:cubicBezTo>
                          <a:cubicBezTo>
                            <a:pt x="89" y="88"/>
                            <a:pt x="93" y="90"/>
                            <a:pt x="92" y="86"/>
                          </a:cubicBezTo>
                          <a:cubicBezTo>
                            <a:pt x="91" y="85"/>
                            <a:pt x="89" y="84"/>
                            <a:pt x="88" y="83"/>
                          </a:cubicBezTo>
                          <a:cubicBezTo>
                            <a:pt x="87" y="81"/>
                            <a:pt x="86" y="80"/>
                            <a:pt x="85" y="78"/>
                          </a:cubicBezTo>
                          <a:cubicBezTo>
                            <a:pt x="84" y="76"/>
                            <a:pt x="81" y="74"/>
                            <a:pt x="79" y="71"/>
                          </a:cubicBezTo>
                          <a:cubicBezTo>
                            <a:pt x="77" y="68"/>
                            <a:pt x="77" y="64"/>
                            <a:pt x="75" y="61"/>
                          </a:cubicBezTo>
                          <a:cubicBezTo>
                            <a:pt x="73" y="58"/>
                            <a:pt x="70" y="54"/>
                            <a:pt x="71" y="50"/>
                          </a:cubicBezTo>
                          <a:cubicBezTo>
                            <a:pt x="72" y="48"/>
                            <a:pt x="74" y="46"/>
                            <a:pt x="74" y="44"/>
                          </a:cubicBezTo>
                          <a:cubicBezTo>
                            <a:pt x="75" y="42"/>
                            <a:pt x="74" y="41"/>
                            <a:pt x="76" y="39"/>
                          </a:cubicBezTo>
                          <a:cubicBezTo>
                            <a:pt x="77" y="37"/>
                            <a:pt x="83" y="35"/>
                            <a:pt x="83" y="39"/>
                          </a:cubicBezTo>
                          <a:cubicBezTo>
                            <a:pt x="83" y="41"/>
                            <a:pt x="81" y="42"/>
                            <a:pt x="82" y="44"/>
                          </a:cubicBezTo>
                          <a:cubicBezTo>
                            <a:pt x="83" y="46"/>
                            <a:pt x="86" y="46"/>
                            <a:pt x="88" y="47"/>
                          </a:cubicBezTo>
                          <a:cubicBezTo>
                            <a:pt x="92" y="48"/>
                            <a:pt x="92" y="48"/>
                            <a:pt x="93" y="52"/>
                          </a:cubicBezTo>
                          <a:cubicBezTo>
                            <a:pt x="93" y="55"/>
                            <a:pt x="93" y="57"/>
                            <a:pt x="95" y="59"/>
                          </a:cubicBezTo>
                          <a:cubicBezTo>
                            <a:pt x="96" y="60"/>
                            <a:pt x="105" y="64"/>
                            <a:pt x="105" y="63"/>
                          </a:cubicBezTo>
                          <a:cubicBezTo>
                            <a:pt x="106" y="60"/>
                            <a:pt x="92" y="53"/>
                            <a:pt x="100" y="51"/>
                          </a:cubicBezTo>
                          <a:cubicBezTo>
                            <a:pt x="105" y="51"/>
                            <a:pt x="108" y="61"/>
                            <a:pt x="112" y="59"/>
                          </a:cubicBezTo>
                          <a:cubicBezTo>
                            <a:pt x="113" y="59"/>
                            <a:pt x="102" y="50"/>
                            <a:pt x="108" y="48"/>
                          </a:cubicBezTo>
                          <a:cubicBezTo>
                            <a:pt x="113" y="47"/>
                            <a:pt x="118" y="54"/>
                            <a:pt x="123" y="53"/>
                          </a:cubicBezTo>
                          <a:cubicBezTo>
                            <a:pt x="125" y="53"/>
                            <a:pt x="125" y="53"/>
                            <a:pt x="123" y="51"/>
                          </a:cubicBezTo>
                          <a:cubicBezTo>
                            <a:pt x="120" y="50"/>
                            <a:pt x="118" y="49"/>
                            <a:pt x="115" y="47"/>
                          </a:cubicBezTo>
                          <a:cubicBezTo>
                            <a:pt x="113" y="46"/>
                            <a:pt x="111" y="45"/>
                            <a:pt x="110" y="42"/>
                          </a:cubicBezTo>
                          <a:cubicBezTo>
                            <a:pt x="110" y="41"/>
                            <a:pt x="107" y="37"/>
                            <a:pt x="107" y="36"/>
                          </a:cubicBezTo>
                          <a:cubicBezTo>
                            <a:pt x="107" y="32"/>
                            <a:pt x="116" y="31"/>
                            <a:pt x="119" y="29"/>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64" name="Rectangle 919">
                      <a:extLst>
                        <a:ext uri="{FF2B5EF4-FFF2-40B4-BE49-F238E27FC236}">
                          <a16:creationId xmlns:a16="http://schemas.microsoft.com/office/drawing/2014/main" id="{4A04A6E0-C6A2-456E-9295-8D0E7E5EAF85}"/>
                        </a:ext>
                      </a:extLst>
                    </p:cNvPr>
                    <p:cNvSpPr>
                      <a:spLocks noChangeArrowheads="1"/>
                    </p:cNvSpPr>
                    <p:nvPr/>
                  </p:nvSpPr>
                  <p:spPr bwMode="auto">
                    <a:xfrm>
                      <a:off x="6446686" y="3226487"/>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65" name="Freeform 920">
                      <a:extLst>
                        <a:ext uri="{FF2B5EF4-FFF2-40B4-BE49-F238E27FC236}">
                          <a16:creationId xmlns:a16="http://schemas.microsoft.com/office/drawing/2014/main" id="{3FAFABDA-DD90-4BAF-9D9F-A3FB0F7B758C}"/>
                        </a:ext>
                      </a:extLst>
                    </p:cNvPr>
                    <p:cNvSpPr>
                      <a:spLocks/>
                    </p:cNvSpPr>
                    <p:nvPr/>
                  </p:nvSpPr>
                  <p:spPr bwMode="auto">
                    <a:xfrm>
                      <a:off x="6392710" y="3194737"/>
                      <a:ext cx="71438" cy="68263"/>
                    </a:xfrm>
                    <a:custGeom>
                      <a:avLst/>
                      <a:gdLst>
                        <a:gd name="T0" fmla="*/ 50 w 66"/>
                        <a:gd name="T1" fmla="*/ 29 h 63"/>
                        <a:gd name="T2" fmla="*/ 50 w 66"/>
                        <a:gd name="T3" fmla="*/ 29 h 63"/>
                        <a:gd name="T4" fmla="*/ 50 w 66"/>
                        <a:gd name="T5" fmla="*/ 29 h 63"/>
                        <a:gd name="T6" fmla="*/ 58 w 66"/>
                        <a:gd name="T7" fmla="*/ 34 h 63"/>
                        <a:gd name="T8" fmla="*/ 65 w 66"/>
                        <a:gd name="T9" fmla="*/ 28 h 63"/>
                        <a:gd name="T10" fmla="*/ 58 w 66"/>
                        <a:gd name="T11" fmla="*/ 24 h 63"/>
                        <a:gd name="T12" fmla="*/ 56 w 66"/>
                        <a:gd name="T13" fmla="*/ 19 h 63"/>
                        <a:gd name="T14" fmla="*/ 50 w 66"/>
                        <a:gd name="T15" fmla="*/ 15 h 63"/>
                        <a:gd name="T16" fmla="*/ 40 w 66"/>
                        <a:gd name="T17" fmla="*/ 9 h 63"/>
                        <a:gd name="T18" fmla="*/ 31 w 66"/>
                        <a:gd name="T19" fmla="*/ 3 h 63"/>
                        <a:gd name="T20" fmla="*/ 21 w 66"/>
                        <a:gd name="T21" fmla="*/ 0 h 63"/>
                        <a:gd name="T22" fmla="*/ 9 w 66"/>
                        <a:gd name="T23" fmla="*/ 7 h 63"/>
                        <a:gd name="T24" fmla="*/ 1 w 66"/>
                        <a:gd name="T25" fmla="*/ 12 h 63"/>
                        <a:gd name="T26" fmla="*/ 4 w 66"/>
                        <a:gd name="T27" fmla="*/ 20 h 63"/>
                        <a:gd name="T28" fmla="*/ 11 w 66"/>
                        <a:gd name="T29" fmla="*/ 26 h 63"/>
                        <a:gd name="T30" fmla="*/ 13 w 66"/>
                        <a:gd name="T31" fmla="*/ 31 h 63"/>
                        <a:gd name="T32" fmla="*/ 12 w 66"/>
                        <a:gd name="T33" fmla="*/ 36 h 63"/>
                        <a:gd name="T34" fmla="*/ 14 w 66"/>
                        <a:gd name="T35" fmla="*/ 46 h 63"/>
                        <a:gd name="T36" fmla="*/ 17 w 66"/>
                        <a:gd name="T37" fmla="*/ 48 h 63"/>
                        <a:gd name="T38" fmla="*/ 25 w 66"/>
                        <a:gd name="T39" fmla="*/ 43 h 63"/>
                        <a:gd name="T40" fmla="*/ 28 w 66"/>
                        <a:gd name="T41" fmla="*/ 47 h 63"/>
                        <a:gd name="T42" fmla="*/ 31 w 66"/>
                        <a:gd name="T43" fmla="*/ 50 h 63"/>
                        <a:gd name="T44" fmla="*/ 34 w 66"/>
                        <a:gd name="T45" fmla="*/ 54 h 63"/>
                        <a:gd name="T46" fmla="*/ 38 w 66"/>
                        <a:gd name="T47" fmla="*/ 58 h 63"/>
                        <a:gd name="T48" fmla="*/ 45 w 66"/>
                        <a:gd name="T49" fmla="*/ 54 h 63"/>
                        <a:gd name="T50" fmla="*/ 50 w 66"/>
                        <a:gd name="T51" fmla="*/ 58 h 63"/>
                        <a:gd name="T52" fmla="*/ 56 w 66"/>
                        <a:gd name="T53" fmla="*/ 63 h 63"/>
                        <a:gd name="T54" fmla="*/ 55 w 66"/>
                        <a:gd name="T55" fmla="*/ 54 h 63"/>
                        <a:gd name="T56" fmla="*/ 51 w 66"/>
                        <a:gd name="T57" fmla="*/ 42 h 63"/>
                        <a:gd name="T58" fmla="*/ 50 w 66"/>
                        <a:gd name="T59" fmla="*/ 37 h 63"/>
                        <a:gd name="T60" fmla="*/ 46 w 66"/>
                        <a:gd name="T61" fmla="*/ 33 h 63"/>
                        <a:gd name="T62" fmla="*/ 50 w 66"/>
                        <a:gd name="T63" fmla="*/ 2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 h="63">
                          <a:moveTo>
                            <a:pt x="50" y="29"/>
                          </a:moveTo>
                          <a:cubicBezTo>
                            <a:pt x="49" y="28"/>
                            <a:pt x="48" y="27"/>
                            <a:pt x="50" y="29"/>
                          </a:cubicBezTo>
                          <a:cubicBezTo>
                            <a:pt x="51" y="30"/>
                            <a:pt x="50" y="30"/>
                            <a:pt x="50" y="29"/>
                          </a:cubicBezTo>
                          <a:cubicBezTo>
                            <a:pt x="52" y="32"/>
                            <a:pt x="53" y="34"/>
                            <a:pt x="58" y="34"/>
                          </a:cubicBezTo>
                          <a:cubicBezTo>
                            <a:pt x="60" y="34"/>
                            <a:pt x="66" y="32"/>
                            <a:pt x="65" y="28"/>
                          </a:cubicBezTo>
                          <a:cubicBezTo>
                            <a:pt x="65" y="25"/>
                            <a:pt x="60" y="26"/>
                            <a:pt x="58" y="24"/>
                          </a:cubicBezTo>
                          <a:cubicBezTo>
                            <a:pt x="57" y="23"/>
                            <a:pt x="56" y="21"/>
                            <a:pt x="56" y="19"/>
                          </a:cubicBezTo>
                          <a:cubicBezTo>
                            <a:pt x="54" y="16"/>
                            <a:pt x="52" y="17"/>
                            <a:pt x="50" y="15"/>
                          </a:cubicBezTo>
                          <a:cubicBezTo>
                            <a:pt x="46" y="14"/>
                            <a:pt x="43" y="11"/>
                            <a:pt x="40" y="9"/>
                          </a:cubicBezTo>
                          <a:cubicBezTo>
                            <a:pt x="36" y="8"/>
                            <a:pt x="34" y="4"/>
                            <a:pt x="31" y="3"/>
                          </a:cubicBezTo>
                          <a:cubicBezTo>
                            <a:pt x="28" y="2"/>
                            <a:pt x="24" y="0"/>
                            <a:pt x="21" y="0"/>
                          </a:cubicBezTo>
                          <a:cubicBezTo>
                            <a:pt x="17" y="1"/>
                            <a:pt x="12" y="5"/>
                            <a:pt x="9" y="7"/>
                          </a:cubicBezTo>
                          <a:cubicBezTo>
                            <a:pt x="7" y="8"/>
                            <a:pt x="2" y="10"/>
                            <a:pt x="1" y="12"/>
                          </a:cubicBezTo>
                          <a:cubicBezTo>
                            <a:pt x="0" y="15"/>
                            <a:pt x="2" y="18"/>
                            <a:pt x="4" y="20"/>
                          </a:cubicBezTo>
                          <a:cubicBezTo>
                            <a:pt x="7" y="22"/>
                            <a:pt x="9" y="22"/>
                            <a:pt x="11" y="26"/>
                          </a:cubicBezTo>
                          <a:cubicBezTo>
                            <a:pt x="12" y="28"/>
                            <a:pt x="13" y="29"/>
                            <a:pt x="13" y="31"/>
                          </a:cubicBezTo>
                          <a:cubicBezTo>
                            <a:pt x="13" y="33"/>
                            <a:pt x="12" y="34"/>
                            <a:pt x="12" y="36"/>
                          </a:cubicBezTo>
                          <a:cubicBezTo>
                            <a:pt x="10" y="40"/>
                            <a:pt x="12" y="42"/>
                            <a:pt x="14" y="46"/>
                          </a:cubicBezTo>
                          <a:cubicBezTo>
                            <a:pt x="15" y="49"/>
                            <a:pt x="14" y="50"/>
                            <a:pt x="17" y="48"/>
                          </a:cubicBezTo>
                          <a:cubicBezTo>
                            <a:pt x="20" y="46"/>
                            <a:pt x="21" y="44"/>
                            <a:pt x="25" y="43"/>
                          </a:cubicBezTo>
                          <a:cubicBezTo>
                            <a:pt x="29" y="42"/>
                            <a:pt x="28" y="44"/>
                            <a:pt x="28" y="47"/>
                          </a:cubicBezTo>
                          <a:cubicBezTo>
                            <a:pt x="29" y="49"/>
                            <a:pt x="30" y="49"/>
                            <a:pt x="31" y="50"/>
                          </a:cubicBezTo>
                          <a:cubicBezTo>
                            <a:pt x="32" y="51"/>
                            <a:pt x="33" y="52"/>
                            <a:pt x="34" y="54"/>
                          </a:cubicBezTo>
                          <a:cubicBezTo>
                            <a:pt x="34" y="57"/>
                            <a:pt x="35" y="63"/>
                            <a:pt x="38" y="58"/>
                          </a:cubicBezTo>
                          <a:cubicBezTo>
                            <a:pt x="40" y="54"/>
                            <a:pt x="40" y="50"/>
                            <a:pt x="45" y="54"/>
                          </a:cubicBezTo>
                          <a:cubicBezTo>
                            <a:pt x="47" y="55"/>
                            <a:pt x="48" y="56"/>
                            <a:pt x="50" y="58"/>
                          </a:cubicBezTo>
                          <a:cubicBezTo>
                            <a:pt x="51" y="58"/>
                            <a:pt x="54" y="63"/>
                            <a:pt x="56" y="63"/>
                          </a:cubicBezTo>
                          <a:cubicBezTo>
                            <a:pt x="56" y="63"/>
                            <a:pt x="55" y="55"/>
                            <a:pt x="55" y="54"/>
                          </a:cubicBezTo>
                          <a:cubicBezTo>
                            <a:pt x="56" y="49"/>
                            <a:pt x="52" y="47"/>
                            <a:pt x="51" y="42"/>
                          </a:cubicBezTo>
                          <a:cubicBezTo>
                            <a:pt x="51" y="41"/>
                            <a:pt x="51" y="39"/>
                            <a:pt x="50" y="37"/>
                          </a:cubicBezTo>
                          <a:cubicBezTo>
                            <a:pt x="49" y="35"/>
                            <a:pt x="47" y="34"/>
                            <a:pt x="46" y="33"/>
                          </a:cubicBezTo>
                          <a:cubicBezTo>
                            <a:pt x="43" y="29"/>
                            <a:pt x="47" y="24"/>
                            <a:pt x="50" y="29"/>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66" name="Freeform 921">
                      <a:extLst>
                        <a:ext uri="{FF2B5EF4-FFF2-40B4-BE49-F238E27FC236}">
                          <a16:creationId xmlns:a16="http://schemas.microsoft.com/office/drawing/2014/main" id="{C84336F8-C676-4A0D-85CB-E1FA61D0320C}"/>
                        </a:ext>
                      </a:extLst>
                    </p:cNvPr>
                    <p:cNvSpPr>
                      <a:spLocks/>
                    </p:cNvSpPr>
                    <p:nvPr/>
                  </p:nvSpPr>
                  <p:spPr bwMode="auto">
                    <a:xfrm>
                      <a:off x="6357785" y="3015347"/>
                      <a:ext cx="50800" cy="42863"/>
                    </a:xfrm>
                    <a:custGeom>
                      <a:avLst/>
                      <a:gdLst>
                        <a:gd name="T0" fmla="*/ 27 w 47"/>
                        <a:gd name="T1" fmla="*/ 2 h 41"/>
                        <a:gd name="T2" fmla="*/ 19 w 47"/>
                        <a:gd name="T3" fmla="*/ 1 h 41"/>
                        <a:gd name="T4" fmla="*/ 16 w 47"/>
                        <a:gd name="T5" fmla="*/ 6 h 41"/>
                        <a:gd name="T6" fmla="*/ 10 w 47"/>
                        <a:gd name="T7" fmla="*/ 12 h 41"/>
                        <a:gd name="T8" fmla="*/ 4 w 47"/>
                        <a:gd name="T9" fmla="*/ 25 h 41"/>
                        <a:gd name="T10" fmla="*/ 13 w 47"/>
                        <a:gd name="T11" fmla="*/ 32 h 41"/>
                        <a:gd name="T12" fmla="*/ 17 w 47"/>
                        <a:gd name="T13" fmla="*/ 41 h 41"/>
                        <a:gd name="T14" fmla="*/ 26 w 47"/>
                        <a:gd name="T15" fmla="*/ 36 h 41"/>
                        <a:gd name="T16" fmla="*/ 32 w 47"/>
                        <a:gd name="T17" fmla="*/ 37 h 41"/>
                        <a:gd name="T18" fmla="*/ 36 w 47"/>
                        <a:gd name="T19" fmla="*/ 34 h 41"/>
                        <a:gd name="T20" fmla="*/ 39 w 47"/>
                        <a:gd name="T21" fmla="*/ 33 h 41"/>
                        <a:gd name="T22" fmla="*/ 42 w 47"/>
                        <a:gd name="T23" fmla="*/ 25 h 41"/>
                        <a:gd name="T24" fmla="*/ 46 w 47"/>
                        <a:gd name="T25" fmla="*/ 19 h 41"/>
                        <a:gd name="T26" fmla="*/ 39 w 47"/>
                        <a:gd name="T27" fmla="*/ 16 h 41"/>
                        <a:gd name="T28" fmla="*/ 34 w 47"/>
                        <a:gd name="T29" fmla="*/ 6 h 41"/>
                        <a:gd name="T30" fmla="*/ 27 w 47"/>
                        <a:gd name="T31" fmla="*/ 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41">
                          <a:moveTo>
                            <a:pt x="27" y="2"/>
                          </a:moveTo>
                          <a:cubicBezTo>
                            <a:pt x="25" y="2"/>
                            <a:pt x="21" y="0"/>
                            <a:pt x="19" y="1"/>
                          </a:cubicBezTo>
                          <a:cubicBezTo>
                            <a:pt x="18" y="2"/>
                            <a:pt x="17" y="5"/>
                            <a:pt x="16" y="6"/>
                          </a:cubicBezTo>
                          <a:cubicBezTo>
                            <a:pt x="15" y="9"/>
                            <a:pt x="13" y="11"/>
                            <a:pt x="10" y="12"/>
                          </a:cubicBezTo>
                          <a:cubicBezTo>
                            <a:pt x="5" y="15"/>
                            <a:pt x="0" y="18"/>
                            <a:pt x="4" y="25"/>
                          </a:cubicBezTo>
                          <a:cubicBezTo>
                            <a:pt x="6" y="28"/>
                            <a:pt x="11" y="29"/>
                            <a:pt x="13" y="32"/>
                          </a:cubicBezTo>
                          <a:cubicBezTo>
                            <a:pt x="16" y="34"/>
                            <a:pt x="17" y="37"/>
                            <a:pt x="17" y="41"/>
                          </a:cubicBezTo>
                          <a:cubicBezTo>
                            <a:pt x="20" y="39"/>
                            <a:pt x="23" y="37"/>
                            <a:pt x="26" y="36"/>
                          </a:cubicBezTo>
                          <a:cubicBezTo>
                            <a:pt x="28" y="36"/>
                            <a:pt x="30" y="37"/>
                            <a:pt x="32" y="37"/>
                          </a:cubicBezTo>
                          <a:cubicBezTo>
                            <a:pt x="33" y="36"/>
                            <a:pt x="34" y="35"/>
                            <a:pt x="36" y="34"/>
                          </a:cubicBezTo>
                          <a:cubicBezTo>
                            <a:pt x="38" y="34"/>
                            <a:pt x="38" y="35"/>
                            <a:pt x="39" y="33"/>
                          </a:cubicBezTo>
                          <a:cubicBezTo>
                            <a:pt x="41" y="30"/>
                            <a:pt x="40" y="28"/>
                            <a:pt x="42" y="25"/>
                          </a:cubicBezTo>
                          <a:cubicBezTo>
                            <a:pt x="44" y="24"/>
                            <a:pt x="47" y="22"/>
                            <a:pt x="46" y="19"/>
                          </a:cubicBezTo>
                          <a:cubicBezTo>
                            <a:pt x="45" y="18"/>
                            <a:pt x="41" y="17"/>
                            <a:pt x="39" y="16"/>
                          </a:cubicBezTo>
                          <a:cubicBezTo>
                            <a:pt x="33" y="13"/>
                            <a:pt x="35" y="11"/>
                            <a:pt x="34" y="6"/>
                          </a:cubicBezTo>
                          <a:cubicBezTo>
                            <a:pt x="34" y="3"/>
                            <a:pt x="30" y="3"/>
                            <a:pt x="27" y="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67" name="Freeform 922">
                      <a:extLst>
                        <a:ext uri="{FF2B5EF4-FFF2-40B4-BE49-F238E27FC236}">
                          <a16:creationId xmlns:a16="http://schemas.microsoft.com/office/drawing/2014/main" id="{96EA0CCF-6AA6-4478-BFF5-EB7F5E2AB906}"/>
                        </a:ext>
                      </a:extLst>
                    </p:cNvPr>
                    <p:cNvSpPr>
                      <a:spLocks/>
                    </p:cNvSpPr>
                    <p:nvPr/>
                  </p:nvSpPr>
                  <p:spPr bwMode="auto">
                    <a:xfrm>
                      <a:off x="6394298" y="3020110"/>
                      <a:ext cx="0" cy="3175"/>
                    </a:xfrm>
                    <a:custGeom>
                      <a:avLst/>
                      <a:gdLst>
                        <a:gd name="T0" fmla="*/ 2 h 3"/>
                        <a:gd name="T1" fmla="*/ 2 h 3"/>
                      </a:gdLst>
                      <a:ahLst/>
                      <a:cxnLst>
                        <a:cxn ang="0">
                          <a:pos x="0" y="T0"/>
                        </a:cxn>
                        <a:cxn ang="0">
                          <a:pos x="0" y="T1"/>
                        </a:cxn>
                      </a:cxnLst>
                      <a:rect l="0" t="0" r="r" b="b"/>
                      <a:pathLst>
                        <a:path h="3">
                          <a:moveTo>
                            <a:pt x="0" y="2"/>
                          </a:moveTo>
                          <a:cubicBezTo>
                            <a:pt x="0" y="3"/>
                            <a:pt x="0" y="0"/>
                            <a:pt x="0" y="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68" name="Freeform 923">
                      <a:extLst>
                        <a:ext uri="{FF2B5EF4-FFF2-40B4-BE49-F238E27FC236}">
                          <a16:creationId xmlns:a16="http://schemas.microsoft.com/office/drawing/2014/main" id="{F80A6AAD-1599-478B-A683-AA46372F14F4}"/>
                        </a:ext>
                      </a:extLst>
                    </p:cNvPr>
                    <p:cNvSpPr>
                      <a:spLocks/>
                    </p:cNvSpPr>
                    <p:nvPr/>
                  </p:nvSpPr>
                  <p:spPr bwMode="auto">
                    <a:xfrm>
                      <a:off x="6335560" y="3039160"/>
                      <a:ext cx="49213" cy="106364"/>
                    </a:xfrm>
                    <a:custGeom>
                      <a:avLst/>
                      <a:gdLst>
                        <a:gd name="T0" fmla="*/ 17 w 47"/>
                        <a:gd name="T1" fmla="*/ 93 h 99"/>
                        <a:gd name="T2" fmla="*/ 19 w 47"/>
                        <a:gd name="T3" fmla="*/ 99 h 99"/>
                        <a:gd name="T4" fmla="*/ 25 w 47"/>
                        <a:gd name="T5" fmla="*/ 96 h 99"/>
                        <a:gd name="T6" fmla="*/ 28 w 47"/>
                        <a:gd name="T7" fmla="*/ 86 h 99"/>
                        <a:gd name="T8" fmla="*/ 34 w 47"/>
                        <a:gd name="T9" fmla="*/ 84 h 99"/>
                        <a:gd name="T10" fmla="*/ 37 w 47"/>
                        <a:gd name="T11" fmla="*/ 80 h 99"/>
                        <a:gd name="T12" fmla="*/ 44 w 47"/>
                        <a:gd name="T13" fmla="*/ 71 h 99"/>
                        <a:gd name="T14" fmla="*/ 47 w 47"/>
                        <a:gd name="T15" fmla="*/ 67 h 99"/>
                        <a:gd name="T16" fmla="*/ 47 w 47"/>
                        <a:gd name="T17" fmla="*/ 61 h 99"/>
                        <a:gd name="T18" fmla="*/ 42 w 47"/>
                        <a:gd name="T19" fmla="*/ 57 h 99"/>
                        <a:gd name="T20" fmla="*/ 37 w 47"/>
                        <a:gd name="T21" fmla="*/ 50 h 99"/>
                        <a:gd name="T22" fmla="*/ 35 w 47"/>
                        <a:gd name="T23" fmla="*/ 23 h 99"/>
                        <a:gd name="T24" fmla="*/ 31 w 47"/>
                        <a:gd name="T25" fmla="*/ 11 h 99"/>
                        <a:gd name="T26" fmla="*/ 26 w 47"/>
                        <a:gd name="T27" fmla="*/ 7 h 99"/>
                        <a:gd name="T28" fmla="*/ 23 w 47"/>
                        <a:gd name="T29" fmla="*/ 5 h 99"/>
                        <a:gd name="T30" fmla="*/ 19 w 47"/>
                        <a:gd name="T31" fmla="*/ 4 h 99"/>
                        <a:gd name="T32" fmla="*/ 11 w 47"/>
                        <a:gd name="T33" fmla="*/ 1 h 99"/>
                        <a:gd name="T34" fmla="*/ 4 w 47"/>
                        <a:gd name="T35" fmla="*/ 9 h 99"/>
                        <a:gd name="T36" fmla="*/ 3 w 47"/>
                        <a:gd name="T37" fmla="*/ 17 h 99"/>
                        <a:gd name="T38" fmla="*/ 1 w 47"/>
                        <a:gd name="T39" fmla="*/ 21 h 99"/>
                        <a:gd name="T40" fmla="*/ 6 w 47"/>
                        <a:gd name="T41" fmla="*/ 27 h 99"/>
                        <a:gd name="T42" fmla="*/ 4 w 47"/>
                        <a:gd name="T43" fmla="*/ 34 h 99"/>
                        <a:gd name="T44" fmla="*/ 2 w 47"/>
                        <a:gd name="T45" fmla="*/ 40 h 99"/>
                        <a:gd name="T46" fmla="*/ 4 w 47"/>
                        <a:gd name="T47" fmla="*/ 46 h 99"/>
                        <a:gd name="T48" fmla="*/ 3 w 47"/>
                        <a:gd name="T49" fmla="*/ 58 h 99"/>
                        <a:gd name="T50" fmla="*/ 0 w 47"/>
                        <a:gd name="T51" fmla="*/ 63 h 99"/>
                        <a:gd name="T52" fmla="*/ 1 w 47"/>
                        <a:gd name="T53" fmla="*/ 70 h 99"/>
                        <a:gd name="T54" fmla="*/ 2 w 47"/>
                        <a:gd name="T55" fmla="*/ 78 h 99"/>
                        <a:gd name="T56" fmla="*/ 2 w 47"/>
                        <a:gd name="T57" fmla="*/ 78 h 99"/>
                        <a:gd name="T58" fmla="*/ 12 w 47"/>
                        <a:gd name="T59" fmla="*/ 83 h 99"/>
                        <a:gd name="T60" fmla="*/ 17 w 47"/>
                        <a:gd name="T61" fmla="*/ 9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 h="99">
                          <a:moveTo>
                            <a:pt x="17" y="93"/>
                          </a:moveTo>
                          <a:cubicBezTo>
                            <a:pt x="18" y="94"/>
                            <a:pt x="18" y="98"/>
                            <a:pt x="19" y="99"/>
                          </a:cubicBezTo>
                          <a:cubicBezTo>
                            <a:pt x="20" y="99"/>
                            <a:pt x="24" y="97"/>
                            <a:pt x="25" y="96"/>
                          </a:cubicBezTo>
                          <a:cubicBezTo>
                            <a:pt x="28" y="94"/>
                            <a:pt x="25" y="89"/>
                            <a:pt x="28" y="86"/>
                          </a:cubicBezTo>
                          <a:cubicBezTo>
                            <a:pt x="30" y="84"/>
                            <a:pt x="32" y="85"/>
                            <a:pt x="34" y="84"/>
                          </a:cubicBezTo>
                          <a:cubicBezTo>
                            <a:pt x="37" y="83"/>
                            <a:pt x="36" y="82"/>
                            <a:pt x="37" y="80"/>
                          </a:cubicBezTo>
                          <a:cubicBezTo>
                            <a:pt x="38" y="75"/>
                            <a:pt x="41" y="73"/>
                            <a:pt x="44" y="71"/>
                          </a:cubicBezTo>
                          <a:cubicBezTo>
                            <a:pt x="45" y="70"/>
                            <a:pt x="46" y="69"/>
                            <a:pt x="47" y="67"/>
                          </a:cubicBezTo>
                          <a:cubicBezTo>
                            <a:pt x="47" y="66"/>
                            <a:pt x="47" y="61"/>
                            <a:pt x="47" y="61"/>
                          </a:cubicBezTo>
                          <a:cubicBezTo>
                            <a:pt x="46" y="59"/>
                            <a:pt x="43" y="58"/>
                            <a:pt x="42" y="57"/>
                          </a:cubicBezTo>
                          <a:cubicBezTo>
                            <a:pt x="40" y="55"/>
                            <a:pt x="38" y="53"/>
                            <a:pt x="37" y="50"/>
                          </a:cubicBezTo>
                          <a:cubicBezTo>
                            <a:pt x="34" y="41"/>
                            <a:pt x="36" y="32"/>
                            <a:pt x="35" y="23"/>
                          </a:cubicBezTo>
                          <a:cubicBezTo>
                            <a:pt x="35" y="19"/>
                            <a:pt x="34" y="14"/>
                            <a:pt x="31" y="11"/>
                          </a:cubicBezTo>
                          <a:cubicBezTo>
                            <a:pt x="30" y="9"/>
                            <a:pt x="28" y="8"/>
                            <a:pt x="26" y="7"/>
                          </a:cubicBezTo>
                          <a:cubicBezTo>
                            <a:pt x="25" y="6"/>
                            <a:pt x="24" y="5"/>
                            <a:pt x="23" y="5"/>
                          </a:cubicBezTo>
                          <a:cubicBezTo>
                            <a:pt x="20" y="3"/>
                            <a:pt x="22" y="4"/>
                            <a:pt x="19" y="4"/>
                          </a:cubicBezTo>
                          <a:cubicBezTo>
                            <a:pt x="16" y="4"/>
                            <a:pt x="13" y="0"/>
                            <a:pt x="11" y="1"/>
                          </a:cubicBezTo>
                          <a:cubicBezTo>
                            <a:pt x="8" y="2"/>
                            <a:pt x="4" y="7"/>
                            <a:pt x="4" y="9"/>
                          </a:cubicBezTo>
                          <a:cubicBezTo>
                            <a:pt x="3" y="11"/>
                            <a:pt x="4" y="14"/>
                            <a:pt x="3" y="17"/>
                          </a:cubicBezTo>
                          <a:cubicBezTo>
                            <a:pt x="3" y="18"/>
                            <a:pt x="1" y="20"/>
                            <a:pt x="1" y="21"/>
                          </a:cubicBezTo>
                          <a:cubicBezTo>
                            <a:pt x="1" y="23"/>
                            <a:pt x="5" y="25"/>
                            <a:pt x="6" y="27"/>
                          </a:cubicBezTo>
                          <a:cubicBezTo>
                            <a:pt x="7" y="30"/>
                            <a:pt x="6" y="32"/>
                            <a:pt x="4" y="34"/>
                          </a:cubicBezTo>
                          <a:cubicBezTo>
                            <a:pt x="3" y="36"/>
                            <a:pt x="1" y="37"/>
                            <a:pt x="2" y="40"/>
                          </a:cubicBezTo>
                          <a:cubicBezTo>
                            <a:pt x="3" y="42"/>
                            <a:pt x="4" y="44"/>
                            <a:pt x="4" y="46"/>
                          </a:cubicBezTo>
                          <a:cubicBezTo>
                            <a:pt x="4" y="50"/>
                            <a:pt x="4" y="54"/>
                            <a:pt x="3" y="58"/>
                          </a:cubicBezTo>
                          <a:cubicBezTo>
                            <a:pt x="2" y="60"/>
                            <a:pt x="1" y="61"/>
                            <a:pt x="0" y="63"/>
                          </a:cubicBezTo>
                          <a:cubicBezTo>
                            <a:pt x="0" y="66"/>
                            <a:pt x="1" y="68"/>
                            <a:pt x="1" y="70"/>
                          </a:cubicBezTo>
                          <a:cubicBezTo>
                            <a:pt x="2" y="73"/>
                            <a:pt x="0" y="77"/>
                            <a:pt x="2" y="78"/>
                          </a:cubicBezTo>
                          <a:cubicBezTo>
                            <a:pt x="2" y="78"/>
                            <a:pt x="2" y="78"/>
                            <a:pt x="2" y="78"/>
                          </a:cubicBezTo>
                          <a:cubicBezTo>
                            <a:pt x="6" y="80"/>
                            <a:pt x="9" y="81"/>
                            <a:pt x="12" y="83"/>
                          </a:cubicBezTo>
                          <a:cubicBezTo>
                            <a:pt x="16" y="85"/>
                            <a:pt x="17" y="89"/>
                            <a:pt x="17" y="93"/>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69" name="Freeform 924">
                      <a:extLst>
                        <a:ext uri="{FF2B5EF4-FFF2-40B4-BE49-F238E27FC236}">
                          <a16:creationId xmlns:a16="http://schemas.microsoft.com/office/drawing/2014/main" id="{F87E2031-63AA-4D06-B19B-6EF2B3FC7156}"/>
                        </a:ext>
                      </a:extLst>
                    </p:cNvPr>
                    <p:cNvSpPr>
                      <a:spLocks/>
                    </p:cNvSpPr>
                    <p:nvPr/>
                  </p:nvSpPr>
                  <p:spPr bwMode="auto">
                    <a:xfrm>
                      <a:off x="6335560" y="3123298"/>
                      <a:ext cx="1588"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1" y="0"/>
                            <a:pt x="0" y="0"/>
                            <a:pt x="1"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70" name="Freeform 925">
                      <a:extLst>
                        <a:ext uri="{FF2B5EF4-FFF2-40B4-BE49-F238E27FC236}">
                          <a16:creationId xmlns:a16="http://schemas.microsoft.com/office/drawing/2014/main" id="{91412520-DFC8-442D-9BF7-1BC8520BE0CC}"/>
                        </a:ext>
                      </a:extLst>
                    </p:cNvPr>
                    <p:cNvSpPr>
                      <a:spLocks/>
                    </p:cNvSpPr>
                    <p:nvPr/>
                  </p:nvSpPr>
                  <p:spPr bwMode="auto">
                    <a:xfrm>
                      <a:off x="6337148" y="3123298"/>
                      <a:ext cx="1588" cy="0"/>
                    </a:xfrm>
                    <a:custGeom>
                      <a:avLst/>
                      <a:gdLst>
                        <a:gd name="T0" fmla="*/ 0 w 2"/>
                        <a:gd name="T1" fmla="*/ 0 h 1"/>
                        <a:gd name="T2" fmla="*/ 0 w 2"/>
                        <a:gd name="T3" fmla="*/ 0 h 1"/>
                        <a:gd name="T4" fmla="*/ 0 w 2"/>
                        <a:gd name="T5" fmla="*/ 0 h 1"/>
                      </a:gdLst>
                      <a:ahLst/>
                      <a:cxnLst>
                        <a:cxn ang="0">
                          <a:pos x="T0" y="T1"/>
                        </a:cxn>
                        <a:cxn ang="0">
                          <a:pos x="T2" y="T3"/>
                        </a:cxn>
                        <a:cxn ang="0">
                          <a:pos x="T4" y="T5"/>
                        </a:cxn>
                      </a:cxnLst>
                      <a:rect l="0" t="0" r="r" b="b"/>
                      <a:pathLst>
                        <a:path w="2" h="1">
                          <a:moveTo>
                            <a:pt x="0" y="0"/>
                          </a:moveTo>
                          <a:cubicBezTo>
                            <a:pt x="0" y="0"/>
                            <a:pt x="0" y="0"/>
                            <a:pt x="0" y="0"/>
                          </a:cubicBezTo>
                          <a:cubicBezTo>
                            <a:pt x="2" y="1"/>
                            <a:pt x="1" y="1"/>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71" name="Freeform 926">
                      <a:extLst>
                        <a:ext uri="{FF2B5EF4-FFF2-40B4-BE49-F238E27FC236}">
                          <a16:creationId xmlns:a16="http://schemas.microsoft.com/office/drawing/2014/main" id="{D3C4027B-5D51-461A-9AF2-0F932E160386}"/>
                        </a:ext>
                      </a:extLst>
                    </p:cNvPr>
                    <p:cNvSpPr>
                      <a:spLocks/>
                    </p:cNvSpPr>
                    <p:nvPr/>
                  </p:nvSpPr>
                  <p:spPr bwMode="auto">
                    <a:xfrm>
                      <a:off x="6376835" y="3077260"/>
                      <a:ext cx="0" cy="1588"/>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1"/>
                            <a:pt x="0" y="0"/>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72" name="Freeform 927">
                      <a:extLst>
                        <a:ext uri="{FF2B5EF4-FFF2-40B4-BE49-F238E27FC236}">
                          <a16:creationId xmlns:a16="http://schemas.microsoft.com/office/drawing/2014/main" id="{FF5A8377-8E61-49D7-B3B3-889608FAB477}"/>
                        </a:ext>
                      </a:extLst>
                    </p:cNvPr>
                    <p:cNvSpPr>
                      <a:spLocks/>
                    </p:cNvSpPr>
                    <p:nvPr/>
                  </p:nvSpPr>
                  <p:spPr bwMode="auto">
                    <a:xfrm>
                      <a:off x="6375248" y="3050273"/>
                      <a:ext cx="73025" cy="52388"/>
                    </a:xfrm>
                    <a:custGeom>
                      <a:avLst/>
                      <a:gdLst>
                        <a:gd name="T0" fmla="*/ 12 w 67"/>
                        <a:gd name="T1" fmla="*/ 47 h 49"/>
                        <a:gd name="T2" fmla="*/ 24 w 67"/>
                        <a:gd name="T3" fmla="*/ 44 h 49"/>
                        <a:gd name="T4" fmla="*/ 36 w 67"/>
                        <a:gd name="T5" fmla="*/ 42 h 49"/>
                        <a:gd name="T6" fmla="*/ 49 w 67"/>
                        <a:gd name="T7" fmla="*/ 37 h 49"/>
                        <a:gd name="T8" fmla="*/ 55 w 67"/>
                        <a:gd name="T9" fmla="*/ 37 h 49"/>
                        <a:gd name="T10" fmla="*/ 60 w 67"/>
                        <a:gd name="T11" fmla="*/ 32 h 49"/>
                        <a:gd name="T12" fmla="*/ 66 w 67"/>
                        <a:gd name="T13" fmla="*/ 22 h 49"/>
                        <a:gd name="T14" fmla="*/ 60 w 67"/>
                        <a:gd name="T15" fmla="*/ 11 h 49"/>
                        <a:gd name="T16" fmla="*/ 51 w 67"/>
                        <a:gd name="T17" fmla="*/ 2 h 49"/>
                        <a:gd name="T18" fmla="*/ 46 w 67"/>
                        <a:gd name="T19" fmla="*/ 0 h 49"/>
                        <a:gd name="T20" fmla="*/ 33 w 67"/>
                        <a:gd name="T21" fmla="*/ 2 h 49"/>
                        <a:gd name="T22" fmla="*/ 26 w 67"/>
                        <a:gd name="T23" fmla="*/ 5 h 49"/>
                        <a:gd name="T24" fmla="*/ 19 w 67"/>
                        <a:gd name="T25" fmla="*/ 5 h 49"/>
                        <a:gd name="T26" fmla="*/ 17 w 67"/>
                        <a:gd name="T27" fmla="*/ 7 h 49"/>
                        <a:gd name="T28" fmla="*/ 7 w 67"/>
                        <a:gd name="T29" fmla="*/ 8 h 49"/>
                        <a:gd name="T30" fmla="*/ 2 w 67"/>
                        <a:gd name="T31" fmla="*/ 11 h 49"/>
                        <a:gd name="T32" fmla="*/ 1 w 67"/>
                        <a:gd name="T33" fmla="*/ 16 h 49"/>
                        <a:gd name="T34" fmla="*/ 1 w 67"/>
                        <a:gd name="T35" fmla="*/ 26 h 49"/>
                        <a:gd name="T36" fmla="*/ 1 w 67"/>
                        <a:gd name="T37" fmla="*/ 26 h 49"/>
                        <a:gd name="T38" fmla="*/ 12 w 67"/>
                        <a:gd name="T39" fmla="*/ 4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 h="49">
                          <a:moveTo>
                            <a:pt x="12" y="47"/>
                          </a:moveTo>
                          <a:cubicBezTo>
                            <a:pt x="16" y="46"/>
                            <a:pt x="20" y="44"/>
                            <a:pt x="24" y="44"/>
                          </a:cubicBezTo>
                          <a:cubicBezTo>
                            <a:pt x="28" y="44"/>
                            <a:pt x="32" y="44"/>
                            <a:pt x="36" y="42"/>
                          </a:cubicBezTo>
                          <a:cubicBezTo>
                            <a:pt x="40" y="39"/>
                            <a:pt x="43" y="36"/>
                            <a:pt x="49" y="37"/>
                          </a:cubicBezTo>
                          <a:cubicBezTo>
                            <a:pt x="52" y="37"/>
                            <a:pt x="53" y="38"/>
                            <a:pt x="55" y="37"/>
                          </a:cubicBezTo>
                          <a:cubicBezTo>
                            <a:pt x="57" y="36"/>
                            <a:pt x="59" y="34"/>
                            <a:pt x="60" y="32"/>
                          </a:cubicBezTo>
                          <a:cubicBezTo>
                            <a:pt x="63" y="29"/>
                            <a:pt x="66" y="27"/>
                            <a:pt x="66" y="22"/>
                          </a:cubicBezTo>
                          <a:cubicBezTo>
                            <a:pt x="67" y="17"/>
                            <a:pt x="64" y="14"/>
                            <a:pt x="60" y="11"/>
                          </a:cubicBezTo>
                          <a:cubicBezTo>
                            <a:pt x="57" y="8"/>
                            <a:pt x="54" y="6"/>
                            <a:pt x="51" y="2"/>
                          </a:cubicBezTo>
                          <a:cubicBezTo>
                            <a:pt x="49" y="1"/>
                            <a:pt x="49" y="1"/>
                            <a:pt x="46" y="0"/>
                          </a:cubicBezTo>
                          <a:cubicBezTo>
                            <a:pt x="42" y="0"/>
                            <a:pt x="38" y="1"/>
                            <a:pt x="33" y="2"/>
                          </a:cubicBezTo>
                          <a:cubicBezTo>
                            <a:pt x="31" y="3"/>
                            <a:pt x="28" y="4"/>
                            <a:pt x="26" y="5"/>
                          </a:cubicBezTo>
                          <a:cubicBezTo>
                            <a:pt x="24" y="5"/>
                            <a:pt x="21" y="4"/>
                            <a:pt x="19" y="5"/>
                          </a:cubicBezTo>
                          <a:cubicBezTo>
                            <a:pt x="18" y="5"/>
                            <a:pt x="18" y="6"/>
                            <a:pt x="17" y="7"/>
                          </a:cubicBezTo>
                          <a:cubicBezTo>
                            <a:pt x="13" y="8"/>
                            <a:pt x="10" y="7"/>
                            <a:pt x="7" y="8"/>
                          </a:cubicBezTo>
                          <a:cubicBezTo>
                            <a:pt x="5" y="9"/>
                            <a:pt x="3" y="10"/>
                            <a:pt x="2" y="11"/>
                          </a:cubicBezTo>
                          <a:cubicBezTo>
                            <a:pt x="0" y="12"/>
                            <a:pt x="1" y="14"/>
                            <a:pt x="1" y="16"/>
                          </a:cubicBezTo>
                          <a:cubicBezTo>
                            <a:pt x="1" y="19"/>
                            <a:pt x="1" y="23"/>
                            <a:pt x="1" y="26"/>
                          </a:cubicBezTo>
                          <a:cubicBezTo>
                            <a:pt x="1" y="26"/>
                            <a:pt x="1" y="26"/>
                            <a:pt x="1" y="26"/>
                          </a:cubicBezTo>
                          <a:cubicBezTo>
                            <a:pt x="0" y="33"/>
                            <a:pt x="3" y="49"/>
                            <a:pt x="12" y="47"/>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73" name="Freeform 928">
                      <a:extLst>
                        <a:ext uri="{FF2B5EF4-FFF2-40B4-BE49-F238E27FC236}">
                          <a16:creationId xmlns:a16="http://schemas.microsoft.com/office/drawing/2014/main" id="{8A89003F-D593-434B-A07D-E9E66645599E}"/>
                        </a:ext>
                      </a:extLst>
                    </p:cNvPr>
                    <p:cNvSpPr>
                      <a:spLocks/>
                    </p:cNvSpPr>
                    <p:nvPr/>
                  </p:nvSpPr>
                  <p:spPr bwMode="auto">
                    <a:xfrm>
                      <a:off x="6376835" y="3078848"/>
                      <a:ext cx="0" cy="1588"/>
                    </a:xfrm>
                    <a:custGeom>
                      <a:avLst/>
                      <a:gdLst>
                        <a:gd name="T0" fmla="*/ 0 h 2"/>
                        <a:gd name="T1" fmla="*/ 0 h 2"/>
                        <a:gd name="T2" fmla="*/ 0 h 2"/>
                      </a:gdLst>
                      <a:ahLst/>
                      <a:cxnLst>
                        <a:cxn ang="0">
                          <a:pos x="0" y="T0"/>
                        </a:cxn>
                        <a:cxn ang="0">
                          <a:pos x="0" y="T1"/>
                        </a:cxn>
                        <a:cxn ang="0">
                          <a:pos x="0" y="T2"/>
                        </a:cxn>
                      </a:cxnLst>
                      <a:rect l="0" t="0" r="r" b="b"/>
                      <a:pathLst>
                        <a:path h="2">
                          <a:moveTo>
                            <a:pt x="0" y="0"/>
                          </a:moveTo>
                          <a:cubicBezTo>
                            <a:pt x="0" y="0"/>
                            <a:pt x="0" y="0"/>
                            <a:pt x="0" y="0"/>
                          </a:cubicBezTo>
                          <a:cubicBezTo>
                            <a:pt x="0" y="2"/>
                            <a:pt x="0" y="1"/>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74" name="Rectangle 929">
                      <a:extLst>
                        <a:ext uri="{FF2B5EF4-FFF2-40B4-BE49-F238E27FC236}">
                          <a16:creationId xmlns:a16="http://schemas.microsoft.com/office/drawing/2014/main" id="{EFBFF9D3-87BC-4451-8CC1-0E2B218A0BA7}"/>
                        </a:ext>
                      </a:extLst>
                    </p:cNvPr>
                    <p:cNvSpPr>
                      <a:spLocks noChangeArrowheads="1"/>
                    </p:cNvSpPr>
                    <p:nvPr/>
                  </p:nvSpPr>
                  <p:spPr bwMode="auto">
                    <a:xfrm>
                      <a:off x="6505423" y="3315388"/>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75" name="Freeform 930">
                      <a:extLst>
                        <a:ext uri="{FF2B5EF4-FFF2-40B4-BE49-F238E27FC236}">
                          <a16:creationId xmlns:a16="http://schemas.microsoft.com/office/drawing/2014/main" id="{6A6E49E5-3B1F-46C8-816A-544B2D7F32CC}"/>
                        </a:ext>
                      </a:extLst>
                    </p:cNvPr>
                    <p:cNvSpPr>
                      <a:spLocks/>
                    </p:cNvSpPr>
                    <p:nvPr/>
                  </p:nvSpPr>
                  <p:spPr bwMode="auto">
                    <a:xfrm>
                      <a:off x="6467323" y="3293163"/>
                      <a:ext cx="85725" cy="23813"/>
                    </a:xfrm>
                    <a:custGeom>
                      <a:avLst/>
                      <a:gdLst>
                        <a:gd name="T0" fmla="*/ 78 w 80"/>
                        <a:gd name="T1" fmla="*/ 11 h 22"/>
                        <a:gd name="T2" fmla="*/ 70 w 80"/>
                        <a:gd name="T3" fmla="*/ 15 h 22"/>
                        <a:gd name="T4" fmla="*/ 63 w 80"/>
                        <a:gd name="T5" fmla="*/ 12 h 22"/>
                        <a:gd name="T6" fmla="*/ 56 w 80"/>
                        <a:gd name="T7" fmla="*/ 10 h 22"/>
                        <a:gd name="T8" fmla="*/ 49 w 80"/>
                        <a:gd name="T9" fmla="*/ 8 h 22"/>
                        <a:gd name="T10" fmla="*/ 42 w 80"/>
                        <a:gd name="T11" fmla="*/ 6 h 22"/>
                        <a:gd name="T12" fmla="*/ 22 w 80"/>
                        <a:gd name="T13" fmla="*/ 7 h 22"/>
                        <a:gd name="T14" fmla="*/ 6 w 80"/>
                        <a:gd name="T15" fmla="*/ 1 h 22"/>
                        <a:gd name="T16" fmla="*/ 1 w 80"/>
                        <a:gd name="T17" fmla="*/ 7 h 22"/>
                        <a:gd name="T18" fmla="*/ 6 w 80"/>
                        <a:gd name="T19" fmla="*/ 10 h 22"/>
                        <a:gd name="T20" fmla="*/ 16 w 80"/>
                        <a:gd name="T21" fmla="*/ 11 h 22"/>
                        <a:gd name="T22" fmla="*/ 24 w 80"/>
                        <a:gd name="T23" fmla="*/ 13 h 22"/>
                        <a:gd name="T24" fmla="*/ 29 w 80"/>
                        <a:gd name="T25" fmla="*/ 15 h 22"/>
                        <a:gd name="T26" fmla="*/ 34 w 80"/>
                        <a:gd name="T27" fmla="*/ 15 h 22"/>
                        <a:gd name="T28" fmla="*/ 37 w 80"/>
                        <a:gd name="T29" fmla="*/ 21 h 22"/>
                        <a:gd name="T30" fmla="*/ 37 w 80"/>
                        <a:gd name="T31" fmla="*/ 21 h 22"/>
                        <a:gd name="T32" fmla="*/ 37 w 80"/>
                        <a:gd name="T33" fmla="*/ 21 h 22"/>
                        <a:gd name="T34" fmla="*/ 49 w 80"/>
                        <a:gd name="T35" fmla="*/ 20 h 22"/>
                        <a:gd name="T36" fmla="*/ 60 w 80"/>
                        <a:gd name="T37" fmla="*/ 19 h 22"/>
                        <a:gd name="T38" fmla="*/ 68 w 80"/>
                        <a:gd name="T39" fmla="*/ 17 h 22"/>
                        <a:gd name="T40" fmla="*/ 77 w 80"/>
                        <a:gd name="T41" fmla="*/ 17 h 22"/>
                        <a:gd name="T42" fmla="*/ 78 w 80"/>
                        <a:gd name="T4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22">
                          <a:moveTo>
                            <a:pt x="78" y="11"/>
                          </a:moveTo>
                          <a:cubicBezTo>
                            <a:pt x="76" y="10"/>
                            <a:pt x="72" y="14"/>
                            <a:pt x="70" y="15"/>
                          </a:cubicBezTo>
                          <a:cubicBezTo>
                            <a:pt x="66" y="15"/>
                            <a:pt x="65" y="15"/>
                            <a:pt x="63" y="12"/>
                          </a:cubicBezTo>
                          <a:cubicBezTo>
                            <a:pt x="61" y="9"/>
                            <a:pt x="61" y="10"/>
                            <a:pt x="56" y="10"/>
                          </a:cubicBezTo>
                          <a:cubicBezTo>
                            <a:pt x="53" y="11"/>
                            <a:pt x="52" y="9"/>
                            <a:pt x="49" y="8"/>
                          </a:cubicBezTo>
                          <a:cubicBezTo>
                            <a:pt x="47" y="6"/>
                            <a:pt x="45" y="6"/>
                            <a:pt x="42" y="6"/>
                          </a:cubicBezTo>
                          <a:cubicBezTo>
                            <a:pt x="35" y="6"/>
                            <a:pt x="29" y="10"/>
                            <a:pt x="22" y="7"/>
                          </a:cubicBezTo>
                          <a:cubicBezTo>
                            <a:pt x="17" y="5"/>
                            <a:pt x="12" y="0"/>
                            <a:pt x="6" y="1"/>
                          </a:cubicBezTo>
                          <a:cubicBezTo>
                            <a:pt x="3" y="1"/>
                            <a:pt x="0" y="4"/>
                            <a:pt x="1" y="7"/>
                          </a:cubicBezTo>
                          <a:cubicBezTo>
                            <a:pt x="1" y="9"/>
                            <a:pt x="3" y="9"/>
                            <a:pt x="6" y="10"/>
                          </a:cubicBezTo>
                          <a:cubicBezTo>
                            <a:pt x="10" y="10"/>
                            <a:pt x="12" y="9"/>
                            <a:pt x="16" y="11"/>
                          </a:cubicBezTo>
                          <a:cubicBezTo>
                            <a:pt x="18" y="12"/>
                            <a:pt x="21" y="12"/>
                            <a:pt x="24" y="13"/>
                          </a:cubicBezTo>
                          <a:cubicBezTo>
                            <a:pt x="26" y="13"/>
                            <a:pt x="27" y="14"/>
                            <a:pt x="29" y="15"/>
                          </a:cubicBezTo>
                          <a:cubicBezTo>
                            <a:pt x="31" y="15"/>
                            <a:pt x="33" y="15"/>
                            <a:pt x="34" y="15"/>
                          </a:cubicBezTo>
                          <a:cubicBezTo>
                            <a:pt x="36" y="17"/>
                            <a:pt x="34" y="21"/>
                            <a:pt x="37" y="21"/>
                          </a:cubicBezTo>
                          <a:cubicBezTo>
                            <a:pt x="37" y="21"/>
                            <a:pt x="37" y="21"/>
                            <a:pt x="37" y="21"/>
                          </a:cubicBezTo>
                          <a:cubicBezTo>
                            <a:pt x="39" y="22"/>
                            <a:pt x="38" y="21"/>
                            <a:pt x="37" y="21"/>
                          </a:cubicBezTo>
                          <a:cubicBezTo>
                            <a:pt x="42" y="22"/>
                            <a:pt x="45" y="21"/>
                            <a:pt x="49" y="20"/>
                          </a:cubicBezTo>
                          <a:cubicBezTo>
                            <a:pt x="52" y="19"/>
                            <a:pt x="56" y="20"/>
                            <a:pt x="60" y="19"/>
                          </a:cubicBezTo>
                          <a:cubicBezTo>
                            <a:pt x="62" y="19"/>
                            <a:pt x="65" y="17"/>
                            <a:pt x="68" y="17"/>
                          </a:cubicBezTo>
                          <a:cubicBezTo>
                            <a:pt x="70" y="17"/>
                            <a:pt x="74" y="19"/>
                            <a:pt x="77" y="17"/>
                          </a:cubicBezTo>
                          <a:cubicBezTo>
                            <a:pt x="78" y="16"/>
                            <a:pt x="80" y="12"/>
                            <a:pt x="78" y="1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grpSp>
                <p:nvGrpSpPr>
                  <p:cNvPr id="494" name="Group 493">
                    <a:extLst>
                      <a:ext uri="{FF2B5EF4-FFF2-40B4-BE49-F238E27FC236}">
                        <a16:creationId xmlns:a16="http://schemas.microsoft.com/office/drawing/2014/main" id="{4DD80B5E-2FB1-402A-ABD9-4EFFB605E78C}"/>
                      </a:ext>
                    </a:extLst>
                  </p:cNvPr>
                  <p:cNvGrpSpPr/>
                  <p:nvPr/>
                </p:nvGrpSpPr>
                <p:grpSpPr>
                  <a:xfrm>
                    <a:off x="5402109" y="2377165"/>
                    <a:ext cx="430214" cy="900123"/>
                    <a:chOff x="5402109" y="2377165"/>
                    <a:chExt cx="430214" cy="900123"/>
                  </a:xfrm>
                  <a:grpFill/>
                </p:grpSpPr>
                <p:sp>
                  <p:nvSpPr>
                    <p:cNvPr id="495" name="Freeform 515">
                      <a:extLst>
                        <a:ext uri="{FF2B5EF4-FFF2-40B4-BE49-F238E27FC236}">
                          <a16:creationId xmlns:a16="http://schemas.microsoft.com/office/drawing/2014/main" id="{01850DDF-6E8B-43C6-8119-4BB3236DDE5E}"/>
                        </a:ext>
                      </a:extLst>
                    </p:cNvPr>
                    <p:cNvSpPr>
                      <a:spLocks/>
                    </p:cNvSpPr>
                    <p:nvPr/>
                  </p:nvSpPr>
                  <p:spPr bwMode="auto">
                    <a:xfrm>
                      <a:off x="5429097" y="3055035"/>
                      <a:ext cx="101600" cy="188915"/>
                    </a:xfrm>
                    <a:custGeom>
                      <a:avLst/>
                      <a:gdLst>
                        <a:gd name="T0" fmla="*/ 61 w 93"/>
                        <a:gd name="T1" fmla="*/ 145 h 177"/>
                        <a:gd name="T2" fmla="*/ 61 w 93"/>
                        <a:gd name="T3" fmla="*/ 145 h 177"/>
                        <a:gd name="T4" fmla="*/ 70 w 93"/>
                        <a:gd name="T5" fmla="*/ 137 h 177"/>
                        <a:gd name="T6" fmla="*/ 65 w 93"/>
                        <a:gd name="T7" fmla="*/ 135 h 177"/>
                        <a:gd name="T8" fmla="*/ 62 w 93"/>
                        <a:gd name="T9" fmla="*/ 130 h 177"/>
                        <a:gd name="T10" fmla="*/ 63 w 93"/>
                        <a:gd name="T11" fmla="*/ 117 h 177"/>
                        <a:gd name="T12" fmla="*/ 69 w 93"/>
                        <a:gd name="T13" fmla="*/ 107 h 177"/>
                        <a:gd name="T14" fmla="*/ 58 w 93"/>
                        <a:gd name="T15" fmla="*/ 96 h 177"/>
                        <a:gd name="T16" fmla="*/ 56 w 93"/>
                        <a:gd name="T17" fmla="*/ 85 h 177"/>
                        <a:gd name="T18" fmla="*/ 60 w 93"/>
                        <a:gd name="T19" fmla="*/ 84 h 177"/>
                        <a:gd name="T20" fmla="*/ 65 w 93"/>
                        <a:gd name="T21" fmla="*/ 84 h 177"/>
                        <a:gd name="T22" fmla="*/ 69 w 93"/>
                        <a:gd name="T23" fmla="*/ 85 h 177"/>
                        <a:gd name="T24" fmla="*/ 70 w 93"/>
                        <a:gd name="T25" fmla="*/ 78 h 177"/>
                        <a:gd name="T26" fmla="*/ 72 w 93"/>
                        <a:gd name="T27" fmla="*/ 65 h 177"/>
                        <a:gd name="T28" fmla="*/ 74 w 93"/>
                        <a:gd name="T29" fmla="*/ 50 h 177"/>
                        <a:gd name="T30" fmla="*/ 72 w 93"/>
                        <a:gd name="T31" fmla="*/ 35 h 177"/>
                        <a:gd name="T32" fmla="*/ 91 w 93"/>
                        <a:gd name="T33" fmla="*/ 21 h 177"/>
                        <a:gd name="T34" fmla="*/ 85 w 93"/>
                        <a:gd name="T35" fmla="*/ 17 h 177"/>
                        <a:gd name="T36" fmla="*/ 82 w 93"/>
                        <a:gd name="T37" fmla="*/ 11 h 177"/>
                        <a:gd name="T38" fmla="*/ 77 w 93"/>
                        <a:gd name="T39" fmla="*/ 7 h 177"/>
                        <a:gd name="T40" fmla="*/ 71 w 93"/>
                        <a:gd name="T41" fmla="*/ 8 h 177"/>
                        <a:gd name="T42" fmla="*/ 55 w 93"/>
                        <a:gd name="T43" fmla="*/ 11 h 177"/>
                        <a:gd name="T44" fmla="*/ 49 w 93"/>
                        <a:gd name="T45" fmla="*/ 12 h 177"/>
                        <a:gd name="T46" fmla="*/ 42 w 93"/>
                        <a:gd name="T47" fmla="*/ 15 h 177"/>
                        <a:gd name="T48" fmla="*/ 38 w 93"/>
                        <a:gd name="T49" fmla="*/ 6 h 177"/>
                        <a:gd name="T50" fmla="*/ 30 w 93"/>
                        <a:gd name="T51" fmla="*/ 4 h 177"/>
                        <a:gd name="T52" fmla="*/ 24 w 93"/>
                        <a:gd name="T53" fmla="*/ 8 h 177"/>
                        <a:gd name="T54" fmla="*/ 17 w 93"/>
                        <a:gd name="T55" fmla="*/ 12 h 177"/>
                        <a:gd name="T56" fmla="*/ 19 w 93"/>
                        <a:gd name="T57" fmla="*/ 17 h 177"/>
                        <a:gd name="T58" fmla="*/ 20 w 93"/>
                        <a:gd name="T59" fmla="*/ 25 h 177"/>
                        <a:gd name="T60" fmla="*/ 23 w 93"/>
                        <a:gd name="T61" fmla="*/ 35 h 177"/>
                        <a:gd name="T62" fmla="*/ 23 w 93"/>
                        <a:gd name="T63" fmla="*/ 42 h 177"/>
                        <a:gd name="T64" fmla="*/ 23 w 93"/>
                        <a:gd name="T65" fmla="*/ 49 h 177"/>
                        <a:gd name="T66" fmla="*/ 19 w 93"/>
                        <a:gd name="T67" fmla="*/ 59 h 177"/>
                        <a:gd name="T68" fmla="*/ 15 w 93"/>
                        <a:gd name="T69" fmla="*/ 75 h 177"/>
                        <a:gd name="T70" fmla="*/ 10 w 93"/>
                        <a:gd name="T71" fmla="*/ 90 h 177"/>
                        <a:gd name="T72" fmla="*/ 3 w 93"/>
                        <a:gd name="T73" fmla="*/ 100 h 177"/>
                        <a:gd name="T74" fmla="*/ 1 w 93"/>
                        <a:gd name="T75" fmla="*/ 108 h 177"/>
                        <a:gd name="T76" fmla="*/ 0 w 93"/>
                        <a:gd name="T77" fmla="*/ 115 h 177"/>
                        <a:gd name="T78" fmla="*/ 8 w 93"/>
                        <a:gd name="T79" fmla="*/ 116 h 177"/>
                        <a:gd name="T80" fmla="*/ 11 w 93"/>
                        <a:gd name="T81" fmla="*/ 111 h 177"/>
                        <a:gd name="T82" fmla="*/ 15 w 93"/>
                        <a:gd name="T83" fmla="*/ 114 h 177"/>
                        <a:gd name="T84" fmla="*/ 6 w 93"/>
                        <a:gd name="T85" fmla="*/ 124 h 177"/>
                        <a:gd name="T86" fmla="*/ 10 w 93"/>
                        <a:gd name="T87" fmla="*/ 127 h 177"/>
                        <a:gd name="T88" fmla="*/ 14 w 93"/>
                        <a:gd name="T89" fmla="*/ 123 h 177"/>
                        <a:gd name="T90" fmla="*/ 22 w 93"/>
                        <a:gd name="T91" fmla="*/ 126 h 177"/>
                        <a:gd name="T92" fmla="*/ 18 w 93"/>
                        <a:gd name="T93" fmla="*/ 130 h 177"/>
                        <a:gd name="T94" fmla="*/ 19 w 93"/>
                        <a:gd name="T95" fmla="*/ 137 h 177"/>
                        <a:gd name="T96" fmla="*/ 20 w 93"/>
                        <a:gd name="T97" fmla="*/ 153 h 177"/>
                        <a:gd name="T98" fmla="*/ 16 w 93"/>
                        <a:gd name="T99" fmla="*/ 168 h 177"/>
                        <a:gd name="T100" fmla="*/ 22 w 93"/>
                        <a:gd name="T101" fmla="*/ 173 h 177"/>
                        <a:gd name="T102" fmla="*/ 37 w 93"/>
                        <a:gd name="T103" fmla="*/ 175 h 177"/>
                        <a:gd name="T104" fmla="*/ 52 w 93"/>
                        <a:gd name="T105" fmla="*/ 173 h 177"/>
                        <a:gd name="T106" fmla="*/ 54 w 93"/>
                        <a:gd name="T107" fmla="*/ 172 h 177"/>
                        <a:gd name="T108" fmla="*/ 57 w 93"/>
                        <a:gd name="T109" fmla="*/ 168 h 177"/>
                        <a:gd name="T110" fmla="*/ 55 w 93"/>
                        <a:gd name="T111" fmla="*/ 159 h 177"/>
                        <a:gd name="T112" fmla="*/ 61 w 93"/>
                        <a:gd name="T113" fmla="*/ 145 h 177"/>
                        <a:gd name="T114" fmla="*/ 61 w 93"/>
                        <a:gd name="T115" fmla="*/ 14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3" h="177">
                          <a:moveTo>
                            <a:pt x="61" y="145"/>
                          </a:moveTo>
                          <a:cubicBezTo>
                            <a:pt x="62" y="144"/>
                            <a:pt x="61" y="144"/>
                            <a:pt x="61" y="145"/>
                          </a:cubicBezTo>
                          <a:cubicBezTo>
                            <a:pt x="62" y="143"/>
                            <a:pt x="70" y="139"/>
                            <a:pt x="70" y="137"/>
                          </a:cubicBezTo>
                          <a:cubicBezTo>
                            <a:pt x="65" y="135"/>
                            <a:pt x="65" y="135"/>
                            <a:pt x="65" y="135"/>
                          </a:cubicBezTo>
                          <a:cubicBezTo>
                            <a:pt x="63" y="134"/>
                            <a:pt x="62" y="132"/>
                            <a:pt x="62" y="130"/>
                          </a:cubicBezTo>
                          <a:cubicBezTo>
                            <a:pt x="60" y="125"/>
                            <a:pt x="60" y="121"/>
                            <a:pt x="63" y="117"/>
                          </a:cubicBezTo>
                          <a:cubicBezTo>
                            <a:pt x="64" y="114"/>
                            <a:pt x="69" y="110"/>
                            <a:pt x="69" y="107"/>
                          </a:cubicBezTo>
                          <a:cubicBezTo>
                            <a:pt x="69" y="104"/>
                            <a:pt x="60" y="98"/>
                            <a:pt x="58" y="96"/>
                          </a:cubicBezTo>
                          <a:cubicBezTo>
                            <a:pt x="56" y="93"/>
                            <a:pt x="52" y="88"/>
                            <a:pt x="56" y="85"/>
                          </a:cubicBezTo>
                          <a:cubicBezTo>
                            <a:pt x="57" y="84"/>
                            <a:pt x="59" y="84"/>
                            <a:pt x="60" y="84"/>
                          </a:cubicBezTo>
                          <a:cubicBezTo>
                            <a:pt x="62" y="84"/>
                            <a:pt x="64" y="84"/>
                            <a:pt x="65" y="84"/>
                          </a:cubicBezTo>
                          <a:cubicBezTo>
                            <a:pt x="66" y="84"/>
                            <a:pt x="68" y="85"/>
                            <a:pt x="69" y="85"/>
                          </a:cubicBezTo>
                          <a:cubicBezTo>
                            <a:pt x="70" y="84"/>
                            <a:pt x="70" y="80"/>
                            <a:pt x="70" y="78"/>
                          </a:cubicBezTo>
                          <a:cubicBezTo>
                            <a:pt x="71" y="74"/>
                            <a:pt x="71" y="70"/>
                            <a:pt x="72" y="65"/>
                          </a:cubicBezTo>
                          <a:cubicBezTo>
                            <a:pt x="73" y="60"/>
                            <a:pt x="75" y="55"/>
                            <a:pt x="74" y="50"/>
                          </a:cubicBezTo>
                          <a:cubicBezTo>
                            <a:pt x="73" y="45"/>
                            <a:pt x="70" y="40"/>
                            <a:pt x="72" y="35"/>
                          </a:cubicBezTo>
                          <a:cubicBezTo>
                            <a:pt x="75" y="30"/>
                            <a:pt x="93" y="27"/>
                            <a:pt x="91" y="21"/>
                          </a:cubicBezTo>
                          <a:cubicBezTo>
                            <a:pt x="90" y="19"/>
                            <a:pt x="87" y="18"/>
                            <a:pt x="85" y="17"/>
                          </a:cubicBezTo>
                          <a:cubicBezTo>
                            <a:pt x="84" y="15"/>
                            <a:pt x="82" y="13"/>
                            <a:pt x="82" y="11"/>
                          </a:cubicBezTo>
                          <a:cubicBezTo>
                            <a:pt x="81" y="7"/>
                            <a:pt x="81" y="7"/>
                            <a:pt x="77" y="7"/>
                          </a:cubicBezTo>
                          <a:cubicBezTo>
                            <a:pt x="75" y="7"/>
                            <a:pt x="73" y="8"/>
                            <a:pt x="71" y="8"/>
                          </a:cubicBezTo>
                          <a:cubicBezTo>
                            <a:pt x="65" y="10"/>
                            <a:pt x="61" y="11"/>
                            <a:pt x="55" y="11"/>
                          </a:cubicBezTo>
                          <a:cubicBezTo>
                            <a:pt x="53" y="11"/>
                            <a:pt x="51" y="11"/>
                            <a:pt x="49" y="12"/>
                          </a:cubicBezTo>
                          <a:cubicBezTo>
                            <a:pt x="46" y="13"/>
                            <a:pt x="45" y="15"/>
                            <a:pt x="42" y="15"/>
                          </a:cubicBezTo>
                          <a:cubicBezTo>
                            <a:pt x="34" y="14"/>
                            <a:pt x="37" y="10"/>
                            <a:pt x="38" y="6"/>
                          </a:cubicBezTo>
                          <a:cubicBezTo>
                            <a:pt x="39" y="0"/>
                            <a:pt x="33" y="2"/>
                            <a:pt x="30" y="4"/>
                          </a:cubicBezTo>
                          <a:cubicBezTo>
                            <a:pt x="27" y="5"/>
                            <a:pt x="25" y="6"/>
                            <a:pt x="24" y="8"/>
                          </a:cubicBezTo>
                          <a:cubicBezTo>
                            <a:pt x="23" y="8"/>
                            <a:pt x="18" y="11"/>
                            <a:pt x="17" y="12"/>
                          </a:cubicBezTo>
                          <a:cubicBezTo>
                            <a:pt x="17" y="14"/>
                            <a:pt x="19" y="16"/>
                            <a:pt x="19" y="17"/>
                          </a:cubicBezTo>
                          <a:cubicBezTo>
                            <a:pt x="20" y="20"/>
                            <a:pt x="20" y="22"/>
                            <a:pt x="20" y="25"/>
                          </a:cubicBezTo>
                          <a:cubicBezTo>
                            <a:pt x="19" y="30"/>
                            <a:pt x="23" y="31"/>
                            <a:pt x="23" y="35"/>
                          </a:cubicBezTo>
                          <a:cubicBezTo>
                            <a:pt x="24" y="38"/>
                            <a:pt x="23" y="40"/>
                            <a:pt x="23" y="42"/>
                          </a:cubicBezTo>
                          <a:cubicBezTo>
                            <a:pt x="22" y="44"/>
                            <a:pt x="24" y="47"/>
                            <a:pt x="23" y="49"/>
                          </a:cubicBezTo>
                          <a:cubicBezTo>
                            <a:pt x="22" y="52"/>
                            <a:pt x="20" y="56"/>
                            <a:pt x="19" y="59"/>
                          </a:cubicBezTo>
                          <a:cubicBezTo>
                            <a:pt x="17" y="64"/>
                            <a:pt x="18" y="70"/>
                            <a:pt x="15" y="75"/>
                          </a:cubicBezTo>
                          <a:cubicBezTo>
                            <a:pt x="13" y="80"/>
                            <a:pt x="12" y="86"/>
                            <a:pt x="10" y="90"/>
                          </a:cubicBezTo>
                          <a:cubicBezTo>
                            <a:pt x="8" y="94"/>
                            <a:pt x="4" y="97"/>
                            <a:pt x="3" y="100"/>
                          </a:cubicBezTo>
                          <a:cubicBezTo>
                            <a:pt x="2" y="102"/>
                            <a:pt x="2" y="105"/>
                            <a:pt x="1" y="108"/>
                          </a:cubicBezTo>
                          <a:cubicBezTo>
                            <a:pt x="1" y="110"/>
                            <a:pt x="0" y="113"/>
                            <a:pt x="0" y="115"/>
                          </a:cubicBezTo>
                          <a:cubicBezTo>
                            <a:pt x="1" y="121"/>
                            <a:pt x="6" y="120"/>
                            <a:pt x="8" y="116"/>
                          </a:cubicBezTo>
                          <a:cubicBezTo>
                            <a:pt x="9" y="114"/>
                            <a:pt x="9" y="112"/>
                            <a:pt x="11" y="111"/>
                          </a:cubicBezTo>
                          <a:cubicBezTo>
                            <a:pt x="13" y="111"/>
                            <a:pt x="15" y="112"/>
                            <a:pt x="15" y="114"/>
                          </a:cubicBezTo>
                          <a:cubicBezTo>
                            <a:pt x="16" y="120"/>
                            <a:pt x="6" y="118"/>
                            <a:pt x="6" y="124"/>
                          </a:cubicBezTo>
                          <a:cubicBezTo>
                            <a:pt x="6" y="125"/>
                            <a:pt x="8" y="127"/>
                            <a:pt x="10" y="127"/>
                          </a:cubicBezTo>
                          <a:cubicBezTo>
                            <a:pt x="12" y="127"/>
                            <a:pt x="12" y="125"/>
                            <a:pt x="14" y="123"/>
                          </a:cubicBezTo>
                          <a:cubicBezTo>
                            <a:pt x="16" y="121"/>
                            <a:pt x="23" y="122"/>
                            <a:pt x="22" y="126"/>
                          </a:cubicBezTo>
                          <a:cubicBezTo>
                            <a:pt x="21" y="128"/>
                            <a:pt x="19" y="128"/>
                            <a:pt x="18" y="130"/>
                          </a:cubicBezTo>
                          <a:cubicBezTo>
                            <a:pt x="17" y="132"/>
                            <a:pt x="19" y="135"/>
                            <a:pt x="19" y="137"/>
                          </a:cubicBezTo>
                          <a:cubicBezTo>
                            <a:pt x="20" y="142"/>
                            <a:pt x="19" y="148"/>
                            <a:pt x="20" y="153"/>
                          </a:cubicBezTo>
                          <a:cubicBezTo>
                            <a:pt x="20" y="158"/>
                            <a:pt x="18" y="163"/>
                            <a:pt x="16" y="168"/>
                          </a:cubicBezTo>
                          <a:cubicBezTo>
                            <a:pt x="13" y="174"/>
                            <a:pt x="16" y="176"/>
                            <a:pt x="22" y="173"/>
                          </a:cubicBezTo>
                          <a:cubicBezTo>
                            <a:pt x="28" y="170"/>
                            <a:pt x="31" y="173"/>
                            <a:pt x="37" y="175"/>
                          </a:cubicBezTo>
                          <a:cubicBezTo>
                            <a:pt x="43" y="177"/>
                            <a:pt x="46" y="175"/>
                            <a:pt x="52" y="173"/>
                          </a:cubicBezTo>
                          <a:cubicBezTo>
                            <a:pt x="53" y="172"/>
                            <a:pt x="54" y="172"/>
                            <a:pt x="54" y="172"/>
                          </a:cubicBezTo>
                          <a:cubicBezTo>
                            <a:pt x="57" y="171"/>
                            <a:pt x="57" y="171"/>
                            <a:pt x="57" y="168"/>
                          </a:cubicBezTo>
                          <a:cubicBezTo>
                            <a:pt x="56" y="165"/>
                            <a:pt x="55" y="162"/>
                            <a:pt x="55" y="159"/>
                          </a:cubicBezTo>
                          <a:cubicBezTo>
                            <a:pt x="54" y="153"/>
                            <a:pt x="57" y="149"/>
                            <a:pt x="61" y="145"/>
                          </a:cubicBezTo>
                          <a:cubicBezTo>
                            <a:pt x="60" y="145"/>
                            <a:pt x="60" y="146"/>
                            <a:pt x="61" y="145"/>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96" name="Rectangle 516">
                      <a:extLst>
                        <a:ext uri="{FF2B5EF4-FFF2-40B4-BE49-F238E27FC236}">
                          <a16:creationId xmlns:a16="http://schemas.microsoft.com/office/drawing/2014/main" id="{996A4F2A-16E5-44D2-9FE2-F744447664F3}"/>
                        </a:ext>
                      </a:extLst>
                    </p:cNvPr>
                    <p:cNvSpPr>
                      <a:spLocks noChangeArrowheads="1"/>
                    </p:cNvSpPr>
                    <p:nvPr/>
                  </p:nvSpPr>
                  <p:spPr bwMode="auto">
                    <a:xfrm>
                      <a:off x="5495772" y="3209025"/>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97" name="Freeform 518">
                      <a:extLst>
                        <a:ext uri="{FF2B5EF4-FFF2-40B4-BE49-F238E27FC236}">
                          <a16:creationId xmlns:a16="http://schemas.microsoft.com/office/drawing/2014/main" id="{2BF304F1-1404-40D3-B64B-ABCED459D24B}"/>
                        </a:ext>
                      </a:extLst>
                    </p:cNvPr>
                    <p:cNvSpPr>
                      <a:spLocks/>
                    </p:cNvSpPr>
                    <p:nvPr/>
                  </p:nvSpPr>
                  <p:spPr bwMode="auto">
                    <a:xfrm>
                      <a:off x="5525934" y="3248713"/>
                      <a:ext cx="1588" cy="4763"/>
                    </a:xfrm>
                    <a:custGeom>
                      <a:avLst/>
                      <a:gdLst>
                        <a:gd name="T0" fmla="*/ 1 w 2"/>
                        <a:gd name="T1" fmla="*/ 2 h 4"/>
                        <a:gd name="T2" fmla="*/ 1 w 2"/>
                        <a:gd name="T3" fmla="*/ 2 h 4"/>
                      </a:gdLst>
                      <a:ahLst/>
                      <a:cxnLst>
                        <a:cxn ang="0">
                          <a:pos x="T0" y="T1"/>
                        </a:cxn>
                        <a:cxn ang="0">
                          <a:pos x="T2" y="T3"/>
                        </a:cxn>
                      </a:cxnLst>
                      <a:rect l="0" t="0" r="r" b="b"/>
                      <a:pathLst>
                        <a:path w="2" h="4">
                          <a:moveTo>
                            <a:pt x="1" y="2"/>
                          </a:moveTo>
                          <a:cubicBezTo>
                            <a:pt x="2" y="0"/>
                            <a:pt x="0" y="4"/>
                            <a:pt x="1" y="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98" name="Freeform 519">
                      <a:extLst>
                        <a:ext uri="{FF2B5EF4-FFF2-40B4-BE49-F238E27FC236}">
                          <a16:creationId xmlns:a16="http://schemas.microsoft.com/office/drawing/2014/main" id="{FC20E5BB-879C-4B6D-BF80-376C57BBA2FF}"/>
                        </a:ext>
                      </a:extLst>
                    </p:cNvPr>
                    <p:cNvSpPr>
                      <a:spLocks/>
                    </p:cNvSpPr>
                    <p:nvPr/>
                  </p:nvSpPr>
                  <p:spPr bwMode="auto">
                    <a:xfrm>
                      <a:off x="5435447" y="2994710"/>
                      <a:ext cx="396876" cy="282578"/>
                    </a:xfrm>
                    <a:custGeom>
                      <a:avLst/>
                      <a:gdLst>
                        <a:gd name="T0" fmla="*/ 93 w 368"/>
                        <a:gd name="T1" fmla="*/ 258 h 265"/>
                        <a:gd name="T2" fmla="*/ 113 w 368"/>
                        <a:gd name="T3" fmla="*/ 260 h 265"/>
                        <a:gd name="T4" fmla="*/ 141 w 368"/>
                        <a:gd name="T5" fmla="*/ 242 h 265"/>
                        <a:gd name="T6" fmla="*/ 177 w 368"/>
                        <a:gd name="T7" fmla="*/ 242 h 265"/>
                        <a:gd name="T8" fmla="*/ 197 w 368"/>
                        <a:gd name="T9" fmla="*/ 240 h 265"/>
                        <a:gd name="T10" fmla="*/ 213 w 368"/>
                        <a:gd name="T11" fmla="*/ 236 h 265"/>
                        <a:gd name="T12" fmla="*/ 237 w 368"/>
                        <a:gd name="T13" fmla="*/ 216 h 265"/>
                        <a:gd name="T14" fmla="*/ 247 w 368"/>
                        <a:gd name="T15" fmla="*/ 204 h 265"/>
                        <a:gd name="T16" fmla="*/ 270 w 368"/>
                        <a:gd name="T17" fmla="*/ 179 h 265"/>
                        <a:gd name="T18" fmla="*/ 268 w 368"/>
                        <a:gd name="T19" fmla="*/ 165 h 265"/>
                        <a:gd name="T20" fmla="*/ 262 w 368"/>
                        <a:gd name="T21" fmla="*/ 144 h 265"/>
                        <a:gd name="T22" fmla="*/ 279 w 368"/>
                        <a:gd name="T23" fmla="*/ 121 h 265"/>
                        <a:gd name="T24" fmla="*/ 302 w 368"/>
                        <a:gd name="T25" fmla="*/ 94 h 265"/>
                        <a:gd name="T26" fmla="*/ 342 w 368"/>
                        <a:gd name="T27" fmla="*/ 78 h 265"/>
                        <a:gd name="T28" fmla="*/ 363 w 368"/>
                        <a:gd name="T29" fmla="*/ 58 h 265"/>
                        <a:gd name="T30" fmla="*/ 344 w 368"/>
                        <a:gd name="T31" fmla="*/ 51 h 265"/>
                        <a:gd name="T32" fmla="*/ 323 w 368"/>
                        <a:gd name="T33" fmla="*/ 44 h 265"/>
                        <a:gd name="T34" fmla="*/ 305 w 368"/>
                        <a:gd name="T35" fmla="*/ 39 h 265"/>
                        <a:gd name="T36" fmla="*/ 288 w 368"/>
                        <a:gd name="T37" fmla="*/ 38 h 265"/>
                        <a:gd name="T38" fmla="*/ 266 w 368"/>
                        <a:gd name="T39" fmla="*/ 35 h 265"/>
                        <a:gd name="T40" fmla="*/ 244 w 368"/>
                        <a:gd name="T41" fmla="*/ 29 h 265"/>
                        <a:gd name="T42" fmla="*/ 228 w 368"/>
                        <a:gd name="T43" fmla="*/ 23 h 265"/>
                        <a:gd name="T44" fmla="*/ 220 w 368"/>
                        <a:gd name="T45" fmla="*/ 12 h 265"/>
                        <a:gd name="T46" fmla="*/ 210 w 368"/>
                        <a:gd name="T47" fmla="*/ 14 h 265"/>
                        <a:gd name="T48" fmla="*/ 194 w 368"/>
                        <a:gd name="T49" fmla="*/ 10 h 265"/>
                        <a:gd name="T50" fmla="*/ 169 w 368"/>
                        <a:gd name="T51" fmla="*/ 8 h 265"/>
                        <a:gd name="T52" fmla="*/ 141 w 368"/>
                        <a:gd name="T53" fmla="*/ 11 h 265"/>
                        <a:gd name="T54" fmla="*/ 110 w 368"/>
                        <a:gd name="T55" fmla="*/ 7 h 265"/>
                        <a:gd name="T56" fmla="*/ 80 w 368"/>
                        <a:gd name="T57" fmla="*/ 6 h 265"/>
                        <a:gd name="T58" fmla="*/ 50 w 368"/>
                        <a:gd name="T59" fmla="*/ 0 h 265"/>
                        <a:gd name="T60" fmla="*/ 32 w 368"/>
                        <a:gd name="T61" fmla="*/ 3 h 265"/>
                        <a:gd name="T62" fmla="*/ 30 w 368"/>
                        <a:gd name="T63" fmla="*/ 11 h 265"/>
                        <a:gd name="T64" fmla="*/ 16 w 368"/>
                        <a:gd name="T65" fmla="*/ 15 h 265"/>
                        <a:gd name="T66" fmla="*/ 1 w 368"/>
                        <a:gd name="T67" fmla="*/ 24 h 265"/>
                        <a:gd name="T68" fmla="*/ 10 w 368"/>
                        <a:gd name="T69" fmla="*/ 39 h 265"/>
                        <a:gd name="T70" fmla="*/ 15 w 368"/>
                        <a:gd name="T71" fmla="*/ 45 h 265"/>
                        <a:gd name="T72" fmla="*/ 17 w 368"/>
                        <a:gd name="T73" fmla="*/ 53 h 265"/>
                        <a:gd name="T74" fmla="*/ 32 w 368"/>
                        <a:gd name="T75" fmla="*/ 54 h 265"/>
                        <a:gd name="T76" fmla="*/ 37 w 368"/>
                        <a:gd name="T77" fmla="*/ 67 h 265"/>
                        <a:gd name="T78" fmla="*/ 58 w 368"/>
                        <a:gd name="T79" fmla="*/ 63 h 265"/>
                        <a:gd name="T80" fmla="*/ 80 w 368"/>
                        <a:gd name="T81" fmla="*/ 65 h 265"/>
                        <a:gd name="T82" fmla="*/ 81 w 368"/>
                        <a:gd name="T83" fmla="*/ 87 h 265"/>
                        <a:gd name="T84" fmla="*/ 73 w 368"/>
                        <a:gd name="T85" fmla="*/ 107 h 265"/>
                        <a:gd name="T86" fmla="*/ 68 w 368"/>
                        <a:gd name="T87" fmla="*/ 139 h 265"/>
                        <a:gd name="T88" fmla="*/ 67 w 368"/>
                        <a:gd name="T89" fmla="*/ 164 h 265"/>
                        <a:gd name="T90" fmla="*/ 62 w 368"/>
                        <a:gd name="T91" fmla="*/ 188 h 265"/>
                        <a:gd name="T92" fmla="*/ 62 w 368"/>
                        <a:gd name="T93" fmla="*/ 200 h 265"/>
                        <a:gd name="T94" fmla="*/ 56 w 368"/>
                        <a:gd name="T95" fmla="*/ 225 h 265"/>
                        <a:gd name="T96" fmla="*/ 69 w 368"/>
                        <a:gd name="T97" fmla="*/ 226 h 265"/>
                        <a:gd name="T98" fmla="*/ 82 w 368"/>
                        <a:gd name="T99" fmla="*/ 236 h 265"/>
                        <a:gd name="T100" fmla="*/ 85 w 368"/>
                        <a:gd name="T101" fmla="*/ 24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8" h="265">
                          <a:moveTo>
                            <a:pt x="87" y="248"/>
                          </a:moveTo>
                          <a:cubicBezTo>
                            <a:pt x="90" y="251"/>
                            <a:pt x="91" y="254"/>
                            <a:pt x="93" y="258"/>
                          </a:cubicBezTo>
                          <a:cubicBezTo>
                            <a:pt x="95" y="261"/>
                            <a:pt x="99" y="262"/>
                            <a:pt x="103" y="263"/>
                          </a:cubicBezTo>
                          <a:cubicBezTo>
                            <a:pt x="108" y="265"/>
                            <a:pt x="110" y="264"/>
                            <a:pt x="113" y="260"/>
                          </a:cubicBezTo>
                          <a:cubicBezTo>
                            <a:pt x="118" y="254"/>
                            <a:pt x="126" y="251"/>
                            <a:pt x="133" y="247"/>
                          </a:cubicBezTo>
                          <a:cubicBezTo>
                            <a:pt x="136" y="245"/>
                            <a:pt x="138" y="243"/>
                            <a:pt x="141" y="242"/>
                          </a:cubicBezTo>
                          <a:cubicBezTo>
                            <a:pt x="145" y="241"/>
                            <a:pt x="150" y="241"/>
                            <a:pt x="154" y="241"/>
                          </a:cubicBezTo>
                          <a:cubicBezTo>
                            <a:pt x="162" y="241"/>
                            <a:pt x="169" y="241"/>
                            <a:pt x="177" y="242"/>
                          </a:cubicBezTo>
                          <a:cubicBezTo>
                            <a:pt x="181" y="242"/>
                            <a:pt x="185" y="243"/>
                            <a:pt x="189" y="243"/>
                          </a:cubicBezTo>
                          <a:cubicBezTo>
                            <a:pt x="193" y="243"/>
                            <a:pt x="194" y="241"/>
                            <a:pt x="197" y="240"/>
                          </a:cubicBezTo>
                          <a:cubicBezTo>
                            <a:pt x="200" y="238"/>
                            <a:pt x="203" y="239"/>
                            <a:pt x="206" y="240"/>
                          </a:cubicBezTo>
                          <a:cubicBezTo>
                            <a:pt x="210" y="242"/>
                            <a:pt x="211" y="239"/>
                            <a:pt x="213" y="236"/>
                          </a:cubicBezTo>
                          <a:cubicBezTo>
                            <a:pt x="216" y="229"/>
                            <a:pt x="219" y="222"/>
                            <a:pt x="226" y="219"/>
                          </a:cubicBezTo>
                          <a:cubicBezTo>
                            <a:pt x="230" y="218"/>
                            <a:pt x="233" y="217"/>
                            <a:pt x="237" y="216"/>
                          </a:cubicBezTo>
                          <a:cubicBezTo>
                            <a:pt x="239" y="215"/>
                            <a:pt x="245" y="215"/>
                            <a:pt x="247" y="213"/>
                          </a:cubicBezTo>
                          <a:cubicBezTo>
                            <a:pt x="248" y="210"/>
                            <a:pt x="246" y="207"/>
                            <a:pt x="247" y="204"/>
                          </a:cubicBezTo>
                          <a:cubicBezTo>
                            <a:pt x="248" y="201"/>
                            <a:pt x="252" y="196"/>
                            <a:pt x="253" y="193"/>
                          </a:cubicBezTo>
                          <a:cubicBezTo>
                            <a:pt x="257" y="188"/>
                            <a:pt x="265" y="183"/>
                            <a:pt x="270" y="179"/>
                          </a:cubicBezTo>
                          <a:cubicBezTo>
                            <a:pt x="272" y="177"/>
                            <a:pt x="276" y="176"/>
                            <a:pt x="276" y="173"/>
                          </a:cubicBezTo>
                          <a:cubicBezTo>
                            <a:pt x="275" y="170"/>
                            <a:pt x="270" y="167"/>
                            <a:pt x="268" y="165"/>
                          </a:cubicBezTo>
                          <a:cubicBezTo>
                            <a:pt x="266" y="162"/>
                            <a:pt x="265" y="158"/>
                            <a:pt x="263" y="155"/>
                          </a:cubicBezTo>
                          <a:cubicBezTo>
                            <a:pt x="261" y="151"/>
                            <a:pt x="261" y="148"/>
                            <a:pt x="262" y="144"/>
                          </a:cubicBezTo>
                          <a:cubicBezTo>
                            <a:pt x="264" y="140"/>
                            <a:pt x="268" y="137"/>
                            <a:pt x="271" y="133"/>
                          </a:cubicBezTo>
                          <a:cubicBezTo>
                            <a:pt x="273" y="130"/>
                            <a:pt x="276" y="125"/>
                            <a:pt x="279" y="121"/>
                          </a:cubicBezTo>
                          <a:cubicBezTo>
                            <a:pt x="283" y="116"/>
                            <a:pt x="288" y="111"/>
                            <a:pt x="291" y="106"/>
                          </a:cubicBezTo>
                          <a:cubicBezTo>
                            <a:pt x="294" y="101"/>
                            <a:pt x="297" y="96"/>
                            <a:pt x="302" y="94"/>
                          </a:cubicBezTo>
                          <a:cubicBezTo>
                            <a:pt x="309" y="91"/>
                            <a:pt x="317" y="91"/>
                            <a:pt x="324" y="88"/>
                          </a:cubicBezTo>
                          <a:cubicBezTo>
                            <a:pt x="330" y="85"/>
                            <a:pt x="336" y="81"/>
                            <a:pt x="342" y="78"/>
                          </a:cubicBezTo>
                          <a:cubicBezTo>
                            <a:pt x="348" y="75"/>
                            <a:pt x="356" y="72"/>
                            <a:pt x="361" y="67"/>
                          </a:cubicBezTo>
                          <a:cubicBezTo>
                            <a:pt x="365" y="64"/>
                            <a:pt x="363" y="62"/>
                            <a:pt x="363" y="58"/>
                          </a:cubicBezTo>
                          <a:cubicBezTo>
                            <a:pt x="362" y="54"/>
                            <a:pt x="368" y="51"/>
                            <a:pt x="367" y="47"/>
                          </a:cubicBezTo>
                          <a:cubicBezTo>
                            <a:pt x="359" y="48"/>
                            <a:pt x="352" y="50"/>
                            <a:pt x="344" y="51"/>
                          </a:cubicBezTo>
                          <a:cubicBezTo>
                            <a:pt x="340" y="52"/>
                            <a:pt x="337" y="51"/>
                            <a:pt x="334" y="50"/>
                          </a:cubicBezTo>
                          <a:cubicBezTo>
                            <a:pt x="330" y="48"/>
                            <a:pt x="327" y="45"/>
                            <a:pt x="323" y="44"/>
                          </a:cubicBezTo>
                          <a:cubicBezTo>
                            <a:pt x="320" y="43"/>
                            <a:pt x="317" y="44"/>
                            <a:pt x="313" y="43"/>
                          </a:cubicBezTo>
                          <a:cubicBezTo>
                            <a:pt x="311" y="42"/>
                            <a:pt x="308" y="40"/>
                            <a:pt x="305" y="39"/>
                          </a:cubicBezTo>
                          <a:cubicBezTo>
                            <a:pt x="303" y="38"/>
                            <a:pt x="291" y="33"/>
                            <a:pt x="291" y="33"/>
                          </a:cubicBezTo>
                          <a:cubicBezTo>
                            <a:pt x="290" y="35"/>
                            <a:pt x="291" y="36"/>
                            <a:pt x="288" y="38"/>
                          </a:cubicBezTo>
                          <a:cubicBezTo>
                            <a:pt x="285" y="40"/>
                            <a:pt x="280" y="40"/>
                            <a:pt x="277" y="40"/>
                          </a:cubicBezTo>
                          <a:cubicBezTo>
                            <a:pt x="273" y="39"/>
                            <a:pt x="269" y="37"/>
                            <a:pt x="266" y="35"/>
                          </a:cubicBezTo>
                          <a:cubicBezTo>
                            <a:pt x="262" y="34"/>
                            <a:pt x="258" y="34"/>
                            <a:pt x="254" y="33"/>
                          </a:cubicBezTo>
                          <a:cubicBezTo>
                            <a:pt x="251" y="32"/>
                            <a:pt x="248" y="30"/>
                            <a:pt x="244" y="29"/>
                          </a:cubicBezTo>
                          <a:cubicBezTo>
                            <a:pt x="241" y="28"/>
                            <a:pt x="238" y="28"/>
                            <a:pt x="235" y="27"/>
                          </a:cubicBezTo>
                          <a:cubicBezTo>
                            <a:pt x="232" y="26"/>
                            <a:pt x="229" y="25"/>
                            <a:pt x="228" y="23"/>
                          </a:cubicBezTo>
                          <a:cubicBezTo>
                            <a:pt x="226" y="20"/>
                            <a:pt x="226" y="18"/>
                            <a:pt x="224" y="15"/>
                          </a:cubicBezTo>
                          <a:cubicBezTo>
                            <a:pt x="223" y="14"/>
                            <a:pt x="222" y="12"/>
                            <a:pt x="220" y="12"/>
                          </a:cubicBezTo>
                          <a:cubicBezTo>
                            <a:pt x="219" y="12"/>
                            <a:pt x="219" y="12"/>
                            <a:pt x="217" y="13"/>
                          </a:cubicBezTo>
                          <a:cubicBezTo>
                            <a:pt x="215" y="13"/>
                            <a:pt x="212" y="13"/>
                            <a:pt x="210" y="14"/>
                          </a:cubicBezTo>
                          <a:cubicBezTo>
                            <a:pt x="208" y="14"/>
                            <a:pt x="205" y="15"/>
                            <a:pt x="203" y="15"/>
                          </a:cubicBezTo>
                          <a:cubicBezTo>
                            <a:pt x="200" y="14"/>
                            <a:pt x="197" y="11"/>
                            <a:pt x="194" y="10"/>
                          </a:cubicBezTo>
                          <a:cubicBezTo>
                            <a:pt x="187" y="8"/>
                            <a:pt x="182" y="14"/>
                            <a:pt x="176" y="12"/>
                          </a:cubicBezTo>
                          <a:cubicBezTo>
                            <a:pt x="173" y="11"/>
                            <a:pt x="172" y="9"/>
                            <a:pt x="169" y="8"/>
                          </a:cubicBezTo>
                          <a:cubicBezTo>
                            <a:pt x="165" y="7"/>
                            <a:pt x="161" y="9"/>
                            <a:pt x="158" y="9"/>
                          </a:cubicBezTo>
                          <a:cubicBezTo>
                            <a:pt x="152" y="10"/>
                            <a:pt x="146" y="11"/>
                            <a:pt x="141" y="11"/>
                          </a:cubicBezTo>
                          <a:cubicBezTo>
                            <a:pt x="134" y="11"/>
                            <a:pt x="128" y="10"/>
                            <a:pt x="121" y="8"/>
                          </a:cubicBezTo>
                          <a:cubicBezTo>
                            <a:pt x="117" y="8"/>
                            <a:pt x="114" y="8"/>
                            <a:pt x="110" y="7"/>
                          </a:cubicBezTo>
                          <a:cubicBezTo>
                            <a:pt x="107" y="7"/>
                            <a:pt x="106" y="6"/>
                            <a:pt x="103" y="5"/>
                          </a:cubicBezTo>
                          <a:cubicBezTo>
                            <a:pt x="96" y="2"/>
                            <a:pt x="88" y="5"/>
                            <a:pt x="80" y="6"/>
                          </a:cubicBezTo>
                          <a:cubicBezTo>
                            <a:pt x="73" y="7"/>
                            <a:pt x="67" y="9"/>
                            <a:pt x="60" y="5"/>
                          </a:cubicBezTo>
                          <a:cubicBezTo>
                            <a:pt x="57" y="4"/>
                            <a:pt x="53" y="1"/>
                            <a:pt x="50" y="0"/>
                          </a:cubicBezTo>
                          <a:cubicBezTo>
                            <a:pt x="47" y="0"/>
                            <a:pt x="44" y="1"/>
                            <a:pt x="41" y="1"/>
                          </a:cubicBezTo>
                          <a:cubicBezTo>
                            <a:pt x="38" y="1"/>
                            <a:pt x="35" y="1"/>
                            <a:pt x="32" y="3"/>
                          </a:cubicBezTo>
                          <a:cubicBezTo>
                            <a:pt x="31" y="4"/>
                            <a:pt x="29" y="5"/>
                            <a:pt x="29" y="6"/>
                          </a:cubicBezTo>
                          <a:cubicBezTo>
                            <a:pt x="28" y="8"/>
                            <a:pt x="30" y="9"/>
                            <a:pt x="30" y="11"/>
                          </a:cubicBezTo>
                          <a:cubicBezTo>
                            <a:pt x="30" y="13"/>
                            <a:pt x="26" y="12"/>
                            <a:pt x="24" y="13"/>
                          </a:cubicBezTo>
                          <a:cubicBezTo>
                            <a:pt x="21" y="15"/>
                            <a:pt x="20" y="16"/>
                            <a:pt x="16" y="15"/>
                          </a:cubicBezTo>
                          <a:cubicBezTo>
                            <a:pt x="13" y="14"/>
                            <a:pt x="11" y="14"/>
                            <a:pt x="8" y="17"/>
                          </a:cubicBezTo>
                          <a:cubicBezTo>
                            <a:pt x="6" y="19"/>
                            <a:pt x="3" y="22"/>
                            <a:pt x="1" y="24"/>
                          </a:cubicBezTo>
                          <a:cubicBezTo>
                            <a:pt x="0" y="27"/>
                            <a:pt x="2" y="31"/>
                            <a:pt x="4" y="33"/>
                          </a:cubicBezTo>
                          <a:cubicBezTo>
                            <a:pt x="6" y="35"/>
                            <a:pt x="7" y="40"/>
                            <a:pt x="10" y="39"/>
                          </a:cubicBezTo>
                          <a:cubicBezTo>
                            <a:pt x="13" y="38"/>
                            <a:pt x="15" y="32"/>
                            <a:pt x="16" y="36"/>
                          </a:cubicBezTo>
                          <a:cubicBezTo>
                            <a:pt x="17" y="40"/>
                            <a:pt x="11" y="43"/>
                            <a:pt x="15" y="45"/>
                          </a:cubicBezTo>
                          <a:cubicBezTo>
                            <a:pt x="17" y="46"/>
                            <a:pt x="17" y="44"/>
                            <a:pt x="18" y="47"/>
                          </a:cubicBezTo>
                          <a:cubicBezTo>
                            <a:pt x="19" y="48"/>
                            <a:pt x="18" y="51"/>
                            <a:pt x="17" y="53"/>
                          </a:cubicBezTo>
                          <a:cubicBezTo>
                            <a:pt x="15" y="57"/>
                            <a:pt x="12" y="58"/>
                            <a:pt x="12" y="64"/>
                          </a:cubicBezTo>
                          <a:cubicBezTo>
                            <a:pt x="18" y="60"/>
                            <a:pt x="24" y="54"/>
                            <a:pt x="32" y="54"/>
                          </a:cubicBezTo>
                          <a:cubicBezTo>
                            <a:pt x="34" y="55"/>
                            <a:pt x="36" y="57"/>
                            <a:pt x="37" y="60"/>
                          </a:cubicBezTo>
                          <a:cubicBezTo>
                            <a:pt x="37" y="63"/>
                            <a:pt x="34" y="66"/>
                            <a:pt x="37" y="67"/>
                          </a:cubicBezTo>
                          <a:cubicBezTo>
                            <a:pt x="40" y="68"/>
                            <a:pt x="43" y="64"/>
                            <a:pt x="46" y="63"/>
                          </a:cubicBezTo>
                          <a:cubicBezTo>
                            <a:pt x="50" y="62"/>
                            <a:pt x="54" y="63"/>
                            <a:pt x="58" y="63"/>
                          </a:cubicBezTo>
                          <a:cubicBezTo>
                            <a:pt x="64" y="62"/>
                            <a:pt x="70" y="58"/>
                            <a:pt x="77" y="60"/>
                          </a:cubicBezTo>
                          <a:cubicBezTo>
                            <a:pt x="80" y="61"/>
                            <a:pt x="80" y="62"/>
                            <a:pt x="80" y="65"/>
                          </a:cubicBezTo>
                          <a:cubicBezTo>
                            <a:pt x="81" y="70"/>
                            <a:pt x="84" y="70"/>
                            <a:pt x="87" y="73"/>
                          </a:cubicBezTo>
                          <a:cubicBezTo>
                            <a:pt x="93" y="79"/>
                            <a:pt x="87" y="84"/>
                            <a:pt x="81" y="87"/>
                          </a:cubicBezTo>
                          <a:cubicBezTo>
                            <a:pt x="76" y="89"/>
                            <a:pt x="70" y="90"/>
                            <a:pt x="71" y="97"/>
                          </a:cubicBezTo>
                          <a:cubicBezTo>
                            <a:pt x="71" y="100"/>
                            <a:pt x="73" y="103"/>
                            <a:pt x="73" y="107"/>
                          </a:cubicBezTo>
                          <a:cubicBezTo>
                            <a:pt x="73" y="111"/>
                            <a:pt x="72" y="115"/>
                            <a:pt x="71" y="120"/>
                          </a:cubicBezTo>
                          <a:cubicBezTo>
                            <a:pt x="70" y="126"/>
                            <a:pt x="69" y="133"/>
                            <a:pt x="68" y="139"/>
                          </a:cubicBezTo>
                          <a:cubicBezTo>
                            <a:pt x="67" y="146"/>
                            <a:pt x="59" y="143"/>
                            <a:pt x="53" y="144"/>
                          </a:cubicBezTo>
                          <a:cubicBezTo>
                            <a:pt x="53" y="152"/>
                            <a:pt x="69" y="155"/>
                            <a:pt x="67" y="164"/>
                          </a:cubicBezTo>
                          <a:cubicBezTo>
                            <a:pt x="67" y="168"/>
                            <a:pt x="63" y="171"/>
                            <a:pt x="61" y="175"/>
                          </a:cubicBezTo>
                          <a:cubicBezTo>
                            <a:pt x="59" y="179"/>
                            <a:pt x="58" y="185"/>
                            <a:pt x="62" y="188"/>
                          </a:cubicBezTo>
                          <a:cubicBezTo>
                            <a:pt x="65" y="190"/>
                            <a:pt x="71" y="189"/>
                            <a:pt x="69" y="195"/>
                          </a:cubicBezTo>
                          <a:cubicBezTo>
                            <a:pt x="67" y="197"/>
                            <a:pt x="64" y="199"/>
                            <a:pt x="62" y="200"/>
                          </a:cubicBezTo>
                          <a:cubicBezTo>
                            <a:pt x="59" y="203"/>
                            <a:pt x="55" y="206"/>
                            <a:pt x="53" y="211"/>
                          </a:cubicBezTo>
                          <a:cubicBezTo>
                            <a:pt x="52" y="215"/>
                            <a:pt x="54" y="221"/>
                            <a:pt x="56" y="225"/>
                          </a:cubicBezTo>
                          <a:cubicBezTo>
                            <a:pt x="59" y="223"/>
                            <a:pt x="65" y="220"/>
                            <a:pt x="67" y="223"/>
                          </a:cubicBezTo>
                          <a:cubicBezTo>
                            <a:pt x="68" y="224"/>
                            <a:pt x="68" y="225"/>
                            <a:pt x="69" y="226"/>
                          </a:cubicBezTo>
                          <a:cubicBezTo>
                            <a:pt x="70" y="228"/>
                            <a:pt x="71" y="229"/>
                            <a:pt x="73" y="231"/>
                          </a:cubicBezTo>
                          <a:cubicBezTo>
                            <a:pt x="76" y="233"/>
                            <a:pt x="79" y="235"/>
                            <a:pt x="82" y="236"/>
                          </a:cubicBezTo>
                          <a:cubicBezTo>
                            <a:pt x="83" y="236"/>
                            <a:pt x="87" y="235"/>
                            <a:pt x="87" y="236"/>
                          </a:cubicBezTo>
                          <a:cubicBezTo>
                            <a:pt x="89" y="238"/>
                            <a:pt x="86" y="239"/>
                            <a:pt x="85" y="240"/>
                          </a:cubicBezTo>
                          <a:cubicBezTo>
                            <a:pt x="84" y="243"/>
                            <a:pt x="85" y="246"/>
                            <a:pt x="87" y="248"/>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99" name="Freeform 881">
                      <a:extLst>
                        <a:ext uri="{FF2B5EF4-FFF2-40B4-BE49-F238E27FC236}">
                          <a16:creationId xmlns:a16="http://schemas.microsoft.com/office/drawing/2014/main" id="{A48FA43E-B0B4-43BD-9C18-4A5713B02AF5}"/>
                        </a:ext>
                      </a:extLst>
                    </p:cNvPr>
                    <p:cNvSpPr>
                      <a:spLocks/>
                    </p:cNvSpPr>
                    <p:nvPr/>
                  </p:nvSpPr>
                  <p:spPr bwMode="auto">
                    <a:xfrm>
                      <a:off x="5538634" y="2466066"/>
                      <a:ext cx="1588" cy="1588"/>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1" y="0"/>
                          </a:cubicBezTo>
                          <a:cubicBezTo>
                            <a:pt x="0" y="0"/>
                            <a:pt x="1" y="0"/>
                            <a:pt x="1"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00" name="Freeform 882">
                      <a:extLst>
                        <a:ext uri="{FF2B5EF4-FFF2-40B4-BE49-F238E27FC236}">
                          <a16:creationId xmlns:a16="http://schemas.microsoft.com/office/drawing/2014/main" id="{6B6DD329-8AF9-4C1A-88D5-2C23F8BAF419}"/>
                        </a:ext>
                      </a:extLst>
                    </p:cNvPr>
                    <p:cNvSpPr>
                      <a:spLocks/>
                    </p:cNvSpPr>
                    <p:nvPr/>
                  </p:nvSpPr>
                  <p:spPr bwMode="auto">
                    <a:xfrm>
                      <a:off x="5530697" y="2377165"/>
                      <a:ext cx="250825" cy="371479"/>
                    </a:xfrm>
                    <a:custGeom>
                      <a:avLst/>
                      <a:gdLst>
                        <a:gd name="T0" fmla="*/ 21 w 232"/>
                        <a:gd name="T1" fmla="*/ 85 h 349"/>
                        <a:gd name="T2" fmla="*/ 35 w 232"/>
                        <a:gd name="T3" fmla="*/ 82 h 349"/>
                        <a:gd name="T4" fmla="*/ 19 w 232"/>
                        <a:gd name="T5" fmla="*/ 101 h 349"/>
                        <a:gd name="T6" fmla="*/ 15 w 232"/>
                        <a:gd name="T7" fmla="*/ 130 h 349"/>
                        <a:gd name="T8" fmla="*/ 27 w 232"/>
                        <a:gd name="T9" fmla="*/ 127 h 349"/>
                        <a:gd name="T10" fmla="*/ 23 w 232"/>
                        <a:gd name="T11" fmla="*/ 112 h 349"/>
                        <a:gd name="T12" fmla="*/ 38 w 232"/>
                        <a:gd name="T13" fmla="*/ 107 h 349"/>
                        <a:gd name="T14" fmla="*/ 45 w 232"/>
                        <a:gd name="T15" fmla="*/ 114 h 349"/>
                        <a:gd name="T16" fmla="*/ 42 w 232"/>
                        <a:gd name="T17" fmla="*/ 140 h 349"/>
                        <a:gd name="T18" fmla="*/ 36 w 232"/>
                        <a:gd name="T19" fmla="*/ 161 h 349"/>
                        <a:gd name="T20" fmla="*/ 54 w 232"/>
                        <a:gd name="T21" fmla="*/ 154 h 349"/>
                        <a:gd name="T22" fmla="*/ 72 w 232"/>
                        <a:gd name="T23" fmla="*/ 157 h 349"/>
                        <a:gd name="T24" fmla="*/ 90 w 232"/>
                        <a:gd name="T25" fmla="*/ 154 h 349"/>
                        <a:gd name="T26" fmla="*/ 84 w 232"/>
                        <a:gd name="T27" fmla="*/ 180 h 349"/>
                        <a:gd name="T28" fmla="*/ 99 w 232"/>
                        <a:gd name="T29" fmla="*/ 188 h 349"/>
                        <a:gd name="T30" fmla="*/ 92 w 232"/>
                        <a:gd name="T31" fmla="*/ 209 h 349"/>
                        <a:gd name="T32" fmla="*/ 98 w 232"/>
                        <a:gd name="T33" fmla="*/ 221 h 349"/>
                        <a:gd name="T34" fmla="*/ 83 w 232"/>
                        <a:gd name="T35" fmla="*/ 222 h 349"/>
                        <a:gd name="T36" fmla="*/ 53 w 232"/>
                        <a:gd name="T37" fmla="*/ 233 h 349"/>
                        <a:gd name="T38" fmla="*/ 65 w 232"/>
                        <a:gd name="T39" fmla="*/ 246 h 349"/>
                        <a:gd name="T40" fmla="*/ 34 w 232"/>
                        <a:gd name="T41" fmla="*/ 271 h 349"/>
                        <a:gd name="T42" fmla="*/ 41 w 232"/>
                        <a:gd name="T43" fmla="*/ 281 h 349"/>
                        <a:gd name="T44" fmla="*/ 66 w 232"/>
                        <a:gd name="T45" fmla="*/ 288 h 349"/>
                        <a:gd name="T46" fmla="*/ 97 w 232"/>
                        <a:gd name="T47" fmla="*/ 289 h 349"/>
                        <a:gd name="T48" fmla="*/ 96 w 232"/>
                        <a:gd name="T49" fmla="*/ 298 h 349"/>
                        <a:gd name="T50" fmla="*/ 57 w 232"/>
                        <a:gd name="T51" fmla="*/ 305 h 349"/>
                        <a:gd name="T52" fmla="*/ 43 w 232"/>
                        <a:gd name="T53" fmla="*/ 326 h 349"/>
                        <a:gd name="T54" fmla="*/ 18 w 232"/>
                        <a:gd name="T55" fmla="*/ 345 h 349"/>
                        <a:gd name="T56" fmla="*/ 43 w 232"/>
                        <a:gd name="T57" fmla="*/ 337 h 349"/>
                        <a:gd name="T58" fmla="*/ 62 w 232"/>
                        <a:gd name="T59" fmla="*/ 334 h 349"/>
                        <a:gd name="T60" fmla="*/ 92 w 232"/>
                        <a:gd name="T61" fmla="*/ 318 h 349"/>
                        <a:gd name="T62" fmla="*/ 121 w 232"/>
                        <a:gd name="T63" fmla="*/ 321 h 349"/>
                        <a:gd name="T64" fmla="*/ 151 w 232"/>
                        <a:gd name="T65" fmla="*/ 314 h 349"/>
                        <a:gd name="T66" fmla="*/ 209 w 232"/>
                        <a:gd name="T67" fmla="*/ 310 h 349"/>
                        <a:gd name="T68" fmla="*/ 208 w 232"/>
                        <a:gd name="T69" fmla="*/ 296 h 349"/>
                        <a:gd name="T70" fmla="*/ 204 w 232"/>
                        <a:gd name="T71" fmla="*/ 283 h 349"/>
                        <a:gd name="T72" fmla="*/ 217 w 232"/>
                        <a:gd name="T73" fmla="*/ 277 h 349"/>
                        <a:gd name="T74" fmla="*/ 229 w 232"/>
                        <a:gd name="T75" fmla="*/ 259 h 349"/>
                        <a:gd name="T76" fmla="*/ 203 w 232"/>
                        <a:gd name="T77" fmla="*/ 233 h 349"/>
                        <a:gd name="T78" fmla="*/ 191 w 232"/>
                        <a:gd name="T79" fmla="*/ 225 h 349"/>
                        <a:gd name="T80" fmla="*/ 168 w 232"/>
                        <a:gd name="T81" fmla="*/ 206 h 349"/>
                        <a:gd name="T82" fmla="*/ 184 w 232"/>
                        <a:gd name="T83" fmla="*/ 206 h 349"/>
                        <a:gd name="T84" fmla="*/ 162 w 232"/>
                        <a:gd name="T85" fmla="*/ 172 h 349"/>
                        <a:gd name="T86" fmla="*/ 135 w 232"/>
                        <a:gd name="T87" fmla="*/ 134 h 349"/>
                        <a:gd name="T88" fmla="*/ 74 w 232"/>
                        <a:gd name="T89" fmla="*/ 107 h 349"/>
                        <a:gd name="T90" fmla="*/ 101 w 232"/>
                        <a:gd name="T91" fmla="*/ 102 h 349"/>
                        <a:gd name="T92" fmla="*/ 97 w 232"/>
                        <a:gd name="T93" fmla="*/ 91 h 349"/>
                        <a:gd name="T94" fmla="*/ 125 w 232"/>
                        <a:gd name="T95" fmla="*/ 55 h 349"/>
                        <a:gd name="T96" fmla="*/ 88 w 232"/>
                        <a:gd name="T97" fmla="*/ 38 h 349"/>
                        <a:gd name="T98" fmla="*/ 52 w 232"/>
                        <a:gd name="T99" fmla="*/ 46 h 349"/>
                        <a:gd name="T100" fmla="*/ 53 w 232"/>
                        <a:gd name="T101" fmla="*/ 32 h 349"/>
                        <a:gd name="T102" fmla="*/ 82 w 232"/>
                        <a:gd name="T103" fmla="*/ 18 h 349"/>
                        <a:gd name="T104" fmla="*/ 78 w 232"/>
                        <a:gd name="T105" fmla="*/ 2 h 349"/>
                        <a:gd name="T106" fmla="*/ 47 w 232"/>
                        <a:gd name="T107" fmla="*/ 5 h 349"/>
                        <a:gd name="T108" fmla="*/ 36 w 232"/>
                        <a:gd name="T109" fmla="*/ 3 h 349"/>
                        <a:gd name="T110" fmla="*/ 29 w 232"/>
                        <a:gd name="T111" fmla="*/ 20 h 349"/>
                        <a:gd name="T112" fmla="*/ 30 w 232"/>
                        <a:gd name="T113" fmla="*/ 30 h 349"/>
                        <a:gd name="T114" fmla="*/ 21 w 232"/>
                        <a:gd name="T115" fmla="*/ 32 h 349"/>
                        <a:gd name="T116" fmla="*/ 17 w 232"/>
                        <a:gd name="T117" fmla="*/ 47 h 349"/>
                        <a:gd name="T118" fmla="*/ 21 w 232"/>
                        <a:gd name="T119" fmla="*/ 62 h 349"/>
                        <a:gd name="T120" fmla="*/ 13 w 232"/>
                        <a:gd name="T121" fmla="*/ 7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2" h="349">
                          <a:moveTo>
                            <a:pt x="8" y="84"/>
                          </a:moveTo>
                          <a:cubicBezTo>
                            <a:pt x="9" y="85"/>
                            <a:pt x="9" y="85"/>
                            <a:pt x="8" y="85"/>
                          </a:cubicBezTo>
                          <a:cubicBezTo>
                            <a:pt x="10" y="85"/>
                            <a:pt x="14" y="88"/>
                            <a:pt x="17" y="88"/>
                          </a:cubicBezTo>
                          <a:cubicBezTo>
                            <a:pt x="18" y="87"/>
                            <a:pt x="20" y="86"/>
                            <a:pt x="21" y="85"/>
                          </a:cubicBezTo>
                          <a:cubicBezTo>
                            <a:pt x="22" y="83"/>
                            <a:pt x="24" y="82"/>
                            <a:pt x="25" y="81"/>
                          </a:cubicBezTo>
                          <a:cubicBezTo>
                            <a:pt x="27" y="80"/>
                            <a:pt x="29" y="74"/>
                            <a:pt x="32" y="76"/>
                          </a:cubicBezTo>
                          <a:cubicBezTo>
                            <a:pt x="34" y="77"/>
                            <a:pt x="32" y="78"/>
                            <a:pt x="33" y="79"/>
                          </a:cubicBezTo>
                          <a:cubicBezTo>
                            <a:pt x="34" y="81"/>
                            <a:pt x="38" y="80"/>
                            <a:pt x="35" y="82"/>
                          </a:cubicBezTo>
                          <a:cubicBezTo>
                            <a:pt x="34" y="84"/>
                            <a:pt x="27" y="84"/>
                            <a:pt x="29" y="88"/>
                          </a:cubicBezTo>
                          <a:cubicBezTo>
                            <a:pt x="30" y="91"/>
                            <a:pt x="35" y="86"/>
                            <a:pt x="34" y="90"/>
                          </a:cubicBezTo>
                          <a:cubicBezTo>
                            <a:pt x="33" y="93"/>
                            <a:pt x="28" y="93"/>
                            <a:pt x="26" y="94"/>
                          </a:cubicBezTo>
                          <a:cubicBezTo>
                            <a:pt x="22" y="94"/>
                            <a:pt x="19" y="97"/>
                            <a:pt x="19" y="101"/>
                          </a:cubicBezTo>
                          <a:cubicBezTo>
                            <a:pt x="19" y="105"/>
                            <a:pt x="19" y="108"/>
                            <a:pt x="18" y="111"/>
                          </a:cubicBezTo>
                          <a:cubicBezTo>
                            <a:pt x="16" y="117"/>
                            <a:pt x="19" y="114"/>
                            <a:pt x="20" y="117"/>
                          </a:cubicBezTo>
                          <a:cubicBezTo>
                            <a:pt x="21" y="120"/>
                            <a:pt x="16" y="122"/>
                            <a:pt x="16" y="125"/>
                          </a:cubicBezTo>
                          <a:cubicBezTo>
                            <a:pt x="15" y="126"/>
                            <a:pt x="16" y="128"/>
                            <a:pt x="15" y="130"/>
                          </a:cubicBezTo>
                          <a:cubicBezTo>
                            <a:pt x="15" y="131"/>
                            <a:pt x="12" y="135"/>
                            <a:pt x="13" y="136"/>
                          </a:cubicBezTo>
                          <a:cubicBezTo>
                            <a:pt x="14" y="137"/>
                            <a:pt x="20" y="137"/>
                            <a:pt x="21" y="136"/>
                          </a:cubicBezTo>
                          <a:cubicBezTo>
                            <a:pt x="24" y="134"/>
                            <a:pt x="22" y="130"/>
                            <a:pt x="22" y="127"/>
                          </a:cubicBezTo>
                          <a:cubicBezTo>
                            <a:pt x="22" y="122"/>
                            <a:pt x="25" y="122"/>
                            <a:pt x="27" y="127"/>
                          </a:cubicBezTo>
                          <a:cubicBezTo>
                            <a:pt x="28" y="130"/>
                            <a:pt x="28" y="134"/>
                            <a:pt x="33" y="130"/>
                          </a:cubicBezTo>
                          <a:cubicBezTo>
                            <a:pt x="35" y="129"/>
                            <a:pt x="34" y="129"/>
                            <a:pt x="33" y="127"/>
                          </a:cubicBezTo>
                          <a:cubicBezTo>
                            <a:pt x="31" y="125"/>
                            <a:pt x="29" y="124"/>
                            <a:pt x="28" y="122"/>
                          </a:cubicBezTo>
                          <a:cubicBezTo>
                            <a:pt x="26" y="119"/>
                            <a:pt x="24" y="115"/>
                            <a:pt x="23" y="112"/>
                          </a:cubicBezTo>
                          <a:cubicBezTo>
                            <a:pt x="22" y="106"/>
                            <a:pt x="26" y="106"/>
                            <a:pt x="30" y="104"/>
                          </a:cubicBezTo>
                          <a:cubicBezTo>
                            <a:pt x="31" y="103"/>
                            <a:pt x="38" y="97"/>
                            <a:pt x="38" y="99"/>
                          </a:cubicBezTo>
                          <a:cubicBezTo>
                            <a:pt x="38" y="103"/>
                            <a:pt x="28" y="109"/>
                            <a:pt x="31" y="111"/>
                          </a:cubicBezTo>
                          <a:cubicBezTo>
                            <a:pt x="34" y="114"/>
                            <a:pt x="37" y="109"/>
                            <a:pt x="38" y="107"/>
                          </a:cubicBezTo>
                          <a:cubicBezTo>
                            <a:pt x="39" y="105"/>
                            <a:pt x="40" y="100"/>
                            <a:pt x="43" y="102"/>
                          </a:cubicBezTo>
                          <a:cubicBezTo>
                            <a:pt x="46" y="104"/>
                            <a:pt x="44" y="108"/>
                            <a:pt x="46" y="110"/>
                          </a:cubicBezTo>
                          <a:cubicBezTo>
                            <a:pt x="47" y="111"/>
                            <a:pt x="52" y="111"/>
                            <a:pt x="52" y="113"/>
                          </a:cubicBezTo>
                          <a:cubicBezTo>
                            <a:pt x="52" y="116"/>
                            <a:pt x="46" y="114"/>
                            <a:pt x="45" y="114"/>
                          </a:cubicBezTo>
                          <a:cubicBezTo>
                            <a:pt x="40" y="115"/>
                            <a:pt x="42" y="116"/>
                            <a:pt x="42" y="119"/>
                          </a:cubicBezTo>
                          <a:cubicBezTo>
                            <a:pt x="43" y="122"/>
                            <a:pt x="42" y="125"/>
                            <a:pt x="43" y="127"/>
                          </a:cubicBezTo>
                          <a:cubicBezTo>
                            <a:pt x="45" y="129"/>
                            <a:pt x="48" y="131"/>
                            <a:pt x="47" y="134"/>
                          </a:cubicBezTo>
                          <a:cubicBezTo>
                            <a:pt x="47" y="136"/>
                            <a:pt x="43" y="137"/>
                            <a:pt x="42" y="140"/>
                          </a:cubicBezTo>
                          <a:cubicBezTo>
                            <a:pt x="40" y="143"/>
                            <a:pt x="41" y="147"/>
                            <a:pt x="38" y="150"/>
                          </a:cubicBezTo>
                          <a:cubicBezTo>
                            <a:pt x="37" y="151"/>
                            <a:pt x="34" y="152"/>
                            <a:pt x="33" y="154"/>
                          </a:cubicBezTo>
                          <a:cubicBezTo>
                            <a:pt x="32" y="156"/>
                            <a:pt x="33" y="156"/>
                            <a:pt x="34" y="157"/>
                          </a:cubicBezTo>
                          <a:cubicBezTo>
                            <a:pt x="34" y="158"/>
                            <a:pt x="36" y="161"/>
                            <a:pt x="36" y="161"/>
                          </a:cubicBezTo>
                          <a:cubicBezTo>
                            <a:pt x="39" y="164"/>
                            <a:pt x="37" y="159"/>
                            <a:pt x="37" y="158"/>
                          </a:cubicBezTo>
                          <a:cubicBezTo>
                            <a:pt x="38" y="158"/>
                            <a:pt x="41" y="155"/>
                            <a:pt x="42" y="155"/>
                          </a:cubicBezTo>
                          <a:cubicBezTo>
                            <a:pt x="44" y="155"/>
                            <a:pt x="51" y="167"/>
                            <a:pt x="53" y="161"/>
                          </a:cubicBezTo>
                          <a:cubicBezTo>
                            <a:pt x="53" y="159"/>
                            <a:pt x="50" y="154"/>
                            <a:pt x="54" y="154"/>
                          </a:cubicBezTo>
                          <a:cubicBezTo>
                            <a:pt x="56" y="155"/>
                            <a:pt x="55" y="155"/>
                            <a:pt x="56" y="156"/>
                          </a:cubicBezTo>
                          <a:cubicBezTo>
                            <a:pt x="58" y="156"/>
                            <a:pt x="60" y="157"/>
                            <a:pt x="61" y="158"/>
                          </a:cubicBezTo>
                          <a:cubicBezTo>
                            <a:pt x="63" y="159"/>
                            <a:pt x="63" y="160"/>
                            <a:pt x="66" y="160"/>
                          </a:cubicBezTo>
                          <a:cubicBezTo>
                            <a:pt x="69" y="161"/>
                            <a:pt x="70" y="159"/>
                            <a:pt x="72" y="157"/>
                          </a:cubicBezTo>
                          <a:cubicBezTo>
                            <a:pt x="73" y="155"/>
                            <a:pt x="74" y="152"/>
                            <a:pt x="77" y="151"/>
                          </a:cubicBezTo>
                          <a:cubicBezTo>
                            <a:pt x="79" y="151"/>
                            <a:pt x="80" y="152"/>
                            <a:pt x="82" y="152"/>
                          </a:cubicBezTo>
                          <a:cubicBezTo>
                            <a:pt x="84" y="152"/>
                            <a:pt x="86" y="151"/>
                            <a:pt x="88" y="151"/>
                          </a:cubicBezTo>
                          <a:cubicBezTo>
                            <a:pt x="90" y="151"/>
                            <a:pt x="92" y="152"/>
                            <a:pt x="90" y="154"/>
                          </a:cubicBezTo>
                          <a:cubicBezTo>
                            <a:pt x="88" y="156"/>
                            <a:pt x="84" y="155"/>
                            <a:pt x="82" y="158"/>
                          </a:cubicBezTo>
                          <a:cubicBezTo>
                            <a:pt x="80" y="160"/>
                            <a:pt x="80" y="162"/>
                            <a:pt x="79" y="165"/>
                          </a:cubicBezTo>
                          <a:cubicBezTo>
                            <a:pt x="77" y="169"/>
                            <a:pt x="76" y="170"/>
                            <a:pt x="80" y="174"/>
                          </a:cubicBezTo>
                          <a:cubicBezTo>
                            <a:pt x="81" y="176"/>
                            <a:pt x="83" y="178"/>
                            <a:pt x="84" y="180"/>
                          </a:cubicBezTo>
                          <a:cubicBezTo>
                            <a:pt x="85" y="181"/>
                            <a:pt x="87" y="181"/>
                            <a:pt x="87" y="182"/>
                          </a:cubicBezTo>
                          <a:cubicBezTo>
                            <a:pt x="88" y="183"/>
                            <a:pt x="88" y="185"/>
                            <a:pt x="89" y="186"/>
                          </a:cubicBezTo>
                          <a:cubicBezTo>
                            <a:pt x="92" y="187"/>
                            <a:pt x="93" y="184"/>
                            <a:pt x="95" y="183"/>
                          </a:cubicBezTo>
                          <a:cubicBezTo>
                            <a:pt x="98" y="182"/>
                            <a:pt x="100" y="185"/>
                            <a:pt x="99" y="188"/>
                          </a:cubicBezTo>
                          <a:cubicBezTo>
                            <a:pt x="99" y="190"/>
                            <a:pt x="96" y="192"/>
                            <a:pt x="95" y="194"/>
                          </a:cubicBezTo>
                          <a:cubicBezTo>
                            <a:pt x="94" y="198"/>
                            <a:pt x="95" y="199"/>
                            <a:pt x="97" y="202"/>
                          </a:cubicBezTo>
                          <a:cubicBezTo>
                            <a:pt x="99" y="205"/>
                            <a:pt x="97" y="205"/>
                            <a:pt x="94" y="207"/>
                          </a:cubicBezTo>
                          <a:cubicBezTo>
                            <a:pt x="94" y="207"/>
                            <a:pt x="92" y="208"/>
                            <a:pt x="92" y="209"/>
                          </a:cubicBezTo>
                          <a:cubicBezTo>
                            <a:pt x="92" y="211"/>
                            <a:pt x="94" y="210"/>
                            <a:pt x="95" y="211"/>
                          </a:cubicBezTo>
                          <a:cubicBezTo>
                            <a:pt x="96" y="212"/>
                            <a:pt x="96" y="213"/>
                            <a:pt x="97" y="214"/>
                          </a:cubicBezTo>
                          <a:cubicBezTo>
                            <a:pt x="98" y="216"/>
                            <a:pt x="99" y="215"/>
                            <a:pt x="100" y="216"/>
                          </a:cubicBezTo>
                          <a:cubicBezTo>
                            <a:pt x="103" y="218"/>
                            <a:pt x="101" y="221"/>
                            <a:pt x="98" y="221"/>
                          </a:cubicBezTo>
                          <a:cubicBezTo>
                            <a:pt x="95" y="220"/>
                            <a:pt x="94" y="216"/>
                            <a:pt x="93" y="217"/>
                          </a:cubicBezTo>
                          <a:cubicBezTo>
                            <a:pt x="90" y="219"/>
                            <a:pt x="96" y="222"/>
                            <a:pt x="92" y="224"/>
                          </a:cubicBezTo>
                          <a:cubicBezTo>
                            <a:pt x="90" y="224"/>
                            <a:pt x="88" y="222"/>
                            <a:pt x="87" y="222"/>
                          </a:cubicBezTo>
                          <a:cubicBezTo>
                            <a:pt x="85" y="222"/>
                            <a:pt x="84" y="222"/>
                            <a:pt x="83" y="222"/>
                          </a:cubicBezTo>
                          <a:cubicBezTo>
                            <a:pt x="80" y="222"/>
                            <a:pt x="77" y="222"/>
                            <a:pt x="73" y="221"/>
                          </a:cubicBezTo>
                          <a:cubicBezTo>
                            <a:pt x="70" y="220"/>
                            <a:pt x="69" y="219"/>
                            <a:pt x="66" y="222"/>
                          </a:cubicBezTo>
                          <a:cubicBezTo>
                            <a:pt x="63" y="224"/>
                            <a:pt x="59" y="225"/>
                            <a:pt x="57" y="227"/>
                          </a:cubicBezTo>
                          <a:cubicBezTo>
                            <a:pt x="55" y="229"/>
                            <a:pt x="55" y="231"/>
                            <a:pt x="53" y="233"/>
                          </a:cubicBezTo>
                          <a:cubicBezTo>
                            <a:pt x="51" y="234"/>
                            <a:pt x="47" y="236"/>
                            <a:pt x="52" y="237"/>
                          </a:cubicBezTo>
                          <a:cubicBezTo>
                            <a:pt x="54" y="237"/>
                            <a:pt x="57" y="234"/>
                            <a:pt x="60" y="234"/>
                          </a:cubicBezTo>
                          <a:cubicBezTo>
                            <a:pt x="64" y="234"/>
                            <a:pt x="64" y="236"/>
                            <a:pt x="64" y="240"/>
                          </a:cubicBezTo>
                          <a:cubicBezTo>
                            <a:pt x="64" y="242"/>
                            <a:pt x="63" y="244"/>
                            <a:pt x="65" y="246"/>
                          </a:cubicBezTo>
                          <a:cubicBezTo>
                            <a:pt x="66" y="248"/>
                            <a:pt x="70" y="248"/>
                            <a:pt x="69" y="251"/>
                          </a:cubicBezTo>
                          <a:cubicBezTo>
                            <a:pt x="68" y="253"/>
                            <a:pt x="64" y="256"/>
                            <a:pt x="63" y="257"/>
                          </a:cubicBezTo>
                          <a:cubicBezTo>
                            <a:pt x="60" y="259"/>
                            <a:pt x="58" y="261"/>
                            <a:pt x="56" y="263"/>
                          </a:cubicBezTo>
                          <a:cubicBezTo>
                            <a:pt x="49" y="268"/>
                            <a:pt x="42" y="269"/>
                            <a:pt x="34" y="271"/>
                          </a:cubicBezTo>
                          <a:cubicBezTo>
                            <a:pt x="33" y="272"/>
                            <a:pt x="29" y="273"/>
                            <a:pt x="29" y="274"/>
                          </a:cubicBezTo>
                          <a:cubicBezTo>
                            <a:pt x="29" y="276"/>
                            <a:pt x="33" y="279"/>
                            <a:pt x="35" y="279"/>
                          </a:cubicBezTo>
                          <a:cubicBezTo>
                            <a:pt x="36" y="279"/>
                            <a:pt x="37" y="277"/>
                            <a:pt x="39" y="278"/>
                          </a:cubicBezTo>
                          <a:cubicBezTo>
                            <a:pt x="40" y="279"/>
                            <a:pt x="40" y="280"/>
                            <a:pt x="41" y="281"/>
                          </a:cubicBezTo>
                          <a:cubicBezTo>
                            <a:pt x="44" y="282"/>
                            <a:pt x="48" y="279"/>
                            <a:pt x="51" y="279"/>
                          </a:cubicBezTo>
                          <a:cubicBezTo>
                            <a:pt x="55" y="278"/>
                            <a:pt x="55" y="279"/>
                            <a:pt x="57" y="281"/>
                          </a:cubicBezTo>
                          <a:cubicBezTo>
                            <a:pt x="60" y="282"/>
                            <a:pt x="63" y="281"/>
                            <a:pt x="64" y="285"/>
                          </a:cubicBezTo>
                          <a:cubicBezTo>
                            <a:pt x="64" y="288"/>
                            <a:pt x="62" y="287"/>
                            <a:pt x="66" y="288"/>
                          </a:cubicBezTo>
                          <a:cubicBezTo>
                            <a:pt x="69" y="288"/>
                            <a:pt x="72" y="286"/>
                            <a:pt x="74" y="288"/>
                          </a:cubicBezTo>
                          <a:cubicBezTo>
                            <a:pt x="77" y="290"/>
                            <a:pt x="77" y="292"/>
                            <a:pt x="80" y="292"/>
                          </a:cubicBezTo>
                          <a:cubicBezTo>
                            <a:pt x="83" y="292"/>
                            <a:pt x="86" y="290"/>
                            <a:pt x="90" y="290"/>
                          </a:cubicBezTo>
                          <a:cubicBezTo>
                            <a:pt x="92" y="289"/>
                            <a:pt x="94" y="290"/>
                            <a:pt x="97" y="289"/>
                          </a:cubicBezTo>
                          <a:cubicBezTo>
                            <a:pt x="99" y="288"/>
                            <a:pt x="102" y="286"/>
                            <a:pt x="104" y="285"/>
                          </a:cubicBezTo>
                          <a:cubicBezTo>
                            <a:pt x="106" y="284"/>
                            <a:pt x="109" y="282"/>
                            <a:pt x="108" y="285"/>
                          </a:cubicBezTo>
                          <a:cubicBezTo>
                            <a:pt x="108" y="288"/>
                            <a:pt x="102" y="291"/>
                            <a:pt x="100" y="293"/>
                          </a:cubicBezTo>
                          <a:cubicBezTo>
                            <a:pt x="98" y="295"/>
                            <a:pt x="96" y="296"/>
                            <a:pt x="96" y="298"/>
                          </a:cubicBezTo>
                          <a:cubicBezTo>
                            <a:pt x="95" y="302"/>
                            <a:pt x="96" y="303"/>
                            <a:pt x="92" y="303"/>
                          </a:cubicBezTo>
                          <a:cubicBezTo>
                            <a:pt x="88" y="303"/>
                            <a:pt x="86" y="302"/>
                            <a:pt x="83" y="303"/>
                          </a:cubicBezTo>
                          <a:cubicBezTo>
                            <a:pt x="79" y="303"/>
                            <a:pt x="76" y="304"/>
                            <a:pt x="72" y="304"/>
                          </a:cubicBezTo>
                          <a:cubicBezTo>
                            <a:pt x="67" y="303"/>
                            <a:pt x="62" y="301"/>
                            <a:pt x="57" y="305"/>
                          </a:cubicBezTo>
                          <a:cubicBezTo>
                            <a:pt x="55" y="306"/>
                            <a:pt x="53" y="308"/>
                            <a:pt x="52" y="310"/>
                          </a:cubicBezTo>
                          <a:cubicBezTo>
                            <a:pt x="49" y="313"/>
                            <a:pt x="49" y="315"/>
                            <a:pt x="48" y="319"/>
                          </a:cubicBezTo>
                          <a:cubicBezTo>
                            <a:pt x="47" y="320"/>
                            <a:pt x="46" y="321"/>
                            <a:pt x="45" y="322"/>
                          </a:cubicBezTo>
                          <a:cubicBezTo>
                            <a:pt x="44" y="323"/>
                            <a:pt x="44" y="325"/>
                            <a:pt x="43" y="326"/>
                          </a:cubicBezTo>
                          <a:cubicBezTo>
                            <a:pt x="42" y="329"/>
                            <a:pt x="39" y="329"/>
                            <a:pt x="36" y="330"/>
                          </a:cubicBezTo>
                          <a:cubicBezTo>
                            <a:pt x="33" y="331"/>
                            <a:pt x="31" y="334"/>
                            <a:pt x="28" y="335"/>
                          </a:cubicBezTo>
                          <a:cubicBezTo>
                            <a:pt x="25" y="337"/>
                            <a:pt x="24" y="339"/>
                            <a:pt x="22" y="341"/>
                          </a:cubicBezTo>
                          <a:cubicBezTo>
                            <a:pt x="21" y="342"/>
                            <a:pt x="15" y="343"/>
                            <a:pt x="18" y="345"/>
                          </a:cubicBezTo>
                          <a:cubicBezTo>
                            <a:pt x="21" y="346"/>
                            <a:pt x="24" y="343"/>
                            <a:pt x="27" y="344"/>
                          </a:cubicBezTo>
                          <a:cubicBezTo>
                            <a:pt x="28" y="345"/>
                            <a:pt x="29" y="349"/>
                            <a:pt x="31" y="346"/>
                          </a:cubicBezTo>
                          <a:cubicBezTo>
                            <a:pt x="33" y="343"/>
                            <a:pt x="30" y="341"/>
                            <a:pt x="34" y="339"/>
                          </a:cubicBezTo>
                          <a:cubicBezTo>
                            <a:pt x="37" y="338"/>
                            <a:pt x="40" y="338"/>
                            <a:pt x="43" y="337"/>
                          </a:cubicBezTo>
                          <a:cubicBezTo>
                            <a:pt x="46" y="336"/>
                            <a:pt x="50" y="336"/>
                            <a:pt x="53" y="335"/>
                          </a:cubicBezTo>
                          <a:cubicBezTo>
                            <a:pt x="54" y="335"/>
                            <a:pt x="55" y="335"/>
                            <a:pt x="56" y="334"/>
                          </a:cubicBezTo>
                          <a:cubicBezTo>
                            <a:pt x="57" y="333"/>
                            <a:pt x="56" y="332"/>
                            <a:pt x="57" y="330"/>
                          </a:cubicBezTo>
                          <a:cubicBezTo>
                            <a:pt x="60" y="327"/>
                            <a:pt x="61" y="332"/>
                            <a:pt x="62" y="334"/>
                          </a:cubicBezTo>
                          <a:cubicBezTo>
                            <a:pt x="63" y="335"/>
                            <a:pt x="65" y="337"/>
                            <a:pt x="67" y="337"/>
                          </a:cubicBezTo>
                          <a:cubicBezTo>
                            <a:pt x="70" y="339"/>
                            <a:pt x="71" y="339"/>
                            <a:pt x="73" y="336"/>
                          </a:cubicBezTo>
                          <a:cubicBezTo>
                            <a:pt x="76" y="330"/>
                            <a:pt x="75" y="322"/>
                            <a:pt x="82" y="319"/>
                          </a:cubicBezTo>
                          <a:cubicBezTo>
                            <a:pt x="85" y="318"/>
                            <a:pt x="89" y="319"/>
                            <a:pt x="92" y="318"/>
                          </a:cubicBezTo>
                          <a:cubicBezTo>
                            <a:pt x="96" y="318"/>
                            <a:pt x="97" y="318"/>
                            <a:pt x="100" y="321"/>
                          </a:cubicBezTo>
                          <a:cubicBezTo>
                            <a:pt x="103" y="322"/>
                            <a:pt x="105" y="324"/>
                            <a:pt x="108" y="325"/>
                          </a:cubicBezTo>
                          <a:cubicBezTo>
                            <a:pt x="111" y="327"/>
                            <a:pt x="113" y="325"/>
                            <a:pt x="116" y="324"/>
                          </a:cubicBezTo>
                          <a:cubicBezTo>
                            <a:pt x="120" y="324"/>
                            <a:pt x="119" y="325"/>
                            <a:pt x="121" y="321"/>
                          </a:cubicBezTo>
                          <a:cubicBezTo>
                            <a:pt x="122" y="318"/>
                            <a:pt x="123" y="319"/>
                            <a:pt x="127" y="319"/>
                          </a:cubicBezTo>
                          <a:cubicBezTo>
                            <a:pt x="130" y="319"/>
                            <a:pt x="133" y="319"/>
                            <a:pt x="136" y="316"/>
                          </a:cubicBezTo>
                          <a:cubicBezTo>
                            <a:pt x="138" y="314"/>
                            <a:pt x="138" y="312"/>
                            <a:pt x="142" y="312"/>
                          </a:cubicBezTo>
                          <a:cubicBezTo>
                            <a:pt x="145" y="312"/>
                            <a:pt x="148" y="313"/>
                            <a:pt x="151" y="314"/>
                          </a:cubicBezTo>
                          <a:cubicBezTo>
                            <a:pt x="154" y="314"/>
                            <a:pt x="157" y="317"/>
                            <a:pt x="160" y="318"/>
                          </a:cubicBezTo>
                          <a:cubicBezTo>
                            <a:pt x="164" y="319"/>
                            <a:pt x="168" y="317"/>
                            <a:pt x="171" y="317"/>
                          </a:cubicBezTo>
                          <a:cubicBezTo>
                            <a:pt x="179" y="317"/>
                            <a:pt x="186" y="320"/>
                            <a:pt x="193" y="318"/>
                          </a:cubicBezTo>
                          <a:cubicBezTo>
                            <a:pt x="199" y="316"/>
                            <a:pt x="204" y="312"/>
                            <a:pt x="209" y="310"/>
                          </a:cubicBezTo>
                          <a:cubicBezTo>
                            <a:pt x="213" y="308"/>
                            <a:pt x="226" y="305"/>
                            <a:pt x="223" y="298"/>
                          </a:cubicBezTo>
                          <a:cubicBezTo>
                            <a:pt x="223" y="295"/>
                            <a:pt x="219" y="295"/>
                            <a:pt x="217" y="295"/>
                          </a:cubicBezTo>
                          <a:cubicBezTo>
                            <a:pt x="216" y="294"/>
                            <a:pt x="214" y="294"/>
                            <a:pt x="213" y="295"/>
                          </a:cubicBezTo>
                          <a:cubicBezTo>
                            <a:pt x="211" y="295"/>
                            <a:pt x="210" y="296"/>
                            <a:pt x="208" y="296"/>
                          </a:cubicBezTo>
                          <a:cubicBezTo>
                            <a:pt x="206" y="297"/>
                            <a:pt x="203" y="294"/>
                            <a:pt x="201" y="294"/>
                          </a:cubicBezTo>
                          <a:cubicBezTo>
                            <a:pt x="199" y="294"/>
                            <a:pt x="193" y="295"/>
                            <a:pt x="192" y="293"/>
                          </a:cubicBezTo>
                          <a:cubicBezTo>
                            <a:pt x="190" y="288"/>
                            <a:pt x="205" y="289"/>
                            <a:pt x="207" y="287"/>
                          </a:cubicBezTo>
                          <a:cubicBezTo>
                            <a:pt x="209" y="285"/>
                            <a:pt x="206" y="284"/>
                            <a:pt x="204" y="283"/>
                          </a:cubicBezTo>
                          <a:cubicBezTo>
                            <a:pt x="203" y="283"/>
                            <a:pt x="200" y="284"/>
                            <a:pt x="200" y="283"/>
                          </a:cubicBezTo>
                          <a:cubicBezTo>
                            <a:pt x="200" y="282"/>
                            <a:pt x="202" y="281"/>
                            <a:pt x="203" y="281"/>
                          </a:cubicBezTo>
                          <a:cubicBezTo>
                            <a:pt x="206" y="280"/>
                            <a:pt x="210" y="279"/>
                            <a:pt x="212" y="279"/>
                          </a:cubicBezTo>
                          <a:cubicBezTo>
                            <a:pt x="215" y="279"/>
                            <a:pt x="220" y="280"/>
                            <a:pt x="217" y="277"/>
                          </a:cubicBezTo>
                          <a:cubicBezTo>
                            <a:pt x="215" y="275"/>
                            <a:pt x="211" y="275"/>
                            <a:pt x="212" y="272"/>
                          </a:cubicBezTo>
                          <a:cubicBezTo>
                            <a:pt x="214" y="268"/>
                            <a:pt x="219" y="273"/>
                            <a:pt x="221" y="272"/>
                          </a:cubicBezTo>
                          <a:cubicBezTo>
                            <a:pt x="223" y="272"/>
                            <a:pt x="227" y="270"/>
                            <a:pt x="228" y="268"/>
                          </a:cubicBezTo>
                          <a:cubicBezTo>
                            <a:pt x="230" y="266"/>
                            <a:pt x="229" y="262"/>
                            <a:pt x="229" y="259"/>
                          </a:cubicBezTo>
                          <a:cubicBezTo>
                            <a:pt x="230" y="256"/>
                            <a:pt x="232" y="253"/>
                            <a:pt x="232" y="249"/>
                          </a:cubicBezTo>
                          <a:cubicBezTo>
                            <a:pt x="231" y="245"/>
                            <a:pt x="229" y="242"/>
                            <a:pt x="227" y="240"/>
                          </a:cubicBezTo>
                          <a:cubicBezTo>
                            <a:pt x="222" y="235"/>
                            <a:pt x="216" y="236"/>
                            <a:pt x="209" y="234"/>
                          </a:cubicBezTo>
                          <a:cubicBezTo>
                            <a:pt x="207" y="233"/>
                            <a:pt x="206" y="233"/>
                            <a:pt x="203" y="233"/>
                          </a:cubicBezTo>
                          <a:cubicBezTo>
                            <a:pt x="199" y="234"/>
                            <a:pt x="196" y="236"/>
                            <a:pt x="193" y="238"/>
                          </a:cubicBezTo>
                          <a:cubicBezTo>
                            <a:pt x="191" y="239"/>
                            <a:pt x="187" y="239"/>
                            <a:pt x="185" y="237"/>
                          </a:cubicBezTo>
                          <a:cubicBezTo>
                            <a:pt x="181" y="235"/>
                            <a:pt x="183" y="231"/>
                            <a:pt x="186" y="230"/>
                          </a:cubicBezTo>
                          <a:cubicBezTo>
                            <a:pt x="188" y="228"/>
                            <a:pt x="191" y="227"/>
                            <a:pt x="191" y="225"/>
                          </a:cubicBezTo>
                          <a:cubicBezTo>
                            <a:pt x="192" y="223"/>
                            <a:pt x="189" y="218"/>
                            <a:pt x="187" y="217"/>
                          </a:cubicBezTo>
                          <a:cubicBezTo>
                            <a:pt x="186" y="215"/>
                            <a:pt x="183" y="214"/>
                            <a:pt x="181" y="212"/>
                          </a:cubicBezTo>
                          <a:cubicBezTo>
                            <a:pt x="179" y="211"/>
                            <a:pt x="178" y="209"/>
                            <a:pt x="176" y="207"/>
                          </a:cubicBezTo>
                          <a:cubicBezTo>
                            <a:pt x="174" y="205"/>
                            <a:pt x="171" y="205"/>
                            <a:pt x="168" y="206"/>
                          </a:cubicBezTo>
                          <a:cubicBezTo>
                            <a:pt x="166" y="206"/>
                            <a:pt x="159" y="208"/>
                            <a:pt x="162" y="204"/>
                          </a:cubicBezTo>
                          <a:cubicBezTo>
                            <a:pt x="163" y="203"/>
                            <a:pt x="167" y="202"/>
                            <a:pt x="169" y="202"/>
                          </a:cubicBezTo>
                          <a:cubicBezTo>
                            <a:pt x="173" y="201"/>
                            <a:pt x="176" y="203"/>
                            <a:pt x="179" y="205"/>
                          </a:cubicBezTo>
                          <a:cubicBezTo>
                            <a:pt x="180" y="207"/>
                            <a:pt x="183" y="209"/>
                            <a:pt x="184" y="206"/>
                          </a:cubicBezTo>
                          <a:cubicBezTo>
                            <a:pt x="184" y="204"/>
                            <a:pt x="181" y="199"/>
                            <a:pt x="180" y="197"/>
                          </a:cubicBezTo>
                          <a:cubicBezTo>
                            <a:pt x="180" y="193"/>
                            <a:pt x="178" y="190"/>
                            <a:pt x="176" y="187"/>
                          </a:cubicBezTo>
                          <a:cubicBezTo>
                            <a:pt x="173" y="183"/>
                            <a:pt x="171" y="182"/>
                            <a:pt x="168" y="179"/>
                          </a:cubicBezTo>
                          <a:cubicBezTo>
                            <a:pt x="166" y="177"/>
                            <a:pt x="164" y="174"/>
                            <a:pt x="162" y="172"/>
                          </a:cubicBezTo>
                          <a:cubicBezTo>
                            <a:pt x="159" y="169"/>
                            <a:pt x="157" y="168"/>
                            <a:pt x="153" y="166"/>
                          </a:cubicBezTo>
                          <a:cubicBezTo>
                            <a:pt x="151" y="165"/>
                            <a:pt x="147" y="164"/>
                            <a:pt x="145" y="162"/>
                          </a:cubicBezTo>
                          <a:cubicBezTo>
                            <a:pt x="143" y="159"/>
                            <a:pt x="143" y="156"/>
                            <a:pt x="141" y="153"/>
                          </a:cubicBezTo>
                          <a:cubicBezTo>
                            <a:pt x="137" y="147"/>
                            <a:pt x="136" y="141"/>
                            <a:pt x="135" y="134"/>
                          </a:cubicBezTo>
                          <a:cubicBezTo>
                            <a:pt x="134" y="127"/>
                            <a:pt x="129" y="123"/>
                            <a:pt x="123" y="119"/>
                          </a:cubicBezTo>
                          <a:cubicBezTo>
                            <a:pt x="111" y="109"/>
                            <a:pt x="99" y="113"/>
                            <a:pt x="85" y="113"/>
                          </a:cubicBezTo>
                          <a:cubicBezTo>
                            <a:pt x="82" y="113"/>
                            <a:pt x="77" y="113"/>
                            <a:pt x="74" y="112"/>
                          </a:cubicBezTo>
                          <a:cubicBezTo>
                            <a:pt x="73" y="111"/>
                            <a:pt x="72" y="107"/>
                            <a:pt x="74" y="107"/>
                          </a:cubicBezTo>
                          <a:cubicBezTo>
                            <a:pt x="75" y="106"/>
                            <a:pt x="77" y="108"/>
                            <a:pt x="78" y="108"/>
                          </a:cubicBezTo>
                          <a:cubicBezTo>
                            <a:pt x="80" y="109"/>
                            <a:pt x="81" y="109"/>
                            <a:pt x="83" y="109"/>
                          </a:cubicBezTo>
                          <a:cubicBezTo>
                            <a:pt x="87" y="108"/>
                            <a:pt x="89" y="106"/>
                            <a:pt x="92" y="104"/>
                          </a:cubicBezTo>
                          <a:cubicBezTo>
                            <a:pt x="94" y="103"/>
                            <a:pt x="99" y="104"/>
                            <a:pt x="101" y="102"/>
                          </a:cubicBezTo>
                          <a:cubicBezTo>
                            <a:pt x="103" y="101"/>
                            <a:pt x="101" y="97"/>
                            <a:pt x="100" y="95"/>
                          </a:cubicBezTo>
                          <a:cubicBezTo>
                            <a:pt x="99" y="92"/>
                            <a:pt x="96" y="94"/>
                            <a:pt x="93" y="94"/>
                          </a:cubicBezTo>
                          <a:cubicBezTo>
                            <a:pt x="93" y="94"/>
                            <a:pt x="86" y="96"/>
                            <a:pt x="86" y="95"/>
                          </a:cubicBezTo>
                          <a:cubicBezTo>
                            <a:pt x="87" y="91"/>
                            <a:pt x="94" y="91"/>
                            <a:pt x="97" y="91"/>
                          </a:cubicBezTo>
                          <a:cubicBezTo>
                            <a:pt x="101" y="91"/>
                            <a:pt x="104" y="89"/>
                            <a:pt x="106" y="85"/>
                          </a:cubicBezTo>
                          <a:cubicBezTo>
                            <a:pt x="108" y="82"/>
                            <a:pt x="108" y="79"/>
                            <a:pt x="112" y="77"/>
                          </a:cubicBezTo>
                          <a:cubicBezTo>
                            <a:pt x="117" y="74"/>
                            <a:pt x="118" y="74"/>
                            <a:pt x="119" y="68"/>
                          </a:cubicBezTo>
                          <a:cubicBezTo>
                            <a:pt x="119" y="63"/>
                            <a:pt x="120" y="58"/>
                            <a:pt x="125" y="55"/>
                          </a:cubicBezTo>
                          <a:cubicBezTo>
                            <a:pt x="129" y="53"/>
                            <a:pt x="132" y="50"/>
                            <a:pt x="128" y="45"/>
                          </a:cubicBezTo>
                          <a:cubicBezTo>
                            <a:pt x="126" y="42"/>
                            <a:pt x="122" y="42"/>
                            <a:pt x="118" y="42"/>
                          </a:cubicBezTo>
                          <a:cubicBezTo>
                            <a:pt x="113" y="42"/>
                            <a:pt x="108" y="42"/>
                            <a:pt x="103" y="42"/>
                          </a:cubicBezTo>
                          <a:cubicBezTo>
                            <a:pt x="98" y="42"/>
                            <a:pt x="93" y="38"/>
                            <a:pt x="88" y="38"/>
                          </a:cubicBezTo>
                          <a:cubicBezTo>
                            <a:pt x="84" y="39"/>
                            <a:pt x="79" y="42"/>
                            <a:pt x="75" y="43"/>
                          </a:cubicBezTo>
                          <a:cubicBezTo>
                            <a:pt x="71" y="44"/>
                            <a:pt x="68" y="47"/>
                            <a:pt x="64" y="48"/>
                          </a:cubicBezTo>
                          <a:cubicBezTo>
                            <a:pt x="60" y="49"/>
                            <a:pt x="61" y="47"/>
                            <a:pt x="58" y="46"/>
                          </a:cubicBezTo>
                          <a:cubicBezTo>
                            <a:pt x="56" y="45"/>
                            <a:pt x="53" y="47"/>
                            <a:pt x="52" y="46"/>
                          </a:cubicBezTo>
                          <a:cubicBezTo>
                            <a:pt x="50" y="44"/>
                            <a:pt x="57" y="42"/>
                            <a:pt x="59" y="41"/>
                          </a:cubicBezTo>
                          <a:cubicBezTo>
                            <a:pt x="60" y="40"/>
                            <a:pt x="61" y="40"/>
                            <a:pt x="62" y="39"/>
                          </a:cubicBezTo>
                          <a:cubicBezTo>
                            <a:pt x="64" y="39"/>
                            <a:pt x="66" y="38"/>
                            <a:pt x="64" y="36"/>
                          </a:cubicBezTo>
                          <a:cubicBezTo>
                            <a:pt x="63" y="34"/>
                            <a:pt x="54" y="34"/>
                            <a:pt x="53" y="32"/>
                          </a:cubicBezTo>
                          <a:cubicBezTo>
                            <a:pt x="52" y="29"/>
                            <a:pt x="60" y="33"/>
                            <a:pt x="62" y="32"/>
                          </a:cubicBezTo>
                          <a:cubicBezTo>
                            <a:pt x="63" y="31"/>
                            <a:pt x="63" y="29"/>
                            <a:pt x="64" y="28"/>
                          </a:cubicBezTo>
                          <a:cubicBezTo>
                            <a:pt x="66" y="27"/>
                            <a:pt x="67" y="27"/>
                            <a:pt x="69" y="26"/>
                          </a:cubicBezTo>
                          <a:cubicBezTo>
                            <a:pt x="73" y="23"/>
                            <a:pt x="78" y="22"/>
                            <a:pt x="82" y="18"/>
                          </a:cubicBezTo>
                          <a:cubicBezTo>
                            <a:pt x="85" y="14"/>
                            <a:pt x="88" y="16"/>
                            <a:pt x="90" y="11"/>
                          </a:cubicBezTo>
                          <a:cubicBezTo>
                            <a:pt x="91" y="8"/>
                            <a:pt x="95" y="1"/>
                            <a:pt x="92" y="0"/>
                          </a:cubicBezTo>
                          <a:cubicBezTo>
                            <a:pt x="90" y="0"/>
                            <a:pt x="86" y="1"/>
                            <a:pt x="85" y="1"/>
                          </a:cubicBezTo>
                          <a:cubicBezTo>
                            <a:pt x="82" y="1"/>
                            <a:pt x="80" y="2"/>
                            <a:pt x="78" y="2"/>
                          </a:cubicBezTo>
                          <a:cubicBezTo>
                            <a:pt x="73" y="3"/>
                            <a:pt x="67" y="0"/>
                            <a:pt x="62" y="3"/>
                          </a:cubicBezTo>
                          <a:cubicBezTo>
                            <a:pt x="60" y="4"/>
                            <a:pt x="53" y="12"/>
                            <a:pt x="51" y="10"/>
                          </a:cubicBezTo>
                          <a:cubicBezTo>
                            <a:pt x="50" y="8"/>
                            <a:pt x="53" y="7"/>
                            <a:pt x="52" y="6"/>
                          </a:cubicBezTo>
                          <a:cubicBezTo>
                            <a:pt x="52" y="4"/>
                            <a:pt x="49" y="4"/>
                            <a:pt x="47" y="5"/>
                          </a:cubicBezTo>
                          <a:cubicBezTo>
                            <a:pt x="46" y="6"/>
                            <a:pt x="45" y="9"/>
                            <a:pt x="43" y="9"/>
                          </a:cubicBezTo>
                          <a:cubicBezTo>
                            <a:pt x="40" y="9"/>
                            <a:pt x="42" y="8"/>
                            <a:pt x="42" y="7"/>
                          </a:cubicBezTo>
                          <a:cubicBezTo>
                            <a:pt x="42" y="5"/>
                            <a:pt x="43" y="4"/>
                            <a:pt x="42" y="3"/>
                          </a:cubicBezTo>
                          <a:cubicBezTo>
                            <a:pt x="40" y="2"/>
                            <a:pt x="37" y="2"/>
                            <a:pt x="36" y="3"/>
                          </a:cubicBezTo>
                          <a:cubicBezTo>
                            <a:pt x="34" y="6"/>
                            <a:pt x="32" y="11"/>
                            <a:pt x="34" y="14"/>
                          </a:cubicBezTo>
                          <a:cubicBezTo>
                            <a:pt x="35" y="14"/>
                            <a:pt x="38" y="15"/>
                            <a:pt x="37" y="17"/>
                          </a:cubicBezTo>
                          <a:cubicBezTo>
                            <a:pt x="37" y="19"/>
                            <a:pt x="34" y="17"/>
                            <a:pt x="32" y="17"/>
                          </a:cubicBezTo>
                          <a:cubicBezTo>
                            <a:pt x="30" y="18"/>
                            <a:pt x="30" y="19"/>
                            <a:pt x="29" y="20"/>
                          </a:cubicBezTo>
                          <a:cubicBezTo>
                            <a:pt x="28" y="21"/>
                            <a:pt x="28" y="22"/>
                            <a:pt x="28" y="23"/>
                          </a:cubicBezTo>
                          <a:cubicBezTo>
                            <a:pt x="26" y="24"/>
                            <a:pt x="26" y="24"/>
                            <a:pt x="26" y="24"/>
                          </a:cubicBezTo>
                          <a:cubicBezTo>
                            <a:pt x="26" y="26"/>
                            <a:pt x="28" y="27"/>
                            <a:pt x="29" y="28"/>
                          </a:cubicBezTo>
                          <a:cubicBezTo>
                            <a:pt x="30" y="28"/>
                            <a:pt x="30" y="29"/>
                            <a:pt x="30" y="30"/>
                          </a:cubicBezTo>
                          <a:cubicBezTo>
                            <a:pt x="31" y="31"/>
                            <a:pt x="32" y="31"/>
                            <a:pt x="33" y="32"/>
                          </a:cubicBezTo>
                          <a:cubicBezTo>
                            <a:pt x="37" y="35"/>
                            <a:pt x="33" y="35"/>
                            <a:pt x="30" y="35"/>
                          </a:cubicBezTo>
                          <a:cubicBezTo>
                            <a:pt x="28" y="35"/>
                            <a:pt x="26" y="35"/>
                            <a:pt x="25" y="35"/>
                          </a:cubicBezTo>
                          <a:cubicBezTo>
                            <a:pt x="23" y="34"/>
                            <a:pt x="23" y="32"/>
                            <a:pt x="21" y="32"/>
                          </a:cubicBezTo>
                          <a:cubicBezTo>
                            <a:pt x="19" y="32"/>
                            <a:pt x="18" y="34"/>
                            <a:pt x="17" y="35"/>
                          </a:cubicBezTo>
                          <a:cubicBezTo>
                            <a:pt x="16" y="38"/>
                            <a:pt x="16" y="39"/>
                            <a:pt x="18" y="41"/>
                          </a:cubicBezTo>
                          <a:cubicBezTo>
                            <a:pt x="19" y="42"/>
                            <a:pt x="21" y="44"/>
                            <a:pt x="21" y="45"/>
                          </a:cubicBezTo>
                          <a:cubicBezTo>
                            <a:pt x="22" y="49"/>
                            <a:pt x="19" y="48"/>
                            <a:pt x="17" y="47"/>
                          </a:cubicBezTo>
                          <a:cubicBezTo>
                            <a:pt x="10" y="45"/>
                            <a:pt x="13" y="51"/>
                            <a:pt x="17" y="52"/>
                          </a:cubicBezTo>
                          <a:cubicBezTo>
                            <a:pt x="20" y="53"/>
                            <a:pt x="22" y="50"/>
                            <a:pt x="23" y="53"/>
                          </a:cubicBezTo>
                          <a:cubicBezTo>
                            <a:pt x="24" y="55"/>
                            <a:pt x="23" y="58"/>
                            <a:pt x="22" y="59"/>
                          </a:cubicBezTo>
                          <a:cubicBezTo>
                            <a:pt x="21" y="60"/>
                            <a:pt x="19" y="60"/>
                            <a:pt x="21" y="62"/>
                          </a:cubicBezTo>
                          <a:cubicBezTo>
                            <a:pt x="22" y="64"/>
                            <a:pt x="26" y="63"/>
                            <a:pt x="22" y="66"/>
                          </a:cubicBezTo>
                          <a:cubicBezTo>
                            <a:pt x="21" y="67"/>
                            <a:pt x="18" y="66"/>
                            <a:pt x="19" y="69"/>
                          </a:cubicBezTo>
                          <a:cubicBezTo>
                            <a:pt x="20" y="70"/>
                            <a:pt x="22" y="70"/>
                            <a:pt x="19" y="71"/>
                          </a:cubicBezTo>
                          <a:cubicBezTo>
                            <a:pt x="17" y="72"/>
                            <a:pt x="15" y="71"/>
                            <a:pt x="13" y="72"/>
                          </a:cubicBezTo>
                          <a:cubicBezTo>
                            <a:pt x="9" y="75"/>
                            <a:pt x="13" y="76"/>
                            <a:pt x="12" y="79"/>
                          </a:cubicBezTo>
                          <a:cubicBezTo>
                            <a:pt x="11" y="82"/>
                            <a:pt x="0" y="81"/>
                            <a:pt x="8" y="84"/>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01" name="Rectangle 883">
                      <a:extLst>
                        <a:ext uri="{FF2B5EF4-FFF2-40B4-BE49-F238E27FC236}">
                          <a16:creationId xmlns:a16="http://schemas.microsoft.com/office/drawing/2014/main" id="{02F30F61-FD3F-48A2-9225-304461F33B46}"/>
                        </a:ext>
                      </a:extLst>
                    </p:cNvPr>
                    <p:cNvSpPr>
                      <a:spLocks noChangeArrowheads="1"/>
                    </p:cNvSpPr>
                    <p:nvPr/>
                  </p:nvSpPr>
                  <p:spPr bwMode="auto">
                    <a:xfrm>
                      <a:off x="5510059" y="2567667"/>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02" name="Freeform 884">
                      <a:extLst>
                        <a:ext uri="{FF2B5EF4-FFF2-40B4-BE49-F238E27FC236}">
                          <a16:creationId xmlns:a16="http://schemas.microsoft.com/office/drawing/2014/main" id="{EEC9A37E-BEBE-4F24-903E-D453DE45FAC5}"/>
                        </a:ext>
                      </a:extLst>
                    </p:cNvPr>
                    <p:cNvSpPr>
                      <a:spLocks/>
                    </p:cNvSpPr>
                    <p:nvPr/>
                  </p:nvSpPr>
                  <p:spPr bwMode="auto">
                    <a:xfrm>
                      <a:off x="5478309" y="2527979"/>
                      <a:ext cx="74613" cy="55563"/>
                    </a:xfrm>
                    <a:custGeom>
                      <a:avLst/>
                      <a:gdLst>
                        <a:gd name="T0" fmla="*/ 12 w 69"/>
                        <a:gd name="T1" fmla="*/ 21 h 51"/>
                        <a:gd name="T2" fmla="*/ 3 w 69"/>
                        <a:gd name="T3" fmla="*/ 27 h 51"/>
                        <a:gd name="T4" fmla="*/ 6 w 69"/>
                        <a:gd name="T5" fmla="*/ 38 h 51"/>
                        <a:gd name="T6" fmla="*/ 19 w 69"/>
                        <a:gd name="T7" fmla="*/ 38 h 51"/>
                        <a:gd name="T8" fmla="*/ 29 w 69"/>
                        <a:gd name="T9" fmla="*/ 36 h 51"/>
                        <a:gd name="T10" fmla="*/ 29 w 69"/>
                        <a:gd name="T11" fmla="*/ 36 h 51"/>
                        <a:gd name="T12" fmla="*/ 37 w 69"/>
                        <a:gd name="T13" fmla="*/ 42 h 51"/>
                        <a:gd name="T14" fmla="*/ 46 w 69"/>
                        <a:gd name="T15" fmla="*/ 44 h 51"/>
                        <a:gd name="T16" fmla="*/ 56 w 69"/>
                        <a:gd name="T17" fmla="*/ 47 h 51"/>
                        <a:gd name="T18" fmla="*/ 58 w 69"/>
                        <a:gd name="T19" fmla="*/ 43 h 51"/>
                        <a:gd name="T20" fmla="*/ 62 w 69"/>
                        <a:gd name="T21" fmla="*/ 41 h 51"/>
                        <a:gd name="T22" fmla="*/ 66 w 69"/>
                        <a:gd name="T23" fmla="*/ 35 h 51"/>
                        <a:gd name="T24" fmla="*/ 66 w 69"/>
                        <a:gd name="T25" fmla="*/ 32 h 51"/>
                        <a:gd name="T26" fmla="*/ 69 w 69"/>
                        <a:gd name="T27" fmla="*/ 31 h 51"/>
                        <a:gd name="T28" fmla="*/ 66 w 69"/>
                        <a:gd name="T29" fmla="*/ 24 h 51"/>
                        <a:gd name="T30" fmla="*/ 59 w 69"/>
                        <a:gd name="T31" fmla="*/ 23 h 51"/>
                        <a:gd name="T32" fmla="*/ 65 w 69"/>
                        <a:gd name="T33" fmla="*/ 17 h 51"/>
                        <a:gd name="T34" fmla="*/ 58 w 69"/>
                        <a:gd name="T35" fmla="*/ 11 h 51"/>
                        <a:gd name="T36" fmla="*/ 53 w 69"/>
                        <a:gd name="T37" fmla="*/ 4 h 51"/>
                        <a:gd name="T38" fmla="*/ 45 w 69"/>
                        <a:gd name="T39" fmla="*/ 1 h 51"/>
                        <a:gd name="T40" fmla="*/ 39 w 69"/>
                        <a:gd name="T41" fmla="*/ 1 h 51"/>
                        <a:gd name="T42" fmla="*/ 34 w 69"/>
                        <a:gd name="T43" fmla="*/ 4 h 51"/>
                        <a:gd name="T44" fmla="*/ 28 w 69"/>
                        <a:gd name="T45" fmla="*/ 5 h 51"/>
                        <a:gd name="T46" fmla="*/ 25 w 69"/>
                        <a:gd name="T47" fmla="*/ 8 h 51"/>
                        <a:gd name="T48" fmla="*/ 17 w 69"/>
                        <a:gd name="T49" fmla="*/ 12 h 51"/>
                        <a:gd name="T50" fmla="*/ 12 w 69"/>
                        <a:gd name="T51"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9" h="51">
                          <a:moveTo>
                            <a:pt x="12" y="21"/>
                          </a:moveTo>
                          <a:cubicBezTo>
                            <a:pt x="9" y="24"/>
                            <a:pt x="5" y="24"/>
                            <a:pt x="3" y="27"/>
                          </a:cubicBezTo>
                          <a:cubicBezTo>
                            <a:pt x="0" y="31"/>
                            <a:pt x="1" y="36"/>
                            <a:pt x="6" y="38"/>
                          </a:cubicBezTo>
                          <a:cubicBezTo>
                            <a:pt x="10" y="41"/>
                            <a:pt x="15" y="41"/>
                            <a:pt x="19" y="38"/>
                          </a:cubicBezTo>
                          <a:cubicBezTo>
                            <a:pt x="23" y="35"/>
                            <a:pt x="24" y="36"/>
                            <a:pt x="29" y="36"/>
                          </a:cubicBezTo>
                          <a:cubicBezTo>
                            <a:pt x="29" y="36"/>
                            <a:pt x="31" y="37"/>
                            <a:pt x="29" y="36"/>
                          </a:cubicBezTo>
                          <a:cubicBezTo>
                            <a:pt x="33" y="37"/>
                            <a:pt x="35" y="38"/>
                            <a:pt x="37" y="42"/>
                          </a:cubicBezTo>
                          <a:cubicBezTo>
                            <a:pt x="40" y="45"/>
                            <a:pt x="42" y="43"/>
                            <a:pt x="46" y="44"/>
                          </a:cubicBezTo>
                          <a:cubicBezTo>
                            <a:pt x="50" y="46"/>
                            <a:pt x="53" y="51"/>
                            <a:pt x="56" y="47"/>
                          </a:cubicBezTo>
                          <a:cubicBezTo>
                            <a:pt x="57" y="45"/>
                            <a:pt x="56" y="44"/>
                            <a:pt x="58" y="43"/>
                          </a:cubicBezTo>
                          <a:cubicBezTo>
                            <a:pt x="59" y="42"/>
                            <a:pt x="61" y="42"/>
                            <a:pt x="62" y="41"/>
                          </a:cubicBezTo>
                          <a:cubicBezTo>
                            <a:pt x="65" y="40"/>
                            <a:pt x="66" y="38"/>
                            <a:pt x="66" y="35"/>
                          </a:cubicBezTo>
                          <a:cubicBezTo>
                            <a:pt x="66" y="34"/>
                            <a:pt x="65" y="33"/>
                            <a:pt x="66" y="32"/>
                          </a:cubicBezTo>
                          <a:cubicBezTo>
                            <a:pt x="67" y="31"/>
                            <a:pt x="68" y="32"/>
                            <a:pt x="69" y="31"/>
                          </a:cubicBezTo>
                          <a:cubicBezTo>
                            <a:pt x="69" y="30"/>
                            <a:pt x="67" y="24"/>
                            <a:pt x="66" y="24"/>
                          </a:cubicBezTo>
                          <a:cubicBezTo>
                            <a:pt x="65" y="23"/>
                            <a:pt x="59" y="26"/>
                            <a:pt x="59" y="23"/>
                          </a:cubicBezTo>
                          <a:cubicBezTo>
                            <a:pt x="59" y="21"/>
                            <a:pt x="65" y="20"/>
                            <a:pt x="65" y="17"/>
                          </a:cubicBezTo>
                          <a:cubicBezTo>
                            <a:pt x="65" y="14"/>
                            <a:pt x="60" y="13"/>
                            <a:pt x="58" y="11"/>
                          </a:cubicBezTo>
                          <a:cubicBezTo>
                            <a:pt x="56" y="9"/>
                            <a:pt x="55" y="6"/>
                            <a:pt x="53" y="4"/>
                          </a:cubicBezTo>
                          <a:cubicBezTo>
                            <a:pt x="51" y="1"/>
                            <a:pt x="48" y="1"/>
                            <a:pt x="45" y="1"/>
                          </a:cubicBezTo>
                          <a:cubicBezTo>
                            <a:pt x="43" y="1"/>
                            <a:pt x="40" y="0"/>
                            <a:pt x="39" y="1"/>
                          </a:cubicBezTo>
                          <a:cubicBezTo>
                            <a:pt x="37" y="1"/>
                            <a:pt x="35" y="3"/>
                            <a:pt x="34" y="4"/>
                          </a:cubicBezTo>
                          <a:cubicBezTo>
                            <a:pt x="32" y="4"/>
                            <a:pt x="30" y="4"/>
                            <a:pt x="28" y="5"/>
                          </a:cubicBezTo>
                          <a:cubicBezTo>
                            <a:pt x="26" y="6"/>
                            <a:pt x="26" y="7"/>
                            <a:pt x="25" y="8"/>
                          </a:cubicBezTo>
                          <a:cubicBezTo>
                            <a:pt x="22" y="9"/>
                            <a:pt x="19" y="10"/>
                            <a:pt x="17" y="12"/>
                          </a:cubicBezTo>
                          <a:cubicBezTo>
                            <a:pt x="14" y="15"/>
                            <a:pt x="14" y="19"/>
                            <a:pt x="12" y="2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03" name="Freeform 977">
                      <a:extLst>
                        <a:ext uri="{FF2B5EF4-FFF2-40B4-BE49-F238E27FC236}">
                          <a16:creationId xmlns:a16="http://schemas.microsoft.com/office/drawing/2014/main" id="{E759D95D-20D6-454F-9B3E-360C0897D1FA}"/>
                        </a:ext>
                      </a:extLst>
                    </p:cNvPr>
                    <p:cNvSpPr>
                      <a:spLocks/>
                    </p:cNvSpPr>
                    <p:nvPr/>
                  </p:nvSpPr>
                  <p:spPr bwMode="auto">
                    <a:xfrm>
                      <a:off x="5406871" y="2670856"/>
                      <a:ext cx="1588"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04" name="Freeform 978">
                      <a:extLst>
                        <a:ext uri="{FF2B5EF4-FFF2-40B4-BE49-F238E27FC236}">
                          <a16:creationId xmlns:a16="http://schemas.microsoft.com/office/drawing/2014/main" id="{BD4FC07C-0B08-463C-8DA6-172BF03936D5}"/>
                        </a:ext>
                      </a:extLst>
                    </p:cNvPr>
                    <p:cNvSpPr>
                      <a:spLocks/>
                    </p:cNvSpPr>
                    <p:nvPr/>
                  </p:nvSpPr>
                  <p:spPr bwMode="auto">
                    <a:xfrm>
                      <a:off x="5402109" y="2524804"/>
                      <a:ext cx="134938" cy="165102"/>
                    </a:xfrm>
                    <a:custGeom>
                      <a:avLst/>
                      <a:gdLst>
                        <a:gd name="T0" fmla="*/ 5 w 125"/>
                        <a:gd name="T1" fmla="*/ 136 h 154"/>
                        <a:gd name="T2" fmla="*/ 20 w 125"/>
                        <a:gd name="T3" fmla="*/ 136 h 154"/>
                        <a:gd name="T4" fmla="*/ 15 w 125"/>
                        <a:gd name="T5" fmla="*/ 142 h 154"/>
                        <a:gd name="T6" fmla="*/ 18 w 125"/>
                        <a:gd name="T7" fmla="*/ 144 h 154"/>
                        <a:gd name="T8" fmla="*/ 30 w 125"/>
                        <a:gd name="T9" fmla="*/ 150 h 154"/>
                        <a:gd name="T10" fmla="*/ 46 w 125"/>
                        <a:gd name="T11" fmla="*/ 147 h 154"/>
                        <a:gd name="T12" fmla="*/ 53 w 125"/>
                        <a:gd name="T13" fmla="*/ 135 h 154"/>
                        <a:gd name="T14" fmla="*/ 69 w 125"/>
                        <a:gd name="T15" fmla="*/ 133 h 154"/>
                        <a:gd name="T16" fmla="*/ 93 w 125"/>
                        <a:gd name="T17" fmla="*/ 127 h 154"/>
                        <a:gd name="T18" fmla="*/ 98 w 125"/>
                        <a:gd name="T19" fmla="*/ 126 h 154"/>
                        <a:gd name="T20" fmla="*/ 109 w 125"/>
                        <a:gd name="T21" fmla="*/ 122 h 154"/>
                        <a:gd name="T22" fmla="*/ 113 w 125"/>
                        <a:gd name="T23" fmla="*/ 123 h 154"/>
                        <a:gd name="T24" fmla="*/ 117 w 125"/>
                        <a:gd name="T25" fmla="*/ 114 h 154"/>
                        <a:gd name="T26" fmla="*/ 122 w 125"/>
                        <a:gd name="T27" fmla="*/ 100 h 154"/>
                        <a:gd name="T28" fmla="*/ 124 w 125"/>
                        <a:gd name="T29" fmla="*/ 88 h 154"/>
                        <a:gd name="T30" fmla="*/ 122 w 125"/>
                        <a:gd name="T31" fmla="*/ 74 h 154"/>
                        <a:gd name="T32" fmla="*/ 117 w 125"/>
                        <a:gd name="T33" fmla="*/ 63 h 154"/>
                        <a:gd name="T34" fmla="*/ 110 w 125"/>
                        <a:gd name="T35" fmla="*/ 51 h 154"/>
                        <a:gd name="T36" fmla="*/ 96 w 125"/>
                        <a:gd name="T37" fmla="*/ 43 h 154"/>
                        <a:gd name="T38" fmla="*/ 71 w 125"/>
                        <a:gd name="T39" fmla="*/ 43 h 154"/>
                        <a:gd name="T40" fmla="*/ 80 w 125"/>
                        <a:gd name="T41" fmla="*/ 19 h 154"/>
                        <a:gd name="T42" fmla="*/ 89 w 125"/>
                        <a:gd name="T43" fmla="*/ 8 h 154"/>
                        <a:gd name="T44" fmla="*/ 89 w 125"/>
                        <a:gd name="T45" fmla="*/ 0 h 154"/>
                        <a:gd name="T46" fmla="*/ 81 w 125"/>
                        <a:gd name="T47" fmla="*/ 12 h 154"/>
                        <a:gd name="T48" fmla="*/ 65 w 125"/>
                        <a:gd name="T49" fmla="*/ 7 h 154"/>
                        <a:gd name="T50" fmla="*/ 53 w 125"/>
                        <a:gd name="T51" fmla="*/ 20 h 154"/>
                        <a:gd name="T52" fmla="*/ 46 w 125"/>
                        <a:gd name="T53" fmla="*/ 25 h 154"/>
                        <a:gd name="T54" fmla="*/ 63 w 125"/>
                        <a:gd name="T55" fmla="*/ 33 h 154"/>
                        <a:gd name="T56" fmla="*/ 49 w 125"/>
                        <a:gd name="T57" fmla="*/ 46 h 154"/>
                        <a:gd name="T58" fmla="*/ 38 w 125"/>
                        <a:gd name="T59" fmla="*/ 44 h 154"/>
                        <a:gd name="T60" fmla="*/ 31 w 125"/>
                        <a:gd name="T61" fmla="*/ 45 h 154"/>
                        <a:gd name="T62" fmla="*/ 16 w 125"/>
                        <a:gd name="T63" fmla="*/ 41 h 154"/>
                        <a:gd name="T64" fmla="*/ 13 w 125"/>
                        <a:gd name="T65" fmla="*/ 47 h 154"/>
                        <a:gd name="T66" fmla="*/ 19 w 125"/>
                        <a:gd name="T67" fmla="*/ 56 h 154"/>
                        <a:gd name="T68" fmla="*/ 17 w 125"/>
                        <a:gd name="T69" fmla="*/ 66 h 154"/>
                        <a:gd name="T70" fmla="*/ 9 w 125"/>
                        <a:gd name="T71" fmla="*/ 72 h 154"/>
                        <a:gd name="T72" fmla="*/ 20 w 125"/>
                        <a:gd name="T73" fmla="*/ 76 h 154"/>
                        <a:gd name="T74" fmla="*/ 29 w 125"/>
                        <a:gd name="T75" fmla="*/ 82 h 154"/>
                        <a:gd name="T76" fmla="*/ 41 w 125"/>
                        <a:gd name="T77" fmla="*/ 83 h 154"/>
                        <a:gd name="T78" fmla="*/ 25 w 125"/>
                        <a:gd name="T79" fmla="*/ 96 h 154"/>
                        <a:gd name="T80" fmla="*/ 27 w 125"/>
                        <a:gd name="T81" fmla="*/ 105 h 154"/>
                        <a:gd name="T82" fmla="*/ 45 w 125"/>
                        <a:gd name="T83" fmla="*/ 106 h 154"/>
                        <a:gd name="T84" fmla="*/ 29 w 125"/>
                        <a:gd name="T85" fmla="*/ 111 h 154"/>
                        <a:gd name="T86" fmla="*/ 14 w 125"/>
                        <a:gd name="T87" fmla="*/ 118 h 154"/>
                        <a:gd name="T88" fmla="*/ 16 w 125"/>
                        <a:gd name="T89" fmla="*/ 127 h 154"/>
                        <a:gd name="T90" fmla="*/ 5 w 125"/>
                        <a:gd name="T91" fmla="*/ 13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54">
                          <a:moveTo>
                            <a:pt x="5" y="136"/>
                          </a:moveTo>
                          <a:cubicBezTo>
                            <a:pt x="5" y="136"/>
                            <a:pt x="6" y="136"/>
                            <a:pt x="5" y="136"/>
                          </a:cubicBezTo>
                          <a:cubicBezTo>
                            <a:pt x="7" y="136"/>
                            <a:pt x="10" y="136"/>
                            <a:pt x="12" y="136"/>
                          </a:cubicBezTo>
                          <a:cubicBezTo>
                            <a:pt x="15" y="137"/>
                            <a:pt x="18" y="136"/>
                            <a:pt x="20" y="136"/>
                          </a:cubicBezTo>
                          <a:cubicBezTo>
                            <a:pt x="22" y="136"/>
                            <a:pt x="22" y="136"/>
                            <a:pt x="21" y="138"/>
                          </a:cubicBezTo>
                          <a:cubicBezTo>
                            <a:pt x="20" y="140"/>
                            <a:pt x="17" y="141"/>
                            <a:pt x="15" y="142"/>
                          </a:cubicBezTo>
                          <a:cubicBezTo>
                            <a:pt x="13" y="143"/>
                            <a:pt x="10" y="143"/>
                            <a:pt x="12" y="145"/>
                          </a:cubicBezTo>
                          <a:cubicBezTo>
                            <a:pt x="13" y="146"/>
                            <a:pt x="16" y="145"/>
                            <a:pt x="18" y="144"/>
                          </a:cubicBezTo>
                          <a:cubicBezTo>
                            <a:pt x="25" y="143"/>
                            <a:pt x="17" y="148"/>
                            <a:pt x="18" y="151"/>
                          </a:cubicBezTo>
                          <a:cubicBezTo>
                            <a:pt x="18" y="154"/>
                            <a:pt x="29" y="151"/>
                            <a:pt x="30" y="150"/>
                          </a:cubicBezTo>
                          <a:cubicBezTo>
                            <a:pt x="33" y="149"/>
                            <a:pt x="35" y="148"/>
                            <a:pt x="37" y="148"/>
                          </a:cubicBezTo>
                          <a:cubicBezTo>
                            <a:pt x="40" y="147"/>
                            <a:pt x="43" y="148"/>
                            <a:pt x="46" y="147"/>
                          </a:cubicBezTo>
                          <a:cubicBezTo>
                            <a:pt x="48" y="146"/>
                            <a:pt x="55" y="143"/>
                            <a:pt x="54" y="139"/>
                          </a:cubicBezTo>
                          <a:cubicBezTo>
                            <a:pt x="54" y="138"/>
                            <a:pt x="52" y="136"/>
                            <a:pt x="53" y="135"/>
                          </a:cubicBezTo>
                          <a:cubicBezTo>
                            <a:pt x="54" y="133"/>
                            <a:pt x="57" y="136"/>
                            <a:pt x="58" y="137"/>
                          </a:cubicBezTo>
                          <a:cubicBezTo>
                            <a:pt x="64" y="141"/>
                            <a:pt x="65" y="137"/>
                            <a:pt x="69" y="133"/>
                          </a:cubicBezTo>
                          <a:cubicBezTo>
                            <a:pt x="72" y="130"/>
                            <a:pt x="78" y="127"/>
                            <a:pt x="82" y="126"/>
                          </a:cubicBezTo>
                          <a:cubicBezTo>
                            <a:pt x="85" y="126"/>
                            <a:pt x="90" y="129"/>
                            <a:pt x="93" y="127"/>
                          </a:cubicBezTo>
                          <a:cubicBezTo>
                            <a:pt x="95" y="126"/>
                            <a:pt x="94" y="124"/>
                            <a:pt x="96" y="123"/>
                          </a:cubicBezTo>
                          <a:cubicBezTo>
                            <a:pt x="98" y="121"/>
                            <a:pt x="97" y="125"/>
                            <a:pt x="98" y="126"/>
                          </a:cubicBezTo>
                          <a:cubicBezTo>
                            <a:pt x="100" y="126"/>
                            <a:pt x="101" y="123"/>
                            <a:pt x="102" y="122"/>
                          </a:cubicBezTo>
                          <a:cubicBezTo>
                            <a:pt x="104" y="122"/>
                            <a:pt x="107" y="122"/>
                            <a:pt x="109" y="122"/>
                          </a:cubicBezTo>
                          <a:cubicBezTo>
                            <a:pt x="110" y="123"/>
                            <a:pt x="110" y="125"/>
                            <a:pt x="111" y="126"/>
                          </a:cubicBezTo>
                          <a:cubicBezTo>
                            <a:pt x="114" y="127"/>
                            <a:pt x="114" y="125"/>
                            <a:pt x="113" y="123"/>
                          </a:cubicBezTo>
                          <a:cubicBezTo>
                            <a:pt x="112" y="120"/>
                            <a:pt x="110" y="120"/>
                            <a:pt x="112" y="117"/>
                          </a:cubicBezTo>
                          <a:cubicBezTo>
                            <a:pt x="114" y="116"/>
                            <a:pt x="116" y="116"/>
                            <a:pt x="117" y="114"/>
                          </a:cubicBezTo>
                          <a:cubicBezTo>
                            <a:pt x="119" y="112"/>
                            <a:pt x="119" y="110"/>
                            <a:pt x="119" y="108"/>
                          </a:cubicBezTo>
                          <a:cubicBezTo>
                            <a:pt x="120" y="105"/>
                            <a:pt x="121" y="102"/>
                            <a:pt x="122" y="100"/>
                          </a:cubicBezTo>
                          <a:cubicBezTo>
                            <a:pt x="123" y="98"/>
                            <a:pt x="125" y="95"/>
                            <a:pt x="125" y="93"/>
                          </a:cubicBezTo>
                          <a:cubicBezTo>
                            <a:pt x="125" y="91"/>
                            <a:pt x="124" y="90"/>
                            <a:pt x="124" y="88"/>
                          </a:cubicBezTo>
                          <a:cubicBezTo>
                            <a:pt x="123" y="86"/>
                            <a:pt x="123" y="83"/>
                            <a:pt x="122" y="80"/>
                          </a:cubicBezTo>
                          <a:cubicBezTo>
                            <a:pt x="121" y="77"/>
                            <a:pt x="122" y="77"/>
                            <a:pt x="122" y="74"/>
                          </a:cubicBezTo>
                          <a:cubicBezTo>
                            <a:pt x="123" y="72"/>
                            <a:pt x="122" y="69"/>
                            <a:pt x="121" y="66"/>
                          </a:cubicBezTo>
                          <a:cubicBezTo>
                            <a:pt x="120" y="64"/>
                            <a:pt x="120" y="65"/>
                            <a:pt x="117" y="63"/>
                          </a:cubicBezTo>
                          <a:cubicBezTo>
                            <a:pt x="113" y="61"/>
                            <a:pt x="114" y="55"/>
                            <a:pt x="119" y="53"/>
                          </a:cubicBezTo>
                          <a:cubicBezTo>
                            <a:pt x="116" y="51"/>
                            <a:pt x="113" y="51"/>
                            <a:pt x="110" y="51"/>
                          </a:cubicBezTo>
                          <a:cubicBezTo>
                            <a:pt x="106" y="51"/>
                            <a:pt x="106" y="49"/>
                            <a:pt x="104" y="46"/>
                          </a:cubicBezTo>
                          <a:cubicBezTo>
                            <a:pt x="102" y="43"/>
                            <a:pt x="99" y="43"/>
                            <a:pt x="96" y="43"/>
                          </a:cubicBezTo>
                          <a:cubicBezTo>
                            <a:pt x="93" y="42"/>
                            <a:pt x="93" y="43"/>
                            <a:pt x="90" y="45"/>
                          </a:cubicBezTo>
                          <a:cubicBezTo>
                            <a:pt x="85" y="49"/>
                            <a:pt x="75" y="47"/>
                            <a:pt x="71" y="43"/>
                          </a:cubicBezTo>
                          <a:cubicBezTo>
                            <a:pt x="65" y="36"/>
                            <a:pt x="68" y="27"/>
                            <a:pt x="75" y="23"/>
                          </a:cubicBezTo>
                          <a:cubicBezTo>
                            <a:pt x="77" y="22"/>
                            <a:pt x="79" y="22"/>
                            <a:pt x="80" y="19"/>
                          </a:cubicBezTo>
                          <a:cubicBezTo>
                            <a:pt x="81" y="16"/>
                            <a:pt x="82" y="14"/>
                            <a:pt x="85" y="12"/>
                          </a:cubicBezTo>
                          <a:cubicBezTo>
                            <a:pt x="87" y="11"/>
                            <a:pt x="87" y="10"/>
                            <a:pt x="89" y="8"/>
                          </a:cubicBezTo>
                          <a:cubicBezTo>
                            <a:pt x="90" y="7"/>
                            <a:pt x="94" y="6"/>
                            <a:pt x="94" y="4"/>
                          </a:cubicBezTo>
                          <a:cubicBezTo>
                            <a:pt x="94" y="2"/>
                            <a:pt x="90" y="0"/>
                            <a:pt x="89" y="0"/>
                          </a:cubicBezTo>
                          <a:cubicBezTo>
                            <a:pt x="86" y="0"/>
                            <a:pt x="84" y="0"/>
                            <a:pt x="83" y="3"/>
                          </a:cubicBezTo>
                          <a:cubicBezTo>
                            <a:pt x="83" y="6"/>
                            <a:pt x="84" y="10"/>
                            <a:pt x="81" y="12"/>
                          </a:cubicBezTo>
                          <a:cubicBezTo>
                            <a:pt x="78" y="13"/>
                            <a:pt x="75" y="9"/>
                            <a:pt x="73" y="7"/>
                          </a:cubicBezTo>
                          <a:cubicBezTo>
                            <a:pt x="70" y="4"/>
                            <a:pt x="69" y="7"/>
                            <a:pt x="65" y="7"/>
                          </a:cubicBezTo>
                          <a:cubicBezTo>
                            <a:pt x="62" y="8"/>
                            <a:pt x="60" y="7"/>
                            <a:pt x="58" y="10"/>
                          </a:cubicBezTo>
                          <a:cubicBezTo>
                            <a:pt x="56" y="13"/>
                            <a:pt x="55" y="17"/>
                            <a:pt x="53" y="20"/>
                          </a:cubicBezTo>
                          <a:cubicBezTo>
                            <a:pt x="52" y="21"/>
                            <a:pt x="51" y="22"/>
                            <a:pt x="50" y="23"/>
                          </a:cubicBezTo>
                          <a:cubicBezTo>
                            <a:pt x="49" y="23"/>
                            <a:pt x="46" y="24"/>
                            <a:pt x="46" y="25"/>
                          </a:cubicBezTo>
                          <a:cubicBezTo>
                            <a:pt x="46" y="25"/>
                            <a:pt x="61" y="26"/>
                            <a:pt x="62" y="26"/>
                          </a:cubicBezTo>
                          <a:cubicBezTo>
                            <a:pt x="64" y="27"/>
                            <a:pt x="64" y="31"/>
                            <a:pt x="63" y="33"/>
                          </a:cubicBezTo>
                          <a:cubicBezTo>
                            <a:pt x="62" y="35"/>
                            <a:pt x="59" y="35"/>
                            <a:pt x="56" y="37"/>
                          </a:cubicBezTo>
                          <a:cubicBezTo>
                            <a:pt x="52" y="40"/>
                            <a:pt x="55" y="46"/>
                            <a:pt x="49" y="46"/>
                          </a:cubicBezTo>
                          <a:cubicBezTo>
                            <a:pt x="47" y="46"/>
                            <a:pt x="44" y="45"/>
                            <a:pt x="42" y="44"/>
                          </a:cubicBezTo>
                          <a:cubicBezTo>
                            <a:pt x="41" y="43"/>
                            <a:pt x="39" y="43"/>
                            <a:pt x="38" y="44"/>
                          </a:cubicBezTo>
                          <a:cubicBezTo>
                            <a:pt x="36" y="45"/>
                            <a:pt x="37" y="46"/>
                            <a:pt x="36" y="47"/>
                          </a:cubicBezTo>
                          <a:cubicBezTo>
                            <a:pt x="33" y="50"/>
                            <a:pt x="32" y="47"/>
                            <a:pt x="31" y="45"/>
                          </a:cubicBezTo>
                          <a:cubicBezTo>
                            <a:pt x="29" y="42"/>
                            <a:pt x="28" y="41"/>
                            <a:pt x="25" y="41"/>
                          </a:cubicBezTo>
                          <a:cubicBezTo>
                            <a:pt x="21" y="40"/>
                            <a:pt x="19" y="40"/>
                            <a:pt x="16" y="41"/>
                          </a:cubicBezTo>
                          <a:cubicBezTo>
                            <a:pt x="11" y="42"/>
                            <a:pt x="11" y="42"/>
                            <a:pt x="11" y="42"/>
                          </a:cubicBezTo>
                          <a:cubicBezTo>
                            <a:pt x="10" y="44"/>
                            <a:pt x="13" y="46"/>
                            <a:pt x="13" y="47"/>
                          </a:cubicBezTo>
                          <a:cubicBezTo>
                            <a:pt x="14" y="50"/>
                            <a:pt x="11" y="53"/>
                            <a:pt x="13" y="55"/>
                          </a:cubicBezTo>
                          <a:cubicBezTo>
                            <a:pt x="14" y="57"/>
                            <a:pt x="18" y="55"/>
                            <a:pt x="19" y="56"/>
                          </a:cubicBezTo>
                          <a:cubicBezTo>
                            <a:pt x="23" y="58"/>
                            <a:pt x="19" y="60"/>
                            <a:pt x="17" y="61"/>
                          </a:cubicBezTo>
                          <a:cubicBezTo>
                            <a:pt x="13" y="63"/>
                            <a:pt x="16" y="63"/>
                            <a:pt x="17" y="66"/>
                          </a:cubicBezTo>
                          <a:cubicBezTo>
                            <a:pt x="18" y="69"/>
                            <a:pt x="17" y="68"/>
                            <a:pt x="15" y="69"/>
                          </a:cubicBezTo>
                          <a:cubicBezTo>
                            <a:pt x="14" y="70"/>
                            <a:pt x="10" y="71"/>
                            <a:pt x="9" y="72"/>
                          </a:cubicBezTo>
                          <a:cubicBezTo>
                            <a:pt x="8" y="74"/>
                            <a:pt x="10" y="77"/>
                            <a:pt x="12" y="77"/>
                          </a:cubicBezTo>
                          <a:cubicBezTo>
                            <a:pt x="15" y="78"/>
                            <a:pt x="18" y="75"/>
                            <a:pt x="20" y="76"/>
                          </a:cubicBezTo>
                          <a:cubicBezTo>
                            <a:pt x="22" y="77"/>
                            <a:pt x="21" y="80"/>
                            <a:pt x="22" y="81"/>
                          </a:cubicBezTo>
                          <a:cubicBezTo>
                            <a:pt x="24" y="83"/>
                            <a:pt x="27" y="82"/>
                            <a:pt x="29" y="82"/>
                          </a:cubicBezTo>
                          <a:cubicBezTo>
                            <a:pt x="32" y="83"/>
                            <a:pt x="33" y="84"/>
                            <a:pt x="36" y="83"/>
                          </a:cubicBezTo>
                          <a:cubicBezTo>
                            <a:pt x="38" y="82"/>
                            <a:pt x="41" y="80"/>
                            <a:pt x="41" y="83"/>
                          </a:cubicBezTo>
                          <a:cubicBezTo>
                            <a:pt x="42" y="85"/>
                            <a:pt x="39" y="87"/>
                            <a:pt x="37" y="87"/>
                          </a:cubicBezTo>
                          <a:cubicBezTo>
                            <a:pt x="33" y="87"/>
                            <a:pt x="25" y="90"/>
                            <a:pt x="25" y="96"/>
                          </a:cubicBezTo>
                          <a:cubicBezTo>
                            <a:pt x="25" y="99"/>
                            <a:pt x="26" y="98"/>
                            <a:pt x="25" y="101"/>
                          </a:cubicBezTo>
                          <a:cubicBezTo>
                            <a:pt x="23" y="104"/>
                            <a:pt x="23" y="105"/>
                            <a:pt x="27" y="105"/>
                          </a:cubicBezTo>
                          <a:cubicBezTo>
                            <a:pt x="31" y="105"/>
                            <a:pt x="36" y="99"/>
                            <a:pt x="40" y="101"/>
                          </a:cubicBezTo>
                          <a:cubicBezTo>
                            <a:pt x="42" y="102"/>
                            <a:pt x="45" y="105"/>
                            <a:pt x="45" y="106"/>
                          </a:cubicBezTo>
                          <a:cubicBezTo>
                            <a:pt x="45" y="109"/>
                            <a:pt x="40" y="107"/>
                            <a:pt x="38" y="108"/>
                          </a:cubicBezTo>
                          <a:cubicBezTo>
                            <a:pt x="34" y="109"/>
                            <a:pt x="33" y="111"/>
                            <a:pt x="29" y="111"/>
                          </a:cubicBezTo>
                          <a:cubicBezTo>
                            <a:pt x="25" y="110"/>
                            <a:pt x="23" y="110"/>
                            <a:pt x="20" y="112"/>
                          </a:cubicBezTo>
                          <a:cubicBezTo>
                            <a:pt x="19" y="114"/>
                            <a:pt x="14" y="116"/>
                            <a:pt x="14" y="118"/>
                          </a:cubicBezTo>
                          <a:cubicBezTo>
                            <a:pt x="14" y="120"/>
                            <a:pt x="16" y="121"/>
                            <a:pt x="17" y="122"/>
                          </a:cubicBezTo>
                          <a:cubicBezTo>
                            <a:pt x="17" y="124"/>
                            <a:pt x="17" y="126"/>
                            <a:pt x="16" y="127"/>
                          </a:cubicBezTo>
                          <a:cubicBezTo>
                            <a:pt x="14" y="130"/>
                            <a:pt x="10" y="131"/>
                            <a:pt x="7" y="132"/>
                          </a:cubicBezTo>
                          <a:cubicBezTo>
                            <a:pt x="6" y="133"/>
                            <a:pt x="0" y="136"/>
                            <a:pt x="5" y="136"/>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grpSp>
          </p:grpSp>
          <p:grpSp>
            <p:nvGrpSpPr>
              <p:cNvPr id="86" name="Group 85">
                <a:extLst>
                  <a:ext uri="{FF2B5EF4-FFF2-40B4-BE49-F238E27FC236}">
                    <a16:creationId xmlns:a16="http://schemas.microsoft.com/office/drawing/2014/main" id="{9E1AEE8E-B5C7-40CF-B8EC-6C8014664B40}"/>
                  </a:ext>
                </a:extLst>
              </p:cNvPr>
              <p:cNvGrpSpPr/>
              <p:nvPr/>
            </p:nvGrpSpPr>
            <p:grpSpPr>
              <a:xfrm>
                <a:off x="1295240" y="1264293"/>
                <a:ext cx="4054481" cy="1797092"/>
                <a:chOff x="1295240" y="1264293"/>
                <a:chExt cx="4054481" cy="1797092"/>
              </a:xfrm>
              <a:grpFill/>
            </p:grpSpPr>
            <p:grpSp>
              <p:nvGrpSpPr>
                <p:cNvPr id="452" name="Group 451">
                  <a:extLst>
                    <a:ext uri="{FF2B5EF4-FFF2-40B4-BE49-F238E27FC236}">
                      <a16:creationId xmlns:a16="http://schemas.microsoft.com/office/drawing/2014/main" id="{BDAF6151-7AE4-47FC-9FDC-DA0A5508F5DA}"/>
                    </a:ext>
                  </a:extLst>
                </p:cNvPr>
                <p:cNvGrpSpPr/>
                <p:nvPr/>
              </p:nvGrpSpPr>
              <p:grpSpPr>
                <a:xfrm>
                  <a:off x="3918320" y="1264293"/>
                  <a:ext cx="1431401" cy="1052545"/>
                  <a:chOff x="3494092" y="1108092"/>
                  <a:chExt cx="1919291" cy="1411304"/>
                </a:xfrm>
                <a:grpFill/>
              </p:grpSpPr>
              <p:sp>
                <p:nvSpPr>
                  <p:cNvPr id="489" name="Freeform 408">
                    <a:extLst>
                      <a:ext uri="{FF2B5EF4-FFF2-40B4-BE49-F238E27FC236}">
                        <a16:creationId xmlns:a16="http://schemas.microsoft.com/office/drawing/2014/main" id="{7A915DC8-488B-422D-A37F-016016C1625B}"/>
                      </a:ext>
                    </a:extLst>
                  </p:cNvPr>
                  <p:cNvSpPr>
                    <a:spLocks/>
                  </p:cNvSpPr>
                  <p:nvPr/>
                </p:nvSpPr>
                <p:spPr bwMode="auto">
                  <a:xfrm>
                    <a:off x="3494092" y="1108092"/>
                    <a:ext cx="1919291" cy="1411304"/>
                  </a:xfrm>
                  <a:custGeom>
                    <a:avLst/>
                    <a:gdLst>
                      <a:gd name="T0" fmla="*/ 1312 w 1781"/>
                      <a:gd name="T1" fmla="*/ 839 h 1323"/>
                      <a:gd name="T2" fmla="*/ 1329 w 1781"/>
                      <a:gd name="T3" fmla="*/ 793 h 1323"/>
                      <a:gd name="T4" fmla="*/ 1349 w 1781"/>
                      <a:gd name="T5" fmla="*/ 760 h 1323"/>
                      <a:gd name="T6" fmla="*/ 1500 w 1781"/>
                      <a:gd name="T7" fmla="*/ 798 h 1323"/>
                      <a:gd name="T8" fmla="*/ 1471 w 1781"/>
                      <a:gd name="T9" fmla="*/ 759 h 1323"/>
                      <a:gd name="T10" fmla="*/ 1406 w 1781"/>
                      <a:gd name="T11" fmla="*/ 699 h 1323"/>
                      <a:gd name="T12" fmla="*/ 1327 w 1781"/>
                      <a:gd name="T13" fmla="*/ 686 h 1323"/>
                      <a:gd name="T14" fmla="*/ 1481 w 1781"/>
                      <a:gd name="T15" fmla="*/ 649 h 1323"/>
                      <a:gd name="T16" fmla="*/ 1484 w 1781"/>
                      <a:gd name="T17" fmla="*/ 618 h 1323"/>
                      <a:gd name="T18" fmla="*/ 1515 w 1781"/>
                      <a:gd name="T19" fmla="*/ 590 h 1323"/>
                      <a:gd name="T20" fmla="*/ 1546 w 1781"/>
                      <a:gd name="T21" fmla="*/ 550 h 1323"/>
                      <a:gd name="T22" fmla="*/ 1521 w 1781"/>
                      <a:gd name="T23" fmla="*/ 498 h 1323"/>
                      <a:gd name="T24" fmla="*/ 1519 w 1781"/>
                      <a:gd name="T25" fmla="*/ 453 h 1323"/>
                      <a:gd name="T26" fmla="*/ 1497 w 1781"/>
                      <a:gd name="T27" fmla="*/ 417 h 1323"/>
                      <a:gd name="T28" fmla="*/ 1512 w 1781"/>
                      <a:gd name="T29" fmla="*/ 334 h 1323"/>
                      <a:gd name="T30" fmla="*/ 1553 w 1781"/>
                      <a:gd name="T31" fmla="*/ 239 h 1323"/>
                      <a:gd name="T32" fmla="*/ 1672 w 1781"/>
                      <a:gd name="T33" fmla="*/ 202 h 1323"/>
                      <a:gd name="T34" fmla="*/ 1598 w 1781"/>
                      <a:gd name="T35" fmla="*/ 160 h 1323"/>
                      <a:gd name="T36" fmla="*/ 1465 w 1781"/>
                      <a:gd name="T37" fmla="*/ 169 h 1323"/>
                      <a:gd name="T38" fmla="*/ 1223 w 1781"/>
                      <a:gd name="T39" fmla="*/ 131 h 1323"/>
                      <a:gd name="T40" fmla="*/ 1508 w 1781"/>
                      <a:gd name="T41" fmla="*/ 79 h 1323"/>
                      <a:gd name="T42" fmla="*/ 1142 w 1781"/>
                      <a:gd name="T43" fmla="*/ 63 h 1323"/>
                      <a:gd name="T44" fmla="*/ 1269 w 1781"/>
                      <a:gd name="T45" fmla="*/ 36 h 1323"/>
                      <a:gd name="T46" fmla="*/ 1024 w 1781"/>
                      <a:gd name="T47" fmla="*/ 21 h 1323"/>
                      <a:gd name="T48" fmla="*/ 935 w 1781"/>
                      <a:gd name="T49" fmla="*/ 46 h 1323"/>
                      <a:gd name="T50" fmla="*/ 939 w 1781"/>
                      <a:gd name="T51" fmla="*/ 68 h 1323"/>
                      <a:gd name="T52" fmla="*/ 895 w 1781"/>
                      <a:gd name="T53" fmla="*/ 105 h 1323"/>
                      <a:gd name="T54" fmla="*/ 650 w 1781"/>
                      <a:gd name="T55" fmla="*/ 130 h 1323"/>
                      <a:gd name="T56" fmla="*/ 484 w 1781"/>
                      <a:gd name="T57" fmla="*/ 168 h 1323"/>
                      <a:gd name="T58" fmla="*/ 296 w 1781"/>
                      <a:gd name="T59" fmla="*/ 206 h 1323"/>
                      <a:gd name="T60" fmla="*/ 266 w 1781"/>
                      <a:gd name="T61" fmla="*/ 249 h 1323"/>
                      <a:gd name="T62" fmla="*/ 0 w 1781"/>
                      <a:gd name="T63" fmla="*/ 373 h 1323"/>
                      <a:gd name="T64" fmla="*/ 196 w 1781"/>
                      <a:gd name="T65" fmla="*/ 432 h 1323"/>
                      <a:gd name="T66" fmla="*/ 101 w 1781"/>
                      <a:gd name="T67" fmla="*/ 449 h 1323"/>
                      <a:gd name="T68" fmla="*/ 220 w 1781"/>
                      <a:gd name="T69" fmla="*/ 506 h 1323"/>
                      <a:gd name="T70" fmla="*/ 466 w 1781"/>
                      <a:gd name="T71" fmla="*/ 574 h 1323"/>
                      <a:gd name="T72" fmla="*/ 502 w 1781"/>
                      <a:gd name="T73" fmla="*/ 636 h 1323"/>
                      <a:gd name="T74" fmla="*/ 547 w 1781"/>
                      <a:gd name="T75" fmla="*/ 711 h 1323"/>
                      <a:gd name="T76" fmla="*/ 556 w 1781"/>
                      <a:gd name="T77" fmla="*/ 722 h 1323"/>
                      <a:gd name="T78" fmla="*/ 631 w 1781"/>
                      <a:gd name="T79" fmla="*/ 766 h 1323"/>
                      <a:gd name="T80" fmla="*/ 649 w 1781"/>
                      <a:gd name="T81" fmla="*/ 828 h 1323"/>
                      <a:gd name="T82" fmla="*/ 665 w 1781"/>
                      <a:gd name="T83" fmla="*/ 869 h 1323"/>
                      <a:gd name="T84" fmla="*/ 644 w 1781"/>
                      <a:gd name="T85" fmla="*/ 914 h 1323"/>
                      <a:gd name="T86" fmla="*/ 656 w 1781"/>
                      <a:gd name="T87" fmla="*/ 961 h 1323"/>
                      <a:gd name="T88" fmla="*/ 604 w 1781"/>
                      <a:gd name="T89" fmla="*/ 981 h 1323"/>
                      <a:gd name="T90" fmla="*/ 578 w 1781"/>
                      <a:gd name="T91" fmla="*/ 1032 h 1323"/>
                      <a:gd name="T92" fmla="*/ 587 w 1781"/>
                      <a:gd name="T93" fmla="*/ 1045 h 1323"/>
                      <a:gd name="T94" fmla="*/ 620 w 1781"/>
                      <a:gd name="T95" fmla="*/ 1064 h 1323"/>
                      <a:gd name="T96" fmla="*/ 617 w 1781"/>
                      <a:gd name="T97" fmla="*/ 1133 h 1323"/>
                      <a:gd name="T98" fmla="*/ 670 w 1781"/>
                      <a:gd name="T99" fmla="*/ 1134 h 1323"/>
                      <a:gd name="T100" fmla="*/ 656 w 1781"/>
                      <a:gd name="T101" fmla="*/ 1185 h 1323"/>
                      <a:gd name="T102" fmla="*/ 705 w 1781"/>
                      <a:gd name="T103" fmla="*/ 1241 h 1323"/>
                      <a:gd name="T104" fmla="*/ 734 w 1781"/>
                      <a:gd name="T105" fmla="*/ 1274 h 1323"/>
                      <a:gd name="T106" fmla="*/ 812 w 1781"/>
                      <a:gd name="T107" fmla="*/ 1267 h 1323"/>
                      <a:gd name="T108" fmla="*/ 868 w 1781"/>
                      <a:gd name="T109" fmla="*/ 1315 h 1323"/>
                      <a:gd name="T110" fmla="*/ 880 w 1781"/>
                      <a:gd name="T111" fmla="*/ 1278 h 1323"/>
                      <a:gd name="T112" fmla="*/ 893 w 1781"/>
                      <a:gd name="T113" fmla="*/ 1218 h 1323"/>
                      <a:gd name="T114" fmla="*/ 919 w 1781"/>
                      <a:gd name="T115" fmla="*/ 1181 h 1323"/>
                      <a:gd name="T116" fmla="*/ 964 w 1781"/>
                      <a:gd name="T117" fmla="*/ 1074 h 1323"/>
                      <a:gd name="T118" fmla="*/ 1045 w 1781"/>
                      <a:gd name="T119" fmla="*/ 1030 h 1323"/>
                      <a:gd name="T120" fmla="*/ 1124 w 1781"/>
                      <a:gd name="T121" fmla="*/ 1010 h 1323"/>
                      <a:gd name="T122" fmla="*/ 1211 w 1781"/>
                      <a:gd name="T123" fmla="*/ 934 h 1323"/>
                      <a:gd name="T124" fmla="*/ 1336 w 1781"/>
                      <a:gd name="T125" fmla="*/ 918 h 1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81" h="1323">
                        <a:moveTo>
                          <a:pt x="1418" y="876"/>
                        </a:moveTo>
                        <a:cubicBezTo>
                          <a:pt x="1427" y="871"/>
                          <a:pt x="1417" y="866"/>
                          <a:pt x="1418" y="865"/>
                        </a:cubicBezTo>
                        <a:cubicBezTo>
                          <a:pt x="1421" y="863"/>
                          <a:pt x="1428" y="870"/>
                          <a:pt x="1433" y="868"/>
                        </a:cubicBezTo>
                        <a:cubicBezTo>
                          <a:pt x="1441" y="865"/>
                          <a:pt x="1433" y="861"/>
                          <a:pt x="1432" y="858"/>
                        </a:cubicBezTo>
                        <a:cubicBezTo>
                          <a:pt x="1432" y="859"/>
                          <a:pt x="1485" y="846"/>
                          <a:pt x="1487" y="837"/>
                        </a:cubicBezTo>
                        <a:cubicBezTo>
                          <a:pt x="1487" y="837"/>
                          <a:pt x="1442" y="836"/>
                          <a:pt x="1437" y="836"/>
                        </a:cubicBezTo>
                        <a:cubicBezTo>
                          <a:pt x="1421" y="835"/>
                          <a:pt x="1408" y="826"/>
                          <a:pt x="1394" y="825"/>
                        </a:cubicBezTo>
                        <a:cubicBezTo>
                          <a:pt x="1380" y="824"/>
                          <a:pt x="1358" y="833"/>
                          <a:pt x="1344" y="838"/>
                        </a:cubicBezTo>
                        <a:cubicBezTo>
                          <a:pt x="1331" y="842"/>
                          <a:pt x="1330" y="844"/>
                          <a:pt x="1315" y="842"/>
                        </a:cubicBezTo>
                        <a:cubicBezTo>
                          <a:pt x="1316" y="843"/>
                          <a:pt x="1297" y="841"/>
                          <a:pt x="1297" y="839"/>
                        </a:cubicBezTo>
                        <a:cubicBezTo>
                          <a:pt x="1299" y="833"/>
                          <a:pt x="1309" y="839"/>
                          <a:pt x="1312" y="839"/>
                        </a:cubicBezTo>
                        <a:cubicBezTo>
                          <a:pt x="1322" y="838"/>
                          <a:pt x="1328" y="832"/>
                          <a:pt x="1337" y="830"/>
                        </a:cubicBezTo>
                        <a:cubicBezTo>
                          <a:pt x="1341" y="829"/>
                          <a:pt x="1352" y="831"/>
                          <a:pt x="1355" y="830"/>
                        </a:cubicBezTo>
                        <a:cubicBezTo>
                          <a:pt x="1366" y="824"/>
                          <a:pt x="1355" y="821"/>
                          <a:pt x="1348" y="820"/>
                        </a:cubicBezTo>
                        <a:cubicBezTo>
                          <a:pt x="1333" y="819"/>
                          <a:pt x="1319" y="826"/>
                          <a:pt x="1305" y="824"/>
                        </a:cubicBezTo>
                        <a:cubicBezTo>
                          <a:pt x="1302" y="823"/>
                          <a:pt x="1303" y="819"/>
                          <a:pt x="1297" y="819"/>
                        </a:cubicBezTo>
                        <a:cubicBezTo>
                          <a:pt x="1295" y="819"/>
                          <a:pt x="1280" y="826"/>
                          <a:pt x="1278" y="824"/>
                        </a:cubicBezTo>
                        <a:cubicBezTo>
                          <a:pt x="1277" y="821"/>
                          <a:pt x="1306" y="812"/>
                          <a:pt x="1308" y="809"/>
                        </a:cubicBezTo>
                        <a:cubicBezTo>
                          <a:pt x="1314" y="802"/>
                          <a:pt x="1308" y="792"/>
                          <a:pt x="1303" y="793"/>
                        </a:cubicBezTo>
                        <a:cubicBezTo>
                          <a:pt x="1307" y="792"/>
                          <a:pt x="1316" y="795"/>
                          <a:pt x="1319" y="792"/>
                        </a:cubicBezTo>
                        <a:cubicBezTo>
                          <a:pt x="1320" y="790"/>
                          <a:pt x="1316" y="786"/>
                          <a:pt x="1316" y="785"/>
                        </a:cubicBezTo>
                        <a:cubicBezTo>
                          <a:pt x="1315" y="780"/>
                          <a:pt x="1329" y="793"/>
                          <a:pt x="1329" y="793"/>
                        </a:cubicBezTo>
                        <a:cubicBezTo>
                          <a:pt x="1337" y="796"/>
                          <a:pt x="1351" y="794"/>
                          <a:pt x="1358" y="792"/>
                        </a:cubicBezTo>
                        <a:cubicBezTo>
                          <a:pt x="1363" y="790"/>
                          <a:pt x="1373" y="788"/>
                          <a:pt x="1377" y="785"/>
                        </a:cubicBezTo>
                        <a:cubicBezTo>
                          <a:pt x="1382" y="782"/>
                          <a:pt x="1376" y="780"/>
                          <a:pt x="1378" y="778"/>
                        </a:cubicBezTo>
                        <a:cubicBezTo>
                          <a:pt x="1379" y="777"/>
                          <a:pt x="1385" y="781"/>
                          <a:pt x="1386" y="778"/>
                        </a:cubicBezTo>
                        <a:cubicBezTo>
                          <a:pt x="1389" y="761"/>
                          <a:pt x="1348" y="768"/>
                          <a:pt x="1340" y="766"/>
                        </a:cubicBezTo>
                        <a:cubicBezTo>
                          <a:pt x="1336" y="764"/>
                          <a:pt x="1331" y="762"/>
                          <a:pt x="1325" y="761"/>
                        </a:cubicBezTo>
                        <a:cubicBezTo>
                          <a:pt x="1321" y="760"/>
                          <a:pt x="1299" y="765"/>
                          <a:pt x="1298" y="763"/>
                        </a:cubicBezTo>
                        <a:cubicBezTo>
                          <a:pt x="1296" y="758"/>
                          <a:pt x="1326" y="757"/>
                          <a:pt x="1328" y="756"/>
                        </a:cubicBezTo>
                        <a:cubicBezTo>
                          <a:pt x="1329" y="756"/>
                          <a:pt x="1290" y="735"/>
                          <a:pt x="1294" y="733"/>
                        </a:cubicBezTo>
                        <a:cubicBezTo>
                          <a:pt x="1297" y="730"/>
                          <a:pt x="1320" y="740"/>
                          <a:pt x="1323" y="742"/>
                        </a:cubicBezTo>
                        <a:cubicBezTo>
                          <a:pt x="1333" y="746"/>
                          <a:pt x="1340" y="756"/>
                          <a:pt x="1349" y="760"/>
                        </a:cubicBezTo>
                        <a:cubicBezTo>
                          <a:pt x="1354" y="762"/>
                          <a:pt x="1368" y="758"/>
                          <a:pt x="1373" y="760"/>
                        </a:cubicBezTo>
                        <a:cubicBezTo>
                          <a:pt x="1378" y="761"/>
                          <a:pt x="1382" y="763"/>
                          <a:pt x="1387" y="765"/>
                        </a:cubicBezTo>
                        <a:cubicBezTo>
                          <a:pt x="1392" y="768"/>
                          <a:pt x="1394" y="772"/>
                          <a:pt x="1399" y="774"/>
                        </a:cubicBezTo>
                        <a:cubicBezTo>
                          <a:pt x="1403" y="775"/>
                          <a:pt x="1409" y="770"/>
                          <a:pt x="1413" y="773"/>
                        </a:cubicBezTo>
                        <a:cubicBezTo>
                          <a:pt x="1410" y="771"/>
                          <a:pt x="1423" y="789"/>
                          <a:pt x="1422" y="788"/>
                        </a:cubicBezTo>
                        <a:cubicBezTo>
                          <a:pt x="1429" y="802"/>
                          <a:pt x="1425" y="809"/>
                          <a:pt x="1442" y="816"/>
                        </a:cubicBezTo>
                        <a:cubicBezTo>
                          <a:pt x="1447" y="818"/>
                          <a:pt x="1462" y="824"/>
                          <a:pt x="1467" y="820"/>
                        </a:cubicBezTo>
                        <a:cubicBezTo>
                          <a:pt x="1473" y="816"/>
                          <a:pt x="1470" y="801"/>
                          <a:pt x="1474" y="799"/>
                        </a:cubicBezTo>
                        <a:cubicBezTo>
                          <a:pt x="1475" y="799"/>
                          <a:pt x="1478" y="833"/>
                          <a:pt x="1497" y="824"/>
                        </a:cubicBezTo>
                        <a:cubicBezTo>
                          <a:pt x="1503" y="821"/>
                          <a:pt x="1496" y="800"/>
                          <a:pt x="1491" y="802"/>
                        </a:cubicBezTo>
                        <a:cubicBezTo>
                          <a:pt x="1493" y="801"/>
                          <a:pt x="1499" y="803"/>
                          <a:pt x="1500" y="798"/>
                        </a:cubicBezTo>
                        <a:cubicBezTo>
                          <a:pt x="1501" y="795"/>
                          <a:pt x="1492" y="796"/>
                          <a:pt x="1491" y="795"/>
                        </a:cubicBezTo>
                        <a:cubicBezTo>
                          <a:pt x="1489" y="794"/>
                          <a:pt x="1496" y="792"/>
                          <a:pt x="1496" y="791"/>
                        </a:cubicBezTo>
                        <a:cubicBezTo>
                          <a:pt x="1493" y="785"/>
                          <a:pt x="1480" y="796"/>
                          <a:pt x="1477" y="791"/>
                        </a:cubicBezTo>
                        <a:cubicBezTo>
                          <a:pt x="1476" y="788"/>
                          <a:pt x="1488" y="788"/>
                          <a:pt x="1489" y="788"/>
                        </a:cubicBezTo>
                        <a:cubicBezTo>
                          <a:pt x="1492" y="782"/>
                          <a:pt x="1488" y="784"/>
                          <a:pt x="1489" y="779"/>
                        </a:cubicBezTo>
                        <a:cubicBezTo>
                          <a:pt x="1489" y="777"/>
                          <a:pt x="1497" y="776"/>
                          <a:pt x="1495" y="772"/>
                        </a:cubicBezTo>
                        <a:cubicBezTo>
                          <a:pt x="1489" y="762"/>
                          <a:pt x="1488" y="770"/>
                          <a:pt x="1482" y="771"/>
                        </a:cubicBezTo>
                        <a:cubicBezTo>
                          <a:pt x="1481" y="771"/>
                          <a:pt x="1471" y="781"/>
                          <a:pt x="1475" y="768"/>
                        </a:cubicBezTo>
                        <a:cubicBezTo>
                          <a:pt x="1477" y="761"/>
                          <a:pt x="1487" y="760"/>
                          <a:pt x="1491" y="754"/>
                        </a:cubicBezTo>
                        <a:cubicBezTo>
                          <a:pt x="1492" y="752"/>
                          <a:pt x="1472" y="754"/>
                          <a:pt x="1471" y="758"/>
                        </a:cubicBezTo>
                        <a:cubicBezTo>
                          <a:pt x="1471" y="759"/>
                          <a:pt x="1471" y="759"/>
                          <a:pt x="1471" y="759"/>
                        </a:cubicBezTo>
                        <a:cubicBezTo>
                          <a:pt x="1471" y="758"/>
                          <a:pt x="1471" y="758"/>
                          <a:pt x="1471" y="758"/>
                        </a:cubicBezTo>
                        <a:cubicBezTo>
                          <a:pt x="1471" y="756"/>
                          <a:pt x="1471" y="754"/>
                          <a:pt x="1472" y="753"/>
                        </a:cubicBezTo>
                        <a:cubicBezTo>
                          <a:pt x="1473" y="752"/>
                          <a:pt x="1459" y="758"/>
                          <a:pt x="1457" y="758"/>
                        </a:cubicBezTo>
                        <a:cubicBezTo>
                          <a:pt x="1453" y="756"/>
                          <a:pt x="1472" y="743"/>
                          <a:pt x="1471" y="743"/>
                        </a:cubicBezTo>
                        <a:cubicBezTo>
                          <a:pt x="1464" y="737"/>
                          <a:pt x="1451" y="736"/>
                          <a:pt x="1443" y="732"/>
                        </a:cubicBezTo>
                        <a:cubicBezTo>
                          <a:pt x="1436" y="728"/>
                          <a:pt x="1434" y="725"/>
                          <a:pt x="1427" y="721"/>
                        </a:cubicBezTo>
                        <a:cubicBezTo>
                          <a:pt x="1420" y="715"/>
                          <a:pt x="1409" y="713"/>
                          <a:pt x="1401" y="717"/>
                        </a:cubicBezTo>
                        <a:cubicBezTo>
                          <a:pt x="1399" y="718"/>
                          <a:pt x="1385" y="732"/>
                          <a:pt x="1384" y="730"/>
                        </a:cubicBezTo>
                        <a:cubicBezTo>
                          <a:pt x="1380" y="725"/>
                          <a:pt x="1391" y="721"/>
                          <a:pt x="1389" y="718"/>
                        </a:cubicBezTo>
                        <a:cubicBezTo>
                          <a:pt x="1388" y="715"/>
                          <a:pt x="1377" y="719"/>
                          <a:pt x="1374" y="717"/>
                        </a:cubicBezTo>
                        <a:cubicBezTo>
                          <a:pt x="1374" y="717"/>
                          <a:pt x="1423" y="717"/>
                          <a:pt x="1406" y="699"/>
                        </a:cubicBezTo>
                        <a:cubicBezTo>
                          <a:pt x="1400" y="692"/>
                          <a:pt x="1386" y="693"/>
                          <a:pt x="1379" y="694"/>
                        </a:cubicBezTo>
                        <a:cubicBezTo>
                          <a:pt x="1376" y="695"/>
                          <a:pt x="1359" y="705"/>
                          <a:pt x="1359" y="706"/>
                        </a:cubicBezTo>
                        <a:cubicBezTo>
                          <a:pt x="1359" y="697"/>
                          <a:pt x="1358" y="701"/>
                          <a:pt x="1349" y="698"/>
                        </a:cubicBezTo>
                        <a:cubicBezTo>
                          <a:pt x="1349" y="698"/>
                          <a:pt x="1349" y="694"/>
                          <a:pt x="1345" y="693"/>
                        </a:cubicBezTo>
                        <a:cubicBezTo>
                          <a:pt x="1342" y="692"/>
                          <a:pt x="1336" y="698"/>
                          <a:pt x="1334" y="694"/>
                        </a:cubicBezTo>
                        <a:cubicBezTo>
                          <a:pt x="1332" y="689"/>
                          <a:pt x="1371" y="692"/>
                          <a:pt x="1374" y="692"/>
                        </a:cubicBezTo>
                        <a:cubicBezTo>
                          <a:pt x="1382" y="690"/>
                          <a:pt x="1400" y="685"/>
                          <a:pt x="1396" y="677"/>
                        </a:cubicBezTo>
                        <a:cubicBezTo>
                          <a:pt x="1394" y="675"/>
                          <a:pt x="1373" y="673"/>
                          <a:pt x="1370" y="673"/>
                        </a:cubicBezTo>
                        <a:cubicBezTo>
                          <a:pt x="1363" y="673"/>
                          <a:pt x="1359" y="677"/>
                          <a:pt x="1354" y="678"/>
                        </a:cubicBezTo>
                        <a:cubicBezTo>
                          <a:pt x="1348" y="678"/>
                          <a:pt x="1342" y="677"/>
                          <a:pt x="1335" y="679"/>
                        </a:cubicBezTo>
                        <a:cubicBezTo>
                          <a:pt x="1337" y="678"/>
                          <a:pt x="1329" y="694"/>
                          <a:pt x="1327" y="686"/>
                        </a:cubicBezTo>
                        <a:cubicBezTo>
                          <a:pt x="1327" y="686"/>
                          <a:pt x="1325" y="674"/>
                          <a:pt x="1323" y="675"/>
                        </a:cubicBezTo>
                        <a:cubicBezTo>
                          <a:pt x="1329" y="669"/>
                          <a:pt x="1347" y="677"/>
                          <a:pt x="1352" y="673"/>
                        </a:cubicBezTo>
                        <a:cubicBezTo>
                          <a:pt x="1361" y="663"/>
                          <a:pt x="1328" y="666"/>
                          <a:pt x="1328" y="658"/>
                        </a:cubicBezTo>
                        <a:cubicBezTo>
                          <a:pt x="1327" y="656"/>
                          <a:pt x="1356" y="664"/>
                          <a:pt x="1359" y="665"/>
                        </a:cubicBezTo>
                        <a:cubicBezTo>
                          <a:pt x="1369" y="667"/>
                          <a:pt x="1372" y="671"/>
                          <a:pt x="1382" y="665"/>
                        </a:cubicBezTo>
                        <a:cubicBezTo>
                          <a:pt x="1391" y="660"/>
                          <a:pt x="1400" y="652"/>
                          <a:pt x="1395" y="643"/>
                        </a:cubicBezTo>
                        <a:cubicBezTo>
                          <a:pt x="1396" y="645"/>
                          <a:pt x="1373" y="631"/>
                          <a:pt x="1381" y="629"/>
                        </a:cubicBezTo>
                        <a:cubicBezTo>
                          <a:pt x="1386" y="627"/>
                          <a:pt x="1412" y="660"/>
                          <a:pt x="1417" y="653"/>
                        </a:cubicBezTo>
                        <a:cubicBezTo>
                          <a:pt x="1422" y="645"/>
                          <a:pt x="1415" y="643"/>
                          <a:pt x="1427" y="639"/>
                        </a:cubicBezTo>
                        <a:cubicBezTo>
                          <a:pt x="1433" y="637"/>
                          <a:pt x="1445" y="642"/>
                          <a:pt x="1450" y="643"/>
                        </a:cubicBezTo>
                        <a:cubicBezTo>
                          <a:pt x="1452" y="644"/>
                          <a:pt x="1481" y="655"/>
                          <a:pt x="1481" y="649"/>
                        </a:cubicBezTo>
                        <a:cubicBezTo>
                          <a:pt x="1481" y="660"/>
                          <a:pt x="1445" y="645"/>
                          <a:pt x="1445" y="645"/>
                        </a:cubicBezTo>
                        <a:cubicBezTo>
                          <a:pt x="1426" y="642"/>
                          <a:pt x="1431" y="650"/>
                          <a:pt x="1445" y="658"/>
                        </a:cubicBezTo>
                        <a:cubicBezTo>
                          <a:pt x="1455" y="663"/>
                          <a:pt x="1472" y="669"/>
                          <a:pt x="1483" y="668"/>
                        </a:cubicBezTo>
                        <a:cubicBezTo>
                          <a:pt x="1496" y="667"/>
                          <a:pt x="1500" y="658"/>
                          <a:pt x="1508" y="656"/>
                        </a:cubicBezTo>
                        <a:cubicBezTo>
                          <a:pt x="1514" y="654"/>
                          <a:pt x="1520" y="659"/>
                          <a:pt x="1526" y="658"/>
                        </a:cubicBezTo>
                        <a:cubicBezTo>
                          <a:pt x="1538" y="654"/>
                          <a:pt x="1529" y="653"/>
                          <a:pt x="1533" y="646"/>
                        </a:cubicBezTo>
                        <a:cubicBezTo>
                          <a:pt x="1534" y="642"/>
                          <a:pt x="1539" y="636"/>
                          <a:pt x="1537" y="633"/>
                        </a:cubicBezTo>
                        <a:cubicBezTo>
                          <a:pt x="1534" y="628"/>
                          <a:pt x="1511" y="627"/>
                          <a:pt x="1506" y="627"/>
                        </a:cubicBezTo>
                        <a:cubicBezTo>
                          <a:pt x="1481" y="624"/>
                          <a:pt x="1506" y="632"/>
                          <a:pt x="1495" y="646"/>
                        </a:cubicBezTo>
                        <a:cubicBezTo>
                          <a:pt x="1499" y="640"/>
                          <a:pt x="1477" y="627"/>
                          <a:pt x="1477" y="625"/>
                        </a:cubicBezTo>
                        <a:cubicBezTo>
                          <a:pt x="1476" y="619"/>
                          <a:pt x="1484" y="623"/>
                          <a:pt x="1484" y="618"/>
                        </a:cubicBezTo>
                        <a:cubicBezTo>
                          <a:pt x="1483" y="606"/>
                          <a:pt x="1482" y="618"/>
                          <a:pt x="1477" y="609"/>
                        </a:cubicBezTo>
                        <a:cubicBezTo>
                          <a:pt x="1477" y="609"/>
                          <a:pt x="1488" y="608"/>
                          <a:pt x="1489" y="606"/>
                        </a:cubicBezTo>
                        <a:cubicBezTo>
                          <a:pt x="1493" y="600"/>
                          <a:pt x="1484" y="596"/>
                          <a:pt x="1486" y="593"/>
                        </a:cubicBezTo>
                        <a:cubicBezTo>
                          <a:pt x="1485" y="594"/>
                          <a:pt x="1508" y="601"/>
                          <a:pt x="1510" y="601"/>
                        </a:cubicBezTo>
                        <a:cubicBezTo>
                          <a:pt x="1517" y="602"/>
                          <a:pt x="1528" y="598"/>
                          <a:pt x="1536" y="601"/>
                        </a:cubicBezTo>
                        <a:cubicBezTo>
                          <a:pt x="1541" y="604"/>
                          <a:pt x="1541" y="609"/>
                          <a:pt x="1546" y="612"/>
                        </a:cubicBezTo>
                        <a:cubicBezTo>
                          <a:pt x="1553" y="616"/>
                          <a:pt x="1563" y="614"/>
                          <a:pt x="1569" y="609"/>
                        </a:cubicBezTo>
                        <a:cubicBezTo>
                          <a:pt x="1579" y="599"/>
                          <a:pt x="1568" y="592"/>
                          <a:pt x="1560" y="590"/>
                        </a:cubicBezTo>
                        <a:cubicBezTo>
                          <a:pt x="1559" y="590"/>
                          <a:pt x="1553" y="594"/>
                          <a:pt x="1551" y="594"/>
                        </a:cubicBezTo>
                        <a:cubicBezTo>
                          <a:pt x="1548" y="594"/>
                          <a:pt x="1545" y="590"/>
                          <a:pt x="1541" y="589"/>
                        </a:cubicBezTo>
                        <a:cubicBezTo>
                          <a:pt x="1536" y="588"/>
                          <a:pt x="1517" y="593"/>
                          <a:pt x="1515" y="590"/>
                        </a:cubicBezTo>
                        <a:cubicBezTo>
                          <a:pt x="1513" y="586"/>
                          <a:pt x="1522" y="588"/>
                          <a:pt x="1522" y="587"/>
                        </a:cubicBezTo>
                        <a:cubicBezTo>
                          <a:pt x="1523" y="586"/>
                          <a:pt x="1523" y="581"/>
                          <a:pt x="1523" y="578"/>
                        </a:cubicBezTo>
                        <a:cubicBezTo>
                          <a:pt x="1525" y="566"/>
                          <a:pt x="1526" y="568"/>
                          <a:pt x="1516" y="567"/>
                        </a:cubicBezTo>
                        <a:cubicBezTo>
                          <a:pt x="1503" y="566"/>
                          <a:pt x="1486" y="578"/>
                          <a:pt x="1476" y="560"/>
                        </a:cubicBezTo>
                        <a:cubicBezTo>
                          <a:pt x="1479" y="567"/>
                          <a:pt x="1514" y="568"/>
                          <a:pt x="1521" y="563"/>
                        </a:cubicBezTo>
                        <a:cubicBezTo>
                          <a:pt x="1531" y="556"/>
                          <a:pt x="1522" y="553"/>
                          <a:pt x="1510" y="548"/>
                        </a:cubicBezTo>
                        <a:cubicBezTo>
                          <a:pt x="1507" y="547"/>
                          <a:pt x="1472" y="538"/>
                          <a:pt x="1475" y="536"/>
                        </a:cubicBezTo>
                        <a:cubicBezTo>
                          <a:pt x="1479" y="533"/>
                          <a:pt x="1488" y="542"/>
                          <a:pt x="1492" y="539"/>
                        </a:cubicBezTo>
                        <a:cubicBezTo>
                          <a:pt x="1491" y="539"/>
                          <a:pt x="1479" y="531"/>
                          <a:pt x="1480" y="530"/>
                        </a:cubicBezTo>
                        <a:cubicBezTo>
                          <a:pt x="1491" y="524"/>
                          <a:pt x="1522" y="550"/>
                          <a:pt x="1534" y="551"/>
                        </a:cubicBezTo>
                        <a:cubicBezTo>
                          <a:pt x="1537" y="551"/>
                          <a:pt x="1543" y="549"/>
                          <a:pt x="1546" y="550"/>
                        </a:cubicBezTo>
                        <a:cubicBezTo>
                          <a:pt x="1548" y="550"/>
                          <a:pt x="1550" y="554"/>
                          <a:pt x="1549" y="554"/>
                        </a:cubicBezTo>
                        <a:cubicBezTo>
                          <a:pt x="1554" y="555"/>
                          <a:pt x="1551" y="565"/>
                          <a:pt x="1561" y="557"/>
                        </a:cubicBezTo>
                        <a:cubicBezTo>
                          <a:pt x="1566" y="554"/>
                          <a:pt x="1566" y="549"/>
                          <a:pt x="1566" y="544"/>
                        </a:cubicBezTo>
                        <a:cubicBezTo>
                          <a:pt x="1565" y="539"/>
                          <a:pt x="1561" y="537"/>
                          <a:pt x="1559" y="532"/>
                        </a:cubicBezTo>
                        <a:cubicBezTo>
                          <a:pt x="1558" y="529"/>
                          <a:pt x="1563" y="529"/>
                          <a:pt x="1563" y="529"/>
                        </a:cubicBezTo>
                        <a:cubicBezTo>
                          <a:pt x="1561" y="525"/>
                          <a:pt x="1557" y="518"/>
                          <a:pt x="1548" y="515"/>
                        </a:cubicBezTo>
                        <a:cubicBezTo>
                          <a:pt x="1547" y="514"/>
                          <a:pt x="1486" y="513"/>
                          <a:pt x="1488" y="508"/>
                        </a:cubicBezTo>
                        <a:cubicBezTo>
                          <a:pt x="1491" y="503"/>
                          <a:pt x="1548" y="520"/>
                          <a:pt x="1554" y="506"/>
                        </a:cubicBezTo>
                        <a:cubicBezTo>
                          <a:pt x="1559" y="497"/>
                          <a:pt x="1530" y="491"/>
                          <a:pt x="1526" y="496"/>
                        </a:cubicBezTo>
                        <a:cubicBezTo>
                          <a:pt x="1525" y="498"/>
                          <a:pt x="1534" y="498"/>
                          <a:pt x="1532" y="501"/>
                        </a:cubicBezTo>
                        <a:cubicBezTo>
                          <a:pt x="1529" y="505"/>
                          <a:pt x="1522" y="498"/>
                          <a:pt x="1521" y="498"/>
                        </a:cubicBezTo>
                        <a:cubicBezTo>
                          <a:pt x="1518" y="497"/>
                          <a:pt x="1507" y="497"/>
                          <a:pt x="1506" y="497"/>
                        </a:cubicBezTo>
                        <a:cubicBezTo>
                          <a:pt x="1492" y="491"/>
                          <a:pt x="1507" y="489"/>
                          <a:pt x="1499" y="485"/>
                        </a:cubicBezTo>
                        <a:cubicBezTo>
                          <a:pt x="1493" y="482"/>
                          <a:pt x="1479" y="489"/>
                          <a:pt x="1475" y="486"/>
                        </a:cubicBezTo>
                        <a:cubicBezTo>
                          <a:pt x="1477" y="487"/>
                          <a:pt x="1468" y="465"/>
                          <a:pt x="1467" y="469"/>
                        </a:cubicBezTo>
                        <a:cubicBezTo>
                          <a:pt x="1468" y="463"/>
                          <a:pt x="1479" y="469"/>
                          <a:pt x="1479" y="465"/>
                        </a:cubicBezTo>
                        <a:cubicBezTo>
                          <a:pt x="1479" y="463"/>
                          <a:pt x="1478" y="462"/>
                          <a:pt x="1476" y="461"/>
                        </a:cubicBezTo>
                        <a:cubicBezTo>
                          <a:pt x="1476" y="452"/>
                          <a:pt x="1494" y="468"/>
                          <a:pt x="1493" y="467"/>
                        </a:cubicBezTo>
                        <a:cubicBezTo>
                          <a:pt x="1502" y="470"/>
                          <a:pt x="1504" y="466"/>
                          <a:pt x="1513" y="462"/>
                        </a:cubicBezTo>
                        <a:cubicBezTo>
                          <a:pt x="1515" y="461"/>
                          <a:pt x="1497" y="457"/>
                          <a:pt x="1498" y="456"/>
                        </a:cubicBezTo>
                        <a:cubicBezTo>
                          <a:pt x="1497" y="456"/>
                          <a:pt x="1526" y="457"/>
                          <a:pt x="1523" y="454"/>
                        </a:cubicBezTo>
                        <a:cubicBezTo>
                          <a:pt x="1522" y="454"/>
                          <a:pt x="1520" y="453"/>
                          <a:pt x="1519" y="453"/>
                        </a:cubicBezTo>
                        <a:cubicBezTo>
                          <a:pt x="1517" y="451"/>
                          <a:pt x="1539" y="450"/>
                          <a:pt x="1540" y="450"/>
                        </a:cubicBezTo>
                        <a:cubicBezTo>
                          <a:pt x="1551" y="451"/>
                          <a:pt x="1563" y="455"/>
                          <a:pt x="1574" y="458"/>
                        </a:cubicBezTo>
                        <a:cubicBezTo>
                          <a:pt x="1580" y="459"/>
                          <a:pt x="1592" y="463"/>
                          <a:pt x="1597" y="460"/>
                        </a:cubicBezTo>
                        <a:cubicBezTo>
                          <a:pt x="1603" y="456"/>
                          <a:pt x="1604" y="443"/>
                          <a:pt x="1599" y="438"/>
                        </a:cubicBezTo>
                        <a:cubicBezTo>
                          <a:pt x="1593" y="431"/>
                          <a:pt x="1586" y="436"/>
                          <a:pt x="1576" y="435"/>
                        </a:cubicBezTo>
                        <a:cubicBezTo>
                          <a:pt x="1565" y="435"/>
                          <a:pt x="1554" y="430"/>
                          <a:pt x="1544" y="423"/>
                        </a:cubicBezTo>
                        <a:cubicBezTo>
                          <a:pt x="1541" y="421"/>
                          <a:pt x="1525" y="405"/>
                          <a:pt x="1524" y="406"/>
                        </a:cubicBezTo>
                        <a:cubicBezTo>
                          <a:pt x="1536" y="398"/>
                          <a:pt x="1567" y="418"/>
                          <a:pt x="1573" y="412"/>
                        </a:cubicBezTo>
                        <a:cubicBezTo>
                          <a:pt x="1581" y="402"/>
                          <a:pt x="1553" y="398"/>
                          <a:pt x="1546" y="396"/>
                        </a:cubicBezTo>
                        <a:cubicBezTo>
                          <a:pt x="1532" y="392"/>
                          <a:pt x="1524" y="384"/>
                          <a:pt x="1514" y="398"/>
                        </a:cubicBezTo>
                        <a:cubicBezTo>
                          <a:pt x="1513" y="400"/>
                          <a:pt x="1505" y="421"/>
                          <a:pt x="1497" y="417"/>
                        </a:cubicBezTo>
                        <a:cubicBezTo>
                          <a:pt x="1493" y="414"/>
                          <a:pt x="1503" y="410"/>
                          <a:pt x="1503" y="409"/>
                        </a:cubicBezTo>
                        <a:cubicBezTo>
                          <a:pt x="1502" y="404"/>
                          <a:pt x="1493" y="409"/>
                          <a:pt x="1492" y="408"/>
                        </a:cubicBezTo>
                        <a:cubicBezTo>
                          <a:pt x="1486" y="399"/>
                          <a:pt x="1493" y="407"/>
                          <a:pt x="1495" y="397"/>
                        </a:cubicBezTo>
                        <a:cubicBezTo>
                          <a:pt x="1495" y="396"/>
                          <a:pt x="1495" y="389"/>
                          <a:pt x="1494" y="390"/>
                        </a:cubicBezTo>
                        <a:cubicBezTo>
                          <a:pt x="1495" y="389"/>
                          <a:pt x="1503" y="385"/>
                          <a:pt x="1502" y="383"/>
                        </a:cubicBezTo>
                        <a:cubicBezTo>
                          <a:pt x="1500" y="382"/>
                          <a:pt x="1498" y="381"/>
                          <a:pt x="1497" y="380"/>
                        </a:cubicBezTo>
                        <a:cubicBezTo>
                          <a:pt x="1496" y="378"/>
                          <a:pt x="1506" y="376"/>
                          <a:pt x="1507" y="374"/>
                        </a:cubicBezTo>
                        <a:cubicBezTo>
                          <a:pt x="1509" y="371"/>
                          <a:pt x="1505" y="366"/>
                          <a:pt x="1506" y="363"/>
                        </a:cubicBezTo>
                        <a:cubicBezTo>
                          <a:pt x="1507" y="362"/>
                          <a:pt x="1517" y="355"/>
                          <a:pt x="1517" y="352"/>
                        </a:cubicBezTo>
                        <a:cubicBezTo>
                          <a:pt x="1516" y="346"/>
                          <a:pt x="1505" y="350"/>
                          <a:pt x="1505" y="347"/>
                        </a:cubicBezTo>
                        <a:cubicBezTo>
                          <a:pt x="1505" y="350"/>
                          <a:pt x="1519" y="330"/>
                          <a:pt x="1512" y="334"/>
                        </a:cubicBezTo>
                        <a:cubicBezTo>
                          <a:pt x="1522" y="328"/>
                          <a:pt x="1542" y="334"/>
                          <a:pt x="1547" y="328"/>
                        </a:cubicBezTo>
                        <a:cubicBezTo>
                          <a:pt x="1544" y="331"/>
                          <a:pt x="1549" y="315"/>
                          <a:pt x="1550" y="313"/>
                        </a:cubicBezTo>
                        <a:cubicBezTo>
                          <a:pt x="1551" y="309"/>
                          <a:pt x="1553" y="305"/>
                          <a:pt x="1556" y="303"/>
                        </a:cubicBezTo>
                        <a:cubicBezTo>
                          <a:pt x="1559" y="299"/>
                          <a:pt x="1559" y="295"/>
                          <a:pt x="1556" y="291"/>
                        </a:cubicBezTo>
                        <a:cubicBezTo>
                          <a:pt x="1562" y="276"/>
                          <a:pt x="1563" y="272"/>
                          <a:pt x="1580" y="272"/>
                        </a:cubicBezTo>
                        <a:cubicBezTo>
                          <a:pt x="1590" y="272"/>
                          <a:pt x="1595" y="274"/>
                          <a:pt x="1604" y="271"/>
                        </a:cubicBezTo>
                        <a:cubicBezTo>
                          <a:pt x="1606" y="270"/>
                          <a:pt x="1621" y="258"/>
                          <a:pt x="1621" y="256"/>
                        </a:cubicBezTo>
                        <a:cubicBezTo>
                          <a:pt x="1620" y="251"/>
                          <a:pt x="1554" y="268"/>
                          <a:pt x="1545" y="266"/>
                        </a:cubicBezTo>
                        <a:cubicBezTo>
                          <a:pt x="1547" y="266"/>
                          <a:pt x="1548" y="267"/>
                          <a:pt x="1550" y="268"/>
                        </a:cubicBezTo>
                        <a:cubicBezTo>
                          <a:pt x="1551" y="270"/>
                          <a:pt x="1529" y="277"/>
                          <a:pt x="1529" y="261"/>
                        </a:cubicBezTo>
                        <a:cubicBezTo>
                          <a:pt x="1529" y="252"/>
                          <a:pt x="1546" y="241"/>
                          <a:pt x="1553" y="239"/>
                        </a:cubicBezTo>
                        <a:cubicBezTo>
                          <a:pt x="1580" y="231"/>
                          <a:pt x="1615" y="249"/>
                          <a:pt x="1643" y="239"/>
                        </a:cubicBezTo>
                        <a:cubicBezTo>
                          <a:pt x="1649" y="237"/>
                          <a:pt x="1660" y="227"/>
                          <a:pt x="1659" y="223"/>
                        </a:cubicBezTo>
                        <a:cubicBezTo>
                          <a:pt x="1658" y="217"/>
                          <a:pt x="1621" y="216"/>
                          <a:pt x="1614" y="217"/>
                        </a:cubicBezTo>
                        <a:cubicBezTo>
                          <a:pt x="1591" y="220"/>
                          <a:pt x="1578" y="220"/>
                          <a:pt x="1556" y="218"/>
                        </a:cubicBezTo>
                        <a:cubicBezTo>
                          <a:pt x="1545" y="217"/>
                          <a:pt x="1544" y="220"/>
                          <a:pt x="1535" y="222"/>
                        </a:cubicBezTo>
                        <a:cubicBezTo>
                          <a:pt x="1534" y="222"/>
                          <a:pt x="1511" y="226"/>
                          <a:pt x="1515" y="217"/>
                        </a:cubicBezTo>
                        <a:cubicBezTo>
                          <a:pt x="1516" y="215"/>
                          <a:pt x="1552" y="211"/>
                          <a:pt x="1554" y="211"/>
                        </a:cubicBezTo>
                        <a:cubicBezTo>
                          <a:pt x="1574" y="211"/>
                          <a:pt x="1581" y="215"/>
                          <a:pt x="1600" y="208"/>
                        </a:cubicBezTo>
                        <a:cubicBezTo>
                          <a:pt x="1608" y="206"/>
                          <a:pt x="1607" y="205"/>
                          <a:pt x="1615" y="205"/>
                        </a:cubicBezTo>
                        <a:cubicBezTo>
                          <a:pt x="1619" y="205"/>
                          <a:pt x="1627" y="208"/>
                          <a:pt x="1633" y="209"/>
                        </a:cubicBezTo>
                        <a:cubicBezTo>
                          <a:pt x="1648" y="210"/>
                          <a:pt x="1658" y="206"/>
                          <a:pt x="1672" y="202"/>
                        </a:cubicBezTo>
                        <a:cubicBezTo>
                          <a:pt x="1682" y="199"/>
                          <a:pt x="1697" y="201"/>
                          <a:pt x="1705" y="197"/>
                        </a:cubicBezTo>
                        <a:cubicBezTo>
                          <a:pt x="1709" y="195"/>
                          <a:pt x="1703" y="191"/>
                          <a:pt x="1705" y="189"/>
                        </a:cubicBezTo>
                        <a:cubicBezTo>
                          <a:pt x="1708" y="187"/>
                          <a:pt x="1713" y="186"/>
                          <a:pt x="1716" y="184"/>
                        </a:cubicBezTo>
                        <a:cubicBezTo>
                          <a:pt x="1722" y="180"/>
                          <a:pt x="1781" y="156"/>
                          <a:pt x="1780" y="148"/>
                        </a:cubicBezTo>
                        <a:cubicBezTo>
                          <a:pt x="1780" y="145"/>
                          <a:pt x="1735" y="136"/>
                          <a:pt x="1732" y="136"/>
                        </a:cubicBezTo>
                        <a:cubicBezTo>
                          <a:pt x="1711" y="129"/>
                          <a:pt x="1696" y="127"/>
                          <a:pt x="1674" y="126"/>
                        </a:cubicBezTo>
                        <a:cubicBezTo>
                          <a:pt x="1657" y="125"/>
                          <a:pt x="1638" y="125"/>
                          <a:pt x="1622" y="134"/>
                        </a:cubicBezTo>
                        <a:cubicBezTo>
                          <a:pt x="1626" y="131"/>
                          <a:pt x="1612" y="144"/>
                          <a:pt x="1615" y="139"/>
                        </a:cubicBezTo>
                        <a:cubicBezTo>
                          <a:pt x="1610" y="148"/>
                          <a:pt x="1619" y="143"/>
                          <a:pt x="1618" y="148"/>
                        </a:cubicBezTo>
                        <a:cubicBezTo>
                          <a:pt x="1618" y="149"/>
                          <a:pt x="1605" y="152"/>
                          <a:pt x="1603" y="152"/>
                        </a:cubicBezTo>
                        <a:cubicBezTo>
                          <a:pt x="1604" y="156"/>
                          <a:pt x="1603" y="159"/>
                          <a:pt x="1598" y="160"/>
                        </a:cubicBezTo>
                        <a:cubicBezTo>
                          <a:pt x="1595" y="160"/>
                          <a:pt x="1592" y="159"/>
                          <a:pt x="1588" y="158"/>
                        </a:cubicBezTo>
                        <a:cubicBezTo>
                          <a:pt x="1580" y="157"/>
                          <a:pt x="1572" y="150"/>
                          <a:pt x="1563" y="152"/>
                        </a:cubicBezTo>
                        <a:cubicBezTo>
                          <a:pt x="1556" y="153"/>
                          <a:pt x="1550" y="162"/>
                          <a:pt x="1543" y="162"/>
                        </a:cubicBezTo>
                        <a:cubicBezTo>
                          <a:pt x="1534" y="162"/>
                          <a:pt x="1550" y="145"/>
                          <a:pt x="1550" y="143"/>
                        </a:cubicBezTo>
                        <a:cubicBezTo>
                          <a:pt x="1550" y="142"/>
                          <a:pt x="1522" y="153"/>
                          <a:pt x="1520" y="155"/>
                        </a:cubicBezTo>
                        <a:cubicBezTo>
                          <a:pt x="1508" y="162"/>
                          <a:pt x="1499" y="172"/>
                          <a:pt x="1488" y="179"/>
                        </a:cubicBezTo>
                        <a:cubicBezTo>
                          <a:pt x="1480" y="183"/>
                          <a:pt x="1415" y="222"/>
                          <a:pt x="1414" y="221"/>
                        </a:cubicBezTo>
                        <a:cubicBezTo>
                          <a:pt x="1410" y="213"/>
                          <a:pt x="1429" y="208"/>
                          <a:pt x="1431" y="206"/>
                        </a:cubicBezTo>
                        <a:cubicBezTo>
                          <a:pt x="1436" y="201"/>
                          <a:pt x="1438" y="194"/>
                          <a:pt x="1443" y="189"/>
                        </a:cubicBezTo>
                        <a:cubicBezTo>
                          <a:pt x="1448" y="185"/>
                          <a:pt x="1453" y="182"/>
                          <a:pt x="1458" y="179"/>
                        </a:cubicBezTo>
                        <a:cubicBezTo>
                          <a:pt x="1459" y="178"/>
                          <a:pt x="1463" y="170"/>
                          <a:pt x="1465" y="169"/>
                        </a:cubicBezTo>
                        <a:cubicBezTo>
                          <a:pt x="1471" y="163"/>
                          <a:pt x="1473" y="167"/>
                          <a:pt x="1479" y="158"/>
                        </a:cubicBezTo>
                        <a:cubicBezTo>
                          <a:pt x="1485" y="148"/>
                          <a:pt x="1493" y="133"/>
                          <a:pt x="1485" y="123"/>
                        </a:cubicBezTo>
                        <a:cubicBezTo>
                          <a:pt x="1478" y="113"/>
                          <a:pt x="1443" y="112"/>
                          <a:pt x="1434" y="119"/>
                        </a:cubicBezTo>
                        <a:cubicBezTo>
                          <a:pt x="1425" y="126"/>
                          <a:pt x="1428" y="136"/>
                          <a:pt x="1418" y="142"/>
                        </a:cubicBezTo>
                        <a:cubicBezTo>
                          <a:pt x="1410" y="146"/>
                          <a:pt x="1340" y="169"/>
                          <a:pt x="1335" y="164"/>
                        </a:cubicBezTo>
                        <a:cubicBezTo>
                          <a:pt x="1334" y="162"/>
                          <a:pt x="1338" y="160"/>
                          <a:pt x="1335" y="158"/>
                        </a:cubicBezTo>
                        <a:cubicBezTo>
                          <a:pt x="1334" y="156"/>
                          <a:pt x="1329" y="159"/>
                          <a:pt x="1327" y="156"/>
                        </a:cubicBezTo>
                        <a:cubicBezTo>
                          <a:pt x="1325" y="149"/>
                          <a:pt x="1399" y="146"/>
                          <a:pt x="1393" y="128"/>
                        </a:cubicBezTo>
                        <a:cubicBezTo>
                          <a:pt x="1390" y="121"/>
                          <a:pt x="1357" y="124"/>
                          <a:pt x="1353" y="124"/>
                        </a:cubicBezTo>
                        <a:cubicBezTo>
                          <a:pt x="1331" y="124"/>
                          <a:pt x="1309" y="121"/>
                          <a:pt x="1287" y="121"/>
                        </a:cubicBezTo>
                        <a:cubicBezTo>
                          <a:pt x="1266" y="121"/>
                          <a:pt x="1245" y="128"/>
                          <a:pt x="1223" y="131"/>
                        </a:cubicBezTo>
                        <a:cubicBezTo>
                          <a:pt x="1213" y="132"/>
                          <a:pt x="1201" y="132"/>
                          <a:pt x="1192" y="136"/>
                        </a:cubicBezTo>
                        <a:cubicBezTo>
                          <a:pt x="1186" y="139"/>
                          <a:pt x="1182" y="146"/>
                          <a:pt x="1174" y="144"/>
                        </a:cubicBezTo>
                        <a:cubicBezTo>
                          <a:pt x="1154" y="138"/>
                          <a:pt x="1180" y="129"/>
                          <a:pt x="1188" y="128"/>
                        </a:cubicBezTo>
                        <a:cubicBezTo>
                          <a:pt x="1197" y="127"/>
                          <a:pt x="1244" y="121"/>
                          <a:pt x="1246" y="116"/>
                        </a:cubicBezTo>
                        <a:cubicBezTo>
                          <a:pt x="1247" y="113"/>
                          <a:pt x="1210" y="109"/>
                          <a:pt x="1209" y="107"/>
                        </a:cubicBezTo>
                        <a:cubicBezTo>
                          <a:pt x="1208" y="103"/>
                          <a:pt x="1267" y="110"/>
                          <a:pt x="1272" y="110"/>
                        </a:cubicBezTo>
                        <a:cubicBezTo>
                          <a:pt x="1302" y="109"/>
                          <a:pt x="1331" y="108"/>
                          <a:pt x="1360" y="108"/>
                        </a:cubicBezTo>
                        <a:cubicBezTo>
                          <a:pt x="1374" y="108"/>
                          <a:pt x="1387" y="109"/>
                          <a:pt x="1401" y="108"/>
                        </a:cubicBezTo>
                        <a:cubicBezTo>
                          <a:pt x="1413" y="106"/>
                          <a:pt x="1424" y="101"/>
                          <a:pt x="1436" y="98"/>
                        </a:cubicBezTo>
                        <a:cubicBezTo>
                          <a:pt x="1450" y="96"/>
                          <a:pt x="1466" y="100"/>
                          <a:pt x="1480" y="95"/>
                        </a:cubicBezTo>
                        <a:cubicBezTo>
                          <a:pt x="1484" y="93"/>
                          <a:pt x="1507" y="82"/>
                          <a:pt x="1508" y="79"/>
                        </a:cubicBezTo>
                        <a:cubicBezTo>
                          <a:pt x="1509" y="76"/>
                          <a:pt x="1475" y="67"/>
                          <a:pt x="1472" y="66"/>
                        </a:cubicBezTo>
                        <a:cubicBezTo>
                          <a:pt x="1467" y="65"/>
                          <a:pt x="1429" y="68"/>
                          <a:pt x="1429" y="67"/>
                        </a:cubicBezTo>
                        <a:cubicBezTo>
                          <a:pt x="1429" y="62"/>
                          <a:pt x="1437" y="61"/>
                          <a:pt x="1429" y="55"/>
                        </a:cubicBezTo>
                        <a:cubicBezTo>
                          <a:pt x="1426" y="53"/>
                          <a:pt x="1419" y="57"/>
                          <a:pt x="1416" y="58"/>
                        </a:cubicBezTo>
                        <a:cubicBezTo>
                          <a:pt x="1406" y="60"/>
                          <a:pt x="1382" y="70"/>
                          <a:pt x="1375" y="65"/>
                        </a:cubicBezTo>
                        <a:cubicBezTo>
                          <a:pt x="1374" y="65"/>
                          <a:pt x="1405" y="55"/>
                          <a:pt x="1406" y="50"/>
                        </a:cubicBezTo>
                        <a:cubicBezTo>
                          <a:pt x="1408" y="38"/>
                          <a:pt x="1384" y="39"/>
                          <a:pt x="1378" y="40"/>
                        </a:cubicBezTo>
                        <a:cubicBezTo>
                          <a:pt x="1338" y="48"/>
                          <a:pt x="1297" y="41"/>
                          <a:pt x="1257" y="43"/>
                        </a:cubicBezTo>
                        <a:cubicBezTo>
                          <a:pt x="1239" y="43"/>
                          <a:pt x="1223" y="49"/>
                          <a:pt x="1205" y="51"/>
                        </a:cubicBezTo>
                        <a:cubicBezTo>
                          <a:pt x="1190" y="53"/>
                          <a:pt x="1173" y="50"/>
                          <a:pt x="1159" y="54"/>
                        </a:cubicBezTo>
                        <a:cubicBezTo>
                          <a:pt x="1153" y="56"/>
                          <a:pt x="1147" y="63"/>
                          <a:pt x="1142" y="63"/>
                        </a:cubicBezTo>
                        <a:cubicBezTo>
                          <a:pt x="1135" y="64"/>
                          <a:pt x="1131" y="58"/>
                          <a:pt x="1124" y="57"/>
                        </a:cubicBezTo>
                        <a:cubicBezTo>
                          <a:pt x="1119" y="57"/>
                          <a:pt x="1111" y="58"/>
                          <a:pt x="1106" y="60"/>
                        </a:cubicBezTo>
                        <a:cubicBezTo>
                          <a:pt x="1105" y="60"/>
                          <a:pt x="1096" y="67"/>
                          <a:pt x="1093" y="68"/>
                        </a:cubicBezTo>
                        <a:cubicBezTo>
                          <a:pt x="1093" y="68"/>
                          <a:pt x="1093" y="68"/>
                          <a:pt x="1092" y="68"/>
                        </a:cubicBezTo>
                        <a:cubicBezTo>
                          <a:pt x="1093" y="68"/>
                          <a:pt x="1093" y="68"/>
                          <a:pt x="1093" y="68"/>
                        </a:cubicBezTo>
                        <a:cubicBezTo>
                          <a:pt x="1094" y="66"/>
                          <a:pt x="1091" y="57"/>
                          <a:pt x="1091" y="57"/>
                        </a:cubicBezTo>
                        <a:cubicBezTo>
                          <a:pt x="1091" y="52"/>
                          <a:pt x="1136" y="53"/>
                          <a:pt x="1139" y="52"/>
                        </a:cubicBezTo>
                        <a:cubicBezTo>
                          <a:pt x="1141" y="52"/>
                          <a:pt x="1158" y="49"/>
                          <a:pt x="1159" y="48"/>
                        </a:cubicBezTo>
                        <a:cubicBezTo>
                          <a:pt x="1166" y="40"/>
                          <a:pt x="1157" y="46"/>
                          <a:pt x="1159" y="38"/>
                        </a:cubicBezTo>
                        <a:cubicBezTo>
                          <a:pt x="1158" y="39"/>
                          <a:pt x="1208" y="43"/>
                          <a:pt x="1213" y="43"/>
                        </a:cubicBezTo>
                        <a:cubicBezTo>
                          <a:pt x="1232" y="40"/>
                          <a:pt x="1249" y="36"/>
                          <a:pt x="1269" y="36"/>
                        </a:cubicBezTo>
                        <a:cubicBezTo>
                          <a:pt x="1291" y="36"/>
                          <a:pt x="1313" y="40"/>
                          <a:pt x="1334" y="39"/>
                        </a:cubicBezTo>
                        <a:cubicBezTo>
                          <a:pt x="1339" y="39"/>
                          <a:pt x="1379" y="34"/>
                          <a:pt x="1380" y="28"/>
                        </a:cubicBezTo>
                        <a:cubicBezTo>
                          <a:pt x="1381" y="28"/>
                          <a:pt x="1274" y="10"/>
                          <a:pt x="1264" y="8"/>
                        </a:cubicBezTo>
                        <a:cubicBezTo>
                          <a:pt x="1240" y="5"/>
                          <a:pt x="1215" y="6"/>
                          <a:pt x="1190" y="6"/>
                        </a:cubicBezTo>
                        <a:cubicBezTo>
                          <a:pt x="1174" y="6"/>
                          <a:pt x="1145" y="0"/>
                          <a:pt x="1141" y="16"/>
                        </a:cubicBezTo>
                        <a:cubicBezTo>
                          <a:pt x="1139" y="20"/>
                          <a:pt x="1129" y="9"/>
                          <a:pt x="1127" y="8"/>
                        </a:cubicBezTo>
                        <a:cubicBezTo>
                          <a:pt x="1118" y="6"/>
                          <a:pt x="1115" y="8"/>
                          <a:pt x="1106" y="9"/>
                        </a:cubicBezTo>
                        <a:cubicBezTo>
                          <a:pt x="1103" y="9"/>
                          <a:pt x="1057" y="11"/>
                          <a:pt x="1058" y="14"/>
                        </a:cubicBezTo>
                        <a:cubicBezTo>
                          <a:pt x="1059" y="17"/>
                          <a:pt x="1066" y="19"/>
                          <a:pt x="1065" y="22"/>
                        </a:cubicBezTo>
                        <a:cubicBezTo>
                          <a:pt x="1064" y="26"/>
                          <a:pt x="1038" y="14"/>
                          <a:pt x="1033" y="15"/>
                        </a:cubicBezTo>
                        <a:cubicBezTo>
                          <a:pt x="1028" y="15"/>
                          <a:pt x="1026" y="20"/>
                          <a:pt x="1024" y="21"/>
                        </a:cubicBezTo>
                        <a:cubicBezTo>
                          <a:pt x="1019" y="22"/>
                          <a:pt x="1012" y="19"/>
                          <a:pt x="1007" y="20"/>
                        </a:cubicBezTo>
                        <a:cubicBezTo>
                          <a:pt x="975" y="26"/>
                          <a:pt x="1015" y="37"/>
                          <a:pt x="1036" y="39"/>
                        </a:cubicBezTo>
                        <a:cubicBezTo>
                          <a:pt x="1042" y="39"/>
                          <a:pt x="1047" y="38"/>
                          <a:pt x="1047" y="39"/>
                        </a:cubicBezTo>
                        <a:cubicBezTo>
                          <a:pt x="1047" y="40"/>
                          <a:pt x="1042" y="40"/>
                          <a:pt x="1036" y="39"/>
                        </a:cubicBezTo>
                        <a:cubicBezTo>
                          <a:pt x="1024" y="40"/>
                          <a:pt x="1007" y="42"/>
                          <a:pt x="1008" y="44"/>
                        </a:cubicBezTo>
                        <a:cubicBezTo>
                          <a:pt x="1008" y="51"/>
                          <a:pt x="1039" y="44"/>
                          <a:pt x="1042" y="49"/>
                        </a:cubicBezTo>
                        <a:cubicBezTo>
                          <a:pt x="1040" y="46"/>
                          <a:pt x="995" y="54"/>
                          <a:pt x="994" y="53"/>
                        </a:cubicBezTo>
                        <a:cubicBezTo>
                          <a:pt x="995" y="53"/>
                          <a:pt x="1010" y="67"/>
                          <a:pt x="1002" y="68"/>
                        </a:cubicBezTo>
                        <a:cubicBezTo>
                          <a:pt x="997" y="70"/>
                          <a:pt x="990" y="58"/>
                          <a:pt x="986" y="56"/>
                        </a:cubicBezTo>
                        <a:cubicBezTo>
                          <a:pt x="979" y="52"/>
                          <a:pt x="974" y="54"/>
                          <a:pt x="967" y="53"/>
                        </a:cubicBezTo>
                        <a:cubicBezTo>
                          <a:pt x="955" y="52"/>
                          <a:pt x="946" y="49"/>
                          <a:pt x="935" y="46"/>
                        </a:cubicBezTo>
                        <a:cubicBezTo>
                          <a:pt x="928" y="44"/>
                          <a:pt x="918" y="44"/>
                          <a:pt x="912" y="41"/>
                        </a:cubicBezTo>
                        <a:cubicBezTo>
                          <a:pt x="908" y="39"/>
                          <a:pt x="915" y="34"/>
                          <a:pt x="909" y="33"/>
                        </a:cubicBezTo>
                        <a:cubicBezTo>
                          <a:pt x="903" y="31"/>
                          <a:pt x="896" y="33"/>
                          <a:pt x="890" y="32"/>
                        </a:cubicBezTo>
                        <a:cubicBezTo>
                          <a:pt x="886" y="32"/>
                          <a:pt x="851" y="29"/>
                          <a:pt x="852" y="36"/>
                        </a:cubicBezTo>
                        <a:cubicBezTo>
                          <a:pt x="852" y="38"/>
                          <a:pt x="860" y="39"/>
                          <a:pt x="868" y="40"/>
                        </a:cubicBezTo>
                        <a:cubicBezTo>
                          <a:pt x="874" y="40"/>
                          <a:pt x="879" y="41"/>
                          <a:pt x="880" y="42"/>
                        </a:cubicBezTo>
                        <a:cubicBezTo>
                          <a:pt x="879" y="41"/>
                          <a:pt x="874" y="40"/>
                          <a:pt x="868" y="40"/>
                        </a:cubicBezTo>
                        <a:cubicBezTo>
                          <a:pt x="848" y="39"/>
                          <a:pt x="809" y="45"/>
                          <a:pt x="808" y="42"/>
                        </a:cubicBezTo>
                        <a:cubicBezTo>
                          <a:pt x="810" y="50"/>
                          <a:pt x="863" y="55"/>
                          <a:pt x="862" y="56"/>
                        </a:cubicBezTo>
                        <a:cubicBezTo>
                          <a:pt x="862" y="57"/>
                          <a:pt x="861" y="57"/>
                          <a:pt x="861" y="58"/>
                        </a:cubicBezTo>
                        <a:cubicBezTo>
                          <a:pt x="891" y="61"/>
                          <a:pt x="932" y="67"/>
                          <a:pt x="939" y="68"/>
                        </a:cubicBezTo>
                        <a:cubicBezTo>
                          <a:pt x="955" y="69"/>
                          <a:pt x="961" y="66"/>
                          <a:pt x="967" y="78"/>
                        </a:cubicBezTo>
                        <a:cubicBezTo>
                          <a:pt x="969" y="82"/>
                          <a:pt x="973" y="89"/>
                          <a:pt x="969" y="93"/>
                        </a:cubicBezTo>
                        <a:cubicBezTo>
                          <a:pt x="962" y="101"/>
                          <a:pt x="961" y="86"/>
                          <a:pt x="960" y="85"/>
                        </a:cubicBezTo>
                        <a:cubicBezTo>
                          <a:pt x="954" y="82"/>
                          <a:pt x="919" y="67"/>
                          <a:pt x="916" y="70"/>
                        </a:cubicBezTo>
                        <a:cubicBezTo>
                          <a:pt x="910" y="73"/>
                          <a:pt x="922" y="81"/>
                          <a:pt x="914" y="85"/>
                        </a:cubicBezTo>
                        <a:cubicBezTo>
                          <a:pt x="907" y="88"/>
                          <a:pt x="909" y="78"/>
                          <a:pt x="908" y="77"/>
                        </a:cubicBezTo>
                        <a:cubicBezTo>
                          <a:pt x="901" y="71"/>
                          <a:pt x="904" y="68"/>
                          <a:pt x="891" y="66"/>
                        </a:cubicBezTo>
                        <a:cubicBezTo>
                          <a:pt x="880" y="65"/>
                          <a:pt x="867" y="67"/>
                          <a:pt x="856" y="67"/>
                        </a:cubicBezTo>
                        <a:cubicBezTo>
                          <a:pt x="851" y="67"/>
                          <a:pt x="806" y="67"/>
                          <a:pt x="806" y="67"/>
                        </a:cubicBezTo>
                        <a:cubicBezTo>
                          <a:pt x="806" y="70"/>
                          <a:pt x="841" y="91"/>
                          <a:pt x="847" y="93"/>
                        </a:cubicBezTo>
                        <a:cubicBezTo>
                          <a:pt x="859" y="100"/>
                          <a:pt x="885" y="97"/>
                          <a:pt x="895" y="105"/>
                        </a:cubicBezTo>
                        <a:cubicBezTo>
                          <a:pt x="895" y="105"/>
                          <a:pt x="868" y="104"/>
                          <a:pt x="865" y="103"/>
                        </a:cubicBezTo>
                        <a:cubicBezTo>
                          <a:pt x="853" y="102"/>
                          <a:pt x="836" y="95"/>
                          <a:pt x="830" y="107"/>
                        </a:cubicBezTo>
                        <a:cubicBezTo>
                          <a:pt x="828" y="111"/>
                          <a:pt x="838" y="128"/>
                          <a:pt x="836" y="131"/>
                        </a:cubicBezTo>
                        <a:cubicBezTo>
                          <a:pt x="831" y="145"/>
                          <a:pt x="804" y="132"/>
                          <a:pt x="798" y="128"/>
                        </a:cubicBezTo>
                        <a:cubicBezTo>
                          <a:pt x="789" y="122"/>
                          <a:pt x="784" y="116"/>
                          <a:pt x="773" y="112"/>
                        </a:cubicBezTo>
                        <a:cubicBezTo>
                          <a:pt x="767" y="111"/>
                          <a:pt x="761" y="112"/>
                          <a:pt x="755" y="110"/>
                        </a:cubicBezTo>
                        <a:cubicBezTo>
                          <a:pt x="747" y="108"/>
                          <a:pt x="741" y="104"/>
                          <a:pt x="734" y="102"/>
                        </a:cubicBezTo>
                        <a:cubicBezTo>
                          <a:pt x="726" y="99"/>
                          <a:pt x="642" y="75"/>
                          <a:pt x="642" y="87"/>
                        </a:cubicBezTo>
                        <a:cubicBezTo>
                          <a:pt x="642" y="94"/>
                          <a:pt x="653" y="107"/>
                          <a:pt x="657" y="111"/>
                        </a:cubicBezTo>
                        <a:cubicBezTo>
                          <a:pt x="662" y="116"/>
                          <a:pt x="685" y="121"/>
                          <a:pt x="687" y="126"/>
                        </a:cubicBezTo>
                        <a:cubicBezTo>
                          <a:pt x="689" y="133"/>
                          <a:pt x="651" y="127"/>
                          <a:pt x="650" y="130"/>
                        </a:cubicBezTo>
                        <a:cubicBezTo>
                          <a:pt x="650" y="135"/>
                          <a:pt x="677" y="139"/>
                          <a:pt x="678" y="145"/>
                        </a:cubicBezTo>
                        <a:cubicBezTo>
                          <a:pt x="678" y="147"/>
                          <a:pt x="638" y="133"/>
                          <a:pt x="634" y="131"/>
                        </a:cubicBezTo>
                        <a:cubicBezTo>
                          <a:pt x="622" y="127"/>
                          <a:pt x="599" y="116"/>
                          <a:pt x="586" y="121"/>
                        </a:cubicBezTo>
                        <a:cubicBezTo>
                          <a:pt x="584" y="121"/>
                          <a:pt x="571" y="138"/>
                          <a:pt x="571" y="139"/>
                        </a:cubicBezTo>
                        <a:cubicBezTo>
                          <a:pt x="570" y="141"/>
                          <a:pt x="569" y="153"/>
                          <a:pt x="570" y="152"/>
                        </a:cubicBezTo>
                        <a:cubicBezTo>
                          <a:pt x="552" y="159"/>
                          <a:pt x="567" y="136"/>
                          <a:pt x="568" y="132"/>
                        </a:cubicBezTo>
                        <a:cubicBezTo>
                          <a:pt x="571" y="121"/>
                          <a:pt x="565" y="116"/>
                          <a:pt x="558" y="108"/>
                        </a:cubicBezTo>
                        <a:cubicBezTo>
                          <a:pt x="546" y="93"/>
                          <a:pt x="536" y="97"/>
                          <a:pt x="518" y="100"/>
                        </a:cubicBezTo>
                        <a:cubicBezTo>
                          <a:pt x="498" y="103"/>
                          <a:pt x="479" y="106"/>
                          <a:pt x="459" y="109"/>
                        </a:cubicBezTo>
                        <a:cubicBezTo>
                          <a:pt x="449" y="111"/>
                          <a:pt x="404" y="111"/>
                          <a:pt x="399" y="121"/>
                        </a:cubicBezTo>
                        <a:cubicBezTo>
                          <a:pt x="398" y="121"/>
                          <a:pt x="485" y="166"/>
                          <a:pt x="484" y="168"/>
                        </a:cubicBezTo>
                        <a:cubicBezTo>
                          <a:pt x="478" y="176"/>
                          <a:pt x="454" y="155"/>
                          <a:pt x="451" y="153"/>
                        </a:cubicBezTo>
                        <a:cubicBezTo>
                          <a:pt x="440" y="146"/>
                          <a:pt x="426" y="147"/>
                          <a:pt x="416" y="140"/>
                        </a:cubicBezTo>
                        <a:cubicBezTo>
                          <a:pt x="419" y="142"/>
                          <a:pt x="414" y="134"/>
                          <a:pt x="413" y="133"/>
                        </a:cubicBezTo>
                        <a:cubicBezTo>
                          <a:pt x="404" y="126"/>
                          <a:pt x="394" y="130"/>
                          <a:pt x="384" y="132"/>
                        </a:cubicBezTo>
                        <a:cubicBezTo>
                          <a:pt x="373" y="134"/>
                          <a:pt x="360" y="134"/>
                          <a:pt x="349" y="136"/>
                        </a:cubicBezTo>
                        <a:cubicBezTo>
                          <a:pt x="341" y="138"/>
                          <a:pt x="340" y="133"/>
                          <a:pt x="341" y="142"/>
                        </a:cubicBezTo>
                        <a:cubicBezTo>
                          <a:pt x="342" y="146"/>
                          <a:pt x="351" y="146"/>
                          <a:pt x="351" y="153"/>
                        </a:cubicBezTo>
                        <a:cubicBezTo>
                          <a:pt x="351" y="159"/>
                          <a:pt x="343" y="160"/>
                          <a:pt x="343" y="164"/>
                        </a:cubicBezTo>
                        <a:cubicBezTo>
                          <a:pt x="341" y="174"/>
                          <a:pt x="355" y="186"/>
                          <a:pt x="334" y="185"/>
                        </a:cubicBezTo>
                        <a:cubicBezTo>
                          <a:pt x="322" y="185"/>
                          <a:pt x="303" y="170"/>
                          <a:pt x="290" y="178"/>
                        </a:cubicBezTo>
                        <a:cubicBezTo>
                          <a:pt x="280" y="185"/>
                          <a:pt x="292" y="207"/>
                          <a:pt x="296" y="206"/>
                        </a:cubicBezTo>
                        <a:cubicBezTo>
                          <a:pt x="287" y="208"/>
                          <a:pt x="282" y="189"/>
                          <a:pt x="277" y="187"/>
                        </a:cubicBezTo>
                        <a:cubicBezTo>
                          <a:pt x="269" y="186"/>
                          <a:pt x="249" y="200"/>
                          <a:pt x="242" y="203"/>
                        </a:cubicBezTo>
                        <a:cubicBezTo>
                          <a:pt x="227" y="210"/>
                          <a:pt x="211" y="216"/>
                          <a:pt x="196" y="223"/>
                        </a:cubicBezTo>
                        <a:cubicBezTo>
                          <a:pt x="193" y="224"/>
                          <a:pt x="161" y="235"/>
                          <a:pt x="160" y="239"/>
                        </a:cubicBezTo>
                        <a:cubicBezTo>
                          <a:pt x="158" y="244"/>
                          <a:pt x="172" y="251"/>
                          <a:pt x="176" y="252"/>
                        </a:cubicBezTo>
                        <a:cubicBezTo>
                          <a:pt x="183" y="253"/>
                          <a:pt x="188" y="249"/>
                          <a:pt x="195" y="250"/>
                        </a:cubicBezTo>
                        <a:cubicBezTo>
                          <a:pt x="203" y="251"/>
                          <a:pt x="204" y="257"/>
                          <a:pt x="212" y="256"/>
                        </a:cubicBezTo>
                        <a:cubicBezTo>
                          <a:pt x="216" y="256"/>
                          <a:pt x="221" y="251"/>
                          <a:pt x="225" y="250"/>
                        </a:cubicBezTo>
                        <a:cubicBezTo>
                          <a:pt x="229" y="249"/>
                          <a:pt x="231" y="253"/>
                          <a:pt x="233" y="252"/>
                        </a:cubicBezTo>
                        <a:cubicBezTo>
                          <a:pt x="240" y="252"/>
                          <a:pt x="252" y="241"/>
                          <a:pt x="256" y="242"/>
                        </a:cubicBezTo>
                        <a:cubicBezTo>
                          <a:pt x="254" y="242"/>
                          <a:pt x="264" y="251"/>
                          <a:pt x="266" y="249"/>
                        </a:cubicBezTo>
                        <a:cubicBezTo>
                          <a:pt x="264" y="252"/>
                          <a:pt x="245" y="256"/>
                          <a:pt x="243" y="257"/>
                        </a:cubicBezTo>
                        <a:cubicBezTo>
                          <a:pt x="234" y="262"/>
                          <a:pt x="238" y="255"/>
                          <a:pt x="234" y="267"/>
                        </a:cubicBezTo>
                        <a:cubicBezTo>
                          <a:pt x="233" y="270"/>
                          <a:pt x="238" y="276"/>
                          <a:pt x="236" y="280"/>
                        </a:cubicBezTo>
                        <a:cubicBezTo>
                          <a:pt x="235" y="283"/>
                          <a:pt x="229" y="290"/>
                          <a:pt x="227" y="293"/>
                        </a:cubicBezTo>
                        <a:cubicBezTo>
                          <a:pt x="221" y="301"/>
                          <a:pt x="217" y="312"/>
                          <a:pt x="208" y="316"/>
                        </a:cubicBezTo>
                        <a:cubicBezTo>
                          <a:pt x="192" y="323"/>
                          <a:pt x="169" y="313"/>
                          <a:pt x="152" y="317"/>
                        </a:cubicBezTo>
                        <a:cubicBezTo>
                          <a:pt x="146" y="319"/>
                          <a:pt x="122" y="320"/>
                          <a:pt x="118" y="324"/>
                        </a:cubicBezTo>
                        <a:cubicBezTo>
                          <a:pt x="110" y="330"/>
                          <a:pt x="118" y="327"/>
                          <a:pt x="122" y="332"/>
                        </a:cubicBezTo>
                        <a:cubicBezTo>
                          <a:pt x="122" y="333"/>
                          <a:pt x="58" y="351"/>
                          <a:pt x="50" y="352"/>
                        </a:cubicBezTo>
                        <a:cubicBezTo>
                          <a:pt x="39" y="353"/>
                          <a:pt x="24" y="350"/>
                          <a:pt x="14" y="356"/>
                        </a:cubicBezTo>
                        <a:cubicBezTo>
                          <a:pt x="11" y="357"/>
                          <a:pt x="0" y="370"/>
                          <a:pt x="0" y="373"/>
                        </a:cubicBezTo>
                        <a:cubicBezTo>
                          <a:pt x="1" y="385"/>
                          <a:pt x="37" y="389"/>
                          <a:pt x="47" y="394"/>
                        </a:cubicBezTo>
                        <a:cubicBezTo>
                          <a:pt x="55" y="398"/>
                          <a:pt x="50" y="399"/>
                          <a:pt x="62" y="400"/>
                        </a:cubicBezTo>
                        <a:cubicBezTo>
                          <a:pt x="61" y="400"/>
                          <a:pt x="87" y="396"/>
                          <a:pt x="87" y="398"/>
                        </a:cubicBezTo>
                        <a:cubicBezTo>
                          <a:pt x="87" y="398"/>
                          <a:pt x="69" y="404"/>
                          <a:pt x="71" y="406"/>
                        </a:cubicBezTo>
                        <a:cubicBezTo>
                          <a:pt x="76" y="415"/>
                          <a:pt x="99" y="398"/>
                          <a:pt x="102" y="404"/>
                        </a:cubicBezTo>
                        <a:cubicBezTo>
                          <a:pt x="105" y="408"/>
                          <a:pt x="99" y="411"/>
                          <a:pt x="109" y="416"/>
                        </a:cubicBezTo>
                        <a:cubicBezTo>
                          <a:pt x="119" y="421"/>
                          <a:pt x="122" y="419"/>
                          <a:pt x="128" y="411"/>
                        </a:cubicBezTo>
                        <a:cubicBezTo>
                          <a:pt x="122" y="419"/>
                          <a:pt x="174" y="414"/>
                          <a:pt x="175" y="414"/>
                        </a:cubicBezTo>
                        <a:cubicBezTo>
                          <a:pt x="180" y="413"/>
                          <a:pt x="198" y="411"/>
                          <a:pt x="201" y="417"/>
                        </a:cubicBezTo>
                        <a:cubicBezTo>
                          <a:pt x="206" y="426"/>
                          <a:pt x="195" y="421"/>
                          <a:pt x="191" y="425"/>
                        </a:cubicBezTo>
                        <a:cubicBezTo>
                          <a:pt x="188" y="427"/>
                          <a:pt x="195" y="430"/>
                          <a:pt x="196" y="432"/>
                        </a:cubicBezTo>
                        <a:cubicBezTo>
                          <a:pt x="195" y="429"/>
                          <a:pt x="167" y="427"/>
                          <a:pt x="162" y="427"/>
                        </a:cubicBezTo>
                        <a:cubicBezTo>
                          <a:pt x="159" y="427"/>
                          <a:pt x="124" y="430"/>
                          <a:pt x="127" y="434"/>
                        </a:cubicBezTo>
                        <a:cubicBezTo>
                          <a:pt x="130" y="439"/>
                          <a:pt x="152" y="436"/>
                          <a:pt x="157" y="436"/>
                        </a:cubicBezTo>
                        <a:cubicBezTo>
                          <a:pt x="166" y="437"/>
                          <a:pt x="174" y="440"/>
                          <a:pt x="183" y="440"/>
                        </a:cubicBezTo>
                        <a:cubicBezTo>
                          <a:pt x="185" y="440"/>
                          <a:pt x="196" y="436"/>
                          <a:pt x="198" y="438"/>
                        </a:cubicBezTo>
                        <a:cubicBezTo>
                          <a:pt x="204" y="443"/>
                          <a:pt x="178" y="443"/>
                          <a:pt x="176" y="443"/>
                        </a:cubicBezTo>
                        <a:cubicBezTo>
                          <a:pt x="159" y="441"/>
                          <a:pt x="143" y="441"/>
                          <a:pt x="126" y="440"/>
                        </a:cubicBezTo>
                        <a:cubicBezTo>
                          <a:pt x="104" y="439"/>
                          <a:pt x="88" y="433"/>
                          <a:pt x="68" y="441"/>
                        </a:cubicBezTo>
                        <a:cubicBezTo>
                          <a:pt x="44" y="449"/>
                          <a:pt x="54" y="449"/>
                          <a:pt x="68" y="457"/>
                        </a:cubicBezTo>
                        <a:cubicBezTo>
                          <a:pt x="69" y="457"/>
                          <a:pt x="67" y="463"/>
                          <a:pt x="76" y="463"/>
                        </a:cubicBezTo>
                        <a:cubicBezTo>
                          <a:pt x="82" y="462"/>
                          <a:pt x="94" y="447"/>
                          <a:pt x="101" y="449"/>
                        </a:cubicBezTo>
                        <a:cubicBezTo>
                          <a:pt x="104" y="450"/>
                          <a:pt x="94" y="455"/>
                          <a:pt x="94" y="456"/>
                        </a:cubicBezTo>
                        <a:cubicBezTo>
                          <a:pt x="94" y="462"/>
                          <a:pt x="90" y="459"/>
                          <a:pt x="93" y="464"/>
                        </a:cubicBezTo>
                        <a:cubicBezTo>
                          <a:pt x="97" y="472"/>
                          <a:pt x="123" y="470"/>
                          <a:pt x="130" y="470"/>
                        </a:cubicBezTo>
                        <a:cubicBezTo>
                          <a:pt x="139" y="470"/>
                          <a:pt x="153" y="472"/>
                          <a:pt x="138" y="477"/>
                        </a:cubicBezTo>
                        <a:cubicBezTo>
                          <a:pt x="126" y="481"/>
                          <a:pt x="114" y="476"/>
                          <a:pt x="103" y="487"/>
                        </a:cubicBezTo>
                        <a:cubicBezTo>
                          <a:pt x="101" y="489"/>
                          <a:pt x="137" y="505"/>
                          <a:pt x="140" y="505"/>
                        </a:cubicBezTo>
                        <a:cubicBezTo>
                          <a:pt x="144" y="506"/>
                          <a:pt x="186" y="515"/>
                          <a:pt x="187" y="514"/>
                        </a:cubicBezTo>
                        <a:cubicBezTo>
                          <a:pt x="189" y="511"/>
                          <a:pt x="173" y="504"/>
                          <a:pt x="173" y="501"/>
                        </a:cubicBezTo>
                        <a:cubicBezTo>
                          <a:pt x="171" y="485"/>
                          <a:pt x="186" y="502"/>
                          <a:pt x="191" y="502"/>
                        </a:cubicBezTo>
                        <a:cubicBezTo>
                          <a:pt x="202" y="502"/>
                          <a:pt x="202" y="483"/>
                          <a:pt x="217" y="495"/>
                        </a:cubicBezTo>
                        <a:cubicBezTo>
                          <a:pt x="218" y="495"/>
                          <a:pt x="210" y="501"/>
                          <a:pt x="220" y="506"/>
                        </a:cubicBezTo>
                        <a:cubicBezTo>
                          <a:pt x="226" y="509"/>
                          <a:pt x="234" y="508"/>
                          <a:pt x="240" y="504"/>
                        </a:cubicBezTo>
                        <a:cubicBezTo>
                          <a:pt x="244" y="502"/>
                          <a:pt x="246" y="497"/>
                          <a:pt x="250" y="495"/>
                        </a:cubicBezTo>
                        <a:cubicBezTo>
                          <a:pt x="252" y="495"/>
                          <a:pt x="251" y="490"/>
                          <a:pt x="253" y="490"/>
                        </a:cubicBezTo>
                        <a:cubicBezTo>
                          <a:pt x="257" y="489"/>
                          <a:pt x="259" y="496"/>
                          <a:pt x="261" y="497"/>
                        </a:cubicBezTo>
                        <a:cubicBezTo>
                          <a:pt x="283" y="503"/>
                          <a:pt x="315" y="498"/>
                          <a:pt x="339" y="499"/>
                        </a:cubicBezTo>
                        <a:cubicBezTo>
                          <a:pt x="363" y="499"/>
                          <a:pt x="388" y="513"/>
                          <a:pt x="411" y="521"/>
                        </a:cubicBezTo>
                        <a:cubicBezTo>
                          <a:pt x="421" y="525"/>
                          <a:pt x="422" y="523"/>
                          <a:pt x="427" y="532"/>
                        </a:cubicBezTo>
                        <a:cubicBezTo>
                          <a:pt x="428" y="533"/>
                          <a:pt x="432" y="538"/>
                          <a:pt x="432" y="539"/>
                        </a:cubicBezTo>
                        <a:cubicBezTo>
                          <a:pt x="433" y="542"/>
                          <a:pt x="428" y="546"/>
                          <a:pt x="429" y="547"/>
                        </a:cubicBezTo>
                        <a:cubicBezTo>
                          <a:pt x="431" y="553"/>
                          <a:pt x="439" y="557"/>
                          <a:pt x="445" y="562"/>
                        </a:cubicBezTo>
                        <a:cubicBezTo>
                          <a:pt x="451" y="566"/>
                          <a:pt x="463" y="570"/>
                          <a:pt x="466" y="574"/>
                        </a:cubicBezTo>
                        <a:cubicBezTo>
                          <a:pt x="468" y="575"/>
                          <a:pt x="471" y="583"/>
                          <a:pt x="471" y="583"/>
                        </a:cubicBezTo>
                        <a:cubicBezTo>
                          <a:pt x="472" y="585"/>
                          <a:pt x="477" y="586"/>
                          <a:pt x="479" y="588"/>
                        </a:cubicBezTo>
                        <a:cubicBezTo>
                          <a:pt x="481" y="589"/>
                          <a:pt x="490" y="595"/>
                          <a:pt x="491" y="597"/>
                        </a:cubicBezTo>
                        <a:cubicBezTo>
                          <a:pt x="491" y="598"/>
                          <a:pt x="488" y="606"/>
                          <a:pt x="488" y="605"/>
                        </a:cubicBezTo>
                        <a:cubicBezTo>
                          <a:pt x="487" y="603"/>
                          <a:pt x="485" y="607"/>
                          <a:pt x="485" y="609"/>
                        </a:cubicBezTo>
                        <a:cubicBezTo>
                          <a:pt x="485" y="612"/>
                          <a:pt x="492" y="611"/>
                          <a:pt x="493" y="612"/>
                        </a:cubicBezTo>
                        <a:cubicBezTo>
                          <a:pt x="495" y="614"/>
                          <a:pt x="489" y="618"/>
                          <a:pt x="489" y="620"/>
                        </a:cubicBezTo>
                        <a:cubicBezTo>
                          <a:pt x="490" y="623"/>
                          <a:pt x="501" y="623"/>
                          <a:pt x="498" y="626"/>
                        </a:cubicBezTo>
                        <a:cubicBezTo>
                          <a:pt x="497" y="626"/>
                          <a:pt x="497" y="627"/>
                          <a:pt x="496" y="627"/>
                        </a:cubicBezTo>
                        <a:cubicBezTo>
                          <a:pt x="494" y="630"/>
                          <a:pt x="508" y="631"/>
                          <a:pt x="507" y="635"/>
                        </a:cubicBezTo>
                        <a:cubicBezTo>
                          <a:pt x="505" y="635"/>
                          <a:pt x="504" y="635"/>
                          <a:pt x="502" y="636"/>
                        </a:cubicBezTo>
                        <a:cubicBezTo>
                          <a:pt x="502" y="638"/>
                          <a:pt x="510" y="641"/>
                          <a:pt x="506" y="644"/>
                        </a:cubicBezTo>
                        <a:cubicBezTo>
                          <a:pt x="504" y="643"/>
                          <a:pt x="502" y="643"/>
                          <a:pt x="500" y="643"/>
                        </a:cubicBezTo>
                        <a:cubicBezTo>
                          <a:pt x="497" y="645"/>
                          <a:pt x="522" y="660"/>
                          <a:pt x="522" y="661"/>
                        </a:cubicBezTo>
                        <a:cubicBezTo>
                          <a:pt x="522" y="664"/>
                          <a:pt x="516" y="664"/>
                          <a:pt x="516" y="667"/>
                        </a:cubicBezTo>
                        <a:cubicBezTo>
                          <a:pt x="516" y="669"/>
                          <a:pt x="521" y="672"/>
                          <a:pt x="521" y="672"/>
                        </a:cubicBezTo>
                        <a:cubicBezTo>
                          <a:pt x="520" y="674"/>
                          <a:pt x="510" y="675"/>
                          <a:pt x="511" y="679"/>
                        </a:cubicBezTo>
                        <a:cubicBezTo>
                          <a:pt x="512" y="681"/>
                          <a:pt x="527" y="680"/>
                          <a:pt x="531" y="682"/>
                        </a:cubicBezTo>
                        <a:cubicBezTo>
                          <a:pt x="531" y="683"/>
                          <a:pt x="535" y="692"/>
                          <a:pt x="535" y="693"/>
                        </a:cubicBezTo>
                        <a:cubicBezTo>
                          <a:pt x="536" y="698"/>
                          <a:pt x="537" y="693"/>
                          <a:pt x="536" y="699"/>
                        </a:cubicBezTo>
                        <a:cubicBezTo>
                          <a:pt x="535" y="704"/>
                          <a:pt x="529" y="704"/>
                          <a:pt x="529" y="708"/>
                        </a:cubicBezTo>
                        <a:cubicBezTo>
                          <a:pt x="528" y="711"/>
                          <a:pt x="548" y="705"/>
                          <a:pt x="547" y="711"/>
                        </a:cubicBezTo>
                        <a:cubicBezTo>
                          <a:pt x="547" y="715"/>
                          <a:pt x="539" y="711"/>
                          <a:pt x="537" y="712"/>
                        </a:cubicBezTo>
                        <a:cubicBezTo>
                          <a:pt x="535" y="714"/>
                          <a:pt x="533" y="717"/>
                          <a:pt x="532" y="719"/>
                        </a:cubicBezTo>
                        <a:cubicBezTo>
                          <a:pt x="530" y="720"/>
                          <a:pt x="511" y="740"/>
                          <a:pt x="511" y="740"/>
                        </a:cubicBezTo>
                        <a:cubicBezTo>
                          <a:pt x="526" y="749"/>
                          <a:pt x="541" y="724"/>
                          <a:pt x="543" y="724"/>
                        </a:cubicBezTo>
                        <a:cubicBezTo>
                          <a:pt x="556" y="729"/>
                          <a:pt x="505" y="758"/>
                          <a:pt x="504" y="756"/>
                        </a:cubicBezTo>
                        <a:cubicBezTo>
                          <a:pt x="509" y="767"/>
                          <a:pt x="536" y="773"/>
                          <a:pt x="544" y="771"/>
                        </a:cubicBezTo>
                        <a:cubicBezTo>
                          <a:pt x="549" y="770"/>
                          <a:pt x="555" y="769"/>
                          <a:pt x="558" y="765"/>
                        </a:cubicBezTo>
                        <a:cubicBezTo>
                          <a:pt x="560" y="761"/>
                          <a:pt x="550" y="757"/>
                          <a:pt x="553" y="753"/>
                        </a:cubicBezTo>
                        <a:cubicBezTo>
                          <a:pt x="553" y="753"/>
                          <a:pt x="559" y="754"/>
                          <a:pt x="561" y="752"/>
                        </a:cubicBezTo>
                        <a:cubicBezTo>
                          <a:pt x="570" y="743"/>
                          <a:pt x="568" y="748"/>
                          <a:pt x="563" y="737"/>
                        </a:cubicBezTo>
                        <a:cubicBezTo>
                          <a:pt x="561" y="734"/>
                          <a:pt x="555" y="724"/>
                          <a:pt x="556" y="722"/>
                        </a:cubicBezTo>
                        <a:cubicBezTo>
                          <a:pt x="557" y="720"/>
                          <a:pt x="568" y="718"/>
                          <a:pt x="567" y="719"/>
                        </a:cubicBezTo>
                        <a:cubicBezTo>
                          <a:pt x="565" y="726"/>
                          <a:pt x="562" y="720"/>
                          <a:pt x="564" y="730"/>
                        </a:cubicBezTo>
                        <a:cubicBezTo>
                          <a:pt x="564" y="728"/>
                          <a:pt x="579" y="749"/>
                          <a:pt x="574" y="747"/>
                        </a:cubicBezTo>
                        <a:cubicBezTo>
                          <a:pt x="584" y="751"/>
                          <a:pt x="583" y="732"/>
                          <a:pt x="593" y="736"/>
                        </a:cubicBezTo>
                        <a:cubicBezTo>
                          <a:pt x="597" y="737"/>
                          <a:pt x="587" y="746"/>
                          <a:pt x="587" y="748"/>
                        </a:cubicBezTo>
                        <a:cubicBezTo>
                          <a:pt x="587" y="750"/>
                          <a:pt x="587" y="752"/>
                          <a:pt x="587" y="752"/>
                        </a:cubicBezTo>
                        <a:cubicBezTo>
                          <a:pt x="587" y="752"/>
                          <a:pt x="588" y="752"/>
                          <a:pt x="591" y="754"/>
                        </a:cubicBezTo>
                        <a:cubicBezTo>
                          <a:pt x="593" y="755"/>
                          <a:pt x="604" y="758"/>
                          <a:pt x="607" y="758"/>
                        </a:cubicBezTo>
                        <a:cubicBezTo>
                          <a:pt x="609" y="758"/>
                          <a:pt x="621" y="752"/>
                          <a:pt x="622" y="753"/>
                        </a:cubicBezTo>
                        <a:cubicBezTo>
                          <a:pt x="628" y="757"/>
                          <a:pt x="585" y="764"/>
                          <a:pt x="583" y="768"/>
                        </a:cubicBezTo>
                        <a:cubicBezTo>
                          <a:pt x="580" y="776"/>
                          <a:pt x="631" y="765"/>
                          <a:pt x="631" y="766"/>
                        </a:cubicBezTo>
                        <a:cubicBezTo>
                          <a:pt x="631" y="767"/>
                          <a:pt x="606" y="772"/>
                          <a:pt x="604" y="779"/>
                        </a:cubicBezTo>
                        <a:cubicBezTo>
                          <a:pt x="603" y="782"/>
                          <a:pt x="622" y="774"/>
                          <a:pt x="622" y="774"/>
                        </a:cubicBezTo>
                        <a:cubicBezTo>
                          <a:pt x="628" y="774"/>
                          <a:pt x="616" y="782"/>
                          <a:pt x="613" y="783"/>
                        </a:cubicBezTo>
                        <a:cubicBezTo>
                          <a:pt x="617" y="783"/>
                          <a:pt x="641" y="786"/>
                          <a:pt x="643" y="790"/>
                        </a:cubicBezTo>
                        <a:cubicBezTo>
                          <a:pt x="647" y="797"/>
                          <a:pt x="620" y="792"/>
                          <a:pt x="621" y="790"/>
                        </a:cubicBezTo>
                        <a:cubicBezTo>
                          <a:pt x="619" y="797"/>
                          <a:pt x="650" y="801"/>
                          <a:pt x="651" y="802"/>
                        </a:cubicBezTo>
                        <a:cubicBezTo>
                          <a:pt x="652" y="803"/>
                          <a:pt x="641" y="805"/>
                          <a:pt x="643" y="808"/>
                        </a:cubicBezTo>
                        <a:cubicBezTo>
                          <a:pt x="644" y="811"/>
                          <a:pt x="655" y="805"/>
                          <a:pt x="654" y="810"/>
                        </a:cubicBezTo>
                        <a:cubicBezTo>
                          <a:pt x="654" y="811"/>
                          <a:pt x="643" y="822"/>
                          <a:pt x="642" y="820"/>
                        </a:cubicBezTo>
                        <a:cubicBezTo>
                          <a:pt x="647" y="829"/>
                          <a:pt x="656" y="815"/>
                          <a:pt x="658" y="817"/>
                        </a:cubicBezTo>
                        <a:cubicBezTo>
                          <a:pt x="661" y="822"/>
                          <a:pt x="652" y="828"/>
                          <a:pt x="649" y="828"/>
                        </a:cubicBezTo>
                        <a:cubicBezTo>
                          <a:pt x="639" y="830"/>
                          <a:pt x="621" y="818"/>
                          <a:pt x="613" y="814"/>
                        </a:cubicBezTo>
                        <a:cubicBezTo>
                          <a:pt x="605" y="810"/>
                          <a:pt x="539" y="791"/>
                          <a:pt x="538" y="808"/>
                        </a:cubicBezTo>
                        <a:cubicBezTo>
                          <a:pt x="537" y="818"/>
                          <a:pt x="599" y="834"/>
                          <a:pt x="609" y="838"/>
                        </a:cubicBezTo>
                        <a:cubicBezTo>
                          <a:pt x="624" y="843"/>
                          <a:pt x="632" y="843"/>
                          <a:pt x="646" y="843"/>
                        </a:cubicBezTo>
                        <a:cubicBezTo>
                          <a:pt x="665" y="842"/>
                          <a:pt x="665" y="842"/>
                          <a:pt x="665" y="842"/>
                        </a:cubicBezTo>
                        <a:cubicBezTo>
                          <a:pt x="665" y="842"/>
                          <a:pt x="658" y="846"/>
                          <a:pt x="659" y="849"/>
                        </a:cubicBezTo>
                        <a:cubicBezTo>
                          <a:pt x="659" y="853"/>
                          <a:pt x="668" y="855"/>
                          <a:pt x="667" y="858"/>
                        </a:cubicBezTo>
                        <a:cubicBezTo>
                          <a:pt x="666" y="863"/>
                          <a:pt x="658" y="857"/>
                          <a:pt x="657" y="861"/>
                        </a:cubicBezTo>
                        <a:cubicBezTo>
                          <a:pt x="657" y="861"/>
                          <a:pt x="664" y="866"/>
                          <a:pt x="660" y="867"/>
                        </a:cubicBezTo>
                        <a:cubicBezTo>
                          <a:pt x="659" y="867"/>
                          <a:pt x="647" y="863"/>
                          <a:pt x="650" y="869"/>
                        </a:cubicBezTo>
                        <a:cubicBezTo>
                          <a:pt x="652" y="874"/>
                          <a:pt x="662" y="866"/>
                          <a:pt x="665" y="869"/>
                        </a:cubicBezTo>
                        <a:cubicBezTo>
                          <a:pt x="666" y="871"/>
                          <a:pt x="637" y="875"/>
                          <a:pt x="645" y="886"/>
                        </a:cubicBezTo>
                        <a:cubicBezTo>
                          <a:pt x="649" y="892"/>
                          <a:pt x="660" y="877"/>
                          <a:pt x="661" y="879"/>
                        </a:cubicBezTo>
                        <a:cubicBezTo>
                          <a:pt x="663" y="881"/>
                          <a:pt x="659" y="883"/>
                          <a:pt x="662" y="885"/>
                        </a:cubicBezTo>
                        <a:cubicBezTo>
                          <a:pt x="663" y="885"/>
                          <a:pt x="668" y="884"/>
                          <a:pt x="668" y="884"/>
                        </a:cubicBezTo>
                        <a:cubicBezTo>
                          <a:pt x="669" y="894"/>
                          <a:pt x="663" y="884"/>
                          <a:pt x="658" y="891"/>
                        </a:cubicBezTo>
                        <a:cubicBezTo>
                          <a:pt x="658" y="892"/>
                          <a:pt x="666" y="892"/>
                          <a:pt x="667" y="893"/>
                        </a:cubicBezTo>
                        <a:cubicBezTo>
                          <a:pt x="666" y="893"/>
                          <a:pt x="663" y="901"/>
                          <a:pt x="663" y="902"/>
                        </a:cubicBezTo>
                        <a:cubicBezTo>
                          <a:pt x="662" y="903"/>
                          <a:pt x="643" y="891"/>
                          <a:pt x="642" y="891"/>
                        </a:cubicBezTo>
                        <a:cubicBezTo>
                          <a:pt x="643" y="892"/>
                          <a:pt x="641" y="908"/>
                          <a:pt x="640" y="907"/>
                        </a:cubicBezTo>
                        <a:cubicBezTo>
                          <a:pt x="641" y="911"/>
                          <a:pt x="651" y="904"/>
                          <a:pt x="653" y="904"/>
                        </a:cubicBezTo>
                        <a:cubicBezTo>
                          <a:pt x="661" y="904"/>
                          <a:pt x="644" y="915"/>
                          <a:pt x="644" y="914"/>
                        </a:cubicBezTo>
                        <a:cubicBezTo>
                          <a:pt x="638" y="918"/>
                          <a:pt x="633" y="921"/>
                          <a:pt x="625" y="921"/>
                        </a:cubicBezTo>
                        <a:cubicBezTo>
                          <a:pt x="623" y="921"/>
                          <a:pt x="588" y="923"/>
                          <a:pt x="592" y="929"/>
                        </a:cubicBezTo>
                        <a:cubicBezTo>
                          <a:pt x="597" y="936"/>
                          <a:pt x="626" y="942"/>
                          <a:pt x="630" y="934"/>
                        </a:cubicBezTo>
                        <a:cubicBezTo>
                          <a:pt x="632" y="931"/>
                          <a:pt x="624" y="929"/>
                          <a:pt x="627" y="927"/>
                        </a:cubicBezTo>
                        <a:cubicBezTo>
                          <a:pt x="626" y="927"/>
                          <a:pt x="650" y="923"/>
                          <a:pt x="649" y="921"/>
                        </a:cubicBezTo>
                        <a:cubicBezTo>
                          <a:pt x="651" y="925"/>
                          <a:pt x="641" y="929"/>
                          <a:pt x="641" y="932"/>
                        </a:cubicBezTo>
                        <a:cubicBezTo>
                          <a:pt x="643" y="938"/>
                          <a:pt x="641" y="934"/>
                          <a:pt x="645" y="940"/>
                        </a:cubicBezTo>
                        <a:cubicBezTo>
                          <a:pt x="647" y="942"/>
                          <a:pt x="665" y="949"/>
                          <a:pt x="665" y="950"/>
                        </a:cubicBezTo>
                        <a:cubicBezTo>
                          <a:pt x="665" y="952"/>
                          <a:pt x="631" y="943"/>
                          <a:pt x="641" y="958"/>
                        </a:cubicBezTo>
                        <a:cubicBezTo>
                          <a:pt x="643" y="960"/>
                          <a:pt x="654" y="953"/>
                          <a:pt x="657" y="954"/>
                        </a:cubicBezTo>
                        <a:cubicBezTo>
                          <a:pt x="665" y="956"/>
                          <a:pt x="658" y="957"/>
                          <a:pt x="656" y="961"/>
                        </a:cubicBezTo>
                        <a:cubicBezTo>
                          <a:pt x="656" y="962"/>
                          <a:pt x="669" y="959"/>
                          <a:pt x="671" y="960"/>
                        </a:cubicBezTo>
                        <a:cubicBezTo>
                          <a:pt x="676" y="965"/>
                          <a:pt x="666" y="964"/>
                          <a:pt x="666" y="968"/>
                        </a:cubicBezTo>
                        <a:cubicBezTo>
                          <a:pt x="667" y="969"/>
                          <a:pt x="668" y="971"/>
                          <a:pt x="670" y="972"/>
                        </a:cubicBezTo>
                        <a:cubicBezTo>
                          <a:pt x="671" y="974"/>
                          <a:pt x="645" y="968"/>
                          <a:pt x="643" y="968"/>
                        </a:cubicBezTo>
                        <a:cubicBezTo>
                          <a:pt x="633" y="966"/>
                          <a:pt x="622" y="966"/>
                          <a:pt x="612" y="964"/>
                        </a:cubicBezTo>
                        <a:cubicBezTo>
                          <a:pt x="600" y="962"/>
                          <a:pt x="599" y="960"/>
                          <a:pt x="587" y="965"/>
                        </a:cubicBezTo>
                        <a:cubicBezTo>
                          <a:pt x="582" y="967"/>
                          <a:pt x="561" y="976"/>
                          <a:pt x="560" y="982"/>
                        </a:cubicBezTo>
                        <a:cubicBezTo>
                          <a:pt x="560" y="982"/>
                          <a:pt x="635" y="971"/>
                          <a:pt x="638" y="975"/>
                        </a:cubicBezTo>
                        <a:cubicBezTo>
                          <a:pt x="640" y="979"/>
                          <a:pt x="628" y="977"/>
                          <a:pt x="636" y="985"/>
                        </a:cubicBezTo>
                        <a:cubicBezTo>
                          <a:pt x="637" y="986"/>
                          <a:pt x="661" y="986"/>
                          <a:pt x="660" y="987"/>
                        </a:cubicBezTo>
                        <a:cubicBezTo>
                          <a:pt x="646" y="999"/>
                          <a:pt x="619" y="980"/>
                          <a:pt x="604" y="981"/>
                        </a:cubicBezTo>
                        <a:cubicBezTo>
                          <a:pt x="600" y="981"/>
                          <a:pt x="560" y="990"/>
                          <a:pt x="561" y="991"/>
                        </a:cubicBezTo>
                        <a:cubicBezTo>
                          <a:pt x="562" y="993"/>
                          <a:pt x="570" y="989"/>
                          <a:pt x="572" y="991"/>
                        </a:cubicBezTo>
                        <a:cubicBezTo>
                          <a:pt x="574" y="993"/>
                          <a:pt x="562" y="994"/>
                          <a:pt x="564" y="995"/>
                        </a:cubicBezTo>
                        <a:cubicBezTo>
                          <a:pt x="566" y="996"/>
                          <a:pt x="579" y="995"/>
                          <a:pt x="578" y="997"/>
                        </a:cubicBezTo>
                        <a:cubicBezTo>
                          <a:pt x="577" y="1001"/>
                          <a:pt x="570" y="996"/>
                          <a:pt x="568" y="999"/>
                        </a:cubicBezTo>
                        <a:cubicBezTo>
                          <a:pt x="567" y="1000"/>
                          <a:pt x="582" y="1001"/>
                          <a:pt x="584" y="1001"/>
                        </a:cubicBezTo>
                        <a:cubicBezTo>
                          <a:pt x="589" y="1000"/>
                          <a:pt x="601" y="993"/>
                          <a:pt x="604" y="1000"/>
                        </a:cubicBezTo>
                        <a:cubicBezTo>
                          <a:pt x="607" y="1007"/>
                          <a:pt x="575" y="1018"/>
                          <a:pt x="574" y="1015"/>
                        </a:cubicBezTo>
                        <a:cubicBezTo>
                          <a:pt x="576" y="1020"/>
                          <a:pt x="595" y="1020"/>
                          <a:pt x="597" y="1019"/>
                        </a:cubicBezTo>
                        <a:cubicBezTo>
                          <a:pt x="590" y="1025"/>
                          <a:pt x="580" y="1019"/>
                          <a:pt x="574" y="1022"/>
                        </a:cubicBezTo>
                        <a:cubicBezTo>
                          <a:pt x="560" y="1029"/>
                          <a:pt x="577" y="1029"/>
                          <a:pt x="578" y="1032"/>
                        </a:cubicBezTo>
                        <a:cubicBezTo>
                          <a:pt x="579" y="1035"/>
                          <a:pt x="570" y="1035"/>
                          <a:pt x="569" y="1036"/>
                        </a:cubicBezTo>
                        <a:cubicBezTo>
                          <a:pt x="567" y="1037"/>
                          <a:pt x="579" y="1036"/>
                          <a:pt x="580" y="1035"/>
                        </a:cubicBezTo>
                        <a:cubicBezTo>
                          <a:pt x="585" y="1033"/>
                          <a:pt x="586" y="1029"/>
                          <a:pt x="590" y="1027"/>
                        </a:cubicBezTo>
                        <a:cubicBezTo>
                          <a:pt x="602" y="1021"/>
                          <a:pt x="609" y="1016"/>
                          <a:pt x="620" y="1008"/>
                        </a:cubicBezTo>
                        <a:cubicBezTo>
                          <a:pt x="632" y="1000"/>
                          <a:pt x="659" y="986"/>
                          <a:pt x="672" y="997"/>
                        </a:cubicBezTo>
                        <a:cubicBezTo>
                          <a:pt x="675" y="1000"/>
                          <a:pt x="642" y="997"/>
                          <a:pt x="647" y="1003"/>
                        </a:cubicBezTo>
                        <a:cubicBezTo>
                          <a:pt x="650" y="1006"/>
                          <a:pt x="659" y="1002"/>
                          <a:pt x="661" y="1005"/>
                        </a:cubicBezTo>
                        <a:cubicBezTo>
                          <a:pt x="662" y="1008"/>
                          <a:pt x="641" y="1005"/>
                          <a:pt x="639" y="1006"/>
                        </a:cubicBezTo>
                        <a:cubicBezTo>
                          <a:pt x="629" y="1007"/>
                          <a:pt x="623" y="1015"/>
                          <a:pt x="615" y="1020"/>
                        </a:cubicBezTo>
                        <a:cubicBezTo>
                          <a:pt x="612" y="1023"/>
                          <a:pt x="579" y="1045"/>
                          <a:pt x="577" y="1041"/>
                        </a:cubicBezTo>
                        <a:cubicBezTo>
                          <a:pt x="577" y="1043"/>
                          <a:pt x="587" y="1043"/>
                          <a:pt x="587" y="1045"/>
                        </a:cubicBezTo>
                        <a:cubicBezTo>
                          <a:pt x="586" y="1044"/>
                          <a:pt x="580" y="1051"/>
                          <a:pt x="583" y="1050"/>
                        </a:cubicBezTo>
                        <a:cubicBezTo>
                          <a:pt x="588" y="1048"/>
                          <a:pt x="622" y="1040"/>
                          <a:pt x="622" y="1044"/>
                        </a:cubicBezTo>
                        <a:cubicBezTo>
                          <a:pt x="623" y="1048"/>
                          <a:pt x="609" y="1053"/>
                          <a:pt x="606" y="1053"/>
                        </a:cubicBezTo>
                        <a:cubicBezTo>
                          <a:pt x="601" y="1054"/>
                          <a:pt x="597" y="1050"/>
                          <a:pt x="591" y="1052"/>
                        </a:cubicBezTo>
                        <a:cubicBezTo>
                          <a:pt x="590" y="1052"/>
                          <a:pt x="585" y="1059"/>
                          <a:pt x="585" y="1059"/>
                        </a:cubicBezTo>
                        <a:cubicBezTo>
                          <a:pt x="590" y="1061"/>
                          <a:pt x="590" y="1054"/>
                          <a:pt x="593" y="1055"/>
                        </a:cubicBezTo>
                        <a:cubicBezTo>
                          <a:pt x="593" y="1055"/>
                          <a:pt x="599" y="1060"/>
                          <a:pt x="601" y="1061"/>
                        </a:cubicBezTo>
                        <a:cubicBezTo>
                          <a:pt x="607" y="1065"/>
                          <a:pt x="592" y="1072"/>
                          <a:pt x="612" y="1064"/>
                        </a:cubicBezTo>
                        <a:cubicBezTo>
                          <a:pt x="617" y="1062"/>
                          <a:pt x="621" y="1055"/>
                          <a:pt x="629" y="1055"/>
                        </a:cubicBezTo>
                        <a:cubicBezTo>
                          <a:pt x="631" y="1054"/>
                          <a:pt x="656" y="1059"/>
                          <a:pt x="655" y="1061"/>
                        </a:cubicBezTo>
                        <a:cubicBezTo>
                          <a:pt x="654" y="1063"/>
                          <a:pt x="626" y="1061"/>
                          <a:pt x="620" y="1064"/>
                        </a:cubicBezTo>
                        <a:cubicBezTo>
                          <a:pt x="619" y="1064"/>
                          <a:pt x="604" y="1077"/>
                          <a:pt x="603" y="1076"/>
                        </a:cubicBezTo>
                        <a:cubicBezTo>
                          <a:pt x="603" y="1077"/>
                          <a:pt x="612" y="1078"/>
                          <a:pt x="612" y="1078"/>
                        </a:cubicBezTo>
                        <a:cubicBezTo>
                          <a:pt x="612" y="1078"/>
                          <a:pt x="612" y="1077"/>
                          <a:pt x="612" y="1078"/>
                        </a:cubicBezTo>
                        <a:cubicBezTo>
                          <a:pt x="612" y="1078"/>
                          <a:pt x="612" y="1078"/>
                          <a:pt x="612" y="1078"/>
                        </a:cubicBezTo>
                        <a:cubicBezTo>
                          <a:pt x="612" y="1080"/>
                          <a:pt x="612" y="1084"/>
                          <a:pt x="611" y="1083"/>
                        </a:cubicBezTo>
                        <a:cubicBezTo>
                          <a:pt x="613" y="1087"/>
                          <a:pt x="606" y="1086"/>
                          <a:pt x="611" y="1092"/>
                        </a:cubicBezTo>
                        <a:cubicBezTo>
                          <a:pt x="616" y="1098"/>
                          <a:pt x="616" y="1096"/>
                          <a:pt x="621" y="1096"/>
                        </a:cubicBezTo>
                        <a:cubicBezTo>
                          <a:pt x="634" y="1090"/>
                          <a:pt x="634" y="1090"/>
                          <a:pt x="634" y="1090"/>
                        </a:cubicBezTo>
                        <a:cubicBezTo>
                          <a:pt x="644" y="1093"/>
                          <a:pt x="617" y="1104"/>
                          <a:pt x="617" y="1105"/>
                        </a:cubicBezTo>
                        <a:cubicBezTo>
                          <a:pt x="610" y="1111"/>
                          <a:pt x="613" y="1107"/>
                          <a:pt x="612" y="1115"/>
                        </a:cubicBezTo>
                        <a:cubicBezTo>
                          <a:pt x="611" y="1119"/>
                          <a:pt x="611" y="1132"/>
                          <a:pt x="617" y="1133"/>
                        </a:cubicBezTo>
                        <a:cubicBezTo>
                          <a:pt x="623" y="1133"/>
                          <a:pt x="624" y="1118"/>
                          <a:pt x="628" y="1112"/>
                        </a:cubicBezTo>
                        <a:cubicBezTo>
                          <a:pt x="629" y="1111"/>
                          <a:pt x="636" y="1102"/>
                          <a:pt x="637" y="1102"/>
                        </a:cubicBezTo>
                        <a:cubicBezTo>
                          <a:pt x="646" y="1099"/>
                          <a:pt x="636" y="1108"/>
                          <a:pt x="640" y="1109"/>
                        </a:cubicBezTo>
                        <a:cubicBezTo>
                          <a:pt x="662" y="1114"/>
                          <a:pt x="639" y="1086"/>
                          <a:pt x="643" y="1084"/>
                        </a:cubicBezTo>
                        <a:cubicBezTo>
                          <a:pt x="654" y="1079"/>
                          <a:pt x="648" y="1091"/>
                          <a:pt x="651" y="1095"/>
                        </a:cubicBezTo>
                        <a:cubicBezTo>
                          <a:pt x="654" y="1099"/>
                          <a:pt x="656" y="1102"/>
                          <a:pt x="660" y="1104"/>
                        </a:cubicBezTo>
                        <a:cubicBezTo>
                          <a:pt x="664" y="1105"/>
                          <a:pt x="671" y="1097"/>
                          <a:pt x="672" y="1099"/>
                        </a:cubicBezTo>
                        <a:cubicBezTo>
                          <a:pt x="674" y="1102"/>
                          <a:pt x="670" y="1111"/>
                          <a:pt x="672" y="1115"/>
                        </a:cubicBezTo>
                        <a:cubicBezTo>
                          <a:pt x="673" y="1118"/>
                          <a:pt x="683" y="1122"/>
                          <a:pt x="683" y="1124"/>
                        </a:cubicBezTo>
                        <a:cubicBezTo>
                          <a:pt x="680" y="1129"/>
                          <a:pt x="666" y="1114"/>
                          <a:pt x="662" y="1122"/>
                        </a:cubicBezTo>
                        <a:cubicBezTo>
                          <a:pt x="658" y="1131"/>
                          <a:pt x="674" y="1129"/>
                          <a:pt x="670" y="1134"/>
                        </a:cubicBezTo>
                        <a:cubicBezTo>
                          <a:pt x="671" y="1133"/>
                          <a:pt x="624" y="1136"/>
                          <a:pt x="631" y="1146"/>
                        </a:cubicBezTo>
                        <a:cubicBezTo>
                          <a:pt x="634" y="1150"/>
                          <a:pt x="641" y="1141"/>
                          <a:pt x="644" y="1144"/>
                        </a:cubicBezTo>
                        <a:cubicBezTo>
                          <a:pt x="644" y="1143"/>
                          <a:pt x="622" y="1156"/>
                          <a:pt x="632" y="1161"/>
                        </a:cubicBezTo>
                        <a:cubicBezTo>
                          <a:pt x="632" y="1161"/>
                          <a:pt x="658" y="1148"/>
                          <a:pt x="657" y="1156"/>
                        </a:cubicBezTo>
                        <a:cubicBezTo>
                          <a:pt x="656" y="1161"/>
                          <a:pt x="643" y="1157"/>
                          <a:pt x="641" y="1159"/>
                        </a:cubicBezTo>
                        <a:cubicBezTo>
                          <a:pt x="640" y="1161"/>
                          <a:pt x="649" y="1160"/>
                          <a:pt x="649" y="1161"/>
                        </a:cubicBezTo>
                        <a:cubicBezTo>
                          <a:pt x="650" y="1161"/>
                          <a:pt x="640" y="1163"/>
                          <a:pt x="643" y="1166"/>
                        </a:cubicBezTo>
                        <a:cubicBezTo>
                          <a:pt x="645" y="1168"/>
                          <a:pt x="662" y="1168"/>
                          <a:pt x="662" y="1168"/>
                        </a:cubicBezTo>
                        <a:cubicBezTo>
                          <a:pt x="660" y="1175"/>
                          <a:pt x="642" y="1168"/>
                          <a:pt x="641" y="1173"/>
                        </a:cubicBezTo>
                        <a:cubicBezTo>
                          <a:pt x="639" y="1180"/>
                          <a:pt x="667" y="1174"/>
                          <a:pt x="669" y="1175"/>
                        </a:cubicBezTo>
                        <a:cubicBezTo>
                          <a:pt x="671" y="1176"/>
                          <a:pt x="655" y="1182"/>
                          <a:pt x="656" y="1185"/>
                        </a:cubicBezTo>
                        <a:cubicBezTo>
                          <a:pt x="658" y="1192"/>
                          <a:pt x="678" y="1181"/>
                          <a:pt x="679" y="1183"/>
                        </a:cubicBezTo>
                        <a:cubicBezTo>
                          <a:pt x="680" y="1185"/>
                          <a:pt x="665" y="1195"/>
                          <a:pt x="667" y="1195"/>
                        </a:cubicBezTo>
                        <a:cubicBezTo>
                          <a:pt x="668" y="1196"/>
                          <a:pt x="671" y="1194"/>
                          <a:pt x="673" y="1192"/>
                        </a:cubicBezTo>
                        <a:cubicBezTo>
                          <a:pt x="669" y="1195"/>
                          <a:pt x="664" y="1207"/>
                          <a:pt x="666" y="1211"/>
                        </a:cubicBezTo>
                        <a:cubicBezTo>
                          <a:pt x="668" y="1214"/>
                          <a:pt x="693" y="1222"/>
                          <a:pt x="693" y="1220"/>
                        </a:cubicBezTo>
                        <a:cubicBezTo>
                          <a:pt x="693" y="1220"/>
                          <a:pt x="686" y="1231"/>
                          <a:pt x="692" y="1229"/>
                        </a:cubicBezTo>
                        <a:cubicBezTo>
                          <a:pt x="695" y="1229"/>
                          <a:pt x="702" y="1215"/>
                          <a:pt x="703" y="1226"/>
                        </a:cubicBezTo>
                        <a:cubicBezTo>
                          <a:pt x="703" y="1228"/>
                          <a:pt x="697" y="1237"/>
                          <a:pt x="696" y="1236"/>
                        </a:cubicBezTo>
                        <a:cubicBezTo>
                          <a:pt x="700" y="1237"/>
                          <a:pt x="703" y="1232"/>
                          <a:pt x="706" y="1233"/>
                        </a:cubicBezTo>
                        <a:cubicBezTo>
                          <a:pt x="709" y="1233"/>
                          <a:pt x="699" y="1240"/>
                          <a:pt x="700" y="1241"/>
                        </a:cubicBezTo>
                        <a:cubicBezTo>
                          <a:pt x="702" y="1241"/>
                          <a:pt x="703" y="1241"/>
                          <a:pt x="705" y="1241"/>
                        </a:cubicBezTo>
                        <a:cubicBezTo>
                          <a:pt x="704" y="1244"/>
                          <a:pt x="704" y="1245"/>
                          <a:pt x="702" y="1247"/>
                        </a:cubicBezTo>
                        <a:cubicBezTo>
                          <a:pt x="703" y="1248"/>
                          <a:pt x="711" y="1247"/>
                          <a:pt x="710" y="1249"/>
                        </a:cubicBezTo>
                        <a:cubicBezTo>
                          <a:pt x="709" y="1252"/>
                          <a:pt x="703" y="1249"/>
                          <a:pt x="701" y="1251"/>
                        </a:cubicBezTo>
                        <a:cubicBezTo>
                          <a:pt x="698" y="1255"/>
                          <a:pt x="720" y="1248"/>
                          <a:pt x="721" y="1252"/>
                        </a:cubicBezTo>
                        <a:cubicBezTo>
                          <a:pt x="723" y="1255"/>
                          <a:pt x="717" y="1255"/>
                          <a:pt x="715" y="1256"/>
                        </a:cubicBezTo>
                        <a:cubicBezTo>
                          <a:pt x="713" y="1257"/>
                          <a:pt x="720" y="1259"/>
                          <a:pt x="719" y="1261"/>
                        </a:cubicBezTo>
                        <a:cubicBezTo>
                          <a:pt x="718" y="1261"/>
                          <a:pt x="717" y="1262"/>
                          <a:pt x="716" y="1263"/>
                        </a:cubicBezTo>
                        <a:cubicBezTo>
                          <a:pt x="715" y="1272"/>
                          <a:pt x="731" y="1257"/>
                          <a:pt x="732" y="1262"/>
                        </a:cubicBezTo>
                        <a:cubicBezTo>
                          <a:pt x="733" y="1264"/>
                          <a:pt x="725" y="1268"/>
                          <a:pt x="727" y="1269"/>
                        </a:cubicBezTo>
                        <a:cubicBezTo>
                          <a:pt x="729" y="1272"/>
                          <a:pt x="736" y="1265"/>
                          <a:pt x="737" y="1268"/>
                        </a:cubicBezTo>
                        <a:cubicBezTo>
                          <a:pt x="736" y="1270"/>
                          <a:pt x="735" y="1272"/>
                          <a:pt x="734" y="1274"/>
                        </a:cubicBezTo>
                        <a:cubicBezTo>
                          <a:pt x="736" y="1275"/>
                          <a:pt x="738" y="1275"/>
                          <a:pt x="740" y="1276"/>
                        </a:cubicBezTo>
                        <a:cubicBezTo>
                          <a:pt x="740" y="1277"/>
                          <a:pt x="733" y="1280"/>
                          <a:pt x="734" y="1281"/>
                        </a:cubicBezTo>
                        <a:cubicBezTo>
                          <a:pt x="739" y="1283"/>
                          <a:pt x="745" y="1278"/>
                          <a:pt x="749" y="1278"/>
                        </a:cubicBezTo>
                        <a:cubicBezTo>
                          <a:pt x="752" y="1279"/>
                          <a:pt x="762" y="1283"/>
                          <a:pt x="762" y="1283"/>
                        </a:cubicBezTo>
                        <a:cubicBezTo>
                          <a:pt x="760" y="1283"/>
                          <a:pt x="792" y="1269"/>
                          <a:pt x="791" y="1271"/>
                        </a:cubicBezTo>
                        <a:cubicBezTo>
                          <a:pt x="793" y="1268"/>
                          <a:pt x="784" y="1268"/>
                          <a:pt x="785" y="1264"/>
                        </a:cubicBezTo>
                        <a:cubicBezTo>
                          <a:pt x="785" y="1263"/>
                          <a:pt x="797" y="1259"/>
                          <a:pt x="797" y="1261"/>
                        </a:cubicBezTo>
                        <a:cubicBezTo>
                          <a:pt x="797" y="1262"/>
                          <a:pt x="798" y="1276"/>
                          <a:pt x="795" y="1274"/>
                        </a:cubicBezTo>
                        <a:cubicBezTo>
                          <a:pt x="802" y="1278"/>
                          <a:pt x="801" y="1264"/>
                          <a:pt x="803" y="1265"/>
                        </a:cubicBezTo>
                        <a:cubicBezTo>
                          <a:pt x="803" y="1265"/>
                          <a:pt x="811" y="1268"/>
                          <a:pt x="812" y="1268"/>
                        </a:cubicBezTo>
                        <a:cubicBezTo>
                          <a:pt x="812" y="1267"/>
                          <a:pt x="812" y="1267"/>
                          <a:pt x="812" y="1267"/>
                        </a:cubicBezTo>
                        <a:cubicBezTo>
                          <a:pt x="812" y="1267"/>
                          <a:pt x="812" y="1267"/>
                          <a:pt x="812" y="1268"/>
                        </a:cubicBezTo>
                        <a:cubicBezTo>
                          <a:pt x="811" y="1271"/>
                          <a:pt x="796" y="1294"/>
                          <a:pt x="802" y="1294"/>
                        </a:cubicBezTo>
                        <a:cubicBezTo>
                          <a:pt x="808" y="1294"/>
                          <a:pt x="805" y="1283"/>
                          <a:pt x="815" y="1288"/>
                        </a:cubicBezTo>
                        <a:cubicBezTo>
                          <a:pt x="822" y="1292"/>
                          <a:pt x="813" y="1295"/>
                          <a:pt x="814" y="1298"/>
                        </a:cubicBezTo>
                        <a:cubicBezTo>
                          <a:pt x="815" y="1301"/>
                          <a:pt x="826" y="1288"/>
                          <a:pt x="828" y="1288"/>
                        </a:cubicBezTo>
                        <a:cubicBezTo>
                          <a:pt x="829" y="1288"/>
                          <a:pt x="819" y="1304"/>
                          <a:pt x="819" y="1306"/>
                        </a:cubicBezTo>
                        <a:cubicBezTo>
                          <a:pt x="820" y="1310"/>
                          <a:pt x="837" y="1283"/>
                          <a:pt x="829" y="1303"/>
                        </a:cubicBezTo>
                        <a:cubicBezTo>
                          <a:pt x="828" y="1308"/>
                          <a:pt x="816" y="1313"/>
                          <a:pt x="825" y="1318"/>
                        </a:cubicBezTo>
                        <a:cubicBezTo>
                          <a:pt x="833" y="1323"/>
                          <a:pt x="834" y="1308"/>
                          <a:pt x="839" y="1307"/>
                        </a:cubicBezTo>
                        <a:cubicBezTo>
                          <a:pt x="848" y="1305"/>
                          <a:pt x="839" y="1310"/>
                          <a:pt x="844" y="1312"/>
                        </a:cubicBezTo>
                        <a:cubicBezTo>
                          <a:pt x="848" y="1314"/>
                          <a:pt x="866" y="1316"/>
                          <a:pt x="868" y="1315"/>
                        </a:cubicBezTo>
                        <a:cubicBezTo>
                          <a:pt x="886" y="1306"/>
                          <a:pt x="860" y="1305"/>
                          <a:pt x="859" y="1306"/>
                        </a:cubicBezTo>
                        <a:cubicBezTo>
                          <a:pt x="860" y="1304"/>
                          <a:pt x="861" y="1303"/>
                          <a:pt x="862" y="1301"/>
                        </a:cubicBezTo>
                        <a:cubicBezTo>
                          <a:pt x="861" y="1297"/>
                          <a:pt x="839" y="1299"/>
                          <a:pt x="841" y="1295"/>
                        </a:cubicBezTo>
                        <a:cubicBezTo>
                          <a:pt x="840" y="1297"/>
                          <a:pt x="858" y="1292"/>
                          <a:pt x="857" y="1290"/>
                        </a:cubicBezTo>
                        <a:cubicBezTo>
                          <a:pt x="857" y="1290"/>
                          <a:pt x="857" y="1290"/>
                          <a:pt x="857" y="1290"/>
                        </a:cubicBezTo>
                        <a:cubicBezTo>
                          <a:pt x="857" y="1290"/>
                          <a:pt x="857" y="1290"/>
                          <a:pt x="857" y="1290"/>
                        </a:cubicBezTo>
                        <a:cubicBezTo>
                          <a:pt x="860" y="1292"/>
                          <a:pt x="879" y="1302"/>
                          <a:pt x="876" y="1296"/>
                        </a:cubicBezTo>
                        <a:cubicBezTo>
                          <a:pt x="873" y="1295"/>
                          <a:pt x="872" y="1294"/>
                          <a:pt x="870" y="1292"/>
                        </a:cubicBezTo>
                        <a:cubicBezTo>
                          <a:pt x="871" y="1289"/>
                          <a:pt x="878" y="1294"/>
                          <a:pt x="880" y="1292"/>
                        </a:cubicBezTo>
                        <a:cubicBezTo>
                          <a:pt x="885" y="1285"/>
                          <a:pt x="861" y="1289"/>
                          <a:pt x="863" y="1282"/>
                        </a:cubicBezTo>
                        <a:cubicBezTo>
                          <a:pt x="864" y="1275"/>
                          <a:pt x="880" y="1284"/>
                          <a:pt x="880" y="1278"/>
                        </a:cubicBezTo>
                        <a:cubicBezTo>
                          <a:pt x="881" y="1271"/>
                          <a:pt x="862" y="1276"/>
                          <a:pt x="859" y="1274"/>
                        </a:cubicBezTo>
                        <a:cubicBezTo>
                          <a:pt x="859" y="1274"/>
                          <a:pt x="879" y="1265"/>
                          <a:pt x="880" y="1266"/>
                        </a:cubicBezTo>
                        <a:cubicBezTo>
                          <a:pt x="879" y="1265"/>
                          <a:pt x="865" y="1264"/>
                          <a:pt x="869" y="1261"/>
                        </a:cubicBezTo>
                        <a:cubicBezTo>
                          <a:pt x="872" y="1257"/>
                          <a:pt x="885" y="1267"/>
                          <a:pt x="890" y="1261"/>
                        </a:cubicBezTo>
                        <a:cubicBezTo>
                          <a:pt x="895" y="1253"/>
                          <a:pt x="884" y="1256"/>
                          <a:pt x="882" y="1255"/>
                        </a:cubicBezTo>
                        <a:cubicBezTo>
                          <a:pt x="881" y="1253"/>
                          <a:pt x="869" y="1255"/>
                          <a:pt x="879" y="1250"/>
                        </a:cubicBezTo>
                        <a:cubicBezTo>
                          <a:pt x="883" y="1248"/>
                          <a:pt x="889" y="1254"/>
                          <a:pt x="894" y="1250"/>
                        </a:cubicBezTo>
                        <a:cubicBezTo>
                          <a:pt x="896" y="1248"/>
                          <a:pt x="881" y="1246"/>
                          <a:pt x="880" y="1243"/>
                        </a:cubicBezTo>
                        <a:cubicBezTo>
                          <a:pt x="880" y="1242"/>
                          <a:pt x="892" y="1243"/>
                          <a:pt x="894" y="1240"/>
                        </a:cubicBezTo>
                        <a:cubicBezTo>
                          <a:pt x="893" y="1242"/>
                          <a:pt x="891" y="1230"/>
                          <a:pt x="891" y="1230"/>
                        </a:cubicBezTo>
                        <a:cubicBezTo>
                          <a:pt x="891" y="1222"/>
                          <a:pt x="897" y="1224"/>
                          <a:pt x="893" y="1218"/>
                        </a:cubicBezTo>
                        <a:cubicBezTo>
                          <a:pt x="893" y="1217"/>
                          <a:pt x="874" y="1212"/>
                          <a:pt x="876" y="1208"/>
                        </a:cubicBezTo>
                        <a:cubicBezTo>
                          <a:pt x="879" y="1204"/>
                          <a:pt x="888" y="1215"/>
                          <a:pt x="889" y="1209"/>
                        </a:cubicBezTo>
                        <a:cubicBezTo>
                          <a:pt x="890" y="1203"/>
                          <a:pt x="873" y="1205"/>
                          <a:pt x="871" y="1203"/>
                        </a:cubicBezTo>
                        <a:cubicBezTo>
                          <a:pt x="866" y="1196"/>
                          <a:pt x="878" y="1198"/>
                          <a:pt x="878" y="1197"/>
                        </a:cubicBezTo>
                        <a:cubicBezTo>
                          <a:pt x="874" y="1201"/>
                          <a:pt x="892" y="1192"/>
                          <a:pt x="887" y="1194"/>
                        </a:cubicBezTo>
                        <a:cubicBezTo>
                          <a:pt x="887" y="1194"/>
                          <a:pt x="891" y="1190"/>
                          <a:pt x="893" y="1190"/>
                        </a:cubicBezTo>
                        <a:cubicBezTo>
                          <a:pt x="896" y="1189"/>
                          <a:pt x="900" y="1195"/>
                          <a:pt x="905" y="1193"/>
                        </a:cubicBezTo>
                        <a:cubicBezTo>
                          <a:pt x="924" y="1188"/>
                          <a:pt x="896" y="1185"/>
                          <a:pt x="899" y="1180"/>
                        </a:cubicBezTo>
                        <a:cubicBezTo>
                          <a:pt x="900" y="1177"/>
                          <a:pt x="912" y="1184"/>
                          <a:pt x="912" y="1183"/>
                        </a:cubicBezTo>
                        <a:cubicBezTo>
                          <a:pt x="910" y="1180"/>
                          <a:pt x="905" y="1179"/>
                          <a:pt x="905" y="1175"/>
                        </a:cubicBezTo>
                        <a:cubicBezTo>
                          <a:pt x="904" y="1174"/>
                          <a:pt x="918" y="1182"/>
                          <a:pt x="919" y="1181"/>
                        </a:cubicBezTo>
                        <a:cubicBezTo>
                          <a:pt x="922" y="1178"/>
                          <a:pt x="907" y="1170"/>
                          <a:pt x="908" y="1166"/>
                        </a:cubicBezTo>
                        <a:cubicBezTo>
                          <a:pt x="912" y="1157"/>
                          <a:pt x="934" y="1165"/>
                          <a:pt x="938" y="1161"/>
                        </a:cubicBezTo>
                        <a:cubicBezTo>
                          <a:pt x="941" y="1157"/>
                          <a:pt x="914" y="1154"/>
                          <a:pt x="916" y="1150"/>
                        </a:cubicBezTo>
                        <a:cubicBezTo>
                          <a:pt x="918" y="1146"/>
                          <a:pt x="937" y="1157"/>
                          <a:pt x="941" y="1155"/>
                        </a:cubicBezTo>
                        <a:cubicBezTo>
                          <a:pt x="953" y="1149"/>
                          <a:pt x="940" y="1146"/>
                          <a:pt x="940" y="1141"/>
                        </a:cubicBezTo>
                        <a:cubicBezTo>
                          <a:pt x="940" y="1135"/>
                          <a:pt x="947" y="1138"/>
                          <a:pt x="939" y="1134"/>
                        </a:cubicBezTo>
                        <a:cubicBezTo>
                          <a:pt x="937" y="1133"/>
                          <a:pt x="916" y="1136"/>
                          <a:pt x="919" y="1127"/>
                        </a:cubicBezTo>
                        <a:cubicBezTo>
                          <a:pt x="923" y="1116"/>
                          <a:pt x="956" y="1135"/>
                          <a:pt x="945" y="1110"/>
                        </a:cubicBezTo>
                        <a:cubicBezTo>
                          <a:pt x="943" y="1104"/>
                          <a:pt x="925" y="1096"/>
                          <a:pt x="932" y="1089"/>
                        </a:cubicBezTo>
                        <a:cubicBezTo>
                          <a:pt x="935" y="1085"/>
                          <a:pt x="950" y="1094"/>
                          <a:pt x="956" y="1091"/>
                        </a:cubicBezTo>
                        <a:cubicBezTo>
                          <a:pt x="963" y="1089"/>
                          <a:pt x="964" y="1078"/>
                          <a:pt x="964" y="1074"/>
                        </a:cubicBezTo>
                        <a:cubicBezTo>
                          <a:pt x="965" y="1067"/>
                          <a:pt x="954" y="1075"/>
                          <a:pt x="962" y="1066"/>
                        </a:cubicBezTo>
                        <a:cubicBezTo>
                          <a:pt x="960" y="1068"/>
                          <a:pt x="975" y="1063"/>
                          <a:pt x="975" y="1063"/>
                        </a:cubicBezTo>
                        <a:cubicBezTo>
                          <a:pt x="965" y="1067"/>
                          <a:pt x="992" y="1062"/>
                          <a:pt x="983" y="1062"/>
                        </a:cubicBezTo>
                        <a:cubicBezTo>
                          <a:pt x="982" y="1062"/>
                          <a:pt x="979" y="1057"/>
                          <a:pt x="982" y="1057"/>
                        </a:cubicBezTo>
                        <a:cubicBezTo>
                          <a:pt x="993" y="1057"/>
                          <a:pt x="990" y="1071"/>
                          <a:pt x="1000" y="1061"/>
                        </a:cubicBezTo>
                        <a:cubicBezTo>
                          <a:pt x="1001" y="1060"/>
                          <a:pt x="1016" y="1063"/>
                          <a:pt x="1016" y="1055"/>
                        </a:cubicBezTo>
                        <a:cubicBezTo>
                          <a:pt x="1017" y="1049"/>
                          <a:pt x="1006" y="1053"/>
                          <a:pt x="1009" y="1044"/>
                        </a:cubicBezTo>
                        <a:cubicBezTo>
                          <a:pt x="1010" y="1042"/>
                          <a:pt x="1019" y="1044"/>
                          <a:pt x="1020" y="1042"/>
                        </a:cubicBezTo>
                        <a:cubicBezTo>
                          <a:pt x="1023" y="1038"/>
                          <a:pt x="1020" y="1036"/>
                          <a:pt x="1021" y="1033"/>
                        </a:cubicBezTo>
                        <a:cubicBezTo>
                          <a:pt x="1023" y="1028"/>
                          <a:pt x="1011" y="1031"/>
                          <a:pt x="1025" y="1026"/>
                        </a:cubicBezTo>
                        <a:cubicBezTo>
                          <a:pt x="1027" y="1025"/>
                          <a:pt x="1043" y="1026"/>
                          <a:pt x="1045" y="1030"/>
                        </a:cubicBezTo>
                        <a:cubicBezTo>
                          <a:pt x="1048" y="1038"/>
                          <a:pt x="1023" y="1039"/>
                          <a:pt x="1031" y="1049"/>
                        </a:cubicBezTo>
                        <a:cubicBezTo>
                          <a:pt x="1040" y="1062"/>
                          <a:pt x="1049" y="1041"/>
                          <a:pt x="1050" y="1042"/>
                        </a:cubicBezTo>
                        <a:cubicBezTo>
                          <a:pt x="1051" y="1043"/>
                          <a:pt x="1049" y="1049"/>
                          <a:pt x="1050" y="1050"/>
                        </a:cubicBezTo>
                        <a:cubicBezTo>
                          <a:pt x="1052" y="1051"/>
                          <a:pt x="1062" y="1042"/>
                          <a:pt x="1065" y="1042"/>
                        </a:cubicBezTo>
                        <a:cubicBezTo>
                          <a:pt x="1071" y="1041"/>
                          <a:pt x="1069" y="1050"/>
                          <a:pt x="1077" y="1048"/>
                        </a:cubicBezTo>
                        <a:cubicBezTo>
                          <a:pt x="1093" y="1044"/>
                          <a:pt x="1083" y="1031"/>
                          <a:pt x="1083" y="1025"/>
                        </a:cubicBezTo>
                        <a:cubicBezTo>
                          <a:pt x="1083" y="1024"/>
                          <a:pt x="1102" y="1037"/>
                          <a:pt x="1104" y="1032"/>
                        </a:cubicBezTo>
                        <a:cubicBezTo>
                          <a:pt x="1106" y="1029"/>
                          <a:pt x="1100" y="1028"/>
                          <a:pt x="1103" y="1025"/>
                        </a:cubicBezTo>
                        <a:cubicBezTo>
                          <a:pt x="1105" y="1022"/>
                          <a:pt x="1109" y="1031"/>
                          <a:pt x="1114" y="1029"/>
                        </a:cubicBezTo>
                        <a:cubicBezTo>
                          <a:pt x="1118" y="1027"/>
                          <a:pt x="1122" y="1020"/>
                          <a:pt x="1124" y="1017"/>
                        </a:cubicBezTo>
                        <a:cubicBezTo>
                          <a:pt x="1124" y="1017"/>
                          <a:pt x="1121" y="1013"/>
                          <a:pt x="1124" y="1010"/>
                        </a:cubicBezTo>
                        <a:cubicBezTo>
                          <a:pt x="1129" y="1005"/>
                          <a:pt x="1129" y="1016"/>
                          <a:pt x="1131" y="1014"/>
                        </a:cubicBezTo>
                        <a:cubicBezTo>
                          <a:pt x="1135" y="1009"/>
                          <a:pt x="1135" y="1001"/>
                          <a:pt x="1140" y="996"/>
                        </a:cubicBezTo>
                        <a:cubicBezTo>
                          <a:pt x="1144" y="991"/>
                          <a:pt x="1147" y="991"/>
                          <a:pt x="1148" y="987"/>
                        </a:cubicBezTo>
                        <a:cubicBezTo>
                          <a:pt x="1151" y="981"/>
                          <a:pt x="1152" y="979"/>
                          <a:pt x="1156" y="971"/>
                        </a:cubicBezTo>
                        <a:cubicBezTo>
                          <a:pt x="1164" y="959"/>
                          <a:pt x="1172" y="960"/>
                          <a:pt x="1185" y="951"/>
                        </a:cubicBezTo>
                        <a:cubicBezTo>
                          <a:pt x="1201" y="939"/>
                          <a:pt x="1182" y="942"/>
                          <a:pt x="1183" y="936"/>
                        </a:cubicBezTo>
                        <a:cubicBezTo>
                          <a:pt x="1183" y="936"/>
                          <a:pt x="1189" y="933"/>
                          <a:pt x="1188" y="932"/>
                        </a:cubicBezTo>
                        <a:cubicBezTo>
                          <a:pt x="1188" y="932"/>
                          <a:pt x="1183" y="924"/>
                          <a:pt x="1183" y="926"/>
                        </a:cubicBezTo>
                        <a:cubicBezTo>
                          <a:pt x="1183" y="927"/>
                          <a:pt x="1179" y="913"/>
                          <a:pt x="1183" y="915"/>
                        </a:cubicBezTo>
                        <a:cubicBezTo>
                          <a:pt x="1189" y="917"/>
                          <a:pt x="1191" y="927"/>
                          <a:pt x="1196" y="930"/>
                        </a:cubicBezTo>
                        <a:cubicBezTo>
                          <a:pt x="1198" y="932"/>
                          <a:pt x="1211" y="934"/>
                          <a:pt x="1211" y="934"/>
                        </a:cubicBezTo>
                        <a:cubicBezTo>
                          <a:pt x="1213" y="938"/>
                          <a:pt x="1206" y="937"/>
                          <a:pt x="1207" y="940"/>
                        </a:cubicBezTo>
                        <a:cubicBezTo>
                          <a:pt x="1207" y="945"/>
                          <a:pt x="1225" y="943"/>
                          <a:pt x="1228" y="942"/>
                        </a:cubicBezTo>
                        <a:cubicBezTo>
                          <a:pt x="1236" y="937"/>
                          <a:pt x="1229" y="939"/>
                          <a:pt x="1230" y="934"/>
                        </a:cubicBezTo>
                        <a:cubicBezTo>
                          <a:pt x="1232" y="929"/>
                          <a:pt x="1249" y="943"/>
                          <a:pt x="1250" y="939"/>
                        </a:cubicBezTo>
                        <a:cubicBezTo>
                          <a:pt x="1252" y="936"/>
                          <a:pt x="1246" y="936"/>
                          <a:pt x="1246" y="933"/>
                        </a:cubicBezTo>
                        <a:cubicBezTo>
                          <a:pt x="1245" y="926"/>
                          <a:pt x="1260" y="927"/>
                          <a:pt x="1261" y="928"/>
                        </a:cubicBezTo>
                        <a:cubicBezTo>
                          <a:pt x="1265" y="928"/>
                          <a:pt x="1268" y="934"/>
                          <a:pt x="1273" y="934"/>
                        </a:cubicBezTo>
                        <a:cubicBezTo>
                          <a:pt x="1273" y="934"/>
                          <a:pt x="1278" y="927"/>
                          <a:pt x="1280" y="926"/>
                        </a:cubicBezTo>
                        <a:cubicBezTo>
                          <a:pt x="1284" y="925"/>
                          <a:pt x="1286" y="930"/>
                          <a:pt x="1292" y="929"/>
                        </a:cubicBezTo>
                        <a:cubicBezTo>
                          <a:pt x="1297" y="928"/>
                          <a:pt x="1301" y="923"/>
                          <a:pt x="1306" y="922"/>
                        </a:cubicBezTo>
                        <a:cubicBezTo>
                          <a:pt x="1317" y="918"/>
                          <a:pt x="1324" y="921"/>
                          <a:pt x="1336" y="918"/>
                        </a:cubicBezTo>
                        <a:cubicBezTo>
                          <a:pt x="1346" y="916"/>
                          <a:pt x="1364" y="912"/>
                          <a:pt x="1373" y="906"/>
                        </a:cubicBezTo>
                        <a:cubicBezTo>
                          <a:pt x="1379" y="902"/>
                          <a:pt x="1378" y="897"/>
                          <a:pt x="1382" y="893"/>
                        </a:cubicBezTo>
                        <a:cubicBezTo>
                          <a:pt x="1385" y="890"/>
                          <a:pt x="1387" y="895"/>
                          <a:pt x="1389" y="893"/>
                        </a:cubicBezTo>
                        <a:cubicBezTo>
                          <a:pt x="1392" y="890"/>
                          <a:pt x="1391" y="885"/>
                          <a:pt x="1394" y="884"/>
                        </a:cubicBezTo>
                        <a:cubicBezTo>
                          <a:pt x="1396" y="883"/>
                          <a:pt x="1403" y="884"/>
                          <a:pt x="1404" y="883"/>
                        </a:cubicBezTo>
                        <a:cubicBezTo>
                          <a:pt x="1409" y="877"/>
                          <a:pt x="1408" y="883"/>
                          <a:pt x="1406" y="876"/>
                        </a:cubicBezTo>
                        <a:cubicBezTo>
                          <a:pt x="1407" y="876"/>
                          <a:pt x="1407" y="876"/>
                          <a:pt x="1406" y="876"/>
                        </a:cubicBezTo>
                        <a:cubicBezTo>
                          <a:pt x="1406" y="874"/>
                          <a:pt x="1406" y="875"/>
                          <a:pt x="1406" y="876"/>
                        </a:cubicBezTo>
                        <a:cubicBezTo>
                          <a:pt x="1406" y="873"/>
                          <a:pt x="1418" y="876"/>
                          <a:pt x="1418" y="876"/>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90" name="Freeform 979">
                    <a:extLst>
                      <a:ext uri="{FF2B5EF4-FFF2-40B4-BE49-F238E27FC236}">
                        <a16:creationId xmlns:a16="http://schemas.microsoft.com/office/drawing/2014/main" id="{26B52E96-1BF3-49CB-89F5-48CD1D2B4F91}"/>
                      </a:ext>
                    </a:extLst>
                  </p:cNvPr>
                  <p:cNvSpPr>
                    <a:spLocks/>
                  </p:cNvSpPr>
                  <p:nvPr/>
                </p:nvSpPr>
                <p:spPr bwMode="auto">
                  <a:xfrm>
                    <a:off x="5016507" y="2195542"/>
                    <a:ext cx="350838" cy="158752"/>
                  </a:xfrm>
                  <a:custGeom>
                    <a:avLst/>
                    <a:gdLst>
                      <a:gd name="T0" fmla="*/ 231 w 325"/>
                      <a:gd name="T1" fmla="*/ 129 h 149"/>
                      <a:gd name="T2" fmla="*/ 230 w 325"/>
                      <a:gd name="T3" fmla="*/ 128 h 149"/>
                      <a:gd name="T4" fmla="*/ 229 w 325"/>
                      <a:gd name="T5" fmla="*/ 128 h 149"/>
                      <a:gd name="T6" fmla="*/ 230 w 325"/>
                      <a:gd name="T7" fmla="*/ 128 h 149"/>
                      <a:gd name="T8" fmla="*/ 228 w 325"/>
                      <a:gd name="T9" fmla="*/ 128 h 149"/>
                      <a:gd name="T10" fmla="*/ 267 w 325"/>
                      <a:gd name="T11" fmla="*/ 102 h 149"/>
                      <a:gd name="T12" fmla="*/ 293 w 325"/>
                      <a:gd name="T13" fmla="*/ 84 h 149"/>
                      <a:gd name="T14" fmla="*/ 310 w 325"/>
                      <a:gd name="T15" fmla="*/ 75 h 149"/>
                      <a:gd name="T16" fmla="*/ 321 w 325"/>
                      <a:gd name="T17" fmla="*/ 70 h 149"/>
                      <a:gd name="T18" fmla="*/ 311 w 325"/>
                      <a:gd name="T19" fmla="*/ 48 h 149"/>
                      <a:gd name="T20" fmla="*/ 298 w 325"/>
                      <a:gd name="T21" fmla="*/ 39 h 149"/>
                      <a:gd name="T22" fmla="*/ 289 w 325"/>
                      <a:gd name="T23" fmla="*/ 28 h 149"/>
                      <a:gd name="T24" fmla="*/ 285 w 325"/>
                      <a:gd name="T25" fmla="*/ 12 h 149"/>
                      <a:gd name="T26" fmla="*/ 259 w 325"/>
                      <a:gd name="T27" fmla="*/ 9 h 149"/>
                      <a:gd name="T28" fmla="*/ 239 w 325"/>
                      <a:gd name="T29" fmla="*/ 17 h 149"/>
                      <a:gd name="T30" fmla="*/ 201 w 325"/>
                      <a:gd name="T31" fmla="*/ 26 h 149"/>
                      <a:gd name="T32" fmla="*/ 190 w 325"/>
                      <a:gd name="T33" fmla="*/ 41 h 149"/>
                      <a:gd name="T34" fmla="*/ 153 w 325"/>
                      <a:gd name="T35" fmla="*/ 35 h 149"/>
                      <a:gd name="T36" fmla="*/ 123 w 325"/>
                      <a:gd name="T37" fmla="*/ 48 h 149"/>
                      <a:gd name="T38" fmla="*/ 102 w 325"/>
                      <a:gd name="T39" fmla="*/ 67 h 149"/>
                      <a:gd name="T40" fmla="*/ 92 w 325"/>
                      <a:gd name="T41" fmla="*/ 48 h 149"/>
                      <a:gd name="T42" fmla="*/ 93 w 325"/>
                      <a:gd name="T43" fmla="*/ 32 h 149"/>
                      <a:gd name="T44" fmla="*/ 46 w 325"/>
                      <a:gd name="T45" fmla="*/ 11 h 149"/>
                      <a:gd name="T46" fmla="*/ 60 w 325"/>
                      <a:gd name="T47" fmla="*/ 18 h 149"/>
                      <a:gd name="T48" fmla="*/ 58 w 325"/>
                      <a:gd name="T49" fmla="*/ 36 h 149"/>
                      <a:gd name="T50" fmla="*/ 41 w 325"/>
                      <a:gd name="T51" fmla="*/ 22 h 149"/>
                      <a:gd name="T52" fmla="*/ 27 w 325"/>
                      <a:gd name="T53" fmla="*/ 27 h 149"/>
                      <a:gd name="T54" fmla="*/ 17 w 325"/>
                      <a:gd name="T55" fmla="*/ 40 h 149"/>
                      <a:gd name="T56" fmla="*/ 4 w 325"/>
                      <a:gd name="T57" fmla="*/ 50 h 149"/>
                      <a:gd name="T58" fmla="*/ 78 w 325"/>
                      <a:gd name="T59" fmla="*/ 58 h 149"/>
                      <a:gd name="T60" fmla="*/ 83 w 325"/>
                      <a:gd name="T61" fmla="*/ 66 h 149"/>
                      <a:gd name="T62" fmla="*/ 19 w 325"/>
                      <a:gd name="T63" fmla="*/ 81 h 149"/>
                      <a:gd name="T64" fmla="*/ 69 w 325"/>
                      <a:gd name="T65" fmla="*/ 96 h 149"/>
                      <a:gd name="T66" fmla="*/ 75 w 325"/>
                      <a:gd name="T67" fmla="*/ 105 h 149"/>
                      <a:gd name="T68" fmla="*/ 83 w 325"/>
                      <a:gd name="T69" fmla="*/ 108 h 149"/>
                      <a:gd name="T70" fmla="*/ 56 w 325"/>
                      <a:gd name="T71" fmla="*/ 123 h 149"/>
                      <a:gd name="T72" fmla="*/ 107 w 325"/>
                      <a:gd name="T73" fmla="*/ 127 h 149"/>
                      <a:gd name="T74" fmla="*/ 121 w 325"/>
                      <a:gd name="T75" fmla="*/ 129 h 149"/>
                      <a:gd name="T76" fmla="*/ 142 w 325"/>
                      <a:gd name="T77" fmla="*/ 144 h 149"/>
                      <a:gd name="T78" fmla="*/ 192 w 325"/>
                      <a:gd name="T79" fmla="*/ 138 h 149"/>
                      <a:gd name="T80" fmla="*/ 231 w 325"/>
                      <a:gd name="T81" fmla="*/ 12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5" h="149">
                        <a:moveTo>
                          <a:pt x="231" y="129"/>
                        </a:moveTo>
                        <a:cubicBezTo>
                          <a:pt x="231" y="129"/>
                          <a:pt x="231" y="129"/>
                          <a:pt x="231" y="129"/>
                        </a:cubicBezTo>
                        <a:cubicBezTo>
                          <a:pt x="231" y="129"/>
                          <a:pt x="231" y="129"/>
                          <a:pt x="231" y="129"/>
                        </a:cubicBezTo>
                        <a:cubicBezTo>
                          <a:pt x="230" y="129"/>
                          <a:pt x="230" y="129"/>
                          <a:pt x="230" y="128"/>
                        </a:cubicBezTo>
                        <a:cubicBezTo>
                          <a:pt x="230" y="129"/>
                          <a:pt x="230" y="129"/>
                          <a:pt x="230" y="129"/>
                        </a:cubicBezTo>
                        <a:cubicBezTo>
                          <a:pt x="230" y="129"/>
                          <a:pt x="230" y="128"/>
                          <a:pt x="229" y="128"/>
                        </a:cubicBezTo>
                        <a:cubicBezTo>
                          <a:pt x="229" y="128"/>
                          <a:pt x="229" y="128"/>
                          <a:pt x="229" y="128"/>
                        </a:cubicBezTo>
                        <a:cubicBezTo>
                          <a:pt x="229" y="128"/>
                          <a:pt x="229" y="128"/>
                          <a:pt x="230" y="128"/>
                        </a:cubicBezTo>
                        <a:cubicBezTo>
                          <a:pt x="229" y="128"/>
                          <a:pt x="229" y="128"/>
                          <a:pt x="229" y="128"/>
                        </a:cubicBezTo>
                        <a:cubicBezTo>
                          <a:pt x="228" y="128"/>
                          <a:pt x="227" y="128"/>
                          <a:pt x="228" y="128"/>
                        </a:cubicBezTo>
                        <a:cubicBezTo>
                          <a:pt x="227" y="128"/>
                          <a:pt x="228" y="128"/>
                          <a:pt x="229" y="128"/>
                        </a:cubicBezTo>
                        <a:cubicBezTo>
                          <a:pt x="237" y="129"/>
                          <a:pt x="266" y="101"/>
                          <a:pt x="267" y="102"/>
                        </a:cubicBezTo>
                        <a:cubicBezTo>
                          <a:pt x="276" y="107"/>
                          <a:pt x="285" y="112"/>
                          <a:pt x="292" y="98"/>
                        </a:cubicBezTo>
                        <a:cubicBezTo>
                          <a:pt x="295" y="93"/>
                          <a:pt x="292" y="88"/>
                          <a:pt x="293" y="84"/>
                        </a:cubicBezTo>
                        <a:cubicBezTo>
                          <a:pt x="293" y="83"/>
                          <a:pt x="304" y="87"/>
                          <a:pt x="308" y="84"/>
                        </a:cubicBezTo>
                        <a:cubicBezTo>
                          <a:pt x="309" y="84"/>
                          <a:pt x="308" y="75"/>
                          <a:pt x="310" y="75"/>
                        </a:cubicBezTo>
                        <a:cubicBezTo>
                          <a:pt x="308" y="75"/>
                          <a:pt x="301" y="73"/>
                          <a:pt x="302" y="72"/>
                        </a:cubicBezTo>
                        <a:cubicBezTo>
                          <a:pt x="305" y="69"/>
                          <a:pt x="320" y="73"/>
                          <a:pt x="321" y="70"/>
                        </a:cubicBezTo>
                        <a:cubicBezTo>
                          <a:pt x="322" y="65"/>
                          <a:pt x="308" y="67"/>
                          <a:pt x="308" y="63"/>
                        </a:cubicBezTo>
                        <a:cubicBezTo>
                          <a:pt x="309" y="55"/>
                          <a:pt x="325" y="57"/>
                          <a:pt x="311" y="48"/>
                        </a:cubicBezTo>
                        <a:cubicBezTo>
                          <a:pt x="301" y="43"/>
                          <a:pt x="301" y="51"/>
                          <a:pt x="292" y="51"/>
                        </a:cubicBezTo>
                        <a:cubicBezTo>
                          <a:pt x="289" y="50"/>
                          <a:pt x="300" y="41"/>
                          <a:pt x="298" y="39"/>
                        </a:cubicBezTo>
                        <a:cubicBezTo>
                          <a:pt x="296" y="37"/>
                          <a:pt x="283" y="43"/>
                          <a:pt x="283" y="37"/>
                        </a:cubicBezTo>
                        <a:cubicBezTo>
                          <a:pt x="283" y="33"/>
                          <a:pt x="293" y="34"/>
                          <a:pt x="289" y="28"/>
                        </a:cubicBezTo>
                        <a:cubicBezTo>
                          <a:pt x="285" y="23"/>
                          <a:pt x="281" y="26"/>
                          <a:pt x="276" y="24"/>
                        </a:cubicBezTo>
                        <a:cubicBezTo>
                          <a:pt x="273" y="22"/>
                          <a:pt x="285" y="13"/>
                          <a:pt x="285" y="12"/>
                        </a:cubicBezTo>
                        <a:cubicBezTo>
                          <a:pt x="284" y="7"/>
                          <a:pt x="270" y="18"/>
                          <a:pt x="269" y="18"/>
                        </a:cubicBezTo>
                        <a:cubicBezTo>
                          <a:pt x="260" y="18"/>
                          <a:pt x="263" y="12"/>
                          <a:pt x="259" y="9"/>
                        </a:cubicBezTo>
                        <a:cubicBezTo>
                          <a:pt x="254" y="6"/>
                          <a:pt x="250" y="0"/>
                          <a:pt x="243" y="2"/>
                        </a:cubicBezTo>
                        <a:cubicBezTo>
                          <a:pt x="229" y="5"/>
                          <a:pt x="243" y="9"/>
                          <a:pt x="239" y="17"/>
                        </a:cubicBezTo>
                        <a:cubicBezTo>
                          <a:pt x="234" y="25"/>
                          <a:pt x="227" y="18"/>
                          <a:pt x="220" y="18"/>
                        </a:cubicBezTo>
                        <a:cubicBezTo>
                          <a:pt x="213" y="19"/>
                          <a:pt x="207" y="26"/>
                          <a:pt x="201" y="26"/>
                        </a:cubicBezTo>
                        <a:cubicBezTo>
                          <a:pt x="194" y="26"/>
                          <a:pt x="191" y="13"/>
                          <a:pt x="187" y="25"/>
                        </a:cubicBezTo>
                        <a:cubicBezTo>
                          <a:pt x="187" y="25"/>
                          <a:pt x="194" y="42"/>
                          <a:pt x="190" y="41"/>
                        </a:cubicBezTo>
                        <a:cubicBezTo>
                          <a:pt x="176" y="40"/>
                          <a:pt x="179" y="6"/>
                          <a:pt x="158" y="23"/>
                        </a:cubicBezTo>
                        <a:cubicBezTo>
                          <a:pt x="154" y="27"/>
                          <a:pt x="153" y="35"/>
                          <a:pt x="153" y="35"/>
                        </a:cubicBezTo>
                        <a:cubicBezTo>
                          <a:pt x="144" y="42"/>
                          <a:pt x="146" y="33"/>
                          <a:pt x="137" y="27"/>
                        </a:cubicBezTo>
                        <a:cubicBezTo>
                          <a:pt x="112" y="12"/>
                          <a:pt x="136" y="41"/>
                          <a:pt x="123" y="48"/>
                        </a:cubicBezTo>
                        <a:cubicBezTo>
                          <a:pt x="114" y="53"/>
                          <a:pt x="117" y="43"/>
                          <a:pt x="109" y="49"/>
                        </a:cubicBezTo>
                        <a:cubicBezTo>
                          <a:pt x="105" y="52"/>
                          <a:pt x="105" y="65"/>
                          <a:pt x="102" y="67"/>
                        </a:cubicBezTo>
                        <a:cubicBezTo>
                          <a:pt x="102" y="67"/>
                          <a:pt x="92" y="57"/>
                          <a:pt x="91" y="55"/>
                        </a:cubicBezTo>
                        <a:cubicBezTo>
                          <a:pt x="90" y="54"/>
                          <a:pt x="93" y="49"/>
                          <a:pt x="92" y="48"/>
                        </a:cubicBezTo>
                        <a:cubicBezTo>
                          <a:pt x="90" y="44"/>
                          <a:pt x="84" y="43"/>
                          <a:pt x="82" y="39"/>
                        </a:cubicBezTo>
                        <a:cubicBezTo>
                          <a:pt x="84" y="43"/>
                          <a:pt x="96" y="41"/>
                          <a:pt x="93" y="32"/>
                        </a:cubicBezTo>
                        <a:cubicBezTo>
                          <a:pt x="92" y="28"/>
                          <a:pt x="70" y="8"/>
                          <a:pt x="66" y="6"/>
                        </a:cubicBezTo>
                        <a:cubicBezTo>
                          <a:pt x="61" y="4"/>
                          <a:pt x="39" y="3"/>
                          <a:pt x="46" y="11"/>
                        </a:cubicBezTo>
                        <a:cubicBezTo>
                          <a:pt x="44" y="10"/>
                          <a:pt x="64" y="13"/>
                          <a:pt x="65" y="13"/>
                        </a:cubicBezTo>
                        <a:cubicBezTo>
                          <a:pt x="68" y="15"/>
                          <a:pt x="62" y="17"/>
                          <a:pt x="60" y="18"/>
                        </a:cubicBezTo>
                        <a:cubicBezTo>
                          <a:pt x="63" y="19"/>
                          <a:pt x="67" y="30"/>
                          <a:pt x="66" y="34"/>
                        </a:cubicBezTo>
                        <a:cubicBezTo>
                          <a:pt x="67" y="30"/>
                          <a:pt x="57" y="36"/>
                          <a:pt x="58" y="36"/>
                        </a:cubicBezTo>
                        <a:cubicBezTo>
                          <a:pt x="55" y="37"/>
                          <a:pt x="57" y="32"/>
                          <a:pt x="57" y="29"/>
                        </a:cubicBezTo>
                        <a:cubicBezTo>
                          <a:pt x="54" y="30"/>
                          <a:pt x="37" y="22"/>
                          <a:pt x="41" y="22"/>
                        </a:cubicBezTo>
                        <a:cubicBezTo>
                          <a:pt x="31" y="21"/>
                          <a:pt x="39" y="26"/>
                          <a:pt x="35" y="28"/>
                        </a:cubicBezTo>
                        <a:cubicBezTo>
                          <a:pt x="34" y="28"/>
                          <a:pt x="28" y="26"/>
                          <a:pt x="27" y="27"/>
                        </a:cubicBezTo>
                        <a:cubicBezTo>
                          <a:pt x="25" y="32"/>
                          <a:pt x="41" y="33"/>
                          <a:pt x="41" y="37"/>
                        </a:cubicBezTo>
                        <a:cubicBezTo>
                          <a:pt x="41" y="49"/>
                          <a:pt x="18" y="39"/>
                          <a:pt x="17" y="40"/>
                        </a:cubicBezTo>
                        <a:cubicBezTo>
                          <a:pt x="16" y="41"/>
                          <a:pt x="28" y="47"/>
                          <a:pt x="22" y="49"/>
                        </a:cubicBezTo>
                        <a:cubicBezTo>
                          <a:pt x="23" y="48"/>
                          <a:pt x="0" y="48"/>
                          <a:pt x="4" y="50"/>
                        </a:cubicBezTo>
                        <a:cubicBezTo>
                          <a:pt x="27" y="60"/>
                          <a:pt x="48" y="40"/>
                          <a:pt x="72" y="50"/>
                        </a:cubicBezTo>
                        <a:cubicBezTo>
                          <a:pt x="80" y="54"/>
                          <a:pt x="84" y="50"/>
                          <a:pt x="78" y="58"/>
                        </a:cubicBezTo>
                        <a:cubicBezTo>
                          <a:pt x="77" y="59"/>
                          <a:pt x="62" y="65"/>
                          <a:pt x="63" y="66"/>
                        </a:cubicBezTo>
                        <a:cubicBezTo>
                          <a:pt x="67" y="69"/>
                          <a:pt x="80" y="64"/>
                          <a:pt x="83" y="66"/>
                        </a:cubicBezTo>
                        <a:cubicBezTo>
                          <a:pt x="92" y="74"/>
                          <a:pt x="52" y="74"/>
                          <a:pt x="54" y="74"/>
                        </a:cubicBezTo>
                        <a:cubicBezTo>
                          <a:pt x="51" y="74"/>
                          <a:pt x="19" y="81"/>
                          <a:pt x="19" y="81"/>
                        </a:cubicBezTo>
                        <a:cubicBezTo>
                          <a:pt x="14" y="94"/>
                          <a:pt x="64" y="82"/>
                          <a:pt x="67" y="85"/>
                        </a:cubicBezTo>
                        <a:cubicBezTo>
                          <a:pt x="72" y="88"/>
                          <a:pt x="64" y="93"/>
                          <a:pt x="69" y="96"/>
                        </a:cubicBezTo>
                        <a:cubicBezTo>
                          <a:pt x="75" y="100"/>
                          <a:pt x="84" y="86"/>
                          <a:pt x="89" y="91"/>
                        </a:cubicBezTo>
                        <a:cubicBezTo>
                          <a:pt x="90" y="91"/>
                          <a:pt x="72" y="101"/>
                          <a:pt x="75" y="105"/>
                        </a:cubicBezTo>
                        <a:cubicBezTo>
                          <a:pt x="77" y="107"/>
                          <a:pt x="97" y="100"/>
                          <a:pt x="95" y="105"/>
                        </a:cubicBezTo>
                        <a:cubicBezTo>
                          <a:pt x="93" y="109"/>
                          <a:pt x="86" y="106"/>
                          <a:pt x="83" y="108"/>
                        </a:cubicBezTo>
                        <a:cubicBezTo>
                          <a:pt x="80" y="111"/>
                          <a:pt x="85" y="114"/>
                          <a:pt x="83" y="115"/>
                        </a:cubicBezTo>
                        <a:cubicBezTo>
                          <a:pt x="80" y="117"/>
                          <a:pt x="57" y="120"/>
                          <a:pt x="56" y="123"/>
                        </a:cubicBezTo>
                        <a:cubicBezTo>
                          <a:pt x="55" y="134"/>
                          <a:pt x="84" y="126"/>
                          <a:pt x="89" y="126"/>
                        </a:cubicBezTo>
                        <a:cubicBezTo>
                          <a:pt x="94" y="126"/>
                          <a:pt x="102" y="126"/>
                          <a:pt x="107" y="127"/>
                        </a:cubicBezTo>
                        <a:cubicBezTo>
                          <a:pt x="115" y="129"/>
                          <a:pt x="109" y="129"/>
                          <a:pt x="113" y="132"/>
                        </a:cubicBezTo>
                        <a:cubicBezTo>
                          <a:pt x="116" y="133"/>
                          <a:pt x="119" y="127"/>
                          <a:pt x="121" y="129"/>
                        </a:cubicBezTo>
                        <a:cubicBezTo>
                          <a:pt x="123" y="131"/>
                          <a:pt x="119" y="134"/>
                          <a:pt x="124" y="138"/>
                        </a:cubicBezTo>
                        <a:cubicBezTo>
                          <a:pt x="129" y="143"/>
                          <a:pt x="135" y="142"/>
                          <a:pt x="142" y="144"/>
                        </a:cubicBezTo>
                        <a:cubicBezTo>
                          <a:pt x="156" y="147"/>
                          <a:pt x="169" y="149"/>
                          <a:pt x="182" y="144"/>
                        </a:cubicBezTo>
                        <a:cubicBezTo>
                          <a:pt x="184" y="144"/>
                          <a:pt x="189" y="139"/>
                          <a:pt x="192" y="138"/>
                        </a:cubicBezTo>
                        <a:cubicBezTo>
                          <a:pt x="198" y="136"/>
                          <a:pt x="200" y="134"/>
                          <a:pt x="207" y="132"/>
                        </a:cubicBezTo>
                        <a:cubicBezTo>
                          <a:pt x="215" y="130"/>
                          <a:pt x="222" y="128"/>
                          <a:pt x="231" y="129"/>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grpSp>
              <p:nvGrpSpPr>
                <p:cNvPr id="453" name="Group 452">
                  <a:extLst>
                    <a:ext uri="{FF2B5EF4-FFF2-40B4-BE49-F238E27FC236}">
                      <a16:creationId xmlns:a16="http://schemas.microsoft.com/office/drawing/2014/main" id="{9589C605-0EDB-4611-8631-22AC8D32AD9D}"/>
                    </a:ext>
                  </a:extLst>
                </p:cNvPr>
                <p:cNvGrpSpPr/>
                <p:nvPr/>
              </p:nvGrpSpPr>
              <p:grpSpPr>
                <a:xfrm>
                  <a:off x="1295240" y="1573881"/>
                  <a:ext cx="2778129" cy="1487504"/>
                  <a:chOff x="1358901" y="1776438"/>
                  <a:chExt cx="2778129" cy="1487504"/>
                </a:xfrm>
                <a:grpFill/>
              </p:grpSpPr>
              <p:sp>
                <p:nvSpPr>
                  <p:cNvPr id="459" name="Freeform 180">
                    <a:extLst>
                      <a:ext uri="{FF2B5EF4-FFF2-40B4-BE49-F238E27FC236}">
                        <a16:creationId xmlns:a16="http://schemas.microsoft.com/office/drawing/2014/main" id="{565EDC11-3864-4EDE-AD29-6B87A0492993}"/>
                      </a:ext>
                    </a:extLst>
                  </p:cNvPr>
                  <p:cNvSpPr>
                    <a:spLocks/>
                  </p:cNvSpPr>
                  <p:nvPr/>
                </p:nvSpPr>
                <p:spPr bwMode="auto">
                  <a:xfrm>
                    <a:off x="2955928" y="1776438"/>
                    <a:ext cx="908051" cy="660408"/>
                  </a:xfrm>
                  <a:custGeom>
                    <a:avLst/>
                    <a:gdLst>
                      <a:gd name="T0" fmla="*/ 473 w 843"/>
                      <a:gd name="T1" fmla="*/ 162 h 619"/>
                      <a:gd name="T2" fmla="*/ 465 w 843"/>
                      <a:gd name="T3" fmla="*/ 130 h 619"/>
                      <a:gd name="T4" fmla="*/ 433 w 843"/>
                      <a:gd name="T5" fmla="*/ 130 h 619"/>
                      <a:gd name="T6" fmla="*/ 430 w 843"/>
                      <a:gd name="T7" fmla="*/ 108 h 619"/>
                      <a:gd name="T8" fmla="*/ 361 w 843"/>
                      <a:gd name="T9" fmla="*/ 97 h 619"/>
                      <a:gd name="T10" fmla="*/ 334 w 843"/>
                      <a:gd name="T11" fmla="*/ 95 h 619"/>
                      <a:gd name="T12" fmla="*/ 321 w 843"/>
                      <a:gd name="T13" fmla="*/ 116 h 619"/>
                      <a:gd name="T14" fmla="*/ 285 w 843"/>
                      <a:gd name="T15" fmla="*/ 105 h 619"/>
                      <a:gd name="T16" fmla="*/ 272 w 843"/>
                      <a:gd name="T17" fmla="*/ 47 h 619"/>
                      <a:gd name="T18" fmla="*/ 165 w 843"/>
                      <a:gd name="T19" fmla="*/ 34 h 619"/>
                      <a:gd name="T20" fmla="*/ 131 w 843"/>
                      <a:gd name="T21" fmla="*/ 72 h 619"/>
                      <a:gd name="T22" fmla="*/ 134 w 843"/>
                      <a:gd name="T23" fmla="*/ 109 h 619"/>
                      <a:gd name="T24" fmla="*/ 143 w 843"/>
                      <a:gd name="T25" fmla="*/ 157 h 619"/>
                      <a:gd name="T26" fmla="*/ 111 w 843"/>
                      <a:gd name="T27" fmla="*/ 94 h 619"/>
                      <a:gd name="T28" fmla="*/ 39 w 843"/>
                      <a:gd name="T29" fmla="*/ 43 h 619"/>
                      <a:gd name="T30" fmla="*/ 4 w 843"/>
                      <a:gd name="T31" fmla="*/ 139 h 619"/>
                      <a:gd name="T32" fmla="*/ 76 w 843"/>
                      <a:gd name="T33" fmla="*/ 202 h 619"/>
                      <a:gd name="T34" fmla="*/ 131 w 843"/>
                      <a:gd name="T35" fmla="*/ 212 h 619"/>
                      <a:gd name="T36" fmla="*/ 208 w 843"/>
                      <a:gd name="T37" fmla="*/ 204 h 619"/>
                      <a:gd name="T38" fmla="*/ 316 w 843"/>
                      <a:gd name="T39" fmla="*/ 225 h 619"/>
                      <a:gd name="T40" fmla="*/ 338 w 843"/>
                      <a:gd name="T41" fmla="*/ 199 h 619"/>
                      <a:gd name="T42" fmla="*/ 380 w 843"/>
                      <a:gd name="T43" fmla="*/ 236 h 619"/>
                      <a:gd name="T44" fmla="*/ 397 w 843"/>
                      <a:gd name="T45" fmla="*/ 278 h 619"/>
                      <a:gd name="T46" fmla="*/ 447 w 843"/>
                      <a:gd name="T47" fmla="*/ 281 h 619"/>
                      <a:gd name="T48" fmla="*/ 485 w 843"/>
                      <a:gd name="T49" fmla="*/ 305 h 619"/>
                      <a:gd name="T50" fmla="*/ 472 w 843"/>
                      <a:gd name="T51" fmla="*/ 406 h 619"/>
                      <a:gd name="T52" fmla="*/ 417 w 843"/>
                      <a:gd name="T53" fmla="*/ 453 h 619"/>
                      <a:gd name="T54" fmla="*/ 374 w 843"/>
                      <a:gd name="T55" fmla="*/ 460 h 619"/>
                      <a:gd name="T56" fmla="*/ 444 w 843"/>
                      <a:gd name="T57" fmla="*/ 480 h 619"/>
                      <a:gd name="T58" fmla="*/ 490 w 843"/>
                      <a:gd name="T59" fmla="*/ 493 h 619"/>
                      <a:gd name="T60" fmla="*/ 530 w 843"/>
                      <a:gd name="T61" fmla="*/ 524 h 619"/>
                      <a:gd name="T62" fmla="*/ 559 w 843"/>
                      <a:gd name="T63" fmla="*/ 561 h 619"/>
                      <a:gd name="T64" fmla="*/ 670 w 843"/>
                      <a:gd name="T65" fmla="*/ 602 h 619"/>
                      <a:gd name="T66" fmla="*/ 654 w 843"/>
                      <a:gd name="T67" fmla="*/ 543 h 619"/>
                      <a:gd name="T68" fmla="*/ 725 w 843"/>
                      <a:gd name="T69" fmla="*/ 568 h 619"/>
                      <a:gd name="T70" fmla="*/ 742 w 843"/>
                      <a:gd name="T71" fmla="*/ 527 h 619"/>
                      <a:gd name="T72" fmla="*/ 708 w 843"/>
                      <a:gd name="T73" fmla="*/ 482 h 619"/>
                      <a:gd name="T74" fmla="*/ 671 w 843"/>
                      <a:gd name="T75" fmla="*/ 446 h 619"/>
                      <a:gd name="T76" fmla="*/ 624 w 843"/>
                      <a:gd name="T77" fmla="*/ 411 h 619"/>
                      <a:gd name="T78" fmla="*/ 659 w 843"/>
                      <a:gd name="T79" fmla="*/ 392 h 619"/>
                      <a:gd name="T80" fmla="*/ 709 w 843"/>
                      <a:gd name="T81" fmla="*/ 419 h 619"/>
                      <a:gd name="T82" fmla="*/ 736 w 843"/>
                      <a:gd name="T83" fmla="*/ 442 h 619"/>
                      <a:gd name="T84" fmla="*/ 770 w 843"/>
                      <a:gd name="T85" fmla="*/ 436 h 619"/>
                      <a:gd name="T86" fmla="*/ 812 w 843"/>
                      <a:gd name="T87" fmla="*/ 427 h 619"/>
                      <a:gd name="T88" fmla="*/ 823 w 843"/>
                      <a:gd name="T89" fmla="*/ 401 h 619"/>
                      <a:gd name="T90" fmla="*/ 814 w 843"/>
                      <a:gd name="T91" fmla="*/ 384 h 619"/>
                      <a:gd name="T92" fmla="*/ 792 w 843"/>
                      <a:gd name="T93" fmla="*/ 360 h 619"/>
                      <a:gd name="T94" fmla="*/ 741 w 843"/>
                      <a:gd name="T95" fmla="*/ 355 h 619"/>
                      <a:gd name="T96" fmla="*/ 716 w 843"/>
                      <a:gd name="T97" fmla="*/ 321 h 619"/>
                      <a:gd name="T98" fmla="*/ 682 w 843"/>
                      <a:gd name="T99" fmla="*/ 319 h 619"/>
                      <a:gd name="T100" fmla="*/ 650 w 843"/>
                      <a:gd name="T101" fmla="*/ 306 h 619"/>
                      <a:gd name="T102" fmla="*/ 608 w 843"/>
                      <a:gd name="T103" fmla="*/ 278 h 619"/>
                      <a:gd name="T104" fmla="*/ 611 w 843"/>
                      <a:gd name="T105" fmla="*/ 256 h 619"/>
                      <a:gd name="T106" fmla="*/ 651 w 843"/>
                      <a:gd name="T107" fmla="*/ 230 h 619"/>
                      <a:gd name="T108" fmla="*/ 614 w 843"/>
                      <a:gd name="T109" fmla="*/ 210 h 619"/>
                      <a:gd name="T110" fmla="*/ 579 w 843"/>
                      <a:gd name="T111" fmla="*/ 194 h 619"/>
                      <a:gd name="T112" fmla="*/ 529 w 843"/>
                      <a:gd name="T113" fmla="*/ 198 h 619"/>
                      <a:gd name="T114" fmla="*/ 521 w 843"/>
                      <a:gd name="T115" fmla="*/ 176 h 619"/>
                      <a:gd name="T116" fmla="*/ 544 w 843"/>
                      <a:gd name="T117" fmla="*/ 161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3" h="619">
                        <a:moveTo>
                          <a:pt x="544" y="161"/>
                        </a:moveTo>
                        <a:cubicBezTo>
                          <a:pt x="562" y="149"/>
                          <a:pt x="542" y="143"/>
                          <a:pt x="530" y="138"/>
                        </a:cubicBezTo>
                        <a:cubicBezTo>
                          <a:pt x="514" y="132"/>
                          <a:pt x="514" y="133"/>
                          <a:pt x="506" y="146"/>
                        </a:cubicBezTo>
                        <a:cubicBezTo>
                          <a:pt x="504" y="148"/>
                          <a:pt x="492" y="168"/>
                          <a:pt x="488" y="166"/>
                        </a:cubicBezTo>
                        <a:cubicBezTo>
                          <a:pt x="482" y="165"/>
                          <a:pt x="505" y="150"/>
                          <a:pt x="491" y="150"/>
                        </a:cubicBezTo>
                        <a:cubicBezTo>
                          <a:pt x="489" y="150"/>
                          <a:pt x="474" y="168"/>
                          <a:pt x="473" y="162"/>
                        </a:cubicBezTo>
                        <a:cubicBezTo>
                          <a:pt x="473" y="152"/>
                          <a:pt x="487" y="150"/>
                          <a:pt x="481" y="139"/>
                        </a:cubicBezTo>
                        <a:cubicBezTo>
                          <a:pt x="478" y="133"/>
                          <a:pt x="467" y="158"/>
                          <a:pt x="464" y="156"/>
                        </a:cubicBezTo>
                        <a:cubicBezTo>
                          <a:pt x="465" y="157"/>
                          <a:pt x="462" y="144"/>
                          <a:pt x="462" y="143"/>
                        </a:cubicBezTo>
                        <a:cubicBezTo>
                          <a:pt x="462" y="142"/>
                          <a:pt x="481" y="130"/>
                          <a:pt x="480" y="126"/>
                        </a:cubicBezTo>
                        <a:cubicBezTo>
                          <a:pt x="478" y="119"/>
                          <a:pt x="467" y="135"/>
                          <a:pt x="465" y="136"/>
                        </a:cubicBezTo>
                        <a:cubicBezTo>
                          <a:pt x="463" y="136"/>
                          <a:pt x="465" y="130"/>
                          <a:pt x="465" y="130"/>
                        </a:cubicBezTo>
                        <a:cubicBezTo>
                          <a:pt x="464" y="124"/>
                          <a:pt x="451" y="140"/>
                          <a:pt x="452" y="139"/>
                        </a:cubicBezTo>
                        <a:cubicBezTo>
                          <a:pt x="450" y="143"/>
                          <a:pt x="451" y="157"/>
                          <a:pt x="440" y="157"/>
                        </a:cubicBezTo>
                        <a:cubicBezTo>
                          <a:pt x="451" y="157"/>
                          <a:pt x="440" y="137"/>
                          <a:pt x="444" y="134"/>
                        </a:cubicBezTo>
                        <a:cubicBezTo>
                          <a:pt x="440" y="136"/>
                          <a:pt x="430" y="140"/>
                          <a:pt x="430" y="137"/>
                        </a:cubicBezTo>
                        <a:cubicBezTo>
                          <a:pt x="431" y="135"/>
                          <a:pt x="439" y="136"/>
                          <a:pt x="438" y="132"/>
                        </a:cubicBezTo>
                        <a:cubicBezTo>
                          <a:pt x="436" y="131"/>
                          <a:pt x="435" y="130"/>
                          <a:pt x="433" y="130"/>
                        </a:cubicBezTo>
                        <a:cubicBezTo>
                          <a:pt x="431" y="127"/>
                          <a:pt x="485" y="124"/>
                          <a:pt x="460" y="108"/>
                        </a:cubicBezTo>
                        <a:cubicBezTo>
                          <a:pt x="453" y="104"/>
                          <a:pt x="434" y="108"/>
                          <a:pt x="429" y="113"/>
                        </a:cubicBezTo>
                        <a:cubicBezTo>
                          <a:pt x="424" y="117"/>
                          <a:pt x="425" y="124"/>
                          <a:pt x="420" y="128"/>
                        </a:cubicBezTo>
                        <a:cubicBezTo>
                          <a:pt x="419" y="129"/>
                          <a:pt x="409" y="131"/>
                          <a:pt x="409" y="128"/>
                        </a:cubicBezTo>
                        <a:cubicBezTo>
                          <a:pt x="409" y="131"/>
                          <a:pt x="420" y="117"/>
                          <a:pt x="420" y="117"/>
                        </a:cubicBezTo>
                        <a:cubicBezTo>
                          <a:pt x="423" y="114"/>
                          <a:pt x="427" y="111"/>
                          <a:pt x="430" y="108"/>
                        </a:cubicBezTo>
                        <a:cubicBezTo>
                          <a:pt x="434" y="105"/>
                          <a:pt x="399" y="118"/>
                          <a:pt x="402" y="121"/>
                        </a:cubicBezTo>
                        <a:cubicBezTo>
                          <a:pt x="399" y="119"/>
                          <a:pt x="410" y="108"/>
                          <a:pt x="411" y="107"/>
                        </a:cubicBezTo>
                        <a:cubicBezTo>
                          <a:pt x="419" y="102"/>
                          <a:pt x="440" y="108"/>
                          <a:pt x="439" y="94"/>
                        </a:cubicBezTo>
                        <a:cubicBezTo>
                          <a:pt x="439" y="80"/>
                          <a:pt x="406" y="83"/>
                          <a:pt x="397" y="79"/>
                        </a:cubicBezTo>
                        <a:cubicBezTo>
                          <a:pt x="385" y="74"/>
                          <a:pt x="352" y="64"/>
                          <a:pt x="343" y="81"/>
                        </a:cubicBezTo>
                        <a:cubicBezTo>
                          <a:pt x="336" y="92"/>
                          <a:pt x="353" y="95"/>
                          <a:pt x="361" y="97"/>
                        </a:cubicBezTo>
                        <a:cubicBezTo>
                          <a:pt x="363" y="98"/>
                          <a:pt x="383" y="105"/>
                          <a:pt x="382" y="105"/>
                        </a:cubicBezTo>
                        <a:cubicBezTo>
                          <a:pt x="380" y="107"/>
                          <a:pt x="374" y="103"/>
                          <a:pt x="371" y="103"/>
                        </a:cubicBezTo>
                        <a:cubicBezTo>
                          <a:pt x="367" y="103"/>
                          <a:pt x="370" y="109"/>
                          <a:pt x="366" y="109"/>
                        </a:cubicBezTo>
                        <a:cubicBezTo>
                          <a:pt x="364" y="109"/>
                          <a:pt x="356" y="99"/>
                          <a:pt x="351" y="98"/>
                        </a:cubicBezTo>
                        <a:cubicBezTo>
                          <a:pt x="349" y="98"/>
                          <a:pt x="338" y="100"/>
                          <a:pt x="339" y="100"/>
                        </a:cubicBezTo>
                        <a:cubicBezTo>
                          <a:pt x="336" y="99"/>
                          <a:pt x="339" y="93"/>
                          <a:pt x="334" y="95"/>
                        </a:cubicBezTo>
                        <a:cubicBezTo>
                          <a:pt x="327" y="96"/>
                          <a:pt x="342" y="107"/>
                          <a:pt x="345" y="109"/>
                        </a:cubicBezTo>
                        <a:cubicBezTo>
                          <a:pt x="346" y="110"/>
                          <a:pt x="363" y="117"/>
                          <a:pt x="360" y="121"/>
                        </a:cubicBezTo>
                        <a:cubicBezTo>
                          <a:pt x="356" y="126"/>
                          <a:pt x="351" y="123"/>
                          <a:pt x="347" y="121"/>
                        </a:cubicBezTo>
                        <a:cubicBezTo>
                          <a:pt x="345" y="119"/>
                          <a:pt x="336" y="101"/>
                          <a:pt x="330" y="107"/>
                        </a:cubicBezTo>
                        <a:cubicBezTo>
                          <a:pt x="328" y="110"/>
                          <a:pt x="341" y="120"/>
                          <a:pt x="338" y="120"/>
                        </a:cubicBezTo>
                        <a:cubicBezTo>
                          <a:pt x="335" y="121"/>
                          <a:pt x="323" y="118"/>
                          <a:pt x="321" y="116"/>
                        </a:cubicBezTo>
                        <a:cubicBezTo>
                          <a:pt x="317" y="111"/>
                          <a:pt x="324" y="111"/>
                          <a:pt x="323" y="104"/>
                        </a:cubicBezTo>
                        <a:cubicBezTo>
                          <a:pt x="322" y="99"/>
                          <a:pt x="323" y="93"/>
                          <a:pt x="316" y="93"/>
                        </a:cubicBezTo>
                        <a:cubicBezTo>
                          <a:pt x="310" y="92"/>
                          <a:pt x="312" y="97"/>
                          <a:pt x="309" y="99"/>
                        </a:cubicBezTo>
                        <a:cubicBezTo>
                          <a:pt x="307" y="100"/>
                          <a:pt x="305" y="106"/>
                          <a:pt x="306" y="105"/>
                        </a:cubicBezTo>
                        <a:cubicBezTo>
                          <a:pt x="300" y="108"/>
                          <a:pt x="301" y="102"/>
                          <a:pt x="294" y="103"/>
                        </a:cubicBezTo>
                        <a:cubicBezTo>
                          <a:pt x="286" y="104"/>
                          <a:pt x="293" y="99"/>
                          <a:pt x="285" y="105"/>
                        </a:cubicBezTo>
                        <a:cubicBezTo>
                          <a:pt x="283" y="107"/>
                          <a:pt x="275" y="123"/>
                          <a:pt x="269" y="120"/>
                        </a:cubicBezTo>
                        <a:cubicBezTo>
                          <a:pt x="270" y="121"/>
                          <a:pt x="264" y="109"/>
                          <a:pt x="264" y="110"/>
                        </a:cubicBezTo>
                        <a:cubicBezTo>
                          <a:pt x="264" y="105"/>
                          <a:pt x="280" y="95"/>
                          <a:pt x="280" y="89"/>
                        </a:cubicBezTo>
                        <a:cubicBezTo>
                          <a:pt x="279" y="81"/>
                          <a:pt x="255" y="103"/>
                          <a:pt x="256" y="99"/>
                        </a:cubicBezTo>
                        <a:cubicBezTo>
                          <a:pt x="261" y="83"/>
                          <a:pt x="285" y="84"/>
                          <a:pt x="284" y="67"/>
                        </a:cubicBezTo>
                        <a:cubicBezTo>
                          <a:pt x="284" y="65"/>
                          <a:pt x="273" y="49"/>
                          <a:pt x="272" y="47"/>
                        </a:cubicBezTo>
                        <a:cubicBezTo>
                          <a:pt x="270" y="45"/>
                          <a:pt x="264" y="46"/>
                          <a:pt x="263" y="44"/>
                        </a:cubicBezTo>
                        <a:cubicBezTo>
                          <a:pt x="260" y="39"/>
                          <a:pt x="262" y="37"/>
                          <a:pt x="260" y="33"/>
                        </a:cubicBezTo>
                        <a:cubicBezTo>
                          <a:pt x="252" y="16"/>
                          <a:pt x="241" y="14"/>
                          <a:pt x="221" y="17"/>
                        </a:cubicBezTo>
                        <a:cubicBezTo>
                          <a:pt x="217" y="17"/>
                          <a:pt x="193" y="22"/>
                          <a:pt x="190" y="25"/>
                        </a:cubicBezTo>
                        <a:cubicBezTo>
                          <a:pt x="187" y="29"/>
                          <a:pt x="190" y="37"/>
                          <a:pt x="188" y="38"/>
                        </a:cubicBezTo>
                        <a:cubicBezTo>
                          <a:pt x="184" y="40"/>
                          <a:pt x="176" y="28"/>
                          <a:pt x="165" y="34"/>
                        </a:cubicBezTo>
                        <a:cubicBezTo>
                          <a:pt x="160" y="38"/>
                          <a:pt x="173" y="41"/>
                          <a:pt x="168" y="44"/>
                        </a:cubicBezTo>
                        <a:cubicBezTo>
                          <a:pt x="165" y="46"/>
                          <a:pt x="151" y="25"/>
                          <a:pt x="147" y="40"/>
                        </a:cubicBezTo>
                        <a:cubicBezTo>
                          <a:pt x="144" y="50"/>
                          <a:pt x="184" y="50"/>
                          <a:pt x="184" y="57"/>
                        </a:cubicBezTo>
                        <a:cubicBezTo>
                          <a:pt x="183" y="59"/>
                          <a:pt x="144" y="48"/>
                          <a:pt x="144" y="53"/>
                        </a:cubicBezTo>
                        <a:cubicBezTo>
                          <a:pt x="144" y="50"/>
                          <a:pt x="183" y="70"/>
                          <a:pt x="179" y="71"/>
                        </a:cubicBezTo>
                        <a:cubicBezTo>
                          <a:pt x="165" y="75"/>
                          <a:pt x="128" y="40"/>
                          <a:pt x="131" y="72"/>
                        </a:cubicBezTo>
                        <a:cubicBezTo>
                          <a:pt x="132" y="93"/>
                          <a:pt x="152" y="85"/>
                          <a:pt x="164" y="91"/>
                        </a:cubicBezTo>
                        <a:cubicBezTo>
                          <a:pt x="166" y="93"/>
                          <a:pt x="159" y="96"/>
                          <a:pt x="159" y="97"/>
                        </a:cubicBezTo>
                        <a:cubicBezTo>
                          <a:pt x="158" y="101"/>
                          <a:pt x="177" y="106"/>
                          <a:pt x="175" y="110"/>
                        </a:cubicBezTo>
                        <a:cubicBezTo>
                          <a:pt x="173" y="115"/>
                          <a:pt x="153" y="99"/>
                          <a:pt x="149" y="98"/>
                        </a:cubicBezTo>
                        <a:cubicBezTo>
                          <a:pt x="137" y="97"/>
                          <a:pt x="143" y="99"/>
                          <a:pt x="135" y="104"/>
                        </a:cubicBezTo>
                        <a:cubicBezTo>
                          <a:pt x="135" y="106"/>
                          <a:pt x="135" y="107"/>
                          <a:pt x="134" y="109"/>
                        </a:cubicBezTo>
                        <a:cubicBezTo>
                          <a:pt x="130" y="109"/>
                          <a:pt x="127" y="109"/>
                          <a:pt x="124" y="110"/>
                        </a:cubicBezTo>
                        <a:cubicBezTo>
                          <a:pt x="123" y="112"/>
                          <a:pt x="144" y="129"/>
                          <a:pt x="146" y="130"/>
                        </a:cubicBezTo>
                        <a:cubicBezTo>
                          <a:pt x="154" y="133"/>
                          <a:pt x="159" y="126"/>
                          <a:pt x="163" y="135"/>
                        </a:cubicBezTo>
                        <a:cubicBezTo>
                          <a:pt x="163" y="135"/>
                          <a:pt x="158" y="151"/>
                          <a:pt x="157" y="151"/>
                        </a:cubicBezTo>
                        <a:cubicBezTo>
                          <a:pt x="156" y="156"/>
                          <a:pt x="161" y="169"/>
                          <a:pt x="153" y="169"/>
                        </a:cubicBezTo>
                        <a:cubicBezTo>
                          <a:pt x="153" y="169"/>
                          <a:pt x="148" y="159"/>
                          <a:pt x="143" y="157"/>
                        </a:cubicBezTo>
                        <a:cubicBezTo>
                          <a:pt x="139" y="156"/>
                          <a:pt x="102" y="175"/>
                          <a:pt x="100" y="167"/>
                        </a:cubicBezTo>
                        <a:cubicBezTo>
                          <a:pt x="99" y="166"/>
                          <a:pt x="124" y="156"/>
                          <a:pt x="125" y="156"/>
                        </a:cubicBezTo>
                        <a:cubicBezTo>
                          <a:pt x="128" y="154"/>
                          <a:pt x="148" y="152"/>
                          <a:pt x="148" y="147"/>
                        </a:cubicBezTo>
                        <a:cubicBezTo>
                          <a:pt x="148" y="140"/>
                          <a:pt x="145" y="147"/>
                          <a:pt x="138" y="142"/>
                        </a:cubicBezTo>
                        <a:cubicBezTo>
                          <a:pt x="129" y="136"/>
                          <a:pt x="115" y="126"/>
                          <a:pt x="110" y="116"/>
                        </a:cubicBezTo>
                        <a:cubicBezTo>
                          <a:pt x="106" y="106"/>
                          <a:pt x="111" y="103"/>
                          <a:pt x="111" y="94"/>
                        </a:cubicBezTo>
                        <a:cubicBezTo>
                          <a:pt x="111" y="86"/>
                          <a:pt x="110" y="91"/>
                          <a:pt x="108" y="84"/>
                        </a:cubicBezTo>
                        <a:cubicBezTo>
                          <a:pt x="106" y="77"/>
                          <a:pt x="99" y="75"/>
                          <a:pt x="101" y="67"/>
                        </a:cubicBezTo>
                        <a:cubicBezTo>
                          <a:pt x="102" y="61"/>
                          <a:pt x="111" y="50"/>
                          <a:pt x="115" y="46"/>
                        </a:cubicBezTo>
                        <a:cubicBezTo>
                          <a:pt x="121" y="39"/>
                          <a:pt x="149" y="24"/>
                          <a:pt x="150" y="19"/>
                        </a:cubicBezTo>
                        <a:cubicBezTo>
                          <a:pt x="155" y="0"/>
                          <a:pt x="70" y="16"/>
                          <a:pt x="57" y="23"/>
                        </a:cubicBezTo>
                        <a:cubicBezTo>
                          <a:pt x="45" y="29"/>
                          <a:pt x="44" y="37"/>
                          <a:pt x="39" y="43"/>
                        </a:cubicBezTo>
                        <a:cubicBezTo>
                          <a:pt x="29" y="52"/>
                          <a:pt x="27" y="51"/>
                          <a:pt x="22" y="63"/>
                        </a:cubicBezTo>
                        <a:cubicBezTo>
                          <a:pt x="19" y="71"/>
                          <a:pt x="10" y="80"/>
                          <a:pt x="8" y="88"/>
                        </a:cubicBezTo>
                        <a:cubicBezTo>
                          <a:pt x="5" y="99"/>
                          <a:pt x="13" y="100"/>
                          <a:pt x="11" y="107"/>
                        </a:cubicBezTo>
                        <a:cubicBezTo>
                          <a:pt x="10" y="110"/>
                          <a:pt x="3" y="110"/>
                          <a:pt x="2" y="116"/>
                        </a:cubicBezTo>
                        <a:cubicBezTo>
                          <a:pt x="1" y="120"/>
                          <a:pt x="7" y="124"/>
                          <a:pt x="8" y="127"/>
                        </a:cubicBezTo>
                        <a:cubicBezTo>
                          <a:pt x="9" y="134"/>
                          <a:pt x="0" y="129"/>
                          <a:pt x="4" y="139"/>
                        </a:cubicBezTo>
                        <a:cubicBezTo>
                          <a:pt x="7" y="147"/>
                          <a:pt x="12" y="147"/>
                          <a:pt x="19" y="149"/>
                        </a:cubicBezTo>
                        <a:cubicBezTo>
                          <a:pt x="43" y="155"/>
                          <a:pt x="68" y="147"/>
                          <a:pt x="88" y="163"/>
                        </a:cubicBezTo>
                        <a:cubicBezTo>
                          <a:pt x="91" y="166"/>
                          <a:pt x="57" y="168"/>
                          <a:pt x="54" y="168"/>
                        </a:cubicBezTo>
                        <a:cubicBezTo>
                          <a:pt x="48" y="167"/>
                          <a:pt x="25" y="156"/>
                          <a:pt x="20" y="161"/>
                        </a:cubicBezTo>
                        <a:cubicBezTo>
                          <a:pt x="10" y="169"/>
                          <a:pt x="41" y="189"/>
                          <a:pt x="43" y="190"/>
                        </a:cubicBezTo>
                        <a:cubicBezTo>
                          <a:pt x="58" y="199"/>
                          <a:pt x="60" y="204"/>
                          <a:pt x="76" y="202"/>
                        </a:cubicBezTo>
                        <a:cubicBezTo>
                          <a:pt x="81" y="201"/>
                          <a:pt x="85" y="204"/>
                          <a:pt x="89" y="202"/>
                        </a:cubicBezTo>
                        <a:cubicBezTo>
                          <a:pt x="91" y="201"/>
                          <a:pt x="87" y="195"/>
                          <a:pt x="88" y="195"/>
                        </a:cubicBezTo>
                        <a:cubicBezTo>
                          <a:pt x="106" y="197"/>
                          <a:pt x="106" y="197"/>
                          <a:pt x="106" y="197"/>
                        </a:cubicBezTo>
                        <a:cubicBezTo>
                          <a:pt x="107" y="198"/>
                          <a:pt x="107" y="205"/>
                          <a:pt x="110" y="208"/>
                        </a:cubicBezTo>
                        <a:cubicBezTo>
                          <a:pt x="112" y="210"/>
                          <a:pt x="121" y="216"/>
                          <a:pt x="123" y="217"/>
                        </a:cubicBezTo>
                        <a:cubicBezTo>
                          <a:pt x="127" y="217"/>
                          <a:pt x="128" y="212"/>
                          <a:pt x="131" y="212"/>
                        </a:cubicBezTo>
                        <a:cubicBezTo>
                          <a:pt x="134" y="213"/>
                          <a:pt x="137" y="215"/>
                          <a:pt x="139" y="215"/>
                        </a:cubicBezTo>
                        <a:cubicBezTo>
                          <a:pt x="146" y="215"/>
                          <a:pt x="152" y="215"/>
                          <a:pt x="159" y="217"/>
                        </a:cubicBezTo>
                        <a:cubicBezTo>
                          <a:pt x="169" y="219"/>
                          <a:pt x="176" y="222"/>
                          <a:pt x="186" y="221"/>
                        </a:cubicBezTo>
                        <a:cubicBezTo>
                          <a:pt x="196" y="221"/>
                          <a:pt x="206" y="218"/>
                          <a:pt x="215" y="221"/>
                        </a:cubicBezTo>
                        <a:cubicBezTo>
                          <a:pt x="217" y="221"/>
                          <a:pt x="246" y="234"/>
                          <a:pt x="245" y="223"/>
                        </a:cubicBezTo>
                        <a:cubicBezTo>
                          <a:pt x="243" y="214"/>
                          <a:pt x="211" y="213"/>
                          <a:pt x="208" y="204"/>
                        </a:cubicBezTo>
                        <a:cubicBezTo>
                          <a:pt x="206" y="200"/>
                          <a:pt x="270" y="233"/>
                          <a:pt x="271" y="233"/>
                        </a:cubicBezTo>
                        <a:cubicBezTo>
                          <a:pt x="277" y="232"/>
                          <a:pt x="255" y="217"/>
                          <a:pt x="249" y="214"/>
                        </a:cubicBezTo>
                        <a:cubicBezTo>
                          <a:pt x="248" y="214"/>
                          <a:pt x="247" y="213"/>
                          <a:pt x="247" y="213"/>
                        </a:cubicBezTo>
                        <a:cubicBezTo>
                          <a:pt x="247" y="213"/>
                          <a:pt x="248" y="213"/>
                          <a:pt x="249" y="214"/>
                        </a:cubicBezTo>
                        <a:cubicBezTo>
                          <a:pt x="255" y="216"/>
                          <a:pt x="279" y="217"/>
                          <a:pt x="283" y="217"/>
                        </a:cubicBezTo>
                        <a:cubicBezTo>
                          <a:pt x="295" y="219"/>
                          <a:pt x="304" y="225"/>
                          <a:pt x="316" y="225"/>
                        </a:cubicBezTo>
                        <a:cubicBezTo>
                          <a:pt x="327" y="225"/>
                          <a:pt x="333" y="226"/>
                          <a:pt x="332" y="215"/>
                        </a:cubicBezTo>
                        <a:cubicBezTo>
                          <a:pt x="331" y="202"/>
                          <a:pt x="309" y="203"/>
                          <a:pt x="309" y="197"/>
                        </a:cubicBezTo>
                        <a:cubicBezTo>
                          <a:pt x="309" y="194"/>
                          <a:pt x="321" y="197"/>
                          <a:pt x="323" y="195"/>
                        </a:cubicBezTo>
                        <a:cubicBezTo>
                          <a:pt x="327" y="191"/>
                          <a:pt x="315" y="188"/>
                          <a:pt x="324" y="184"/>
                        </a:cubicBezTo>
                        <a:cubicBezTo>
                          <a:pt x="332" y="181"/>
                          <a:pt x="329" y="193"/>
                          <a:pt x="327" y="192"/>
                        </a:cubicBezTo>
                        <a:cubicBezTo>
                          <a:pt x="331" y="194"/>
                          <a:pt x="333" y="197"/>
                          <a:pt x="338" y="199"/>
                        </a:cubicBezTo>
                        <a:cubicBezTo>
                          <a:pt x="340" y="201"/>
                          <a:pt x="343" y="206"/>
                          <a:pt x="345" y="206"/>
                        </a:cubicBezTo>
                        <a:cubicBezTo>
                          <a:pt x="354" y="209"/>
                          <a:pt x="356" y="201"/>
                          <a:pt x="364" y="211"/>
                        </a:cubicBezTo>
                        <a:cubicBezTo>
                          <a:pt x="371" y="220"/>
                          <a:pt x="357" y="225"/>
                          <a:pt x="372" y="227"/>
                        </a:cubicBezTo>
                        <a:cubicBezTo>
                          <a:pt x="372" y="227"/>
                          <a:pt x="381" y="218"/>
                          <a:pt x="383" y="221"/>
                        </a:cubicBezTo>
                        <a:cubicBezTo>
                          <a:pt x="382" y="221"/>
                          <a:pt x="387" y="228"/>
                          <a:pt x="387" y="226"/>
                        </a:cubicBezTo>
                        <a:cubicBezTo>
                          <a:pt x="390" y="235"/>
                          <a:pt x="381" y="227"/>
                          <a:pt x="380" y="236"/>
                        </a:cubicBezTo>
                        <a:cubicBezTo>
                          <a:pt x="380" y="235"/>
                          <a:pt x="390" y="241"/>
                          <a:pt x="390" y="241"/>
                        </a:cubicBezTo>
                        <a:cubicBezTo>
                          <a:pt x="393" y="241"/>
                          <a:pt x="397" y="229"/>
                          <a:pt x="403" y="235"/>
                        </a:cubicBezTo>
                        <a:cubicBezTo>
                          <a:pt x="404" y="236"/>
                          <a:pt x="395" y="240"/>
                          <a:pt x="401" y="248"/>
                        </a:cubicBezTo>
                        <a:cubicBezTo>
                          <a:pt x="405" y="251"/>
                          <a:pt x="420" y="250"/>
                          <a:pt x="422" y="257"/>
                        </a:cubicBezTo>
                        <a:cubicBezTo>
                          <a:pt x="423" y="260"/>
                          <a:pt x="418" y="267"/>
                          <a:pt x="413" y="269"/>
                        </a:cubicBezTo>
                        <a:cubicBezTo>
                          <a:pt x="403" y="273"/>
                          <a:pt x="396" y="261"/>
                          <a:pt x="397" y="278"/>
                        </a:cubicBezTo>
                        <a:cubicBezTo>
                          <a:pt x="397" y="289"/>
                          <a:pt x="398" y="285"/>
                          <a:pt x="410" y="281"/>
                        </a:cubicBezTo>
                        <a:cubicBezTo>
                          <a:pt x="418" y="278"/>
                          <a:pt x="427" y="273"/>
                          <a:pt x="432" y="271"/>
                        </a:cubicBezTo>
                        <a:cubicBezTo>
                          <a:pt x="425" y="274"/>
                          <a:pt x="448" y="271"/>
                          <a:pt x="440" y="270"/>
                        </a:cubicBezTo>
                        <a:cubicBezTo>
                          <a:pt x="444" y="271"/>
                          <a:pt x="443" y="265"/>
                          <a:pt x="448" y="267"/>
                        </a:cubicBezTo>
                        <a:cubicBezTo>
                          <a:pt x="445" y="266"/>
                          <a:pt x="450" y="275"/>
                          <a:pt x="450" y="275"/>
                        </a:cubicBezTo>
                        <a:cubicBezTo>
                          <a:pt x="451" y="276"/>
                          <a:pt x="446" y="278"/>
                          <a:pt x="447" y="281"/>
                        </a:cubicBezTo>
                        <a:cubicBezTo>
                          <a:pt x="449" y="283"/>
                          <a:pt x="453" y="280"/>
                          <a:pt x="454" y="282"/>
                        </a:cubicBezTo>
                        <a:cubicBezTo>
                          <a:pt x="458" y="287"/>
                          <a:pt x="464" y="300"/>
                          <a:pt x="473" y="294"/>
                        </a:cubicBezTo>
                        <a:cubicBezTo>
                          <a:pt x="475" y="292"/>
                          <a:pt x="467" y="287"/>
                          <a:pt x="467" y="286"/>
                        </a:cubicBezTo>
                        <a:cubicBezTo>
                          <a:pt x="467" y="285"/>
                          <a:pt x="473" y="285"/>
                          <a:pt x="474" y="287"/>
                        </a:cubicBezTo>
                        <a:cubicBezTo>
                          <a:pt x="474" y="288"/>
                          <a:pt x="475" y="294"/>
                          <a:pt x="476" y="294"/>
                        </a:cubicBezTo>
                        <a:cubicBezTo>
                          <a:pt x="480" y="300"/>
                          <a:pt x="478" y="302"/>
                          <a:pt x="485" y="305"/>
                        </a:cubicBezTo>
                        <a:cubicBezTo>
                          <a:pt x="487" y="307"/>
                          <a:pt x="489" y="303"/>
                          <a:pt x="494" y="306"/>
                        </a:cubicBezTo>
                        <a:cubicBezTo>
                          <a:pt x="498" y="309"/>
                          <a:pt x="498" y="310"/>
                          <a:pt x="500" y="314"/>
                        </a:cubicBezTo>
                        <a:cubicBezTo>
                          <a:pt x="507" y="326"/>
                          <a:pt x="515" y="338"/>
                          <a:pt x="519" y="352"/>
                        </a:cubicBezTo>
                        <a:cubicBezTo>
                          <a:pt x="522" y="365"/>
                          <a:pt x="522" y="356"/>
                          <a:pt x="515" y="366"/>
                        </a:cubicBezTo>
                        <a:cubicBezTo>
                          <a:pt x="512" y="371"/>
                          <a:pt x="509" y="376"/>
                          <a:pt x="505" y="380"/>
                        </a:cubicBezTo>
                        <a:cubicBezTo>
                          <a:pt x="495" y="390"/>
                          <a:pt x="482" y="397"/>
                          <a:pt x="472" y="406"/>
                        </a:cubicBezTo>
                        <a:cubicBezTo>
                          <a:pt x="449" y="428"/>
                          <a:pt x="487" y="419"/>
                          <a:pt x="484" y="440"/>
                        </a:cubicBezTo>
                        <a:cubicBezTo>
                          <a:pt x="483" y="452"/>
                          <a:pt x="477" y="441"/>
                          <a:pt x="472" y="443"/>
                        </a:cubicBezTo>
                        <a:cubicBezTo>
                          <a:pt x="465" y="445"/>
                          <a:pt x="462" y="449"/>
                          <a:pt x="457" y="450"/>
                        </a:cubicBezTo>
                        <a:cubicBezTo>
                          <a:pt x="456" y="451"/>
                          <a:pt x="450" y="447"/>
                          <a:pt x="446" y="448"/>
                        </a:cubicBezTo>
                        <a:cubicBezTo>
                          <a:pt x="443" y="448"/>
                          <a:pt x="443" y="452"/>
                          <a:pt x="440" y="452"/>
                        </a:cubicBezTo>
                        <a:cubicBezTo>
                          <a:pt x="438" y="453"/>
                          <a:pt x="417" y="451"/>
                          <a:pt x="417" y="453"/>
                        </a:cubicBezTo>
                        <a:cubicBezTo>
                          <a:pt x="419" y="460"/>
                          <a:pt x="433" y="460"/>
                          <a:pt x="435" y="466"/>
                        </a:cubicBezTo>
                        <a:cubicBezTo>
                          <a:pt x="435" y="466"/>
                          <a:pt x="428" y="480"/>
                          <a:pt x="431" y="480"/>
                        </a:cubicBezTo>
                        <a:cubicBezTo>
                          <a:pt x="424" y="480"/>
                          <a:pt x="427" y="469"/>
                          <a:pt x="425" y="467"/>
                        </a:cubicBezTo>
                        <a:cubicBezTo>
                          <a:pt x="422" y="465"/>
                          <a:pt x="419" y="465"/>
                          <a:pt x="415" y="462"/>
                        </a:cubicBezTo>
                        <a:cubicBezTo>
                          <a:pt x="408" y="456"/>
                          <a:pt x="394" y="446"/>
                          <a:pt x="384" y="448"/>
                        </a:cubicBezTo>
                        <a:cubicBezTo>
                          <a:pt x="373" y="451"/>
                          <a:pt x="381" y="454"/>
                          <a:pt x="374" y="460"/>
                        </a:cubicBezTo>
                        <a:cubicBezTo>
                          <a:pt x="368" y="464"/>
                          <a:pt x="361" y="462"/>
                          <a:pt x="354" y="466"/>
                        </a:cubicBezTo>
                        <a:cubicBezTo>
                          <a:pt x="337" y="479"/>
                          <a:pt x="354" y="493"/>
                          <a:pt x="366" y="499"/>
                        </a:cubicBezTo>
                        <a:cubicBezTo>
                          <a:pt x="377" y="505"/>
                          <a:pt x="394" y="503"/>
                          <a:pt x="404" y="498"/>
                        </a:cubicBezTo>
                        <a:cubicBezTo>
                          <a:pt x="414" y="494"/>
                          <a:pt x="415" y="488"/>
                          <a:pt x="424" y="486"/>
                        </a:cubicBezTo>
                        <a:cubicBezTo>
                          <a:pt x="429" y="485"/>
                          <a:pt x="451" y="502"/>
                          <a:pt x="453" y="488"/>
                        </a:cubicBezTo>
                        <a:cubicBezTo>
                          <a:pt x="454" y="484"/>
                          <a:pt x="443" y="483"/>
                          <a:pt x="444" y="480"/>
                        </a:cubicBezTo>
                        <a:cubicBezTo>
                          <a:pt x="444" y="478"/>
                          <a:pt x="454" y="470"/>
                          <a:pt x="456" y="472"/>
                        </a:cubicBezTo>
                        <a:cubicBezTo>
                          <a:pt x="459" y="476"/>
                          <a:pt x="451" y="481"/>
                          <a:pt x="458" y="483"/>
                        </a:cubicBezTo>
                        <a:cubicBezTo>
                          <a:pt x="464" y="485"/>
                          <a:pt x="465" y="479"/>
                          <a:pt x="470" y="479"/>
                        </a:cubicBezTo>
                        <a:cubicBezTo>
                          <a:pt x="473" y="479"/>
                          <a:pt x="474" y="485"/>
                          <a:pt x="478" y="486"/>
                        </a:cubicBezTo>
                        <a:cubicBezTo>
                          <a:pt x="482" y="487"/>
                          <a:pt x="483" y="483"/>
                          <a:pt x="487" y="484"/>
                        </a:cubicBezTo>
                        <a:cubicBezTo>
                          <a:pt x="499" y="489"/>
                          <a:pt x="486" y="486"/>
                          <a:pt x="490" y="493"/>
                        </a:cubicBezTo>
                        <a:cubicBezTo>
                          <a:pt x="489" y="494"/>
                          <a:pt x="488" y="497"/>
                          <a:pt x="489" y="499"/>
                        </a:cubicBezTo>
                        <a:cubicBezTo>
                          <a:pt x="492" y="500"/>
                          <a:pt x="495" y="501"/>
                          <a:pt x="499" y="502"/>
                        </a:cubicBezTo>
                        <a:cubicBezTo>
                          <a:pt x="502" y="504"/>
                          <a:pt x="506" y="509"/>
                          <a:pt x="508" y="512"/>
                        </a:cubicBezTo>
                        <a:cubicBezTo>
                          <a:pt x="509" y="513"/>
                          <a:pt x="512" y="520"/>
                          <a:pt x="512" y="521"/>
                        </a:cubicBezTo>
                        <a:cubicBezTo>
                          <a:pt x="516" y="523"/>
                          <a:pt x="518" y="517"/>
                          <a:pt x="521" y="518"/>
                        </a:cubicBezTo>
                        <a:cubicBezTo>
                          <a:pt x="524" y="520"/>
                          <a:pt x="526" y="523"/>
                          <a:pt x="530" y="524"/>
                        </a:cubicBezTo>
                        <a:cubicBezTo>
                          <a:pt x="534" y="526"/>
                          <a:pt x="536" y="522"/>
                          <a:pt x="539" y="524"/>
                        </a:cubicBezTo>
                        <a:cubicBezTo>
                          <a:pt x="540" y="524"/>
                          <a:pt x="548" y="533"/>
                          <a:pt x="548" y="533"/>
                        </a:cubicBezTo>
                        <a:cubicBezTo>
                          <a:pt x="549" y="544"/>
                          <a:pt x="533" y="538"/>
                          <a:pt x="530" y="541"/>
                        </a:cubicBezTo>
                        <a:cubicBezTo>
                          <a:pt x="524" y="546"/>
                          <a:pt x="546" y="553"/>
                          <a:pt x="547" y="553"/>
                        </a:cubicBezTo>
                        <a:cubicBezTo>
                          <a:pt x="551" y="554"/>
                          <a:pt x="556" y="553"/>
                          <a:pt x="559" y="555"/>
                        </a:cubicBezTo>
                        <a:cubicBezTo>
                          <a:pt x="562" y="556"/>
                          <a:pt x="557" y="561"/>
                          <a:pt x="559" y="561"/>
                        </a:cubicBezTo>
                        <a:cubicBezTo>
                          <a:pt x="563" y="564"/>
                          <a:pt x="579" y="566"/>
                          <a:pt x="583" y="567"/>
                        </a:cubicBezTo>
                        <a:cubicBezTo>
                          <a:pt x="585" y="567"/>
                          <a:pt x="595" y="569"/>
                          <a:pt x="595" y="569"/>
                        </a:cubicBezTo>
                        <a:cubicBezTo>
                          <a:pt x="599" y="571"/>
                          <a:pt x="599" y="571"/>
                          <a:pt x="603" y="573"/>
                        </a:cubicBezTo>
                        <a:cubicBezTo>
                          <a:pt x="607" y="577"/>
                          <a:pt x="609" y="585"/>
                          <a:pt x="615" y="588"/>
                        </a:cubicBezTo>
                        <a:cubicBezTo>
                          <a:pt x="620" y="591"/>
                          <a:pt x="633" y="593"/>
                          <a:pt x="639" y="595"/>
                        </a:cubicBezTo>
                        <a:cubicBezTo>
                          <a:pt x="649" y="598"/>
                          <a:pt x="660" y="598"/>
                          <a:pt x="670" y="602"/>
                        </a:cubicBezTo>
                        <a:cubicBezTo>
                          <a:pt x="676" y="604"/>
                          <a:pt x="699" y="619"/>
                          <a:pt x="706" y="610"/>
                        </a:cubicBezTo>
                        <a:cubicBezTo>
                          <a:pt x="708" y="607"/>
                          <a:pt x="699" y="605"/>
                          <a:pt x="705" y="599"/>
                        </a:cubicBezTo>
                        <a:cubicBezTo>
                          <a:pt x="707" y="597"/>
                          <a:pt x="677" y="576"/>
                          <a:pt x="675" y="575"/>
                        </a:cubicBezTo>
                        <a:cubicBezTo>
                          <a:pt x="664" y="568"/>
                          <a:pt x="657" y="561"/>
                          <a:pt x="649" y="555"/>
                        </a:cubicBezTo>
                        <a:cubicBezTo>
                          <a:pt x="645" y="552"/>
                          <a:pt x="614" y="536"/>
                          <a:pt x="618" y="527"/>
                        </a:cubicBezTo>
                        <a:cubicBezTo>
                          <a:pt x="624" y="514"/>
                          <a:pt x="651" y="546"/>
                          <a:pt x="654" y="543"/>
                        </a:cubicBezTo>
                        <a:cubicBezTo>
                          <a:pt x="656" y="540"/>
                          <a:pt x="649" y="532"/>
                          <a:pt x="652" y="530"/>
                        </a:cubicBezTo>
                        <a:cubicBezTo>
                          <a:pt x="651" y="530"/>
                          <a:pt x="684" y="555"/>
                          <a:pt x="684" y="555"/>
                        </a:cubicBezTo>
                        <a:cubicBezTo>
                          <a:pt x="683" y="554"/>
                          <a:pt x="683" y="552"/>
                          <a:pt x="683" y="550"/>
                        </a:cubicBezTo>
                        <a:cubicBezTo>
                          <a:pt x="688" y="544"/>
                          <a:pt x="695" y="567"/>
                          <a:pt x="698" y="560"/>
                        </a:cubicBezTo>
                        <a:cubicBezTo>
                          <a:pt x="698" y="559"/>
                          <a:pt x="698" y="558"/>
                          <a:pt x="698" y="556"/>
                        </a:cubicBezTo>
                        <a:cubicBezTo>
                          <a:pt x="699" y="555"/>
                          <a:pt x="719" y="570"/>
                          <a:pt x="725" y="568"/>
                        </a:cubicBezTo>
                        <a:cubicBezTo>
                          <a:pt x="728" y="567"/>
                          <a:pt x="724" y="562"/>
                          <a:pt x="730" y="561"/>
                        </a:cubicBezTo>
                        <a:cubicBezTo>
                          <a:pt x="733" y="560"/>
                          <a:pt x="737" y="568"/>
                          <a:pt x="741" y="566"/>
                        </a:cubicBezTo>
                        <a:cubicBezTo>
                          <a:pt x="743" y="565"/>
                          <a:pt x="733" y="544"/>
                          <a:pt x="731" y="540"/>
                        </a:cubicBezTo>
                        <a:cubicBezTo>
                          <a:pt x="732" y="541"/>
                          <a:pt x="727" y="521"/>
                          <a:pt x="725" y="523"/>
                        </a:cubicBezTo>
                        <a:cubicBezTo>
                          <a:pt x="728" y="518"/>
                          <a:pt x="745" y="548"/>
                          <a:pt x="744" y="548"/>
                        </a:cubicBezTo>
                        <a:cubicBezTo>
                          <a:pt x="753" y="548"/>
                          <a:pt x="742" y="527"/>
                          <a:pt x="742" y="527"/>
                        </a:cubicBezTo>
                        <a:cubicBezTo>
                          <a:pt x="742" y="527"/>
                          <a:pt x="737" y="522"/>
                          <a:pt x="737" y="521"/>
                        </a:cubicBezTo>
                        <a:cubicBezTo>
                          <a:pt x="737" y="521"/>
                          <a:pt x="743" y="519"/>
                          <a:pt x="741" y="516"/>
                        </a:cubicBezTo>
                        <a:cubicBezTo>
                          <a:pt x="739" y="513"/>
                          <a:pt x="715" y="503"/>
                          <a:pt x="715" y="500"/>
                        </a:cubicBezTo>
                        <a:cubicBezTo>
                          <a:pt x="716" y="495"/>
                          <a:pt x="730" y="500"/>
                          <a:pt x="731" y="496"/>
                        </a:cubicBezTo>
                        <a:cubicBezTo>
                          <a:pt x="734" y="488"/>
                          <a:pt x="715" y="493"/>
                          <a:pt x="714" y="489"/>
                        </a:cubicBezTo>
                        <a:cubicBezTo>
                          <a:pt x="713" y="482"/>
                          <a:pt x="715" y="471"/>
                          <a:pt x="708" y="482"/>
                        </a:cubicBezTo>
                        <a:cubicBezTo>
                          <a:pt x="708" y="482"/>
                          <a:pt x="693" y="482"/>
                          <a:pt x="695" y="478"/>
                        </a:cubicBezTo>
                        <a:cubicBezTo>
                          <a:pt x="697" y="478"/>
                          <a:pt x="698" y="477"/>
                          <a:pt x="699" y="475"/>
                        </a:cubicBezTo>
                        <a:cubicBezTo>
                          <a:pt x="687" y="465"/>
                          <a:pt x="687" y="465"/>
                          <a:pt x="687" y="465"/>
                        </a:cubicBezTo>
                        <a:cubicBezTo>
                          <a:pt x="682" y="465"/>
                          <a:pt x="687" y="475"/>
                          <a:pt x="686" y="477"/>
                        </a:cubicBezTo>
                        <a:cubicBezTo>
                          <a:pt x="683" y="484"/>
                          <a:pt x="678" y="459"/>
                          <a:pt x="679" y="461"/>
                        </a:cubicBezTo>
                        <a:cubicBezTo>
                          <a:pt x="672" y="450"/>
                          <a:pt x="666" y="459"/>
                          <a:pt x="671" y="446"/>
                        </a:cubicBezTo>
                        <a:cubicBezTo>
                          <a:pt x="671" y="446"/>
                          <a:pt x="658" y="436"/>
                          <a:pt x="659" y="436"/>
                        </a:cubicBezTo>
                        <a:cubicBezTo>
                          <a:pt x="657" y="436"/>
                          <a:pt x="647" y="445"/>
                          <a:pt x="646" y="442"/>
                        </a:cubicBezTo>
                        <a:cubicBezTo>
                          <a:pt x="644" y="439"/>
                          <a:pt x="651" y="432"/>
                          <a:pt x="648" y="430"/>
                        </a:cubicBezTo>
                        <a:cubicBezTo>
                          <a:pt x="647" y="429"/>
                          <a:pt x="634" y="425"/>
                          <a:pt x="635" y="420"/>
                        </a:cubicBezTo>
                        <a:cubicBezTo>
                          <a:pt x="636" y="417"/>
                          <a:pt x="640" y="421"/>
                          <a:pt x="641" y="418"/>
                        </a:cubicBezTo>
                        <a:cubicBezTo>
                          <a:pt x="642" y="411"/>
                          <a:pt x="625" y="415"/>
                          <a:pt x="624" y="411"/>
                        </a:cubicBezTo>
                        <a:cubicBezTo>
                          <a:pt x="624" y="408"/>
                          <a:pt x="635" y="410"/>
                          <a:pt x="635" y="410"/>
                        </a:cubicBezTo>
                        <a:cubicBezTo>
                          <a:pt x="647" y="412"/>
                          <a:pt x="639" y="414"/>
                          <a:pt x="647" y="419"/>
                        </a:cubicBezTo>
                        <a:cubicBezTo>
                          <a:pt x="651" y="422"/>
                          <a:pt x="656" y="430"/>
                          <a:pt x="665" y="425"/>
                        </a:cubicBezTo>
                        <a:cubicBezTo>
                          <a:pt x="681" y="415"/>
                          <a:pt x="646" y="409"/>
                          <a:pt x="646" y="397"/>
                        </a:cubicBezTo>
                        <a:cubicBezTo>
                          <a:pt x="646" y="397"/>
                          <a:pt x="667" y="407"/>
                          <a:pt x="670" y="397"/>
                        </a:cubicBezTo>
                        <a:cubicBezTo>
                          <a:pt x="670" y="394"/>
                          <a:pt x="659" y="394"/>
                          <a:pt x="659" y="392"/>
                        </a:cubicBezTo>
                        <a:cubicBezTo>
                          <a:pt x="659" y="389"/>
                          <a:pt x="677" y="387"/>
                          <a:pt x="680" y="389"/>
                        </a:cubicBezTo>
                        <a:cubicBezTo>
                          <a:pt x="685" y="391"/>
                          <a:pt x="678" y="395"/>
                          <a:pt x="680" y="397"/>
                        </a:cubicBezTo>
                        <a:cubicBezTo>
                          <a:pt x="683" y="400"/>
                          <a:pt x="687" y="399"/>
                          <a:pt x="690" y="401"/>
                        </a:cubicBezTo>
                        <a:cubicBezTo>
                          <a:pt x="691" y="403"/>
                          <a:pt x="702" y="411"/>
                          <a:pt x="702" y="411"/>
                        </a:cubicBezTo>
                        <a:cubicBezTo>
                          <a:pt x="713" y="413"/>
                          <a:pt x="708" y="401"/>
                          <a:pt x="717" y="400"/>
                        </a:cubicBezTo>
                        <a:cubicBezTo>
                          <a:pt x="723" y="400"/>
                          <a:pt x="709" y="418"/>
                          <a:pt x="709" y="419"/>
                        </a:cubicBezTo>
                        <a:cubicBezTo>
                          <a:pt x="710" y="424"/>
                          <a:pt x="745" y="404"/>
                          <a:pt x="749" y="405"/>
                        </a:cubicBezTo>
                        <a:cubicBezTo>
                          <a:pt x="748" y="404"/>
                          <a:pt x="738" y="421"/>
                          <a:pt x="736" y="422"/>
                        </a:cubicBezTo>
                        <a:cubicBezTo>
                          <a:pt x="732" y="426"/>
                          <a:pt x="722" y="419"/>
                          <a:pt x="721" y="429"/>
                        </a:cubicBezTo>
                        <a:cubicBezTo>
                          <a:pt x="719" y="441"/>
                          <a:pt x="729" y="431"/>
                          <a:pt x="730" y="435"/>
                        </a:cubicBezTo>
                        <a:cubicBezTo>
                          <a:pt x="730" y="436"/>
                          <a:pt x="726" y="441"/>
                          <a:pt x="727" y="441"/>
                        </a:cubicBezTo>
                        <a:cubicBezTo>
                          <a:pt x="726" y="441"/>
                          <a:pt x="737" y="441"/>
                          <a:pt x="736" y="442"/>
                        </a:cubicBezTo>
                        <a:cubicBezTo>
                          <a:pt x="726" y="453"/>
                          <a:pt x="738" y="445"/>
                          <a:pt x="744" y="446"/>
                        </a:cubicBezTo>
                        <a:cubicBezTo>
                          <a:pt x="745" y="446"/>
                          <a:pt x="740" y="455"/>
                          <a:pt x="744" y="458"/>
                        </a:cubicBezTo>
                        <a:cubicBezTo>
                          <a:pt x="752" y="464"/>
                          <a:pt x="747" y="454"/>
                          <a:pt x="752" y="452"/>
                        </a:cubicBezTo>
                        <a:cubicBezTo>
                          <a:pt x="755" y="451"/>
                          <a:pt x="768" y="471"/>
                          <a:pt x="775" y="469"/>
                        </a:cubicBezTo>
                        <a:cubicBezTo>
                          <a:pt x="780" y="454"/>
                          <a:pt x="780" y="454"/>
                          <a:pt x="780" y="454"/>
                        </a:cubicBezTo>
                        <a:cubicBezTo>
                          <a:pt x="780" y="451"/>
                          <a:pt x="770" y="440"/>
                          <a:pt x="770" y="436"/>
                        </a:cubicBezTo>
                        <a:cubicBezTo>
                          <a:pt x="770" y="431"/>
                          <a:pt x="779" y="437"/>
                          <a:pt x="780" y="434"/>
                        </a:cubicBezTo>
                        <a:cubicBezTo>
                          <a:pt x="780" y="434"/>
                          <a:pt x="774" y="421"/>
                          <a:pt x="777" y="423"/>
                        </a:cubicBezTo>
                        <a:cubicBezTo>
                          <a:pt x="780" y="424"/>
                          <a:pt x="788" y="442"/>
                          <a:pt x="792" y="439"/>
                        </a:cubicBezTo>
                        <a:cubicBezTo>
                          <a:pt x="792" y="439"/>
                          <a:pt x="796" y="432"/>
                          <a:pt x="796" y="431"/>
                        </a:cubicBezTo>
                        <a:cubicBezTo>
                          <a:pt x="800" y="428"/>
                          <a:pt x="796" y="430"/>
                          <a:pt x="795" y="424"/>
                        </a:cubicBezTo>
                        <a:cubicBezTo>
                          <a:pt x="794" y="421"/>
                          <a:pt x="813" y="436"/>
                          <a:pt x="812" y="427"/>
                        </a:cubicBezTo>
                        <a:cubicBezTo>
                          <a:pt x="812" y="424"/>
                          <a:pt x="789" y="413"/>
                          <a:pt x="793" y="412"/>
                        </a:cubicBezTo>
                        <a:cubicBezTo>
                          <a:pt x="795" y="412"/>
                          <a:pt x="822" y="426"/>
                          <a:pt x="817" y="415"/>
                        </a:cubicBezTo>
                        <a:cubicBezTo>
                          <a:pt x="818" y="415"/>
                          <a:pt x="795" y="403"/>
                          <a:pt x="797" y="404"/>
                        </a:cubicBezTo>
                        <a:cubicBezTo>
                          <a:pt x="810" y="409"/>
                          <a:pt x="799" y="402"/>
                          <a:pt x="802" y="399"/>
                        </a:cubicBezTo>
                        <a:cubicBezTo>
                          <a:pt x="805" y="394"/>
                          <a:pt x="831" y="416"/>
                          <a:pt x="835" y="402"/>
                        </a:cubicBezTo>
                        <a:cubicBezTo>
                          <a:pt x="835" y="403"/>
                          <a:pt x="824" y="402"/>
                          <a:pt x="823" y="401"/>
                        </a:cubicBezTo>
                        <a:cubicBezTo>
                          <a:pt x="820" y="398"/>
                          <a:pt x="829" y="397"/>
                          <a:pt x="830" y="397"/>
                        </a:cubicBezTo>
                        <a:cubicBezTo>
                          <a:pt x="836" y="391"/>
                          <a:pt x="816" y="390"/>
                          <a:pt x="816" y="390"/>
                        </a:cubicBezTo>
                        <a:cubicBezTo>
                          <a:pt x="810" y="384"/>
                          <a:pt x="836" y="391"/>
                          <a:pt x="834" y="391"/>
                        </a:cubicBezTo>
                        <a:cubicBezTo>
                          <a:pt x="843" y="389"/>
                          <a:pt x="840" y="384"/>
                          <a:pt x="833" y="378"/>
                        </a:cubicBezTo>
                        <a:cubicBezTo>
                          <a:pt x="830" y="376"/>
                          <a:pt x="822" y="371"/>
                          <a:pt x="817" y="373"/>
                        </a:cubicBezTo>
                        <a:cubicBezTo>
                          <a:pt x="805" y="377"/>
                          <a:pt x="819" y="378"/>
                          <a:pt x="814" y="384"/>
                        </a:cubicBezTo>
                        <a:cubicBezTo>
                          <a:pt x="812" y="387"/>
                          <a:pt x="806" y="376"/>
                          <a:pt x="805" y="376"/>
                        </a:cubicBezTo>
                        <a:cubicBezTo>
                          <a:pt x="802" y="376"/>
                          <a:pt x="796" y="387"/>
                          <a:pt x="795" y="386"/>
                        </a:cubicBezTo>
                        <a:cubicBezTo>
                          <a:pt x="793" y="383"/>
                          <a:pt x="798" y="377"/>
                          <a:pt x="795" y="374"/>
                        </a:cubicBezTo>
                        <a:cubicBezTo>
                          <a:pt x="789" y="370"/>
                          <a:pt x="788" y="377"/>
                          <a:pt x="784" y="378"/>
                        </a:cubicBezTo>
                        <a:cubicBezTo>
                          <a:pt x="783" y="378"/>
                          <a:pt x="775" y="390"/>
                          <a:pt x="770" y="379"/>
                        </a:cubicBezTo>
                        <a:cubicBezTo>
                          <a:pt x="770" y="379"/>
                          <a:pt x="793" y="363"/>
                          <a:pt x="792" y="360"/>
                        </a:cubicBezTo>
                        <a:cubicBezTo>
                          <a:pt x="786" y="347"/>
                          <a:pt x="776" y="377"/>
                          <a:pt x="770" y="372"/>
                        </a:cubicBezTo>
                        <a:cubicBezTo>
                          <a:pt x="764" y="367"/>
                          <a:pt x="784" y="361"/>
                          <a:pt x="764" y="362"/>
                        </a:cubicBezTo>
                        <a:cubicBezTo>
                          <a:pt x="761" y="362"/>
                          <a:pt x="741" y="368"/>
                          <a:pt x="742" y="371"/>
                        </a:cubicBezTo>
                        <a:cubicBezTo>
                          <a:pt x="741" y="364"/>
                          <a:pt x="741" y="367"/>
                          <a:pt x="739" y="362"/>
                        </a:cubicBezTo>
                        <a:cubicBezTo>
                          <a:pt x="738" y="359"/>
                          <a:pt x="745" y="360"/>
                          <a:pt x="746" y="358"/>
                        </a:cubicBezTo>
                        <a:cubicBezTo>
                          <a:pt x="745" y="357"/>
                          <a:pt x="743" y="356"/>
                          <a:pt x="741" y="355"/>
                        </a:cubicBezTo>
                        <a:cubicBezTo>
                          <a:pt x="741" y="355"/>
                          <a:pt x="763" y="360"/>
                          <a:pt x="762" y="347"/>
                        </a:cubicBezTo>
                        <a:cubicBezTo>
                          <a:pt x="761" y="330"/>
                          <a:pt x="743" y="335"/>
                          <a:pt x="734" y="335"/>
                        </a:cubicBezTo>
                        <a:cubicBezTo>
                          <a:pt x="731" y="336"/>
                          <a:pt x="731" y="342"/>
                          <a:pt x="728" y="340"/>
                        </a:cubicBezTo>
                        <a:cubicBezTo>
                          <a:pt x="724" y="336"/>
                          <a:pt x="735" y="333"/>
                          <a:pt x="731" y="329"/>
                        </a:cubicBezTo>
                        <a:cubicBezTo>
                          <a:pt x="716" y="315"/>
                          <a:pt x="726" y="338"/>
                          <a:pt x="725" y="340"/>
                        </a:cubicBezTo>
                        <a:cubicBezTo>
                          <a:pt x="721" y="346"/>
                          <a:pt x="716" y="321"/>
                          <a:pt x="716" y="321"/>
                        </a:cubicBezTo>
                        <a:cubicBezTo>
                          <a:pt x="708" y="319"/>
                          <a:pt x="707" y="337"/>
                          <a:pt x="704" y="341"/>
                        </a:cubicBezTo>
                        <a:cubicBezTo>
                          <a:pt x="704" y="342"/>
                          <a:pt x="709" y="318"/>
                          <a:pt x="702" y="320"/>
                        </a:cubicBezTo>
                        <a:cubicBezTo>
                          <a:pt x="696" y="321"/>
                          <a:pt x="700" y="330"/>
                          <a:pt x="695" y="332"/>
                        </a:cubicBezTo>
                        <a:cubicBezTo>
                          <a:pt x="693" y="332"/>
                          <a:pt x="682" y="329"/>
                          <a:pt x="683" y="326"/>
                        </a:cubicBezTo>
                        <a:cubicBezTo>
                          <a:pt x="684" y="325"/>
                          <a:pt x="696" y="325"/>
                          <a:pt x="694" y="321"/>
                        </a:cubicBezTo>
                        <a:cubicBezTo>
                          <a:pt x="694" y="320"/>
                          <a:pt x="684" y="320"/>
                          <a:pt x="682" y="319"/>
                        </a:cubicBezTo>
                        <a:cubicBezTo>
                          <a:pt x="680" y="321"/>
                          <a:pt x="678" y="321"/>
                          <a:pt x="676" y="320"/>
                        </a:cubicBezTo>
                        <a:cubicBezTo>
                          <a:pt x="676" y="318"/>
                          <a:pt x="676" y="316"/>
                          <a:pt x="678" y="314"/>
                        </a:cubicBezTo>
                        <a:cubicBezTo>
                          <a:pt x="674" y="313"/>
                          <a:pt x="674" y="313"/>
                          <a:pt x="668" y="313"/>
                        </a:cubicBezTo>
                        <a:cubicBezTo>
                          <a:pt x="668" y="313"/>
                          <a:pt x="659" y="321"/>
                          <a:pt x="659" y="315"/>
                        </a:cubicBezTo>
                        <a:cubicBezTo>
                          <a:pt x="658" y="312"/>
                          <a:pt x="667" y="312"/>
                          <a:pt x="665" y="308"/>
                        </a:cubicBezTo>
                        <a:cubicBezTo>
                          <a:pt x="663" y="306"/>
                          <a:pt x="650" y="313"/>
                          <a:pt x="650" y="306"/>
                        </a:cubicBezTo>
                        <a:cubicBezTo>
                          <a:pt x="649" y="305"/>
                          <a:pt x="660" y="302"/>
                          <a:pt x="657" y="299"/>
                        </a:cubicBezTo>
                        <a:cubicBezTo>
                          <a:pt x="654" y="297"/>
                          <a:pt x="650" y="303"/>
                          <a:pt x="648" y="301"/>
                        </a:cubicBezTo>
                        <a:cubicBezTo>
                          <a:pt x="645" y="299"/>
                          <a:pt x="647" y="294"/>
                          <a:pt x="643" y="293"/>
                        </a:cubicBezTo>
                        <a:cubicBezTo>
                          <a:pt x="638" y="292"/>
                          <a:pt x="624" y="297"/>
                          <a:pt x="620" y="291"/>
                        </a:cubicBezTo>
                        <a:cubicBezTo>
                          <a:pt x="618" y="287"/>
                          <a:pt x="643" y="293"/>
                          <a:pt x="640" y="286"/>
                        </a:cubicBezTo>
                        <a:cubicBezTo>
                          <a:pt x="639" y="282"/>
                          <a:pt x="609" y="287"/>
                          <a:pt x="608" y="278"/>
                        </a:cubicBezTo>
                        <a:cubicBezTo>
                          <a:pt x="608" y="277"/>
                          <a:pt x="630" y="279"/>
                          <a:pt x="632" y="278"/>
                        </a:cubicBezTo>
                        <a:cubicBezTo>
                          <a:pt x="635" y="277"/>
                          <a:pt x="629" y="273"/>
                          <a:pt x="634" y="272"/>
                        </a:cubicBezTo>
                        <a:cubicBezTo>
                          <a:pt x="636" y="270"/>
                          <a:pt x="646" y="272"/>
                          <a:pt x="647" y="270"/>
                        </a:cubicBezTo>
                        <a:cubicBezTo>
                          <a:pt x="651" y="261"/>
                          <a:pt x="615" y="263"/>
                          <a:pt x="615" y="265"/>
                        </a:cubicBezTo>
                        <a:cubicBezTo>
                          <a:pt x="616" y="262"/>
                          <a:pt x="635" y="256"/>
                          <a:pt x="635" y="257"/>
                        </a:cubicBezTo>
                        <a:cubicBezTo>
                          <a:pt x="633" y="250"/>
                          <a:pt x="611" y="258"/>
                          <a:pt x="611" y="256"/>
                        </a:cubicBezTo>
                        <a:cubicBezTo>
                          <a:pt x="609" y="241"/>
                          <a:pt x="690" y="276"/>
                          <a:pt x="682" y="255"/>
                        </a:cubicBezTo>
                        <a:cubicBezTo>
                          <a:pt x="678" y="244"/>
                          <a:pt x="651" y="249"/>
                          <a:pt x="644" y="247"/>
                        </a:cubicBezTo>
                        <a:cubicBezTo>
                          <a:pt x="631" y="245"/>
                          <a:pt x="630" y="242"/>
                          <a:pt x="617" y="244"/>
                        </a:cubicBezTo>
                        <a:cubicBezTo>
                          <a:pt x="612" y="244"/>
                          <a:pt x="593" y="250"/>
                          <a:pt x="589" y="243"/>
                        </a:cubicBezTo>
                        <a:cubicBezTo>
                          <a:pt x="592" y="248"/>
                          <a:pt x="634" y="236"/>
                          <a:pt x="640" y="235"/>
                        </a:cubicBezTo>
                        <a:cubicBezTo>
                          <a:pt x="644" y="234"/>
                          <a:pt x="646" y="230"/>
                          <a:pt x="651" y="230"/>
                        </a:cubicBezTo>
                        <a:cubicBezTo>
                          <a:pt x="654" y="230"/>
                          <a:pt x="660" y="232"/>
                          <a:pt x="664" y="231"/>
                        </a:cubicBezTo>
                        <a:cubicBezTo>
                          <a:pt x="669" y="228"/>
                          <a:pt x="671" y="233"/>
                          <a:pt x="668" y="223"/>
                        </a:cubicBezTo>
                        <a:cubicBezTo>
                          <a:pt x="667" y="220"/>
                          <a:pt x="654" y="208"/>
                          <a:pt x="651" y="207"/>
                        </a:cubicBezTo>
                        <a:cubicBezTo>
                          <a:pt x="641" y="204"/>
                          <a:pt x="648" y="207"/>
                          <a:pt x="640" y="212"/>
                        </a:cubicBezTo>
                        <a:cubicBezTo>
                          <a:pt x="632" y="216"/>
                          <a:pt x="602" y="238"/>
                          <a:pt x="593" y="231"/>
                        </a:cubicBezTo>
                        <a:cubicBezTo>
                          <a:pt x="592" y="231"/>
                          <a:pt x="640" y="214"/>
                          <a:pt x="614" y="210"/>
                        </a:cubicBezTo>
                        <a:cubicBezTo>
                          <a:pt x="597" y="208"/>
                          <a:pt x="593" y="230"/>
                          <a:pt x="576" y="229"/>
                        </a:cubicBezTo>
                        <a:cubicBezTo>
                          <a:pt x="572" y="228"/>
                          <a:pt x="597" y="207"/>
                          <a:pt x="601" y="205"/>
                        </a:cubicBezTo>
                        <a:cubicBezTo>
                          <a:pt x="608" y="203"/>
                          <a:pt x="636" y="204"/>
                          <a:pt x="635" y="191"/>
                        </a:cubicBezTo>
                        <a:cubicBezTo>
                          <a:pt x="635" y="187"/>
                          <a:pt x="609" y="179"/>
                          <a:pt x="604" y="179"/>
                        </a:cubicBezTo>
                        <a:cubicBezTo>
                          <a:pt x="598" y="180"/>
                          <a:pt x="593" y="185"/>
                          <a:pt x="589" y="187"/>
                        </a:cubicBezTo>
                        <a:cubicBezTo>
                          <a:pt x="587" y="188"/>
                          <a:pt x="579" y="194"/>
                          <a:pt x="579" y="194"/>
                        </a:cubicBezTo>
                        <a:cubicBezTo>
                          <a:pt x="577" y="194"/>
                          <a:pt x="572" y="187"/>
                          <a:pt x="573" y="186"/>
                        </a:cubicBezTo>
                        <a:cubicBezTo>
                          <a:pt x="576" y="183"/>
                          <a:pt x="594" y="180"/>
                          <a:pt x="593" y="175"/>
                        </a:cubicBezTo>
                        <a:cubicBezTo>
                          <a:pt x="593" y="172"/>
                          <a:pt x="567" y="182"/>
                          <a:pt x="563" y="186"/>
                        </a:cubicBezTo>
                        <a:cubicBezTo>
                          <a:pt x="558" y="191"/>
                          <a:pt x="557" y="209"/>
                          <a:pt x="550" y="212"/>
                        </a:cubicBezTo>
                        <a:cubicBezTo>
                          <a:pt x="548" y="213"/>
                          <a:pt x="552" y="193"/>
                          <a:pt x="550" y="192"/>
                        </a:cubicBezTo>
                        <a:cubicBezTo>
                          <a:pt x="547" y="189"/>
                          <a:pt x="530" y="202"/>
                          <a:pt x="529" y="198"/>
                        </a:cubicBezTo>
                        <a:cubicBezTo>
                          <a:pt x="527" y="188"/>
                          <a:pt x="552" y="186"/>
                          <a:pt x="555" y="185"/>
                        </a:cubicBezTo>
                        <a:cubicBezTo>
                          <a:pt x="562" y="181"/>
                          <a:pt x="581" y="160"/>
                          <a:pt x="561" y="163"/>
                        </a:cubicBezTo>
                        <a:cubicBezTo>
                          <a:pt x="554" y="165"/>
                          <a:pt x="557" y="171"/>
                          <a:pt x="553" y="174"/>
                        </a:cubicBezTo>
                        <a:cubicBezTo>
                          <a:pt x="549" y="176"/>
                          <a:pt x="544" y="175"/>
                          <a:pt x="539" y="176"/>
                        </a:cubicBezTo>
                        <a:cubicBezTo>
                          <a:pt x="536" y="177"/>
                          <a:pt x="511" y="189"/>
                          <a:pt x="511" y="186"/>
                        </a:cubicBezTo>
                        <a:cubicBezTo>
                          <a:pt x="511" y="183"/>
                          <a:pt x="524" y="179"/>
                          <a:pt x="521" y="176"/>
                        </a:cubicBezTo>
                        <a:cubicBezTo>
                          <a:pt x="518" y="174"/>
                          <a:pt x="507" y="183"/>
                          <a:pt x="506" y="176"/>
                        </a:cubicBezTo>
                        <a:cubicBezTo>
                          <a:pt x="505" y="174"/>
                          <a:pt x="507" y="173"/>
                          <a:pt x="508" y="173"/>
                        </a:cubicBezTo>
                        <a:cubicBezTo>
                          <a:pt x="508" y="173"/>
                          <a:pt x="508" y="173"/>
                          <a:pt x="508" y="173"/>
                        </a:cubicBezTo>
                        <a:cubicBezTo>
                          <a:pt x="507" y="173"/>
                          <a:pt x="507" y="173"/>
                          <a:pt x="508" y="173"/>
                        </a:cubicBezTo>
                        <a:cubicBezTo>
                          <a:pt x="520" y="173"/>
                          <a:pt x="522" y="164"/>
                          <a:pt x="531" y="160"/>
                        </a:cubicBezTo>
                        <a:cubicBezTo>
                          <a:pt x="533" y="159"/>
                          <a:pt x="543" y="162"/>
                          <a:pt x="544" y="161"/>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60" name="Freeform 190">
                    <a:extLst>
                      <a:ext uri="{FF2B5EF4-FFF2-40B4-BE49-F238E27FC236}">
                        <a16:creationId xmlns:a16="http://schemas.microsoft.com/office/drawing/2014/main" id="{0EDF9A69-2602-4532-94DC-B41771B6E4DF}"/>
                      </a:ext>
                    </a:extLst>
                  </p:cNvPr>
                  <p:cNvSpPr>
                    <a:spLocks/>
                  </p:cNvSpPr>
                  <p:nvPr/>
                </p:nvSpPr>
                <p:spPr bwMode="auto">
                  <a:xfrm>
                    <a:off x="3152778" y="2373345"/>
                    <a:ext cx="63500" cy="39688"/>
                  </a:xfrm>
                  <a:custGeom>
                    <a:avLst/>
                    <a:gdLst>
                      <a:gd name="T0" fmla="*/ 36 w 59"/>
                      <a:gd name="T1" fmla="*/ 5 h 37"/>
                      <a:gd name="T2" fmla="*/ 24 w 59"/>
                      <a:gd name="T3" fmla="*/ 7 h 37"/>
                      <a:gd name="T4" fmla="*/ 16 w 59"/>
                      <a:gd name="T5" fmla="*/ 6 h 37"/>
                      <a:gd name="T6" fmla="*/ 8 w 59"/>
                      <a:gd name="T7" fmla="*/ 13 h 37"/>
                      <a:gd name="T8" fmla="*/ 2 w 59"/>
                      <a:gd name="T9" fmla="*/ 21 h 37"/>
                      <a:gd name="T10" fmla="*/ 7 w 59"/>
                      <a:gd name="T11" fmla="*/ 37 h 37"/>
                      <a:gd name="T12" fmla="*/ 12 w 59"/>
                      <a:gd name="T13" fmla="*/ 35 h 37"/>
                      <a:gd name="T14" fmla="*/ 16 w 59"/>
                      <a:gd name="T15" fmla="*/ 36 h 37"/>
                      <a:gd name="T16" fmla="*/ 24 w 59"/>
                      <a:gd name="T17" fmla="*/ 37 h 37"/>
                      <a:gd name="T18" fmla="*/ 31 w 59"/>
                      <a:gd name="T19" fmla="*/ 31 h 37"/>
                      <a:gd name="T20" fmla="*/ 38 w 59"/>
                      <a:gd name="T21" fmla="*/ 23 h 37"/>
                      <a:gd name="T22" fmla="*/ 45 w 59"/>
                      <a:gd name="T23" fmla="*/ 18 h 37"/>
                      <a:gd name="T24" fmla="*/ 54 w 59"/>
                      <a:gd name="T25" fmla="*/ 15 h 37"/>
                      <a:gd name="T26" fmla="*/ 53 w 59"/>
                      <a:gd name="T27" fmla="*/ 2 h 37"/>
                      <a:gd name="T28" fmla="*/ 36 w 59"/>
                      <a:gd name="T29"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37">
                        <a:moveTo>
                          <a:pt x="36" y="5"/>
                        </a:moveTo>
                        <a:cubicBezTo>
                          <a:pt x="32" y="6"/>
                          <a:pt x="29" y="8"/>
                          <a:pt x="24" y="7"/>
                        </a:cubicBezTo>
                        <a:cubicBezTo>
                          <a:pt x="22" y="7"/>
                          <a:pt x="18" y="5"/>
                          <a:pt x="16" y="6"/>
                        </a:cubicBezTo>
                        <a:cubicBezTo>
                          <a:pt x="13" y="7"/>
                          <a:pt x="10" y="11"/>
                          <a:pt x="8" y="13"/>
                        </a:cubicBezTo>
                        <a:cubicBezTo>
                          <a:pt x="6" y="16"/>
                          <a:pt x="4" y="19"/>
                          <a:pt x="2" y="21"/>
                        </a:cubicBezTo>
                        <a:cubicBezTo>
                          <a:pt x="0" y="25"/>
                          <a:pt x="1" y="37"/>
                          <a:pt x="7" y="37"/>
                        </a:cubicBezTo>
                        <a:cubicBezTo>
                          <a:pt x="9" y="37"/>
                          <a:pt x="10" y="35"/>
                          <a:pt x="12" y="35"/>
                        </a:cubicBezTo>
                        <a:cubicBezTo>
                          <a:pt x="13" y="35"/>
                          <a:pt x="14" y="35"/>
                          <a:pt x="16" y="36"/>
                        </a:cubicBezTo>
                        <a:cubicBezTo>
                          <a:pt x="18" y="36"/>
                          <a:pt x="21" y="37"/>
                          <a:pt x="24" y="37"/>
                        </a:cubicBezTo>
                        <a:cubicBezTo>
                          <a:pt x="27" y="36"/>
                          <a:pt x="29" y="33"/>
                          <a:pt x="31" y="31"/>
                        </a:cubicBezTo>
                        <a:cubicBezTo>
                          <a:pt x="33" y="28"/>
                          <a:pt x="35" y="26"/>
                          <a:pt x="38" y="23"/>
                        </a:cubicBezTo>
                        <a:cubicBezTo>
                          <a:pt x="40" y="22"/>
                          <a:pt x="42" y="19"/>
                          <a:pt x="45" y="18"/>
                        </a:cubicBezTo>
                        <a:cubicBezTo>
                          <a:pt x="48" y="17"/>
                          <a:pt x="52" y="17"/>
                          <a:pt x="54" y="15"/>
                        </a:cubicBezTo>
                        <a:cubicBezTo>
                          <a:pt x="58" y="11"/>
                          <a:pt x="59" y="4"/>
                          <a:pt x="53" y="2"/>
                        </a:cubicBezTo>
                        <a:cubicBezTo>
                          <a:pt x="48" y="0"/>
                          <a:pt x="41" y="3"/>
                          <a:pt x="36" y="5"/>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61" name="Freeform 191">
                    <a:extLst>
                      <a:ext uri="{FF2B5EF4-FFF2-40B4-BE49-F238E27FC236}">
                        <a16:creationId xmlns:a16="http://schemas.microsoft.com/office/drawing/2014/main" id="{A9F35379-2512-4343-A177-38370D5216FB}"/>
                      </a:ext>
                    </a:extLst>
                  </p:cNvPr>
                  <p:cNvSpPr>
                    <a:spLocks/>
                  </p:cNvSpPr>
                  <p:nvPr/>
                </p:nvSpPr>
                <p:spPr bwMode="auto">
                  <a:xfrm>
                    <a:off x="3206753" y="2374932"/>
                    <a:ext cx="6350" cy="3175"/>
                  </a:xfrm>
                  <a:custGeom>
                    <a:avLst/>
                    <a:gdLst>
                      <a:gd name="T0" fmla="*/ 3 w 6"/>
                      <a:gd name="T1" fmla="*/ 1 h 3"/>
                      <a:gd name="T2" fmla="*/ 3 w 6"/>
                      <a:gd name="T3" fmla="*/ 1 h 3"/>
                    </a:gdLst>
                    <a:ahLst/>
                    <a:cxnLst>
                      <a:cxn ang="0">
                        <a:pos x="T0" y="T1"/>
                      </a:cxn>
                      <a:cxn ang="0">
                        <a:pos x="T2" y="T3"/>
                      </a:cxn>
                    </a:cxnLst>
                    <a:rect l="0" t="0" r="r" b="b"/>
                    <a:pathLst>
                      <a:path w="6" h="3">
                        <a:moveTo>
                          <a:pt x="3" y="1"/>
                        </a:moveTo>
                        <a:cubicBezTo>
                          <a:pt x="6" y="3"/>
                          <a:pt x="0" y="0"/>
                          <a:pt x="3" y="1"/>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62" name="Freeform 212">
                    <a:extLst>
                      <a:ext uri="{FF2B5EF4-FFF2-40B4-BE49-F238E27FC236}">
                        <a16:creationId xmlns:a16="http://schemas.microsoft.com/office/drawing/2014/main" id="{940CEC50-AF64-4F44-9CE2-A1AA44122C17}"/>
                      </a:ext>
                    </a:extLst>
                  </p:cNvPr>
                  <p:cNvSpPr>
                    <a:spLocks/>
                  </p:cNvSpPr>
                  <p:nvPr/>
                </p:nvSpPr>
                <p:spPr bwMode="auto">
                  <a:xfrm>
                    <a:off x="3252791" y="2346356"/>
                    <a:ext cx="0" cy="0"/>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0" y="1"/>
                          <a:pt x="0" y="0"/>
                          <a:pt x="1"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63" name="Freeform 213">
                    <a:extLst>
                      <a:ext uri="{FF2B5EF4-FFF2-40B4-BE49-F238E27FC236}">
                        <a16:creationId xmlns:a16="http://schemas.microsoft.com/office/drawing/2014/main" id="{04AF810B-187A-4A2D-8F0F-0EBD4CE3BB61}"/>
                      </a:ext>
                    </a:extLst>
                  </p:cNvPr>
                  <p:cNvSpPr>
                    <a:spLocks/>
                  </p:cNvSpPr>
                  <p:nvPr/>
                </p:nvSpPr>
                <p:spPr bwMode="auto">
                  <a:xfrm>
                    <a:off x="3048004" y="2232055"/>
                    <a:ext cx="219075" cy="133352"/>
                  </a:xfrm>
                  <a:custGeom>
                    <a:avLst/>
                    <a:gdLst>
                      <a:gd name="T0" fmla="*/ 190 w 202"/>
                      <a:gd name="T1" fmla="*/ 106 h 124"/>
                      <a:gd name="T2" fmla="*/ 202 w 202"/>
                      <a:gd name="T3" fmla="*/ 97 h 124"/>
                      <a:gd name="T4" fmla="*/ 183 w 202"/>
                      <a:gd name="T5" fmla="*/ 82 h 124"/>
                      <a:gd name="T6" fmla="*/ 155 w 202"/>
                      <a:gd name="T7" fmla="*/ 84 h 124"/>
                      <a:gd name="T8" fmla="*/ 160 w 202"/>
                      <a:gd name="T9" fmla="*/ 70 h 124"/>
                      <a:gd name="T10" fmla="*/ 146 w 202"/>
                      <a:gd name="T11" fmla="*/ 52 h 124"/>
                      <a:gd name="T12" fmla="*/ 100 w 202"/>
                      <a:gd name="T13" fmla="*/ 34 h 124"/>
                      <a:gd name="T14" fmla="*/ 80 w 202"/>
                      <a:gd name="T15" fmla="*/ 22 h 124"/>
                      <a:gd name="T16" fmla="*/ 68 w 202"/>
                      <a:gd name="T17" fmla="*/ 30 h 124"/>
                      <a:gd name="T18" fmla="*/ 54 w 202"/>
                      <a:gd name="T19" fmla="*/ 13 h 124"/>
                      <a:gd name="T20" fmla="*/ 57 w 202"/>
                      <a:gd name="T21" fmla="*/ 3 h 124"/>
                      <a:gd name="T22" fmla="*/ 48 w 202"/>
                      <a:gd name="T23" fmla="*/ 1 h 124"/>
                      <a:gd name="T24" fmla="*/ 32 w 202"/>
                      <a:gd name="T25" fmla="*/ 36 h 124"/>
                      <a:gd name="T26" fmla="*/ 31 w 202"/>
                      <a:gd name="T27" fmla="*/ 52 h 124"/>
                      <a:gd name="T28" fmla="*/ 24 w 202"/>
                      <a:gd name="T29" fmla="*/ 64 h 124"/>
                      <a:gd name="T30" fmla="*/ 29 w 202"/>
                      <a:gd name="T31" fmla="*/ 76 h 124"/>
                      <a:gd name="T32" fmla="*/ 17 w 202"/>
                      <a:gd name="T33" fmla="*/ 89 h 124"/>
                      <a:gd name="T34" fmla="*/ 5 w 202"/>
                      <a:gd name="T35" fmla="*/ 101 h 124"/>
                      <a:gd name="T36" fmla="*/ 47 w 202"/>
                      <a:gd name="T37" fmla="*/ 101 h 124"/>
                      <a:gd name="T38" fmla="*/ 60 w 202"/>
                      <a:gd name="T39" fmla="*/ 124 h 124"/>
                      <a:gd name="T40" fmla="*/ 88 w 202"/>
                      <a:gd name="T41" fmla="*/ 101 h 124"/>
                      <a:gd name="T42" fmla="*/ 103 w 202"/>
                      <a:gd name="T43" fmla="*/ 94 h 124"/>
                      <a:gd name="T44" fmla="*/ 107 w 202"/>
                      <a:gd name="T45" fmla="*/ 83 h 124"/>
                      <a:gd name="T46" fmla="*/ 122 w 202"/>
                      <a:gd name="T47" fmla="*/ 77 h 124"/>
                      <a:gd name="T48" fmla="*/ 122 w 202"/>
                      <a:gd name="T49" fmla="*/ 85 h 124"/>
                      <a:gd name="T50" fmla="*/ 134 w 202"/>
                      <a:gd name="T51" fmla="*/ 88 h 124"/>
                      <a:gd name="T52" fmla="*/ 141 w 202"/>
                      <a:gd name="T53" fmla="*/ 90 h 124"/>
                      <a:gd name="T54" fmla="*/ 141 w 202"/>
                      <a:gd name="T55" fmla="*/ 95 h 124"/>
                      <a:gd name="T56" fmla="*/ 139 w 202"/>
                      <a:gd name="T57" fmla="*/ 99 h 124"/>
                      <a:gd name="T58" fmla="*/ 147 w 202"/>
                      <a:gd name="T59" fmla="*/ 101 h 124"/>
                      <a:gd name="T60" fmla="*/ 170 w 202"/>
                      <a:gd name="T61" fmla="*/ 108 h 124"/>
                      <a:gd name="T62" fmla="*/ 190 w 202"/>
                      <a:gd name="T63" fmla="*/ 106 h 124"/>
                      <a:gd name="T64" fmla="*/ 190 w 202"/>
                      <a:gd name="T65" fmla="*/ 10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 h="124">
                        <a:moveTo>
                          <a:pt x="190" y="106"/>
                        </a:moveTo>
                        <a:cubicBezTo>
                          <a:pt x="192" y="101"/>
                          <a:pt x="201" y="101"/>
                          <a:pt x="202" y="97"/>
                        </a:cubicBezTo>
                        <a:cubicBezTo>
                          <a:pt x="202" y="99"/>
                          <a:pt x="184" y="82"/>
                          <a:pt x="183" y="82"/>
                        </a:cubicBezTo>
                        <a:cubicBezTo>
                          <a:pt x="178" y="80"/>
                          <a:pt x="156" y="88"/>
                          <a:pt x="155" y="84"/>
                        </a:cubicBezTo>
                        <a:cubicBezTo>
                          <a:pt x="155" y="82"/>
                          <a:pt x="162" y="76"/>
                          <a:pt x="160" y="70"/>
                        </a:cubicBezTo>
                        <a:cubicBezTo>
                          <a:pt x="160" y="68"/>
                          <a:pt x="148" y="54"/>
                          <a:pt x="146" y="52"/>
                        </a:cubicBezTo>
                        <a:cubicBezTo>
                          <a:pt x="132" y="42"/>
                          <a:pt x="115" y="37"/>
                          <a:pt x="100" y="34"/>
                        </a:cubicBezTo>
                        <a:cubicBezTo>
                          <a:pt x="93" y="32"/>
                          <a:pt x="84" y="22"/>
                          <a:pt x="80" y="22"/>
                        </a:cubicBezTo>
                        <a:cubicBezTo>
                          <a:pt x="74" y="21"/>
                          <a:pt x="70" y="31"/>
                          <a:pt x="68" y="30"/>
                        </a:cubicBezTo>
                        <a:cubicBezTo>
                          <a:pt x="65" y="30"/>
                          <a:pt x="55" y="15"/>
                          <a:pt x="54" y="13"/>
                        </a:cubicBezTo>
                        <a:cubicBezTo>
                          <a:pt x="54" y="12"/>
                          <a:pt x="62" y="10"/>
                          <a:pt x="57" y="3"/>
                        </a:cubicBezTo>
                        <a:cubicBezTo>
                          <a:pt x="58" y="4"/>
                          <a:pt x="48" y="1"/>
                          <a:pt x="48" y="1"/>
                        </a:cubicBezTo>
                        <a:cubicBezTo>
                          <a:pt x="33" y="0"/>
                          <a:pt x="33" y="22"/>
                          <a:pt x="32" y="36"/>
                        </a:cubicBezTo>
                        <a:cubicBezTo>
                          <a:pt x="32" y="42"/>
                          <a:pt x="32" y="46"/>
                          <a:pt x="31" y="52"/>
                        </a:cubicBezTo>
                        <a:cubicBezTo>
                          <a:pt x="26" y="54"/>
                          <a:pt x="24" y="58"/>
                          <a:pt x="24" y="64"/>
                        </a:cubicBezTo>
                        <a:cubicBezTo>
                          <a:pt x="25" y="68"/>
                          <a:pt x="26" y="72"/>
                          <a:pt x="29" y="76"/>
                        </a:cubicBezTo>
                        <a:cubicBezTo>
                          <a:pt x="26" y="87"/>
                          <a:pt x="26" y="82"/>
                          <a:pt x="17" y="89"/>
                        </a:cubicBezTo>
                        <a:cubicBezTo>
                          <a:pt x="15" y="90"/>
                          <a:pt x="0" y="98"/>
                          <a:pt x="5" y="101"/>
                        </a:cubicBezTo>
                        <a:cubicBezTo>
                          <a:pt x="17" y="109"/>
                          <a:pt x="36" y="88"/>
                          <a:pt x="47" y="101"/>
                        </a:cubicBezTo>
                        <a:cubicBezTo>
                          <a:pt x="53" y="109"/>
                          <a:pt x="42" y="122"/>
                          <a:pt x="60" y="124"/>
                        </a:cubicBezTo>
                        <a:cubicBezTo>
                          <a:pt x="71" y="124"/>
                          <a:pt x="80" y="107"/>
                          <a:pt x="88" y="101"/>
                        </a:cubicBezTo>
                        <a:cubicBezTo>
                          <a:pt x="94" y="98"/>
                          <a:pt x="98" y="99"/>
                          <a:pt x="103" y="94"/>
                        </a:cubicBezTo>
                        <a:cubicBezTo>
                          <a:pt x="105" y="92"/>
                          <a:pt x="103" y="86"/>
                          <a:pt x="107" y="83"/>
                        </a:cubicBezTo>
                        <a:cubicBezTo>
                          <a:pt x="109" y="81"/>
                          <a:pt x="119" y="76"/>
                          <a:pt x="122" y="77"/>
                        </a:cubicBezTo>
                        <a:cubicBezTo>
                          <a:pt x="127" y="78"/>
                          <a:pt x="121" y="85"/>
                          <a:pt x="122" y="85"/>
                        </a:cubicBezTo>
                        <a:cubicBezTo>
                          <a:pt x="123" y="86"/>
                          <a:pt x="133" y="88"/>
                          <a:pt x="134" y="88"/>
                        </a:cubicBezTo>
                        <a:cubicBezTo>
                          <a:pt x="136" y="88"/>
                          <a:pt x="139" y="89"/>
                          <a:pt x="141" y="90"/>
                        </a:cubicBezTo>
                        <a:cubicBezTo>
                          <a:pt x="143" y="92"/>
                          <a:pt x="143" y="93"/>
                          <a:pt x="141" y="95"/>
                        </a:cubicBezTo>
                        <a:cubicBezTo>
                          <a:pt x="139" y="96"/>
                          <a:pt x="139" y="97"/>
                          <a:pt x="139" y="99"/>
                        </a:cubicBezTo>
                        <a:cubicBezTo>
                          <a:pt x="142" y="100"/>
                          <a:pt x="144" y="101"/>
                          <a:pt x="147" y="101"/>
                        </a:cubicBezTo>
                        <a:cubicBezTo>
                          <a:pt x="150" y="103"/>
                          <a:pt x="165" y="106"/>
                          <a:pt x="170" y="108"/>
                        </a:cubicBezTo>
                        <a:cubicBezTo>
                          <a:pt x="174" y="109"/>
                          <a:pt x="186" y="114"/>
                          <a:pt x="190" y="106"/>
                        </a:cubicBezTo>
                        <a:cubicBezTo>
                          <a:pt x="190" y="105"/>
                          <a:pt x="190" y="105"/>
                          <a:pt x="190" y="106"/>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64" name="Freeform 214">
                    <a:extLst>
                      <a:ext uri="{FF2B5EF4-FFF2-40B4-BE49-F238E27FC236}">
                        <a16:creationId xmlns:a16="http://schemas.microsoft.com/office/drawing/2014/main" id="{9ABBB007-4FB3-4308-9663-337D78DAF621}"/>
                      </a:ext>
                    </a:extLst>
                  </p:cNvPr>
                  <p:cNvSpPr>
                    <a:spLocks/>
                  </p:cNvSpPr>
                  <p:nvPr/>
                </p:nvSpPr>
                <p:spPr bwMode="auto">
                  <a:xfrm>
                    <a:off x="3268666" y="2430495"/>
                    <a:ext cx="0" cy="1588"/>
                  </a:xfrm>
                  <a:custGeom>
                    <a:avLst/>
                    <a:gdLst>
                      <a:gd name="T0" fmla="*/ 2 h 2"/>
                      <a:gd name="T1" fmla="*/ 1 h 2"/>
                      <a:gd name="T2" fmla="*/ 0 h 2"/>
                      <a:gd name="T3" fmla="*/ 2 h 2"/>
                    </a:gdLst>
                    <a:ahLst/>
                    <a:cxnLst>
                      <a:cxn ang="0">
                        <a:pos x="0" y="T0"/>
                      </a:cxn>
                      <a:cxn ang="0">
                        <a:pos x="0" y="T1"/>
                      </a:cxn>
                      <a:cxn ang="0">
                        <a:pos x="0" y="T2"/>
                      </a:cxn>
                      <a:cxn ang="0">
                        <a:pos x="0" y="T3"/>
                      </a:cxn>
                    </a:cxnLst>
                    <a:rect l="0" t="0" r="r" b="b"/>
                    <a:pathLst>
                      <a:path h="2">
                        <a:moveTo>
                          <a:pt x="0" y="2"/>
                        </a:moveTo>
                        <a:cubicBezTo>
                          <a:pt x="0" y="2"/>
                          <a:pt x="0" y="2"/>
                          <a:pt x="0" y="1"/>
                        </a:cubicBezTo>
                        <a:cubicBezTo>
                          <a:pt x="0" y="0"/>
                          <a:pt x="0" y="0"/>
                          <a:pt x="0" y="0"/>
                        </a:cubicBezTo>
                        <a:cubicBezTo>
                          <a:pt x="0" y="2"/>
                          <a:pt x="0" y="2"/>
                          <a:pt x="0" y="2"/>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65" name="Freeform 215">
                    <a:extLst>
                      <a:ext uri="{FF2B5EF4-FFF2-40B4-BE49-F238E27FC236}">
                        <a16:creationId xmlns:a16="http://schemas.microsoft.com/office/drawing/2014/main" id="{77661228-BA8A-4FFE-A924-D59634F6EC36}"/>
                      </a:ext>
                    </a:extLst>
                  </p:cNvPr>
                  <p:cNvSpPr>
                    <a:spLocks/>
                  </p:cNvSpPr>
                  <p:nvPr/>
                </p:nvSpPr>
                <p:spPr bwMode="auto">
                  <a:xfrm>
                    <a:off x="3265491" y="2401920"/>
                    <a:ext cx="33338" cy="39688"/>
                  </a:xfrm>
                  <a:custGeom>
                    <a:avLst/>
                    <a:gdLst>
                      <a:gd name="T0" fmla="*/ 11 w 31"/>
                      <a:gd name="T1" fmla="*/ 35 h 37"/>
                      <a:gd name="T2" fmla="*/ 20 w 31"/>
                      <a:gd name="T3" fmla="*/ 30 h 37"/>
                      <a:gd name="T4" fmla="*/ 23 w 31"/>
                      <a:gd name="T5" fmla="*/ 24 h 37"/>
                      <a:gd name="T6" fmla="*/ 28 w 31"/>
                      <a:gd name="T7" fmla="*/ 18 h 37"/>
                      <a:gd name="T8" fmla="*/ 29 w 31"/>
                      <a:gd name="T9" fmla="*/ 7 h 37"/>
                      <a:gd name="T10" fmla="*/ 10 w 31"/>
                      <a:gd name="T11" fmla="*/ 3 h 37"/>
                      <a:gd name="T12" fmla="*/ 1 w 31"/>
                      <a:gd name="T13" fmla="*/ 15 h 37"/>
                      <a:gd name="T14" fmla="*/ 3 w 31"/>
                      <a:gd name="T15" fmla="*/ 27 h 37"/>
                      <a:gd name="T16" fmla="*/ 11 w 31"/>
                      <a:gd name="T1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7">
                        <a:moveTo>
                          <a:pt x="11" y="35"/>
                        </a:moveTo>
                        <a:cubicBezTo>
                          <a:pt x="16" y="37"/>
                          <a:pt x="17" y="33"/>
                          <a:pt x="20" y="30"/>
                        </a:cubicBezTo>
                        <a:cubicBezTo>
                          <a:pt x="21" y="28"/>
                          <a:pt x="22" y="26"/>
                          <a:pt x="23" y="24"/>
                        </a:cubicBezTo>
                        <a:cubicBezTo>
                          <a:pt x="25" y="22"/>
                          <a:pt x="26" y="20"/>
                          <a:pt x="28" y="18"/>
                        </a:cubicBezTo>
                        <a:cubicBezTo>
                          <a:pt x="31" y="14"/>
                          <a:pt x="31" y="12"/>
                          <a:pt x="29" y="7"/>
                        </a:cubicBezTo>
                        <a:cubicBezTo>
                          <a:pt x="25" y="0"/>
                          <a:pt x="17" y="0"/>
                          <a:pt x="10" y="3"/>
                        </a:cubicBezTo>
                        <a:cubicBezTo>
                          <a:pt x="6" y="5"/>
                          <a:pt x="2" y="10"/>
                          <a:pt x="1" y="15"/>
                        </a:cubicBezTo>
                        <a:cubicBezTo>
                          <a:pt x="0" y="18"/>
                          <a:pt x="2" y="24"/>
                          <a:pt x="3" y="27"/>
                        </a:cubicBezTo>
                        <a:cubicBezTo>
                          <a:pt x="4" y="30"/>
                          <a:pt x="8" y="34"/>
                          <a:pt x="11" y="35"/>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66" name="Freeform 226">
                    <a:extLst>
                      <a:ext uri="{FF2B5EF4-FFF2-40B4-BE49-F238E27FC236}">
                        <a16:creationId xmlns:a16="http://schemas.microsoft.com/office/drawing/2014/main" id="{A1771DBA-BD96-4D1A-952B-A9F888885680}"/>
                      </a:ext>
                    </a:extLst>
                  </p:cNvPr>
                  <p:cNvSpPr>
                    <a:spLocks/>
                  </p:cNvSpPr>
                  <p:nvPr/>
                </p:nvSpPr>
                <p:spPr bwMode="auto">
                  <a:xfrm>
                    <a:off x="3924305" y="2878175"/>
                    <a:ext cx="212725" cy="207965"/>
                  </a:xfrm>
                  <a:custGeom>
                    <a:avLst/>
                    <a:gdLst>
                      <a:gd name="T0" fmla="*/ 103 w 197"/>
                      <a:gd name="T1" fmla="*/ 13 h 195"/>
                      <a:gd name="T2" fmla="*/ 100 w 197"/>
                      <a:gd name="T3" fmla="*/ 7 h 195"/>
                      <a:gd name="T4" fmla="*/ 94 w 197"/>
                      <a:gd name="T5" fmla="*/ 9 h 195"/>
                      <a:gd name="T6" fmla="*/ 76 w 197"/>
                      <a:gd name="T7" fmla="*/ 18 h 195"/>
                      <a:gd name="T8" fmla="*/ 67 w 197"/>
                      <a:gd name="T9" fmla="*/ 28 h 195"/>
                      <a:gd name="T10" fmla="*/ 66 w 197"/>
                      <a:gd name="T11" fmla="*/ 36 h 195"/>
                      <a:gd name="T12" fmla="*/ 42 w 197"/>
                      <a:gd name="T13" fmla="*/ 78 h 195"/>
                      <a:gd name="T14" fmla="*/ 32 w 197"/>
                      <a:gd name="T15" fmla="*/ 92 h 195"/>
                      <a:gd name="T16" fmla="*/ 43 w 197"/>
                      <a:gd name="T17" fmla="*/ 99 h 195"/>
                      <a:gd name="T18" fmla="*/ 36 w 197"/>
                      <a:gd name="T19" fmla="*/ 99 h 195"/>
                      <a:gd name="T20" fmla="*/ 39 w 197"/>
                      <a:gd name="T21" fmla="*/ 107 h 195"/>
                      <a:gd name="T22" fmla="*/ 24 w 197"/>
                      <a:gd name="T23" fmla="*/ 106 h 195"/>
                      <a:gd name="T24" fmla="*/ 13 w 197"/>
                      <a:gd name="T25" fmla="*/ 120 h 195"/>
                      <a:gd name="T26" fmla="*/ 15 w 197"/>
                      <a:gd name="T27" fmla="*/ 115 h 195"/>
                      <a:gd name="T28" fmla="*/ 3 w 197"/>
                      <a:gd name="T29" fmla="*/ 126 h 195"/>
                      <a:gd name="T30" fmla="*/ 28 w 197"/>
                      <a:gd name="T31" fmla="*/ 125 h 195"/>
                      <a:gd name="T32" fmla="*/ 0 w 197"/>
                      <a:gd name="T33" fmla="*/ 148 h 195"/>
                      <a:gd name="T34" fmla="*/ 30 w 197"/>
                      <a:gd name="T35" fmla="*/ 156 h 195"/>
                      <a:gd name="T36" fmla="*/ 81 w 197"/>
                      <a:gd name="T37" fmla="*/ 157 h 195"/>
                      <a:gd name="T38" fmla="*/ 101 w 197"/>
                      <a:gd name="T39" fmla="*/ 148 h 195"/>
                      <a:gd name="T40" fmla="*/ 105 w 197"/>
                      <a:gd name="T41" fmla="*/ 160 h 195"/>
                      <a:gd name="T42" fmla="*/ 116 w 197"/>
                      <a:gd name="T43" fmla="*/ 155 h 195"/>
                      <a:gd name="T44" fmla="*/ 128 w 197"/>
                      <a:gd name="T45" fmla="*/ 153 h 195"/>
                      <a:gd name="T46" fmla="*/ 127 w 197"/>
                      <a:gd name="T47" fmla="*/ 152 h 195"/>
                      <a:gd name="T48" fmla="*/ 128 w 197"/>
                      <a:gd name="T49" fmla="*/ 153 h 195"/>
                      <a:gd name="T50" fmla="*/ 134 w 197"/>
                      <a:gd name="T51" fmla="*/ 159 h 195"/>
                      <a:gd name="T52" fmla="*/ 102 w 197"/>
                      <a:gd name="T53" fmla="*/ 183 h 195"/>
                      <a:gd name="T54" fmla="*/ 121 w 197"/>
                      <a:gd name="T55" fmla="*/ 183 h 195"/>
                      <a:gd name="T56" fmla="*/ 134 w 197"/>
                      <a:gd name="T57" fmla="*/ 167 h 195"/>
                      <a:gd name="T58" fmla="*/ 148 w 197"/>
                      <a:gd name="T59" fmla="*/ 152 h 195"/>
                      <a:gd name="T60" fmla="*/ 157 w 197"/>
                      <a:gd name="T61" fmla="*/ 165 h 195"/>
                      <a:gd name="T62" fmla="*/ 151 w 197"/>
                      <a:gd name="T63" fmla="*/ 181 h 195"/>
                      <a:gd name="T64" fmla="*/ 164 w 197"/>
                      <a:gd name="T65" fmla="*/ 177 h 195"/>
                      <a:gd name="T66" fmla="*/ 177 w 197"/>
                      <a:gd name="T67" fmla="*/ 191 h 195"/>
                      <a:gd name="T68" fmla="*/ 190 w 197"/>
                      <a:gd name="T69" fmla="*/ 172 h 195"/>
                      <a:gd name="T70" fmla="*/ 192 w 197"/>
                      <a:gd name="T71" fmla="*/ 159 h 195"/>
                      <a:gd name="T72" fmla="*/ 182 w 197"/>
                      <a:gd name="T73" fmla="*/ 161 h 195"/>
                      <a:gd name="T74" fmla="*/ 190 w 197"/>
                      <a:gd name="T75" fmla="*/ 140 h 195"/>
                      <a:gd name="T76" fmla="*/ 172 w 197"/>
                      <a:gd name="T77" fmla="*/ 155 h 195"/>
                      <a:gd name="T78" fmla="*/ 167 w 197"/>
                      <a:gd name="T79" fmla="*/ 140 h 195"/>
                      <a:gd name="T80" fmla="*/ 181 w 197"/>
                      <a:gd name="T81" fmla="*/ 120 h 195"/>
                      <a:gd name="T82" fmla="*/ 156 w 197"/>
                      <a:gd name="T83" fmla="*/ 127 h 195"/>
                      <a:gd name="T84" fmla="*/ 157 w 197"/>
                      <a:gd name="T85" fmla="*/ 111 h 195"/>
                      <a:gd name="T86" fmla="*/ 159 w 197"/>
                      <a:gd name="T87" fmla="*/ 90 h 195"/>
                      <a:gd name="T88" fmla="*/ 116 w 197"/>
                      <a:gd name="T89" fmla="*/ 102 h 195"/>
                      <a:gd name="T90" fmla="*/ 103 w 197"/>
                      <a:gd name="T91" fmla="*/ 89 h 195"/>
                      <a:gd name="T92" fmla="*/ 97 w 197"/>
                      <a:gd name="T93" fmla="*/ 82 h 195"/>
                      <a:gd name="T94" fmla="*/ 108 w 197"/>
                      <a:gd name="T95" fmla="*/ 72 h 195"/>
                      <a:gd name="T96" fmla="*/ 90 w 197"/>
                      <a:gd name="T97" fmla="*/ 65 h 195"/>
                      <a:gd name="T98" fmla="*/ 73 w 197"/>
                      <a:gd name="T99" fmla="*/ 82 h 195"/>
                      <a:gd name="T100" fmla="*/ 94 w 197"/>
                      <a:gd name="T101" fmla="*/ 41 h 195"/>
                      <a:gd name="T102" fmla="*/ 101 w 197"/>
                      <a:gd name="T103" fmla="*/ 35 h 195"/>
                      <a:gd name="T104" fmla="*/ 96 w 197"/>
                      <a:gd name="T105" fmla="*/ 19 h 195"/>
                      <a:gd name="T106" fmla="*/ 115 w 197"/>
                      <a:gd name="T107" fmla="*/ 7 h 195"/>
                      <a:gd name="T108" fmla="*/ 103 w 197"/>
                      <a:gd name="T109" fmla="*/ 1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7" h="195">
                        <a:moveTo>
                          <a:pt x="103" y="13"/>
                        </a:moveTo>
                        <a:cubicBezTo>
                          <a:pt x="101" y="11"/>
                          <a:pt x="100" y="9"/>
                          <a:pt x="100" y="7"/>
                        </a:cubicBezTo>
                        <a:cubicBezTo>
                          <a:pt x="97" y="6"/>
                          <a:pt x="95" y="6"/>
                          <a:pt x="94" y="9"/>
                        </a:cubicBezTo>
                        <a:cubicBezTo>
                          <a:pt x="89" y="9"/>
                          <a:pt x="80" y="15"/>
                          <a:pt x="76" y="18"/>
                        </a:cubicBezTo>
                        <a:cubicBezTo>
                          <a:pt x="75" y="18"/>
                          <a:pt x="68" y="27"/>
                          <a:pt x="67" y="28"/>
                        </a:cubicBezTo>
                        <a:cubicBezTo>
                          <a:pt x="64" y="32"/>
                          <a:pt x="69" y="32"/>
                          <a:pt x="66" y="36"/>
                        </a:cubicBezTo>
                        <a:cubicBezTo>
                          <a:pt x="55" y="50"/>
                          <a:pt x="50" y="62"/>
                          <a:pt x="42" y="78"/>
                        </a:cubicBezTo>
                        <a:cubicBezTo>
                          <a:pt x="39" y="83"/>
                          <a:pt x="33" y="86"/>
                          <a:pt x="32" y="92"/>
                        </a:cubicBezTo>
                        <a:cubicBezTo>
                          <a:pt x="32" y="95"/>
                          <a:pt x="44" y="97"/>
                          <a:pt x="43" y="99"/>
                        </a:cubicBezTo>
                        <a:cubicBezTo>
                          <a:pt x="40" y="99"/>
                          <a:pt x="38" y="99"/>
                          <a:pt x="36" y="99"/>
                        </a:cubicBezTo>
                        <a:cubicBezTo>
                          <a:pt x="34" y="102"/>
                          <a:pt x="40" y="105"/>
                          <a:pt x="39" y="107"/>
                        </a:cubicBezTo>
                        <a:cubicBezTo>
                          <a:pt x="39" y="108"/>
                          <a:pt x="27" y="104"/>
                          <a:pt x="24" y="106"/>
                        </a:cubicBezTo>
                        <a:cubicBezTo>
                          <a:pt x="24" y="105"/>
                          <a:pt x="17" y="128"/>
                          <a:pt x="13" y="120"/>
                        </a:cubicBezTo>
                        <a:cubicBezTo>
                          <a:pt x="14" y="118"/>
                          <a:pt x="14" y="117"/>
                          <a:pt x="15" y="115"/>
                        </a:cubicBezTo>
                        <a:cubicBezTo>
                          <a:pt x="14" y="113"/>
                          <a:pt x="2" y="125"/>
                          <a:pt x="3" y="126"/>
                        </a:cubicBezTo>
                        <a:cubicBezTo>
                          <a:pt x="7" y="128"/>
                          <a:pt x="27" y="120"/>
                          <a:pt x="28" y="125"/>
                        </a:cubicBezTo>
                        <a:cubicBezTo>
                          <a:pt x="29" y="128"/>
                          <a:pt x="1" y="139"/>
                          <a:pt x="0" y="148"/>
                        </a:cubicBezTo>
                        <a:cubicBezTo>
                          <a:pt x="0" y="162"/>
                          <a:pt x="23" y="156"/>
                          <a:pt x="30" y="156"/>
                        </a:cubicBezTo>
                        <a:cubicBezTo>
                          <a:pt x="48" y="154"/>
                          <a:pt x="64" y="162"/>
                          <a:pt x="81" y="157"/>
                        </a:cubicBezTo>
                        <a:cubicBezTo>
                          <a:pt x="87" y="155"/>
                          <a:pt x="95" y="147"/>
                          <a:pt x="101" y="148"/>
                        </a:cubicBezTo>
                        <a:cubicBezTo>
                          <a:pt x="105" y="148"/>
                          <a:pt x="107" y="160"/>
                          <a:pt x="105" y="160"/>
                        </a:cubicBezTo>
                        <a:cubicBezTo>
                          <a:pt x="115" y="167"/>
                          <a:pt x="111" y="157"/>
                          <a:pt x="116" y="155"/>
                        </a:cubicBezTo>
                        <a:cubicBezTo>
                          <a:pt x="113" y="156"/>
                          <a:pt x="128" y="155"/>
                          <a:pt x="128" y="153"/>
                        </a:cubicBezTo>
                        <a:cubicBezTo>
                          <a:pt x="127" y="152"/>
                          <a:pt x="127" y="152"/>
                          <a:pt x="127" y="152"/>
                        </a:cubicBezTo>
                        <a:cubicBezTo>
                          <a:pt x="128" y="153"/>
                          <a:pt x="128" y="153"/>
                          <a:pt x="128" y="153"/>
                        </a:cubicBezTo>
                        <a:cubicBezTo>
                          <a:pt x="130" y="155"/>
                          <a:pt x="134" y="158"/>
                          <a:pt x="134" y="159"/>
                        </a:cubicBezTo>
                        <a:cubicBezTo>
                          <a:pt x="132" y="166"/>
                          <a:pt x="97" y="173"/>
                          <a:pt x="102" y="183"/>
                        </a:cubicBezTo>
                        <a:cubicBezTo>
                          <a:pt x="102" y="184"/>
                          <a:pt x="118" y="185"/>
                          <a:pt x="121" y="183"/>
                        </a:cubicBezTo>
                        <a:cubicBezTo>
                          <a:pt x="126" y="180"/>
                          <a:pt x="130" y="171"/>
                          <a:pt x="134" y="167"/>
                        </a:cubicBezTo>
                        <a:cubicBezTo>
                          <a:pt x="135" y="166"/>
                          <a:pt x="149" y="152"/>
                          <a:pt x="148" y="152"/>
                        </a:cubicBezTo>
                        <a:cubicBezTo>
                          <a:pt x="155" y="150"/>
                          <a:pt x="158" y="157"/>
                          <a:pt x="157" y="165"/>
                        </a:cubicBezTo>
                        <a:cubicBezTo>
                          <a:pt x="157" y="169"/>
                          <a:pt x="149" y="176"/>
                          <a:pt x="151" y="181"/>
                        </a:cubicBezTo>
                        <a:cubicBezTo>
                          <a:pt x="156" y="195"/>
                          <a:pt x="158" y="175"/>
                          <a:pt x="164" y="177"/>
                        </a:cubicBezTo>
                        <a:cubicBezTo>
                          <a:pt x="176" y="181"/>
                          <a:pt x="159" y="194"/>
                          <a:pt x="177" y="191"/>
                        </a:cubicBezTo>
                        <a:cubicBezTo>
                          <a:pt x="187" y="190"/>
                          <a:pt x="188" y="184"/>
                          <a:pt x="190" y="172"/>
                        </a:cubicBezTo>
                        <a:cubicBezTo>
                          <a:pt x="192" y="167"/>
                          <a:pt x="197" y="163"/>
                          <a:pt x="192" y="159"/>
                        </a:cubicBezTo>
                        <a:cubicBezTo>
                          <a:pt x="188" y="155"/>
                          <a:pt x="183" y="162"/>
                          <a:pt x="182" y="161"/>
                        </a:cubicBezTo>
                        <a:cubicBezTo>
                          <a:pt x="173" y="152"/>
                          <a:pt x="193" y="148"/>
                          <a:pt x="190" y="140"/>
                        </a:cubicBezTo>
                        <a:cubicBezTo>
                          <a:pt x="187" y="130"/>
                          <a:pt x="170" y="157"/>
                          <a:pt x="172" y="155"/>
                        </a:cubicBezTo>
                        <a:cubicBezTo>
                          <a:pt x="160" y="163"/>
                          <a:pt x="161" y="150"/>
                          <a:pt x="167" y="140"/>
                        </a:cubicBezTo>
                        <a:cubicBezTo>
                          <a:pt x="170" y="136"/>
                          <a:pt x="190" y="125"/>
                          <a:pt x="181" y="120"/>
                        </a:cubicBezTo>
                        <a:cubicBezTo>
                          <a:pt x="178" y="119"/>
                          <a:pt x="155" y="130"/>
                          <a:pt x="156" y="127"/>
                        </a:cubicBezTo>
                        <a:cubicBezTo>
                          <a:pt x="158" y="117"/>
                          <a:pt x="154" y="117"/>
                          <a:pt x="157" y="111"/>
                        </a:cubicBezTo>
                        <a:cubicBezTo>
                          <a:pt x="161" y="103"/>
                          <a:pt x="184" y="95"/>
                          <a:pt x="159" y="90"/>
                        </a:cubicBezTo>
                        <a:cubicBezTo>
                          <a:pt x="153" y="89"/>
                          <a:pt x="116" y="94"/>
                          <a:pt x="116" y="102"/>
                        </a:cubicBezTo>
                        <a:cubicBezTo>
                          <a:pt x="116" y="88"/>
                          <a:pt x="112" y="97"/>
                          <a:pt x="103" y="89"/>
                        </a:cubicBezTo>
                        <a:cubicBezTo>
                          <a:pt x="97" y="84"/>
                          <a:pt x="96" y="92"/>
                          <a:pt x="97" y="82"/>
                        </a:cubicBezTo>
                        <a:cubicBezTo>
                          <a:pt x="97" y="78"/>
                          <a:pt x="109" y="76"/>
                          <a:pt x="108" y="72"/>
                        </a:cubicBezTo>
                        <a:cubicBezTo>
                          <a:pt x="107" y="69"/>
                          <a:pt x="91" y="65"/>
                          <a:pt x="90" y="65"/>
                        </a:cubicBezTo>
                        <a:cubicBezTo>
                          <a:pt x="88" y="66"/>
                          <a:pt x="75" y="86"/>
                          <a:pt x="73" y="82"/>
                        </a:cubicBezTo>
                        <a:cubicBezTo>
                          <a:pt x="67" y="72"/>
                          <a:pt x="89" y="49"/>
                          <a:pt x="94" y="41"/>
                        </a:cubicBezTo>
                        <a:cubicBezTo>
                          <a:pt x="95" y="40"/>
                          <a:pt x="101" y="36"/>
                          <a:pt x="101" y="35"/>
                        </a:cubicBezTo>
                        <a:cubicBezTo>
                          <a:pt x="104" y="24"/>
                          <a:pt x="100" y="27"/>
                          <a:pt x="96" y="19"/>
                        </a:cubicBezTo>
                        <a:cubicBezTo>
                          <a:pt x="97" y="21"/>
                          <a:pt x="121" y="13"/>
                          <a:pt x="115" y="7"/>
                        </a:cubicBezTo>
                        <a:cubicBezTo>
                          <a:pt x="108" y="0"/>
                          <a:pt x="107" y="12"/>
                          <a:pt x="103" y="13"/>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67" name="Freeform 227">
                    <a:extLst>
                      <a:ext uri="{FF2B5EF4-FFF2-40B4-BE49-F238E27FC236}">
                        <a16:creationId xmlns:a16="http://schemas.microsoft.com/office/drawing/2014/main" id="{66721EFF-B094-4A20-91C6-EB7545D3A8FE}"/>
                      </a:ext>
                    </a:extLst>
                  </p:cNvPr>
                  <p:cNvSpPr>
                    <a:spLocks/>
                  </p:cNvSpPr>
                  <p:nvPr/>
                </p:nvSpPr>
                <p:spPr bwMode="auto">
                  <a:xfrm>
                    <a:off x="3833817" y="3095665"/>
                    <a:ext cx="3175" cy="1588"/>
                  </a:xfrm>
                  <a:custGeom>
                    <a:avLst/>
                    <a:gdLst>
                      <a:gd name="T0" fmla="*/ 0 w 3"/>
                      <a:gd name="T1" fmla="*/ 1 h 1"/>
                      <a:gd name="T2" fmla="*/ 0 w 3"/>
                      <a:gd name="T3" fmla="*/ 1 h 1"/>
                      <a:gd name="T4" fmla="*/ 0 w 3"/>
                      <a:gd name="T5" fmla="*/ 1 h 1"/>
                    </a:gdLst>
                    <a:ahLst/>
                    <a:cxnLst>
                      <a:cxn ang="0">
                        <a:pos x="T0" y="T1"/>
                      </a:cxn>
                      <a:cxn ang="0">
                        <a:pos x="T2" y="T3"/>
                      </a:cxn>
                      <a:cxn ang="0">
                        <a:pos x="T4" y="T5"/>
                      </a:cxn>
                    </a:cxnLst>
                    <a:rect l="0" t="0" r="r" b="b"/>
                    <a:pathLst>
                      <a:path w="3" h="1">
                        <a:moveTo>
                          <a:pt x="0" y="1"/>
                        </a:moveTo>
                        <a:cubicBezTo>
                          <a:pt x="0" y="1"/>
                          <a:pt x="0" y="1"/>
                          <a:pt x="0" y="1"/>
                        </a:cubicBezTo>
                        <a:cubicBezTo>
                          <a:pt x="3" y="0"/>
                          <a:pt x="2" y="0"/>
                          <a:pt x="0" y="1"/>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68" name="Freeform 228">
                    <a:extLst>
                      <a:ext uri="{FF2B5EF4-FFF2-40B4-BE49-F238E27FC236}">
                        <a16:creationId xmlns:a16="http://schemas.microsoft.com/office/drawing/2014/main" id="{D4193458-556E-41CE-A175-A2EA2BD4BBF1}"/>
                      </a:ext>
                    </a:extLst>
                  </p:cNvPr>
                  <p:cNvSpPr>
                    <a:spLocks/>
                  </p:cNvSpPr>
                  <p:nvPr/>
                </p:nvSpPr>
                <p:spPr bwMode="auto">
                  <a:xfrm>
                    <a:off x="3784605" y="3089315"/>
                    <a:ext cx="53975" cy="22225"/>
                  </a:xfrm>
                  <a:custGeom>
                    <a:avLst/>
                    <a:gdLst>
                      <a:gd name="T0" fmla="*/ 46 w 50"/>
                      <a:gd name="T1" fmla="*/ 2 h 20"/>
                      <a:gd name="T2" fmla="*/ 38 w 50"/>
                      <a:gd name="T3" fmla="*/ 2 h 20"/>
                      <a:gd name="T4" fmla="*/ 19 w 50"/>
                      <a:gd name="T5" fmla="*/ 1 h 20"/>
                      <a:gd name="T6" fmla="*/ 9 w 50"/>
                      <a:gd name="T7" fmla="*/ 2 h 20"/>
                      <a:gd name="T8" fmla="*/ 1 w 50"/>
                      <a:gd name="T9" fmla="*/ 4 h 20"/>
                      <a:gd name="T10" fmla="*/ 11 w 50"/>
                      <a:gd name="T11" fmla="*/ 12 h 20"/>
                      <a:gd name="T12" fmla="*/ 14 w 50"/>
                      <a:gd name="T13" fmla="*/ 12 h 20"/>
                      <a:gd name="T14" fmla="*/ 17 w 50"/>
                      <a:gd name="T15" fmla="*/ 10 h 20"/>
                      <a:gd name="T16" fmla="*/ 21 w 50"/>
                      <a:gd name="T17" fmla="*/ 10 h 20"/>
                      <a:gd name="T18" fmla="*/ 22 w 50"/>
                      <a:gd name="T19" fmla="*/ 18 h 20"/>
                      <a:gd name="T20" fmla="*/ 28 w 50"/>
                      <a:gd name="T21" fmla="*/ 20 h 20"/>
                      <a:gd name="T22" fmla="*/ 35 w 50"/>
                      <a:gd name="T23" fmla="*/ 18 h 20"/>
                      <a:gd name="T24" fmla="*/ 33 w 50"/>
                      <a:gd name="T25" fmla="*/ 13 h 20"/>
                      <a:gd name="T26" fmla="*/ 46 w 50"/>
                      <a:gd name="T27" fmla="*/ 7 h 20"/>
                      <a:gd name="T28" fmla="*/ 46 w 50"/>
                      <a:gd name="T29" fmla="*/ 7 h 20"/>
                      <a:gd name="T30" fmla="*/ 46 w 50"/>
                      <a:gd name="T31"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20">
                        <a:moveTo>
                          <a:pt x="46" y="2"/>
                        </a:moveTo>
                        <a:cubicBezTo>
                          <a:pt x="44" y="1"/>
                          <a:pt x="41" y="1"/>
                          <a:pt x="38" y="2"/>
                        </a:cubicBezTo>
                        <a:cubicBezTo>
                          <a:pt x="31" y="3"/>
                          <a:pt x="26" y="3"/>
                          <a:pt x="19" y="1"/>
                        </a:cubicBezTo>
                        <a:cubicBezTo>
                          <a:pt x="15" y="0"/>
                          <a:pt x="13" y="1"/>
                          <a:pt x="9" y="2"/>
                        </a:cubicBezTo>
                        <a:cubicBezTo>
                          <a:pt x="7" y="2"/>
                          <a:pt x="2" y="2"/>
                          <a:pt x="1" y="4"/>
                        </a:cubicBezTo>
                        <a:cubicBezTo>
                          <a:pt x="0" y="7"/>
                          <a:pt x="8" y="11"/>
                          <a:pt x="11" y="12"/>
                        </a:cubicBezTo>
                        <a:cubicBezTo>
                          <a:pt x="12" y="12"/>
                          <a:pt x="13" y="13"/>
                          <a:pt x="14" y="12"/>
                        </a:cubicBezTo>
                        <a:cubicBezTo>
                          <a:pt x="16" y="12"/>
                          <a:pt x="16" y="10"/>
                          <a:pt x="17" y="10"/>
                        </a:cubicBezTo>
                        <a:cubicBezTo>
                          <a:pt x="18" y="9"/>
                          <a:pt x="21" y="9"/>
                          <a:pt x="21" y="10"/>
                        </a:cubicBezTo>
                        <a:cubicBezTo>
                          <a:pt x="22" y="13"/>
                          <a:pt x="20" y="15"/>
                          <a:pt x="22" y="18"/>
                        </a:cubicBezTo>
                        <a:cubicBezTo>
                          <a:pt x="23" y="19"/>
                          <a:pt x="26" y="20"/>
                          <a:pt x="28" y="20"/>
                        </a:cubicBezTo>
                        <a:cubicBezTo>
                          <a:pt x="30" y="20"/>
                          <a:pt x="33" y="20"/>
                          <a:pt x="35" y="18"/>
                        </a:cubicBezTo>
                        <a:cubicBezTo>
                          <a:pt x="37" y="15"/>
                          <a:pt x="34" y="16"/>
                          <a:pt x="33" y="13"/>
                        </a:cubicBezTo>
                        <a:cubicBezTo>
                          <a:pt x="32" y="9"/>
                          <a:pt x="43" y="8"/>
                          <a:pt x="46" y="7"/>
                        </a:cubicBezTo>
                        <a:cubicBezTo>
                          <a:pt x="46" y="7"/>
                          <a:pt x="46" y="7"/>
                          <a:pt x="46" y="7"/>
                        </a:cubicBezTo>
                        <a:cubicBezTo>
                          <a:pt x="50" y="5"/>
                          <a:pt x="50" y="3"/>
                          <a:pt x="46" y="2"/>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69" name="Freeform 229">
                    <a:extLst>
                      <a:ext uri="{FF2B5EF4-FFF2-40B4-BE49-F238E27FC236}">
                        <a16:creationId xmlns:a16="http://schemas.microsoft.com/office/drawing/2014/main" id="{CE958CDA-1BD0-4104-B549-61E49FDCF9D0}"/>
                      </a:ext>
                    </a:extLst>
                  </p:cNvPr>
                  <p:cNvSpPr>
                    <a:spLocks/>
                  </p:cNvSpPr>
                  <p:nvPr/>
                </p:nvSpPr>
                <p:spPr bwMode="auto">
                  <a:xfrm>
                    <a:off x="3832230" y="3097253"/>
                    <a:ext cx="1588" cy="1588"/>
                  </a:xfrm>
                  <a:custGeom>
                    <a:avLst/>
                    <a:gdLst>
                      <a:gd name="T0" fmla="*/ 2 w 2"/>
                      <a:gd name="T1" fmla="*/ 0 h 1"/>
                      <a:gd name="T2" fmla="*/ 2 w 2"/>
                      <a:gd name="T3" fmla="*/ 0 h 1"/>
                      <a:gd name="T4" fmla="*/ 2 w 2"/>
                      <a:gd name="T5" fmla="*/ 0 h 1"/>
                    </a:gdLst>
                    <a:ahLst/>
                    <a:cxnLst>
                      <a:cxn ang="0">
                        <a:pos x="T0" y="T1"/>
                      </a:cxn>
                      <a:cxn ang="0">
                        <a:pos x="T2" y="T3"/>
                      </a:cxn>
                      <a:cxn ang="0">
                        <a:pos x="T4" y="T5"/>
                      </a:cxn>
                    </a:cxnLst>
                    <a:rect l="0" t="0" r="r" b="b"/>
                    <a:pathLst>
                      <a:path w="2" h="1">
                        <a:moveTo>
                          <a:pt x="2" y="0"/>
                        </a:moveTo>
                        <a:cubicBezTo>
                          <a:pt x="2" y="0"/>
                          <a:pt x="2" y="0"/>
                          <a:pt x="2" y="0"/>
                        </a:cubicBezTo>
                        <a:cubicBezTo>
                          <a:pt x="1" y="0"/>
                          <a:pt x="0" y="1"/>
                          <a:pt x="2"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70" name="Freeform 232">
                    <a:extLst>
                      <a:ext uri="{FF2B5EF4-FFF2-40B4-BE49-F238E27FC236}">
                        <a16:creationId xmlns:a16="http://schemas.microsoft.com/office/drawing/2014/main" id="{FBD50BDD-097E-40B2-BC88-1ADD1CDD7451}"/>
                      </a:ext>
                    </a:extLst>
                  </p:cNvPr>
                  <p:cNvSpPr>
                    <a:spLocks/>
                  </p:cNvSpPr>
                  <p:nvPr/>
                </p:nvSpPr>
                <p:spPr bwMode="auto">
                  <a:xfrm>
                    <a:off x="3840167" y="3044865"/>
                    <a:ext cx="26988" cy="17463"/>
                  </a:xfrm>
                  <a:custGeom>
                    <a:avLst/>
                    <a:gdLst>
                      <a:gd name="T0" fmla="*/ 17 w 25"/>
                      <a:gd name="T1" fmla="*/ 4 h 17"/>
                      <a:gd name="T2" fmla="*/ 17 w 25"/>
                      <a:gd name="T3" fmla="*/ 4 h 17"/>
                      <a:gd name="T4" fmla="*/ 13 w 25"/>
                      <a:gd name="T5" fmla="*/ 1 h 17"/>
                      <a:gd name="T6" fmla="*/ 2 w 25"/>
                      <a:gd name="T7" fmla="*/ 11 h 17"/>
                      <a:gd name="T8" fmla="*/ 4 w 25"/>
                      <a:gd name="T9" fmla="*/ 16 h 17"/>
                      <a:gd name="T10" fmla="*/ 9 w 25"/>
                      <a:gd name="T11" fmla="*/ 15 h 17"/>
                      <a:gd name="T12" fmla="*/ 9 w 25"/>
                      <a:gd name="T13" fmla="*/ 8 h 17"/>
                      <a:gd name="T14" fmla="*/ 17 w 25"/>
                      <a:gd name="T15" fmla="*/ 4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7">
                        <a:moveTo>
                          <a:pt x="17" y="4"/>
                        </a:moveTo>
                        <a:cubicBezTo>
                          <a:pt x="17" y="4"/>
                          <a:pt x="17" y="4"/>
                          <a:pt x="17" y="4"/>
                        </a:cubicBezTo>
                        <a:cubicBezTo>
                          <a:pt x="25" y="1"/>
                          <a:pt x="17" y="0"/>
                          <a:pt x="13" y="1"/>
                        </a:cubicBezTo>
                        <a:cubicBezTo>
                          <a:pt x="8" y="4"/>
                          <a:pt x="4" y="6"/>
                          <a:pt x="2" y="11"/>
                        </a:cubicBezTo>
                        <a:cubicBezTo>
                          <a:pt x="0" y="14"/>
                          <a:pt x="1" y="15"/>
                          <a:pt x="4" y="16"/>
                        </a:cubicBezTo>
                        <a:cubicBezTo>
                          <a:pt x="6" y="17"/>
                          <a:pt x="8" y="17"/>
                          <a:pt x="9" y="15"/>
                        </a:cubicBezTo>
                        <a:cubicBezTo>
                          <a:pt x="10" y="13"/>
                          <a:pt x="8" y="11"/>
                          <a:pt x="9" y="8"/>
                        </a:cubicBezTo>
                        <a:cubicBezTo>
                          <a:pt x="11" y="6"/>
                          <a:pt x="14" y="5"/>
                          <a:pt x="17" y="4"/>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71" name="Freeform 233">
                    <a:extLst>
                      <a:ext uri="{FF2B5EF4-FFF2-40B4-BE49-F238E27FC236}">
                        <a16:creationId xmlns:a16="http://schemas.microsoft.com/office/drawing/2014/main" id="{75C637D6-6FD0-4697-A6C0-C0D1143E921E}"/>
                      </a:ext>
                    </a:extLst>
                  </p:cNvPr>
                  <p:cNvSpPr>
                    <a:spLocks/>
                  </p:cNvSpPr>
                  <p:nvPr/>
                </p:nvSpPr>
                <p:spPr bwMode="auto">
                  <a:xfrm>
                    <a:off x="3856042" y="3049627"/>
                    <a:ext cx="1588"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72" name="Freeform 234">
                    <a:extLst>
                      <a:ext uri="{FF2B5EF4-FFF2-40B4-BE49-F238E27FC236}">
                        <a16:creationId xmlns:a16="http://schemas.microsoft.com/office/drawing/2014/main" id="{FD0BCC2E-1592-43AF-A9A3-2912C380FC0A}"/>
                      </a:ext>
                    </a:extLst>
                  </p:cNvPr>
                  <p:cNvSpPr>
                    <a:spLocks/>
                  </p:cNvSpPr>
                  <p:nvPr/>
                </p:nvSpPr>
                <p:spPr bwMode="auto">
                  <a:xfrm>
                    <a:off x="3857630" y="3048040"/>
                    <a:ext cx="3175" cy="1588"/>
                  </a:xfrm>
                  <a:custGeom>
                    <a:avLst/>
                    <a:gdLst>
                      <a:gd name="T0" fmla="*/ 0 w 2"/>
                      <a:gd name="T1" fmla="*/ 1 h 1"/>
                      <a:gd name="T2" fmla="*/ 0 w 2"/>
                      <a:gd name="T3" fmla="*/ 1 h 1"/>
                      <a:gd name="T4" fmla="*/ 0 w 2"/>
                      <a:gd name="T5" fmla="*/ 1 h 1"/>
                    </a:gdLst>
                    <a:ahLst/>
                    <a:cxnLst>
                      <a:cxn ang="0">
                        <a:pos x="T0" y="T1"/>
                      </a:cxn>
                      <a:cxn ang="0">
                        <a:pos x="T2" y="T3"/>
                      </a:cxn>
                      <a:cxn ang="0">
                        <a:pos x="T4" y="T5"/>
                      </a:cxn>
                    </a:cxnLst>
                    <a:rect l="0" t="0" r="r" b="b"/>
                    <a:pathLst>
                      <a:path w="2" h="1">
                        <a:moveTo>
                          <a:pt x="0" y="1"/>
                        </a:moveTo>
                        <a:cubicBezTo>
                          <a:pt x="0" y="1"/>
                          <a:pt x="0" y="1"/>
                          <a:pt x="0" y="1"/>
                        </a:cubicBezTo>
                        <a:cubicBezTo>
                          <a:pt x="2" y="0"/>
                          <a:pt x="1" y="0"/>
                          <a:pt x="0" y="1"/>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73" name="Freeform 239">
                    <a:extLst>
                      <a:ext uri="{FF2B5EF4-FFF2-40B4-BE49-F238E27FC236}">
                        <a16:creationId xmlns:a16="http://schemas.microsoft.com/office/drawing/2014/main" id="{CF1ED466-2BF9-4586-AC1C-8FFD4681069E}"/>
                      </a:ext>
                    </a:extLst>
                  </p:cNvPr>
                  <p:cNvSpPr>
                    <a:spLocks/>
                  </p:cNvSpPr>
                  <p:nvPr/>
                </p:nvSpPr>
                <p:spPr bwMode="auto">
                  <a:xfrm>
                    <a:off x="1358901" y="1906614"/>
                    <a:ext cx="2684467" cy="1357328"/>
                  </a:xfrm>
                  <a:custGeom>
                    <a:avLst/>
                    <a:gdLst>
                      <a:gd name="T0" fmla="*/ 401 w 2491"/>
                      <a:gd name="T1" fmla="*/ 892 h 1273"/>
                      <a:gd name="T2" fmla="*/ 414 w 2491"/>
                      <a:gd name="T3" fmla="*/ 944 h 1273"/>
                      <a:gd name="T4" fmla="*/ 480 w 2491"/>
                      <a:gd name="T5" fmla="*/ 964 h 1273"/>
                      <a:gd name="T6" fmla="*/ 1079 w 2491"/>
                      <a:gd name="T7" fmla="*/ 1015 h 1273"/>
                      <a:gd name="T8" fmla="*/ 1527 w 2491"/>
                      <a:gd name="T9" fmla="*/ 1031 h 1273"/>
                      <a:gd name="T10" fmla="*/ 1675 w 2491"/>
                      <a:gd name="T11" fmla="*/ 1119 h 1273"/>
                      <a:gd name="T12" fmla="*/ 1735 w 2491"/>
                      <a:gd name="T13" fmla="*/ 1162 h 1273"/>
                      <a:gd name="T14" fmla="*/ 1803 w 2491"/>
                      <a:gd name="T15" fmla="*/ 1226 h 1273"/>
                      <a:gd name="T16" fmla="*/ 2122 w 2491"/>
                      <a:gd name="T17" fmla="*/ 1078 h 1273"/>
                      <a:gd name="T18" fmla="*/ 2227 w 2491"/>
                      <a:gd name="T19" fmla="*/ 1149 h 1273"/>
                      <a:gd name="T20" fmla="*/ 2219 w 2491"/>
                      <a:gd name="T21" fmla="*/ 1204 h 1273"/>
                      <a:gd name="T22" fmla="*/ 2278 w 2491"/>
                      <a:gd name="T23" fmla="*/ 1137 h 1273"/>
                      <a:gd name="T24" fmla="*/ 2177 w 2491"/>
                      <a:gd name="T25" fmla="*/ 1054 h 1273"/>
                      <a:gd name="T26" fmla="*/ 2065 w 2491"/>
                      <a:gd name="T27" fmla="*/ 1045 h 1273"/>
                      <a:gd name="T28" fmla="*/ 2239 w 2491"/>
                      <a:gd name="T29" fmla="*/ 968 h 1273"/>
                      <a:gd name="T30" fmla="*/ 2469 w 2491"/>
                      <a:gd name="T31" fmla="*/ 879 h 1273"/>
                      <a:gd name="T32" fmla="*/ 2375 w 2491"/>
                      <a:gd name="T33" fmla="*/ 842 h 1273"/>
                      <a:gd name="T34" fmla="*/ 2422 w 2491"/>
                      <a:gd name="T35" fmla="*/ 807 h 1273"/>
                      <a:gd name="T36" fmla="*/ 2352 w 2491"/>
                      <a:gd name="T37" fmla="*/ 781 h 1273"/>
                      <a:gd name="T38" fmla="*/ 2303 w 2491"/>
                      <a:gd name="T39" fmla="*/ 731 h 1273"/>
                      <a:gd name="T40" fmla="*/ 2301 w 2491"/>
                      <a:gd name="T41" fmla="*/ 676 h 1273"/>
                      <a:gd name="T42" fmla="*/ 2261 w 2491"/>
                      <a:gd name="T43" fmla="*/ 640 h 1273"/>
                      <a:gd name="T44" fmla="*/ 2241 w 2491"/>
                      <a:gd name="T45" fmla="*/ 586 h 1273"/>
                      <a:gd name="T46" fmla="*/ 2193 w 2491"/>
                      <a:gd name="T47" fmla="*/ 619 h 1273"/>
                      <a:gd name="T48" fmla="*/ 2127 w 2491"/>
                      <a:gd name="T49" fmla="*/ 649 h 1273"/>
                      <a:gd name="T50" fmla="*/ 2085 w 2491"/>
                      <a:gd name="T51" fmla="*/ 612 h 1273"/>
                      <a:gd name="T52" fmla="*/ 2017 w 2491"/>
                      <a:gd name="T53" fmla="*/ 513 h 1273"/>
                      <a:gd name="T54" fmla="*/ 1859 w 2491"/>
                      <a:gd name="T55" fmla="*/ 460 h 1273"/>
                      <a:gd name="T56" fmla="*/ 1847 w 2491"/>
                      <a:gd name="T57" fmla="*/ 586 h 1273"/>
                      <a:gd name="T58" fmla="*/ 1802 w 2491"/>
                      <a:gd name="T59" fmla="*/ 819 h 1273"/>
                      <a:gd name="T60" fmla="*/ 1795 w 2491"/>
                      <a:gd name="T61" fmla="*/ 949 h 1273"/>
                      <a:gd name="T62" fmla="*/ 1713 w 2491"/>
                      <a:gd name="T63" fmla="*/ 783 h 1273"/>
                      <a:gd name="T64" fmla="*/ 1424 w 2491"/>
                      <a:gd name="T65" fmla="*/ 700 h 1273"/>
                      <a:gd name="T66" fmla="*/ 1346 w 2491"/>
                      <a:gd name="T67" fmla="*/ 576 h 1273"/>
                      <a:gd name="T68" fmla="*/ 1413 w 2491"/>
                      <a:gd name="T69" fmla="*/ 457 h 1273"/>
                      <a:gd name="T70" fmla="*/ 1377 w 2491"/>
                      <a:gd name="T71" fmla="*/ 385 h 1273"/>
                      <a:gd name="T72" fmla="*/ 1551 w 2491"/>
                      <a:gd name="T73" fmla="*/ 333 h 1273"/>
                      <a:gd name="T74" fmla="*/ 1596 w 2491"/>
                      <a:gd name="T75" fmla="*/ 286 h 1273"/>
                      <a:gd name="T76" fmla="*/ 1636 w 2491"/>
                      <a:gd name="T77" fmla="*/ 249 h 1273"/>
                      <a:gd name="T78" fmla="*/ 1707 w 2491"/>
                      <a:gd name="T79" fmla="*/ 186 h 1273"/>
                      <a:gd name="T80" fmla="*/ 1693 w 2491"/>
                      <a:gd name="T81" fmla="*/ 114 h 1273"/>
                      <a:gd name="T82" fmla="*/ 1610 w 2491"/>
                      <a:gd name="T83" fmla="*/ 184 h 1273"/>
                      <a:gd name="T84" fmla="*/ 1526 w 2491"/>
                      <a:gd name="T85" fmla="*/ 146 h 1273"/>
                      <a:gd name="T86" fmla="*/ 1457 w 2491"/>
                      <a:gd name="T87" fmla="*/ 123 h 1273"/>
                      <a:gd name="T88" fmla="*/ 1398 w 2491"/>
                      <a:gd name="T89" fmla="*/ 27 h 1273"/>
                      <a:gd name="T90" fmla="*/ 1302 w 2491"/>
                      <a:gd name="T91" fmla="*/ 40 h 1273"/>
                      <a:gd name="T92" fmla="*/ 1361 w 2491"/>
                      <a:gd name="T93" fmla="*/ 137 h 1273"/>
                      <a:gd name="T94" fmla="*/ 1310 w 2491"/>
                      <a:gd name="T95" fmla="*/ 237 h 1273"/>
                      <a:gd name="T96" fmla="*/ 1242 w 2491"/>
                      <a:gd name="T97" fmla="*/ 189 h 1273"/>
                      <a:gd name="T98" fmla="*/ 1061 w 2491"/>
                      <a:gd name="T99" fmla="*/ 196 h 1273"/>
                      <a:gd name="T100" fmla="*/ 993 w 2491"/>
                      <a:gd name="T101" fmla="*/ 178 h 1273"/>
                      <a:gd name="T102" fmla="*/ 983 w 2491"/>
                      <a:gd name="T103" fmla="*/ 250 h 1273"/>
                      <a:gd name="T104" fmla="*/ 946 w 2491"/>
                      <a:gd name="T105" fmla="*/ 227 h 1273"/>
                      <a:gd name="T106" fmla="*/ 764 w 2491"/>
                      <a:gd name="T107" fmla="*/ 160 h 1273"/>
                      <a:gd name="T108" fmla="*/ 481 w 2491"/>
                      <a:gd name="T109" fmla="*/ 94 h 1273"/>
                      <a:gd name="T110" fmla="*/ 380 w 2491"/>
                      <a:gd name="T111" fmla="*/ 78 h 1273"/>
                      <a:gd name="T112" fmla="*/ 241 w 2491"/>
                      <a:gd name="T113" fmla="*/ 145 h 1273"/>
                      <a:gd name="T114" fmla="*/ 326 w 2491"/>
                      <a:gd name="T115" fmla="*/ 84 h 1273"/>
                      <a:gd name="T116" fmla="*/ 169 w 2491"/>
                      <a:gd name="T117" fmla="*/ 155 h 1273"/>
                      <a:gd name="T118" fmla="*/ 54 w 2491"/>
                      <a:gd name="T119" fmla="*/ 558 h 1273"/>
                      <a:gd name="T120" fmla="*/ 272 w 2491"/>
                      <a:gd name="T121" fmla="*/ 716 h 1273"/>
                      <a:gd name="T122" fmla="*/ 333 w 2491"/>
                      <a:gd name="T123" fmla="*/ 814 h 1273"/>
                      <a:gd name="T124" fmla="*/ 357 w 2491"/>
                      <a:gd name="T125" fmla="*/ 846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91" h="1273">
                        <a:moveTo>
                          <a:pt x="370" y="869"/>
                        </a:moveTo>
                        <a:cubicBezTo>
                          <a:pt x="370" y="869"/>
                          <a:pt x="370" y="869"/>
                          <a:pt x="370" y="869"/>
                        </a:cubicBezTo>
                        <a:cubicBezTo>
                          <a:pt x="373" y="869"/>
                          <a:pt x="373" y="867"/>
                          <a:pt x="374" y="867"/>
                        </a:cubicBezTo>
                        <a:cubicBezTo>
                          <a:pt x="378" y="867"/>
                          <a:pt x="375" y="871"/>
                          <a:pt x="374" y="873"/>
                        </a:cubicBezTo>
                        <a:cubicBezTo>
                          <a:pt x="373" y="876"/>
                          <a:pt x="371" y="879"/>
                          <a:pt x="370" y="881"/>
                        </a:cubicBezTo>
                        <a:cubicBezTo>
                          <a:pt x="370" y="885"/>
                          <a:pt x="373" y="886"/>
                          <a:pt x="375" y="883"/>
                        </a:cubicBezTo>
                        <a:cubicBezTo>
                          <a:pt x="377" y="882"/>
                          <a:pt x="379" y="878"/>
                          <a:pt x="381" y="880"/>
                        </a:cubicBezTo>
                        <a:cubicBezTo>
                          <a:pt x="383" y="883"/>
                          <a:pt x="380" y="886"/>
                          <a:pt x="384" y="888"/>
                        </a:cubicBezTo>
                        <a:cubicBezTo>
                          <a:pt x="386" y="889"/>
                          <a:pt x="389" y="888"/>
                          <a:pt x="391" y="887"/>
                        </a:cubicBezTo>
                        <a:cubicBezTo>
                          <a:pt x="393" y="886"/>
                          <a:pt x="394" y="885"/>
                          <a:pt x="395" y="885"/>
                        </a:cubicBezTo>
                        <a:cubicBezTo>
                          <a:pt x="397" y="883"/>
                          <a:pt x="397" y="882"/>
                          <a:pt x="398" y="880"/>
                        </a:cubicBezTo>
                        <a:cubicBezTo>
                          <a:pt x="400" y="879"/>
                          <a:pt x="403" y="878"/>
                          <a:pt x="404" y="876"/>
                        </a:cubicBezTo>
                        <a:cubicBezTo>
                          <a:pt x="405" y="874"/>
                          <a:pt x="402" y="869"/>
                          <a:pt x="404" y="867"/>
                        </a:cubicBezTo>
                        <a:cubicBezTo>
                          <a:pt x="405" y="865"/>
                          <a:pt x="407" y="869"/>
                          <a:pt x="408" y="870"/>
                        </a:cubicBezTo>
                        <a:cubicBezTo>
                          <a:pt x="409" y="873"/>
                          <a:pt x="408" y="877"/>
                          <a:pt x="407" y="879"/>
                        </a:cubicBezTo>
                        <a:cubicBezTo>
                          <a:pt x="405" y="881"/>
                          <a:pt x="401" y="882"/>
                          <a:pt x="402" y="885"/>
                        </a:cubicBezTo>
                        <a:cubicBezTo>
                          <a:pt x="403" y="888"/>
                          <a:pt x="407" y="887"/>
                          <a:pt x="409" y="886"/>
                        </a:cubicBezTo>
                        <a:cubicBezTo>
                          <a:pt x="412" y="886"/>
                          <a:pt x="416" y="885"/>
                          <a:pt x="414" y="889"/>
                        </a:cubicBezTo>
                        <a:cubicBezTo>
                          <a:pt x="413" y="890"/>
                          <a:pt x="412" y="890"/>
                          <a:pt x="411" y="891"/>
                        </a:cubicBezTo>
                        <a:cubicBezTo>
                          <a:pt x="411" y="892"/>
                          <a:pt x="413" y="894"/>
                          <a:pt x="414" y="895"/>
                        </a:cubicBezTo>
                        <a:cubicBezTo>
                          <a:pt x="415" y="897"/>
                          <a:pt x="418" y="902"/>
                          <a:pt x="415" y="902"/>
                        </a:cubicBezTo>
                        <a:cubicBezTo>
                          <a:pt x="413" y="902"/>
                          <a:pt x="407" y="898"/>
                          <a:pt x="406" y="896"/>
                        </a:cubicBezTo>
                        <a:cubicBezTo>
                          <a:pt x="404" y="894"/>
                          <a:pt x="405" y="892"/>
                          <a:pt x="401" y="892"/>
                        </a:cubicBezTo>
                        <a:cubicBezTo>
                          <a:pt x="398" y="892"/>
                          <a:pt x="398" y="894"/>
                          <a:pt x="397" y="897"/>
                        </a:cubicBezTo>
                        <a:cubicBezTo>
                          <a:pt x="396" y="899"/>
                          <a:pt x="394" y="900"/>
                          <a:pt x="392" y="901"/>
                        </a:cubicBezTo>
                        <a:cubicBezTo>
                          <a:pt x="390" y="902"/>
                          <a:pt x="386" y="904"/>
                          <a:pt x="384" y="906"/>
                        </a:cubicBezTo>
                        <a:cubicBezTo>
                          <a:pt x="383" y="908"/>
                          <a:pt x="383" y="912"/>
                          <a:pt x="383" y="915"/>
                        </a:cubicBezTo>
                        <a:cubicBezTo>
                          <a:pt x="383" y="918"/>
                          <a:pt x="385" y="919"/>
                          <a:pt x="388" y="918"/>
                        </a:cubicBezTo>
                        <a:cubicBezTo>
                          <a:pt x="390" y="917"/>
                          <a:pt x="393" y="915"/>
                          <a:pt x="393" y="913"/>
                        </a:cubicBezTo>
                        <a:cubicBezTo>
                          <a:pt x="394" y="912"/>
                          <a:pt x="394" y="903"/>
                          <a:pt x="397" y="908"/>
                        </a:cubicBezTo>
                        <a:cubicBezTo>
                          <a:pt x="397" y="909"/>
                          <a:pt x="396" y="910"/>
                          <a:pt x="397" y="911"/>
                        </a:cubicBezTo>
                        <a:cubicBezTo>
                          <a:pt x="398" y="913"/>
                          <a:pt x="399" y="913"/>
                          <a:pt x="400" y="914"/>
                        </a:cubicBezTo>
                        <a:cubicBezTo>
                          <a:pt x="402" y="915"/>
                          <a:pt x="406" y="915"/>
                          <a:pt x="409" y="915"/>
                        </a:cubicBezTo>
                        <a:cubicBezTo>
                          <a:pt x="412" y="915"/>
                          <a:pt x="413" y="912"/>
                          <a:pt x="415" y="911"/>
                        </a:cubicBezTo>
                        <a:cubicBezTo>
                          <a:pt x="420" y="909"/>
                          <a:pt x="418" y="914"/>
                          <a:pt x="416" y="915"/>
                        </a:cubicBezTo>
                        <a:cubicBezTo>
                          <a:pt x="411" y="920"/>
                          <a:pt x="404" y="916"/>
                          <a:pt x="398" y="917"/>
                        </a:cubicBezTo>
                        <a:cubicBezTo>
                          <a:pt x="394" y="917"/>
                          <a:pt x="394" y="919"/>
                          <a:pt x="392" y="922"/>
                        </a:cubicBezTo>
                        <a:cubicBezTo>
                          <a:pt x="391" y="923"/>
                          <a:pt x="387" y="926"/>
                          <a:pt x="389" y="928"/>
                        </a:cubicBezTo>
                        <a:cubicBezTo>
                          <a:pt x="391" y="930"/>
                          <a:pt x="397" y="929"/>
                          <a:pt x="399" y="928"/>
                        </a:cubicBezTo>
                        <a:cubicBezTo>
                          <a:pt x="401" y="927"/>
                          <a:pt x="406" y="925"/>
                          <a:pt x="402" y="928"/>
                        </a:cubicBezTo>
                        <a:cubicBezTo>
                          <a:pt x="399" y="931"/>
                          <a:pt x="397" y="931"/>
                          <a:pt x="394" y="931"/>
                        </a:cubicBezTo>
                        <a:cubicBezTo>
                          <a:pt x="393" y="931"/>
                          <a:pt x="386" y="931"/>
                          <a:pt x="385" y="933"/>
                        </a:cubicBezTo>
                        <a:cubicBezTo>
                          <a:pt x="384" y="936"/>
                          <a:pt x="401" y="937"/>
                          <a:pt x="404" y="937"/>
                        </a:cubicBezTo>
                        <a:cubicBezTo>
                          <a:pt x="407" y="937"/>
                          <a:pt x="410" y="937"/>
                          <a:pt x="413" y="936"/>
                        </a:cubicBezTo>
                        <a:cubicBezTo>
                          <a:pt x="415" y="934"/>
                          <a:pt x="416" y="932"/>
                          <a:pt x="417" y="935"/>
                        </a:cubicBezTo>
                        <a:cubicBezTo>
                          <a:pt x="418" y="938"/>
                          <a:pt x="412" y="941"/>
                          <a:pt x="414" y="944"/>
                        </a:cubicBezTo>
                        <a:cubicBezTo>
                          <a:pt x="415" y="946"/>
                          <a:pt x="419" y="941"/>
                          <a:pt x="420" y="940"/>
                        </a:cubicBezTo>
                        <a:cubicBezTo>
                          <a:pt x="422" y="938"/>
                          <a:pt x="422" y="938"/>
                          <a:pt x="426" y="939"/>
                        </a:cubicBezTo>
                        <a:cubicBezTo>
                          <a:pt x="431" y="941"/>
                          <a:pt x="431" y="942"/>
                          <a:pt x="433" y="946"/>
                        </a:cubicBezTo>
                        <a:cubicBezTo>
                          <a:pt x="434" y="950"/>
                          <a:pt x="437" y="952"/>
                          <a:pt x="440" y="950"/>
                        </a:cubicBezTo>
                        <a:cubicBezTo>
                          <a:pt x="442" y="949"/>
                          <a:pt x="446" y="946"/>
                          <a:pt x="446" y="943"/>
                        </a:cubicBezTo>
                        <a:cubicBezTo>
                          <a:pt x="446" y="942"/>
                          <a:pt x="444" y="937"/>
                          <a:pt x="446" y="937"/>
                        </a:cubicBezTo>
                        <a:cubicBezTo>
                          <a:pt x="450" y="936"/>
                          <a:pt x="450" y="943"/>
                          <a:pt x="449" y="945"/>
                        </a:cubicBezTo>
                        <a:cubicBezTo>
                          <a:pt x="449" y="947"/>
                          <a:pt x="448" y="948"/>
                          <a:pt x="447" y="950"/>
                        </a:cubicBezTo>
                        <a:cubicBezTo>
                          <a:pt x="445" y="953"/>
                          <a:pt x="444" y="954"/>
                          <a:pt x="441" y="955"/>
                        </a:cubicBezTo>
                        <a:cubicBezTo>
                          <a:pt x="439" y="955"/>
                          <a:pt x="433" y="955"/>
                          <a:pt x="433" y="959"/>
                        </a:cubicBezTo>
                        <a:cubicBezTo>
                          <a:pt x="433" y="962"/>
                          <a:pt x="438" y="959"/>
                          <a:pt x="440" y="959"/>
                        </a:cubicBezTo>
                        <a:cubicBezTo>
                          <a:pt x="443" y="958"/>
                          <a:pt x="447" y="959"/>
                          <a:pt x="448" y="956"/>
                        </a:cubicBezTo>
                        <a:cubicBezTo>
                          <a:pt x="449" y="954"/>
                          <a:pt x="448" y="953"/>
                          <a:pt x="450" y="952"/>
                        </a:cubicBezTo>
                        <a:cubicBezTo>
                          <a:pt x="451" y="951"/>
                          <a:pt x="453" y="952"/>
                          <a:pt x="453" y="953"/>
                        </a:cubicBezTo>
                        <a:cubicBezTo>
                          <a:pt x="455" y="955"/>
                          <a:pt x="453" y="957"/>
                          <a:pt x="456" y="959"/>
                        </a:cubicBezTo>
                        <a:cubicBezTo>
                          <a:pt x="459" y="959"/>
                          <a:pt x="462" y="959"/>
                          <a:pt x="464" y="957"/>
                        </a:cubicBezTo>
                        <a:cubicBezTo>
                          <a:pt x="468" y="954"/>
                          <a:pt x="464" y="944"/>
                          <a:pt x="469" y="943"/>
                        </a:cubicBezTo>
                        <a:cubicBezTo>
                          <a:pt x="472" y="942"/>
                          <a:pt x="469" y="945"/>
                          <a:pt x="469" y="946"/>
                        </a:cubicBezTo>
                        <a:cubicBezTo>
                          <a:pt x="467" y="949"/>
                          <a:pt x="470" y="951"/>
                          <a:pt x="470" y="954"/>
                        </a:cubicBezTo>
                        <a:cubicBezTo>
                          <a:pt x="469" y="956"/>
                          <a:pt x="466" y="959"/>
                          <a:pt x="467" y="961"/>
                        </a:cubicBezTo>
                        <a:cubicBezTo>
                          <a:pt x="468" y="963"/>
                          <a:pt x="472" y="963"/>
                          <a:pt x="474" y="963"/>
                        </a:cubicBezTo>
                        <a:cubicBezTo>
                          <a:pt x="477" y="963"/>
                          <a:pt x="479" y="960"/>
                          <a:pt x="482" y="959"/>
                        </a:cubicBezTo>
                        <a:cubicBezTo>
                          <a:pt x="488" y="958"/>
                          <a:pt x="482" y="962"/>
                          <a:pt x="480" y="964"/>
                        </a:cubicBezTo>
                        <a:cubicBezTo>
                          <a:pt x="477" y="966"/>
                          <a:pt x="476" y="967"/>
                          <a:pt x="476" y="971"/>
                        </a:cubicBezTo>
                        <a:cubicBezTo>
                          <a:pt x="475" y="976"/>
                          <a:pt x="475" y="977"/>
                          <a:pt x="479" y="980"/>
                        </a:cubicBezTo>
                        <a:cubicBezTo>
                          <a:pt x="483" y="983"/>
                          <a:pt x="492" y="988"/>
                          <a:pt x="494" y="980"/>
                        </a:cubicBezTo>
                        <a:cubicBezTo>
                          <a:pt x="495" y="978"/>
                          <a:pt x="494" y="972"/>
                          <a:pt x="495" y="972"/>
                        </a:cubicBezTo>
                        <a:cubicBezTo>
                          <a:pt x="497" y="971"/>
                          <a:pt x="499" y="976"/>
                          <a:pt x="499" y="977"/>
                        </a:cubicBezTo>
                        <a:cubicBezTo>
                          <a:pt x="498" y="980"/>
                          <a:pt x="496" y="982"/>
                          <a:pt x="498" y="986"/>
                        </a:cubicBezTo>
                        <a:cubicBezTo>
                          <a:pt x="500" y="988"/>
                          <a:pt x="505" y="987"/>
                          <a:pt x="505" y="989"/>
                        </a:cubicBezTo>
                        <a:cubicBezTo>
                          <a:pt x="506" y="992"/>
                          <a:pt x="501" y="991"/>
                          <a:pt x="500" y="993"/>
                        </a:cubicBezTo>
                        <a:cubicBezTo>
                          <a:pt x="499" y="996"/>
                          <a:pt x="501" y="998"/>
                          <a:pt x="504" y="998"/>
                        </a:cubicBezTo>
                        <a:cubicBezTo>
                          <a:pt x="506" y="999"/>
                          <a:pt x="509" y="1000"/>
                          <a:pt x="511" y="997"/>
                        </a:cubicBezTo>
                        <a:cubicBezTo>
                          <a:pt x="513" y="995"/>
                          <a:pt x="512" y="990"/>
                          <a:pt x="516" y="993"/>
                        </a:cubicBezTo>
                        <a:cubicBezTo>
                          <a:pt x="519" y="995"/>
                          <a:pt x="516" y="1000"/>
                          <a:pt x="519" y="1001"/>
                        </a:cubicBezTo>
                        <a:cubicBezTo>
                          <a:pt x="521" y="1002"/>
                          <a:pt x="524" y="998"/>
                          <a:pt x="526" y="999"/>
                        </a:cubicBezTo>
                        <a:cubicBezTo>
                          <a:pt x="529" y="1001"/>
                          <a:pt x="526" y="1003"/>
                          <a:pt x="525" y="1005"/>
                        </a:cubicBezTo>
                        <a:cubicBezTo>
                          <a:pt x="524" y="1006"/>
                          <a:pt x="521" y="1012"/>
                          <a:pt x="524" y="1013"/>
                        </a:cubicBezTo>
                        <a:cubicBezTo>
                          <a:pt x="524" y="1013"/>
                          <a:pt x="524" y="1013"/>
                          <a:pt x="524" y="1012"/>
                        </a:cubicBezTo>
                        <a:cubicBezTo>
                          <a:pt x="529" y="1016"/>
                          <a:pt x="539" y="1014"/>
                          <a:pt x="545" y="1014"/>
                        </a:cubicBezTo>
                        <a:cubicBezTo>
                          <a:pt x="557" y="1014"/>
                          <a:pt x="568" y="1014"/>
                          <a:pt x="580" y="1014"/>
                        </a:cubicBezTo>
                        <a:cubicBezTo>
                          <a:pt x="589" y="1014"/>
                          <a:pt x="598" y="1015"/>
                          <a:pt x="607" y="1015"/>
                        </a:cubicBezTo>
                        <a:cubicBezTo>
                          <a:pt x="651" y="1015"/>
                          <a:pt x="694" y="1015"/>
                          <a:pt x="738" y="1015"/>
                        </a:cubicBezTo>
                        <a:cubicBezTo>
                          <a:pt x="759" y="1015"/>
                          <a:pt x="780" y="1015"/>
                          <a:pt x="801" y="1016"/>
                        </a:cubicBezTo>
                        <a:cubicBezTo>
                          <a:pt x="843" y="1016"/>
                          <a:pt x="885" y="1016"/>
                          <a:pt x="927" y="1015"/>
                        </a:cubicBezTo>
                        <a:cubicBezTo>
                          <a:pt x="977" y="1015"/>
                          <a:pt x="1028" y="1015"/>
                          <a:pt x="1079" y="1015"/>
                        </a:cubicBezTo>
                        <a:cubicBezTo>
                          <a:pt x="1113" y="1015"/>
                          <a:pt x="1147" y="1015"/>
                          <a:pt x="1182" y="1015"/>
                        </a:cubicBezTo>
                        <a:cubicBezTo>
                          <a:pt x="1204" y="1015"/>
                          <a:pt x="1227" y="1015"/>
                          <a:pt x="1249" y="1015"/>
                        </a:cubicBezTo>
                        <a:cubicBezTo>
                          <a:pt x="1271" y="1014"/>
                          <a:pt x="1294" y="1014"/>
                          <a:pt x="1316" y="1014"/>
                        </a:cubicBezTo>
                        <a:cubicBezTo>
                          <a:pt x="1319" y="1014"/>
                          <a:pt x="1323" y="1014"/>
                          <a:pt x="1326" y="1014"/>
                        </a:cubicBezTo>
                        <a:cubicBezTo>
                          <a:pt x="1327" y="1014"/>
                          <a:pt x="1331" y="1014"/>
                          <a:pt x="1332" y="1014"/>
                        </a:cubicBezTo>
                        <a:cubicBezTo>
                          <a:pt x="1334" y="1012"/>
                          <a:pt x="1331" y="1004"/>
                          <a:pt x="1336" y="1001"/>
                        </a:cubicBezTo>
                        <a:cubicBezTo>
                          <a:pt x="1339" y="1000"/>
                          <a:pt x="1344" y="1001"/>
                          <a:pt x="1346" y="1003"/>
                        </a:cubicBezTo>
                        <a:cubicBezTo>
                          <a:pt x="1349" y="1006"/>
                          <a:pt x="1350" y="1011"/>
                          <a:pt x="1351" y="1015"/>
                        </a:cubicBezTo>
                        <a:cubicBezTo>
                          <a:pt x="1354" y="1025"/>
                          <a:pt x="1363" y="1029"/>
                          <a:pt x="1373" y="1031"/>
                        </a:cubicBezTo>
                        <a:cubicBezTo>
                          <a:pt x="1378" y="1032"/>
                          <a:pt x="1382" y="1032"/>
                          <a:pt x="1386" y="1031"/>
                        </a:cubicBezTo>
                        <a:cubicBezTo>
                          <a:pt x="1391" y="1030"/>
                          <a:pt x="1396" y="1029"/>
                          <a:pt x="1401" y="1030"/>
                        </a:cubicBezTo>
                        <a:cubicBezTo>
                          <a:pt x="1406" y="1032"/>
                          <a:pt x="1408" y="1035"/>
                          <a:pt x="1411" y="1038"/>
                        </a:cubicBezTo>
                        <a:cubicBezTo>
                          <a:pt x="1415" y="1042"/>
                          <a:pt x="1418" y="1040"/>
                          <a:pt x="1423" y="1040"/>
                        </a:cubicBezTo>
                        <a:cubicBezTo>
                          <a:pt x="1427" y="1040"/>
                          <a:pt x="1430" y="1042"/>
                          <a:pt x="1433" y="1045"/>
                        </a:cubicBezTo>
                        <a:cubicBezTo>
                          <a:pt x="1436" y="1048"/>
                          <a:pt x="1439" y="1049"/>
                          <a:pt x="1443" y="1048"/>
                        </a:cubicBezTo>
                        <a:cubicBezTo>
                          <a:pt x="1447" y="1048"/>
                          <a:pt x="1451" y="1046"/>
                          <a:pt x="1454" y="1046"/>
                        </a:cubicBezTo>
                        <a:cubicBezTo>
                          <a:pt x="1459" y="1045"/>
                          <a:pt x="1464" y="1047"/>
                          <a:pt x="1468" y="1049"/>
                        </a:cubicBezTo>
                        <a:cubicBezTo>
                          <a:pt x="1478" y="1051"/>
                          <a:pt x="1488" y="1052"/>
                          <a:pt x="1497" y="1052"/>
                        </a:cubicBezTo>
                        <a:cubicBezTo>
                          <a:pt x="1501" y="1052"/>
                          <a:pt x="1502" y="1052"/>
                          <a:pt x="1504" y="1049"/>
                        </a:cubicBezTo>
                        <a:cubicBezTo>
                          <a:pt x="1506" y="1048"/>
                          <a:pt x="1507" y="1046"/>
                          <a:pt x="1509" y="1044"/>
                        </a:cubicBezTo>
                        <a:cubicBezTo>
                          <a:pt x="1510" y="1042"/>
                          <a:pt x="1511" y="1036"/>
                          <a:pt x="1513" y="1035"/>
                        </a:cubicBezTo>
                        <a:cubicBezTo>
                          <a:pt x="1516" y="1033"/>
                          <a:pt x="1520" y="1036"/>
                          <a:pt x="1523" y="1036"/>
                        </a:cubicBezTo>
                        <a:cubicBezTo>
                          <a:pt x="1527" y="1036"/>
                          <a:pt x="1526" y="1034"/>
                          <a:pt x="1527" y="1031"/>
                        </a:cubicBezTo>
                        <a:cubicBezTo>
                          <a:pt x="1527" y="1029"/>
                          <a:pt x="1527" y="1024"/>
                          <a:pt x="1530" y="1024"/>
                        </a:cubicBezTo>
                        <a:cubicBezTo>
                          <a:pt x="1533" y="1023"/>
                          <a:pt x="1535" y="1026"/>
                          <a:pt x="1536" y="1028"/>
                        </a:cubicBezTo>
                        <a:cubicBezTo>
                          <a:pt x="1538" y="1030"/>
                          <a:pt x="1542" y="1033"/>
                          <a:pt x="1542" y="1028"/>
                        </a:cubicBezTo>
                        <a:cubicBezTo>
                          <a:pt x="1542" y="1025"/>
                          <a:pt x="1537" y="1020"/>
                          <a:pt x="1541" y="1018"/>
                        </a:cubicBezTo>
                        <a:cubicBezTo>
                          <a:pt x="1543" y="1016"/>
                          <a:pt x="1548" y="1017"/>
                          <a:pt x="1551" y="1018"/>
                        </a:cubicBezTo>
                        <a:cubicBezTo>
                          <a:pt x="1555" y="1019"/>
                          <a:pt x="1558" y="1021"/>
                          <a:pt x="1562" y="1022"/>
                        </a:cubicBezTo>
                        <a:cubicBezTo>
                          <a:pt x="1566" y="1024"/>
                          <a:pt x="1569" y="1025"/>
                          <a:pt x="1573" y="1025"/>
                        </a:cubicBezTo>
                        <a:cubicBezTo>
                          <a:pt x="1577" y="1024"/>
                          <a:pt x="1580" y="1023"/>
                          <a:pt x="1584" y="1024"/>
                        </a:cubicBezTo>
                        <a:cubicBezTo>
                          <a:pt x="1591" y="1025"/>
                          <a:pt x="1596" y="1034"/>
                          <a:pt x="1600" y="1039"/>
                        </a:cubicBezTo>
                        <a:cubicBezTo>
                          <a:pt x="1604" y="1046"/>
                          <a:pt x="1607" y="1053"/>
                          <a:pt x="1614" y="1056"/>
                        </a:cubicBezTo>
                        <a:cubicBezTo>
                          <a:pt x="1618" y="1058"/>
                          <a:pt x="1622" y="1058"/>
                          <a:pt x="1626" y="1058"/>
                        </a:cubicBezTo>
                        <a:cubicBezTo>
                          <a:pt x="1628" y="1058"/>
                          <a:pt x="1635" y="1055"/>
                          <a:pt x="1636" y="1059"/>
                        </a:cubicBezTo>
                        <a:cubicBezTo>
                          <a:pt x="1637" y="1061"/>
                          <a:pt x="1633" y="1064"/>
                          <a:pt x="1633" y="1067"/>
                        </a:cubicBezTo>
                        <a:cubicBezTo>
                          <a:pt x="1634" y="1070"/>
                          <a:pt x="1638" y="1075"/>
                          <a:pt x="1641" y="1078"/>
                        </a:cubicBezTo>
                        <a:cubicBezTo>
                          <a:pt x="1643" y="1079"/>
                          <a:pt x="1647" y="1080"/>
                          <a:pt x="1646" y="1084"/>
                        </a:cubicBezTo>
                        <a:cubicBezTo>
                          <a:pt x="1645" y="1087"/>
                          <a:pt x="1642" y="1088"/>
                          <a:pt x="1643" y="1092"/>
                        </a:cubicBezTo>
                        <a:cubicBezTo>
                          <a:pt x="1644" y="1095"/>
                          <a:pt x="1647" y="1098"/>
                          <a:pt x="1647" y="1101"/>
                        </a:cubicBezTo>
                        <a:cubicBezTo>
                          <a:pt x="1647" y="1106"/>
                          <a:pt x="1645" y="1106"/>
                          <a:pt x="1641" y="1106"/>
                        </a:cubicBezTo>
                        <a:cubicBezTo>
                          <a:pt x="1645" y="1111"/>
                          <a:pt x="1651" y="1106"/>
                          <a:pt x="1656" y="1107"/>
                        </a:cubicBezTo>
                        <a:cubicBezTo>
                          <a:pt x="1658" y="1108"/>
                          <a:pt x="1659" y="1109"/>
                          <a:pt x="1659" y="1111"/>
                        </a:cubicBezTo>
                        <a:cubicBezTo>
                          <a:pt x="1660" y="1113"/>
                          <a:pt x="1661" y="1119"/>
                          <a:pt x="1663" y="1120"/>
                        </a:cubicBezTo>
                        <a:cubicBezTo>
                          <a:pt x="1664" y="1121"/>
                          <a:pt x="1668" y="1119"/>
                          <a:pt x="1669" y="1119"/>
                        </a:cubicBezTo>
                        <a:cubicBezTo>
                          <a:pt x="1671" y="1119"/>
                          <a:pt x="1673" y="1119"/>
                          <a:pt x="1675" y="1119"/>
                        </a:cubicBezTo>
                        <a:cubicBezTo>
                          <a:pt x="1678" y="1119"/>
                          <a:pt x="1680" y="1119"/>
                          <a:pt x="1683" y="1118"/>
                        </a:cubicBezTo>
                        <a:cubicBezTo>
                          <a:pt x="1686" y="1118"/>
                          <a:pt x="1689" y="1120"/>
                          <a:pt x="1692" y="1120"/>
                        </a:cubicBezTo>
                        <a:cubicBezTo>
                          <a:pt x="1702" y="1123"/>
                          <a:pt x="1712" y="1119"/>
                          <a:pt x="1722" y="1122"/>
                        </a:cubicBezTo>
                        <a:cubicBezTo>
                          <a:pt x="1726" y="1124"/>
                          <a:pt x="1730" y="1127"/>
                          <a:pt x="1734" y="1128"/>
                        </a:cubicBezTo>
                        <a:cubicBezTo>
                          <a:pt x="1740" y="1130"/>
                          <a:pt x="1746" y="1128"/>
                          <a:pt x="1752" y="1129"/>
                        </a:cubicBezTo>
                        <a:cubicBezTo>
                          <a:pt x="1756" y="1130"/>
                          <a:pt x="1758" y="1134"/>
                          <a:pt x="1761" y="1137"/>
                        </a:cubicBezTo>
                        <a:cubicBezTo>
                          <a:pt x="1765" y="1141"/>
                          <a:pt x="1770" y="1144"/>
                          <a:pt x="1775" y="1148"/>
                        </a:cubicBezTo>
                        <a:cubicBezTo>
                          <a:pt x="1779" y="1152"/>
                          <a:pt x="1777" y="1154"/>
                          <a:pt x="1778" y="1159"/>
                        </a:cubicBezTo>
                        <a:cubicBezTo>
                          <a:pt x="1778" y="1164"/>
                          <a:pt x="1782" y="1164"/>
                          <a:pt x="1785" y="1167"/>
                        </a:cubicBezTo>
                        <a:cubicBezTo>
                          <a:pt x="1785" y="1168"/>
                          <a:pt x="1788" y="1171"/>
                          <a:pt x="1787" y="1173"/>
                        </a:cubicBezTo>
                        <a:cubicBezTo>
                          <a:pt x="1786" y="1175"/>
                          <a:pt x="1783" y="1172"/>
                          <a:pt x="1782" y="1171"/>
                        </a:cubicBezTo>
                        <a:cubicBezTo>
                          <a:pt x="1780" y="1170"/>
                          <a:pt x="1779" y="1168"/>
                          <a:pt x="1777" y="1170"/>
                        </a:cubicBezTo>
                        <a:cubicBezTo>
                          <a:pt x="1775" y="1171"/>
                          <a:pt x="1775" y="1173"/>
                          <a:pt x="1775" y="1175"/>
                        </a:cubicBezTo>
                        <a:cubicBezTo>
                          <a:pt x="1775" y="1178"/>
                          <a:pt x="1778" y="1183"/>
                          <a:pt x="1772" y="1183"/>
                        </a:cubicBezTo>
                        <a:cubicBezTo>
                          <a:pt x="1771" y="1182"/>
                          <a:pt x="1768" y="1182"/>
                          <a:pt x="1766" y="1181"/>
                        </a:cubicBezTo>
                        <a:cubicBezTo>
                          <a:pt x="1764" y="1180"/>
                          <a:pt x="1763" y="1177"/>
                          <a:pt x="1761" y="1176"/>
                        </a:cubicBezTo>
                        <a:cubicBezTo>
                          <a:pt x="1759" y="1175"/>
                          <a:pt x="1757" y="1174"/>
                          <a:pt x="1755" y="1175"/>
                        </a:cubicBezTo>
                        <a:cubicBezTo>
                          <a:pt x="1753" y="1175"/>
                          <a:pt x="1752" y="1179"/>
                          <a:pt x="1750" y="1178"/>
                        </a:cubicBezTo>
                        <a:cubicBezTo>
                          <a:pt x="1746" y="1178"/>
                          <a:pt x="1747" y="1171"/>
                          <a:pt x="1748" y="1169"/>
                        </a:cubicBezTo>
                        <a:cubicBezTo>
                          <a:pt x="1750" y="1164"/>
                          <a:pt x="1747" y="1167"/>
                          <a:pt x="1743" y="1165"/>
                        </a:cubicBezTo>
                        <a:cubicBezTo>
                          <a:pt x="1739" y="1163"/>
                          <a:pt x="1743" y="1160"/>
                          <a:pt x="1740" y="1157"/>
                        </a:cubicBezTo>
                        <a:cubicBezTo>
                          <a:pt x="1738" y="1156"/>
                          <a:pt x="1730" y="1153"/>
                          <a:pt x="1729" y="1157"/>
                        </a:cubicBezTo>
                        <a:cubicBezTo>
                          <a:pt x="1729" y="1159"/>
                          <a:pt x="1733" y="1161"/>
                          <a:pt x="1735" y="1162"/>
                        </a:cubicBezTo>
                        <a:cubicBezTo>
                          <a:pt x="1737" y="1163"/>
                          <a:pt x="1737" y="1165"/>
                          <a:pt x="1738" y="1167"/>
                        </a:cubicBezTo>
                        <a:cubicBezTo>
                          <a:pt x="1740" y="1171"/>
                          <a:pt x="1741" y="1174"/>
                          <a:pt x="1740" y="1179"/>
                        </a:cubicBezTo>
                        <a:cubicBezTo>
                          <a:pt x="1739" y="1183"/>
                          <a:pt x="1735" y="1185"/>
                          <a:pt x="1733" y="1188"/>
                        </a:cubicBezTo>
                        <a:cubicBezTo>
                          <a:pt x="1730" y="1193"/>
                          <a:pt x="1728" y="1198"/>
                          <a:pt x="1728" y="1204"/>
                        </a:cubicBezTo>
                        <a:cubicBezTo>
                          <a:pt x="1728" y="1207"/>
                          <a:pt x="1728" y="1211"/>
                          <a:pt x="1726" y="1215"/>
                        </a:cubicBezTo>
                        <a:cubicBezTo>
                          <a:pt x="1724" y="1221"/>
                          <a:pt x="1718" y="1229"/>
                          <a:pt x="1712" y="1232"/>
                        </a:cubicBezTo>
                        <a:cubicBezTo>
                          <a:pt x="1711" y="1232"/>
                          <a:pt x="1710" y="1232"/>
                          <a:pt x="1710" y="1232"/>
                        </a:cubicBezTo>
                        <a:cubicBezTo>
                          <a:pt x="1709" y="1233"/>
                          <a:pt x="1708" y="1237"/>
                          <a:pt x="1708" y="1238"/>
                        </a:cubicBezTo>
                        <a:cubicBezTo>
                          <a:pt x="1707" y="1240"/>
                          <a:pt x="1706" y="1242"/>
                          <a:pt x="1705" y="1245"/>
                        </a:cubicBezTo>
                        <a:cubicBezTo>
                          <a:pt x="1703" y="1250"/>
                          <a:pt x="1698" y="1253"/>
                          <a:pt x="1694" y="1256"/>
                        </a:cubicBezTo>
                        <a:cubicBezTo>
                          <a:pt x="1690" y="1259"/>
                          <a:pt x="1686" y="1264"/>
                          <a:pt x="1688" y="1270"/>
                        </a:cubicBezTo>
                        <a:cubicBezTo>
                          <a:pt x="1689" y="1273"/>
                          <a:pt x="1691" y="1272"/>
                          <a:pt x="1694" y="1272"/>
                        </a:cubicBezTo>
                        <a:cubicBezTo>
                          <a:pt x="1697" y="1271"/>
                          <a:pt x="1699" y="1272"/>
                          <a:pt x="1702" y="1271"/>
                        </a:cubicBezTo>
                        <a:cubicBezTo>
                          <a:pt x="1711" y="1268"/>
                          <a:pt x="1719" y="1262"/>
                          <a:pt x="1726" y="1256"/>
                        </a:cubicBezTo>
                        <a:cubicBezTo>
                          <a:pt x="1730" y="1253"/>
                          <a:pt x="1735" y="1249"/>
                          <a:pt x="1739" y="1248"/>
                        </a:cubicBezTo>
                        <a:cubicBezTo>
                          <a:pt x="1744" y="1247"/>
                          <a:pt x="1750" y="1249"/>
                          <a:pt x="1756" y="1249"/>
                        </a:cubicBezTo>
                        <a:cubicBezTo>
                          <a:pt x="1760" y="1249"/>
                          <a:pt x="1764" y="1249"/>
                          <a:pt x="1768" y="1247"/>
                        </a:cubicBezTo>
                        <a:cubicBezTo>
                          <a:pt x="1769" y="1246"/>
                          <a:pt x="1770" y="1245"/>
                          <a:pt x="1771" y="1244"/>
                        </a:cubicBezTo>
                        <a:cubicBezTo>
                          <a:pt x="1773" y="1243"/>
                          <a:pt x="1776" y="1243"/>
                          <a:pt x="1778" y="1242"/>
                        </a:cubicBezTo>
                        <a:cubicBezTo>
                          <a:pt x="1783" y="1241"/>
                          <a:pt x="1787" y="1241"/>
                          <a:pt x="1792" y="1241"/>
                        </a:cubicBezTo>
                        <a:cubicBezTo>
                          <a:pt x="1797" y="1241"/>
                          <a:pt x="1801" y="1238"/>
                          <a:pt x="1806" y="1237"/>
                        </a:cubicBezTo>
                        <a:cubicBezTo>
                          <a:pt x="1805" y="1236"/>
                          <a:pt x="1805" y="1234"/>
                          <a:pt x="1804" y="1232"/>
                        </a:cubicBezTo>
                        <a:cubicBezTo>
                          <a:pt x="1804" y="1231"/>
                          <a:pt x="1804" y="1227"/>
                          <a:pt x="1803" y="1226"/>
                        </a:cubicBezTo>
                        <a:cubicBezTo>
                          <a:pt x="1802" y="1224"/>
                          <a:pt x="1795" y="1226"/>
                          <a:pt x="1792" y="1226"/>
                        </a:cubicBezTo>
                        <a:cubicBezTo>
                          <a:pt x="1788" y="1225"/>
                          <a:pt x="1786" y="1223"/>
                          <a:pt x="1788" y="1218"/>
                        </a:cubicBezTo>
                        <a:cubicBezTo>
                          <a:pt x="1795" y="1206"/>
                          <a:pt x="1808" y="1207"/>
                          <a:pt x="1821" y="1205"/>
                        </a:cubicBezTo>
                        <a:cubicBezTo>
                          <a:pt x="1828" y="1204"/>
                          <a:pt x="1833" y="1201"/>
                          <a:pt x="1840" y="1200"/>
                        </a:cubicBezTo>
                        <a:cubicBezTo>
                          <a:pt x="1846" y="1199"/>
                          <a:pt x="1852" y="1198"/>
                          <a:pt x="1858" y="1199"/>
                        </a:cubicBezTo>
                        <a:cubicBezTo>
                          <a:pt x="1860" y="1200"/>
                          <a:pt x="1863" y="1201"/>
                          <a:pt x="1866" y="1200"/>
                        </a:cubicBezTo>
                        <a:cubicBezTo>
                          <a:pt x="1868" y="1199"/>
                          <a:pt x="1869" y="1197"/>
                          <a:pt x="1871" y="1195"/>
                        </a:cubicBezTo>
                        <a:cubicBezTo>
                          <a:pt x="1875" y="1191"/>
                          <a:pt x="1880" y="1189"/>
                          <a:pt x="1887" y="1189"/>
                        </a:cubicBezTo>
                        <a:cubicBezTo>
                          <a:pt x="1894" y="1188"/>
                          <a:pt x="1900" y="1181"/>
                          <a:pt x="1906" y="1177"/>
                        </a:cubicBezTo>
                        <a:cubicBezTo>
                          <a:pt x="1911" y="1173"/>
                          <a:pt x="1917" y="1168"/>
                          <a:pt x="1923" y="1165"/>
                        </a:cubicBezTo>
                        <a:cubicBezTo>
                          <a:pt x="1933" y="1160"/>
                          <a:pt x="1947" y="1162"/>
                          <a:pt x="1959" y="1163"/>
                        </a:cubicBezTo>
                        <a:cubicBezTo>
                          <a:pt x="1974" y="1163"/>
                          <a:pt x="1990" y="1162"/>
                          <a:pt x="2005" y="1162"/>
                        </a:cubicBezTo>
                        <a:cubicBezTo>
                          <a:pt x="2010" y="1162"/>
                          <a:pt x="2016" y="1163"/>
                          <a:pt x="2020" y="1162"/>
                        </a:cubicBezTo>
                        <a:cubicBezTo>
                          <a:pt x="2026" y="1161"/>
                          <a:pt x="2025" y="1153"/>
                          <a:pt x="2031" y="1151"/>
                        </a:cubicBezTo>
                        <a:cubicBezTo>
                          <a:pt x="2037" y="1150"/>
                          <a:pt x="2040" y="1154"/>
                          <a:pt x="2045" y="1149"/>
                        </a:cubicBezTo>
                        <a:cubicBezTo>
                          <a:pt x="2049" y="1145"/>
                          <a:pt x="2052" y="1140"/>
                          <a:pt x="2056" y="1135"/>
                        </a:cubicBezTo>
                        <a:cubicBezTo>
                          <a:pt x="2057" y="1133"/>
                          <a:pt x="2059" y="1130"/>
                          <a:pt x="2060" y="1128"/>
                        </a:cubicBezTo>
                        <a:cubicBezTo>
                          <a:pt x="2061" y="1125"/>
                          <a:pt x="2060" y="1122"/>
                          <a:pt x="2062" y="1120"/>
                        </a:cubicBezTo>
                        <a:cubicBezTo>
                          <a:pt x="2066" y="1113"/>
                          <a:pt x="2069" y="1106"/>
                          <a:pt x="2073" y="1099"/>
                        </a:cubicBezTo>
                        <a:cubicBezTo>
                          <a:pt x="2077" y="1093"/>
                          <a:pt x="2081" y="1086"/>
                          <a:pt x="2085" y="1080"/>
                        </a:cubicBezTo>
                        <a:cubicBezTo>
                          <a:pt x="2087" y="1078"/>
                          <a:pt x="2089" y="1075"/>
                          <a:pt x="2092" y="1074"/>
                        </a:cubicBezTo>
                        <a:cubicBezTo>
                          <a:pt x="2096" y="1074"/>
                          <a:pt x="2097" y="1078"/>
                          <a:pt x="2100" y="1080"/>
                        </a:cubicBezTo>
                        <a:cubicBezTo>
                          <a:pt x="2106" y="1084"/>
                          <a:pt x="2115" y="1076"/>
                          <a:pt x="2122" y="1078"/>
                        </a:cubicBezTo>
                        <a:cubicBezTo>
                          <a:pt x="2128" y="1080"/>
                          <a:pt x="2134" y="1086"/>
                          <a:pt x="2136" y="1091"/>
                        </a:cubicBezTo>
                        <a:cubicBezTo>
                          <a:pt x="2138" y="1098"/>
                          <a:pt x="2137" y="1105"/>
                          <a:pt x="2137" y="1112"/>
                        </a:cubicBezTo>
                        <a:cubicBezTo>
                          <a:pt x="2137" y="1119"/>
                          <a:pt x="2136" y="1127"/>
                          <a:pt x="2137" y="1134"/>
                        </a:cubicBezTo>
                        <a:cubicBezTo>
                          <a:pt x="2137" y="1137"/>
                          <a:pt x="2138" y="1136"/>
                          <a:pt x="2140" y="1137"/>
                        </a:cubicBezTo>
                        <a:cubicBezTo>
                          <a:pt x="2143" y="1138"/>
                          <a:pt x="2145" y="1140"/>
                          <a:pt x="2146" y="1143"/>
                        </a:cubicBezTo>
                        <a:cubicBezTo>
                          <a:pt x="2147" y="1146"/>
                          <a:pt x="2148" y="1149"/>
                          <a:pt x="2148" y="1152"/>
                        </a:cubicBezTo>
                        <a:cubicBezTo>
                          <a:pt x="2148" y="1157"/>
                          <a:pt x="2150" y="1155"/>
                          <a:pt x="2154" y="1157"/>
                        </a:cubicBezTo>
                        <a:cubicBezTo>
                          <a:pt x="2157" y="1158"/>
                          <a:pt x="2159" y="1160"/>
                          <a:pt x="2162" y="1160"/>
                        </a:cubicBezTo>
                        <a:cubicBezTo>
                          <a:pt x="2165" y="1161"/>
                          <a:pt x="2167" y="1161"/>
                          <a:pt x="2170" y="1161"/>
                        </a:cubicBezTo>
                        <a:cubicBezTo>
                          <a:pt x="2173" y="1161"/>
                          <a:pt x="2175" y="1159"/>
                          <a:pt x="2177" y="1157"/>
                        </a:cubicBezTo>
                        <a:cubicBezTo>
                          <a:pt x="2179" y="1155"/>
                          <a:pt x="2180" y="1151"/>
                          <a:pt x="2182" y="1149"/>
                        </a:cubicBezTo>
                        <a:cubicBezTo>
                          <a:pt x="2183" y="1148"/>
                          <a:pt x="2185" y="1147"/>
                          <a:pt x="2186" y="1148"/>
                        </a:cubicBezTo>
                        <a:cubicBezTo>
                          <a:pt x="2188" y="1151"/>
                          <a:pt x="2184" y="1152"/>
                          <a:pt x="2189" y="1154"/>
                        </a:cubicBezTo>
                        <a:cubicBezTo>
                          <a:pt x="2194" y="1156"/>
                          <a:pt x="2199" y="1151"/>
                          <a:pt x="2203" y="1148"/>
                        </a:cubicBezTo>
                        <a:cubicBezTo>
                          <a:pt x="2205" y="1146"/>
                          <a:pt x="2207" y="1145"/>
                          <a:pt x="2210" y="1143"/>
                        </a:cubicBezTo>
                        <a:cubicBezTo>
                          <a:pt x="2213" y="1142"/>
                          <a:pt x="2217" y="1141"/>
                          <a:pt x="2219" y="1139"/>
                        </a:cubicBezTo>
                        <a:cubicBezTo>
                          <a:pt x="2222" y="1137"/>
                          <a:pt x="2223" y="1135"/>
                          <a:pt x="2223" y="1132"/>
                        </a:cubicBezTo>
                        <a:cubicBezTo>
                          <a:pt x="2223" y="1131"/>
                          <a:pt x="2221" y="1126"/>
                          <a:pt x="2222" y="1124"/>
                        </a:cubicBezTo>
                        <a:cubicBezTo>
                          <a:pt x="2224" y="1122"/>
                          <a:pt x="2227" y="1130"/>
                          <a:pt x="2228" y="1131"/>
                        </a:cubicBezTo>
                        <a:cubicBezTo>
                          <a:pt x="2230" y="1133"/>
                          <a:pt x="2232" y="1133"/>
                          <a:pt x="2235" y="1134"/>
                        </a:cubicBezTo>
                        <a:cubicBezTo>
                          <a:pt x="2236" y="1134"/>
                          <a:pt x="2236" y="1133"/>
                          <a:pt x="2237" y="1135"/>
                        </a:cubicBezTo>
                        <a:cubicBezTo>
                          <a:pt x="2237" y="1135"/>
                          <a:pt x="2236" y="1138"/>
                          <a:pt x="2235" y="1138"/>
                        </a:cubicBezTo>
                        <a:cubicBezTo>
                          <a:pt x="2234" y="1140"/>
                          <a:pt x="2226" y="1148"/>
                          <a:pt x="2227" y="1149"/>
                        </a:cubicBezTo>
                        <a:cubicBezTo>
                          <a:pt x="2228" y="1152"/>
                          <a:pt x="2237" y="1151"/>
                          <a:pt x="2239" y="1151"/>
                        </a:cubicBezTo>
                        <a:cubicBezTo>
                          <a:pt x="2243" y="1151"/>
                          <a:pt x="2246" y="1151"/>
                          <a:pt x="2249" y="1151"/>
                        </a:cubicBezTo>
                        <a:cubicBezTo>
                          <a:pt x="2251" y="1151"/>
                          <a:pt x="2252" y="1151"/>
                          <a:pt x="2254" y="1151"/>
                        </a:cubicBezTo>
                        <a:cubicBezTo>
                          <a:pt x="2255" y="1151"/>
                          <a:pt x="2257" y="1149"/>
                          <a:pt x="2259" y="1149"/>
                        </a:cubicBezTo>
                        <a:cubicBezTo>
                          <a:pt x="2263" y="1150"/>
                          <a:pt x="2259" y="1153"/>
                          <a:pt x="2258" y="1154"/>
                        </a:cubicBezTo>
                        <a:cubicBezTo>
                          <a:pt x="2254" y="1156"/>
                          <a:pt x="2252" y="1157"/>
                          <a:pt x="2249" y="1159"/>
                        </a:cubicBezTo>
                        <a:cubicBezTo>
                          <a:pt x="2245" y="1163"/>
                          <a:pt x="2237" y="1165"/>
                          <a:pt x="2234" y="1159"/>
                        </a:cubicBezTo>
                        <a:cubicBezTo>
                          <a:pt x="2233" y="1156"/>
                          <a:pt x="2233" y="1155"/>
                          <a:pt x="2229" y="1156"/>
                        </a:cubicBezTo>
                        <a:cubicBezTo>
                          <a:pt x="2225" y="1156"/>
                          <a:pt x="2223" y="1158"/>
                          <a:pt x="2220" y="1160"/>
                        </a:cubicBezTo>
                        <a:cubicBezTo>
                          <a:pt x="2217" y="1162"/>
                          <a:pt x="2215" y="1164"/>
                          <a:pt x="2212" y="1165"/>
                        </a:cubicBezTo>
                        <a:cubicBezTo>
                          <a:pt x="2210" y="1167"/>
                          <a:pt x="2208" y="1169"/>
                          <a:pt x="2205" y="1171"/>
                        </a:cubicBezTo>
                        <a:cubicBezTo>
                          <a:pt x="2200" y="1174"/>
                          <a:pt x="2194" y="1175"/>
                          <a:pt x="2189" y="1179"/>
                        </a:cubicBezTo>
                        <a:cubicBezTo>
                          <a:pt x="2187" y="1180"/>
                          <a:pt x="2185" y="1182"/>
                          <a:pt x="2184" y="1185"/>
                        </a:cubicBezTo>
                        <a:cubicBezTo>
                          <a:pt x="2183" y="1187"/>
                          <a:pt x="2183" y="1189"/>
                          <a:pt x="2182" y="1191"/>
                        </a:cubicBezTo>
                        <a:cubicBezTo>
                          <a:pt x="2182" y="1193"/>
                          <a:pt x="2180" y="1195"/>
                          <a:pt x="2180" y="1198"/>
                        </a:cubicBezTo>
                        <a:cubicBezTo>
                          <a:pt x="2180" y="1199"/>
                          <a:pt x="2180" y="1203"/>
                          <a:pt x="2180" y="1204"/>
                        </a:cubicBezTo>
                        <a:cubicBezTo>
                          <a:pt x="2181" y="1205"/>
                          <a:pt x="2184" y="1205"/>
                          <a:pt x="2186" y="1205"/>
                        </a:cubicBezTo>
                        <a:cubicBezTo>
                          <a:pt x="2188" y="1205"/>
                          <a:pt x="2190" y="1207"/>
                          <a:pt x="2191" y="1209"/>
                        </a:cubicBezTo>
                        <a:cubicBezTo>
                          <a:pt x="2193" y="1212"/>
                          <a:pt x="2193" y="1215"/>
                          <a:pt x="2196" y="1217"/>
                        </a:cubicBezTo>
                        <a:cubicBezTo>
                          <a:pt x="2199" y="1219"/>
                          <a:pt x="2202" y="1218"/>
                          <a:pt x="2203" y="1214"/>
                        </a:cubicBezTo>
                        <a:cubicBezTo>
                          <a:pt x="2204" y="1211"/>
                          <a:pt x="2204" y="1210"/>
                          <a:pt x="2207" y="1208"/>
                        </a:cubicBezTo>
                        <a:cubicBezTo>
                          <a:pt x="2210" y="1207"/>
                          <a:pt x="2211" y="1209"/>
                          <a:pt x="2214" y="1209"/>
                        </a:cubicBezTo>
                        <a:cubicBezTo>
                          <a:pt x="2216" y="1208"/>
                          <a:pt x="2218" y="1205"/>
                          <a:pt x="2219" y="1204"/>
                        </a:cubicBezTo>
                        <a:cubicBezTo>
                          <a:pt x="2221" y="1201"/>
                          <a:pt x="2224" y="1200"/>
                          <a:pt x="2226" y="1198"/>
                        </a:cubicBezTo>
                        <a:cubicBezTo>
                          <a:pt x="2229" y="1196"/>
                          <a:pt x="2230" y="1193"/>
                          <a:pt x="2231" y="1190"/>
                        </a:cubicBezTo>
                        <a:cubicBezTo>
                          <a:pt x="2233" y="1188"/>
                          <a:pt x="2234" y="1187"/>
                          <a:pt x="2235" y="1185"/>
                        </a:cubicBezTo>
                        <a:cubicBezTo>
                          <a:pt x="2235" y="1184"/>
                          <a:pt x="2235" y="1182"/>
                          <a:pt x="2236" y="1181"/>
                        </a:cubicBezTo>
                        <a:cubicBezTo>
                          <a:pt x="2237" y="1181"/>
                          <a:pt x="2238" y="1183"/>
                          <a:pt x="2239" y="1183"/>
                        </a:cubicBezTo>
                        <a:cubicBezTo>
                          <a:pt x="2242" y="1183"/>
                          <a:pt x="2241" y="1179"/>
                          <a:pt x="2244" y="1177"/>
                        </a:cubicBezTo>
                        <a:cubicBezTo>
                          <a:pt x="2247" y="1174"/>
                          <a:pt x="2247" y="1179"/>
                          <a:pt x="2248" y="1181"/>
                        </a:cubicBezTo>
                        <a:cubicBezTo>
                          <a:pt x="2249" y="1183"/>
                          <a:pt x="2253" y="1185"/>
                          <a:pt x="2255" y="1184"/>
                        </a:cubicBezTo>
                        <a:cubicBezTo>
                          <a:pt x="2260" y="1182"/>
                          <a:pt x="2254" y="1179"/>
                          <a:pt x="2254" y="1176"/>
                        </a:cubicBezTo>
                        <a:cubicBezTo>
                          <a:pt x="2255" y="1172"/>
                          <a:pt x="2258" y="1175"/>
                          <a:pt x="2259" y="1176"/>
                        </a:cubicBezTo>
                        <a:cubicBezTo>
                          <a:pt x="2266" y="1182"/>
                          <a:pt x="2280" y="1175"/>
                          <a:pt x="2288" y="1171"/>
                        </a:cubicBezTo>
                        <a:cubicBezTo>
                          <a:pt x="2291" y="1170"/>
                          <a:pt x="2294" y="1168"/>
                          <a:pt x="2297" y="1166"/>
                        </a:cubicBezTo>
                        <a:cubicBezTo>
                          <a:pt x="2300" y="1165"/>
                          <a:pt x="2303" y="1166"/>
                          <a:pt x="2306" y="1165"/>
                        </a:cubicBezTo>
                        <a:cubicBezTo>
                          <a:pt x="2308" y="1164"/>
                          <a:pt x="2311" y="1162"/>
                          <a:pt x="2314" y="1160"/>
                        </a:cubicBezTo>
                        <a:cubicBezTo>
                          <a:pt x="2317" y="1158"/>
                          <a:pt x="2321" y="1156"/>
                          <a:pt x="2326" y="1155"/>
                        </a:cubicBezTo>
                        <a:cubicBezTo>
                          <a:pt x="2335" y="1151"/>
                          <a:pt x="2326" y="1147"/>
                          <a:pt x="2322" y="1144"/>
                        </a:cubicBezTo>
                        <a:cubicBezTo>
                          <a:pt x="2320" y="1142"/>
                          <a:pt x="2319" y="1140"/>
                          <a:pt x="2316" y="1140"/>
                        </a:cubicBezTo>
                        <a:cubicBezTo>
                          <a:pt x="2314" y="1140"/>
                          <a:pt x="2309" y="1142"/>
                          <a:pt x="2306" y="1141"/>
                        </a:cubicBezTo>
                        <a:cubicBezTo>
                          <a:pt x="2304" y="1139"/>
                          <a:pt x="2309" y="1131"/>
                          <a:pt x="2303" y="1132"/>
                        </a:cubicBezTo>
                        <a:cubicBezTo>
                          <a:pt x="2301" y="1132"/>
                          <a:pt x="2298" y="1136"/>
                          <a:pt x="2296" y="1137"/>
                        </a:cubicBezTo>
                        <a:cubicBezTo>
                          <a:pt x="2293" y="1139"/>
                          <a:pt x="2290" y="1140"/>
                          <a:pt x="2288" y="1141"/>
                        </a:cubicBezTo>
                        <a:cubicBezTo>
                          <a:pt x="2285" y="1142"/>
                          <a:pt x="2283" y="1143"/>
                          <a:pt x="2282" y="1140"/>
                        </a:cubicBezTo>
                        <a:cubicBezTo>
                          <a:pt x="2281" y="1137"/>
                          <a:pt x="2281" y="1137"/>
                          <a:pt x="2278" y="1137"/>
                        </a:cubicBezTo>
                        <a:cubicBezTo>
                          <a:pt x="2274" y="1136"/>
                          <a:pt x="2267" y="1139"/>
                          <a:pt x="2263" y="1137"/>
                        </a:cubicBezTo>
                        <a:cubicBezTo>
                          <a:pt x="2261" y="1135"/>
                          <a:pt x="2260" y="1132"/>
                          <a:pt x="2257" y="1132"/>
                        </a:cubicBezTo>
                        <a:cubicBezTo>
                          <a:pt x="2254" y="1131"/>
                          <a:pt x="2251" y="1132"/>
                          <a:pt x="2249" y="1131"/>
                        </a:cubicBezTo>
                        <a:cubicBezTo>
                          <a:pt x="2244" y="1129"/>
                          <a:pt x="2247" y="1128"/>
                          <a:pt x="2248" y="1126"/>
                        </a:cubicBezTo>
                        <a:cubicBezTo>
                          <a:pt x="2250" y="1123"/>
                          <a:pt x="2247" y="1122"/>
                          <a:pt x="2245" y="1122"/>
                        </a:cubicBezTo>
                        <a:cubicBezTo>
                          <a:pt x="2242" y="1122"/>
                          <a:pt x="2239" y="1122"/>
                          <a:pt x="2236" y="1121"/>
                        </a:cubicBezTo>
                        <a:cubicBezTo>
                          <a:pt x="2233" y="1121"/>
                          <a:pt x="2230" y="1118"/>
                          <a:pt x="2227" y="1117"/>
                        </a:cubicBezTo>
                        <a:cubicBezTo>
                          <a:pt x="2224" y="1116"/>
                          <a:pt x="2225" y="1116"/>
                          <a:pt x="2225" y="1113"/>
                        </a:cubicBezTo>
                        <a:cubicBezTo>
                          <a:pt x="2226" y="1109"/>
                          <a:pt x="2226" y="1106"/>
                          <a:pt x="2224" y="1103"/>
                        </a:cubicBezTo>
                        <a:cubicBezTo>
                          <a:pt x="2223" y="1102"/>
                          <a:pt x="2222" y="1101"/>
                          <a:pt x="2221" y="1099"/>
                        </a:cubicBezTo>
                        <a:cubicBezTo>
                          <a:pt x="2219" y="1095"/>
                          <a:pt x="2221" y="1093"/>
                          <a:pt x="2220" y="1090"/>
                        </a:cubicBezTo>
                        <a:cubicBezTo>
                          <a:pt x="2218" y="1085"/>
                          <a:pt x="2208" y="1092"/>
                          <a:pt x="2207" y="1087"/>
                        </a:cubicBezTo>
                        <a:cubicBezTo>
                          <a:pt x="2207" y="1084"/>
                          <a:pt x="2216" y="1082"/>
                          <a:pt x="2217" y="1079"/>
                        </a:cubicBezTo>
                        <a:cubicBezTo>
                          <a:pt x="2219" y="1077"/>
                          <a:pt x="2218" y="1075"/>
                          <a:pt x="2219" y="1072"/>
                        </a:cubicBezTo>
                        <a:cubicBezTo>
                          <a:pt x="2220" y="1069"/>
                          <a:pt x="2223" y="1066"/>
                          <a:pt x="2226" y="1064"/>
                        </a:cubicBezTo>
                        <a:cubicBezTo>
                          <a:pt x="2227" y="1063"/>
                          <a:pt x="2232" y="1059"/>
                          <a:pt x="2228" y="1058"/>
                        </a:cubicBezTo>
                        <a:cubicBezTo>
                          <a:pt x="2227" y="1057"/>
                          <a:pt x="2223" y="1061"/>
                          <a:pt x="2222" y="1062"/>
                        </a:cubicBezTo>
                        <a:cubicBezTo>
                          <a:pt x="2219" y="1065"/>
                          <a:pt x="2217" y="1065"/>
                          <a:pt x="2213" y="1065"/>
                        </a:cubicBezTo>
                        <a:cubicBezTo>
                          <a:pt x="2209" y="1065"/>
                          <a:pt x="2207" y="1065"/>
                          <a:pt x="2204" y="1067"/>
                        </a:cubicBezTo>
                        <a:cubicBezTo>
                          <a:pt x="2201" y="1068"/>
                          <a:pt x="2199" y="1069"/>
                          <a:pt x="2197" y="1068"/>
                        </a:cubicBezTo>
                        <a:cubicBezTo>
                          <a:pt x="2194" y="1066"/>
                          <a:pt x="2194" y="1062"/>
                          <a:pt x="2192" y="1060"/>
                        </a:cubicBezTo>
                        <a:cubicBezTo>
                          <a:pt x="2191" y="1058"/>
                          <a:pt x="2188" y="1055"/>
                          <a:pt x="2186" y="1054"/>
                        </a:cubicBezTo>
                        <a:cubicBezTo>
                          <a:pt x="2184" y="1053"/>
                          <a:pt x="2180" y="1054"/>
                          <a:pt x="2177" y="1054"/>
                        </a:cubicBezTo>
                        <a:cubicBezTo>
                          <a:pt x="2175" y="1054"/>
                          <a:pt x="2171" y="1054"/>
                          <a:pt x="2173" y="1052"/>
                        </a:cubicBezTo>
                        <a:cubicBezTo>
                          <a:pt x="2174" y="1049"/>
                          <a:pt x="2178" y="1050"/>
                          <a:pt x="2180" y="1050"/>
                        </a:cubicBezTo>
                        <a:cubicBezTo>
                          <a:pt x="2183" y="1049"/>
                          <a:pt x="2185" y="1048"/>
                          <a:pt x="2187" y="1047"/>
                        </a:cubicBezTo>
                        <a:cubicBezTo>
                          <a:pt x="2189" y="1047"/>
                          <a:pt x="2192" y="1048"/>
                          <a:pt x="2194" y="1048"/>
                        </a:cubicBezTo>
                        <a:cubicBezTo>
                          <a:pt x="2199" y="1049"/>
                          <a:pt x="2203" y="1050"/>
                          <a:pt x="2208" y="1052"/>
                        </a:cubicBezTo>
                        <a:cubicBezTo>
                          <a:pt x="2215" y="1055"/>
                          <a:pt x="2216" y="1047"/>
                          <a:pt x="2220" y="1043"/>
                        </a:cubicBezTo>
                        <a:cubicBezTo>
                          <a:pt x="2224" y="1040"/>
                          <a:pt x="2229" y="1039"/>
                          <a:pt x="2233" y="1037"/>
                        </a:cubicBezTo>
                        <a:cubicBezTo>
                          <a:pt x="2235" y="1036"/>
                          <a:pt x="2237" y="1036"/>
                          <a:pt x="2237" y="1034"/>
                        </a:cubicBezTo>
                        <a:cubicBezTo>
                          <a:pt x="2238" y="1030"/>
                          <a:pt x="2234" y="1029"/>
                          <a:pt x="2232" y="1026"/>
                        </a:cubicBezTo>
                        <a:cubicBezTo>
                          <a:pt x="2231" y="1024"/>
                          <a:pt x="2232" y="1024"/>
                          <a:pt x="2234" y="1025"/>
                        </a:cubicBezTo>
                        <a:cubicBezTo>
                          <a:pt x="2236" y="1025"/>
                          <a:pt x="2240" y="1027"/>
                          <a:pt x="2238" y="1022"/>
                        </a:cubicBezTo>
                        <a:cubicBezTo>
                          <a:pt x="2237" y="1017"/>
                          <a:pt x="2227" y="1013"/>
                          <a:pt x="2222" y="1011"/>
                        </a:cubicBezTo>
                        <a:cubicBezTo>
                          <a:pt x="2204" y="1003"/>
                          <a:pt x="2180" y="1009"/>
                          <a:pt x="2161" y="1015"/>
                        </a:cubicBezTo>
                        <a:cubicBezTo>
                          <a:pt x="2148" y="1020"/>
                          <a:pt x="2135" y="1026"/>
                          <a:pt x="2122" y="1031"/>
                        </a:cubicBezTo>
                        <a:cubicBezTo>
                          <a:pt x="2116" y="1034"/>
                          <a:pt x="2111" y="1036"/>
                          <a:pt x="2106" y="1040"/>
                        </a:cubicBezTo>
                        <a:cubicBezTo>
                          <a:pt x="2102" y="1043"/>
                          <a:pt x="2098" y="1046"/>
                          <a:pt x="2095" y="1050"/>
                        </a:cubicBezTo>
                        <a:cubicBezTo>
                          <a:pt x="2087" y="1057"/>
                          <a:pt x="2080" y="1066"/>
                          <a:pt x="2072" y="1074"/>
                        </a:cubicBezTo>
                        <a:cubicBezTo>
                          <a:pt x="2068" y="1078"/>
                          <a:pt x="2063" y="1082"/>
                          <a:pt x="2058" y="1086"/>
                        </a:cubicBezTo>
                        <a:cubicBezTo>
                          <a:pt x="2056" y="1088"/>
                          <a:pt x="2044" y="1099"/>
                          <a:pt x="2042" y="1094"/>
                        </a:cubicBezTo>
                        <a:cubicBezTo>
                          <a:pt x="2041" y="1091"/>
                          <a:pt x="2050" y="1087"/>
                          <a:pt x="2051" y="1083"/>
                        </a:cubicBezTo>
                        <a:cubicBezTo>
                          <a:pt x="2053" y="1078"/>
                          <a:pt x="2056" y="1074"/>
                          <a:pt x="2061" y="1070"/>
                        </a:cubicBezTo>
                        <a:cubicBezTo>
                          <a:pt x="2065" y="1067"/>
                          <a:pt x="2071" y="1064"/>
                          <a:pt x="2074" y="1059"/>
                        </a:cubicBezTo>
                        <a:cubicBezTo>
                          <a:pt x="2079" y="1053"/>
                          <a:pt x="2071" y="1047"/>
                          <a:pt x="2065" y="1045"/>
                        </a:cubicBezTo>
                        <a:cubicBezTo>
                          <a:pt x="2062" y="1044"/>
                          <a:pt x="2059" y="1044"/>
                          <a:pt x="2056" y="1043"/>
                        </a:cubicBezTo>
                        <a:cubicBezTo>
                          <a:pt x="2053" y="1043"/>
                          <a:pt x="2050" y="1043"/>
                          <a:pt x="2047" y="1043"/>
                        </a:cubicBezTo>
                        <a:cubicBezTo>
                          <a:pt x="2046" y="1043"/>
                          <a:pt x="2040" y="1041"/>
                          <a:pt x="2041" y="1039"/>
                        </a:cubicBezTo>
                        <a:cubicBezTo>
                          <a:pt x="2042" y="1037"/>
                          <a:pt x="2046" y="1039"/>
                          <a:pt x="2047" y="1039"/>
                        </a:cubicBezTo>
                        <a:cubicBezTo>
                          <a:pt x="2052" y="1040"/>
                          <a:pt x="2057" y="1039"/>
                          <a:pt x="2061" y="1041"/>
                        </a:cubicBezTo>
                        <a:cubicBezTo>
                          <a:pt x="2065" y="1042"/>
                          <a:pt x="2069" y="1044"/>
                          <a:pt x="2072" y="1046"/>
                        </a:cubicBezTo>
                        <a:cubicBezTo>
                          <a:pt x="2074" y="1047"/>
                          <a:pt x="2076" y="1049"/>
                          <a:pt x="2078" y="1048"/>
                        </a:cubicBezTo>
                        <a:cubicBezTo>
                          <a:pt x="2081" y="1048"/>
                          <a:pt x="2082" y="1046"/>
                          <a:pt x="2084" y="1044"/>
                        </a:cubicBezTo>
                        <a:cubicBezTo>
                          <a:pt x="2087" y="1041"/>
                          <a:pt x="2091" y="1038"/>
                          <a:pt x="2093" y="1033"/>
                        </a:cubicBezTo>
                        <a:cubicBezTo>
                          <a:pt x="2095" y="1028"/>
                          <a:pt x="2099" y="1025"/>
                          <a:pt x="2103" y="1022"/>
                        </a:cubicBezTo>
                        <a:cubicBezTo>
                          <a:pt x="2107" y="1019"/>
                          <a:pt x="2112" y="1014"/>
                          <a:pt x="2117" y="1012"/>
                        </a:cubicBezTo>
                        <a:cubicBezTo>
                          <a:pt x="2121" y="1011"/>
                          <a:pt x="2122" y="1010"/>
                          <a:pt x="2125" y="1007"/>
                        </a:cubicBezTo>
                        <a:cubicBezTo>
                          <a:pt x="2127" y="1005"/>
                          <a:pt x="2130" y="1004"/>
                          <a:pt x="2133" y="1004"/>
                        </a:cubicBezTo>
                        <a:cubicBezTo>
                          <a:pt x="2136" y="1004"/>
                          <a:pt x="2138" y="1004"/>
                          <a:pt x="2140" y="1002"/>
                        </a:cubicBezTo>
                        <a:cubicBezTo>
                          <a:pt x="2142" y="1002"/>
                          <a:pt x="2142" y="1001"/>
                          <a:pt x="2144" y="1000"/>
                        </a:cubicBezTo>
                        <a:cubicBezTo>
                          <a:pt x="2146" y="999"/>
                          <a:pt x="2149" y="1000"/>
                          <a:pt x="2150" y="999"/>
                        </a:cubicBezTo>
                        <a:cubicBezTo>
                          <a:pt x="2153" y="997"/>
                          <a:pt x="2152" y="994"/>
                          <a:pt x="2152" y="991"/>
                        </a:cubicBezTo>
                        <a:cubicBezTo>
                          <a:pt x="2152" y="987"/>
                          <a:pt x="2154" y="986"/>
                          <a:pt x="2157" y="983"/>
                        </a:cubicBezTo>
                        <a:cubicBezTo>
                          <a:pt x="2161" y="979"/>
                          <a:pt x="2165" y="975"/>
                          <a:pt x="2170" y="971"/>
                        </a:cubicBezTo>
                        <a:cubicBezTo>
                          <a:pt x="2176" y="967"/>
                          <a:pt x="2179" y="972"/>
                          <a:pt x="2185" y="972"/>
                        </a:cubicBezTo>
                        <a:cubicBezTo>
                          <a:pt x="2192" y="972"/>
                          <a:pt x="2198" y="970"/>
                          <a:pt x="2204" y="969"/>
                        </a:cubicBezTo>
                        <a:cubicBezTo>
                          <a:pt x="2211" y="968"/>
                          <a:pt x="2218" y="968"/>
                          <a:pt x="2225" y="967"/>
                        </a:cubicBezTo>
                        <a:cubicBezTo>
                          <a:pt x="2230" y="967"/>
                          <a:pt x="2234" y="967"/>
                          <a:pt x="2239" y="968"/>
                        </a:cubicBezTo>
                        <a:cubicBezTo>
                          <a:pt x="2243" y="968"/>
                          <a:pt x="2248" y="968"/>
                          <a:pt x="2253" y="968"/>
                        </a:cubicBezTo>
                        <a:cubicBezTo>
                          <a:pt x="2259" y="969"/>
                          <a:pt x="2264" y="972"/>
                          <a:pt x="2271" y="971"/>
                        </a:cubicBezTo>
                        <a:cubicBezTo>
                          <a:pt x="2275" y="970"/>
                          <a:pt x="2278" y="968"/>
                          <a:pt x="2282" y="968"/>
                        </a:cubicBezTo>
                        <a:cubicBezTo>
                          <a:pt x="2286" y="968"/>
                          <a:pt x="2289" y="970"/>
                          <a:pt x="2293" y="970"/>
                        </a:cubicBezTo>
                        <a:cubicBezTo>
                          <a:pt x="2300" y="971"/>
                          <a:pt x="2305" y="970"/>
                          <a:pt x="2311" y="974"/>
                        </a:cubicBezTo>
                        <a:cubicBezTo>
                          <a:pt x="2316" y="976"/>
                          <a:pt x="2322" y="975"/>
                          <a:pt x="2326" y="973"/>
                        </a:cubicBezTo>
                        <a:cubicBezTo>
                          <a:pt x="2332" y="971"/>
                          <a:pt x="2338" y="970"/>
                          <a:pt x="2345" y="970"/>
                        </a:cubicBezTo>
                        <a:cubicBezTo>
                          <a:pt x="2349" y="970"/>
                          <a:pt x="2354" y="970"/>
                          <a:pt x="2359" y="970"/>
                        </a:cubicBezTo>
                        <a:cubicBezTo>
                          <a:pt x="2362" y="969"/>
                          <a:pt x="2363" y="968"/>
                          <a:pt x="2365" y="965"/>
                        </a:cubicBezTo>
                        <a:cubicBezTo>
                          <a:pt x="2368" y="963"/>
                          <a:pt x="2371" y="962"/>
                          <a:pt x="2373" y="959"/>
                        </a:cubicBezTo>
                        <a:cubicBezTo>
                          <a:pt x="2378" y="956"/>
                          <a:pt x="2380" y="949"/>
                          <a:pt x="2387" y="949"/>
                        </a:cubicBezTo>
                        <a:cubicBezTo>
                          <a:pt x="2390" y="949"/>
                          <a:pt x="2391" y="950"/>
                          <a:pt x="2392" y="946"/>
                        </a:cubicBezTo>
                        <a:cubicBezTo>
                          <a:pt x="2393" y="943"/>
                          <a:pt x="2392" y="941"/>
                          <a:pt x="2395" y="938"/>
                        </a:cubicBezTo>
                        <a:cubicBezTo>
                          <a:pt x="2403" y="930"/>
                          <a:pt x="2414" y="925"/>
                          <a:pt x="2425" y="922"/>
                        </a:cubicBezTo>
                        <a:cubicBezTo>
                          <a:pt x="2430" y="921"/>
                          <a:pt x="2437" y="923"/>
                          <a:pt x="2442" y="923"/>
                        </a:cubicBezTo>
                        <a:cubicBezTo>
                          <a:pt x="2449" y="924"/>
                          <a:pt x="2452" y="921"/>
                          <a:pt x="2457" y="919"/>
                        </a:cubicBezTo>
                        <a:cubicBezTo>
                          <a:pt x="2463" y="916"/>
                          <a:pt x="2467" y="912"/>
                          <a:pt x="2473" y="910"/>
                        </a:cubicBezTo>
                        <a:cubicBezTo>
                          <a:pt x="2478" y="907"/>
                          <a:pt x="2482" y="901"/>
                          <a:pt x="2485" y="896"/>
                        </a:cubicBezTo>
                        <a:cubicBezTo>
                          <a:pt x="2489" y="889"/>
                          <a:pt x="2480" y="891"/>
                          <a:pt x="2476" y="888"/>
                        </a:cubicBezTo>
                        <a:cubicBezTo>
                          <a:pt x="2474" y="886"/>
                          <a:pt x="2475" y="886"/>
                          <a:pt x="2478" y="886"/>
                        </a:cubicBezTo>
                        <a:cubicBezTo>
                          <a:pt x="2480" y="886"/>
                          <a:pt x="2482" y="887"/>
                          <a:pt x="2484" y="887"/>
                        </a:cubicBezTo>
                        <a:cubicBezTo>
                          <a:pt x="2491" y="886"/>
                          <a:pt x="2479" y="882"/>
                          <a:pt x="2477" y="882"/>
                        </a:cubicBezTo>
                        <a:cubicBezTo>
                          <a:pt x="2476" y="882"/>
                          <a:pt x="2468" y="882"/>
                          <a:pt x="2469" y="879"/>
                        </a:cubicBezTo>
                        <a:cubicBezTo>
                          <a:pt x="2469" y="879"/>
                          <a:pt x="2475" y="879"/>
                          <a:pt x="2476" y="879"/>
                        </a:cubicBezTo>
                        <a:cubicBezTo>
                          <a:pt x="2478" y="879"/>
                          <a:pt x="2481" y="878"/>
                          <a:pt x="2481" y="876"/>
                        </a:cubicBezTo>
                        <a:cubicBezTo>
                          <a:pt x="2483" y="873"/>
                          <a:pt x="2477" y="875"/>
                          <a:pt x="2477" y="872"/>
                        </a:cubicBezTo>
                        <a:cubicBezTo>
                          <a:pt x="2476" y="869"/>
                          <a:pt x="2479" y="870"/>
                          <a:pt x="2481" y="870"/>
                        </a:cubicBezTo>
                        <a:cubicBezTo>
                          <a:pt x="2485" y="868"/>
                          <a:pt x="2482" y="867"/>
                          <a:pt x="2480" y="866"/>
                        </a:cubicBezTo>
                        <a:cubicBezTo>
                          <a:pt x="2473" y="860"/>
                          <a:pt x="2485" y="859"/>
                          <a:pt x="2485" y="853"/>
                        </a:cubicBezTo>
                        <a:cubicBezTo>
                          <a:pt x="2485" y="850"/>
                          <a:pt x="2483" y="848"/>
                          <a:pt x="2480" y="847"/>
                        </a:cubicBezTo>
                        <a:cubicBezTo>
                          <a:pt x="2475" y="846"/>
                          <a:pt x="2475" y="846"/>
                          <a:pt x="2474" y="842"/>
                        </a:cubicBezTo>
                        <a:cubicBezTo>
                          <a:pt x="2472" y="839"/>
                          <a:pt x="2471" y="839"/>
                          <a:pt x="2468" y="838"/>
                        </a:cubicBezTo>
                        <a:cubicBezTo>
                          <a:pt x="2465" y="838"/>
                          <a:pt x="2464" y="837"/>
                          <a:pt x="2462" y="836"/>
                        </a:cubicBezTo>
                        <a:cubicBezTo>
                          <a:pt x="2458" y="832"/>
                          <a:pt x="2451" y="832"/>
                          <a:pt x="2446" y="835"/>
                        </a:cubicBezTo>
                        <a:cubicBezTo>
                          <a:pt x="2444" y="836"/>
                          <a:pt x="2434" y="845"/>
                          <a:pt x="2435" y="837"/>
                        </a:cubicBezTo>
                        <a:cubicBezTo>
                          <a:pt x="2436" y="832"/>
                          <a:pt x="2447" y="829"/>
                          <a:pt x="2443" y="824"/>
                        </a:cubicBezTo>
                        <a:cubicBezTo>
                          <a:pt x="2440" y="820"/>
                          <a:pt x="2432" y="815"/>
                          <a:pt x="2426" y="815"/>
                        </a:cubicBezTo>
                        <a:cubicBezTo>
                          <a:pt x="2425" y="815"/>
                          <a:pt x="2419" y="814"/>
                          <a:pt x="2419" y="816"/>
                        </a:cubicBezTo>
                        <a:cubicBezTo>
                          <a:pt x="2418" y="818"/>
                          <a:pt x="2424" y="818"/>
                          <a:pt x="2422" y="820"/>
                        </a:cubicBezTo>
                        <a:cubicBezTo>
                          <a:pt x="2421" y="821"/>
                          <a:pt x="2418" y="820"/>
                          <a:pt x="2416" y="820"/>
                        </a:cubicBezTo>
                        <a:cubicBezTo>
                          <a:pt x="2414" y="820"/>
                          <a:pt x="2412" y="822"/>
                          <a:pt x="2410" y="822"/>
                        </a:cubicBezTo>
                        <a:cubicBezTo>
                          <a:pt x="2407" y="822"/>
                          <a:pt x="2404" y="821"/>
                          <a:pt x="2402" y="822"/>
                        </a:cubicBezTo>
                        <a:cubicBezTo>
                          <a:pt x="2399" y="823"/>
                          <a:pt x="2397" y="825"/>
                          <a:pt x="2395" y="826"/>
                        </a:cubicBezTo>
                        <a:cubicBezTo>
                          <a:pt x="2392" y="828"/>
                          <a:pt x="2392" y="830"/>
                          <a:pt x="2390" y="833"/>
                        </a:cubicBezTo>
                        <a:cubicBezTo>
                          <a:pt x="2388" y="836"/>
                          <a:pt x="2385" y="836"/>
                          <a:pt x="2381" y="837"/>
                        </a:cubicBezTo>
                        <a:cubicBezTo>
                          <a:pt x="2378" y="838"/>
                          <a:pt x="2377" y="840"/>
                          <a:pt x="2375" y="842"/>
                        </a:cubicBezTo>
                        <a:cubicBezTo>
                          <a:pt x="2372" y="844"/>
                          <a:pt x="2368" y="843"/>
                          <a:pt x="2365" y="844"/>
                        </a:cubicBezTo>
                        <a:cubicBezTo>
                          <a:pt x="2362" y="846"/>
                          <a:pt x="2362" y="849"/>
                          <a:pt x="2360" y="851"/>
                        </a:cubicBezTo>
                        <a:cubicBezTo>
                          <a:pt x="2358" y="853"/>
                          <a:pt x="2355" y="854"/>
                          <a:pt x="2352" y="853"/>
                        </a:cubicBezTo>
                        <a:cubicBezTo>
                          <a:pt x="2349" y="852"/>
                          <a:pt x="2348" y="850"/>
                          <a:pt x="2350" y="848"/>
                        </a:cubicBezTo>
                        <a:cubicBezTo>
                          <a:pt x="2352" y="845"/>
                          <a:pt x="2356" y="847"/>
                          <a:pt x="2357" y="845"/>
                        </a:cubicBezTo>
                        <a:cubicBezTo>
                          <a:pt x="2359" y="843"/>
                          <a:pt x="2355" y="842"/>
                          <a:pt x="2353" y="842"/>
                        </a:cubicBezTo>
                        <a:cubicBezTo>
                          <a:pt x="2350" y="841"/>
                          <a:pt x="2348" y="839"/>
                          <a:pt x="2346" y="838"/>
                        </a:cubicBezTo>
                        <a:cubicBezTo>
                          <a:pt x="2342" y="836"/>
                          <a:pt x="2340" y="837"/>
                          <a:pt x="2337" y="837"/>
                        </a:cubicBezTo>
                        <a:cubicBezTo>
                          <a:pt x="2334" y="836"/>
                          <a:pt x="2333" y="833"/>
                          <a:pt x="2335" y="831"/>
                        </a:cubicBezTo>
                        <a:cubicBezTo>
                          <a:pt x="2338" y="829"/>
                          <a:pt x="2340" y="831"/>
                          <a:pt x="2342" y="832"/>
                        </a:cubicBezTo>
                        <a:cubicBezTo>
                          <a:pt x="2344" y="834"/>
                          <a:pt x="2347" y="834"/>
                          <a:pt x="2350" y="836"/>
                        </a:cubicBezTo>
                        <a:cubicBezTo>
                          <a:pt x="2352" y="838"/>
                          <a:pt x="2354" y="840"/>
                          <a:pt x="2357" y="839"/>
                        </a:cubicBezTo>
                        <a:cubicBezTo>
                          <a:pt x="2360" y="837"/>
                          <a:pt x="2360" y="835"/>
                          <a:pt x="2362" y="832"/>
                        </a:cubicBezTo>
                        <a:cubicBezTo>
                          <a:pt x="2366" y="829"/>
                          <a:pt x="2372" y="830"/>
                          <a:pt x="2376" y="829"/>
                        </a:cubicBezTo>
                        <a:cubicBezTo>
                          <a:pt x="2379" y="829"/>
                          <a:pt x="2381" y="827"/>
                          <a:pt x="2384" y="825"/>
                        </a:cubicBezTo>
                        <a:cubicBezTo>
                          <a:pt x="2385" y="824"/>
                          <a:pt x="2390" y="823"/>
                          <a:pt x="2387" y="821"/>
                        </a:cubicBezTo>
                        <a:cubicBezTo>
                          <a:pt x="2384" y="820"/>
                          <a:pt x="2379" y="824"/>
                          <a:pt x="2376" y="822"/>
                        </a:cubicBezTo>
                        <a:cubicBezTo>
                          <a:pt x="2374" y="821"/>
                          <a:pt x="2374" y="819"/>
                          <a:pt x="2376" y="818"/>
                        </a:cubicBezTo>
                        <a:cubicBezTo>
                          <a:pt x="2378" y="817"/>
                          <a:pt x="2382" y="818"/>
                          <a:pt x="2385" y="818"/>
                        </a:cubicBezTo>
                        <a:cubicBezTo>
                          <a:pt x="2388" y="817"/>
                          <a:pt x="2391" y="817"/>
                          <a:pt x="2394" y="816"/>
                        </a:cubicBezTo>
                        <a:cubicBezTo>
                          <a:pt x="2399" y="815"/>
                          <a:pt x="2404" y="815"/>
                          <a:pt x="2409" y="813"/>
                        </a:cubicBezTo>
                        <a:cubicBezTo>
                          <a:pt x="2412" y="812"/>
                          <a:pt x="2413" y="811"/>
                          <a:pt x="2415" y="809"/>
                        </a:cubicBezTo>
                        <a:cubicBezTo>
                          <a:pt x="2418" y="807"/>
                          <a:pt x="2419" y="808"/>
                          <a:pt x="2422" y="807"/>
                        </a:cubicBezTo>
                        <a:cubicBezTo>
                          <a:pt x="2426" y="807"/>
                          <a:pt x="2426" y="806"/>
                          <a:pt x="2429" y="804"/>
                        </a:cubicBezTo>
                        <a:cubicBezTo>
                          <a:pt x="2430" y="803"/>
                          <a:pt x="2435" y="803"/>
                          <a:pt x="2436" y="802"/>
                        </a:cubicBezTo>
                        <a:cubicBezTo>
                          <a:pt x="2438" y="799"/>
                          <a:pt x="2428" y="797"/>
                          <a:pt x="2426" y="796"/>
                        </a:cubicBezTo>
                        <a:cubicBezTo>
                          <a:pt x="2424" y="795"/>
                          <a:pt x="2421" y="793"/>
                          <a:pt x="2418" y="793"/>
                        </a:cubicBezTo>
                        <a:cubicBezTo>
                          <a:pt x="2415" y="792"/>
                          <a:pt x="2412" y="793"/>
                          <a:pt x="2409" y="793"/>
                        </a:cubicBezTo>
                        <a:cubicBezTo>
                          <a:pt x="2405" y="794"/>
                          <a:pt x="2404" y="792"/>
                          <a:pt x="2401" y="791"/>
                        </a:cubicBezTo>
                        <a:cubicBezTo>
                          <a:pt x="2398" y="790"/>
                          <a:pt x="2395" y="792"/>
                          <a:pt x="2392" y="790"/>
                        </a:cubicBezTo>
                        <a:cubicBezTo>
                          <a:pt x="2390" y="788"/>
                          <a:pt x="2391" y="787"/>
                          <a:pt x="2391" y="786"/>
                        </a:cubicBezTo>
                        <a:cubicBezTo>
                          <a:pt x="2392" y="785"/>
                          <a:pt x="2392" y="785"/>
                          <a:pt x="2393" y="784"/>
                        </a:cubicBezTo>
                        <a:cubicBezTo>
                          <a:pt x="2393" y="783"/>
                          <a:pt x="2393" y="781"/>
                          <a:pt x="2392" y="780"/>
                        </a:cubicBezTo>
                        <a:cubicBezTo>
                          <a:pt x="2390" y="779"/>
                          <a:pt x="2387" y="782"/>
                          <a:pt x="2385" y="782"/>
                        </a:cubicBezTo>
                        <a:cubicBezTo>
                          <a:pt x="2382" y="784"/>
                          <a:pt x="2380" y="783"/>
                          <a:pt x="2377" y="783"/>
                        </a:cubicBezTo>
                        <a:cubicBezTo>
                          <a:pt x="2376" y="784"/>
                          <a:pt x="2374" y="785"/>
                          <a:pt x="2372" y="786"/>
                        </a:cubicBezTo>
                        <a:cubicBezTo>
                          <a:pt x="2369" y="788"/>
                          <a:pt x="2369" y="788"/>
                          <a:pt x="2368" y="791"/>
                        </a:cubicBezTo>
                        <a:cubicBezTo>
                          <a:pt x="2367" y="793"/>
                          <a:pt x="2363" y="795"/>
                          <a:pt x="2363" y="792"/>
                        </a:cubicBezTo>
                        <a:cubicBezTo>
                          <a:pt x="2363" y="790"/>
                          <a:pt x="2367" y="785"/>
                          <a:pt x="2367" y="784"/>
                        </a:cubicBezTo>
                        <a:cubicBezTo>
                          <a:pt x="2369" y="782"/>
                          <a:pt x="2374" y="781"/>
                          <a:pt x="2371" y="779"/>
                        </a:cubicBezTo>
                        <a:cubicBezTo>
                          <a:pt x="2368" y="776"/>
                          <a:pt x="2366" y="781"/>
                          <a:pt x="2364" y="780"/>
                        </a:cubicBezTo>
                        <a:cubicBezTo>
                          <a:pt x="2361" y="779"/>
                          <a:pt x="2367" y="776"/>
                          <a:pt x="2367" y="775"/>
                        </a:cubicBezTo>
                        <a:cubicBezTo>
                          <a:pt x="2367" y="771"/>
                          <a:pt x="2362" y="776"/>
                          <a:pt x="2362" y="776"/>
                        </a:cubicBezTo>
                        <a:cubicBezTo>
                          <a:pt x="2361" y="777"/>
                          <a:pt x="2359" y="777"/>
                          <a:pt x="2358" y="777"/>
                        </a:cubicBezTo>
                        <a:cubicBezTo>
                          <a:pt x="2358" y="778"/>
                          <a:pt x="2358" y="779"/>
                          <a:pt x="2357" y="780"/>
                        </a:cubicBezTo>
                        <a:cubicBezTo>
                          <a:pt x="2356" y="782"/>
                          <a:pt x="2352" y="784"/>
                          <a:pt x="2352" y="781"/>
                        </a:cubicBezTo>
                        <a:cubicBezTo>
                          <a:pt x="2352" y="779"/>
                          <a:pt x="2356" y="777"/>
                          <a:pt x="2356" y="776"/>
                        </a:cubicBezTo>
                        <a:cubicBezTo>
                          <a:pt x="2355" y="772"/>
                          <a:pt x="2350" y="777"/>
                          <a:pt x="2349" y="777"/>
                        </a:cubicBezTo>
                        <a:cubicBezTo>
                          <a:pt x="2348" y="778"/>
                          <a:pt x="2348" y="778"/>
                          <a:pt x="2347" y="779"/>
                        </a:cubicBezTo>
                        <a:cubicBezTo>
                          <a:pt x="2346" y="780"/>
                          <a:pt x="2347" y="782"/>
                          <a:pt x="2346" y="783"/>
                        </a:cubicBezTo>
                        <a:cubicBezTo>
                          <a:pt x="2345" y="784"/>
                          <a:pt x="2341" y="784"/>
                          <a:pt x="2341" y="783"/>
                        </a:cubicBezTo>
                        <a:cubicBezTo>
                          <a:pt x="2340" y="782"/>
                          <a:pt x="2342" y="781"/>
                          <a:pt x="2342" y="780"/>
                        </a:cubicBezTo>
                        <a:cubicBezTo>
                          <a:pt x="2343" y="779"/>
                          <a:pt x="2343" y="778"/>
                          <a:pt x="2343" y="777"/>
                        </a:cubicBezTo>
                        <a:cubicBezTo>
                          <a:pt x="2344" y="774"/>
                          <a:pt x="2347" y="772"/>
                          <a:pt x="2348" y="769"/>
                        </a:cubicBezTo>
                        <a:cubicBezTo>
                          <a:pt x="2349" y="766"/>
                          <a:pt x="2350" y="757"/>
                          <a:pt x="2346" y="757"/>
                        </a:cubicBezTo>
                        <a:cubicBezTo>
                          <a:pt x="2345" y="758"/>
                          <a:pt x="2344" y="760"/>
                          <a:pt x="2343" y="759"/>
                        </a:cubicBezTo>
                        <a:cubicBezTo>
                          <a:pt x="2340" y="759"/>
                          <a:pt x="2342" y="757"/>
                          <a:pt x="2342" y="756"/>
                        </a:cubicBezTo>
                        <a:cubicBezTo>
                          <a:pt x="2342" y="755"/>
                          <a:pt x="2343" y="754"/>
                          <a:pt x="2342" y="753"/>
                        </a:cubicBezTo>
                        <a:cubicBezTo>
                          <a:pt x="2340" y="751"/>
                          <a:pt x="2340" y="753"/>
                          <a:pt x="2338" y="753"/>
                        </a:cubicBezTo>
                        <a:cubicBezTo>
                          <a:pt x="2337" y="753"/>
                          <a:pt x="2336" y="754"/>
                          <a:pt x="2335" y="753"/>
                        </a:cubicBezTo>
                        <a:cubicBezTo>
                          <a:pt x="2334" y="752"/>
                          <a:pt x="2334" y="752"/>
                          <a:pt x="2334" y="751"/>
                        </a:cubicBezTo>
                        <a:cubicBezTo>
                          <a:pt x="2333" y="750"/>
                          <a:pt x="2333" y="750"/>
                          <a:pt x="2332" y="749"/>
                        </a:cubicBezTo>
                        <a:cubicBezTo>
                          <a:pt x="2330" y="749"/>
                          <a:pt x="2329" y="749"/>
                          <a:pt x="2327" y="748"/>
                        </a:cubicBezTo>
                        <a:cubicBezTo>
                          <a:pt x="2326" y="747"/>
                          <a:pt x="2326" y="745"/>
                          <a:pt x="2325" y="744"/>
                        </a:cubicBezTo>
                        <a:cubicBezTo>
                          <a:pt x="2324" y="744"/>
                          <a:pt x="2323" y="744"/>
                          <a:pt x="2322" y="744"/>
                        </a:cubicBezTo>
                        <a:cubicBezTo>
                          <a:pt x="2319" y="743"/>
                          <a:pt x="2318" y="743"/>
                          <a:pt x="2319" y="740"/>
                        </a:cubicBezTo>
                        <a:cubicBezTo>
                          <a:pt x="2319" y="737"/>
                          <a:pt x="2321" y="736"/>
                          <a:pt x="2318" y="734"/>
                        </a:cubicBezTo>
                        <a:cubicBezTo>
                          <a:pt x="2315" y="733"/>
                          <a:pt x="2311" y="734"/>
                          <a:pt x="2308" y="734"/>
                        </a:cubicBezTo>
                        <a:cubicBezTo>
                          <a:pt x="2306" y="734"/>
                          <a:pt x="2303" y="734"/>
                          <a:pt x="2303" y="731"/>
                        </a:cubicBezTo>
                        <a:cubicBezTo>
                          <a:pt x="2303" y="727"/>
                          <a:pt x="2308" y="731"/>
                          <a:pt x="2309" y="729"/>
                        </a:cubicBezTo>
                        <a:cubicBezTo>
                          <a:pt x="2310" y="726"/>
                          <a:pt x="2305" y="726"/>
                          <a:pt x="2304" y="725"/>
                        </a:cubicBezTo>
                        <a:cubicBezTo>
                          <a:pt x="2300" y="723"/>
                          <a:pt x="2304" y="723"/>
                          <a:pt x="2305" y="721"/>
                        </a:cubicBezTo>
                        <a:cubicBezTo>
                          <a:pt x="2308" y="719"/>
                          <a:pt x="2304" y="719"/>
                          <a:pt x="2302" y="719"/>
                        </a:cubicBezTo>
                        <a:cubicBezTo>
                          <a:pt x="2298" y="720"/>
                          <a:pt x="2297" y="719"/>
                          <a:pt x="2296" y="716"/>
                        </a:cubicBezTo>
                        <a:cubicBezTo>
                          <a:pt x="2294" y="714"/>
                          <a:pt x="2293" y="712"/>
                          <a:pt x="2290" y="711"/>
                        </a:cubicBezTo>
                        <a:cubicBezTo>
                          <a:pt x="2288" y="711"/>
                          <a:pt x="2285" y="711"/>
                          <a:pt x="2287" y="708"/>
                        </a:cubicBezTo>
                        <a:cubicBezTo>
                          <a:pt x="2289" y="705"/>
                          <a:pt x="2293" y="706"/>
                          <a:pt x="2296" y="706"/>
                        </a:cubicBezTo>
                        <a:cubicBezTo>
                          <a:pt x="2297" y="706"/>
                          <a:pt x="2302" y="705"/>
                          <a:pt x="2303" y="707"/>
                        </a:cubicBezTo>
                        <a:cubicBezTo>
                          <a:pt x="2304" y="710"/>
                          <a:pt x="2297" y="708"/>
                          <a:pt x="2299" y="711"/>
                        </a:cubicBezTo>
                        <a:cubicBezTo>
                          <a:pt x="2300" y="712"/>
                          <a:pt x="2304" y="712"/>
                          <a:pt x="2305" y="711"/>
                        </a:cubicBezTo>
                        <a:cubicBezTo>
                          <a:pt x="2310" y="710"/>
                          <a:pt x="2313" y="702"/>
                          <a:pt x="2317" y="701"/>
                        </a:cubicBezTo>
                        <a:cubicBezTo>
                          <a:pt x="2318" y="700"/>
                          <a:pt x="2320" y="702"/>
                          <a:pt x="2321" y="700"/>
                        </a:cubicBezTo>
                        <a:cubicBezTo>
                          <a:pt x="2322" y="699"/>
                          <a:pt x="2320" y="698"/>
                          <a:pt x="2319" y="697"/>
                        </a:cubicBezTo>
                        <a:cubicBezTo>
                          <a:pt x="2317" y="695"/>
                          <a:pt x="2314" y="696"/>
                          <a:pt x="2311" y="695"/>
                        </a:cubicBezTo>
                        <a:cubicBezTo>
                          <a:pt x="2309" y="695"/>
                          <a:pt x="2305" y="693"/>
                          <a:pt x="2304" y="692"/>
                        </a:cubicBezTo>
                        <a:cubicBezTo>
                          <a:pt x="2302" y="688"/>
                          <a:pt x="2306" y="689"/>
                          <a:pt x="2307" y="687"/>
                        </a:cubicBezTo>
                        <a:cubicBezTo>
                          <a:pt x="2307" y="684"/>
                          <a:pt x="2303" y="683"/>
                          <a:pt x="2301" y="682"/>
                        </a:cubicBezTo>
                        <a:cubicBezTo>
                          <a:pt x="2298" y="681"/>
                          <a:pt x="2296" y="684"/>
                          <a:pt x="2293" y="684"/>
                        </a:cubicBezTo>
                        <a:cubicBezTo>
                          <a:pt x="2291" y="683"/>
                          <a:pt x="2286" y="681"/>
                          <a:pt x="2287" y="679"/>
                        </a:cubicBezTo>
                        <a:cubicBezTo>
                          <a:pt x="2287" y="676"/>
                          <a:pt x="2292" y="680"/>
                          <a:pt x="2294" y="679"/>
                        </a:cubicBezTo>
                        <a:cubicBezTo>
                          <a:pt x="2295" y="679"/>
                          <a:pt x="2295" y="678"/>
                          <a:pt x="2297" y="677"/>
                        </a:cubicBezTo>
                        <a:cubicBezTo>
                          <a:pt x="2298" y="677"/>
                          <a:pt x="2300" y="677"/>
                          <a:pt x="2301" y="676"/>
                        </a:cubicBezTo>
                        <a:cubicBezTo>
                          <a:pt x="2303" y="675"/>
                          <a:pt x="2304" y="673"/>
                          <a:pt x="2303" y="671"/>
                        </a:cubicBezTo>
                        <a:cubicBezTo>
                          <a:pt x="2302" y="670"/>
                          <a:pt x="2300" y="669"/>
                          <a:pt x="2300" y="668"/>
                        </a:cubicBezTo>
                        <a:cubicBezTo>
                          <a:pt x="2298" y="667"/>
                          <a:pt x="2298" y="666"/>
                          <a:pt x="2297" y="665"/>
                        </a:cubicBezTo>
                        <a:cubicBezTo>
                          <a:pt x="2295" y="664"/>
                          <a:pt x="2294" y="665"/>
                          <a:pt x="2292" y="664"/>
                        </a:cubicBezTo>
                        <a:cubicBezTo>
                          <a:pt x="2291" y="664"/>
                          <a:pt x="2291" y="663"/>
                          <a:pt x="2289" y="662"/>
                        </a:cubicBezTo>
                        <a:cubicBezTo>
                          <a:pt x="2287" y="661"/>
                          <a:pt x="2283" y="663"/>
                          <a:pt x="2284" y="660"/>
                        </a:cubicBezTo>
                        <a:cubicBezTo>
                          <a:pt x="2286" y="658"/>
                          <a:pt x="2291" y="658"/>
                          <a:pt x="2289" y="654"/>
                        </a:cubicBezTo>
                        <a:cubicBezTo>
                          <a:pt x="2288" y="652"/>
                          <a:pt x="2284" y="652"/>
                          <a:pt x="2283" y="652"/>
                        </a:cubicBezTo>
                        <a:cubicBezTo>
                          <a:pt x="2279" y="652"/>
                          <a:pt x="2279" y="653"/>
                          <a:pt x="2277" y="655"/>
                        </a:cubicBezTo>
                        <a:cubicBezTo>
                          <a:pt x="2275" y="655"/>
                          <a:pt x="2274" y="655"/>
                          <a:pt x="2273" y="656"/>
                        </a:cubicBezTo>
                        <a:cubicBezTo>
                          <a:pt x="2272" y="657"/>
                          <a:pt x="2271" y="659"/>
                          <a:pt x="2270" y="659"/>
                        </a:cubicBezTo>
                        <a:cubicBezTo>
                          <a:pt x="2267" y="661"/>
                          <a:pt x="2264" y="659"/>
                          <a:pt x="2265" y="656"/>
                        </a:cubicBezTo>
                        <a:cubicBezTo>
                          <a:pt x="2266" y="653"/>
                          <a:pt x="2271" y="653"/>
                          <a:pt x="2274" y="651"/>
                        </a:cubicBezTo>
                        <a:cubicBezTo>
                          <a:pt x="2276" y="650"/>
                          <a:pt x="2277" y="647"/>
                          <a:pt x="2281" y="646"/>
                        </a:cubicBezTo>
                        <a:cubicBezTo>
                          <a:pt x="2283" y="645"/>
                          <a:pt x="2287" y="645"/>
                          <a:pt x="2288" y="642"/>
                        </a:cubicBezTo>
                        <a:cubicBezTo>
                          <a:pt x="2289" y="638"/>
                          <a:pt x="2284" y="638"/>
                          <a:pt x="2281" y="639"/>
                        </a:cubicBezTo>
                        <a:cubicBezTo>
                          <a:pt x="2278" y="639"/>
                          <a:pt x="2277" y="640"/>
                          <a:pt x="2275" y="641"/>
                        </a:cubicBezTo>
                        <a:cubicBezTo>
                          <a:pt x="2274" y="642"/>
                          <a:pt x="2273" y="643"/>
                          <a:pt x="2272" y="643"/>
                        </a:cubicBezTo>
                        <a:cubicBezTo>
                          <a:pt x="2269" y="643"/>
                          <a:pt x="2270" y="642"/>
                          <a:pt x="2269" y="642"/>
                        </a:cubicBezTo>
                        <a:cubicBezTo>
                          <a:pt x="2268" y="641"/>
                          <a:pt x="2270" y="640"/>
                          <a:pt x="2268" y="640"/>
                        </a:cubicBezTo>
                        <a:cubicBezTo>
                          <a:pt x="2267" y="640"/>
                          <a:pt x="2265" y="641"/>
                          <a:pt x="2264" y="642"/>
                        </a:cubicBezTo>
                        <a:cubicBezTo>
                          <a:pt x="2263" y="643"/>
                          <a:pt x="2259" y="648"/>
                          <a:pt x="2257" y="646"/>
                        </a:cubicBezTo>
                        <a:cubicBezTo>
                          <a:pt x="2256" y="644"/>
                          <a:pt x="2260" y="641"/>
                          <a:pt x="2261" y="640"/>
                        </a:cubicBezTo>
                        <a:cubicBezTo>
                          <a:pt x="2261" y="638"/>
                          <a:pt x="2259" y="638"/>
                          <a:pt x="2261" y="637"/>
                        </a:cubicBezTo>
                        <a:cubicBezTo>
                          <a:pt x="2262" y="636"/>
                          <a:pt x="2265" y="637"/>
                          <a:pt x="2266" y="637"/>
                        </a:cubicBezTo>
                        <a:cubicBezTo>
                          <a:pt x="2269" y="637"/>
                          <a:pt x="2273" y="636"/>
                          <a:pt x="2275" y="634"/>
                        </a:cubicBezTo>
                        <a:cubicBezTo>
                          <a:pt x="2278" y="632"/>
                          <a:pt x="2275" y="631"/>
                          <a:pt x="2275" y="627"/>
                        </a:cubicBezTo>
                        <a:cubicBezTo>
                          <a:pt x="2275" y="624"/>
                          <a:pt x="2276" y="623"/>
                          <a:pt x="2272" y="624"/>
                        </a:cubicBezTo>
                        <a:cubicBezTo>
                          <a:pt x="2268" y="624"/>
                          <a:pt x="2265" y="625"/>
                          <a:pt x="2266" y="621"/>
                        </a:cubicBezTo>
                        <a:cubicBezTo>
                          <a:pt x="2266" y="619"/>
                          <a:pt x="2266" y="618"/>
                          <a:pt x="2267" y="617"/>
                        </a:cubicBezTo>
                        <a:cubicBezTo>
                          <a:pt x="2267" y="616"/>
                          <a:pt x="2269" y="616"/>
                          <a:pt x="2269" y="615"/>
                        </a:cubicBezTo>
                        <a:cubicBezTo>
                          <a:pt x="2269" y="613"/>
                          <a:pt x="2265" y="613"/>
                          <a:pt x="2264" y="613"/>
                        </a:cubicBezTo>
                        <a:cubicBezTo>
                          <a:pt x="2262" y="613"/>
                          <a:pt x="2262" y="615"/>
                          <a:pt x="2261" y="615"/>
                        </a:cubicBezTo>
                        <a:cubicBezTo>
                          <a:pt x="2260" y="616"/>
                          <a:pt x="2258" y="615"/>
                          <a:pt x="2257" y="615"/>
                        </a:cubicBezTo>
                        <a:cubicBezTo>
                          <a:pt x="2255" y="615"/>
                          <a:pt x="2252" y="615"/>
                          <a:pt x="2250" y="616"/>
                        </a:cubicBezTo>
                        <a:cubicBezTo>
                          <a:pt x="2249" y="617"/>
                          <a:pt x="2248" y="621"/>
                          <a:pt x="2245" y="618"/>
                        </a:cubicBezTo>
                        <a:cubicBezTo>
                          <a:pt x="2243" y="616"/>
                          <a:pt x="2246" y="613"/>
                          <a:pt x="2248" y="612"/>
                        </a:cubicBezTo>
                        <a:cubicBezTo>
                          <a:pt x="2250" y="611"/>
                          <a:pt x="2261" y="613"/>
                          <a:pt x="2260" y="610"/>
                        </a:cubicBezTo>
                        <a:cubicBezTo>
                          <a:pt x="2257" y="607"/>
                          <a:pt x="2257" y="607"/>
                          <a:pt x="2257" y="607"/>
                        </a:cubicBezTo>
                        <a:cubicBezTo>
                          <a:pt x="2255" y="606"/>
                          <a:pt x="2253" y="606"/>
                          <a:pt x="2252" y="605"/>
                        </a:cubicBezTo>
                        <a:cubicBezTo>
                          <a:pt x="2251" y="605"/>
                          <a:pt x="2251" y="603"/>
                          <a:pt x="2251" y="603"/>
                        </a:cubicBezTo>
                        <a:cubicBezTo>
                          <a:pt x="2250" y="601"/>
                          <a:pt x="2249" y="602"/>
                          <a:pt x="2247" y="601"/>
                        </a:cubicBezTo>
                        <a:cubicBezTo>
                          <a:pt x="2245" y="599"/>
                          <a:pt x="2247" y="599"/>
                          <a:pt x="2249" y="598"/>
                        </a:cubicBezTo>
                        <a:cubicBezTo>
                          <a:pt x="2251" y="597"/>
                          <a:pt x="2253" y="597"/>
                          <a:pt x="2251" y="595"/>
                        </a:cubicBezTo>
                        <a:cubicBezTo>
                          <a:pt x="2248" y="593"/>
                          <a:pt x="2244" y="596"/>
                          <a:pt x="2242" y="594"/>
                        </a:cubicBezTo>
                        <a:cubicBezTo>
                          <a:pt x="2240" y="592"/>
                          <a:pt x="2243" y="589"/>
                          <a:pt x="2241" y="586"/>
                        </a:cubicBezTo>
                        <a:cubicBezTo>
                          <a:pt x="2240" y="586"/>
                          <a:pt x="2239" y="586"/>
                          <a:pt x="2239" y="585"/>
                        </a:cubicBezTo>
                        <a:cubicBezTo>
                          <a:pt x="2238" y="584"/>
                          <a:pt x="2239" y="583"/>
                          <a:pt x="2239" y="581"/>
                        </a:cubicBezTo>
                        <a:cubicBezTo>
                          <a:pt x="2238" y="580"/>
                          <a:pt x="2237" y="580"/>
                          <a:pt x="2237" y="578"/>
                        </a:cubicBezTo>
                        <a:cubicBezTo>
                          <a:pt x="2237" y="577"/>
                          <a:pt x="2239" y="575"/>
                          <a:pt x="2237" y="574"/>
                        </a:cubicBezTo>
                        <a:cubicBezTo>
                          <a:pt x="2235" y="573"/>
                          <a:pt x="2233" y="578"/>
                          <a:pt x="2232" y="579"/>
                        </a:cubicBezTo>
                        <a:cubicBezTo>
                          <a:pt x="2228" y="580"/>
                          <a:pt x="2229" y="577"/>
                          <a:pt x="2227" y="575"/>
                        </a:cubicBezTo>
                        <a:cubicBezTo>
                          <a:pt x="2226" y="572"/>
                          <a:pt x="2224" y="572"/>
                          <a:pt x="2224" y="568"/>
                        </a:cubicBezTo>
                        <a:cubicBezTo>
                          <a:pt x="2224" y="567"/>
                          <a:pt x="2225" y="563"/>
                          <a:pt x="2224" y="561"/>
                        </a:cubicBezTo>
                        <a:cubicBezTo>
                          <a:pt x="2222" y="559"/>
                          <a:pt x="2221" y="562"/>
                          <a:pt x="2220" y="564"/>
                        </a:cubicBezTo>
                        <a:cubicBezTo>
                          <a:pt x="2219" y="566"/>
                          <a:pt x="2217" y="568"/>
                          <a:pt x="2219" y="571"/>
                        </a:cubicBezTo>
                        <a:cubicBezTo>
                          <a:pt x="2221" y="575"/>
                          <a:pt x="2221" y="574"/>
                          <a:pt x="2217" y="575"/>
                        </a:cubicBezTo>
                        <a:cubicBezTo>
                          <a:pt x="2215" y="575"/>
                          <a:pt x="2212" y="576"/>
                          <a:pt x="2213" y="579"/>
                        </a:cubicBezTo>
                        <a:cubicBezTo>
                          <a:pt x="2214" y="581"/>
                          <a:pt x="2218" y="581"/>
                          <a:pt x="2216" y="583"/>
                        </a:cubicBezTo>
                        <a:cubicBezTo>
                          <a:pt x="2212" y="585"/>
                          <a:pt x="2204" y="575"/>
                          <a:pt x="2203" y="584"/>
                        </a:cubicBezTo>
                        <a:cubicBezTo>
                          <a:pt x="2202" y="588"/>
                          <a:pt x="2206" y="594"/>
                          <a:pt x="2210" y="596"/>
                        </a:cubicBezTo>
                        <a:cubicBezTo>
                          <a:pt x="2211" y="597"/>
                          <a:pt x="2215" y="598"/>
                          <a:pt x="2216" y="599"/>
                        </a:cubicBezTo>
                        <a:cubicBezTo>
                          <a:pt x="2217" y="602"/>
                          <a:pt x="2212" y="600"/>
                          <a:pt x="2211" y="600"/>
                        </a:cubicBezTo>
                        <a:cubicBezTo>
                          <a:pt x="2208" y="600"/>
                          <a:pt x="2207" y="600"/>
                          <a:pt x="2206" y="602"/>
                        </a:cubicBezTo>
                        <a:cubicBezTo>
                          <a:pt x="2205" y="606"/>
                          <a:pt x="2205" y="606"/>
                          <a:pt x="2201" y="608"/>
                        </a:cubicBezTo>
                        <a:cubicBezTo>
                          <a:pt x="2192" y="612"/>
                          <a:pt x="2207" y="612"/>
                          <a:pt x="2205" y="615"/>
                        </a:cubicBezTo>
                        <a:cubicBezTo>
                          <a:pt x="2205" y="616"/>
                          <a:pt x="2200" y="615"/>
                          <a:pt x="2198" y="616"/>
                        </a:cubicBezTo>
                        <a:cubicBezTo>
                          <a:pt x="2197" y="617"/>
                          <a:pt x="2198" y="618"/>
                          <a:pt x="2197" y="619"/>
                        </a:cubicBezTo>
                        <a:cubicBezTo>
                          <a:pt x="2195" y="620"/>
                          <a:pt x="2194" y="618"/>
                          <a:pt x="2193" y="619"/>
                        </a:cubicBezTo>
                        <a:cubicBezTo>
                          <a:pt x="2190" y="620"/>
                          <a:pt x="2194" y="622"/>
                          <a:pt x="2193" y="624"/>
                        </a:cubicBezTo>
                        <a:cubicBezTo>
                          <a:pt x="2193" y="625"/>
                          <a:pt x="2191" y="625"/>
                          <a:pt x="2190" y="626"/>
                        </a:cubicBezTo>
                        <a:cubicBezTo>
                          <a:pt x="2189" y="628"/>
                          <a:pt x="2189" y="629"/>
                          <a:pt x="2190" y="631"/>
                        </a:cubicBezTo>
                        <a:cubicBezTo>
                          <a:pt x="2190" y="632"/>
                          <a:pt x="2192" y="633"/>
                          <a:pt x="2192" y="634"/>
                        </a:cubicBezTo>
                        <a:cubicBezTo>
                          <a:pt x="2192" y="635"/>
                          <a:pt x="2192" y="635"/>
                          <a:pt x="2191" y="636"/>
                        </a:cubicBezTo>
                        <a:cubicBezTo>
                          <a:pt x="2191" y="636"/>
                          <a:pt x="2190" y="637"/>
                          <a:pt x="2189" y="638"/>
                        </a:cubicBezTo>
                        <a:cubicBezTo>
                          <a:pt x="2189" y="640"/>
                          <a:pt x="2189" y="642"/>
                          <a:pt x="2188" y="643"/>
                        </a:cubicBezTo>
                        <a:cubicBezTo>
                          <a:pt x="2186" y="646"/>
                          <a:pt x="2184" y="645"/>
                          <a:pt x="2184" y="642"/>
                        </a:cubicBezTo>
                        <a:cubicBezTo>
                          <a:pt x="2185" y="639"/>
                          <a:pt x="2187" y="636"/>
                          <a:pt x="2185" y="632"/>
                        </a:cubicBezTo>
                        <a:cubicBezTo>
                          <a:pt x="2184" y="631"/>
                          <a:pt x="2182" y="629"/>
                          <a:pt x="2180" y="627"/>
                        </a:cubicBezTo>
                        <a:cubicBezTo>
                          <a:pt x="2178" y="625"/>
                          <a:pt x="2176" y="625"/>
                          <a:pt x="2174" y="627"/>
                        </a:cubicBezTo>
                        <a:cubicBezTo>
                          <a:pt x="2172" y="630"/>
                          <a:pt x="2171" y="633"/>
                          <a:pt x="2170" y="635"/>
                        </a:cubicBezTo>
                        <a:cubicBezTo>
                          <a:pt x="2169" y="639"/>
                          <a:pt x="2166" y="640"/>
                          <a:pt x="2163" y="641"/>
                        </a:cubicBezTo>
                        <a:cubicBezTo>
                          <a:pt x="2158" y="643"/>
                          <a:pt x="2152" y="644"/>
                          <a:pt x="2147" y="646"/>
                        </a:cubicBezTo>
                        <a:cubicBezTo>
                          <a:pt x="2144" y="648"/>
                          <a:pt x="2142" y="650"/>
                          <a:pt x="2140" y="653"/>
                        </a:cubicBezTo>
                        <a:cubicBezTo>
                          <a:pt x="2139" y="655"/>
                          <a:pt x="2139" y="661"/>
                          <a:pt x="2137" y="662"/>
                        </a:cubicBezTo>
                        <a:cubicBezTo>
                          <a:pt x="2135" y="664"/>
                          <a:pt x="2135" y="660"/>
                          <a:pt x="2136" y="658"/>
                        </a:cubicBezTo>
                        <a:cubicBezTo>
                          <a:pt x="2136" y="654"/>
                          <a:pt x="2137" y="651"/>
                          <a:pt x="2137" y="647"/>
                        </a:cubicBezTo>
                        <a:cubicBezTo>
                          <a:pt x="2137" y="645"/>
                          <a:pt x="2137" y="641"/>
                          <a:pt x="2134" y="643"/>
                        </a:cubicBezTo>
                        <a:cubicBezTo>
                          <a:pt x="2133" y="645"/>
                          <a:pt x="2134" y="647"/>
                          <a:pt x="2133" y="648"/>
                        </a:cubicBezTo>
                        <a:cubicBezTo>
                          <a:pt x="2133" y="649"/>
                          <a:pt x="2132" y="650"/>
                          <a:pt x="2130" y="652"/>
                        </a:cubicBezTo>
                        <a:cubicBezTo>
                          <a:pt x="2129" y="653"/>
                          <a:pt x="2125" y="657"/>
                          <a:pt x="2124" y="656"/>
                        </a:cubicBezTo>
                        <a:cubicBezTo>
                          <a:pt x="2122" y="654"/>
                          <a:pt x="2126" y="651"/>
                          <a:pt x="2127" y="649"/>
                        </a:cubicBezTo>
                        <a:cubicBezTo>
                          <a:pt x="2129" y="647"/>
                          <a:pt x="2130" y="645"/>
                          <a:pt x="2130" y="642"/>
                        </a:cubicBezTo>
                        <a:cubicBezTo>
                          <a:pt x="2130" y="640"/>
                          <a:pt x="2129" y="636"/>
                          <a:pt x="2126" y="636"/>
                        </a:cubicBezTo>
                        <a:cubicBezTo>
                          <a:pt x="2124" y="637"/>
                          <a:pt x="2121" y="646"/>
                          <a:pt x="2121" y="648"/>
                        </a:cubicBezTo>
                        <a:cubicBezTo>
                          <a:pt x="2120" y="650"/>
                          <a:pt x="2120" y="652"/>
                          <a:pt x="2119" y="654"/>
                        </a:cubicBezTo>
                        <a:cubicBezTo>
                          <a:pt x="2117" y="657"/>
                          <a:pt x="2113" y="658"/>
                          <a:pt x="2110" y="659"/>
                        </a:cubicBezTo>
                        <a:cubicBezTo>
                          <a:pt x="2108" y="660"/>
                          <a:pt x="2105" y="660"/>
                          <a:pt x="2102" y="661"/>
                        </a:cubicBezTo>
                        <a:cubicBezTo>
                          <a:pt x="2098" y="663"/>
                          <a:pt x="2096" y="666"/>
                          <a:pt x="2092" y="668"/>
                        </a:cubicBezTo>
                        <a:cubicBezTo>
                          <a:pt x="2090" y="669"/>
                          <a:pt x="2087" y="671"/>
                          <a:pt x="2089" y="667"/>
                        </a:cubicBezTo>
                        <a:cubicBezTo>
                          <a:pt x="2090" y="664"/>
                          <a:pt x="2094" y="663"/>
                          <a:pt x="2096" y="661"/>
                        </a:cubicBezTo>
                        <a:cubicBezTo>
                          <a:pt x="2100" y="659"/>
                          <a:pt x="2103" y="657"/>
                          <a:pt x="2108" y="656"/>
                        </a:cubicBezTo>
                        <a:cubicBezTo>
                          <a:pt x="2110" y="655"/>
                          <a:pt x="2113" y="654"/>
                          <a:pt x="2116" y="651"/>
                        </a:cubicBezTo>
                        <a:cubicBezTo>
                          <a:pt x="2118" y="649"/>
                          <a:pt x="2117" y="646"/>
                          <a:pt x="2118" y="643"/>
                        </a:cubicBezTo>
                        <a:cubicBezTo>
                          <a:pt x="2119" y="639"/>
                          <a:pt x="2120" y="636"/>
                          <a:pt x="2120" y="633"/>
                        </a:cubicBezTo>
                        <a:cubicBezTo>
                          <a:pt x="2118" y="627"/>
                          <a:pt x="2113" y="622"/>
                          <a:pt x="2108" y="621"/>
                        </a:cubicBezTo>
                        <a:cubicBezTo>
                          <a:pt x="2101" y="619"/>
                          <a:pt x="2090" y="621"/>
                          <a:pt x="2085" y="625"/>
                        </a:cubicBezTo>
                        <a:cubicBezTo>
                          <a:pt x="2082" y="628"/>
                          <a:pt x="2077" y="637"/>
                          <a:pt x="2072" y="633"/>
                        </a:cubicBezTo>
                        <a:cubicBezTo>
                          <a:pt x="2070" y="631"/>
                          <a:pt x="2071" y="629"/>
                          <a:pt x="2067" y="628"/>
                        </a:cubicBezTo>
                        <a:cubicBezTo>
                          <a:pt x="2066" y="628"/>
                          <a:pt x="2061" y="628"/>
                          <a:pt x="2062" y="625"/>
                        </a:cubicBezTo>
                        <a:cubicBezTo>
                          <a:pt x="2063" y="623"/>
                          <a:pt x="2069" y="621"/>
                          <a:pt x="2071" y="621"/>
                        </a:cubicBezTo>
                        <a:cubicBezTo>
                          <a:pt x="2072" y="620"/>
                          <a:pt x="2073" y="620"/>
                          <a:pt x="2074" y="618"/>
                        </a:cubicBezTo>
                        <a:cubicBezTo>
                          <a:pt x="2075" y="617"/>
                          <a:pt x="2073" y="615"/>
                          <a:pt x="2074" y="614"/>
                        </a:cubicBezTo>
                        <a:cubicBezTo>
                          <a:pt x="2078" y="611"/>
                          <a:pt x="2079" y="623"/>
                          <a:pt x="2082" y="620"/>
                        </a:cubicBezTo>
                        <a:cubicBezTo>
                          <a:pt x="2084" y="618"/>
                          <a:pt x="2083" y="614"/>
                          <a:pt x="2085" y="612"/>
                        </a:cubicBezTo>
                        <a:cubicBezTo>
                          <a:pt x="2085" y="611"/>
                          <a:pt x="2087" y="612"/>
                          <a:pt x="2087" y="612"/>
                        </a:cubicBezTo>
                        <a:cubicBezTo>
                          <a:pt x="2087" y="611"/>
                          <a:pt x="2087" y="609"/>
                          <a:pt x="2087" y="608"/>
                        </a:cubicBezTo>
                        <a:cubicBezTo>
                          <a:pt x="2087" y="605"/>
                          <a:pt x="2086" y="604"/>
                          <a:pt x="2083" y="604"/>
                        </a:cubicBezTo>
                        <a:cubicBezTo>
                          <a:pt x="2080" y="604"/>
                          <a:pt x="2076" y="606"/>
                          <a:pt x="2077" y="602"/>
                        </a:cubicBezTo>
                        <a:cubicBezTo>
                          <a:pt x="2077" y="600"/>
                          <a:pt x="2078" y="600"/>
                          <a:pt x="2078" y="598"/>
                        </a:cubicBezTo>
                        <a:cubicBezTo>
                          <a:pt x="2079" y="597"/>
                          <a:pt x="2077" y="595"/>
                          <a:pt x="2077" y="594"/>
                        </a:cubicBezTo>
                        <a:cubicBezTo>
                          <a:pt x="2077" y="592"/>
                          <a:pt x="2079" y="591"/>
                          <a:pt x="2080" y="589"/>
                        </a:cubicBezTo>
                        <a:cubicBezTo>
                          <a:pt x="2082" y="586"/>
                          <a:pt x="2082" y="584"/>
                          <a:pt x="2081" y="581"/>
                        </a:cubicBezTo>
                        <a:cubicBezTo>
                          <a:pt x="2080" y="577"/>
                          <a:pt x="2078" y="577"/>
                          <a:pt x="2076" y="574"/>
                        </a:cubicBezTo>
                        <a:cubicBezTo>
                          <a:pt x="2073" y="571"/>
                          <a:pt x="2076" y="570"/>
                          <a:pt x="2078" y="568"/>
                        </a:cubicBezTo>
                        <a:cubicBezTo>
                          <a:pt x="2081" y="566"/>
                          <a:pt x="2080" y="563"/>
                          <a:pt x="2078" y="560"/>
                        </a:cubicBezTo>
                        <a:cubicBezTo>
                          <a:pt x="2076" y="557"/>
                          <a:pt x="2074" y="555"/>
                          <a:pt x="2075" y="552"/>
                        </a:cubicBezTo>
                        <a:cubicBezTo>
                          <a:pt x="2075" y="548"/>
                          <a:pt x="2077" y="549"/>
                          <a:pt x="2079" y="546"/>
                        </a:cubicBezTo>
                        <a:cubicBezTo>
                          <a:pt x="2079" y="544"/>
                          <a:pt x="2078" y="543"/>
                          <a:pt x="2080" y="541"/>
                        </a:cubicBezTo>
                        <a:cubicBezTo>
                          <a:pt x="2082" y="539"/>
                          <a:pt x="2086" y="539"/>
                          <a:pt x="2086" y="536"/>
                        </a:cubicBezTo>
                        <a:cubicBezTo>
                          <a:pt x="2087" y="535"/>
                          <a:pt x="2085" y="530"/>
                          <a:pt x="2083" y="529"/>
                        </a:cubicBezTo>
                        <a:cubicBezTo>
                          <a:pt x="2081" y="528"/>
                          <a:pt x="2081" y="531"/>
                          <a:pt x="2079" y="533"/>
                        </a:cubicBezTo>
                        <a:cubicBezTo>
                          <a:pt x="2078" y="534"/>
                          <a:pt x="2075" y="537"/>
                          <a:pt x="2073" y="537"/>
                        </a:cubicBezTo>
                        <a:cubicBezTo>
                          <a:pt x="2070" y="537"/>
                          <a:pt x="2069" y="534"/>
                          <a:pt x="2068" y="531"/>
                        </a:cubicBezTo>
                        <a:cubicBezTo>
                          <a:pt x="2067" y="529"/>
                          <a:pt x="2067" y="527"/>
                          <a:pt x="2063" y="527"/>
                        </a:cubicBezTo>
                        <a:cubicBezTo>
                          <a:pt x="2060" y="527"/>
                          <a:pt x="2057" y="529"/>
                          <a:pt x="2054" y="529"/>
                        </a:cubicBezTo>
                        <a:cubicBezTo>
                          <a:pt x="2043" y="529"/>
                          <a:pt x="2033" y="524"/>
                          <a:pt x="2023" y="518"/>
                        </a:cubicBezTo>
                        <a:cubicBezTo>
                          <a:pt x="2021" y="517"/>
                          <a:pt x="2018" y="516"/>
                          <a:pt x="2017" y="513"/>
                        </a:cubicBezTo>
                        <a:cubicBezTo>
                          <a:pt x="2015" y="510"/>
                          <a:pt x="2017" y="508"/>
                          <a:pt x="2019" y="506"/>
                        </a:cubicBezTo>
                        <a:cubicBezTo>
                          <a:pt x="2021" y="504"/>
                          <a:pt x="2023" y="501"/>
                          <a:pt x="2020" y="499"/>
                        </a:cubicBezTo>
                        <a:cubicBezTo>
                          <a:pt x="2019" y="498"/>
                          <a:pt x="2013" y="500"/>
                          <a:pt x="2012" y="501"/>
                        </a:cubicBezTo>
                        <a:cubicBezTo>
                          <a:pt x="2010" y="502"/>
                          <a:pt x="2010" y="504"/>
                          <a:pt x="2007" y="505"/>
                        </a:cubicBezTo>
                        <a:cubicBezTo>
                          <a:pt x="2005" y="506"/>
                          <a:pt x="2001" y="507"/>
                          <a:pt x="2003" y="503"/>
                        </a:cubicBezTo>
                        <a:cubicBezTo>
                          <a:pt x="2004" y="501"/>
                          <a:pt x="2007" y="500"/>
                          <a:pt x="2007" y="498"/>
                        </a:cubicBezTo>
                        <a:cubicBezTo>
                          <a:pt x="2007" y="495"/>
                          <a:pt x="2004" y="492"/>
                          <a:pt x="2003" y="491"/>
                        </a:cubicBezTo>
                        <a:cubicBezTo>
                          <a:pt x="2001" y="490"/>
                          <a:pt x="1999" y="489"/>
                          <a:pt x="1997" y="490"/>
                        </a:cubicBezTo>
                        <a:cubicBezTo>
                          <a:pt x="1995" y="491"/>
                          <a:pt x="1993" y="495"/>
                          <a:pt x="1991" y="492"/>
                        </a:cubicBezTo>
                        <a:cubicBezTo>
                          <a:pt x="1987" y="486"/>
                          <a:pt x="1995" y="482"/>
                          <a:pt x="1989" y="478"/>
                        </a:cubicBezTo>
                        <a:cubicBezTo>
                          <a:pt x="1986" y="476"/>
                          <a:pt x="1983" y="476"/>
                          <a:pt x="1980" y="475"/>
                        </a:cubicBezTo>
                        <a:cubicBezTo>
                          <a:pt x="1977" y="474"/>
                          <a:pt x="1974" y="472"/>
                          <a:pt x="1972" y="470"/>
                        </a:cubicBezTo>
                        <a:cubicBezTo>
                          <a:pt x="1967" y="466"/>
                          <a:pt x="1963" y="463"/>
                          <a:pt x="1957" y="466"/>
                        </a:cubicBezTo>
                        <a:cubicBezTo>
                          <a:pt x="1954" y="468"/>
                          <a:pt x="1950" y="470"/>
                          <a:pt x="1946" y="472"/>
                        </a:cubicBezTo>
                        <a:cubicBezTo>
                          <a:pt x="1944" y="472"/>
                          <a:pt x="1941" y="472"/>
                          <a:pt x="1939" y="474"/>
                        </a:cubicBezTo>
                        <a:cubicBezTo>
                          <a:pt x="1935" y="476"/>
                          <a:pt x="1940" y="478"/>
                          <a:pt x="1937" y="481"/>
                        </a:cubicBezTo>
                        <a:cubicBezTo>
                          <a:pt x="1935" y="484"/>
                          <a:pt x="1924" y="476"/>
                          <a:pt x="1922" y="474"/>
                        </a:cubicBezTo>
                        <a:cubicBezTo>
                          <a:pt x="1919" y="473"/>
                          <a:pt x="1916" y="472"/>
                          <a:pt x="1913" y="472"/>
                        </a:cubicBezTo>
                        <a:cubicBezTo>
                          <a:pt x="1909" y="473"/>
                          <a:pt x="1906" y="476"/>
                          <a:pt x="1903" y="477"/>
                        </a:cubicBezTo>
                        <a:cubicBezTo>
                          <a:pt x="1898" y="478"/>
                          <a:pt x="1902" y="475"/>
                          <a:pt x="1902" y="474"/>
                        </a:cubicBezTo>
                        <a:cubicBezTo>
                          <a:pt x="1903" y="470"/>
                          <a:pt x="1900" y="471"/>
                          <a:pt x="1897" y="470"/>
                        </a:cubicBezTo>
                        <a:cubicBezTo>
                          <a:pt x="1891" y="469"/>
                          <a:pt x="1885" y="466"/>
                          <a:pt x="1879" y="465"/>
                        </a:cubicBezTo>
                        <a:cubicBezTo>
                          <a:pt x="1872" y="464"/>
                          <a:pt x="1866" y="462"/>
                          <a:pt x="1859" y="460"/>
                        </a:cubicBezTo>
                        <a:cubicBezTo>
                          <a:pt x="1853" y="458"/>
                          <a:pt x="1850" y="462"/>
                          <a:pt x="1845" y="465"/>
                        </a:cubicBezTo>
                        <a:cubicBezTo>
                          <a:pt x="1842" y="467"/>
                          <a:pt x="1838" y="468"/>
                          <a:pt x="1836" y="470"/>
                        </a:cubicBezTo>
                        <a:cubicBezTo>
                          <a:pt x="1834" y="471"/>
                          <a:pt x="1834" y="473"/>
                          <a:pt x="1835" y="476"/>
                        </a:cubicBezTo>
                        <a:cubicBezTo>
                          <a:pt x="1836" y="479"/>
                          <a:pt x="1838" y="481"/>
                          <a:pt x="1840" y="483"/>
                        </a:cubicBezTo>
                        <a:cubicBezTo>
                          <a:pt x="1842" y="486"/>
                          <a:pt x="1842" y="488"/>
                          <a:pt x="1842" y="491"/>
                        </a:cubicBezTo>
                        <a:cubicBezTo>
                          <a:pt x="1842" y="495"/>
                          <a:pt x="1843" y="496"/>
                          <a:pt x="1846" y="499"/>
                        </a:cubicBezTo>
                        <a:cubicBezTo>
                          <a:pt x="1848" y="500"/>
                          <a:pt x="1852" y="502"/>
                          <a:pt x="1852" y="504"/>
                        </a:cubicBezTo>
                        <a:cubicBezTo>
                          <a:pt x="1853" y="508"/>
                          <a:pt x="1844" y="511"/>
                          <a:pt x="1844" y="517"/>
                        </a:cubicBezTo>
                        <a:cubicBezTo>
                          <a:pt x="1844" y="520"/>
                          <a:pt x="1845" y="523"/>
                          <a:pt x="1843" y="526"/>
                        </a:cubicBezTo>
                        <a:cubicBezTo>
                          <a:pt x="1842" y="529"/>
                          <a:pt x="1838" y="531"/>
                          <a:pt x="1836" y="534"/>
                        </a:cubicBezTo>
                        <a:cubicBezTo>
                          <a:pt x="1835" y="537"/>
                          <a:pt x="1837" y="536"/>
                          <a:pt x="1840" y="535"/>
                        </a:cubicBezTo>
                        <a:cubicBezTo>
                          <a:pt x="1842" y="535"/>
                          <a:pt x="1851" y="532"/>
                          <a:pt x="1852" y="535"/>
                        </a:cubicBezTo>
                        <a:cubicBezTo>
                          <a:pt x="1852" y="537"/>
                          <a:pt x="1847" y="539"/>
                          <a:pt x="1846" y="541"/>
                        </a:cubicBezTo>
                        <a:cubicBezTo>
                          <a:pt x="1845" y="544"/>
                          <a:pt x="1848" y="545"/>
                          <a:pt x="1850" y="546"/>
                        </a:cubicBezTo>
                        <a:cubicBezTo>
                          <a:pt x="1859" y="548"/>
                          <a:pt x="1850" y="551"/>
                          <a:pt x="1847" y="554"/>
                        </a:cubicBezTo>
                        <a:cubicBezTo>
                          <a:pt x="1845" y="557"/>
                          <a:pt x="1847" y="563"/>
                          <a:pt x="1850" y="566"/>
                        </a:cubicBezTo>
                        <a:cubicBezTo>
                          <a:pt x="1851" y="569"/>
                          <a:pt x="1854" y="569"/>
                          <a:pt x="1856" y="571"/>
                        </a:cubicBezTo>
                        <a:cubicBezTo>
                          <a:pt x="1859" y="573"/>
                          <a:pt x="1857" y="573"/>
                          <a:pt x="1857" y="576"/>
                        </a:cubicBezTo>
                        <a:cubicBezTo>
                          <a:pt x="1856" y="579"/>
                          <a:pt x="1860" y="579"/>
                          <a:pt x="1859" y="582"/>
                        </a:cubicBezTo>
                        <a:cubicBezTo>
                          <a:pt x="1858" y="584"/>
                          <a:pt x="1853" y="582"/>
                          <a:pt x="1852" y="585"/>
                        </a:cubicBezTo>
                        <a:cubicBezTo>
                          <a:pt x="1852" y="588"/>
                          <a:pt x="1857" y="590"/>
                          <a:pt x="1856" y="591"/>
                        </a:cubicBezTo>
                        <a:cubicBezTo>
                          <a:pt x="1856" y="593"/>
                          <a:pt x="1852" y="592"/>
                          <a:pt x="1851" y="591"/>
                        </a:cubicBezTo>
                        <a:cubicBezTo>
                          <a:pt x="1850" y="590"/>
                          <a:pt x="1850" y="586"/>
                          <a:pt x="1847" y="586"/>
                        </a:cubicBezTo>
                        <a:cubicBezTo>
                          <a:pt x="1846" y="587"/>
                          <a:pt x="1846" y="592"/>
                          <a:pt x="1845" y="593"/>
                        </a:cubicBezTo>
                        <a:cubicBezTo>
                          <a:pt x="1844" y="594"/>
                          <a:pt x="1843" y="594"/>
                          <a:pt x="1843" y="596"/>
                        </a:cubicBezTo>
                        <a:cubicBezTo>
                          <a:pt x="1843" y="597"/>
                          <a:pt x="1844" y="597"/>
                          <a:pt x="1844" y="598"/>
                        </a:cubicBezTo>
                        <a:cubicBezTo>
                          <a:pt x="1845" y="600"/>
                          <a:pt x="1846" y="599"/>
                          <a:pt x="1845" y="601"/>
                        </a:cubicBezTo>
                        <a:cubicBezTo>
                          <a:pt x="1844" y="602"/>
                          <a:pt x="1842" y="602"/>
                          <a:pt x="1840" y="602"/>
                        </a:cubicBezTo>
                        <a:cubicBezTo>
                          <a:pt x="1838" y="604"/>
                          <a:pt x="1834" y="605"/>
                          <a:pt x="1833" y="608"/>
                        </a:cubicBezTo>
                        <a:cubicBezTo>
                          <a:pt x="1830" y="610"/>
                          <a:pt x="1830" y="614"/>
                          <a:pt x="1828" y="616"/>
                        </a:cubicBezTo>
                        <a:cubicBezTo>
                          <a:pt x="1826" y="619"/>
                          <a:pt x="1824" y="617"/>
                          <a:pt x="1822" y="618"/>
                        </a:cubicBezTo>
                        <a:cubicBezTo>
                          <a:pt x="1819" y="619"/>
                          <a:pt x="1821" y="623"/>
                          <a:pt x="1822" y="625"/>
                        </a:cubicBezTo>
                        <a:cubicBezTo>
                          <a:pt x="1823" y="631"/>
                          <a:pt x="1825" y="635"/>
                          <a:pt x="1830" y="638"/>
                        </a:cubicBezTo>
                        <a:cubicBezTo>
                          <a:pt x="1834" y="640"/>
                          <a:pt x="1838" y="642"/>
                          <a:pt x="1842" y="644"/>
                        </a:cubicBezTo>
                        <a:cubicBezTo>
                          <a:pt x="1850" y="648"/>
                          <a:pt x="1858" y="653"/>
                          <a:pt x="1864" y="659"/>
                        </a:cubicBezTo>
                        <a:cubicBezTo>
                          <a:pt x="1872" y="670"/>
                          <a:pt x="1878" y="684"/>
                          <a:pt x="1880" y="698"/>
                        </a:cubicBezTo>
                        <a:cubicBezTo>
                          <a:pt x="1880" y="708"/>
                          <a:pt x="1880" y="718"/>
                          <a:pt x="1879" y="728"/>
                        </a:cubicBezTo>
                        <a:cubicBezTo>
                          <a:pt x="1879" y="738"/>
                          <a:pt x="1871" y="747"/>
                          <a:pt x="1864" y="754"/>
                        </a:cubicBezTo>
                        <a:cubicBezTo>
                          <a:pt x="1855" y="762"/>
                          <a:pt x="1846" y="771"/>
                          <a:pt x="1834" y="776"/>
                        </a:cubicBezTo>
                        <a:cubicBezTo>
                          <a:pt x="1824" y="780"/>
                          <a:pt x="1815" y="784"/>
                          <a:pt x="1805" y="788"/>
                        </a:cubicBezTo>
                        <a:cubicBezTo>
                          <a:pt x="1801" y="790"/>
                          <a:pt x="1792" y="791"/>
                          <a:pt x="1789" y="795"/>
                        </a:cubicBezTo>
                        <a:cubicBezTo>
                          <a:pt x="1788" y="797"/>
                          <a:pt x="1788" y="798"/>
                          <a:pt x="1790" y="799"/>
                        </a:cubicBezTo>
                        <a:cubicBezTo>
                          <a:pt x="1793" y="802"/>
                          <a:pt x="1794" y="803"/>
                          <a:pt x="1795" y="806"/>
                        </a:cubicBezTo>
                        <a:cubicBezTo>
                          <a:pt x="1796" y="809"/>
                          <a:pt x="1796" y="812"/>
                          <a:pt x="1799" y="813"/>
                        </a:cubicBezTo>
                        <a:cubicBezTo>
                          <a:pt x="1802" y="815"/>
                          <a:pt x="1806" y="813"/>
                          <a:pt x="1804" y="817"/>
                        </a:cubicBezTo>
                        <a:cubicBezTo>
                          <a:pt x="1804" y="818"/>
                          <a:pt x="1802" y="817"/>
                          <a:pt x="1802" y="819"/>
                        </a:cubicBezTo>
                        <a:cubicBezTo>
                          <a:pt x="1802" y="820"/>
                          <a:pt x="1803" y="820"/>
                          <a:pt x="1804" y="820"/>
                        </a:cubicBezTo>
                        <a:cubicBezTo>
                          <a:pt x="1805" y="821"/>
                          <a:pt x="1806" y="820"/>
                          <a:pt x="1806" y="821"/>
                        </a:cubicBezTo>
                        <a:cubicBezTo>
                          <a:pt x="1807" y="823"/>
                          <a:pt x="1805" y="823"/>
                          <a:pt x="1805" y="824"/>
                        </a:cubicBezTo>
                        <a:cubicBezTo>
                          <a:pt x="1804" y="827"/>
                          <a:pt x="1808" y="826"/>
                          <a:pt x="1808" y="829"/>
                        </a:cubicBezTo>
                        <a:cubicBezTo>
                          <a:pt x="1809" y="831"/>
                          <a:pt x="1805" y="831"/>
                          <a:pt x="1805" y="833"/>
                        </a:cubicBezTo>
                        <a:cubicBezTo>
                          <a:pt x="1804" y="835"/>
                          <a:pt x="1808" y="836"/>
                          <a:pt x="1809" y="838"/>
                        </a:cubicBezTo>
                        <a:cubicBezTo>
                          <a:pt x="1809" y="842"/>
                          <a:pt x="1807" y="840"/>
                          <a:pt x="1805" y="842"/>
                        </a:cubicBezTo>
                        <a:cubicBezTo>
                          <a:pt x="1803" y="844"/>
                          <a:pt x="1808" y="847"/>
                          <a:pt x="1809" y="849"/>
                        </a:cubicBezTo>
                        <a:cubicBezTo>
                          <a:pt x="1810" y="852"/>
                          <a:pt x="1810" y="856"/>
                          <a:pt x="1810" y="859"/>
                        </a:cubicBezTo>
                        <a:cubicBezTo>
                          <a:pt x="1810" y="863"/>
                          <a:pt x="1811" y="863"/>
                          <a:pt x="1814" y="866"/>
                        </a:cubicBezTo>
                        <a:cubicBezTo>
                          <a:pt x="1817" y="869"/>
                          <a:pt x="1815" y="873"/>
                          <a:pt x="1815" y="877"/>
                        </a:cubicBezTo>
                        <a:cubicBezTo>
                          <a:pt x="1814" y="881"/>
                          <a:pt x="1815" y="881"/>
                          <a:pt x="1819" y="881"/>
                        </a:cubicBezTo>
                        <a:cubicBezTo>
                          <a:pt x="1823" y="882"/>
                          <a:pt x="1824" y="884"/>
                          <a:pt x="1824" y="888"/>
                        </a:cubicBezTo>
                        <a:cubicBezTo>
                          <a:pt x="1824" y="896"/>
                          <a:pt x="1820" y="898"/>
                          <a:pt x="1815" y="904"/>
                        </a:cubicBezTo>
                        <a:cubicBezTo>
                          <a:pt x="1811" y="908"/>
                          <a:pt x="1809" y="912"/>
                          <a:pt x="1813" y="917"/>
                        </a:cubicBezTo>
                        <a:cubicBezTo>
                          <a:pt x="1814" y="918"/>
                          <a:pt x="1817" y="920"/>
                          <a:pt x="1817" y="922"/>
                        </a:cubicBezTo>
                        <a:cubicBezTo>
                          <a:pt x="1817" y="924"/>
                          <a:pt x="1813" y="925"/>
                          <a:pt x="1812" y="927"/>
                        </a:cubicBezTo>
                        <a:cubicBezTo>
                          <a:pt x="1812" y="929"/>
                          <a:pt x="1813" y="933"/>
                          <a:pt x="1811" y="934"/>
                        </a:cubicBezTo>
                        <a:cubicBezTo>
                          <a:pt x="1809" y="935"/>
                          <a:pt x="1809" y="929"/>
                          <a:pt x="1808" y="928"/>
                        </a:cubicBezTo>
                        <a:cubicBezTo>
                          <a:pt x="1807" y="922"/>
                          <a:pt x="1803" y="916"/>
                          <a:pt x="1797" y="919"/>
                        </a:cubicBezTo>
                        <a:cubicBezTo>
                          <a:pt x="1792" y="921"/>
                          <a:pt x="1784" y="927"/>
                          <a:pt x="1786" y="933"/>
                        </a:cubicBezTo>
                        <a:cubicBezTo>
                          <a:pt x="1787" y="938"/>
                          <a:pt x="1794" y="942"/>
                          <a:pt x="1796" y="946"/>
                        </a:cubicBezTo>
                        <a:cubicBezTo>
                          <a:pt x="1798" y="949"/>
                          <a:pt x="1799" y="951"/>
                          <a:pt x="1795" y="949"/>
                        </a:cubicBezTo>
                        <a:cubicBezTo>
                          <a:pt x="1793" y="947"/>
                          <a:pt x="1791" y="945"/>
                          <a:pt x="1788" y="943"/>
                        </a:cubicBezTo>
                        <a:cubicBezTo>
                          <a:pt x="1784" y="938"/>
                          <a:pt x="1780" y="933"/>
                          <a:pt x="1774" y="930"/>
                        </a:cubicBezTo>
                        <a:cubicBezTo>
                          <a:pt x="1771" y="929"/>
                          <a:pt x="1769" y="929"/>
                          <a:pt x="1766" y="931"/>
                        </a:cubicBezTo>
                        <a:cubicBezTo>
                          <a:pt x="1763" y="932"/>
                          <a:pt x="1760" y="933"/>
                          <a:pt x="1758" y="935"/>
                        </a:cubicBezTo>
                        <a:cubicBezTo>
                          <a:pt x="1757" y="936"/>
                          <a:pt x="1753" y="940"/>
                          <a:pt x="1752" y="937"/>
                        </a:cubicBezTo>
                        <a:cubicBezTo>
                          <a:pt x="1752" y="936"/>
                          <a:pt x="1756" y="933"/>
                          <a:pt x="1757" y="932"/>
                        </a:cubicBezTo>
                        <a:cubicBezTo>
                          <a:pt x="1762" y="928"/>
                          <a:pt x="1768" y="926"/>
                          <a:pt x="1763" y="920"/>
                        </a:cubicBezTo>
                        <a:cubicBezTo>
                          <a:pt x="1760" y="915"/>
                          <a:pt x="1756" y="911"/>
                          <a:pt x="1753" y="907"/>
                        </a:cubicBezTo>
                        <a:cubicBezTo>
                          <a:pt x="1751" y="904"/>
                          <a:pt x="1749" y="902"/>
                          <a:pt x="1747" y="901"/>
                        </a:cubicBezTo>
                        <a:cubicBezTo>
                          <a:pt x="1744" y="899"/>
                          <a:pt x="1742" y="899"/>
                          <a:pt x="1739" y="897"/>
                        </a:cubicBezTo>
                        <a:cubicBezTo>
                          <a:pt x="1736" y="896"/>
                          <a:pt x="1735" y="893"/>
                          <a:pt x="1731" y="894"/>
                        </a:cubicBezTo>
                        <a:cubicBezTo>
                          <a:pt x="1730" y="895"/>
                          <a:pt x="1725" y="897"/>
                          <a:pt x="1724" y="895"/>
                        </a:cubicBezTo>
                        <a:cubicBezTo>
                          <a:pt x="1724" y="894"/>
                          <a:pt x="1731" y="892"/>
                          <a:pt x="1732" y="889"/>
                        </a:cubicBezTo>
                        <a:cubicBezTo>
                          <a:pt x="1733" y="886"/>
                          <a:pt x="1727" y="882"/>
                          <a:pt x="1725" y="879"/>
                        </a:cubicBezTo>
                        <a:cubicBezTo>
                          <a:pt x="1723" y="875"/>
                          <a:pt x="1720" y="872"/>
                          <a:pt x="1716" y="869"/>
                        </a:cubicBezTo>
                        <a:cubicBezTo>
                          <a:pt x="1712" y="865"/>
                          <a:pt x="1711" y="862"/>
                          <a:pt x="1713" y="858"/>
                        </a:cubicBezTo>
                        <a:cubicBezTo>
                          <a:pt x="1714" y="855"/>
                          <a:pt x="1716" y="853"/>
                          <a:pt x="1716" y="849"/>
                        </a:cubicBezTo>
                        <a:cubicBezTo>
                          <a:pt x="1717" y="845"/>
                          <a:pt x="1715" y="840"/>
                          <a:pt x="1714" y="836"/>
                        </a:cubicBezTo>
                        <a:cubicBezTo>
                          <a:pt x="1712" y="831"/>
                          <a:pt x="1713" y="825"/>
                          <a:pt x="1712" y="821"/>
                        </a:cubicBezTo>
                        <a:cubicBezTo>
                          <a:pt x="1710" y="816"/>
                          <a:pt x="1707" y="814"/>
                          <a:pt x="1708" y="809"/>
                        </a:cubicBezTo>
                        <a:cubicBezTo>
                          <a:pt x="1709" y="805"/>
                          <a:pt x="1711" y="802"/>
                          <a:pt x="1712" y="798"/>
                        </a:cubicBezTo>
                        <a:cubicBezTo>
                          <a:pt x="1712" y="796"/>
                          <a:pt x="1712" y="794"/>
                          <a:pt x="1712" y="792"/>
                        </a:cubicBezTo>
                        <a:cubicBezTo>
                          <a:pt x="1712" y="789"/>
                          <a:pt x="1713" y="786"/>
                          <a:pt x="1713" y="783"/>
                        </a:cubicBezTo>
                        <a:cubicBezTo>
                          <a:pt x="1712" y="773"/>
                          <a:pt x="1701" y="781"/>
                          <a:pt x="1695" y="778"/>
                        </a:cubicBezTo>
                        <a:cubicBezTo>
                          <a:pt x="1691" y="777"/>
                          <a:pt x="1692" y="774"/>
                          <a:pt x="1688" y="773"/>
                        </a:cubicBezTo>
                        <a:cubicBezTo>
                          <a:pt x="1685" y="772"/>
                          <a:pt x="1680" y="771"/>
                          <a:pt x="1677" y="772"/>
                        </a:cubicBezTo>
                        <a:cubicBezTo>
                          <a:pt x="1673" y="773"/>
                          <a:pt x="1674" y="778"/>
                          <a:pt x="1669" y="776"/>
                        </a:cubicBezTo>
                        <a:cubicBezTo>
                          <a:pt x="1665" y="775"/>
                          <a:pt x="1662" y="773"/>
                          <a:pt x="1659" y="772"/>
                        </a:cubicBezTo>
                        <a:cubicBezTo>
                          <a:pt x="1656" y="770"/>
                          <a:pt x="1652" y="771"/>
                          <a:pt x="1648" y="772"/>
                        </a:cubicBezTo>
                        <a:cubicBezTo>
                          <a:pt x="1646" y="773"/>
                          <a:pt x="1645" y="773"/>
                          <a:pt x="1642" y="773"/>
                        </a:cubicBezTo>
                        <a:cubicBezTo>
                          <a:pt x="1640" y="773"/>
                          <a:pt x="1639" y="772"/>
                          <a:pt x="1637" y="771"/>
                        </a:cubicBezTo>
                        <a:cubicBezTo>
                          <a:pt x="1633" y="771"/>
                          <a:pt x="1630" y="772"/>
                          <a:pt x="1627" y="774"/>
                        </a:cubicBezTo>
                        <a:cubicBezTo>
                          <a:pt x="1626" y="775"/>
                          <a:pt x="1622" y="783"/>
                          <a:pt x="1621" y="781"/>
                        </a:cubicBezTo>
                        <a:cubicBezTo>
                          <a:pt x="1619" y="780"/>
                          <a:pt x="1626" y="773"/>
                          <a:pt x="1626" y="772"/>
                        </a:cubicBezTo>
                        <a:cubicBezTo>
                          <a:pt x="1628" y="768"/>
                          <a:pt x="1624" y="766"/>
                          <a:pt x="1622" y="765"/>
                        </a:cubicBezTo>
                        <a:cubicBezTo>
                          <a:pt x="1615" y="761"/>
                          <a:pt x="1606" y="759"/>
                          <a:pt x="1599" y="755"/>
                        </a:cubicBezTo>
                        <a:cubicBezTo>
                          <a:pt x="1592" y="752"/>
                          <a:pt x="1584" y="749"/>
                          <a:pt x="1577" y="746"/>
                        </a:cubicBezTo>
                        <a:cubicBezTo>
                          <a:pt x="1570" y="744"/>
                          <a:pt x="1560" y="744"/>
                          <a:pt x="1555" y="738"/>
                        </a:cubicBezTo>
                        <a:cubicBezTo>
                          <a:pt x="1552" y="735"/>
                          <a:pt x="1551" y="730"/>
                          <a:pt x="1548" y="727"/>
                        </a:cubicBezTo>
                        <a:cubicBezTo>
                          <a:pt x="1545" y="724"/>
                          <a:pt x="1541" y="721"/>
                          <a:pt x="1537" y="719"/>
                        </a:cubicBezTo>
                        <a:cubicBezTo>
                          <a:pt x="1529" y="711"/>
                          <a:pt x="1518" y="708"/>
                          <a:pt x="1507" y="705"/>
                        </a:cubicBezTo>
                        <a:cubicBezTo>
                          <a:pt x="1497" y="702"/>
                          <a:pt x="1487" y="700"/>
                          <a:pt x="1477" y="698"/>
                        </a:cubicBezTo>
                        <a:cubicBezTo>
                          <a:pt x="1468" y="695"/>
                          <a:pt x="1461" y="688"/>
                          <a:pt x="1451" y="690"/>
                        </a:cubicBezTo>
                        <a:cubicBezTo>
                          <a:pt x="1449" y="691"/>
                          <a:pt x="1446" y="692"/>
                          <a:pt x="1443" y="693"/>
                        </a:cubicBezTo>
                        <a:cubicBezTo>
                          <a:pt x="1442" y="694"/>
                          <a:pt x="1440" y="695"/>
                          <a:pt x="1438" y="696"/>
                        </a:cubicBezTo>
                        <a:cubicBezTo>
                          <a:pt x="1434" y="698"/>
                          <a:pt x="1429" y="697"/>
                          <a:pt x="1424" y="700"/>
                        </a:cubicBezTo>
                        <a:cubicBezTo>
                          <a:pt x="1422" y="701"/>
                          <a:pt x="1421" y="702"/>
                          <a:pt x="1418" y="702"/>
                        </a:cubicBezTo>
                        <a:cubicBezTo>
                          <a:pt x="1416" y="701"/>
                          <a:pt x="1415" y="700"/>
                          <a:pt x="1413" y="699"/>
                        </a:cubicBezTo>
                        <a:cubicBezTo>
                          <a:pt x="1410" y="699"/>
                          <a:pt x="1410" y="700"/>
                          <a:pt x="1408" y="702"/>
                        </a:cubicBezTo>
                        <a:cubicBezTo>
                          <a:pt x="1407" y="702"/>
                          <a:pt x="1403" y="706"/>
                          <a:pt x="1402" y="704"/>
                        </a:cubicBezTo>
                        <a:cubicBezTo>
                          <a:pt x="1402" y="702"/>
                          <a:pt x="1407" y="699"/>
                          <a:pt x="1408" y="698"/>
                        </a:cubicBezTo>
                        <a:cubicBezTo>
                          <a:pt x="1410" y="695"/>
                          <a:pt x="1413" y="692"/>
                          <a:pt x="1414" y="689"/>
                        </a:cubicBezTo>
                        <a:cubicBezTo>
                          <a:pt x="1416" y="684"/>
                          <a:pt x="1413" y="679"/>
                          <a:pt x="1410" y="675"/>
                        </a:cubicBezTo>
                        <a:cubicBezTo>
                          <a:pt x="1408" y="670"/>
                          <a:pt x="1406" y="667"/>
                          <a:pt x="1405" y="662"/>
                        </a:cubicBezTo>
                        <a:cubicBezTo>
                          <a:pt x="1405" y="659"/>
                          <a:pt x="1405" y="656"/>
                          <a:pt x="1404" y="653"/>
                        </a:cubicBezTo>
                        <a:cubicBezTo>
                          <a:pt x="1403" y="650"/>
                          <a:pt x="1401" y="648"/>
                          <a:pt x="1400" y="645"/>
                        </a:cubicBezTo>
                        <a:cubicBezTo>
                          <a:pt x="1397" y="640"/>
                          <a:pt x="1397" y="633"/>
                          <a:pt x="1393" y="629"/>
                        </a:cubicBezTo>
                        <a:cubicBezTo>
                          <a:pt x="1390" y="627"/>
                          <a:pt x="1383" y="627"/>
                          <a:pt x="1379" y="627"/>
                        </a:cubicBezTo>
                        <a:cubicBezTo>
                          <a:pt x="1375" y="626"/>
                          <a:pt x="1368" y="626"/>
                          <a:pt x="1366" y="631"/>
                        </a:cubicBezTo>
                        <a:cubicBezTo>
                          <a:pt x="1365" y="632"/>
                          <a:pt x="1363" y="647"/>
                          <a:pt x="1361" y="645"/>
                        </a:cubicBezTo>
                        <a:cubicBezTo>
                          <a:pt x="1360" y="645"/>
                          <a:pt x="1361" y="638"/>
                          <a:pt x="1361" y="636"/>
                        </a:cubicBezTo>
                        <a:cubicBezTo>
                          <a:pt x="1361" y="633"/>
                          <a:pt x="1363" y="630"/>
                          <a:pt x="1361" y="627"/>
                        </a:cubicBezTo>
                        <a:cubicBezTo>
                          <a:pt x="1359" y="623"/>
                          <a:pt x="1357" y="623"/>
                          <a:pt x="1354" y="623"/>
                        </a:cubicBezTo>
                        <a:cubicBezTo>
                          <a:pt x="1351" y="623"/>
                          <a:pt x="1344" y="622"/>
                          <a:pt x="1343" y="619"/>
                        </a:cubicBezTo>
                        <a:cubicBezTo>
                          <a:pt x="1342" y="618"/>
                          <a:pt x="1342" y="615"/>
                          <a:pt x="1342" y="614"/>
                        </a:cubicBezTo>
                        <a:cubicBezTo>
                          <a:pt x="1343" y="612"/>
                          <a:pt x="1343" y="612"/>
                          <a:pt x="1344" y="611"/>
                        </a:cubicBezTo>
                        <a:cubicBezTo>
                          <a:pt x="1346" y="608"/>
                          <a:pt x="1348" y="604"/>
                          <a:pt x="1348" y="600"/>
                        </a:cubicBezTo>
                        <a:cubicBezTo>
                          <a:pt x="1348" y="596"/>
                          <a:pt x="1346" y="591"/>
                          <a:pt x="1346" y="586"/>
                        </a:cubicBezTo>
                        <a:cubicBezTo>
                          <a:pt x="1346" y="583"/>
                          <a:pt x="1346" y="579"/>
                          <a:pt x="1346" y="576"/>
                        </a:cubicBezTo>
                        <a:cubicBezTo>
                          <a:pt x="1347" y="572"/>
                          <a:pt x="1347" y="568"/>
                          <a:pt x="1348" y="564"/>
                        </a:cubicBezTo>
                        <a:cubicBezTo>
                          <a:pt x="1349" y="562"/>
                          <a:pt x="1350" y="559"/>
                          <a:pt x="1350" y="557"/>
                        </a:cubicBezTo>
                        <a:cubicBezTo>
                          <a:pt x="1350" y="555"/>
                          <a:pt x="1348" y="553"/>
                          <a:pt x="1348" y="552"/>
                        </a:cubicBezTo>
                        <a:cubicBezTo>
                          <a:pt x="1348" y="548"/>
                          <a:pt x="1352" y="548"/>
                          <a:pt x="1353" y="545"/>
                        </a:cubicBezTo>
                        <a:cubicBezTo>
                          <a:pt x="1356" y="542"/>
                          <a:pt x="1357" y="537"/>
                          <a:pt x="1360" y="533"/>
                        </a:cubicBezTo>
                        <a:cubicBezTo>
                          <a:pt x="1362" y="530"/>
                          <a:pt x="1366" y="527"/>
                          <a:pt x="1368" y="523"/>
                        </a:cubicBezTo>
                        <a:cubicBezTo>
                          <a:pt x="1369" y="521"/>
                          <a:pt x="1367" y="517"/>
                          <a:pt x="1369" y="514"/>
                        </a:cubicBezTo>
                        <a:cubicBezTo>
                          <a:pt x="1370" y="513"/>
                          <a:pt x="1371" y="513"/>
                          <a:pt x="1372" y="512"/>
                        </a:cubicBezTo>
                        <a:cubicBezTo>
                          <a:pt x="1373" y="511"/>
                          <a:pt x="1372" y="510"/>
                          <a:pt x="1372" y="508"/>
                        </a:cubicBezTo>
                        <a:cubicBezTo>
                          <a:pt x="1372" y="504"/>
                          <a:pt x="1376" y="503"/>
                          <a:pt x="1379" y="501"/>
                        </a:cubicBezTo>
                        <a:cubicBezTo>
                          <a:pt x="1382" y="500"/>
                          <a:pt x="1385" y="499"/>
                          <a:pt x="1385" y="496"/>
                        </a:cubicBezTo>
                        <a:cubicBezTo>
                          <a:pt x="1386" y="494"/>
                          <a:pt x="1384" y="493"/>
                          <a:pt x="1384" y="491"/>
                        </a:cubicBezTo>
                        <a:cubicBezTo>
                          <a:pt x="1382" y="488"/>
                          <a:pt x="1383" y="488"/>
                          <a:pt x="1385" y="487"/>
                        </a:cubicBezTo>
                        <a:cubicBezTo>
                          <a:pt x="1386" y="487"/>
                          <a:pt x="1387" y="488"/>
                          <a:pt x="1389" y="487"/>
                        </a:cubicBezTo>
                        <a:cubicBezTo>
                          <a:pt x="1390" y="486"/>
                          <a:pt x="1389" y="485"/>
                          <a:pt x="1391" y="484"/>
                        </a:cubicBezTo>
                        <a:cubicBezTo>
                          <a:pt x="1392" y="483"/>
                          <a:pt x="1393" y="485"/>
                          <a:pt x="1395" y="483"/>
                        </a:cubicBezTo>
                        <a:cubicBezTo>
                          <a:pt x="1396" y="482"/>
                          <a:pt x="1397" y="479"/>
                          <a:pt x="1397" y="478"/>
                        </a:cubicBezTo>
                        <a:cubicBezTo>
                          <a:pt x="1398" y="476"/>
                          <a:pt x="1399" y="475"/>
                          <a:pt x="1398" y="474"/>
                        </a:cubicBezTo>
                        <a:cubicBezTo>
                          <a:pt x="1398" y="471"/>
                          <a:pt x="1396" y="472"/>
                          <a:pt x="1395" y="471"/>
                        </a:cubicBezTo>
                        <a:cubicBezTo>
                          <a:pt x="1394" y="471"/>
                          <a:pt x="1392" y="471"/>
                          <a:pt x="1393" y="469"/>
                        </a:cubicBezTo>
                        <a:cubicBezTo>
                          <a:pt x="1394" y="466"/>
                          <a:pt x="1398" y="468"/>
                          <a:pt x="1399" y="468"/>
                        </a:cubicBezTo>
                        <a:cubicBezTo>
                          <a:pt x="1404" y="469"/>
                          <a:pt x="1406" y="470"/>
                          <a:pt x="1408" y="465"/>
                        </a:cubicBezTo>
                        <a:cubicBezTo>
                          <a:pt x="1409" y="462"/>
                          <a:pt x="1408" y="457"/>
                          <a:pt x="1413" y="457"/>
                        </a:cubicBezTo>
                        <a:cubicBezTo>
                          <a:pt x="1414" y="457"/>
                          <a:pt x="1415" y="458"/>
                          <a:pt x="1416" y="458"/>
                        </a:cubicBezTo>
                        <a:cubicBezTo>
                          <a:pt x="1417" y="459"/>
                          <a:pt x="1419" y="458"/>
                          <a:pt x="1420" y="458"/>
                        </a:cubicBezTo>
                        <a:cubicBezTo>
                          <a:pt x="1423" y="458"/>
                          <a:pt x="1429" y="459"/>
                          <a:pt x="1426" y="455"/>
                        </a:cubicBezTo>
                        <a:cubicBezTo>
                          <a:pt x="1424" y="451"/>
                          <a:pt x="1418" y="453"/>
                          <a:pt x="1417" y="449"/>
                        </a:cubicBezTo>
                        <a:cubicBezTo>
                          <a:pt x="1415" y="444"/>
                          <a:pt x="1420" y="444"/>
                          <a:pt x="1423" y="444"/>
                        </a:cubicBezTo>
                        <a:cubicBezTo>
                          <a:pt x="1426" y="445"/>
                          <a:pt x="1429" y="445"/>
                          <a:pt x="1431" y="445"/>
                        </a:cubicBezTo>
                        <a:cubicBezTo>
                          <a:pt x="1435" y="446"/>
                          <a:pt x="1438" y="448"/>
                          <a:pt x="1442" y="448"/>
                        </a:cubicBezTo>
                        <a:cubicBezTo>
                          <a:pt x="1445" y="448"/>
                          <a:pt x="1446" y="445"/>
                          <a:pt x="1448" y="443"/>
                        </a:cubicBezTo>
                        <a:cubicBezTo>
                          <a:pt x="1451" y="441"/>
                          <a:pt x="1455" y="440"/>
                          <a:pt x="1459" y="439"/>
                        </a:cubicBezTo>
                        <a:cubicBezTo>
                          <a:pt x="1466" y="436"/>
                          <a:pt x="1471" y="428"/>
                          <a:pt x="1464" y="422"/>
                        </a:cubicBezTo>
                        <a:cubicBezTo>
                          <a:pt x="1461" y="419"/>
                          <a:pt x="1458" y="418"/>
                          <a:pt x="1453" y="416"/>
                        </a:cubicBezTo>
                        <a:cubicBezTo>
                          <a:pt x="1450" y="416"/>
                          <a:pt x="1444" y="416"/>
                          <a:pt x="1442" y="414"/>
                        </a:cubicBezTo>
                        <a:cubicBezTo>
                          <a:pt x="1441" y="413"/>
                          <a:pt x="1442" y="412"/>
                          <a:pt x="1441" y="411"/>
                        </a:cubicBezTo>
                        <a:cubicBezTo>
                          <a:pt x="1440" y="410"/>
                          <a:pt x="1438" y="409"/>
                          <a:pt x="1436" y="409"/>
                        </a:cubicBezTo>
                        <a:cubicBezTo>
                          <a:pt x="1431" y="407"/>
                          <a:pt x="1428" y="409"/>
                          <a:pt x="1424" y="411"/>
                        </a:cubicBezTo>
                        <a:cubicBezTo>
                          <a:pt x="1423" y="412"/>
                          <a:pt x="1413" y="415"/>
                          <a:pt x="1414" y="412"/>
                        </a:cubicBezTo>
                        <a:cubicBezTo>
                          <a:pt x="1415" y="409"/>
                          <a:pt x="1421" y="410"/>
                          <a:pt x="1420" y="407"/>
                        </a:cubicBezTo>
                        <a:cubicBezTo>
                          <a:pt x="1419" y="404"/>
                          <a:pt x="1415" y="404"/>
                          <a:pt x="1413" y="405"/>
                        </a:cubicBezTo>
                        <a:cubicBezTo>
                          <a:pt x="1408" y="405"/>
                          <a:pt x="1407" y="404"/>
                          <a:pt x="1403" y="402"/>
                        </a:cubicBezTo>
                        <a:cubicBezTo>
                          <a:pt x="1400" y="400"/>
                          <a:pt x="1396" y="399"/>
                          <a:pt x="1393" y="399"/>
                        </a:cubicBezTo>
                        <a:cubicBezTo>
                          <a:pt x="1389" y="399"/>
                          <a:pt x="1384" y="402"/>
                          <a:pt x="1381" y="400"/>
                        </a:cubicBezTo>
                        <a:cubicBezTo>
                          <a:pt x="1378" y="397"/>
                          <a:pt x="1382" y="393"/>
                          <a:pt x="1380" y="390"/>
                        </a:cubicBezTo>
                        <a:cubicBezTo>
                          <a:pt x="1379" y="389"/>
                          <a:pt x="1376" y="387"/>
                          <a:pt x="1377" y="385"/>
                        </a:cubicBezTo>
                        <a:cubicBezTo>
                          <a:pt x="1377" y="383"/>
                          <a:pt x="1379" y="385"/>
                          <a:pt x="1380" y="385"/>
                        </a:cubicBezTo>
                        <a:cubicBezTo>
                          <a:pt x="1383" y="388"/>
                          <a:pt x="1385" y="391"/>
                          <a:pt x="1389" y="392"/>
                        </a:cubicBezTo>
                        <a:cubicBezTo>
                          <a:pt x="1392" y="394"/>
                          <a:pt x="1396" y="396"/>
                          <a:pt x="1400" y="397"/>
                        </a:cubicBezTo>
                        <a:cubicBezTo>
                          <a:pt x="1407" y="399"/>
                          <a:pt x="1414" y="401"/>
                          <a:pt x="1421" y="402"/>
                        </a:cubicBezTo>
                        <a:cubicBezTo>
                          <a:pt x="1424" y="403"/>
                          <a:pt x="1428" y="401"/>
                          <a:pt x="1431" y="402"/>
                        </a:cubicBezTo>
                        <a:cubicBezTo>
                          <a:pt x="1432" y="402"/>
                          <a:pt x="1433" y="403"/>
                          <a:pt x="1434" y="403"/>
                        </a:cubicBezTo>
                        <a:cubicBezTo>
                          <a:pt x="1436" y="404"/>
                          <a:pt x="1438" y="403"/>
                          <a:pt x="1440" y="404"/>
                        </a:cubicBezTo>
                        <a:cubicBezTo>
                          <a:pt x="1442" y="404"/>
                          <a:pt x="1444" y="406"/>
                          <a:pt x="1446" y="407"/>
                        </a:cubicBezTo>
                        <a:cubicBezTo>
                          <a:pt x="1448" y="408"/>
                          <a:pt x="1450" y="408"/>
                          <a:pt x="1453" y="409"/>
                        </a:cubicBezTo>
                        <a:cubicBezTo>
                          <a:pt x="1456" y="410"/>
                          <a:pt x="1459" y="412"/>
                          <a:pt x="1463" y="412"/>
                        </a:cubicBezTo>
                        <a:cubicBezTo>
                          <a:pt x="1467" y="411"/>
                          <a:pt x="1467" y="408"/>
                          <a:pt x="1470" y="408"/>
                        </a:cubicBezTo>
                        <a:cubicBezTo>
                          <a:pt x="1472" y="407"/>
                          <a:pt x="1473" y="409"/>
                          <a:pt x="1474" y="409"/>
                        </a:cubicBezTo>
                        <a:cubicBezTo>
                          <a:pt x="1477" y="409"/>
                          <a:pt x="1477" y="407"/>
                          <a:pt x="1479" y="406"/>
                        </a:cubicBezTo>
                        <a:cubicBezTo>
                          <a:pt x="1481" y="404"/>
                          <a:pt x="1486" y="405"/>
                          <a:pt x="1484" y="401"/>
                        </a:cubicBezTo>
                        <a:cubicBezTo>
                          <a:pt x="1484" y="398"/>
                          <a:pt x="1477" y="396"/>
                          <a:pt x="1478" y="393"/>
                        </a:cubicBezTo>
                        <a:cubicBezTo>
                          <a:pt x="1482" y="388"/>
                          <a:pt x="1496" y="402"/>
                          <a:pt x="1490" y="388"/>
                        </a:cubicBezTo>
                        <a:cubicBezTo>
                          <a:pt x="1488" y="385"/>
                          <a:pt x="1488" y="381"/>
                          <a:pt x="1493" y="381"/>
                        </a:cubicBezTo>
                        <a:cubicBezTo>
                          <a:pt x="1499" y="381"/>
                          <a:pt x="1497" y="388"/>
                          <a:pt x="1500" y="391"/>
                        </a:cubicBezTo>
                        <a:cubicBezTo>
                          <a:pt x="1503" y="395"/>
                          <a:pt x="1515" y="393"/>
                          <a:pt x="1520" y="392"/>
                        </a:cubicBezTo>
                        <a:cubicBezTo>
                          <a:pt x="1536" y="392"/>
                          <a:pt x="1546" y="381"/>
                          <a:pt x="1555" y="369"/>
                        </a:cubicBezTo>
                        <a:cubicBezTo>
                          <a:pt x="1561" y="360"/>
                          <a:pt x="1567" y="352"/>
                          <a:pt x="1572" y="343"/>
                        </a:cubicBezTo>
                        <a:cubicBezTo>
                          <a:pt x="1577" y="336"/>
                          <a:pt x="1571" y="333"/>
                          <a:pt x="1564" y="333"/>
                        </a:cubicBezTo>
                        <a:cubicBezTo>
                          <a:pt x="1560" y="333"/>
                          <a:pt x="1555" y="333"/>
                          <a:pt x="1551" y="333"/>
                        </a:cubicBezTo>
                        <a:cubicBezTo>
                          <a:pt x="1547" y="333"/>
                          <a:pt x="1543" y="332"/>
                          <a:pt x="1539" y="331"/>
                        </a:cubicBezTo>
                        <a:cubicBezTo>
                          <a:pt x="1532" y="330"/>
                          <a:pt x="1526" y="330"/>
                          <a:pt x="1520" y="329"/>
                        </a:cubicBezTo>
                        <a:cubicBezTo>
                          <a:pt x="1511" y="329"/>
                          <a:pt x="1508" y="323"/>
                          <a:pt x="1503" y="317"/>
                        </a:cubicBezTo>
                        <a:cubicBezTo>
                          <a:pt x="1491" y="304"/>
                          <a:pt x="1474" y="305"/>
                          <a:pt x="1458" y="303"/>
                        </a:cubicBezTo>
                        <a:cubicBezTo>
                          <a:pt x="1455" y="303"/>
                          <a:pt x="1451" y="302"/>
                          <a:pt x="1447" y="302"/>
                        </a:cubicBezTo>
                        <a:cubicBezTo>
                          <a:pt x="1443" y="301"/>
                          <a:pt x="1443" y="299"/>
                          <a:pt x="1447" y="299"/>
                        </a:cubicBezTo>
                        <a:cubicBezTo>
                          <a:pt x="1454" y="299"/>
                          <a:pt x="1461" y="300"/>
                          <a:pt x="1467" y="301"/>
                        </a:cubicBezTo>
                        <a:cubicBezTo>
                          <a:pt x="1473" y="302"/>
                          <a:pt x="1479" y="303"/>
                          <a:pt x="1485" y="302"/>
                        </a:cubicBezTo>
                        <a:cubicBezTo>
                          <a:pt x="1488" y="302"/>
                          <a:pt x="1491" y="300"/>
                          <a:pt x="1494" y="300"/>
                        </a:cubicBezTo>
                        <a:cubicBezTo>
                          <a:pt x="1497" y="301"/>
                          <a:pt x="1500" y="302"/>
                          <a:pt x="1503" y="303"/>
                        </a:cubicBezTo>
                        <a:cubicBezTo>
                          <a:pt x="1510" y="306"/>
                          <a:pt x="1517" y="309"/>
                          <a:pt x="1524" y="311"/>
                        </a:cubicBezTo>
                        <a:cubicBezTo>
                          <a:pt x="1528" y="312"/>
                          <a:pt x="1530" y="314"/>
                          <a:pt x="1531" y="317"/>
                        </a:cubicBezTo>
                        <a:cubicBezTo>
                          <a:pt x="1531" y="318"/>
                          <a:pt x="1531" y="318"/>
                          <a:pt x="1533" y="320"/>
                        </a:cubicBezTo>
                        <a:cubicBezTo>
                          <a:pt x="1534" y="321"/>
                          <a:pt x="1537" y="322"/>
                          <a:pt x="1539" y="323"/>
                        </a:cubicBezTo>
                        <a:cubicBezTo>
                          <a:pt x="1542" y="325"/>
                          <a:pt x="1545" y="327"/>
                          <a:pt x="1548" y="328"/>
                        </a:cubicBezTo>
                        <a:cubicBezTo>
                          <a:pt x="1551" y="329"/>
                          <a:pt x="1555" y="329"/>
                          <a:pt x="1558" y="329"/>
                        </a:cubicBezTo>
                        <a:cubicBezTo>
                          <a:pt x="1564" y="329"/>
                          <a:pt x="1566" y="327"/>
                          <a:pt x="1571" y="324"/>
                        </a:cubicBezTo>
                        <a:cubicBezTo>
                          <a:pt x="1574" y="322"/>
                          <a:pt x="1576" y="320"/>
                          <a:pt x="1578" y="318"/>
                        </a:cubicBezTo>
                        <a:cubicBezTo>
                          <a:pt x="1581" y="316"/>
                          <a:pt x="1585" y="315"/>
                          <a:pt x="1587" y="313"/>
                        </a:cubicBezTo>
                        <a:cubicBezTo>
                          <a:pt x="1590" y="310"/>
                          <a:pt x="1589" y="306"/>
                          <a:pt x="1591" y="303"/>
                        </a:cubicBezTo>
                        <a:cubicBezTo>
                          <a:pt x="1593" y="300"/>
                          <a:pt x="1598" y="298"/>
                          <a:pt x="1601" y="296"/>
                        </a:cubicBezTo>
                        <a:cubicBezTo>
                          <a:pt x="1604" y="294"/>
                          <a:pt x="1605" y="293"/>
                          <a:pt x="1604" y="290"/>
                        </a:cubicBezTo>
                        <a:cubicBezTo>
                          <a:pt x="1603" y="286"/>
                          <a:pt x="1599" y="286"/>
                          <a:pt x="1596" y="286"/>
                        </a:cubicBezTo>
                        <a:cubicBezTo>
                          <a:pt x="1591" y="286"/>
                          <a:pt x="1580" y="282"/>
                          <a:pt x="1582" y="276"/>
                        </a:cubicBezTo>
                        <a:cubicBezTo>
                          <a:pt x="1582" y="273"/>
                          <a:pt x="1586" y="270"/>
                          <a:pt x="1589" y="269"/>
                        </a:cubicBezTo>
                        <a:cubicBezTo>
                          <a:pt x="1591" y="269"/>
                          <a:pt x="1594" y="270"/>
                          <a:pt x="1596" y="270"/>
                        </a:cubicBezTo>
                        <a:cubicBezTo>
                          <a:pt x="1599" y="270"/>
                          <a:pt x="1601" y="269"/>
                          <a:pt x="1604" y="269"/>
                        </a:cubicBezTo>
                        <a:cubicBezTo>
                          <a:pt x="1607" y="269"/>
                          <a:pt x="1611" y="269"/>
                          <a:pt x="1615" y="269"/>
                        </a:cubicBezTo>
                        <a:cubicBezTo>
                          <a:pt x="1620" y="270"/>
                          <a:pt x="1621" y="272"/>
                          <a:pt x="1623" y="276"/>
                        </a:cubicBezTo>
                        <a:cubicBezTo>
                          <a:pt x="1624" y="280"/>
                          <a:pt x="1627" y="282"/>
                          <a:pt x="1631" y="283"/>
                        </a:cubicBezTo>
                        <a:cubicBezTo>
                          <a:pt x="1632" y="283"/>
                          <a:pt x="1634" y="283"/>
                          <a:pt x="1636" y="283"/>
                        </a:cubicBezTo>
                        <a:cubicBezTo>
                          <a:pt x="1638" y="283"/>
                          <a:pt x="1640" y="284"/>
                          <a:pt x="1642" y="285"/>
                        </a:cubicBezTo>
                        <a:cubicBezTo>
                          <a:pt x="1647" y="286"/>
                          <a:pt x="1644" y="281"/>
                          <a:pt x="1646" y="278"/>
                        </a:cubicBezTo>
                        <a:cubicBezTo>
                          <a:pt x="1648" y="275"/>
                          <a:pt x="1651" y="280"/>
                          <a:pt x="1653" y="282"/>
                        </a:cubicBezTo>
                        <a:cubicBezTo>
                          <a:pt x="1656" y="283"/>
                          <a:pt x="1667" y="291"/>
                          <a:pt x="1669" y="288"/>
                        </a:cubicBezTo>
                        <a:cubicBezTo>
                          <a:pt x="1672" y="285"/>
                          <a:pt x="1667" y="280"/>
                          <a:pt x="1665" y="278"/>
                        </a:cubicBezTo>
                        <a:cubicBezTo>
                          <a:pt x="1663" y="275"/>
                          <a:pt x="1660" y="274"/>
                          <a:pt x="1657" y="271"/>
                        </a:cubicBezTo>
                        <a:cubicBezTo>
                          <a:pt x="1655" y="269"/>
                          <a:pt x="1657" y="266"/>
                          <a:pt x="1653" y="265"/>
                        </a:cubicBezTo>
                        <a:cubicBezTo>
                          <a:pt x="1651" y="264"/>
                          <a:pt x="1649" y="265"/>
                          <a:pt x="1648" y="263"/>
                        </a:cubicBezTo>
                        <a:cubicBezTo>
                          <a:pt x="1646" y="262"/>
                          <a:pt x="1646" y="259"/>
                          <a:pt x="1645" y="257"/>
                        </a:cubicBezTo>
                        <a:cubicBezTo>
                          <a:pt x="1643" y="255"/>
                          <a:pt x="1640" y="253"/>
                          <a:pt x="1637" y="254"/>
                        </a:cubicBezTo>
                        <a:cubicBezTo>
                          <a:pt x="1635" y="255"/>
                          <a:pt x="1634" y="257"/>
                          <a:pt x="1632" y="257"/>
                        </a:cubicBezTo>
                        <a:cubicBezTo>
                          <a:pt x="1631" y="258"/>
                          <a:pt x="1627" y="257"/>
                          <a:pt x="1627" y="256"/>
                        </a:cubicBezTo>
                        <a:cubicBezTo>
                          <a:pt x="1626" y="255"/>
                          <a:pt x="1629" y="253"/>
                          <a:pt x="1630" y="253"/>
                        </a:cubicBezTo>
                        <a:cubicBezTo>
                          <a:pt x="1631" y="252"/>
                          <a:pt x="1633" y="253"/>
                          <a:pt x="1635" y="252"/>
                        </a:cubicBezTo>
                        <a:cubicBezTo>
                          <a:pt x="1636" y="251"/>
                          <a:pt x="1636" y="251"/>
                          <a:pt x="1636" y="249"/>
                        </a:cubicBezTo>
                        <a:cubicBezTo>
                          <a:pt x="1637" y="246"/>
                          <a:pt x="1635" y="248"/>
                          <a:pt x="1634" y="247"/>
                        </a:cubicBezTo>
                        <a:cubicBezTo>
                          <a:pt x="1632" y="246"/>
                          <a:pt x="1631" y="246"/>
                          <a:pt x="1632" y="244"/>
                        </a:cubicBezTo>
                        <a:cubicBezTo>
                          <a:pt x="1632" y="243"/>
                          <a:pt x="1633" y="243"/>
                          <a:pt x="1635" y="243"/>
                        </a:cubicBezTo>
                        <a:cubicBezTo>
                          <a:pt x="1636" y="244"/>
                          <a:pt x="1638" y="245"/>
                          <a:pt x="1640" y="246"/>
                        </a:cubicBezTo>
                        <a:cubicBezTo>
                          <a:pt x="1642" y="246"/>
                          <a:pt x="1644" y="247"/>
                          <a:pt x="1646" y="247"/>
                        </a:cubicBezTo>
                        <a:cubicBezTo>
                          <a:pt x="1650" y="249"/>
                          <a:pt x="1653" y="266"/>
                          <a:pt x="1661" y="258"/>
                        </a:cubicBezTo>
                        <a:cubicBezTo>
                          <a:pt x="1662" y="257"/>
                          <a:pt x="1664" y="251"/>
                          <a:pt x="1666" y="254"/>
                        </a:cubicBezTo>
                        <a:cubicBezTo>
                          <a:pt x="1668" y="256"/>
                          <a:pt x="1663" y="263"/>
                          <a:pt x="1664" y="265"/>
                        </a:cubicBezTo>
                        <a:cubicBezTo>
                          <a:pt x="1664" y="271"/>
                          <a:pt x="1676" y="277"/>
                          <a:pt x="1681" y="278"/>
                        </a:cubicBezTo>
                        <a:cubicBezTo>
                          <a:pt x="1690" y="279"/>
                          <a:pt x="1696" y="270"/>
                          <a:pt x="1703" y="266"/>
                        </a:cubicBezTo>
                        <a:cubicBezTo>
                          <a:pt x="1707" y="264"/>
                          <a:pt x="1711" y="263"/>
                          <a:pt x="1714" y="259"/>
                        </a:cubicBezTo>
                        <a:cubicBezTo>
                          <a:pt x="1717" y="257"/>
                          <a:pt x="1718" y="253"/>
                          <a:pt x="1721" y="251"/>
                        </a:cubicBezTo>
                        <a:cubicBezTo>
                          <a:pt x="1724" y="249"/>
                          <a:pt x="1729" y="250"/>
                          <a:pt x="1732" y="247"/>
                        </a:cubicBezTo>
                        <a:cubicBezTo>
                          <a:pt x="1735" y="245"/>
                          <a:pt x="1734" y="242"/>
                          <a:pt x="1735" y="238"/>
                        </a:cubicBezTo>
                        <a:cubicBezTo>
                          <a:pt x="1736" y="235"/>
                          <a:pt x="1740" y="232"/>
                          <a:pt x="1740" y="229"/>
                        </a:cubicBezTo>
                        <a:cubicBezTo>
                          <a:pt x="1740" y="225"/>
                          <a:pt x="1736" y="223"/>
                          <a:pt x="1734" y="220"/>
                        </a:cubicBezTo>
                        <a:cubicBezTo>
                          <a:pt x="1728" y="215"/>
                          <a:pt x="1718" y="210"/>
                          <a:pt x="1715" y="202"/>
                        </a:cubicBezTo>
                        <a:cubicBezTo>
                          <a:pt x="1714" y="200"/>
                          <a:pt x="1715" y="199"/>
                          <a:pt x="1715" y="197"/>
                        </a:cubicBezTo>
                        <a:cubicBezTo>
                          <a:pt x="1715" y="195"/>
                          <a:pt x="1717" y="195"/>
                          <a:pt x="1715" y="194"/>
                        </a:cubicBezTo>
                        <a:cubicBezTo>
                          <a:pt x="1714" y="193"/>
                          <a:pt x="1712" y="194"/>
                          <a:pt x="1711" y="193"/>
                        </a:cubicBezTo>
                        <a:cubicBezTo>
                          <a:pt x="1709" y="192"/>
                          <a:pt x="1710" y="191"/>
                          <a:pt x="1709" y="189"/>
                        </a:cubicBezTo>
                        <a:cubicBezTo>
                          <a:pt x="1709" y="188"/>
                          <a:pt x="1709" y="188"/>
                          <a:pt x="1709" y="187"/>
                        </a:cubicBezTo>
                        <a:cubicBezTo>
                          <a:pt x="1709" y="186"/>
                          <a:pt x="1707" y="187"/>
                          <a:pt x="1707" y="186"/>
                        </a:cubicBezTo>
                        <a:cubicBezTo>
                          <a:pt x="1707" y="185"/>
                          <a:pt x="1707" y="185"/>
                          <a:pt x="1707" y="183"/>
                        </a:cubicBezTo>
                        <a:cubicBezTo>
                          <a:pt x="1707" y="182"/>
                          <a:pt x="1707" y="180"/>
                          <a:pt x="1706" y="179"/>
                        </a:cubicBezTo>
                        <a:cubicBezTo>
                          <a:pt x="1705" y="178"/>
                          <a:pt x="1702" y="179"/>
                          <a:pt x="1701" y="178"/>
                        </a:cubicBezTo>
                        <a:cubicBezTo>
                          <a:pt x="1701" y="176"/>
                          <a:pt x="1701" y="173"/>
                          <a:pt x="1702" y="172"/>
                        </a:cubicBezTo>
                        <a:cubicBezTo>
                          <a:pt x="1703" y="171"/>
                          <a:pt x="1704" y="171"/>
                          <a:pt x="1706" y="171"/>
                        </a:cubicBezTo>
                        <a:cubicBezTo>
                          <a:pt x="1710" y="171"/>
                          <a:pt x="1714" y="173"/>
                          <a:pt x="1718" y="173"/>
                        </a:cubicBezTo>
                        <a:cubicBezTo>
                          <a:pt x="1722" y="173"/>
                          <a:pt x="1725" y="171"/>
                          <a:pt x="1729" y="170"/>
                        </a:cubicBezTo>
                        <a:cubicBezTo>
                          <a:pt x="1732" y="169"/>
                          <a:pt x="1738" y="168"/>
                          <a:pt x="1740" y="166"/>
                        </a:cubicBezTo>
                        <a:cubicBezTo>
                          <a:pt x="1742" y="163"/>
                          <a:pt x="1740" y="157"/>
                          <a:pt x="1736" y="157"/>
                        </a:cubicBezTo>
                        <a:cubicBezTo>
                          <a:pt x="1732" y="156"/>
                          <a:pt x="1730" y="158"/>
                          <a:pt x="1732" y="153"/>
                        </a:cubicBezTo>
                        <a:cubicBezTo>
                          <a:pt x="1733" y="150"/>
                          <a:pt x="1736" y="148"/>
                          <a:pt x="1738" y="145"/>
                        </a:cubicBezTo>
                        <a:cubicBezTo>
                          <a:pt x="1740" y="141"/>
                          <a:pt x="1739" y="140"/>
                          <a:pt x="1735" y="139"/>
                        </a:cubicBezTo>
                        <a:cubicBezTo>
                          <a:pt x="1731" y="137"/>
                          <a:pt x="1728" y="137"/>
                          <a:pt x="1723" y="136"/>
                        </a:cubicBezTo>
                        <a:cubicBezTo>
                          <a:pt x="1718" y="136"/>
                          <a:pt x="1716" y="137"/>
                          <a:pt x="1714" y="132"/>
                        </a:cubicBezTo>
                        <a:cubicBezTo>
                          <a:pt x="1712" y="128"/>
                          <a:pt x="1710" y="127"/>
                          <a:pt x="1706" y="127"/>
                        </a:cubicBezTo>
                        <a:cubicBezTo>
                          <a:pt x="1700" y="126"/>
                          <a:pt x="1696" y="125"/>
                          <a:pt x="1691" y="124"/>
                        </a:cubicBezTo>
                        <a:cubicBezTo>
                          <a:pt x="1690" y="123"/>
                          <a:pt x="1681" y="122"/>
                          <a:pt x="1683" y="119"/>
                        </a:cubicBezTo>
                        <a:cubicBezTo>
                          <a:pt x="1685" y="117"/>
                          <a:pt x="1690" y="120"/>
                          <a:pt x="1692" y="121"/>
                        </a:cubicBezTo>
                        <a:cubicBezTo>
                          <a:pt x="1694" y="121"/>
                          <a:pt x="1701" y="123"/>
                          <a:pt x="1702" y="120"/>
                        </a:cubicBezTo>
                        <a:cubicBezTo>
                          <a:pt x="1703" y="119"/>
                          <a:pt x="1702" y="117"/>
                          <a:pt x="1703" y="116"/>
                        </a:cubicBezTo>
                        <a:cubicBezTo>
                          <a:pt x="1704" y="115"/>
                          <a:pt x="1707" y="116"/>
                          <a:pt x="1708" y="115"/>
                        </a:cubicBezTo>
                        <a:cubicBezTo>
                          <a:pt x="1702" y="113"/>
                          <a:pt x="1702" y="113"/>
                          <a:pt x="1702" y="113"/>
                        </a:cubicBezTo>
                        <a:cubicBezTo>
                          <a:pt x="1699" y="113"/>
                          <a:pt x="1696" y="114"/>
                          <a:pt x="1693" y="114"/>
                        </a:cubicBezTo>
                        <a:cubicBezTo>
                          <a:pt x="1685" y="114"/>
                          <a:pt x="1678" y="114"/>
                          <a:pt x="1671" y="113"/>
                        </a:cubicBezTo>
                        <a:cubicBezTo>
                          <a:pt x="1666" y="113"/>
                          <a:pt x="1661" y="111"/>
                          <a:pt x="1657" y="108"/>
                        </a:cubicBezTo>
                        <a:cubicBezTo>
                          <a:pt x="1652" y="105"/>
                          <a:pt x="1647" y="105"/>
                          <a:pt x="1641" y="107"/>
                        </a:cubicBezTo>
                        <a:cubicBezTo>
                          <a:pt x="1639" y="108"/>
                          <a:pt x="1637" y="110"/>
                          <a:pt x="1634" y="110"/>
                        </a:cubicBezTo>
                        <a:cubicBezTo>
                          <a:pt x="1631" y="110"/>
                          <a:pt x="1629" y="109"/>
                          <a:pt x="1626" y="109"/>
                        </a:cubicBezTo>
                        <a:cubicBezTo>
                          <a:pt x="1619" y="109"/>
                          <a:pt x="1619" y="115"/>
                          <a:pt x="1619" y="121"/>
                        </a:cubicBezTo>
                        <a:cubicBezTo>
                          <a:pt x="1620" y="124"/>
                          <a:pt x="1620" y="125"/>
                          <a:pt x="1620" y="128"/>
                        </a:cubicBezTo>
                        <a:cubicBezTo>
                          <a:pt x="1620" y="130"/>
                          <a:pt x="1620" y="133"/>
                          <a:pt x="1621" y="134"/>
                        </a:cubicBezTo>
                        <a:cubicBezTo>
                          <a:pt x="1623" y="137"/>
                          <a:pt x="1626" y="137"/>
                          <a:pt x="1629" y="138"/>
                        </a:cubicBezTo>
                        <a:cubicBezTo>
                          <a:pt x="1630" y="139"/>
                          <a:pt x="1632" y="139"/>
                          <a:pt x="1633" y="140"/>
                        </a:cubicBezTo>
                        <a:cubicBezTo>
                          <a:pt x="1635" y="141"/>
                          <a:pt x="1635" y="142"/>
                          <a:pt x="1636" y="143"/>
                        </a:cubicBezTo>
                        <a:cubicBezTo>
                          <a:pt x="1637" y="145"/>
                          <a:pt x="1647" y="145"/>
                          <a:pt x="1646" y="148"/>
                        </a:cubicBezTo>
                        <a:cubicBezTo>
                          <a:pt x="1645" y="149"/>
                          <a:pt x="1643" y="149"/>
                          <a:pt x="1642" y="150"/>
                        </a:cubicBezTo>
                        <a:cubicBezTo>
                          <a:pt x="1640" y="150"/>
                          <a:pt x="1640" y="150"/>
                          <a:pt x="1639" y="151"/>
                        </a:cubicBezTo>
                        <a:cubicBezTo>
                          <a:pt x="1637" y="152"/>
                          <a:pt x="1638" y="153"/>
                          <a:pt x="1636" y="153"/>
                        </a:cubicBezTo>
                        <a:cubicBezTo>
                          <a:pt x="1635" y="153"/>
                          <a:pt x="1633" y="153"/>
                          <a:pt x="1632" y="153"/>
                        </a:cubicBezTo>
                        <a:cubicBezTo>
                          <a:pt x="1629" y="154"/>
                          <a:pt x="1630" y="155"/>
                          <a:pt x="1633" y="156"/>
                        </a:cubicBezTo>
                        <a:cubicBezTo>
                          <a:pt x="1635" y="157"/>
                          <a:pt x="1638" y="156"/>
                          <a:pt x="1639" y="160"/>
                        </a:cubicBezTo>
                        <a:cubicBezTo>
                          <a:pt x="1641" y="165"/>
                          <a:pt x="1632" y="162"/>
                          <a:pt x="1629" y="163"/>
                        </a:cubicBezTo>
                        <a:cubicBezTo>
                          <a:pt x="1625" y="163"/>
                          <a:pt x="1624" y="163"/>
                          <a:pt x="1621" y="162"/>
                        </a:cubicBezTo>
                        <a:cubicBezTo>
                          <a:pt x="1618" y="162"/>
                          <a:pt x="1615" y="162"/>
                          <a:pt x="1613" y="164"/>
                        </a:cubicBezTo>
                        <a:cubicBezTo>
                          <a:pt x="1610" y="168"/>
                          <a:pt x="1614" y="175"/>
                          <a:pt x="1613" y="180"/>
                        </a:cubicBezTo>
                        <a:cubicBezTo>
                          <a:pt x="1612" y="182"/>
                          <a:pt x="1611" y="182"/>
                          <a:pt x="1610" y="184"/>
                        </a:cubicBezTo>
                        <a:cubicBezTo>
                          <a:pt x="1609" y="186"/>
                          <a:pt x="1609" y="190"/>
                          <a:pt x="1608" y="192"/>
                        </a:cubicBezTo>
                        <a:cubicBezTo>
                          <a:pt x="1608" y="195"/>
                          <a:pt x="1608" y="196"/>
                          <a:pt x="1606" y="198"/>
                        </a:cubicBezTo>
                        <a:cubicBezTo>
                          <a:pt x="1603" y="200"/>
                          <a:pt x="1600" y="202"/>
                          <a:pt x="1597" y="204"/>
                        </a:cubicBezTo>
                        <a:cubicBezTo>
                          <a:pt x="1596" y="205"/>
                          <a:pt x="1595" y="207"/>
                          <a:pt x="1594" y="208"/>
                        </a:cubicBezTo>
                        <a:cubicBezTo>
                          <a:pt x="1593" y="210"/>
                          <a:pt x="1591" y="212"/>
                          <a:pt x="1590" y="214"/>
                        </a:cubicBezTo>
                        <a:cubicBezTo>
                          <a:pt x="1589" y="216"/>
                          <a:pt x="1588" y="219"/>
                          <a:pt x="1588" y="221"/>
                        </a:cubicBezTo>
                        <a:cubicBezTo>
                          <a:pt x="1588" y="224"/>
                          <a:pt x="1591" y="227"/>
                          <a:pt x="1589" y="230"/>
                        </a:cubicBezTo>
                        <a:cubicBezTo>
                          <a:pt x="1586" y="236"/>
                          <a:pt x="1580" y="226"/>
                          <a:pt x="1576" y="231"/>
                        </a:cubicBezTo>
                        <a:cubicBezTo>
                          <a:pt x="1574" y="233"/>
                          <a:pt x="1576" y="234"/>
                          <a:pt x="1575" y="236"/>
                        </a:cubicBezTo>
                        <a:cubicBezTo>
                          <a:pt x="1574" y="239"/>
                          <a:pt x="1572" y="238"/>
                          <a:pt x="1569" y="240"/>
                        </a:cubicBezTo>
                        <a:cubicBezTo>
                          <a:pt x="1568" y="240"/>
                          <a:pt x="1568" y="242"/>
                          <a:pt x="1566" y="243"/>
                        </a:cubicBezTo>
                        <a:cubicBezTo>
                          <a:pt x="1563" y="245"/>
                          <a:pt x="1562" y="240"/>
                          <a:pt x="1561" y="238"/>
                        </a:cubicBezTo>
                        <a:cubicBezTo>
                          <a:pt x="1560" y="231"/>
                          <a:pt x="1555" y="227"/>
                          <a:pt x="1549" y="223"/>
                        </a:cubicBezTo>
                        <a:cubicBezTo>
                          <a:pt x="1544" y="220"/>
                          <a:pt x="1540" y="217"/>
                          <a:pt x="1537" y="212"/>
                        </a:cubicBezTo>
                        <a:cubicBezTo>
                          <a:pt x="1535" y="207"/>
                          <a:pt x="1532" y="202"/>
                          <a:pt x="1534" y="196"/>
                        </a:cubicBezTo>
                        <a:cubicBezTo>
                          <a:pt x="1535" y="192"/>
                          <a:pt x="1534" y="191"/>
                          <a:pt x="1533" y="187"/>
                        </a:cubicBezTo>
                        <a:cubicBezTo>
                          <a:pt x="1532" y="184"/>
                          <a:pt x="1533" y="182"/>
                          <a:pt x="1536" y="181"/>
                        </a:cubicBezTo>
                        <a:cubicBezTo>
                          <a:pt x="1540" y="179"/>
                          <a:pt x="1540" y="180"/>
                          <a:pt x="1542" y="183"/>
                        </a:cubicBezTo>
                        <a:cubicBezTo>
                          <a:pt x="1543" y="184"/>
                          <a:pt x="1541" y="185"/>
                          <a:pt x="1543" y="186"/>
                        </a:cubicBezTo>
                        <a:cubicBezTo>
                          <a:pt x="1544" y="186"/>
                          <a:pt x="1547" y="184"/>
                          <a:pt x="1548" y="184"/>
                        </a:cubicBezTo>
                        <a:cubicBezTo>
                          <a:pt x="1551" y="180"/>
                          <a:pt x="1548" y="173"/>
                          <a:pt x="1547" y="169"/>
                        </a:cubicBezTo>
                        <a:cubicBezTo>
                          <a:pt x="1545" y="163"/>
                          <a:pt x="1543" y="160"/>
                          <a:pt x="1539" y="156"/>
                        </a:cubicBezTo>
                        <a:cubicBezTo>
                          <a:pt x="1535" y="153"/>
                          <a:pt x="1530" y="150"/>
                          <a:pt x="1526" y="146"/>
                        </a:cubicBezTo>
                        <a:cubicBezTo>
                          <a:pt x="1521" y="143"/>
                          <a:pt x="1518" y="136"/>
                          <a:pt x="1512" y="137"/>
                        </a:cubicBezTo>
                        <a:cubicBezTo>
                          <a:pt x="1506" y="138"/>
                          <a:pt x="1503" y="140"/>
                          <a:pt x="1500" y="145"/>
                        </a:cubicBezTo>
                        <a:cubicBezTo>
                          <a:pt x="1495" y="150"/>
                          <a:pt x="1496" y="155"/>
                          <a:pt x="1496" y="161"/>
                        </a:cubicBezTo>
                        <a:cubicBezTo>
                          <a:pt x="1496" y="164"/>
                          <a:pt x="1496" y="166"/>
                          <a:pt x="1495" y="167"/>
                        </a:cubicBezTo>
                        <a:cubicBezTo>
                          <a:pt x="1492" y="170"/>
                          <a:pt x="1491" y="168"/>
                          <a:pt x="1490" y="172"/>
                        </a:cubicBezTo>
                        <a:cubicBezTo>
                          <a:pt x="1490" y="175"/>
                          <a:pt x="1489" y="176"/>
                          <a:pt x="1487" y="178"/>
                        </a:cubicBezTo>
                        <a:cubicBezTo>
                          <a:pt x="1486" y="180"/>
                          <a:pt x="1485" y="183"/>
                          <a:pt x="1483" y="185"/>
                        </a:cubicBezTo>
                        <a:cubicBezTo>
                          <a:pt x="1478" y="190"/>
                          <a:pt x="1472" y="182"/>
                          <a:pt x="1469" y="178"/>
                        </a:cubicBezTo>
                        <a:cubicBezTo>
                          <a:pt x="1467" y="175"/>
                          <a:pt x="1469" y="176"/>
                          <a:pt x="1470" y="174"/>
                        </a:cubicBezTo>
                        <a:cubicBezTo>
                          <a:pt x="1471" y="171"/>
                          <a:pt x="1471" y="168"/>
                          <a:pt x="1471" y="165"/>
                        </a:cubicBezTo>
                        <a:cubicBezTo>
                          <a:pt x="1471" y="164"/>
                          <a:pt x="1471" y="162"/>
                          <a:pt x="1470" y="160"/>
                        </a:cubicBezTo>
                        <a:cubicBezTo>
                          <a:pt x="1469" y="159"/>
                          <a:pt x="1469" y="159"/>
                          <a:pt x="1469" y="159"/>
                        </a:cubicBezTo>
                        <a:cubicBezTo>
                          <a:pt x="1468" y="156"/>
                          <a:pt x="1469" y="158"/>
                          <a:pt x="1471" y="155"/>
                        </a:cubicBezTo>
                        <a:cubicBezTo>
                          <a:pt x="1474" y="151"/>
                          <a:pt x="1467" y="144"/>
                          <a:pt x="1463" y="143"/>
                        </a:cubicBezTo>
                        <a:cubicBezTo>
                          <a:pt x="1460" y="141"/>
                          <a:pt x="1457" y="140"/>
                          <a:pt x="1453" y="138"/>
                        </a:cubicBezTo>
                        <a:cubicBezTo>
                          <a:pt x="1451" y="136"/>
                          <a:pt x="1445" y="135"/>
                          <a:pt x="1444" y="132"/>
                        </a:cubicBezTo>
                        <a:cubicBezTo>
                          <a:pt x="1443" y="127"/>
                          <a:pt x="1448" y="131"/>
                          <a:pt x="1449" y="131"/>
                        </a:cubicBezTo>
                        <a:cubicBezTo>
                          <a:pt x="1451" y="132"/>
                          <a:pt x="1452" y="132"/>
                          <a:pt x="1454" y="131"/>
                        </a:cubicBezTo>
                        <a:cubicBezTo>
                          <a:pt x="1457" y="130"/>
                          <a:pt x="1457" y="128"/>
                          <a:pt x="1458" y="131"/>
                        </a:cubicBezTo>
                        <a:cubicBezTo>
                          <a:pt x="1459" y="132"/>
                          <a:pt x="1457" y="134"/>
                          <a:pt x="1459" y="134"/>
                        </a:cubicBezTo>
                        <a:cubicBezTo>
                          <a:pt x="1459" y="135"/>
                          <a:pt x="1461" y="133"/>
                          <a:pt x="1462" y="133"/>
                        </a:cubicBezTo>
                        <a:cubicBezTo>
                          <a:pt x="1463" y="131"/>
                          <a:pt x="1465" y="127"/>
                          <a:pt x="1464" y="125"/>
                        </a:cubicBezTo>
                        <a:cubicBezTo>
                          <a:pt x="1462" y="123"/>
                          <a:pt x="1459" y="124"/>
                          <a:pt x="1457" y="123"/>
                        </a:cubicBezTo>
                        <a:cubicBezTo>
                          <a:pt x="1454" y="122"/>
                          <a:pt x="1453" y="121"/>
                          <a:pt x="1450" y="121"/>
                        </a:cubicBezTo>
                        <a:cubicBezTo>
                          <a:pt x="1448" y="121"/>
                          <a:pt x="1444" y="123"/>
                          <a:pt x="1443" y="123"/>
                        </a:cubicBezTo>
                        <a:cubicBezTo>
                          <a:pt x="1439" y="121"/>
                          <a:pt x="1444" y="119"/>
                          <a:pt x="1445" y="118"/>
                        </a:cubicBezTo>
                        <a:cubicBezTo>
                          <a:pt x="1447" y="117"/>
                          <a:pt x="1449" y="116"/>
                          <a:pt x="1446" y="115"/>
                        </a:cubicBezTo>
                        <a:cubicBezTo>
                          <a:pt x="1443" y="114"/>
                          <a:pt x="1440" y="118"/>
                          <a:pt x="1438" y="120"/>
                        </a:cubicBezTo>
                        <a:cubicBezTo>
                          <a:pt x="1433" y="125"/>
                          <a:pt x="1428" y="120"/>
                          <a:pt x="1423" y="117"/>
                        </a:cubicBezTo>
                        <a:cubicBezTo>
                          <a:pt x="1419" y="114"/>
                          <a:pt x="1415" y="113"/>
                          <a:pt x="1410" y="114"/>
                        </a:cubicBezTo>
                        <a:cubicBezTo>
                          <a:pt x="1408" y="115"/>
                          <a:pt x="1396" y="115"/>
                          <a:pt x="1402" y="111"/>
                        </a:cubicBezTo>
                        <a:cubicBezTo>
                          <a:pt x="1406" y="108"/>
                          <a:pt x="1411" y="105"/>
                          <a:pt x="1415" y="102"/>
                        </a:cubicBezTo>
                        <a:cubicBezTo>
                          <a:pt x="1417" y="101"/>
                          <a:pt x="1426" y="98"/>
                          <a:pt x="1425" y="95"/>
                        </a:cubicBezTo>
                        <a:cubicBezTo>
                          <a:pt x="1424" y="90"/>
                          <a:pt x="1414" y="96"/>
                          <a:pt x="1411" y="95"/>
                        </a:cubicBezTo>
                        <a:cubicBezTo>
                          <a:pt x="1406" y="93"/>
                          <a:pt x="1414" y="83"/>
                          <a:pt x="1417" y="83"/>
                        </a:cubicBezTo>
                        <a:cubicBezTo>
                          <a:pt x="1420" y="83"/>
                          <a:pt x="1422" y="85"/>
                          <a:pt x="1423" y="87"/>
                        </a:cubicBezTo>
                        <a:cubicBezTo>
                          <a:pt x="1426" y="88"/>
                          <a:pt x="1428" y="90"/>
                          <a:pt x="1431" y="90"/>
                        </a:cubicBezTo>
                        <a:cubicBezTo>
                          <a:pt x="1436" y="90"/>
                          <a:pt x="1439" y="84"/>
                          <a:pt x="1435" y="80"/>
                        </a:cubicBezTo>
                        <a:cubicBezTo>
                          <a:pt x="1433" y="78"/>
                          <a:pt x="1433" y="80"/>
                          <a:pt x="1431" y="81"/>
                        </a:cubicBezTo>
                        <a:cubicBezTo>
                          <a:pt x="1428" y="82"/>
                          <a:pt x="1427" y="80"/>
                          <a:pt x="1426" y="77"/>
                        </a:cubicBezTo>
                        <a:cubicBezTo>
                          <a:pt x="1423" y="71"/>
                          <a:pt x="1423" y="66"/>
                          <a:pt x="1416" y="64"/>
                        </a:cubicBezTo>
                        <a:cubicBezTo>
                          <a:pt x="1413" y="63"/>
                          <a:pt x="1411" y="62"/>
                          <a:pt x="1409" y="60"/>
                        </a:cubicBezTo>
                        <a:cubicBezTo>
                          <a:pt x="1407" y="58"/>
                          <a:pt x="1407" y="56"/>
                          <a:pt x="1404" y="55"/>
                        </a:cubicBezTo>
                        <a:cubicBezTo>
                          <a:pt x="1402" y="54"/>
                          <a:pt x="1398" y="54"/>
                          <a:pt x="1397" y="52"/>
                        </a:cubicBezTo>
                        <a:cubicBezTo>
                          <a:pt x="1397" y="50"/>
                          <a:pt x="1398" y="48"/>
                          <a:pt x="1399" y="46"/>
                        </a:cubicBezTo>
                        <a:cubicBezTo>
                          <a:pt x="1400" y="41"/>
                          <a:pt x="1400" y="32"/>
                          <a:pt x="1398" y="27"/>
                        </a:cubicBezTo>
                        <a:cubicBezTo>
                          <a:pt x="1396" y="25"/>
                          <a:pt x="1395" y="24"/>
                          <a:pt x="1392" y="23"/>
                        </a:cubicBezTo>
                        <a:cubicBezTo>
                          <a:pt x="1389" y="21"/>
                          <a:pt x="1386" y="18"/>
                          <a:pt x="1384" y="15"/>
                        </a:cubicBezTo>
                        <a:cubicBezTo>
                          <a:pt x="1382" y="13"/>
                          <a:pt x="1380" y="12"/>
                          <a:pt x="1379" y="11"/>
                        </a:cubicBezTo>
                        <a:cubicBezTo>
                          <a:pt x="1378" y="10"/>
                          <a:pt x="1378" y="10"/>
                          <a:pt x="1377" y="9"/>
                        </a:cubicBezTo>
                        <a:cubicBezTo>
                          <a:pt x="1376" y="8"/>
                          <a:pt x="1377" y="6"/>
                          <a:pt x="1376" y="4"/>
                        </a:cubicBezTo>
                        <a:cubicBezTo>
                          <a:pt x="1374" y="3"/>
                          <a:pt x="1371" y="4"/>
                          <a:pt x="1369" y="4"/>
                        </a:cubicBezTo>
                        <a:cubicBezTo>
                          <a:pt x="1367" y="4"/>
                          <a:pt x="1366" y="4"/>
                          <a:pt x="1364" y="5"/>
                        </a:cubicBezTo>
                        <a:cubicBezTo>
                          <a:pt x="1363" y="5"/>
                          <a:pt x="1362" y="7"/>
                          <a:pt x="1361" y="8"/>
                        </a:cubicBezTo>
                        <a:cubicBezTo>
                          <a:pt x="1357" y="9"/>
                          <a:pt x="1357" y="5"/>
                          <a:pt x="1355" y="4"/>
                        </a:cubicBezTo>
                        <a:cubicBezTo>
                          <a:pt x="1354" y="3"/>
                          <a:pt x="1352" y="3"/>
                          <a:pt x="1351" y="2"/>
                        </a:cubicBezTo>
                        <a:cubicBezTo>
                          <a:pt x="1350" y="2"/>
                          <a:pt x="1349" y="1"/>
                          <a:pt x="1348" y="1"/>
                        </a:cubicBezTo>
                        <a:cubicBezTo>
                          <a:pt x="1346" y="0"/>
                          <a:pt x="1340" y="0"/>
                          <a:pt x="1338" y="1"/>
                        </a:cubicBezTo>
                        <a:cubicBezTo>
                          <a:pt x="1335" y="2"/>
                          <a:pt x="1334" y="5"/>
                          <a:pt x="1332" y="6"/>
                        </a:cubicBezTo>
                        <a:cubicBezTo>
                          <a:pt x="1329" y="9"/>
                          <a:pt x="1317" y="9"/>
                          <a:pt x="1316" y="13"/>
                        </a:cubicBezTo>
                        <a:cubicBezTo>
                          <a:pt x="1315" y="20"/>
                          <a:pt x="1329" y="13"/>
                          <a:pt x="1330" y="18"/>
                        </a:cubicBezTo>
                        <a:cubicBezTo>
                          <a:pt x="1330" y="19"/>
                          <a:pt x="1328" y="20"/>
                          <a:pt x="1328" y="21"/>
                        </a:cubicBezTo>
                        <a:cubicBezTo>
                          <a:pt x="1327" y="23"/>
                          <a:pt x="1328" y="24"/>
                          <a:pt x="1328" y="26"/>
                        </a:cubicBezTo>
                        <a:cubicBezTo>
                          <a:pt x="1327" y="28"/>
                          <a:pt x="1326" y="29"/>
                          <a:pt x="1324" y="30"/>
                        </a:cubicBezTo>
                        <a:cubicBezTo>
                          <a:pt x="1317" y="33"/>
                          <a:pt x="1314" y="24"/>
                          <a:pt x="1307" y="24"/>
                        </a:cubicBezTo>
                        <a:cubicBezTo>
                          <a:pt x="1305" y="24"/>
                          <a:pt x="1303" y="26"/>
                          <a:pt x="1301" y="27"/>
                        </a:cubicBezTo>
                        <a:cubicBezTo>
                          <a:pt x="1298" y="29"/>
                          <a:pt x="1299" y="30"/>
                          <a:pt x="1300" y="33"/>
                        </a:cubicBezTo>
                        <a:cubicBezTo>
                          <a:pt x="1300" y="35"/>
                          <a:pt x="1299" y="36"/>
                          <a:pt x="1299" y="37"/>
                        </a:cubicBezTo>
                        <a:cubicBezTo>
                          <a:pt x="1299" y="38"/>
                          <a:pt x="1301" y="39"/>
                          <a:pt x="1302" y="40"/>
                        </a:cubicBezTo>
                        <a:cubicBezTo>
                          <a:pt x="1302" y="42"/>
                          <a:pt x="1301" y="45"/>
                          <a:pt x="1299" y="47"/>
                        </a:cubicBezTo>
                        <a:cubicBezTo>
                          <a:pt x="1296" y="52"/>
                          <a:pt x="1296" y="55"/>
                          <a:pt x="1301" y="60"/>
                        </a:cubicBezTo>
                        <a:cubicBezTo>
                          <a:pt x="1303" y="61"/>
                          <a:pt x="1305" y="63"/>
                          <a:pt x="1308" y="63"/>
                        </a:cubicBezTo>
                        <a:cubicBezTo>
                          <a:pt x="1310" y="62"/>
                          <a:pt x="1312" y="59"/>
                          <a:pt x="1314" y="59"/>
                        </a:cubicBezTo>
                        <a:cubicBezTo>
                          <a:pt x="1319" y="59"/>
                          <a:pt x="1307" y="69"/>
                          <a:pt x="1306" y="70"/>
                        </a:cubicBezTo>
                        <a:cubicBezTo>
                          <a:pt x="1301" y="75"/>
                          <a:pt x="1297" y="79"/>
                          <a:pt x="1298" y="87"/>
                        </a:cubicBezTo>
                        <a:cubicBezTo>
                          <a:pt x="1298" y="92"/>
                          <a:pt x="1302" y="94"/>
                          <a:pt x="1306" y="98"/>
                        </a:cubicBezTo>
                        <a:cubicBezTo>
                          <a:pt x="1307" y="98"/>
                          <a:pt x="1308" y="98"/>
                          <a:pt x="1308" y="100"/>
                        </a:cubicBezTo>
                        <a:cubicBezTo>
                          <a:pt x="1309" y="101"/>
                          <a:pt x="1307" y="102"/>
                          <a:pt x="1308" y="104"/>
                        </a:cubicBezTo>
                        <a:cubicBezTo>
                          <a:pt x="1309" y="106"/>
                          <a:pt x="1313" y="107"/>
                          <a:pt x="1316" y="107"/>
                        </a:cubicBezTo>
                        <a:cubicBezTo>
                          <a:pt x="1321" y="108"/>
                          <a:pt x="1325" y="107"/>
                          <a:pt x="1329" y="110"/>
                        </a:cubicBezTo>
                        <a:cubicBezTo>
                          <a:pt x="1331" y="112"/>
                          <a:pt x="1333" y="114"/>
                          <a:pt x="1336" y="114"/>
                        </a:cubicBezTo>
                        <a:cubicBezTo>
                          <a:pt x="1338" y="115"/>
                          <a:pt x="1342" y="114"/>
                          <a:pt x="1345" y="114"/>
                        </a:cubicBezTo>
                        <a:cubicBezTo>
                          <a:pt x="1350" y="113"/>
                          <a:pt x="1352" y="111"/>
                          <a:pt x="1356" y="116"/>
                        </a:cubicBezTo>
                        <a:cubicBezTo>
                          <a:pt x="1359" y="120"/>
                          <a:pt x="1360" y="125"/>
                          <a:pt x="1366" y="125"/>
                        </a:cubicBezTo>
                        <a:cubicBezTo>
                          <a:pt x="1369" y="124"/>
                          <a:pt x="1372" y="124"/>
                          <a:pt x="1374" y="123"/>
                        </a:cubicBezTo>
                        <a:cubicBezTo>
                          <a:pt x="1377" y="122"/>
                          <a:pt x="1379" y="120"/>
                          <a:pt x="1382" y="121"/>
                        </a:cubicBezTo>
                        <a:cubicBezTo>
                          <a:pt x="1385" y="122"/>
                          <a:pt x="1384" y="124"/>
                          <a:pt x="1385" y="127"/>
                        </a:cubicBezTo>
                        <a:cubicBezTo>
                          <a:pt x="1386" y="130"/>
                          <a:pt x="1389" y="129"/>
                          <a:pt x="1388" y="132"/>
                        </a:cubicBezTo>
                        <a:cubicBezTo>
                          <a:pt x="1387" y="133"/>
                          <a:pt x="1381" y="136"/>
                          <a:pt x="1380" y="137"/>
                        </a:cubicBezTo>
                        <a:cubicBezTo>
                          <a:pt x="1378" y="139"/>
                          <a:pt x="1374" y="141"/>
                          <a:pt x="1371" y="139"/>
                        </a:cubicBezTo>
                        <a:cubicBezTo>
                          <a:pt x="1369" y="138"/>
                          <a:pt x="1369" y="136"/>
                          <a:pt x="1367" y="135"/>
                        </a:cubicBezTo>
                        <a:cubicBezTo>
                          <a:pt x="1364" y="134"/>
                          <a:pt x="1361" y="134"/>
                          <a:pt x="1361" y="137"/>
                        </a:cubicBezTo>
                        <a:cubicBezTo>
                          <a:pt x="1360" y="141"/>
                          <a:pt x="1361" y="142"/>
                          <a:pt x="1358" y="145"/>
                        </a:cubicBezTo>
                        <a:cubicBezTo>
                          <a:pt x="1356" y="148"/>
                          <a:pt x="1354" y="149"/>
                          <a:pt x="1353" y="152"/>
                        </a:cubicBezTo>
                        <a:cubicBezTo>
                          <a:pt x="1352" y="154"/>
                          <a:pt x="1352" y="159"/>
                          <a:pt x="1353" y="160"/>
                        </a:cubicBezTo>
                        <a:cubicBezTo>
                          <a:pt x="1355" y="162"/>
                          <a:pt x="1359" y="161"/>
                          <a:pt x="1361" y="160"/>
                        </a:cubicBezTo>
                        <a:cubicBezTo>
                          <a:pt x="1363" y="160"/>
                          <a:pt x="1366" y="160"/>
                          <a:pt x="1368" y="159"/>
                        </a:cubicBezTo>
                        <a:cubicBezTo>
                          <a:pt x="1370" y="158"/>
                          <a:pt x="1369" y="157"/>
                          <a:pt x="1368" y="155"/>
                        </a:cubicBezTo>
                        <a:cubicBezTo>
                          <a:pt x="1367" y="153"/>
                          <a:pt x="1366" y="151"/>
                          <a:pt x="1369" y="148"/>
                        </a:cubicBezTo>
                        <a:cubicBezTo>
                          <a:pt x="1372" y="146"/>
                          <a:pt x="1374" y="148"/>
                          <a:pt x="1376" y="149"/>
                        </a:cubicBezTo>
                        <a:cubicBezTo>
                          <a:pt x="1378" y="151"/>
                          <a:pt x="1379" y="150"/>
                          <a:pt x="1379" y="154"/>
                        </a:cubicBezTo>
                        <a:cubicBezTo>
                          <a:pt x="1379" y="156"/>
                          <a:pt x="1379" y="158"/>
                          <a:pt x="1379" y="160"/>
                        </a:cubicBezTo>
                        <a:cubicBezTo>
                          <a:pt x="1379" y="163"/>
                          <a:pt x="1381" y="167"/>
                          <a:pt x="1383" y="168"/>
                        </a:cubicBezTo>
                        <a:cubicBezTo>
                          <a:pt x="1385" y="169"/>
                          <a:pt x="1389" y="167"/>
                          <a:pt x="1388" y="169"/>
                        </a:cubicBezTo>
                        <a:cubicBezTo>
                          <a:pt x="1388" y="172"/>
                          <a:pt x="1377" y="176"/>
                          <a:pt x="1375" y="178"/>
                        </a:cubicBezTo>
                        <a:cubicBezTo>
                          <a:pt x="1367" y="182"/>
                          <a:pt x="1362" y="186"/>
                          <a:pt x="1356" y="191"/>
                        </a:cubicBezTo>
                        <a:cubicBezTo>
                          <a:pt x="1351" y="197"/>
                          <a:pt x="1347" y="197"/>
                          <a:pt x="1339" y="197"/>
                        </a:cubicBezTo>
                        <a:cubicBezTo>
                          <a:pt x="1332" y="197"/>
                          <a:pt x="1327" y="199"/>
                          <a:pt x="1324" y="206"/>
                        </a:cubicBezTo>
                        <a:cubicBezTo>
                          <a:pt x="1321" y="212"/>
                          <a:pt x="1325" y="215"/>
                          <a:pt x="1329" y="218"/>
                        </a:cubicBezTo>
                        <a:cubicBezTo>
                          <a:pt x="1333" y="223"/>
                          <a:pt x="1333" y="227"/>
                          <a:pt x="1333" y="233"/>
                        </a:cubicBezTo>
                        <a:cubicBezTo>
                          <a:pt x="1333" y="236"/>
                          <a:pt x="1334" y="245"/>
                          <a:pt x="1330" y="247"/>
                        </a:cubicBezTo>
                        <a:cubicBezTo>
                          <a:pt x="1327" y="248"/>
                          <a:pt x="1327" y="244"/>
                          <a:pt x="1325" y="243"/>
                        </a:cubicBezTo>
                        <a:cubicBezTo>
                          <a:pt x="1323" y="240"/>
                          <a:pt x="1322" y="241"/>
                          <a:pt x="1318" y="240"/>
                        </a:cubicBezTo>
                        <a:cubicBezTo>
                          <a:pt x="1311" y="239"/>
                          <a:pt x="1320" y="236"/>
                          <a:pt x="1320" y="233"/>
                        </a:cubicBezTo>
                        <a:cubicBezTo>
                          <a:pt x="1320" y="229"/>
                          <a:pt x="1311" y="236"/>
                          <a:pt x="1310" y="237"/>
                        </a:cubicBezTo>
                        <a:cubicBezTo>
                          <a:pt x="1309" y="239"/>
                          <a:pt x="1308" y="240"/>
                          <a:pt x="1305" y="239"/>
                        </a:cubicBezTo>
                        <a:cubicBezTo>
                          <a:pt x="1303" y="238"/>
                          <a:pt x="1302" y="236"/>
                          <a:pt x="1303" y="233"/>
                        </a:cubicBezTo>
                        <a:cubicBezTo>
                          <a:pt x="1304" y="232"/>
                          <a:pt x="1306" y="230"/>
                          <a:pt x="1305" y="228"/>
                        </a:cubicBezTo>
                        <a:cubicBezTo>
                          <a:pt x="1303" y="226"/>
                          <a:pt x="1298" y="230"/>
                          <a:pt x="1297" y="226"/>
                        </a:cubicBezTo>
                        <a:cubicBezTo>
                          <a:pt x="1296" y="224"/>
                          <a:pt x="1298" y="219"/>
                          <a:pt x="1299" y="217"/>
                        </a:cubicBezTo>
                        <a:cubicBezTo>
                          <a:pt x="1300" y="214"/>
                          <a:pt x="1302" y="215"/>
                          <a:pt x="1304" y="214"/>
                        </a:cubicBezTo>
                        <a:cubicBezTo>
                          <a:pt x="1306" y="212"/>
                          <a:pt x="1304" y="210"/>
                          <a:pt x="1304" y="207"/>
                        </a:cubicBezTo>
                        <a:cubicBezTo>
                          <a:pt x="1305" y="205"/>
                          <a:pt x="1306" y="202"/>
                          <a:pt x="1307" y="200"/>
                        </a:cubicBezTo>
                        <a:cubicBezTo>
                          <a:pt x="1309" y="197"/>
                          <a:pt x="1315" y="189"/>
                          <a:pt x="1309" y="190"/>
                        </a:cubicBezTo>
                        <a:cubicBezTo>
                          <a:pt x="1303" y="191"/>
                          <a:pt x="1301" y="198"/>
                          <a:pt x="1297" y="199"/>
                        </a:cubicBezTo>
                        <a:cubicBezTo>
                          <a:pt x="1295" y="200"/>
                          <a:pt x="1291" y="200"/>
                          <a:pt x="1290" y="198"/>
                        </a:cubicBezTo>
                        <a:cubicBezTo>
                          <a:pt x="1288" y="196"/>
                          <a:pt x="1290" y="196"/>
                          <a:pt x="1291" y="194"/>
                        </a:cubicBezTo>
                        <a:cubicBezTo>
                          <a:pt x="1293" y="192"/>
                          <a:pt x="1293" y="190"/>
                          <a:pt x="1291" y="188"/>
                        </a:cubicBezTo>
                        <a:cubicBezTo>
                          <a:pt x="1288" y="186"/>
                          <a:pt x="1284" y="189"/>
                          <a:pt x="1281" y="187"/>
                        </a:cubicBezTo>
                        <a:cubicBezTo>
                          <a:pt x="1277" y="185"/>
                          <a:pt x="1282" y="184"/>
                          <a:pt x="1281" y="181"/>
                        </a:cubicBezTo>
                        <a:cubicBezTo>
                          <a:pt x="1281" y="179"/>
                          <a:pt x="1277" y="179"/>
                          <a:pt x="1275" y="179"/>
                        </a:cubicBezTo>
                        <a:cubicBezTo>
                          <a:pt x="1272" y="179"/>
                          <a:pt x="1269" y="179"/>
                          <a:pt x="1266" y="178"/>
                        </a:cubicBezTo>
                        <a:cubicBezTo>
                          <a:pt x="1264" y="178"/>
                          <a:pt x="1259" y="174"/>
                          <a:pt x="1258" y="175"/>
                        </a:cubicBezTo>
                        <a:cubicBezTo>
                          <a:pt x="1256" y="176"/>
                          <a:pt x="1259" y="178"/>
                          <a:pt x="1259" y="179"/>
                        </a:cubicBezTo>
                        <a:cubicBezTo>
                          <a:pt x="1260" y="182"/>
                          <a:pt x="1258" y="182"/>
                          <a:pt x="1256" y="183"/>
                        </a:cubicBezTo>
                        <a:cubicBezTo>
                          <a:pt x="1253" y="185"/>
                          <a:pt x="1250" y="185"/>
                          <a:pt x="1246" y="185"/>
                        </a:cubicBezTo>
                        <a:cubicBezTo>
                          <a:pt x="1245" y="185"/>
                          <a:pt x="1238" y="183"/>
                          <a:pt x="1237" y="185"/>
                        </a:cubicBezTo>
                        <a:cubicBezTo>
                          <a:pt x="1236" y="188"/>
                          <a:pt x="1240" y="188"/>
                          <a:pt x="1242" y="189"/>
                        </a:cubicBezTo>
                        <a:cubicBezTo>
                          <a:pt x="1244" y="190"/>
                          <a:pt x="1245" y="192"/>
                          <a:pt x="1245" y="195"/>
                        </a:cubicBezTo>
                        <a:cubicBezTo>
                          <a:pt x="1245" y="200"/>
                          <a:pt x="1248" y="202"/>
                          <a:pt x="1253" y="202"/>
                        </a:cubicBezTo>
                        <a:cubicBezTo>
                          <a:pt x="1257" y="201"/>
                          <a:pt x="1262" y="197"/>
                          <a:pt x="1266" y="199"/>
                        </a:cubicBezTo>
                        <a:cubicBezTo>
                          <a:pt x="1268" y="200"/>
                          <a:pt x="1269" y="203"/>
                          <a:pt x="1271" y="204"/>
                        </a:cubicBezTo>
                        <a:cubicBezTo>
                          <a:pt x="1273" y="205"/>
                          <a:pt x="1276" y="203"/>
                          <a:pt x="1277" y="205"/>
                        </a:cubicBezTo>
                        <a:cubicBezTo>
                          <a:pt x="1279" y="206"/>
                          <a:pt x="1279" y="211"/>
                          <a:pt x="1279" y="212"/>
                        </a:cubicBezTo>
                        <a:cubicBezTo>
                          <a:pt x="1280" y="215"/>
                          <a:pt x="1280" y="216"/>
                          <a:pt x="1277" y="218"/>
                        </a:cubicBezTo>
                        <a:cubicBezTo>
                          <a:pt x="1271" y="221"/>
                          <a:pt x="1263" y="220"/>
                          <a:pt x="1257" y="217"/>
                        </a:cubicBezTo>
                        <a:cubicBezTo>
                          <a:pt x="1252" y="215"/>
                          <a:pt x="1246" y="210"/>
                          <a:pt x="1243" y="205"/>
                        </a:cubicBezTo>
                        <a:cubicBezTo>
                          <a:pt x="1241" y="203"/>
                          <a:pt x="1240" y="200"/>
                          <a:pt x="1237" y="199"/>
                        </a:cubicBezTo>
                        <a:cubicBezTo>
                          <a:pt x="1233" y="198"/>
                          <a:pt x="1232" y="201"/>
                          <a:pt x="1233" y="204"/>
                        </a:cubicBezTo>
                        <a:cubicBezTo>
                          <a:pt x="1234" y="206"/>
                          <a:pt x="1235" y="204"/>
                          <a:pt x="1234" y="207"/>
                        </a:cubicBezTo>
                        <a:cubicBezTo>
                          <a:pt x="1233" y="209"/>
                          <a:pt x="1230" y="212"/>
                          <a:pt x="1228" y="213"/>
                        </a:cubicBezTo>
                        <a:cubicBezTo>
                          <a:pt x="1223" y="216"/>
                          <a:pt x="1216" y="213"/>
                          <a:pt x="1211" y="212"/>
                        </a:cubicBezTo>
                        <a:cubicBezTo>
                          <a:pt x="1205" y="211"/>
                          <a:pt x="1200" y="209"/>
                          <a:pt x="1194" y="209"/>
                        </a:cubicBezTo>
                        <a:cubicBezTo>
                          <a:pt x="1189" y="208"/>
                          <a:pt x="1183" y="209"/>
                          <a:pt x="1178" y="210"/>
                        </a:cubicBezTo>
                        <a:cubicBezTo>
                          <a:pt x="1166" y="212"/>
                          <a:pt x="1155" y="216"/>
                          <a:pt x="1142" y="216"/>
                        </a:cubicBezTo>
                        <a:cubicBezTo>
                          <a:pt x="1136" y="216"/>
                          <a:pt x="1129" y="218"/>
                          <a:pt x="1124" y="214"/>
                        </a:cubicBezTo>
                        <a:cubicBezTo>
                          <a:pt x="1122" y="212"/>
                          <a:pt x="1121" y="211"/>
                          <a:pt x="1119" y="210"/>
                        </a:cubicBezTo>
                        <a:cubicBezTo>
                          <a:pt x="1116" y="208"/>
                          <a:pt x="1113" y="207"/>
                          <a:pt x="1110" y="205"/>
                        </a:cubicBezTo>
                        <a:cubicBezTo>
                          <a:pt x="1106" y="203"/>
                          <a:pt x="1102" y="199"/>
                          <a:pt x="1097" y="199"/>
                        </a:cubicBezTo>
                        <a:cubicBezTo>
                          <a:pt x="1090" y="198"/>
                          <a:pt x="1083" y="200"/>
                          <a:pt x="1076" y="199"/>
                        </a:cubicBezTo>
                        <a:cubicBezTo>
                          <a:pt x="1072" y="198"/>
                          <a:pt x="1064" y="199"/>
                          <a:pt x="1061" y="196"/>
                        </a:cubicBezTo>
                        <a:cubicBezTo>
                          <a:pt x="1059" y="194"/>
                          <a:pt x="1061" y="191"/>
                          <a:pt x="1059" y="189"/>
                        </a:cubicBezTo>
                        <a:cubicBezTo>
                          <a:pt x="1057" y="186"/>
                          <a:pt x="1053" y="188"/>
                          <a:pt x="1051" y="188"/>
                        </a:cubicBezTo>
                        <a:cubicBezTo>
                          <a:pt x="1047" y="187"/>
                          <a:pt x="1046" y="185"/>
                          <a:pt x="1044" y="183"/>
                        </a:cubicBezTo>
                        <a:cubicBezTo>
                          <a:pt x="1042" y="182"/>
                          <a:pt x="1039" y="181"/>
                          <a:pt x="1037" y="180"/>
                        </a:cubicBezTo>
                        <a:cubicBezTo>
                          <a:pt x="1034" y="179"/>
                          <a:pt x="1033" y="178"/>
                          <a:pt x="1035" y="176"/>
                        </a:cubicBezTo>
                        <a:cubicBezTo>
                          <a:pt x="1037" y="173"/>
                          <a:pt x="1037" y="173"/>
                          <a:pt x="1035" y="171"/>
                        </a:cubicBezTo>
                        <a:cubicBezTo>
                          <a:pt x="1035" y="169"/>
                          <a:pt x="1033" y="169"/>
                          <a:pt x="1033" y="168"/>
                        </a:cubicBezTo>
                        <a:cubicBezTo>
                          <a:pt x="1032" y="166"/>
                          <a:pt x="1033" y="165"/>
                          <a:pt x="1033" y="164"/>
                        </a:cubicBezTo>
                        <a:cubicBezTo>
                          <a:pt x="1033" y="162"/>
                          <a:pt x="1032" y="162"/>
                          <a:pt x="1029" y="161"/>
                        </a:cubicBezTo>
                        <a:cubicBezTo>
                          <a:pt x="1027" y="160"/>
                          <a:pt x="1025" y="159"/>
                          <a:pt x="1024" y="157"/>
                        </a:cubicBezTo>
                        <a:cubicBezTo>
                          <a:pt x="1021" y="155"/>
                          <a:pt x="1020" y="153"/>
                          <a:pt x="1017" y="153"/>
                        </a:cubicBezTo>
                        <a:cubicBezTo>
                          <a:pt x="1012" y="153"/>
                          <a:pt x="1005" y="155"/>
                          <a:pt x="1000" y="156"/>
                        </a:cubicBezTo>
                        <a:cubicBezTo>
                          <a:pt x="994" y="157"/>
                          <a:pt x="988" y="159"/>
                          <a:pt x="982" y="162"/>
                        </a:cubicBezTo>
                        <a:cubicBezTo>
                          <a:pt x="977" y="164"/>
                          <a:pt x="971" y="165"/>
                          <a:pt x="965" y="166"/>
                        </a:cubicBezTo>
                        <a:cubicBezTo>
                          <a:pt x="958" y="166"/>
                          <a:pt x="953" y="167"/>
                          <a:pt x="948" y="173"/>
                        </a:cubicBezTo>
                        <a:cubicBezTo>
                          <a:pt x="947" y="175"/>
                          <a:pt x="936" y="183"/>
                          <a:pt x="942" y="184"/>
                        </a:cubicBezTo>
                        <a:cubicBezTo>
                          <a:pt x="944" y="185"/>
                          <a:pt x="946" y="182"/>
                          <a:pt x="949" y="184"/>
                        </a:cubicBezTo>
                        <a:cubicBezTo>
                          <a:pt x="951" y="185"/>
                          <a:pt x="951" y="187"/>
                          <a:pt x="954" y="188"/>
                        </a:cubicBezTo>
                        <a:cubicBezTo>
                          <a:pt x="956" y="188"/>
                          <a:pt x="963" y="190"/>
                          <a:pt x="964" y="189"/>
                        </a:cubicBezTo>
                        <a:cubicBezTo>
                          <a:pt x="966" y="187"/>
                          <a:pt x="964" y="185"/>
                          <a:pt x="965" y="184"/>
                        </a:cubicBezTo>
                        <a:cubicBezTo>
                          <a:pt x="968" y="178"/>
                          <a:pt x="976" y="183"/>
                          <a:pt x="980" y="184"/>
                        </a:cubicBezTo>
                        <a:cubicBezTo>
                          <a:pt x="982" y="185"/>
                          <a:pt x="985" y="185"/>
                          <a:pt x="987" y="184"/>
                        </a:cubicBezTo>
                        <a:cubicBezTo>
                          <a:pt x="990" y="182"/>
                          <a:pt x="991" y="179"/>
                          <a:pt x="993" y="178"/>
                        </a:cubicBezTo>
                        <a:cubicBezTo>
                          <a:pt x="995" y="177"/>
                          <a:pt x="998" y="177"/>
                          <a:pt x="999" y="178"/>
                        </a:cubicBezTo>
                        <a:cubicBezTo>
                          <a:pt x="1002" y="180"/>
                          <a:pt x="1002" y="182"/>
                          <a:pt x="1003" y="179"/>
                        </a:cubicBezTo>
                        <a:cubicBezTo>
                          <a:pt x="1004" y="176"/>
                          <a:pt x="1002" y="173"/>
                          <a:pt x="1004" y="171"/>
                        </a:cubicBezTo>
                        <a:cubicBezTo>
                          <a:pt x="1006" y="171"/>
                          <a:pt x="1009" y="171"/>
                          <a:pt x="1010" y="171"/>
                        </a:cubicBezTo>
                        <a:cubicBezTo>
                          <a:pt x="1013" y="170"/>
                          <a:pt x="1015" y="170"/>
                          <a:pt x="1017" y="169"/>
                        </a:cubicBezTo>
                        <a:cubicBezTo>
                          <a:pt x="1020" y="168"/>
                          <a:pt x="1023" y="166"/>
                          <a:pt x="1026" y="167"/>
                        </a:cubicBezTo>
                        <a:cubicBezTo>
                          <a:pt x="1030" y="167"/>
                          <a:pt x="1029" y="167"/>
                          <a:pt x="1028" y="170"/>
                        </a:cubicBezTo>
                        <a:cubicBezTo>
                          <a:pt x="1028" y="172"/>
                          <a:pt x="1028" y="175"/>
                          <a:pt x="1027" y="176"/>
                        </a:cubicBezTo>
                        <a:cubicBezTo>
                          <a:pt x="1026" y="180"/>
                          <a:pt x="1021" y="179"/>
                          <a:pt x="1018" y="180"/>
                        </a:cubicBezTo>
                        <a:cubicBezTo>
                          <a:pt x="1015" y="180"/>
                          <a:pt x="1011" y="183"/>
                          <a:pt x="1009" y="185"/>
                        </a:cubicBezTo>
                        <a:cubicBezTo>
                          <a:pt x="1007" y="187"/>
                          <a:pt x="1009" y="189"/>
                          <a:pt x="1008" y="191"/>
                        </a:cubicBezTo>
                        <a:cubicBezTo>
                          <a:pt x="1006" y="193"/>
                          <a:pt x="1002" y="190"/>
                          <a:pt x="1000" y="190"/>
                        </a:cubicBezTo>
                        <a:cubicBezTo>
                          <a:pt x="994" y="188"/>
                          <a:pt x="989" y="193"/>
                          <a:pt x="983" y="195"/>
                        </a:cubicBezTo>
                        <a:cubicBezTo>
                          <a:pt x="980" y="195"/>
                          <a:pt x="977" y="196"/>
                          <a:pt x="974" y="198"/>
                        </a:cubicBezTo>
                        <a:cubicBezTo>
                          <a:pt x="973" y="199"/>
                          <a:pt x="973" y="200"/>
                          <a:pt x="972" y="202"/>
                        </a:cubicBezTo>
                        <a:cubicBezTo>
                          <a:pt x="970" y="207"/>
                          <a:pt x="965" y="207"/>
                          <a:pt x="963" y="211"/>
                        </a:cubicBezTo>
                        <a:cubicBezTo>
                          <a:pt x="961" y="216"/>
                          <a:pt x="970" y="218"/>
                          <a:pt x="973" y="222"/>
                        </a:cubicBezTo>
                        <a:cubicBezTo>
                          <a:pt x="973" y="223"/>
                          <a:pt x="974" y="224"/>
                          <a:pt x="974" y="225"/>
                        </a:cubicBezTo>
                        <a:cubicBezTo>
                          <a:pt x="974" y="226"/>
                          <a:pt x="973" y="226"/>
                          <a:pt x="972" y="227"/>
                        </a:cubicBezTo>
                        <a:cubicBezTo>
                          <a:pt x="971" y="230"/>
                          <a:pt x="972" y="231"/>
                          <a:pt x="974" y="234"/>
                        </a:cubicBezTo>
                        <a:cubicBezTo>
                          <a:pt x="975" y="236"/>
                          <a:pt x="977" y="238"/>
                          <a:pt x="980" y="239"/>
                        </a:cubicBezTo>
                        <a:cubicBezTo>
                          <a:pt x="983" y="241"/>
                          <a:pt x="986" y="241"/>
                          <a:pt x="983" y="244"/>
                        </a:cubicBezTo>
                        <a:cubicBezTo>
                          <a:pt x="981" y="247"/>
                          <a:pt x="981" y="246"/>
                          <a:pt x="983" y="250"/>
                        </a:cubicBezTo>
                        <a:cubicBezTo>
                          <a:pt x="984" y="252"/>
                          <a:pt x="986" y="252"/>
                          <a:pt x="988" y="254"/>
                        </a:cubicBezTo>
                        <a:cubicBezTo>
                          <a:pt x="990" y="257"/>
                          <a:pt x="989" y="258"/>
                          <a:pt x="986" y="258"/>
                        </a:cubicBezTo>
                        <a:cubicBezTo>
                          <a:pt x="983" y="258"/>
                          <a:pt x="982" y="255"/>
                          <a:pt x="979" y="256"/>
                        </a:cubicBezTo>
                        <a:cubicBezTo>
                          <a:pt x="979" y="256"/>
                          <a:pt x="979" y="258"/>
                          <a:pt x="978" y="258"/>
                        </a:cubicBezTo>
                        <a:cubicBezTo>
                          <a:pt x="977" y="259"/>
                          <a:pt x="976" y="258"/>
                          <a:pt x="975" y="257"/>
                        </a:cubicBezTo>
                        <a:cubicBezTo>
                          <a:pt x="972" y="256"/>
                          <a:pt x="973" y="255"/>
                          <a:pt x="974" y="252"/>
                        </a:cubicBezTo>
                        <a:cubicBezTo>
                          <a:pt x="974" y="250"/>
                          <a:pt x="974" y="246"/>
                          <a:pt x="971" y="246"/>
                        </a:cubicBezTo>
                        <a:cubicBezTo>
                          <a:pt x="969" y="246"/>
                          <a:pt x="969" y="250"/>
                          <a:pt x="969" y="252"/>
                        </a:cubicBezTo>
                        <a:cubicBezTo>
                          <a:pt x="969" y="255"/>
                          <a:pt x="969" y="258"/>
                          <a:pt x="969" y="260"/>
                        </a:cubicBezTo>
                        <a:cubicBezTo>
                          <a:pt x="970" y="263"/>
                          <a:pt x="972" y="264"/>
                          <a:pt x="973" y="266"/>
                        </a:cubicBezTo>
                        <a:cubicBezTo>
                          <a:pt x="974" y="266"/>
                          <a:pt x="982" y="278"/>
                          <a:pt x="980" y="278"/>
                        </a:cubicBezTo>
                        <a:cubicBezTo>
                          <a:pt x="977" y="280"/>
                          <a:pt x="970" y="267"/>
                          <a:pt x="968" y="266"/>
                        </a:cubicBezTo>
                        <a:cubicBezTo>
                          <a:pt x="965" y="264"/>
                          <a:pt x="964" y="264"/>
                          <a:pt x="963" y="261"/>
                        </a:cubicBezTo>
                        <a:cubicBezTo>
                          <a:pt x="961" y="259"/>
                          <a:pt x="962" y="259"/>
                          <a:pt x="959" y="258"/>
                        </a:cubicBezTo>
                        <a:cubicBezTo>
                          <a:pt x="957" y="258"/>
                          <a:pt x="956" y="258"/>
                          <a:pt x="956" y="255"/>
                        </a:cubicBezTo>
                        <a:cubicBezTo>
                          <a:pt x="956" y="254"/>
                          <a:pt x="957" y="253"/>
                          <a:pt x="955" y="251"/>
                        </a:cubicBezTo>
                        <a:cubicBezTo>
                          <a:pt x="954" y="250"/>
                          <a:pt x="951" y="250"/>
                          <a:pt x="950" y="249"/>
                        </a:cubicBezTo>
                        <a:cubicBezTo>
                          <a:pt x="948" y="248"/>
                          <a:pt x="942" y="244"/>
                          <a:pt x="943" y="242"/>
                        </a:cubicBezTo>
                        <a:cubicBezTo>
                          <a:pt x="944" y="237"/>
                          <a:pt x="955" y="246"/>
                          <a:pt x="958" y="246"/>
                        </a:cubicBezTo>
                        <a:cubicBezTo>
                          <a:pt x="962" y="246"/>
                          <a:pt x="963" y="244"/>
                          <a:pt x="962" y="240"/>
                        </a:cubicBezTo>
                        <a:cubicBezTo>
                          <a:pt x="961" y="235"/>
                          <a:pt x="957" y="233"/>
                          <a:pt x="952" y="233"/>
                        </a:cubicBezTo>
                        <a:cubicBezTo>
                          <a:pt x="951" y="232"/>
                          <a:pt x="948" y="232"/>
                          <a:pt x="946" y="231"/>
                        </a:cubicBezTo>
                        <a:cubicBezTo>
                          <a:pt x="945" y="229"/>
                          <a:pt x="946" y="228"/>
                          <a:pt x="946" y="227"/>
                        </a:cubicBezTo>
                        <a:cubicBezTo>
                          <a:pt x="945" y="225"/>
                          <a:pt x="943" y="219"/>
                          <a:pt x="940" y="220"/>
                        </a:cubicBezTo>
                        <a:cubicBezTo>
                          <a:pt x="937" y="221"/>
                          <a:pt x="939" y="236"/>
                          <a:pt x="933" y="229"/>
                        </a:cubicBezTo>
                        <a:cubicBezTo>
                          <a:pt x="930" y="225"/>
                          <a:pt x="934" y="222"/>
                          <a:pt x="932" y="218"/>
                        </a:cubicBezTo>
                        <a:cubicBezTo>
                          <a:pt x="930" y="214"/>
                          <a:pt x="926" y="213"/>
                          <a:pt x="922" y="214"/>
                        </a:cubicBezTo>
                        <a:cubicBezTo>
                          <a:pt x="918" y="214"/>
                          <a:pt x="915" y="214"/>
                          <a:pt x="912" y="212"/>
                        </a:cubicBezTo>
                        <a:cubicBezTo>
                          <a:pt x="909" y="209"/>
                          <a:pt x="909" y="208"/>
                          <a:pt x="904" y="208"/>
                        </a:cubicBezTo>
                        <a:cubicBezTo>
                          <a:pt x="897" y="208"/>
                          <a:pt x="890" y="210"/>
                          <a:pt x="883" y="210"/>
                        </a:cubicBezTo>
                        <a:cubicBezTo>
                          <a:pt x="873" y="210"/>
                          <a:pt x="863" y="212"/>
                          <a:pt x="853" y="212"/>
                        </a:cubicBezTo>
                        <a:cubicBezTo>
                          <a:pt x="847" y="213"/>
                          <a:pt x="842" y="213"/>
                          <a:pt x="836" y="214"/>
                        </a:cubicBezTo>
                        <a:cubicBezTo>
                          <a:pt x="828" y="216"/>
                          <a:pt x="820" y="216"/>
                          <a:pt x="812" y="215"/>
                        </a:cubicBezTo>
                        <a:cubicBezTo>
                          <a:pt x="802" y="215"/>
                          <a:pt x="793" y="213"/>
                          <a:pt x="783" y="211"/>
                        </a:cubicBezTo>
                        <a:cubicBezTo>
                          <a:pt x="774" y="210"/>
                          <a:pt x="765" y="212"/>
                          <a:pt x="756" y="210"/>
                        </a:cubicBezTo>
                        <a:cubicBezTo>
                          <a:pt x="753" y="210"/>
                          <a:pt x="750" y="209"/>
                          <a:pt x="748" y="207"/>
                        </a:cubicBezTo>
                        <a:cubicBezTo>
                          <a:pt x="746" y="206"/>
                          <a:pt x="745" y="204"/>
                          <a:pt x="745" y="202"/>
                        </a:cubicBezTo>
                        <a:cubicBezTo>
                          <a:pt x="746" y="200"/>
                          <a:pt x="749" y="201"/>
                          <a:pt x="751" y="200"/>
                        </a:cubicBezTo>
                        <a:cubicBezTo>
                          <a:pt x="753" y="197"/>
                          <a:pt x="749" y="194"/>
                          <a:pt x="753" y="192"/>
                        </a:cubicBezTo>
                        <a:cubicBezTo>
                          <a:pt x="757" y="190"/>
                          <a:pt x="760" y="192"/>
                          <a:pt x="763" y="189"/>
                        </a:cubicBezTo>
                        <a:cubicBezTo>
                          <a:pt x="765" y="188"/>
                          <a:pt x="765" y="186"/>
                          <a:pt x="768" y="186"/>
                        </a:cubicBezTo>
                        <a:cubicBezTo>
                          <a:pt x="769" y="186"/>
                          <a:pt x="772" y="186"/>
                          <a:pt x="773" y="186"/>
                        </a:cubicBezTo>
                        <a:cubicBezTo>
                          <a:pt x="776" y="186"/>
                          <a:pt x="781" y="187"/>
                          <a:pt x="784" y="186"/>
                        </a:cubicBezTo>
                        <a:cubicBezTo>
                          <a:pt x="787" y="185"/>
                          <a:pt x="787" y="183"/>
                          <a:pt x="786" y="180"/>
                        </a:cubicBezTo>
                        <a:cubicBezTo>
                          <a:pt x="784" y="177"/>
                          <a:pt x="783" y="173"/>
                          <a:pt x="781" y="172"/>
                        </a:cubicBezTo>
                        <a:cubicBezTo>
                          <a:pt x="776" y="167"/>
                          <a:pt x="770" y="162"/>
                          <a:pt x="764" y="160"/>
                        </a:cubicBezTo>
                        <a:cubicBezTo>
                          <a:pt x="756" y="157"/>
                          <a:pt x="748" y="155"/>
                          <a:pt x="741" y="152"/>
                        </a:cubicBezTo>
                        <a:cubicBezTo>
                          <a:pt x="737" y="151"/>
                          <a:pt x="733" y="150"/>
                          <a:pt x="729" y="150"/>
                        </a:cubicBezTo>
                        <a:cubicBezTo>
                          <a:pt x="727" y="150"/>
                          <a:pt x="719" y="150"/>
                          <a:pt x="721" y="154"/>
                        </a:cubicBezTo>
                        <a:cubicBezTo>
                          <a:pt x="722" y="156"/>
                          <a:pt x="726" y="156"/>
                          <a:pt x="726" y="157"/>
                        </a:cubicBezTo>
                        <a:cubicBezTo>
                          <a:pt x="726" y="159"/>
                          <a:pt x="719" y="158"/>
                          <a:pt x="718" y="158"/>
                        </a:cubicBezTo>
                        <a:cubicBezTo>
                          <a:pt x="714" y="158"/>
                          <a:pt x="710" y="158"/>
                          <a:pt x="705" y="157"/>
                        </a:cubicBezTo>
                        <a:cubicBezTo>
                          <a:pt x="700" y="156"/>
                          <a:pt x="695" y="154"/>
                          <a:pt x="690" y="153"/>
                        </a:cubicBezTo>
                        <a:cubicBezTo>
                          <a:pt x="683" y="151"/>
                          <a:pt x="676" y="150"/>
                          <a:pt x="669" y="147"/>
                        </a:cubicBezTo>
                        <a:cubicBezTo>
                          <a:pt x="661" y="144"/>
                          <a:pt x="654" y="138"/>
                          <a:pt x="646" y="135"/>
                        </a:cubicBezTo>
                        <a:cubicBezTo>
                          <a:pt x="638" y="133"/>
                          <a:pt x="630" y="132"/>
                          <a:pt x="622" y="131"/>
                        </a:cubicBezTo>
                        <a:cubicBezTo>
                          <a:pt x="611" y="129"/>
                          <a:pt x="602" y="125"/>
                          <a:pt x="592" y="120"/>
                        </a:cubicBezTo>
                        <a:cubicBezTo>
                          <a:pt x="583" y="116"/>
                          <a:pt x="574" y="110"/>
                          <a:pt x="564" y="109"/>
                        </a:cubicBezTo>
                        <a:cubicBezTo>
                          <a:pt x="559" y="108"/>
                          <a:pt x="553" y="108"/>
                          <a:pt x="548" y="108"/>
                        </a:cubicBezTo>
                        <a:cubicBezTo>
                          <a:pt x="542" y="108"/>
                          <a:pt x="536" y="108"/>
                          <a:pt x="530" y="107"/>
                        </a:cubicBezTo>
                        <a:cubicBezTo>
                          <a:pt x="522" y="105"/>
                          <a:pt x="520" y="111"/>
                          <a:pt x="519" y="118"/>
                        </a:cubicBezTo>
                        <a:cubicBezTo>
                          <a:pt x="518" y="121"/>
                          <a:pt x="518" y="122"/>
                          <a:pt x="514" y="123"/>
                        </a:cubicBezTo>
                        <a:cubicBezTo>
                          <a:pt x="509" y="124"/>
                          <a:pt x="505" y="125"/>
                          <a:pt x="501" y="127"/>
                        </a:cubicBezTo>
                        <a:cubicBezTo>
                          <a:pt x="496" y="129"/>
                          <a:pt x="485" y="133"/>
                          <a:pt x="480" y="130"/>
                        </a:cubicBezTo>
                        <a:cubicBezTo>
                          <a:pt x="474" y="125"/>
                          <a:pt x="486" y="120"/>
                          <a:pt x="488" y="118"/>
                        </a:cubicBezTo>
                        <a:cubicBezTo>
                          <a:pt x="489" y="114"/>
                          <a:pt x="487" y="113"/>
                          <a:pt x="484" y="112"/>
                        </a:cubicBezTo>
                        <a:cubicBezTo>
                          <a:pt x="479" y="111"/>
                          <a:pt x="478" y="111"/>
                          <a:pt x="479" y="106"/>
                        </a:cubicBezTo>
                        <a:cubicBezTo>
                          <a:pt x="479" y="104"/>
                          <a:pt x="479" y="102"/>
                          <a:pt x="479" y="100"/>
                        </a:cubicBezTo>
                        <a:cubicBezTo>
                          <a:pt x="479" y="98"/>
                          <a:pt x="481" y="96"/>
                          <a:pt x="481" y="94"/>
                        </a:cubicBezTo>
                        <a:cubicBezTo>
                          <a:pt x="483" y="90"/>
                          <a:pt x="479" y="91"/>
                          <a:pt x="476" y="92"/>
                        </a:cubicBezTo>
                        <a:cubicBezTo>
                          <a:pt x="474" y="93"/>
                          <a:pt x="473" y="95"/>
                          <a:pt x="471" y="96"/>
                        </a:cubicBezTo>
                        <a:cubicBezTo>
                          <a:pt x="470" y="96"/>
                          <a:pt x="468" y="96"/>
                          <a:pt x="467" y="98"/>
                        </a:cubicBezTo>
                        <a:cubicBezTo>
                          <a:pt x="466" y="99"/>
                          <a:pt x="467" y="100"/>
                          <a:pt x="467" y="101"/>
                        </a:cubicBezTo>
                        <a:cubicBezTo>
                          <a:pt x="466" y="103"/>
                          <a:pt x="465" y="103"/>
                          <a:pt x="463" y="104"/>
                        </a:cubicBezTo>
                        <a:cubicBezTo>
                          <a:pt x="455" y="108"/>
                          <a:pt x="473" y="110"/>
                          <a:pt x="468" y="115"/>
                        </a:cubicBezTo>
                        <a:cubicBezTo>
                          <a:pt x="466" y="117"/>
                          <a:pt x="461" y="113"/>
                          <a:pt x="459" y="113"/>
                        </a:cubicBezTo>
                        <a:cubicBezTo>
                          <a:pt x="456" y="113"/>
                          <a:pt x="453" y="115"/>
                          <a:pt x="455" y="118"/>
                        </a:cubicBezTo>
                        <a:cubicBezTo>
                          <a:pt x="457" y="119"/>
                          <a:pt x="464" y="120"/>
                          <a:pt x="460" y="123"/>
                        </a:cubicBezTo>
                        <a:cubicBezTo>
                          <a:pt x="459" y="124"/>
                          <a:pt x="456" y="123"/>
                          <a:pt x="455" y="124"/>
                        </a:cubicBezTo>
                        <a:cubicBezTo>
                          <a:pt x="453" y="127"/>
                          <a:pt x="456" y="126"/>
                          <a:pt x="457" y="126"/>
                        </a:cubicBezTo>
                        <a:cubicBezTo>
                          <a:pt x="459" y="127"/>
                          <a:pt x="459" y="126"/>
                          <a:pt x="458" y="128"/>
                        </a:cubicBezTo>
                        <a:cubicBezTo>
                          <a:pt x="457" y="129"/>
                          <a:pt x="455" y="131"/>
                          <a:pt x="454" y="131"/>
                        </a:cubicBezTo>
                        <a:cubicBezTo>
                          <a:pt x="450" y="132"/>
                          <a:pt x="445" y="131"/>
                          <a:pt x="442" y="129"/>
                        </a:cubicBezTo>
                        <a:cubicBezTo>
                          <a:pt x="433" y="126"/>
                          <a:pt x="424" y="120"/>
                          <a:pt x="417" y="114"/>
                        </a:cubicBezTo>
                        <a:cubicBezTo>
                          <a:pt x="414" y="111"/>
                          <a:pt x="414" y="108"/>
                          <a:pt x="413" y="104"/>
                        </a:cubicBezTo>
                        <a:cubicBezTo>
                          <a:pt x="412" y="100"/>
                          <a:pt x="410" y="96"/>
                          <a:pt x="408" y="93"/>
                        </a:cubicBezTo>
                        <a:cubicBezTo>
                          <a:pt x="403" y="86"/>
                          <a:pt x="397" y="77"/>
                          <a:pt x="389" y="72"/>
                        </a:cubicBezTo>
                        <a:cubicBezTo>
                          <a:pt x="386" y="71"/>
                          <a:pt x="383" y="70"/>
                          <a:pt x="380" y="69"/>
                        </a:cubicBezTo>
                        <a:cubicBezTo>
                          <a:pt x="379" y="68"/>
                          <a:pt x="380" y="67"/>
                          <a:pt x="378" y="68"/>
                        </a:cubicBezTo>
                        <a:cubicBezTo>
                          <a:pt x="376" y="69"/>
                          <a:pt x="375" y="72"/>
                          <a:pt x="375" y="74"/>
                        </a:cubicBezTo>
                        <a:cubicBezTo>
                          <a:pt x="375" y="77"/>
                          <a:pt x="376" y="76"/>
                          <a:pt x="378" y="77"/>
                        </a:cubicBezTo>
                        <a:cubicBezTo>
                          <a:pt x="379" y="78"/>
                          <a:pt x="379" y="77"/>
                          <a:pt x="380" y="78"/>
                        </a:cubicBezTo>
                        <a:cubicBezTo>
                          <a:pt x="380" y="79"/>
                          <a:pt x="379" y="81"/>
                          <a:pt x="380" y="82"/>
                        </a:cubicBezTo>
                        <a:cubicBezTo>
                          <a:pt x="382" y="85"/>
                          <a:pt x="387" y="82"/>
                          <a:pt x="390" y="84"/>
                        </a:cubicBezTo>
                        <a:cubicBezTo>
                          <a:pt x="395" y="86"/>
                          <a:pt x="390" y="87"/>
                          <a:pt x="387" y="87"/>
                        </a:cubicBezTo>
                        <a:cubicBezTo>
                          <a:pt x="384" y="88"/>
                          <a:pt x="380" y="89"/>
                          <a:pt x="377" y="90"/>
                        </a:cubicBezTo>
                        <a:cubicBezTo>
                          <a:pt x="373" y="91"/>
                          <a:pt x="370" y="91"/>
                          <a:pt x="368" y="94"/>
                        </a:cubicBezTo>
                        <a:cubicBezTo>
                          <a:pt x="367" y="98"/>
                          <a:pt x="369" y="101"/>
                          <a:pt x="365" y="103"/>
                        </a:cubicBezTo>
                        <a:cubicBezTo>
                          <a:pt x="362" y="105"/>
                          <a:pt x="346" y="119"/>
                          <a:pt x="343" y="112"/>
                        </a:cubicBezTo>
                        <a:cubicBezTo>
                          <a:pt x="342" y="108"/>
                          <a:pt x="347" y="107"/>
                          <a:pt x="349" y="105"/>
                        </a:cubicBezTo>
                        <a:cubicBezTo>
                          <a:pt x="352" y="102"/>
                          <a:pt x="347" y="103"/>
                          <a:pt x="345" y="103"/>
                        </a:cubicBezTo>
                        <a:cubicBezTo>
                          <a:pt x="338" y="106"/>
                          <a:pt x="331" y="108"/>
                          <a:pt x="323" y="110"/>
                        </a:cubicBezTo>
                        <a:cubicBezTo>
                          <a:pt x="316" y="112"/>
                          <a:pt x="308" y="117"/>
                          <a:pt x="302" y="122"/>
                        </a:cubicBezTo>
                        <a:cubicBezTo>
                          <a:pt x="299" y="125"/>
                          <a:pt x="298" y="128"/>
                          <a:pt x="296" y="131"/>
                        </a:cubicBezTo>
                        <a:cubicBezTo>
                          <a:pt x="296" y="133"/>
                          <a:pt x="294" y="140"/>
                          <a:pt x="292" y="141"/>
                        </a:cubicBezTo>
                        <a:cubicBezTo>
                          <a:pt x="289" y="142"/>
                          <a:pt x="292" y="135"/>
                          <a:pt x="292" y="134"/>
                        </a:cubicBezTo>
                        <a:cubicBezTo>
                          <a:pt x="292" y="132"/>
                          <a:pt x="291" y="133"/>
                          <a:pt x="290" y="132"/>
                        </a:cubicBezTo>
                        <a:cubicBezTo>
                          <a:pt x="289" y="131"/>
                          <a:pt x="288" y="132"/>
                          <a:pt x="287" y="131"/>
                        </a:cubicBezTo>
                        <a:cubicBezTo>
                          <a:pt x="286" y="131"/>
                          <a:pt x="287" y="129"/>
                          <a:pt x="285" y="129"/>
                        </a:cubicBezTo>
                        <a:cubicBezTo>
                          <a:pt x="282" y="128"/>
                          <a:pt x="281" y="132"/>
                          <a:pt x="277" y="132"/>
                        </a:cubicBezTo>
                        <a:cubicBezTo>
                          <a:pt x="275" y="131"/>
                          <a:pt x="276" y="129"/>
                          <a:pt x="274" y="128"/>
                        </a:cubicBezTo>
                        <a:cubicBezTo>
                          <a:pt x="273" y="127"/>
                          <a:pt x="271" y="127"/>
                          <a:pt x="269" y="128"/>
                        </a:cubicBezTo>
                        <a:cubicBezTo>
                          <a:pt x="260" y="130"/>
                          <a:pt x="260" y="140"/>
                          <a:pt x="252" y="144"/>
                        </a:cubicBezTo>
                        <a:cubicBezTo>
                          <a:pt x="250" y="145"/>
                          <a:pt x="249" y="146"/>
                          <a:pt x="247" y="146"/>
                        </a:cubicBezTo>
                        <a:cubicBezTo>
                          <a:pt x="245" y="146"/>
                          <a:pt x="243" y="145"/>
                          <a:pt x="241" y="145"/>
                        </a:cubicBezTo>
                        <a:cubicBezTo>
                          <a:pt x="237" y="146"/>
                          <a:pt x="236" y="149"/>
                          <a:pt x="238" y="152"/>
                        </a:cubicBezTo>
                        <a:cubicBezTo>
                          <a:pt x="240" y="157"/>
                          <a:pt x="242" y="152"/>
                          <a:pt x="246" y="153"/>
                        </a:cubicBezTo>
                        <a:cubicBezTo>
                          <a:pt x="248" y="154"/>
                          <a:pt x="248" y="159"/>
                          <a:pt x="246" y="160"/>
                        </a:cubicBezTo>
                        <a:cubicBezTo>
                          <a:pt x="243" y="161"/>
                          <a:pt x="239" y="159"/>
                          <a:pt x="237" y="159"/>
                        </a:cubicBezTo>
                        <a:cubicBezTo>
                          <a:pt x="234" y="158"/>
                          <a:pt x="229" y="158"/>
                          <a:pt x="231" y="161"/>
                        </a:cubicBezTo>
                        <a:cubicBezTo>
                          <a:pt x="232" y="164"/>
                          <a:pt x="234" y="165"/>
                          <a:pt x="230" y="165"/>
                        </a:cubicBezTo>
                        <a:cubicBezTo>
                          <a:pt x="227" y="165"/>
                          <a:pt x="223" y="164"/>
                          <a:pt x="221" y="161"/>
                        </a:cubicBezTo>
                        <a:cubicBezTo>
                          <a:pt x="218" y="159"/>
                          <a:pt x="218" y="156"/>
                          <a:pt x="220" y="154"/>
                        </a:cubicBezTo>
                        <a:cubicBezTo>
                          <a:pt x="221" y="152"/>
                          <a:pt x="223" y="152"/>
                          <a:pt x="224" y="150"/>
                        </a:cubicBezTo>
                        <a:cubicBezTo>
                          <a:pt x="226" y="149"/>
                          <a:pt x="226" y="146"/>
                          <a:pt x="227" y="144"/>
                        </a:cubicBezTo>
                        <a:cubicBezTo>
                          <a:pt x="230" y="142"/>
                          <a:pt x="233" y="146"/>
                          <a:pt x="236" y="144"/>
                        </a:cubicBezTo>
                        <a:cubicBezTo>
                          <a:pt x="238" y="142"/>
                          <a:pt x="237" y="138"/>
                          <a:pt x="239" y="136"/>
                        </a:cubicBezTo>
                        <a:cubicBezTo>
                          <a:pt x="242" y="133"/>
                          <a:pt x="243" y="134"/>
                          <a:pt x="246" y="134"/>
                        </a:cubicBezTo>
                        <a:cubicBezTo>
                          <a:pt x="249" y="135"/>
                          <a:pt x="253" y="133"/>
                          <a:pt x="255" y="131"/>
                        </a:cubicBezTo>
                        <a:cubicBezTo>
                          <a:pt x="257" y="129"/>
                          <a:pt x="257" y="125"/>
                          <a:pt x="258" y="123"/>
                        </a:cubicBezTo>
                        <a:cubicBezTo>
                          <a:pt x="261" y="119"/>
                          <a:pt x="264" y="118"/>
                          <a:pt x="268" y="118"/>
                        </a:cubicBezTo>
                        <a:cubicBezTo>
                          <a:pt x="272" y="118"/>
                          <a:pt x="275" y="118"/>
                          <a:pt x="278" y="116"/>
                        </a:cubicBezTo>
                        <a:cubicBezTo>
                          <a:pt x="281" y="114"/>
                          <a:pt x="286" y="113"/>
                          <a:pt x="289" y="115"/>
                        </a:cubicBezTo>
                        <a:cubicBezTo>
                          <a:pt x="292" y="116"/>
                          <a:pt x="291" y="117"/>
                          <a:pt x="294" y="116"/>
                        </a:cubicBezTo>
                        <a:cubicBezTo>
                          <a:pt x="297" y="114"/>
                          <a:pt x="300" y="111"/>
                          <a:pt x="303" y="110"/>
                        </a:cubicBezTo>
                        <a:cubicBezTo>
                          <a:pt x="309" y="106"/>
                          <a:pt x="314" y="102"/>
                          <a:pt x="321" y="100"/>
                        </a:cubicBezTo>
                        <a:cubicBezTo>
                          <a:pt x="327" y="98"/>
                          <a:pt x="339" y="97"/>
                          <a:pt x="334" y="89"/>
                        </a:cubicBezTo>
                        <a:cubicBezTo>
                          <a:pt x="333" y="88"/>
                          <a:pt x="328" y="82"/>
                          <a:pt x="326" y="84"/>
                        </a:cubicBezTo>
                        <a:cubicBezTo>
                          <a:pt x="325" y="85"/>
                          <a:pt x="325" y="86"/>
                          <a:pt x="325" y="87"/>
                        </a:cubicBezTo>
                        <a:cubicBezTo>
                          <a:pt x="324" y="89"/>
                          <a:pt x="324" y="90"/>
                          <a:pt x="322" y="92"/>
                        </a:cubicBezTo>
                        <a:cubicBezTo>
                          <a:pt x="318" y="96"/>
                          <a:pt x="306" y="95"/>
                          <a:pt x="301" y="93"/>
                        </a:cubicBezTo>
                        <a:cubicBezTo>
                          <a:pt x="297" y="92"/>
                          <a:pt x="294" y="92"/>
                          <a:pt x="291" y="95"/>
                        </a:cubicBezTo>
                        <a:cubicBezTo>
                          <a:pt x="288" y="97"/>
                          <a:pt x="289" y="103"/>
                          <a:pt x="286" y="105"/>
                        </a:cubicBezTo>
                        <a:cubicBezTo>
                          <a:pt x="281" y="107"/>
                          <a:pt x="283" y="103"/>
                          <a:pt x="281" y="101"/>
                        </a:cubicBezTo>
                        <a:cubicBezTo>
                          <a:pt x="278" y="99"/>
                          <a:pt x="272" y="103"/>
                          <a:pt x="270" y="104"/>
                        </a:cubicBezTo>
                        <a:cubicBezTo>
                          <a:pt x="266" y="107"/>
                          <a:pt x="264" y="110"/>
                          <a:pt x="260" y="112"/>
                        </a:cubicBezTo>
                        <a:cubicBezTo>
                          <a:pt x="257" y="113"/>
                          <a:pt x="255" y="113"/>
                          <a:pt x="252" y="113"/>
                        </a:cubicBezTo>
                        <a:cubicBezTo>
                          <a:pt x="250" y="113"/>
                          <a:pt x="249" y="113"/>
                          <a:pt x="247" y="114"/>
                        </a:cubicBezTo>
                        <a:cubicBezTo>
                          <a:pt x="247" y="114"/>
                          <a:pt x="247" y="115"/>
                          <a:pt x="246" y="116"/>
                        </a:cubicBezTo>
                        <a:cubicBezTo>
                          <a:pt x="242" y="117"/>
                          <a:pt x="238" y="115"/>
                          <a:pt x="234" y="116"/>
                        </a:cubicBezTo>
                        <a:cubicBezTo>
                          <a:pt x="232" y="117"/>
                          <a:pt x="230" y="118"/>
                          <a:pt x="227" y="119"/>
                        </a:cubicBezTo>
                        <a:cubicBezTo>
                          <a:pt x="224" y="121"/>
                          <a:pt x="220" y="123"/>
                          <a:pt x="217" y="125"/>
                        </a:cubicBezTo>
                        <a:cubicBezTo>
                          <a:pt x="214" y="126"/>
                          <a:pt x="209" y="128"/>
                          <a:pt x="207" y="131"/>
                        </a:cubicBezTo>
                        <a:cubicBezTo>
                          <a:pt x="206" y="132"/>
                          <a:pt x="206" y="134"/>
                          <a:pt x="204" y="136"/>
                        </a:cubicBezTo>
                        <a:cubicBezTo>
                          <a:pt x="200" y="140"/>
                          <a:pt x="193" y="140"/>
                          <a:pt x="189" y="145"/>
                        </a:cubicBezTo>
                        <a:cubicBezTo>
                          <a:pt x="187" y="148"/>
                          <a:pt x="187" y="148"/>
                          <a:pt x="187" y="148"/>
                        </a:cubicBezTo>
                        <a:cubicBezTo>
                          <a:pt x="187" y="150"/>
                          <a:pt x="187" y="149"/>
                          <a:pt x="188" y="150"/>
                        </a:cubicBezTo>
                        <a:cubicBezTo>
                          <a:pt x="189" y="154"/>
                          <a:pt x="191" y="157"/>
                          <a:pt x="193" y="161"/>
                        </a:cubicBezTo>
                        <a:cubicBezTo>
                          <a:pt x="194" y="162"/>
                          <a:pt x="196" y="165"/>
                          <a:pt x="193" y="165"/>
                        </a:cubicBezTo>
                        <a:cubicBezTo>
                          <a:pt x="191" y="166"/>
                          <a:pt x="188" y="162"/>
                          <a:pt x="187" y="161"/>
                        </a:cubicBezTo>
                        <a:cubicBezTo>
                          <a:pt x="182" y="156"/>
                          <a:pt x="177" y="152"/>
                          <a:pt x="169" y="155"/>
                        </a:cubicBezTo>
                        <a:cubicBezTo>
                          <a:pt x="168" y="155"/>
                          <a:pt x="163" y="156"/>
                          <a:pt x="163" y="158"/>
                        </a:cubicBezTo>
                        <a:cubicBezTo>
                          <a:pt x="161" y="161"/>
                          <a:pt x="166" y="162"/>
                          <a:pt x="165" y="165"/>
                        </a:cubicBezTo>
                        <a:cubicBezTo>
                          <a:pt x="164" y="164"/>
                          <a:pt x="162" y="164"/>
                          <a:pt x="160" y="164"/>
                        </a:cubicBezTo>
                        <a:cubicBezTo>
                          <a:pt x="156" y="162"/>
                          <a:pt x="153" y="160"/>
                          <a:pt x="149" y="159"/>
                        </a:cubicBezTo>
                        <a:cubicBezTo>
                          <a:pt x="142" y="157"/>
                          <a:pt x="135" y="155"/>
                          <a:pt x="128" y="153"/>
                        </a:cubicBezTo>
                        <a:cubicBezTo>
                          <a:pt x="119" y="150"/>
                          <a:pt x="111" y="146"/>
                          <a:pt x="102" y="143"/>
                        </a:cubicBezTo>
                        <a:cubicBezTo>
                          <a:pt x="94" y="140"/>
                          <a:pt x="86" y="137"/>
                          <a:pt x="78" y="134"/>
                        </a:cubicBezTo>
                        <a:cubicBezTo>
                          <a:pt x="75" y="133"/>
                          <a:pt x="72" y="131"/>
                          <a:pt x="69" y="130"/>
                        </a:cubicBezTo>
                        <a:cubicBezTo>
                          <a:pt x="66" y="129"/>
                          <a:pt x="61" y="127"/>
                          <a:pt x="59" y="125"/>
                        </a:cubicBezTo>
                        <a:cubicBezTo>
                          <a:pt x="56" y="122"/>
                          <a:pt x="60" y="121"/>
                          <a:pt x="59" y="118"/>
                        </a:cubicBezTo>
                        <a:cubicBezTo>
                          <a:pt x="58" y="115"/>
                          <a:pt x="52" y="118"/>
                          <a:pt x="50" y="118"/>
                        </a:cubicBezTo>
                        <a:cubicBezTo>
                          <a:pt x="42" y="121"/>
                          <a:pt x="34" y="120"/>
                          <a:pt x="26" y="119"/>
                        </a:cubicBezTo>
                        <a:cubicBezTo>
                          <a:pt x="17" y="118"/>
                          <a:pt x="9" y="118"/>
                          <a:pt x="0" y="116"/>
                        </a:cubicBezTo>
                        <a:cubicBezTo>
                          <a:pt x="0" y="149"/>
                          <a:pt x="0" y="182"/>
                          <a:pt x="0" y="215"/>
                        </a:cubicBezTo>
                        <a:cubicBezTo>
                          <a:pt x="0" y="279"/>
                          <a:pt x="0" y="344"/>
                          <a:pt x="0" y="409"/>
                        </a:cubicBezTo>
                        <a:cubicBezTo>
                          <a:pt x="0" y="455"/>
                          <a:pt x="0" y="501"/>
                          <a:pt x="1" y="548"/>
                        </a:cubicBezTo>
                        <a:cubicBezTo>
                          <a:pt x="1" y="549"/>
                          <a:pt x="0" y="555"/>
                          <a:pt x="1" y="556"/>
                        </a:cubicBezTo>
                        <a:cubicBezTo>
                          <a:pt x="3" y="557"/>
                          <a:pt x="3" y="557"/>
                          <a:pt x="3" y="557"/>
                        </a:cubicBezTo>
                        <a:cubicBezTo>
                          <a:pt x="7" y="558"/>
                          <a:pt x="11" y="558"/>
                          <a:pt x="15" y="559"/>
                        </a:cubicBezTo>
                        <a:cubicBezTo>
                          <a:pt x="18" y="560"/>
                          <a:pt x="21" y="561"/>
                          <a:pt x="24" y="561"/>
                        </a:cubicBezTo>
                        <a:cubicBezTo>
                          <a:pt x="27" y="561"/>
                          <a:pt x="29" y="559"/>
                          <a:pt x="32" y="558"/>
                        </a:cubicBezTo>
                        <a:cubicBezTo>
                          <a:pt x="37" y="555"/>
                          <a:pt x="42" y="555"/>
                          <a:pt x="48" y="555"/>
                        </a:cubicBezTo>
                        <a:cubicBezTo>
                          <a:pt x="50" y="555"/>
                          <a:pt x="53" y="555"/>
                          <a:pt x="54" y="558"/>
                        </a:cubicBezTo>
                        <a:cubicBezTo>
                          <a:pt x="55" y="560"/>
                          <a:pt x="54" y="563"/>
                          <a:pt x="54" y="565"/>
                        </a:cubicBezTo>
                        <a:cubicBezTo>
                          <a:pt x="56" y="570"/>
                          <a:pt x="63" y="573"/>
                          <a:pt x="66" y="576"/>
                        </a:cubicBezTo>
                        <a:cubicBezTo>
                          <a:pt x="72" y="581"/>
                          <a:pt x="78" y="585"/>
                          <a:pt x="84" y="590"/>
                        </a:cubicBezTo>
                        <a:cubicBezTo>
                          <a:pt x="88" y="593"/>
                          <a:pt x="93" y="597"/>
                          <a:pt x="96" y="601"/>
                        </a:cubicBezTo>
                        <a:cubicBezTo>
                          <a:pt x="98" y="603"/>
                          <a:pt x="99" y="606"/>
                          <a:pt x="99" y="609"/>
                        </a:cubicBezTo>
                        <a:cubicBezTo>
                          <a:pt x="99" y="611"/>
                          <a:pt x="98" y="616"/>
                          <a:pt x="101" y="616"/>
                        </a:cubicBezTo>
                        <a:cubicBezTo>
                          <a:pt x="105" y="618"/>
                          <a:pt x="110" y="608"/>
                          <a:pt x="113" y="607"/>
                        </a:cubicBezTo>
                        <a:cubicBezTo>
                          <a:pt x="116" y="606"/>
                          <a:pt x="118" y="607"/>
                          <a:pt x="121" y="607"/>
                        </a:cubicBezTo>
                        <a:cubicBezTo>
                          <a:pt x="125" y="607"/>
                          <a:pt x="126" y="603"/>
                          <a:pt x="128" y="600"/>
                        </a:cubicBezTo>
                        <a:cubicBezTo>
                          <a:pt x="128" y="599"/>
                          <a:pt x="129" y="598"/>
                          <a:pt x="129" y="598"/>
                        </a:cubicBezTo>
                        <a:cubicBezTo>
                          <a:pt x="130" y="597"/>
                          <a:pt x="131" y="596"/>
                          <a:pt x="131" y="595"/>
                        </a:cubicBezTo>
                        <a:cubicBezTo>
                          <a:pt x="132" y="594"/>
                          <a:pt x="131" y="593"/>
                          <a:pt x="132" y="593"/>
                        </a:cubicBezTo>
                        <a:cubicBezTo>
                          <a:pt x="134" y="587"/>
                          <a:pt x="140" y="585"/>
                          <a:pt x="145" y="584"/>
                        </a:cubicBezTo>
                        <a:cubicBezTo>
                          <a:pt x="152" y="582"/>
                          <a:pt x="156" y="580"/>
                          <a:pt x="162" y="585"/>
                        </a:cubicBezTo>
                        <a:cubicBezTo>
                          <a:pt x="168" y="590"/>
                          <a:pt x="172" y="597"/>
                          <a:pt x="178" y="601"/>
                        </a:cubicBezTo>
                        <a:cubicBezTo>
                          <a:pt x="182" y="604"/>
                          <a:pt x="187" y="606"/>
                          <a:pt x="190" y="610"/>
                        </a:cubicBezTo>
                        <a:cubicBezTo>
                          <a:pt x="194" y="616"/>
                          <a:pt x="196" y="620"/>
                          <a:pt x="202" y="624"/>
                        </a:cubicBezTo>
                        <a:cubicBezTo>
                          <a:pt x="207" y="628"/>
                          <a:pt x="212" y="631"/>
                          <a:pt x="217" y="635"/>
                        </a:cubicBezTo>
                        <a:cubicBezTo>
                          <a:pt x="222" y="640"/>
                          <a:pt x="227" y="645"/>
                          <a:pt x="231" y="651"/>
                        </a:cubicBezTo>
                        <a:cubicBezTo>
                          <a:pt x="237" y="660"/>
                          <a:pt x="243" y="670"/>
                          <a:pt x="249" y="680"/>
                        </a:cubicBezTo>
                        <a:cubicBezTo>
                          <a:pt x="253" y="684"/>
                          <a:pt x="254" y="688"/>
                          <a:pt x="255" y="694"/>
                        </a:cubicBezTo>
                        <a:cubicBezTo>
                          <a:pt x="255" y="700"/>
                          <a:pt x="260" y="705"/>
                          <a:pt x="263" y="710"/>
                        </a:cubicBezTo>
                        <a:cubicBezTo>
                          <a:pt x="266" y="713"/>
                          <a:pt x="268" y="714"/>
                          <a:pt x="272" y="716"/>
                        </a:cubicBezTo>
                        <a:cubicBezTo>
                          <a:pt x="279" y="719"/>
                          <a:pt x="286" y="721"/>
                          <a:pt x="292" y="724"/>
                        </a:cubicBezTo>
                        <a:cubicBezTo>
                          <a:pt x="300" y="726"/>
                          <a:pt x="318" y="731"/>
                          <a:pt x="319" y="740"/>
                        </a:cubicBezTo>
                        <a:cubicBezTo>
                          <a:pt x="319" y="743"/>
                          <a:pt x="318" y="746"/>
                          <a:pt x="318" y="749"/>
                        </a:cubicBezTo>
                        <a:cubicBezTo>
                          <a:pt x="317" y="752"/>
                          <a:pt x="318" y="754"/>
                          <a:pt x="319" y="757"/>
                        </a:cubicBezTo>
                        <a:cubicBezTo>
                          <a:pt x="320" y="762"/>
                          <a:pt x="322" y="768"/>
                          <a:pt x="319" y="772"/>
                        </a:cubicBezTo>
                        <a:cubicBezTo>
                          <a:pt x="321" y="770"/>
                          <a:pt x="322" y="768"/>
                          <a:pt x="323" y="765"/>
                        </a:cubicBezTo>
                        <a:cubicBezTo>
                          <a:pt x="323" y="763"/>
                          <a:pt x="323" y="759"/>
                          <a:pt x="324" y="758"/>
                        </a:cubicBezTo>
                        <a:cubicBezTo>
                          <a:pt x="326" y="757"/>
                          <a:pt x="333" y="762"/>
                          <a:pt x="333" y="763"/>
                        </a:cubicBezTo>
                        <a:cubicBezTo>
                          <a:pt x="334" y="765"/>
                          <a:pt x="332" y="765"/>
                          <a:pt x="331" y="767"/>
                        </a:cubicBezTo>
                        <a:cubicBezTo>
                          <a:pt x="330" y="768"/>
                          <a:pt x="329" y="770"/>
                          <a:pt x="328" y="772"/>
                        </a:cubicBezTo>
                        <a:cubicBezTo>
                          <a:pt x="327" y="773"/>
                          <a:pt x="323" y="775"/>
                          <a:pt x="323" y="777"/>
                        </a:cubicBezTo>
                        <a:cubicBezTo>
                          <a:pt x="322" y="782"/>
                          <a:pt x="329" y="779"/>
                          <a:pt x="330" y="782"/>
                        </a:cubicBezTo>
                        <a:cubicBezTo>
                          <a:pt x="332" y="785"/>
                          <a:pt x="323" y="784"/>
                          <a:pt x="321" y="785"/>
                        </a:cubicBezTo>
                        <a:cubicBezTo>
                          <a:pt x="321" y="786"/>
                          <a:pt x="318" y="788"/>
                          <a:pt x="318" y="789"/>
                        </a:cubicBezTo>
                        <a:cubicBezTo>
                          <a:pt x="317" y="792"/>
                          <a:pt x="319" y="792"/>
                          <a:pt x="321" y="794"/>
                        </a:cubicBezTo>
                        <a:cubicBezTo>
                          <a:pt x="327" y="800"/>
                          <a:pt x="315" y="795"/>
                          <a:pt x="314" y="797"/>
                        </a:cubicBezTo>
                        <a:cubicBezTo>
                          <a:pt x="314" y="799"/>
                          <a:pt x="318" y="800"/>
                          <a:pt x="319" y="801"/>
                        </a:cubicBezTo>
                        <a:cubicBezTo>
                          <a:pt x="322" y="803"/>
                          <a:pt x="319" y="803"/>
                          <a:pt x="319" y="806"/>
                        </a:cubicBezTo>
                        <a:cubicBezTo>
                          <a:pt x="318" y="807"/>
                          <a:pt x="321" y="809"/>
                          <a:pt x="318" y="810"/>
                        </a:cubicBezTo>
                        <a:cubicBezTo>
                          <a:pt x="315" y="810"/>
                          <a:pt x="315" y="806"/>
                          <a:pt x="313" y="809"/>
                        </a:cubicBezTo>
                        <a:cubicBezTo>
                          <a:pt x="311" y="810"/>
                          <a:pt x="314" y="813"/>
                          <a:pt x="315" y="814"/>
                        </a:cubicBezTo>
                        <a:cubicBezTo>
                          <a:pt x="317" y="815"/>
                          <a:pt x="320" y="815"/>
                          <a:pt x="323" y="814"/>
                        </a:cubicBezTo>
                        <a:cubicBezTo>
                          <a:pt x="324" y="814"/>
                          <a:pt x="335" y="809"/>
                          <a:pt x="333" y="814"/>
                        </a:cubicBezTo>
                        <a:cubicBezTo>
                          <a:pt x="333" y="815"/>
                          <a:pt x="329" y="816"/>
                          <a:pt x="328" y="816"/>
                        </a:cubicBezTo>
                        <a:cubicBezTo>
                          <a:pt x="326" y="818"/>
                          <a:pt x="327" y="819"/>
                          <a:pt x="327" y="821"/>
                        </a:cubicBezTo>
                        <a:cubicBezTo>
                          <a:pt x="328" y="822"/>
                          <a:pt x="329" y="825"/>
                          <a:pt x="327" y="825"/>
                        </a:cubicBezTo>
                        <a:cubicBezTo>
                          <a:pt x="324" y="826"/>
                          <a:pt x="323" y="821"/>
                          <a:pt x="321" y="821"/>
                        </a:cubicBezTo>
                        <a:cubicBezTo>
                          <a:pt x="316" y="822"/>
                          <a:pt x="322" y="828"/>
                          <a:pt x="323" y="830"/>
                        </a:cubicBezTo>
                        <a:cubicBezTo>
                          <a:pt x="325" y="832"/>
                          <a:pt x="328" y="832"/>
                          <a:pt x="330" y="834"/>
                        </a:cubicBezTo>
                        <a:cubicBezTo>
                          <a:pt x="333" y="835"/>
                          <a:pt x="334" y="838"/>
                          <a:pt x="336" y="840"/>
                        </a:cubicBezTo>
                        <a:cubicBezTo>
                          <a:pt x="340" y="843"/>
                          <a:pt x="341" y="837"/>
                          <a:pt x="343" y="835"/>
                        </a:cubicBezTo>
                        <a:cubicBezTo>
                          <a:pt x="344" y="834"/>
                          <a:pt x="346" y="834"/>
                          <a:pt x="346" y="832"/>
                        </a:cubicBezTo>
                        <a:cubicBezTo>
                          <a:pt x="348" y="830"/>
                          <a:pt x="346" y="827"/>
                          <a:pt x="349" y="826"/>
                        </a:cubicBezTo>
                        <a:cubicBezTo>
                          <a:pt x="352" y="825"/>
                          <a:pt x="354" y="828"/>
                          <a:pt x="356" y="824"/>
                        </a:cubicBezTo>
                        <a:cubicBezTo>
                          <a:pt x="357" y="823"/>
                          <a:pt x="356" y="820"/>
                          <a:pt x="359" y="820"/>
                        </a:cubicBezTo>
                        <a:cubicBezTo>
                          <a:pt x="361" y="820"/>
                          <a:pt x="360" y="821"/>
                          <a:pt x="360" y="822"/>
                        </a:cubicBezTo>
                        <a:cubicBezTo>
                          <a:pt x="361" y="823"/>
                          <a:pt x="360" y="824"/>
                          <a:pt x="361" y="825"/>
                        </a:cubicBezTo>
                        <a:cubicBezTo>
                          <a:pt x="361" y="826"/>
                          <a:pt x="362" y="827"/>
                          <a:pt x="362" y="827"/>
                        </a:cubicBezTo>
                        <a:cubicBezTo>
                          <a:pt x="362" y="830"/>
                          <a:pt x="361" y="830"/>
                          <a:pt x="359" y="831"/>
                        </a:cubicBezTo>
                        <a:cubicBezTo>
                          <a:pt x="353" y="835"/>
                          <a:pt x="357" y="839"/>
                          <a:pt x="361" y="841"/>
                        </a:cubicBezTo>
                        <a:cubicBezTo>
                          <a:pt x="363" y="842"/>
                          <a:pt x="365" y="844"/>
                          <a:pt x="368" y="844"/>
                        </a:cubicBezTo>
                        <a:cubicBezTo>
                          <a:pt x="370" y="844"/>
                          <a:pt x="370" y="842"/>
                          <a:pt x="373" y="842"/>
                        </a:cubicBezTo>
                        <a:cubicBezTo>
                          <a:pt x="376" y="842"/>
                          <a:pt x="376" y="844"/>
                          <a:pt x="375" y="846"/>
                        </a:cubicBezTo>
                        <a:cubicBezTo>
                          <a:pt x="374" y="850"/>
                          <a:pt x="373" y="847"/>
                          <a:pt x="370" y="847"/>
                        </a:cubicBezTo>
                        <a:cubicBezTo>
                          <a:pt x="366" y="847"/>
                          <a:pt x="366" y="851"/>
                          <a:pt x="362" y="850"/>
                        </a:cubicBezTo>
                        <a:cubicBezTo>
                          <a:pt x="359" y="850"/>
                          <a:pt x="359" y="848"/>
                          <a:pt x="357" y="846"/>
                        </a:cubicBezTo>
                        <a:cubicBezTo>
                          <a:pt x="352" y="841"/>
                          <a:pt x="350" y="848"/>
                          <a:pt x="354" y="852"/>
                        </a:cubicBezTo>
                        <a:cubicBezTo>
                          <a:pt x="358" y="856"/>
                          <a:pt x="364" y="853"/>
                          <a:pt x="365" y="859"/>
                        </a:cubicBezTo>
                        <a:cubicBezTo>
                          <a:pt x="366" y="865"/>
                          <a:pt x="363" y="868"/>
                          <a:pt x="370" y="869"/>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74" name="Freeform 240">
                    <a:extLst>
                      <a:ext uri="{FF2B5EF4-FFF2-40B4-BE49-F238E27FC236}">
                        <a16:creationId xmlns:a16="http://schemas.microsoft.com/office/drawing/2014/main" id="{A5EBD0A0-A434-4AF0-A44B-DAC50F4BEB6D}"/>
                      </a:ext>
                    </a:extLst>
                  </p:cNvPr>
                  <p:cNvSpPr>
                    <a:spLocks/>
                  </p:cNvSpPr>
                  <p:nvPr/>
                </p:nvSpPr>
                <p:spPr bwMode="auto">
                  <a:xfrm>
                    <a:off x="3846517" y="2987714"/>
                    <a:ext cx="0" cy="1588"/>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1" y="0"/>
                          <a:pt x="0" y="1"/>
                          <a:pt x="1"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75" name="Freeform 241">
                    <a:extLst>
                      <a:ext uri="{FF2B5EF4-FFF2-40B4-BE49-F238E27FC236}">
                        <a16:creationId xmlns:a16="http://schemas.microsoft.com/office/drawing/2014/main" id="{9BA2CBEE-9E07-4C45-A68F-5FEEDF97268B}"/>
                      </a:ext>
                    </a:extLst>
                  </p:cNvPr>
                  <p:cNvSpPr>
                    <a:spLocks/>
                  </p:cNvSpPr>
                  <p:nvPr/>
                </p:nvSpPr>
                <p:spPr bwMode="auto">
                  <a:xfrm>
                    <a:off x="3760792" y="2954376"/>
                    <a:ext cx="92075" cy="36513"/>
                  </a:xfrm>
                  <a:custGeom>
                    <a:avLst/>
                    <a:gdLst>
                      <a:gd name="T0" fmla="*/ 80 w 86"/>
                      <a:gd name="T1" fmla="*/ 32 h 34"/>
                      <a:gd name="T2" fmla="*/ 80 w 86"/>
                      <a:gd name="T3" fmla="*/ 32 h 34"/>
                      <a:gd name="T4" fmla="*/ 83 w 86"/>
                      <a:gd name="T5" fmla="*/ 26 h 34"/>
                      <a:gd name="T6" fmla="*/ 75 w 86"/>
                      <a:gd name="T7" fmla="*/ 21 h 34"/>
                      <a:gd name="T8" fmla="*/ 68 w 86"/>
                      <a:gd name="T9" fmla="*/ 21 h 34"/>
                      <a:gd name="T10" fmla="*/ 63 w 86"/>
                      <a:gd name="T11" fmla="*/ 15 h 34"/>
                      <a:gd name="T12" fmla="*/ 47 w 86"/>
                      <a:gd name="T13" fmla="*/ 9 h 34"/>
                      <a:gd name="T14" fmla="*/ 34 w 86"/>
                      <a:gd name="T15" fmla="*/ 2 h 34"/>
                      <a:gd name="T16" fmla="*/ 15 w 86"/>
                      <a:gd name="T17" fmla="*/ 3 h 34"/>
                      <a:gd name="T18" fmla="*/ 7 w 86"/>
                      <a:gd name="T19" fmla="*/ 6 h 34"/>
                      <a:gd name="T20" fmla="*/ 25 w 86"/>
                      <a:gd name="T21" fmla="*/ 16 h 34"/>
                      <a:gd name="T22" fmla="*/ 38 w 86"/>
                      <a:gd name="T23" fmla="*/ 24 h 34"/>
                      <a:gd name="T24" fmla="*/ 48 w 86"/>
                      <a:gd name="T25" fmla="*/ 26 h 34"/>
                      <a:gd name="T26" fmla="*/ 57 w 86"/>
                      <a:gd name="T27" fmla="*/ 31 h 34"/>
                      <a:gd name="T28" fmla="*/ 67 w 86"/>
                      <a:gd name="T29" fmla="*/ 33 h 34"/>
                      <a:gd name="T30" fmla="*/ 80 w 86"/>
                      <a:gd name="T31"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34">
                        <a:moveTo>
                          <a:pt x="80" y="32"/>
                        </a:moveTo>
                        <a:cubicBezTo>
                          <a:pt x="81" y="31"/>
                          <a:pt x="82" y="31"/>
                          <a:pt x="80" y="32"/>
                        </a:cubicBezTo>
                        <a:cubicBezTo>
                          <a:pt x="83" y="30"/>
                          <a:pt x="86" y="30"/>
                          <a:pt x="83" y="26"/>
                        </a:cubicBezTo>
                        <a:cubicBezTo>
                          <a:pt x="81" y="24"/>
                          <a:pt x="78" y="22"/>
                          <a:pt x="75" y="21"/>
                        </a:cubicBezTo>
                        <a:cubicBezTo>
                          <a:pt x="73" y="20"/>
                          <a:pt x="70" y="22"/>
                          <a:pt x="68" y="21"/>
                        </a:cubicBezTo>
                        <a:cubicBezTo>
                          <a:pt x="65" y="20"/>
                          <a:pt x="65" y="16"/>
                          <a:pt x="63" y="15"/>
                        </a:cubicBezTo>
                        <a:cubicBezTo>
                          <a:pt x="60" y="10"/>
                          <a:pt x="53" y="10"/>
                          <a:pt x="47" y="9"/>
                        </a:cubicBezTo>
                        <a:cubicBezTo>
                          <a:pt x="42" y="7"/>
                          <a:pt x="39" y="3"/>
                          <a:pt x="34" y="2"/>
                        </a:cubicBezTo>
                        <a:cubicBezTo>
                          <a:pt x="27" y="2"/>
                          <a:pt x="21" y="4"/>
                          <a:pt x="15" y="3"/>
                        </a:cubicBezTo>
                        <a:cubicBezTo>
                          <a:pt x="13" y="2"/>
                          <a:pt x="0" y="0"/>
                          <a:pt x="7" y="6"/>
                        </a:cubicBezTo>
                        <a:cubicBezTo>
                          <a:pt x="12" y="11"/>
                          <a:pt x="21" y="8"/>
                          <a:pt x="25" y="16"/>
                        </a:cubicBezTo>
                        <a:cubicBezTo>
                          <a:pt x="28" y="22"/>
                          <a:pt x="32" y="23"/>
                          <a:pt x="38" y="24"/>
                        </a:cubicBezTo>
                        <a:cubicBezTo>
                          <a:pt x="42" y="24"/>
                          <a:pt x="45" y="25"/>
                          <a:pt x="48" y="26"/>
                        </a:cubicBezTo>
                        <a:cubicBezTo>
                          <a:pt x="51" y="27"/>
                          <a:pt x="54" y="29"/>
                          <a:pt x="57" y="31"/>
                        </a:cubicBezTo>
                        <a:cubicBezTo>
                          <a:pt x="60" y="33"/>
                          <a:pt x="64" y="32"/>
                          <a:pt x="67" y="33"/>
                        </a:cubicBezTo>
                        <a:cubicBezTo>
                          <a:pt x="71" y="33"/>
                          <a:pt x="77" y="34"/>
                          <a:pt x="80" y="32"/>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76" name="Freeform 242">
                    <a:extLst>
                      <a:ext uri="{FF2B5EF4-FFF2-40B4-BE49-F238E27FC236}">
                        <a16:creationId xmlns:a16="http://schemas.microsoft.com/office/drawing/2014/main" id="{12F64233-A4AB-4047-86B8-AD863AC4762E}"/>
                      </a:ext>
                    </a:extLst>
                  </p:cNvPr>
                  <p:cNvSpPr>
                    <a:spLocks/>
                  </p:cNvSpPr>
                  <p:nvPr/>
                </p:nvSpPr>
                <p:spPr bwMode="auto">
                  <a:xfrm>
                    <a:off x="1751014" y="2913101"/>
                    <a:ext cx="165100" cy="104776"/>
                  </a:xfrm>
                  <a:custGeom>
                    <a:avLst/>
                    <a:gdLst>
                      <a:gd name="T0" fmla="*/ 131 w 153"/>
                      <a:gd name="T1" fmla="*/ 94 h 98"/>
                      <a:gd name="T2" fmla="*/ 131 w 153"/>
                      <a:gd name="T3" fmla="*/ 94 h 98"/>
                      <a:gd name="T4" fmla="*/ 144 w 153"/>
                      <a:gd name="T5" fmla="*/ 97 h 98"/>
                      <a:gd name="T6" fmla="*/ 147 w 153"/>
                      <a:gd name="T7" fmla="*/ 87 h 98"/>
                      <a:gd name="T8" fmla="*/ 140 w 153"/>
                      <a:gd name="T9" fmla="*/ 80 h 98"/>
                      <a:gd name="T10" fmla="*/ 136 w 153"/>
                      <a:gd name="T11" fmla="*/ 68 h 98"/>
                      <a:gd name="T12" fmla="*/ 113 w 153"/>
                      <a:gd name="T13" fmla="*/ 59 h 98"/>
                      <a:gd name="T14" fmla="*/ 104 w 153"/>
                      <a:gd name="T15" fmla="*/ 52 h 98"/>
                      <a:gd name="T16" fmla="*/ 101 w 153"/>
                      <a:gd name="T17" fmla="*/ 46 h 98"/>
                      <a:gd name="T18" fmla="*/ 97 w 153"/>
                      <a:gd name="T19" fmla="*/ 40 h 98"/>
                      <a:gd name="T20" fmla="*/ 90 w 153"/>
                      <a:gd name="T21" fmla="*/ 27 h 98"/>
                      <a:gd name="T22" fmla="*/ 77 w 153"/>
                      <a:gd name="T23" fmla="*/ 20 h 98"/>
                      <a:gd name="T24" fmla="*/ 50 w 153"/>
                      <a:gd name="T25" fmla="*/ 16 h 98"/>
                      <a:gd name="T26" fmla="*/ 34 w 153"/>
                      <a:gd name="T27" fmla="*/ 10 h 98"/>
                      <a:gd name="T28" fmla="*/ 21 w 153"/>
                      <a:gd name="T29" fmla="*/ 3 h 98"/>
                      <a:gd name="T30" fmla="*/ 3 w 153"/>
                      <a:gd name="T31" fmla="*/ 8 h 98"/>
                      <a:gd name="T32" fmla="*/ 7 w 153"/>
                      <a:gd name="T33" fmla="*/ 12 h 98"/>
                      <a:gd name="T34" fmla="*/ 9 w 153"/>
                      <a:gd name="T35" fmla="*/ 16 h 98"/>
                      <a:gd name="T36" fmla="*/ 14 w 153"/>
                      <a:gd name="T37" fmla="*/ 15 h 98"/>
                      <a:gd name="T38" fmla="*/ 23 w 153"/>
                      <a:gd name="T39" fmla="*/ 12 h 98"/>
                      <a:gd name="T40" fmla="*/ 28 w 153"/>
                      <a:gd name="T41" fmla="*/ 12 h 98"/>
                      <a:gd name="T42" fmla="*/ 29 w 153"/>
                      <a:gd name="T43" fmla="*/ 17 h 98"/>
                      <a:gd name="T44" fmla="*/ 30 w 153"/>
                      <a:gd name="T45" fmla="*/ 22 h 98"/>
                      <a:gd name="T46" fmla="*/ 24 w 153"/>
                      <a:gd name="T47" fmla="*/ 21 h 98"/>
                      <a:gd name="T48" fmla="*/ 16 w 153"/>
                      <a:gd name="T49" fmla="*/ 22 h 98"/>
                      <a:gd name="T50" fmla="*/ 19 w 153"/>
                      <a:gd name="T51" fmla="*/ 24 h 98"/>
                      <a:gd name="T52" fmla="*/ 19 w 153"/>
                      <a:gd name="T53" fmla="*/ 27 h 98"/>
                      <a:gd name="T54" fmla="*/ 20 w 153"/>
                      <a:gd name="T55" fmla="*/ 29 h 98"/>
                      <a:gd name="T56" fmla="*/ 25 w 153"/>
                      <a:gd name="T57" fmla="*/ 28 h 98"/>
                      <a:gd name="T58" fmla="*/ 29 w 153"/>
                      <a:gd name="T59" fmla="*/ 28 h 98"/>
                      <a:gd name="T60" fmla="*/ 32 w 153"/>
                      <a:gd name="T61" fmla="*/ 31 h 98"/>
                      <a:gd name="T62" fmla="*/ 34 w 153"/>
                      <a:gd name="T63" fmla="*/ 30 h 98"/>
                      <a:gd name="T64" fmla="*/ 40 w 153"/>
                      <a:gd name="T65" fmla="*/ 32 h 98"/>
                      <a:gd name="T66" fmla="*/ 38 w 153"/>
                      <a:gd name="T67" fmla="*/ 38 h 98"/>
                      <a:gd name="T68" fmla="*/ 44 w 153"/>
                      <a:gd name="T69" fmla="*/ 36 h 98"/>
                      <a:gd name="T70" fmla="*/ 51 w 153"/>
                      <a:gd name="T71" fmla="*/ 37 h 98"/>
                      <a:gd name="T72" fmla="*/ 54 w 153"/>
                      <a:gd name="T73" fmla="*/ 42 h 98"/>
                      <a:gd name="T74" fmla="*/ 59 w 153"/>
                      <a:gd name="T75" fmla="*/ 43 h 98"/>
                      <a:gd name="T76" fmla="*/ 62 w 153"/>
                      <a:gd name="T77" fmla="*/ 46 h 98"/>
                      <a:gd name="T78" fmla="*/ 68 w 153"/>
                      <a:gd name="T79" fmla="*/ 47 h 98"/>
                      <a:gd name="T80" fmla="*/ 64 w 153"/>
                      <a:gd name="T81" fmla="*/ 50 h 98"/>
                      <a:gd name="T82" fmla="*/ 59 w 153"/>
                      <a:gd name="T83" fmla="*/ 51 h 98"/>
                      <a:gd name="T84" fmla="*/ 59 w 153"/>
                      <a:gd name="T85" fmla="*/ 56 h 98"/>
                      <a:gd name="T86" fmla="*/ 67 w 153"/>
                      <a:gd name="T87" fmla="*/ 56 h 98"/>
                      <a:gd name="T88" fmla="*/ 79 w 153"/>
                      <a:gd name="T89" fmla="*/ 60 h 98"/>
                      <a:gd name="T90" fmla="*/ 82 w 153"/>
                      <a:gd name="T91" fmla="*/ 66 h 98"/>
                      <a:gd name="T92" fmla="*/ 79 w 153"/>
                      <a:gd name="T93" fmla="*/ 69 h 98"/>
                      <a:gd name="T94" fmla="*/ 81 w 153"/>
                      <a:gd name="T95" fmla="*/ 71 h 98"/>
                      <a:gd name="T96" fmla="*/ 90 w 153"/>
                      <a:gd name="T97" fmla="*/ 70 h 98"/>
                      <a:gd name="T98" fmla="*/ 103 w 153"/>
                      <a:gd name="T99" fmla="*/ 71 h 98"/>
                      <a:gd name="T100" fmla="*/ 105 w 153"/>
                      <a:gd name="T101" fmla="*/ 66 h 98"/>
                      <a:gd name="T102" fmla="*/ 107 w 153"/>
                      <a:gd name="T103" fmla="*/ 68 h 98"/>
                      <a:gd name="T104" fmla="*/ 105 w 153"/>
                      <a:gd name="T105" fmla="*/ 75 h 98"/>
                      <a:gd name="T106" fmla="*/ 99 w 153"/>
                      <a:gd name="T107" fmla="*/ 77 h 98"/>
                      <a:gd name="T108" fmla="*/ 104 w 153"/>
                      <a:gd name="T109" fmla="*/ 84 h 98"/>
                      <a:gd name="T110" fmla="*/ 131 w 153"/>
                      <a:gd name="T111" fmla="*/ 94 h 98"/>
                      <a:gd name="T112" fmla="*/ 131 w 153"/>
                      <a:gd name="T113" fmla="*/ 9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3" h="98">
                        <a:moveTo>
                          <a:pt x="131" y="94"/>
                        </a:moveTo>
                        <a:cubicBezTo>
                          <a:pt x="132" y="94"/>
                          <a:pt x="132" y="94"/>
                          <a:pt x="131" y="94"/>
                        </a:cubicBezTo>
                        <a:cubicBezTo>
                          <a:pt x="135" y="95"/>
                          <a:pt x="139" y="98"/>
                          <a:pt x="144" y="97"/>
                        </a:cubicBezTo>
                        <a:cubicBezTo>
                          <a:pt x="149" y="95"/>
                          <a:pt x="153" y="91"/>
                          <a:pt x="147" y="87"/>
                        </a:cubicBezTo>
                        <a:cubicBezTo>
                          <a:pt x="144" y="85"/>
                          <a:pt x="142" y="84"/>
                          <a:pt x="140" y="80"/>
                        </a:cubicBezTo>
                        <a:cubicBezTo>
                          <a:pt x="138" y="76"/>
                          <a:pt x="138" y="72"/>
                          <a:pt x="136" y="68"/>
                        </a:cubicBezTo>
                        <a:cubicBezTo>
                          <a:pt x="132" y="60"/>
                          <a:pt x="120" y="62"/>
                          <a:pt x="113" y="59"/>
                        </a:cubicBezTo>
                        <a:cubicBezTo>
                          <a:pt x="110" y="57"/>
                          <a:pt x="106" y="55"/>
                          <a:pt x="104" y="52"/>
                        </a:cubicBezTo>
                        <a:cubicBezTo>
                          <a:pt x="103" y="50"/>
                          <a:pt x="103" y="48"/>
                          <a:pt x="101" y="46"/>
                        </a:cubicBezTo>
                        <a:cubicBezTo>
                          <a:pt x="100" y="44"/>
                          <a:pt x="98" y="42"/>
                          <a:pt x="97" y="40"/>
                        </a:cubicBezTo>
                        <a:cubicBezTo>
                          <a:pt x="94" y="35"/>
                          <a:pt x="94" y="31"/>
                          <a:pt x="90" y="27"/>
                        </a:cubicBezTo>
                        <a:cubicBezTo>
                          <a:pt x="87" y="23"/>
                          <a:pt x="82" y="21"/>
                          <a:pt x="77" y="20"/>
                        </a:cubicBezTo>
                        <a:cubicBezTo>
                          <a:pt x="68" y="18"/>
                          <a:pt x="58" y="19"/>
                          <a:pt x="50" y="16"/>
                        </a:cubicBezTo>
                        <a:cubicBezTo>
                          <a:pt x="44" y="14"/>
                          <a:pt x="39" y="13"/>
                          <a:pt x="34" y="10"/>
                        </a:cubicBezTo>
                        <a:cubicBezTo>
                          <a:pt x="30" y="8"/>
                          <a:pt x="26" y="5"/>
                          <a:pt x="21" y="3"/>
                        </a:cubicBezTo>
                        <a:cubicBezTo>
                          <a:pt x="18" y="1"/>
                          <a:pt x="0" y="0"/>
                          <a:pt x="3" y="8"/>
                        </a:cubicBezTo>
                        <a:cubicBezTo>
                          <a:pt x="4" y="10"/>
                          <a:pt x="6" y="11"/>
                          <a:pt x="7" y="12"/>
                        </a:cubicBezTo>
                        <a:cubicBezTo>
                          <a:pt x="8" y="13"/>
                          <a:pt x="7" y="15"/>
                          <a:pt x="9" y="16"/>
                        </a:cubicBezTo>
                        <a:cubicBezTo>
                          <a:pt x="11" y="16"/>
                          <a:pt x="12" y="15"/>
                          <a:pt x="14" y="15"/>
                        </a:cubicBezTo>
                        <a:cubicBezTo>
                          <a:pt x="17" y="14"/>
                          <a:pt x="20" y="13"/>
                          <a:pt x="23" y="12"/>
                        </a:cubicBezTo>
                        <a:cubicBezTo>
                          <a:pt x="25" y="12"/>
                          <a:pt x="27" y="11"/>
                          <a:pt x="28" y="12"/>
                        </a:cubicBezTo>
                        <a:cubicBezTo>
                          <a:pt x="32" y="15"/>
                          <a:pt x="29" y="15"/>
                          <a:pt x="29" y="17"/>
                        </a:cubicBezTo>
                        <a:cubicBezTo>
                          <a:pt x="29" y="18"/>
                          <a:pt x="31" y="20"/>
                          <a:pt x="30" y="22"/>
                        </a:cubicBezTo>
                        <a:cubicBezTo>
                          <a:pt x="29" y="25"/>
                          <a:pt x="25" y="21"/>
                          <a:pt x="24" y="21"/>
                        </a:cubicBezTo>
                        <a:cubicBezTo>
                          <a:pt x="22" y="19"/>
                          <a:pt x="14" y="17"/>
                          <a:pt x="16" y="22"/>
                        </a:cubicBezTo>
                        <a:cubicBezTo>
                          <a:pt x="16" y="23"/>
                          <a:pt x="18" y="23"/>
                          <a:pt x="19" y="24"/>
                        </a:cubicBezTo>
                        <a:cubicBezTo>
                          <a:pt x="19" y="25"/>
                          <a:pt x="19" y="26"/>
                          <a:pt x="19" y="27"/>
                        </a:cubicBezTo>
                        <a:cubicBezTo>
                          <a:pt x="20" y="27"/>
                          <a:pt x="19" y="28"/>
                          <a:pt x="20" y="29"/>
                        </a:cubicBezTo>
                        <a:cubicBezTo>
                          <a:pt x="22" y="30"/>
                          <a:pt x="23" y="28"/>
                          <a:pt x="25" y="28"/>
                        </a:cubicBezTo>
                        <a:cubicBezTo>
                          <a:pt x="26" y="27"/>
                          <a:pt x="28" y="27"/>
                          <a:pt x="29" y="28"/>
                        </a:cubicBezTo>
                        <a:cubicBezTo>
                          <a:pt x="30" y="29"/>
                          <a:pt x="31" y="31"/>
                          <a:pt x="32" y="31"/>
                        </a:cubicBezTo>
                        <a:cubicBezTo>
                          <a:pt x="33" y="32"/>
                          <a:pt x="34" y="30"/>
                          <a:pt x="34" y="30"/>
                        </a:cubicBezTo>
                        <a:cubicBezTo>
                          <a:pt x="36" y="29"/>
                          <a:pt x="42" y="27"/>
                          <a:pt x="40" y="32"/>
                        </a:cubicBezTo>
                        <a:cubicBezTo>
                          <a:pt x="40" y="35"/>
                          <a:pt x="33" y="36"/>
                          <a:pt x="38" y="38"/>
                        </a:cubicBezTo>
                        <a:cubicBezTo>
                          <a:pt x="41" y="40"/>
                          <a:pt x="42" y="37"/>
                          <a:pt x="44" y="36"/>
                        </a:cubicBezTo>
                        <a:cubicBezTo>
                          <a:pt x="46" y="35"/>
                          <a:pt x="49" y="36"/>
                          <a:pt x="51" y="37"/>
                        </a:cubicBezTo>
                        <a:cubicBezTo>
                          <a:pt x="55" y="38"/>
                          <a:pt x="51" y="40"/>
                          <a:pt x="54" y="42"/>
                        </a:cubicBezTo>
                        <a:cubicBezTo>
                          <a:pt x="55" y="43"/>
                          <a:pt x="58" y="42"/>
                          <a:pt x="59" y="43"/>
                        </a:cubicBezTo>
                        <a:cubicBezTo>
                          <a:pt x="60" y="44"/>
                          <a:pt x="61" y="46"/>
                          <a:pt x="62" y="46"/>
                        </a:cubicBezTo>
                        <a:cubicBezTo>
                          <a:pt x="64" y="47"/>
                          <a:pt x="67" y="45"/>
                          <a:pt x="68" y="47"/>
                        </a:cubicBezTo>
                        <a:cubicBezTo>
                          <a:pt x="68" y="49"/>
                          <a:pt x="65" y="50"/>
                          <a:pt x="64" y="50"/>
                        </a:cubicBezTo>
                        <a:cubicBezTo>
                          <a:pt x="63" y="51"/>
                          <a:pt x="60" y="49"/>
                          <a:pt x="59" y="51"/>
                        </a:cubicBezTo>
                        <a:cubicBezTo>
                          <a:pt x="57" y="52"/>
                          <a:pt x="57" y="55"/>
                          <a:pt x="59" y="56"/>
                        </a:cubicBezTo>
                        <a:cubicBezTo>
                          <a:pt x="61" y="57"/>
                          <a:pt x="65" y="56"/>
                          <a:pt x="67" y="56"/>
                        </a:cubicBezTo>
                        <a:cubicBezTo>
                          <a:pt x="72" y="57"/>
                          <a:pt x="76" y="56"/>
                          <a:pt x="79" y="60"/>
                        </a:cubicBezTo>
                        <a:cubicBezTo>
                          <a:pt x="79" y="61"/>
                          <a:pt x="82" y="65"/>
                          <a:pt x="82" y="66"/>
                        </a:cubicBezTo>
                        <a:cubicBezTo>
                          <a:pt x="82" y="68"/>
                          <a:pt x="80" y="68"/>
                          <a:pt x="79" y="69"/>
                        </a:cubicBezTo>
                        <a:cubicBezTo>
                          <a:pt x="78" y="71"/>
                          <a:pt x="78" y="71"/>
                          <a:pt x="81" y="71"/>
                        </a:cubicBezTo>
                        <a:cubicBezTo>
                          <a:pt x="84" y="71"/>
                          <a:pt x="87" y="70"/>
                          <a:pt x="90" y="70"/>
                        </a:cubicBezTo>
                        <a:cubicBezTo>
                          <a:pt x="93" y="71"/>
                          <a:pt x="100" y="75"/>
                          <a:pt x="103" y="71"/>
                        </a:cubicBezTo>
                        <a:cubicBezTo>
                          <a:pt x="104" y="69"/>
                          <a:pt x="103" y="67"/>
                          <a:pt x="105" y="66"/>
                        </a:cubicBezTo>
                        <a:cubicBezTo>
                          <a:pt x="107" y="63"/>
                          <a:pt x="107" y="66"/>
                          <a:pt x="107" y="68"/>
                        </a:cubicBezTo>
                        <a:cubicBezTo>
                          <a:pt x="107" y="71"/>
                          <a:pt x="107" y="73"/>
                          <a:pt x="105" y="75"/>
                        </a:cubicBezTo>
                        <a:cubicBezTo>
                          <a:pt x="103" y="77"/>
                          <a:pt x="100" y="75"/>
                          <a:pt x="99" y="77"/>
                        </a:cubicBezTo>
                        <a:cubicBezTo>
                          <a:pt x="95" y="80"/>
                          <a:pt x="101" y="83"/>
                          <a:pt x="104" y="84"/>
                        </a:cubicBezTo>
                        <a:cubicBezTo>
                          <a:pt x="113" y="87"/>
                          <a:pt x="122" y="90"/>
                          <a:pt x="131" y="94"/>
                        </a:cubicBezTo>
                        <a:cubicBezTo>
                          <a:pt x="131" y="93"/>
                          <a:pt x="130" y="93"/>
                          <a:pt x="131" y="94"/>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77" name="Rectangle 243">
                    <a:extLst>
                      <a:ext uri="{FF2B5EF4-FFF2-40B4-BE49-F238E27FC236}">
                        <a16:creationId xmlns:a16="http://schemas.microsoft.com/office/drawing/2014/main" id="{7EF7D141-E025-4A6C-B590-DCAE28AD804A}"/>
                      </a:ext>
                    </a:extLst>
                  </p:cNvPr>
                  <p:cNvSpPr>
                    <a:spLocks noChangeArrowheads="1"/>
                  </p:cNvSpPr>
                  <p:nvPr/>
                </p:nvSpPr>
                <p:spPr bwMode="auto">
                  <a:xfrm>
                    <a:off x="1892302" y="3013114"/>
                    <a:ext cx="1588" cy="1588"/>
                  </a:xfrm>
                  <a:prstGeom prst="rect">
                    <a:avLst/>
                  </a:prstGeom>
                  <a:grpFill/>
                  <a:ln w="317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78" name="Freeform 244">
                    <a:extLst>
                      <a:ext uri="{FF2B5EF4-FFF2-40B4-BE49-F238E27FC236}">
                        <a16:creationId xmlns:a16="http://schemas.microsoft.com/office/drawing/2014/main" id="{552CB139-68A0-4B7B-9323-C8474E8C92CB}"/>
                      </a:ext>
                    </a:extLst>
                  </p:cNvPr>
                  <p:cNvSpPr>
                    <a:spLocks/>
                  </p:cNvSpPr>
                  <p:nvPr/>
                </p:nvSpPr>
                <p:spPr bwMode="auto">
                  <a:xfrm>
                    <a:off x="3876680" y="3100428"/>
                    <a:ext cx="36513" cy="26988"/>
                  </a:xfrm>
                  <a:custGeom>
                    <a:avLst/>
                    <a:gdLst>
                      <a:gd name="T0" fmla="*/ 8 w 33"/>
                      <a:gd name="T1" fmla="*/ 15 h 26"/>
                      <a:gd name="T2" fmla="*/ 2 w 33"/>
                      <a:gd name="T3" fmla="*/ 22 h 26"/>
                      <a:gd name="T4" fmla="*/ 11 w 33"/>
                      <a:gd name="T5" fmla="*/ 21 h 26"/>
                      <a:gd name="T6" fmla="*/ 16 w 33"/>
                      <a:gd name="T7" fmla="*/ 19 h 26"/>
                      <a:gd name="T8" fmla="*/ 23 w 33"/>
                      <a:gd name="T9" fmla="*/ 13 h 26"/>
                      <a:gd name="T10" fmla="*/ 23 w 33"/>
                      <a:gd name="T11" fmla="*/ 13 h 26"/>
                      <a:gd name="T12" fmla="*/ 23 w 33"/>
                      <a:gd name="T13" fmla="*/ 13 h 26"/>
                      <a:gd name="T14" fmla="*/ 30 w 33"/>
                      <a:gd name="T15" fmla="*/ 6 h 26"/>
                      <a:gd name="T16" fmla="*/ 21 w 33"/>
                      <a:gd name="T17" fmla="*/ 0 h 26"/>
                      <a:gd name="T18" fmla="*/ 14 w 33"/>
                      <a:gd name="T19" fmla="*/ 5 h 26"/>
                      <a:gd name="T20" fmla="*/ 8 w 33"/>
                      <a:gd name="T21" fmla="*/ 12 h 26"/>
                      <a:gd name="T22" fmla="*/ 11 w 33"/>
                      <a:gd name="T23" fmla="*/ 12 h 26"/>
                      <a:gd name="T24" fmla="*/ 8 w 33"/>
                      <a:gd name="T25"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26">
                        <a:moveTo>
                          <a:pt x="8" y="15"/>
                        </a:moveTo>
                        <a:cubicBezTo>
                          <a:pt x="5" y="16"/>
                          <a:pt x="0" y="18"/>
                          <a:pt x="2" y="22"/>
                        </a:cubicBezTo>
                        <a:cubicBezTo>
                          <a:pt x="4" y="26"/>
                          <a:pt x="8" y="22"/>
                          <a:pt x="11" y="21"/>
                        </a:cubicBezTo>
                        <a:cubicBezTo>
                          <a:pt x="13" y="20"/>
                          <a:pt x="15" y="20"/>
                          <a:pt x="16" y="19"/>
                        </a:cubicBezTo>
                        <a:cubicBezTo>
                          <a:pt x="19" y="18"/>
                          <a:pt x="20" y="15"/>
                          <a:pt x="23" y="13"/>
                        </a:cubicBezTo>
                        <a:cubicBezTo>
                          <a:pt x="22" y="14"/>
                          <a:pt x="22" y="14"/>
                          <a:pt x="23" y="13"/>
                        </a:cubicBezTo>
                        <a:cubicBezTo>
                          <a:pt x="24" y="13"/>
                          <a:pt x="23" y="13"/>
                          <a:pt x="23" y="13"/>
                        </a:cubicBezTo>
                        <a:cubicBezTo>
                          <a:pt x="26" y="11"/>
                          <a:pt x="33" y="11"/>
                          <a:pt x="30" y="6"/>
                        </a:cubicBezTo>
                        <a:cubicBezTo>
                          <a:pt x="29" y="3"/>
                          <a:pt x="24" y="0"/>
                          <a:pt x="21" y="0"/>
                        </a:cubicBezTo>
                        <a:cubicBezTo>
                          <a:pt x="17" y="0"/>
                          <a:pt x="16" y="4"/>
                          <a:pt x="14" y="5"/>
                        </a:cubicBezTo>
                        <a:cubicBezTo>
                          <a:pt x="12" y="6"/>
                          <a:pt x="3" y="8"/>
                          <a:pt x="8" y="12"/>
                        </a:cubicBezTo>
                        <a:cubicBezTo>
                          <a:pt x="8" y="12"/>
                          <a:pt x="10" y="11"/>
                          <a:pt x="11" y="12"/>
                        </a:cubicBezTo>
                        <a:cubicBezTo>
                          <a:pt x="11" y="14"/>
                          <a:pt x="9" y="15"/>
                          <a:pt x="8" y="15"/>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79" name="Rectangle 245">
                    <a:extLst>
                      <a:ext uri="{FF2B5EF4-FFF2-40B4-BE49-F238E27FC236}">
                        <a16:creationId xmlns:a16="http://schemas.microsoft.com/office/drawing/2014/main" id="{D1E99104-C64A-43DA-AFB7-D0D8D9DE27A5}"/>
                      </a:ext>
                    </a:extLst>
                  </p:cNvPr>
                  <p:cNvSpPr>
                    <a:spLocks noChangeArrowheads="1"/>
                  </p:cNvSpPr>
                  <p:nvPr/>
                </p:nvSpPr>
                <p:spPr bwMode="auto">
                  <a:xfrm>
                    <a:off x="3902080" y="3114715"/>
                    <a:ext cx="1588" cy="1588"/>
                  </a:xfrm>
                  <a:prstGeom prst="rect">
                    <a:avLst/>
                  </a:prstGeom>
                  <a:grpFill/>
                  <a:ln w="317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80" name="Freeform 246">
                    <a:extLst>
                      <a:ext uri="{FF2B5EF4-FFF2-40B4-BE49-F238E27FC236}">
                        <a16:creationId xmlns:a16="http://schemas.microsoft.com/office/drawing/2014/main" id="{1DCEC80F-4C61-440D-8F0E-5081E1202E6E}"/>
                      </a:ext>
                    </a:extLst>
                  </p:cNvPr>
                  <p:cNvSpPr>
                    <a:spLocks/>
                  </p:cNvSpPr>
                  <p:nvPr/>
                </p:nvSpPr>
                <p:spPr bwMode="auto">
                  <a:xfrm>
                    <a:off x="3765555" y="3068677"/>
                    <a:ext cx="17463" cy="23813"/>
                  </a:xfrm>
                  <a:custGeom>
                    <a:avLst/>
                    <a:gdLst>
                      <a:gd name="T0" fmla="*/ 15 w 16"/>
                      <a:gd name="T1" fmla="*/ 18 h 22"/>
                      <a:gd name="T2" fmla="*/ 12 w 16"/>
                      <a:gd name="T3" fmla="*/ 11 h 22"/>
                      <a:gd name="T4" fmla="*/ 10 w 16"/>
                      <a:gd name="T5" fmla="*/ 2 h 22"/>
                      <a:gd name="T6" fmla="*/ 5 w 16"/>
                      <a:gd name="T7" fmla="*/ 9 h 22"/>
                      <a:gd name="T8" fmla="*/ 0 w 16"/>
                      <a:gd name="T9" fmla="*/ 13 h 22"/>
                      <a:gd name="T10" fmla="*/ 7 w 16"/>
                      <a:gd name="T11" fmla="*/ 15 h 22"/>
                      <a:gd name="T12" fmla="*/ 9 w 16"/>
                      <a:gd name="T13" fmla="*/ 20 h 22"/>
                      <a:gd name="T14" fmla="*/ 15 w 16"/>
                      <a:gd name="T15" fmla="*/ 18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2">
                        <a:moveTo>
                          <a:pt x="15" y="18"/>
                        </a:moveTo>
                        <a:cubicBezTo>
                          <a:pt x="16" y="15"/>
                          <a:pt x="13" y="14"/>
                          <a:pt x="12" y="11"/>
                        </a:cubicBezTo>
                        <a:cubicBezTo>
                          <a:pt x="11" y="9"/>
                          <a:pt x="16" y="0"/>
                          <a:pt x="10" y="2"/>
                        </a:cubicBezTo>
                        <a:cubicBezTo>
                          <a:pt x="7" y="3"/>
                          <a:pt x="7" y="7"/>
                          <a:pt x="5" y="9"/>
                        </a:cubicBezTo>
                        <a:cubicBezTo>
                          <a:pt x="4" y="10"/>
                          <a:pt x="0" y="11"/>
                          <a:pt x="0" y="13"/>
                        </a:cubicBezTo>
                        <a:cubicBezTo>
                          <a:pt x="1" y="16"/>
                          <a:pt x="5" y="14"/>
                          <a:pt x="7" y="15"/>
                        </a:cubicBezTo>
                        <a:cubicBezTo>
                          <a:pt x="9" y="17"/>
                          <a:pt x="6" y="19"/>
                          <a:pt x="9" y="20"/>
                        </a:cubicBezTo>
                        <a:cubicBezTo>
                          <a:pt x="11" y="21"/>
                          <a:pt x="14" y="22"/>
                          <a:pt x="15" y="18"/>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81" name="Freeform 247">
                    <a:extLst>
                      <a:ext uri="{FF2B5EF4-FFF2-40B4-BE49-F238E27FC236}">
                        <a16:creationId xmlns:a16="http://schemas.microsoft.com/office/drawing/2014/main" id="{75C18CB6-5811-4A5F-9C1C-F13264AAA88B}"/>
                      </a:ext>
                    </a:extLst>
                  </p:cNvPr>
                  <p:cNvSpPr>
                    <a:spLocks/>
                  </p:cNvSpPr>
                  <p:nvPr/>
                </p:nvSpPr>
                <p:spPr bwMode="auto">
                  <a:xfrm>
                    <a:off x="3771905" y="3089315"/>
                    <a:ext cx="4763" cy="1588"/>
                  </a:xfrm>
                  <a:custGeom>
                    <a:avLst/>
                    <a:gdLst>
                      <a:gd name="T0" fmla="*/ 3 w 5"/>
                      <a:gd name="T1" fmla="*/ 1 h 2"/>
                      <a:gd name="T2" fmla="*/ 3 w 5"/>
                      <a:gd name="T3" fmla="*/ 1 h 2"/>
                    </a:gdLst>
                    <a:ahLst/>
                    <a:cxnLst>
                      <a:cxn ang="0">
                        <a:pos x="T0" y="T1"/>
                      </a:cxn>
                      <a:cxn ang="0">
                        <a:pos x="T2" y="T3"/>
                      </a:cxn>
                    </a:cxnLst>
                    <a:rect l="0" t="0" r="r" b="b"/>
                    <a:pathLst>
                      <a:path w="5" h="2">
                        <a:moveTo>
                          <a:pt x="3" y="1"/>
                        </a:moveTo>
                        <a:cubicBezTo>
                          <a:pt x="0" y="0"/>
                          <a:pt x="5" y="2"/>
                          <a:pt x="3" y="1"/>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82" name="Freeform 248">
                    <a:extLst>
                      <a:ext uri="{FF2B5EF4-FFF2-40B4-BE49-F238E27FC236}">
                        <a16:creationId xmlns:a16="http://schemas.microsoft.com/office/drawing/2014/main" id="{54827894-0D3D-41F3-A2F3-757270CB18FE}"/>
                      </a:ext>
                    </a:extLst>
                  </p:cNvPr>
                  <p:cNvSpPr>
                    <a:spLocks/>
                  </p:cNvSpPr>
                  <p:nvPr/>
                </p:nvSpPr>
                <p:spPr bwMode="auto">
                  <a:xfrm>
                    <a:off x="3852867" y="3068677"/>
                    <a:ext cx="41275" cy="55563"/>
                  </a:xfrm>
                  <a:custGeom>
                    <a:avLst/>
                    <a:gdLst>
                      <a:gd name="T0" fmla="*/ 14 w 37"/>
                      <a:gd name="T1" fmla="*/ 53 h 53"/>
                      <a:gd name="T2" fmla="*/ 15 w 37"/>
                      <a:gd name="T3" fmla="*/ 46 h 53"/>
                      <a:gd name="T4" fmla="*/ 14 w 37"/>
                      <a:gd name="T5" fmla="*/ 40 h 53"/>
                      <a:gd name="T6" fmla="*/ 21 w 37"/>
                      <a:gd name="T7" fmla="*/ 38 h 53"/>
                      <a:gd name="T8" fmla="*/ 29 w 37"/>
                      <a:gd name="T9" fmla="*/ 23 h 53"/>
                      <a:gd name="T10" fmla="*/ 34 w 37"/>
                      <a:gd name="T11" fmla="*/ 15 h 53"/>
                      <a:gd name="T12" fmla="*/ 36 w 37"/>
                      <a:gd name="T13" fmla="*/ 8 h 53"/>
                      <a:gd name="T14" fmla="*/ 34 w 37"/>
                      <a:gd name="T15" fmla="*/ 8 h 53"/>
                      <a:gd name="T16" fmla="*/ 34 w 37"/>
                      <a:gd name="T17" fmla="*/ 3 h 53"/>
                      <a:gd name="T18" fmla="*/ 29 w 37"/>
                      <a:gd name="T19" fmla="*/ 2 h 53"/>
                      <a:gd name="T20" fmla="*/ 25 w 37"/>
                      <a:gd name="T21" fmla="*/ 9 h 53"/>
                      <a:gd name="T22" fmla="*/ 18 w 37"/>
                      <a:gd name="T23" fmla="*/ 15 h 53"/>
                      <a:gd name="T24" fmla="*/ 13 w 37"/>
                      <a:gd name="T25" fmla="*/ 23 h 53"/>
                      <a:gd name="T26" fmla="*/ 7 w 37"/>
                      <a:gd name="T27" fmla="*/ 30 h 53"/>
                      <a:gd name="T28" fmla="*/ 4 w 37"/>
                      <a:gd name="T29" fmla="*/ 47 h 53"/>
                      <a:gd name="T30" fmla="*/ 4 w 37"/>
                      <a:gd name="T31" fmla="*/ 47 h 53"/>
                      <a:gd name="T32" fmla="*/ 10 w 37"/>
                      <a:gd name="T33" fmla="*/ 49 h 53"/>
                      <a:gd name="T34" fmla="*/ 14 w 37"/>
                      <a:gd name="T3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53">
                        <a:moveTo>
                          <a:pt x="14" y="53"/>
                        </a:moveTo>
                        <a:cubicBezTo>
                          <a:pt x="18" y="52"/>
                          <a:pt x="16" y="48"/>
                          <a:pt x="15" y="46"/>
                        </a:cubicBezTo>
                        <a:cubicBezTo>
                          <a:pt x="15" y="45"/>
                          <a:pt x="14" y="41"/>
                          <a:pt x="14" y="40"/>
                        </a:cubicBezTo>
                        <a:cubicBezTo>
                          <a:pt x="15" y="37"/>
                          <a:pt x="19" y="38"/>
                          <a:pt x="21" y="38"/>
                        </a:cubicBezTo>
                        <a:cubicBezTo>
                          <a:pt x="27" y="36"/>
                          <a:pt x="26" y="28"/>
                          <a:pt x="29" y="23"/>
                        </a:cubicBezTo>
                        <a:cubicBezTo>
                          <a:pt x="32" y="21"/>
                          <a:pt x="33" y="19"/>
                          <a:pt x="34" y="15"/>
                        </a:cubicBezTo>
                        <a:cubicBezTo>
                          <a:pt x="35" y="14"/>
                          <a:pt x="37" y="10"/>
                          <a:pt x="36" y="8"/>
                        </a:cubicBezTo>
                        <a:cubicBezTo>
                          <a:pt x="36" y="7"/>
                          <a:pt x="34" y="8"/>
                          <a:pt x="34" y="8"/>
                        </a:cubicBezTo>
                        <a:cubicBezTo>
                          <a:pt x="33" y="6"/>
                          <a:pt x="35" y="5"/>
                          <a:pt x="34" y="3"/>
                        </a:cubicBezTo>
                        <a:cubicBezTo>
                          <a:pt x="33" y="1"/>
                          <a:pt x="30" y="0"/>
                          <a:pt x="29" y="2"/>
                        </a:cubicBezTo>
                        <a:cubicBezTo>
                          <a:pt x="27" y="4"/>
                          <a:pt x="28" y="7"/>
                          <a:pt x="25" y="9"/>
                        </a:cubicBezTo>
                        <a:cubicBezTo>
                          <a:pt x="23" y="11"/>
                          <a:pt x="20" y="12"/>
                          <a:pt x="18" y="15"/>
                        </a:cubicBezTo>
                        <a:cubicBezTo>
                          <a:pt x="17" y="18"/>
                          <a:pt x="16" y="21"/>
                          <a:pt x="13" y="23"/>
                        </a:cubicBezTo>
                        <a:cubicBezTo>
                          <a:pt x="11" y="26"/>
                          <a:pt x="9" y="28"/>
                          <a:pt x="7" y="30"/>
                        </a:cubicBezTo>
                        <a:cubicBezTo>
                          <a:pt x="4" y="34"/>
                          <a:pt x="0" y="43"/>
                          <a:pt x="4" y="47"/>
                        </a:cubicBezTo>
                        <a:cubicBezTo>
                          <a:pt x="4" y="47"/>
                          <a:pt x="4" y="47"/>
                          <a:pt x="4" y="47"/>
                        </a:cubicBezTo>
                        <a:cubicBezTo>
                          <a:pt x="6" y="48"/>
                          <a:pt x="8" y="48"/>
                          <a:pt x="10" y="49"/>
                        </a:cubicBezTo>
                        <a:cubicBezTo>
                          <a:pt x="11" y="50"/>
                          <a:pt x="12" y="53"/>
                          <a:pt x="14" y="53"/>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83" name="Freeform 249">
                    <a:extLst>
                      <a:ext uri="{FF2B5EF4-FFF2-40B4-BE49-F238E27FC236}">
                        <a16:creationId xmlns:a16="http://schemas.microsoft.com/office/drawing/2014/main" id="{A6BD91ED-615F-40F9-9F15-27EFD4C76871}"/>
                      </a:ext>
                    </a:extLst>
                  </p:cNvPr>
                  <p:cNvSpPr>
                    <a:spLocks/>
                  </p:cNvSpPr>
                  <p:nvPr/>
                </p:nvSpPr>
                <p:spPr bwMode="auto">
                  <a:xfrm>
                    <a:off x="3857630" y="3117890"/>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84" name="Freeform 250">
                    <a:extLst>
                      <a:ext uri="{FF2B5EF4-FFF2-40B4-BE49-F238E27FC236}">
                        <a16:creationId xmlns:a16="http://schemas.microsoft.com/office/drawing/2014/main" id="{ECF2450B-895F-417C-947E-CEE2FE5BBF78}"/>
                      </a:ext>
                    </a:extLst>
                  </p:cNvPr>
                  <p:cNvSpPr>
                    <a:spLocks/>
                  </p:cNvSpPr>
                  <p:nvPr/>
                </p:nvSpPr>
                <p:spPr bwMode="auto">
                  <a:xfrm>
                    <a:off x="3857630" y="3117890"/>
                    <a:ext cx="0" cy="0"/>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85" name="Freeform 251">
                    <a:extLst>
                      <a:ext uri="{FF2B5EF4-FFF2-40B4-BE49-F238E27FC236}">
                        <a16:creationId xmlns:a16="http://schemas.microsoft.com/office/drawing/2014/main" id="{BB5AD14A-5FC6-428E-AE10-3970780F7F86}"/>
                      </a:ext>
                    </a:extLst>
                  </p:cNvPr>
                  <p:cNvSpPr>
                    <a:spLocks/>
                  </p:cNvSpPr>
                  <p:nvPr/>
                </p:nvSpPr>
                <p:spPr bwMode="auto">
                  <a:xfrm>
                    <a:off x="4025905" y="3046452"/>
                    <a:ext cx="7938" cy="6350"/>
                  </a:xfrm>
                  <a:custGeom>
                    <a:avLst/>
                    <a:gdLst>
                      <a:gd name="T0" fmla="*/ 5 w 8"/>
                      <a:gd name="T1" fmla="*/ 6 h 6"/>
                      <a:gd name="T2" fmla="*/ 7 w 8"/>
                      <a:gd name="T3" fmla="*/ 2 h 6"/>
                      <a:gd name="T4" fmla="*/ 5 w 8"/>
                      <a:gd name="T5" fmla="*/ 1 h 6"/>
                      <a:gd name="T6" fmla="*/ 0 w 8"/>
                      <a:gd name="T7" fmla="*/ 4 h 6"/>
                      <a:gd name="T8" fmla="*/ 5 w 8"/>
                      <a:gd name="T9" fmla="*/ 6 h 6"/>
                    </a:gdLst>
                    <a:ahLst/>
                    <a:cxnLst>
                      <a:cxn ang="0">
                        <a:pos x="T0" y="T1"/>
                      </a:cxn>
                      <a:cxn ang="0">
                        <a:pos x="T2" y="T3"/>
                      </a:cxn>
                      <a:cxn ang="0">
                        <a:pos x="T4" y="T5"/>
                      </a:cxn>
                      <a:cxn ang="0">
                        <a:pos x="T6" y="T7"/>
                      </a:cxn>
                      <a:cxn ang="0">
                        <a:pos x="T8" y="T9"/>
                      </a:cxn>
                    </a:cxnLst>
                    <a:rect l="0" t="0" r="r" b="b"/>
                    <a:pathLst>
                      <a:path w="8" h="6">
                        <a:moveTo>
                          <a:pt x="5" y="6"/>
                        </a:moveTo>
                        <a:cubicBezTo>
                          <a:pt x="6" y="6"/>
                          <a:pt x="7" y="2"/>
                          <a:pt x="7" y="2"/>
                        </a:cubicBezTo>
                        <a:cubicBezTo>
                          <a:pt x="7" y="0"/>
                          <a:pt x="8" y="0"/>
                          <a:pt x="5" y="1"/>
                        </a:cubicBezTo>
                        <a:cubicBezTo>
                          <a:pt x="4" y="1"/>
                          <a:pt x="1" y="2"/>
                          <a:pt x="0" y="4"/>
                        </a:cubicBezTo>
                        <a:cubicBezTo>
                          <a:pt x="0" y="6"/>
                          <a:pt x="4" y="6"/>
                          <a:pt x="5" y="6"/>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86" name="Freeform 252">
                    <a:extLst>
                      <a:ext uri="{FF2B5EF4-FFF2-40B4-BE49-F238E27FC236}">
                        <a16:creationId xmlns:a16="http://schemas.microsoft.com/office/drawing/2014/main" id="{016D07DC-1B72-44E1-AEA9-A169BAAFBFA0}"/>
                      </a:ext>
                    </a:extLst>
                  </p:cNvPr>
                  <p:cNvSpPr>
                    <a:spLocks/>
                  </p:cNvSpPr>
                  <p:nvPr/>
                </p:nvSpPr>
                <p:spPr bwMode="auto">
                  <a:xfrm>
                    <a:off x="4017968" y="3078203"/>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87" name="Freeform 253">
                    <a:extLst>
                      <a:ext uri="{FF2B5EF4-FFF2-40B4-BE49-F238E27FC236}">
                        <a16:creationId xmlns:a16="http://schemas.microsoft.com/office/drawing/2014/main" id="{38AF0706-22EB-48B2-A21C-E29E01B5F2A1}"/>
                      </a:ext>
                    </a:extLst>
                  </p:cNvPr>
                  <p:cNvSpPr>
                    <a:spLocks/>
                  </p:cNvSpPr>
                  <p:nvPr/>
                </p:nvSpPr>
                <p:spPr bwMode="auto">
                  <a:xfrm>
                    <a:off x="4017968" y="3078203"/>
                    <a:ext cx="0" cy="1588"/>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1" y="1"/>
                          <a:pt x="0" y="1"/>
                          <a:pt x="1"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88" name="Freeform 254">
                    <a:extLst>
                      <a:ext uri="{FF2B5EF4-FFF2-40B4-BE49-F238E27FC236}">
                        <a16:creationId xmlns:a16="http://schemas.microsoft.com/office/drawing/2014/main" id="{E4816F22-BFD9-4F3B-80C9-16EFC95AA45A}"/>
                      </a:ext>
                    </a:extLst>
                  </p:cNvPr>
                  <p:cNvSpPr>
                    <a:spLocks/>
                  </p:cNvSpPr>
                  <p:nvPr/>
                </p:nvSpPr>
                <p:spPr bwMode="auto">
                  <a:xfrm>
                    <a:off x="4014793" y="3063915"/>
                    <a:ext cx="7938" cy="17463"/>
                  </a:xfrm>
                  <a:custGeom>
                    <a:avLst/>
                    <a:gdLst>
                      <a:gd name="T0" fmla="*/ 3 w 8"/>
                      <a:gd name="T1" fmla="*/ 2 h 16"/>
                      <a:gd name="T2" fmla="*/ 2 w 8"/>
                      <a:gd name="T3" fmla="*/ 8 h 16"/>
                      <a:gd name="T4" fmla="*/ 4 w 8"/>
                      <a:gd name="T5" fmla="*/ 14 h 16"/>
                      <a:gd name="T6" fmla="*/ 4 w 8"/>
                      <a:gd name="T7" fmla="*/ 14 h 16"/>
                      <a:gd name="T8" fmla="*/ 7 w 8"/>
                      <a:gd name="T9" fmla="*/ 5 h 16"/>
                      <a:gd name="T10" fmla="*/ 3 w 8"/>
                      <a:gd name="T11" fmla="*/ 2 h 16"/>
                    </a:gdLst>
                    <a:ahLst/>
                    <a:cxnLst>
                      <a:cxn ang="0">
                        <a:pos x="T0" y="T1"/>
                      </a:cxn>
                      <a:cxn ang="0">
                        <a:pos x="T2" y="T3"/>
                      </a:cxn>
                      <a:cxn ang="0">
                        <a:pos x="T4" y="T5"/>
                      </a:cxn>
                      <a:cxn ang="0">
                        <a:pos x="T6" y="T7"/>
                      </a:cxn>
                      <a:cxn ang="0">
                        <a:pos x="T8" y="T9"/>
                      </a:cxn>
                      <a:cxn ang="0">
                        <a:pos x="T10" y="T11"/>
                      </a:cxn>
                    </a:cxnLst>
                    <a:rect l="0" t="0" r="r" b="b"/>
                    <a:pathLst>
                      <a:path w="8" h="16">
                        <a:moveTo>
                          <a:pt x="3" y="2"/>
                        </a:moveTo>
                        <a:cubicBezTo>
                          <a:pt x="0" y="3"/>
                          <a:pt x="1" y="6"/>
                          <a:pt x="2" y="8"/>
                        </a:cubicBezTo>
                        <a:cubicBezTo>
                          <a:pt x="2" y="9"/>
                          <a:pt x="2" y="16"/>
                          <a:pt x="4" y="14"/>
                        </a:cubicBezTo>
                        <a:cubicBezTo>
                          <a:pt x="4" y="14"/>
                          <a:pt x="4" y="14"/>
                          <a:pt x="4" y="14"/>
                        </a:cubicBezTo>
                        <a:cubicBezTo>
                          <a:pt x="6" y="13"/>
                          <a:pt x="7" y="7"/>
                          <a:pt x="7" y="5"/>
                        </a:cubicBezTo>
                        <a:cubicBezTo>
                          <a:pt x="8" y="2"/>
                          <a:pt x="6" y="0"/>
                          <a:pt x="3" y="2"/>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sp>
              <p:nvSpPr>
                <p:cNvPr id="454" name="Rectangle 980">
                  <a:extLst>
                    <a:ext uri="{FF2B5EF4-FFF2-40B4-BE49-F238E27FC236}">
                      <a16:creationId xmlns:a16="http://schemas.microsoft.com/office/drawing/2014/main" id="{BE411897-89DB-45CC-B829-080DD734DA40}"/>
                    </a:ext>
                  </a:extLst>
                </p:cNvPr>
                <p:cNvSpPr>
                  <a:spLocks noChangeArrowheads="1"/>
                </p:cNvSpPr>
                <p:nvPr/>
              </p:nvSpPr>
              <p:spPr bwMode="auto">
                <a:xfrm>
                  <a:off x="5200496" y="2129512"/>
                  <a:ext cx="1588" cy="1588"/>
                </a:xfrm>
                <a:prstGeom prst="rect">
                  <a:avLst/>
                </a:prstGeom>
                <a:grpFill/>
                <a:ln w="317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55" name="Freeform 981">
                  <a:extLst>
                    <a:ext uri="{FF2B5EF4-FFF2-40B4-BE49-F238E27FC236}">
                      <a16:creationId xmlns:a16="http://schemas.microsoft.com/office/drawing/2014/main" id="{CEFB5ACB-4948-4B99-89DC-2B6572F3A588}"/>
                    </a:ext>
                  </a:extLst>
                </p:cNvPr>
                <p:cNvSpPr>
                  <a:spLocks/>
                </p:cNvSpPr>
                <p:nvPr/>
              </p:nvSpPr>
              <p:spPr bwMode="auto">
                <a:xfrm>
                  <a:off x="5014758" y="2023148"/>
                  <a:ext cx="1588" cy="0"/>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1" y="0"/>
                        <a:pt x="0" y="1"/>
                        <a:pt x="0" y="1"/>
                      </a:cubicBezTo>
                      <a:cubicBezTo>
                        <a:pt x="1" y="1"/>
                        <a:pt x="1" y="1"/>
                        <a:pt x="0"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56" name="Freeform 982">
                  <a:extLst>
                    <a:ext uri="{FF2B5EF4-FFF2-40B4-BE49-F238E27FC236}">
                      <a16:creationId xmlns:a16="http://schemas.microsoft.com/office/drawing/2014/main" id="{D22108EF-2CBC-44DE-A261-2EDEBA1C5FE0}"/>
                    </a:ext>
                  </a:extLst>
                </p:cNvPr>
                <p:cNvSpPr>
                  <a:spLocks/>
                </p:cNvSpPr>
                <p:nvPr/>
              </p:nvSpPr>
              <p:spPr bwMode="auto">
                <a:xfrm>
                  <a:off x="5016346" y="2012035"/>
                  <a:ext cx="1588" cy="1588"/>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0"/>
                        <a:pt x="0" y="1"/>
                      </a:cubicBezTo>
                      <a:cubicBezTo>
                        <a:pt x="0" y="1"/>
                        <a:pt x="1" y="1"/>
                        <a:pt x="2"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57" name="Freeform 983">
                  <a:extLst>
                    <a:ext uri="{FF2B5EF4-FFF2-40B4-BE49-F238E27FC236}">
                      <a16:creationId xmlns:a16="http://schemas.microsoft.com/office/drawing/2014/main" id="{99B32141-E7EA-445C-AB42-AA3F18003B4C}"/>
                    </a:ext>
                  </a:extLst>
                </p:cNvPr>
                <p:cNvSpPr>
                  <a:spLocks/>
                </p:cNvSpPr>
                <p:nvPr/>
              </p:nvSpPr>
              <p:spPr bwMode="auto">
                <a:xfrm>
                  <a:off x="5202084" y="2131099"/>
                  <a:ext cx="0"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1" y="0"/>
                        <a:pt x="1" y="0"/>
                        <a:pt x="1" y="0"/>
                      </a:cubicBezTo>
                      <a:cubicBezTo>
                        <a:pt x="1" y="0"/>
                        <a:pt x="1" y="0"/>
                        <a:pt x="1"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58" name="Freeform 984">
                  <a:extLst>
                    <a:ext uri="{FF2B5EF4-FFF2-40B4-BE49-F238E27FC236}">
                      <a16:creationId xmlns:a16="http://schemas.microsoft.com/office/drawing/2014/main" id="{9094CCE0-26DD-4ACA-9874-15D402DF0762}"/>
                    </a:ext>
                  </a:extLst>
                </p:cNvPr>
                <p:cNvSpPr>
                  <a:spLocks/>
                </p:cNvSpPr>
                <p:nvPr/>
              </p:nvSpPr>
              <p:spPr bwMode="auto">
                <a:xfrm>
                  <a:off x="5287809" y="2072361"/>
                  <a:ext cx="0"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8E3B11FA-1EFB-4175-A8A9-D5A441725AE3}"/>
                  </a:ext>
                </a:extLst>
              </p:cNvPr>
              <p:cNvGrpSpPr/>
              <p:nvPr/>
            </p:nvGrpSpPr>
            <p:grpSpPr>
              <a:xfrm>
                <a:off x="5175096" y="3231250"/>
                <a:ext cx="2165353" cy="2349528"/>
                <a:chOff x="5175096" y="3231250"/>
                <a:chExt cx="2165353" cy="2349528"/>
              </a:xfrm>
              <a:grpFill/>
            </p:grpSpPr>
            <p:sp>
              <p:nvSpPr>
                <p:cNvPr id="360" name="Freeform 539">
                  <a:extLst>
                    <a:ext uri="{FF2B5EF4-FFF2-40B4-BE49-F238E27FC236}">
                      <a16:creationId xmlns:a16="http://schemas.microsoft.com/office/drawing/2014/main" id="{16FC5767-0FB8-4274-94A2-4E514A1022F3}"/>
                    </a:ext>
                  </a:extLst>
                </p:cNvPr>
                <p:cNvSpPr>
                  <a:spLocks/>
                </p:cNvSpPr>
                <p:nvPr/>
              </p:nvSpPr>
              <p:spPr bwMode="auto">
                <a:xfrm>
                  <a:off x="6507011" y="3429690"/>
                  <a:ext cx="347663" cy="331791"/>
                </a:xfrm>
                <a:custGeom>
                  <a:avLst/>
                  <a:gdLst>
                    <a:gd name="T0" fmla="*/ 12 w 322"/>
                    <a:gd name="T1" fmla="*/ 4 h 311"/>
                    <a:gd name="T2" fmla="*/ 8 w 322"/>
                    <a:gd name="T3" fmla="*/ 4 h 311"/>
                    <a:gd name="T4" fmla="*/ 5 w 322"/>
                    <a:gd name="T5" fmla="*/ 13 h 311"/>
                    <a:gd name="T6" fmla="*/ 0 w 322"/>
                    <a:gd name="T7" fmla="*/ 48 h 311"/>
                    <a:gd name="T8" fmla="*/ 6 w 322"/>
                    <a:gd name="T9" fmla="*/ 99 h 311"/>
                    <a:gd name="T10" fmla="*/ 6 w 322"/>
                    <a:gd name="T11" fmla="*/ 237 h 311"/>
                    <a:gd name="T12" fmla="*/ 129 w 322"/>
                    <a:gd name="T13" fmla="*/ 299 h 311"/>
                    <a:gd name="T14" fmla="*/ 187 w 322"/>
                    <a:gd name="T15" fmla="*/ 295 h 311"/>
                    <a:gd name="T16" fmla="*/ 204 w 322"/>
                    <a:gd name="T17" fmla="*/ 301 h 311"/>
                    <a:gd name="T18" fmla="*/ 246 w 322"/>
                    <a:gd name="T19" fmla="*/ 301 h 311"/>
                    <a:gd name="T20" fmla="*/ 264 w 322"/>
                    <a:gd name="T21" fmla="*/ 310 h 311"/>
                    <a:gd name="T22" fmla="*/ 292 w 322"/>
                    <a:gd name="T23" fmla="*/ 289 h 311"/>
                    <a:gd name="T24" fmla="*/ 305 w 322"/>
                    <a:gd name="T25" fmla="*/ 271 h 311"/>
                    <a:gd name="T26" fmla="*/ 314 w 322"/>
                    <a:gd name="T27" fmla="*/ 258 h 311"/>
                    <a:gd name="T28" fmla="*/ 314 w 322"/>
                    <a:gd name="T29" fmla="*/ 244 h 311"/>
                    <a:gd name="T30" fmla="*/ 314 w 322"/>
                    <a:gd name="T31" fmla="*/ 237 h 311"/>
                    <a:gd name="T32" fmla="*/ 282 w 322"/>
                    <a:gd name="T33" fmla="*/ 186 h 311"/>
                    <a:gd name="T34" fmla="*/ 267 w 322"/>
                    <a:gd name="T35" fmla="*/ 158 h 311"/>
                    <a:gd name="T36" fmla="*/ 245 w 322"/>
                    <a:gd name="T37" fmla="*/ 109 h 311"/>
                    <a:gd name="T38" fmla="*/ 233 w 322"/>
                    <a:gd name="T39" fmla="*/ 89 h 311"/>
                    <a:gd name="T40" fmla="*/ 221 w 322"/>
                    <a:gd name="T41" fmla="*/ 61 h 311"/>
                    <a:gd name="T42" fmla="*/ 228 w 322"/>
                    <a:gd name="T43" fmla="*/ 58 h 311"/>
                    <a:gd name="T44" fmla="*/ 246 w 322"/>
                    <a:gd name="T45" fmla="*/ 86 h 311"/>
                    <a:gd name="T46" fmla="*/ 245 w 322"/>
                    <a:gd name="T47" fmla="*/ 97 h 311"/>
                    <a:gd name="T48" fmla="*/ 266 w 322"/>
                    <a:gd name="T49" fmla="*/ 118 h 311"/>
                    <a:gd name="T50" fmla="*/ 280 w 322"/>
                    <a:gd name="T51" fmla="*/ 110 h 311"/>
                    <a:gd name="T52" fmla="*/ 291 w 322"/>
                    <a:gd name="T53" fmla="*/ 77 h 311"/>
                    <a:gd name="T54" fmla="*/ 279 w 322"/>
                    <a:gd name="T55" fmla="*/ 29 h 311"/>
                    <a:gd name="T56" fmla="*/ 259 w 322"/>
                    <a:gd name="T57" fmla="*/ 16 h 311"/>
                    <a:gd name="T58" fmla="*/ 248 w 322"/>
                    <a:gd name="T59" fmla="*/ 19 h 311"/>
                    <a:gd name="T60" fmla="*/ 245 w 322"/>
                    <a:gd name="T61" fmla="*/ 15 h 311"/>
                    <a:gd name="T62" fmla="*/ 218 w 322"/>
                    <a:gd name="T63" fmla="*/ 12 h 311"/>
                    <a:gd name="T64" fmla="*/ 217 w 322"/>
                    <a:gd name="T65" fmla="*/ 14 h 311"/>
                    <a:gd name="T66" fmla="*/ 208 w 322"/>
                    <a:gd name="T67" fmla="*/ 15 h 311"/>
                    <a:gd name="T68" fmla="*/ 205 w 322"/>
                    <a:gd name="T69" fmla="*/ 9 h 311"/>
                    <a:gd name="T70" fmla="*/ 186 w 322"/>
                    <a:gd name="T71" fmla="*/ 2 h 311"/>
                    <a:gd name="T72" fmla="*/ 161 w 322"/>
                    <a:gd name="T73" fmla="*/ 10 h 311"/>
                    <a:gd name="T74" fmla="*/ 152 w 322"/>
                    <a:gd name="T75" fmla="*/ 13 h 311"/>
                    <a:gd name="T76" fmla="*/ 124 w 322"/>
                    <a:gd name="T77" fmla="*/ 26 h 311"/>
                    <a:gd name="T78" fmla="*/ 94 w 322"/>
                    <a:gd name="T79" fmla="*/ 18 h 311"/>
                    <a:gd name="T80" fmla="*/ 32 w 322"/>
                    <a:gd name="T81" fmla="*/ 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2" h="311">
                      <a:moveTo>
                        <a:pt x="32" y="1"/>
                      </a:moveTo>
                      <a:cubicBezTo>
                        <a:pt x="26" y="2"/>
                        <a:pt x="18" y="5"/>
                        <a:pt x="12" y="4"/>
                      </a:cubicBezTo>
                      <a:cubicBezTo>
                        <a:pt x="19" y="5"/>
                        <a:pt x="11" y="4"/>
                        <a:pt x="12" y="4"/>
                      </a:cubicBezTo>
                      <a:cubicBezTo>
                        <a:pt x="9" y="3"/>
                        <a:pt x="10" y="2"/>
                        <a:pt x="8" y="4"/>
                      </a:cubicBezTo>
                      <a:cubicBezTo>
                        <a:pt x="7" y="4"/>
                        <a:pt x="6" y="6"/>
                        <a:pt x="6" y="6"/>
                      </a:cubicBezTo>
                      <a:cubicBezTo>
                        <a:pt x="5" y="8"/>
                        <a:pt x="5" y="11"/>
                        <a:pt x="5" y="13"/>
                      </a:cubicBezTo>
                      <a:cubicBezTo>
                        <a:pt x="4" y="20"/>
                        <a:pt x="5" y="26"/>
                        <a:pt x="5" y="33"/>
                      </a:cubicBezTo>
                      <a:cubicBezTo>
                        <a:pt x="4" y="38"/>
                        <a:pt x="0" y="43"/>
                        <a:pt x="0" y="48"/>
                      </a:cubicBezTo>
                      <a:cubicBezTo>
                        <a:pt x="0" y="55"/>
                        <a:pt x="3" y="61"/>
                        <a:pt x="4" y="67"/>
                      </a:cubicBezTo>
                      <a:cubicBezTo>
                        <a:pt x="6" y="77"/>
                        <a:pt x="5" y="89"/>
                        <a:pt x="6" y="99"/>
                      </a:cubicBezTo>
                      <a:cubicBezTo>
                        <a:pt x="6" y="111"/>
                        <a:pt x="6" y="122"/>
                        <a:pt x="6" y="133"/>
                      </a:cubicBezTo>
                      <a:cubicBezTo>
                        <a:pt x="6" y="168"/>
                        <a:pt x="6" y="203"/>
                        <a:pt x="6" y="237"/>
                      </a:cubicBezTo>
                      <a:cubicBezTo>
                        <a:pt x="6" y="258"/>
                        <a:pt x="7" y="279"/>
                        <a:pt x="7" y="300"/>
                      </a:cubicBezTo>
                      <a:cubicBezTo>
                        <a:pt x="48" y="299"/>
                        <a:pt x="88" y="299"/>
                        <a:pt x="129" y="299"/>
                      </a:cubicBezTo>
                      <a:cubicBezTo>
                        <a:pt x="146" y="298"/>
                        <a:pt x="162" y="299"/>
                        <a:pt x="179" y="298"/>
                      </a:cubicBezTo>
                      <a:cubicBezTo>
                        <a:pt x="182" y="298"/>
                        <a:pt x="184" y="296"/>
                        <a:pt x="187" y="295"/>
                      </a:cubicBezTo>
                      <a:cubicBezTo>
                        <a:pt x="192" y="294"/>
                        <a:pt x="193" y="296"/>
                        <a:pt x="196" y="299"/>
                      </a:cubicBezTo>
                      <a:cubicBezTo>
                        <a:pt x="198" y="302"/>
                        <a:pt x="200" y="301"/>
                        <a:pt x="204" y="301"/>
                      </a:cubicBezTo>
                      <a:cubicBezTo>
                        <a:pt x="214" y="301"/>
                        <a:pt x="225" y="301"/>
                        <a:pt x="235" y="301"/>
                      </a:cubicBezTo>
                      <a:cubicBezTo>
                        <a:pt x="238" y="301"/>
                        <a:pt x="242" y="300"/>
                        <a:pt x="246" y="301"/>
                      </a:cubicBezTo>
                      <a:cubicBezTo>
                        <a:pt x="249" y="302"/>
                        <a:pt x="250" y="306"/>
                        <a:pt x="253" y="308"/>
                      </a:cubicBezTo>
                      <a:cubicBezTo>
                        <a:pt x="256" y="310"/>
                        <a:pt x="260" y="311"/>
                        <a:pt x="264" y="310"/>
                      </a:cubicBezTo>
                      <a:cubicBezTo>
                        <a:pt x="268" y="308"/>
                        <a:pt x="269" y="305"/>
                        <a:pt x="270" y="300"/>
                      </a:cubicBezTo>
                      <a:cubicBezTo>
                        <a:pt x="273" y="290"/>
                        <a:pt x="287" y="297"/>
                        <a:pt x="292" y="289"/>
                      </a:cubicBezTo>
                      <a:cubicBezTo>
                        <a:pt x="294" y="286"/>
                        <a:pt x="294" y="281"/>
                        <a:pt x="296" y="277"/>
                      </a:cubicBezTo>
                      <a:cubicBezTo>
                        <a:pt x="298" y="274"/>
                        <a:pt x="302" y="273"/>
                        <a:pt x="305" y="271"/>
                      </a:cubicBezTo>
                      <a:cubicBezTo>
                        <a:pt x="307" y="271"/>
                        <a:pt x="315" y="269"/>
                        <a:pt x="316" y="267"/>
                      </a:cubicBezTo>
                      <a:cubicBezTo>
                        <a:pt x="316" y="266"/>
                        <a:pt x="315" y="260"/>
                        <a:pt x="314" y="258"/>
                      </a:cubicBezTo>
                      <a:cubicBezTo>
                        <a:pt x="314" y="255"/>
                        <a:pt x="313" y="251"/>
                        <a:pt x="313" y="248"/>
                      </a:cubicBezTo>
                      <a:cubicBezTo>
                        <a:pt x="313" y="247"/>
                        <a:pt x="313" y="245"/>
                        <a:pt x="314" y="244"/>
                      </a:cubicBezTo>
                      <a:cubicBezTo>
                        <a:pt x="315" y="243"/>
                        <a:pt x="317" y="244"/>
                        <a:pt x="318" y="244"/>
                      </a:cubicBezTo>
                      <a:cubicBezTo>
                        <a:pt x="322" y="242"/>
                        <a:pt x="316" y="239"/>
                        <a:pt x="314" y="237"/>
                      </a:cubicBezTo>
                      <a:cubicBezTo>
                        <a:pt x="311" y="235"/>
                        <a:pt x="308" y="232"/>
                        <a:pt x="305" y="229"/>
                      </a:cubicBezTo>
                      <a:cubicBezTo>
                        <a:pt x="294" y="217"/>
                        <a:pt x="290" y="201"/>
                        <a:pt x="282" y="186"/>
                      </a:cubicBezTo>
                      <a:cubicBezTo>
                        <a:pt x="278" y="180"/>
                        <a:pt x="275" y="174"/>
                        <a:pt x="272" y="168"/>
                      </a:cubicBezTo>
                      <a:cubicBezTo>
                        <a:pt x="270" y="165"/>
                        <a:pt x="268" y="161"/>
                        <a:pt x="267" y="158"/>
                      </a:cubicBezTo>
                      <a:cubicBezTo>
                        <a:pt x="267" y="154"/>
                        <a:pt x="268" y="151"/>
                        <a:pt x="267" y="147"/>
                      </a:cubicBezTo>
                      <a:cubicBezTo>
                        <a:pt x="264" y="134"/>
                        <a:pt x="256" y="118"/>
                        <a:pt x="245" y="109"/>
                      </a:cubicBezTo>
                      <a:cubicBezTo>
                        <a:pt x="242" y="106"/>
                        <a:pt x="237" y="105"/>
                        <a:pt x="235" y="101"/>
                      </a:cubicBezTo>
                      <a:cubicBezTo>
                        <a:pt x="233" y="98"/>
                        <a:pt x="235" y="93"/>
                        <a:pt x="233" y="89"/>
                      </a:cubicBezTo>
                      <a:cubicBezTo>
                        <a:pt x="229" y="81"/>
                        <a:pt x="221" y="76"/>
                        <a:pt x="220" y="67"/>
                      </a:cubicBezTo>
                      <a:cubicBezTo>
                        <a:pt x="220" y="65"/>
                        <a:pt x="220" y="63"/>
                        <a:pt x="221" y="61"/>
                      </a:cubicBezTo>
                      <a:cubicBezTo>
                        <a:pt x="221" y="60"/>
                        <a:pt x="223" y="57"/>
                        <a:pt x="223" y="57"/>
                      </a:cubicBezTo>
                      <a:cubicBezTo>
                        <a:pt x="225" y="55"/>
                        <a:pt x="227" y="56"/>
                        <a:pt x="228" y="58"/>
                      </a:cubicBezTo>
                      <a:cubicBezTo>
                        <a:pt x="232" y="65"/>
                        <a:pt x="231" y="75"/>
                        <a:pt x="238" y="80"/>
                      </a:cubicBezTo>
                      <a:cubicBezTo>
                        <a:pt x="241" y="82"/>
                        <a:pt x="246" y="83"/>
                        <a:pt x="246" y="86"/>
                      </a:cubicBezTo>
                      <a:cubicBezTo>
                        <a:pt x="247" y="88"/>
                        <a:pt x="246" y="89"/>
                        <a:pt x="245" y="90"/>
                      </a:cubicBezTo>
                      <a:cubicBezTo>
                        <a:pt x="245" y="93"/>
                        <a:pt x="245" y="95"/>
                        <a:pt x="245" y="97"/>
                      </a:cubicBezTo>
                      <a:cubicBezTo>
                        <a:pt x="247" y="104"/>
                        <a:pt x="253" y="109"/>
                        <a:pt x="259" y="113"/>
                      </a:cubicBezTo>
                      <a:cubicBezTo>
                        <a:pt x="261" y="115"/>
                        <a:pt x="263" y="117"/>
                        <a:pt x="266" y="118"/>
                      </a:cubicBezTo>
                      <a:cubicBezTo>
                        <a:pt x="268" y="120"/>
                        <a:pt x="273" y="126"/>
                        <a:pt x="275" y="125"/>
                      </a:cubicBezTo>
                      <a:cubicBezTo>
                        <a:pt x="279" y="124"/>
                        <a:pt x="279" y="113"/>
                        <a:pt x="280" y="110"/>
                      </a:cubicBezTo>
                      <a:cubicBezTo>
                        <a:pt x="281" y="102"/>
                        <a:pt x="284" y="95"/>
                        <a:pt x="287" y="88"/>
                      </a:cubicBezTo>
                      <a:cubicBezTo>
                        <a:pt x="289" y="84"/>
                        <a:pt x="290" y="80"/>
                        <a:pt x="291" y="77"/>
                      </a:cubicBezTo>
                      <a:cubicBezTo>
                        <a:pt x="291" y="75"/>
                        <a:pt x="291" y="73"/>
                        <a:pt x="290" y="71"/>
                      </a:cubicBezTo>
                      <a:cubicBezTo>
                        <a:pt x="286" y="57"/>
                        <a:pt x="283" y="43"/>
                        <a:pt x="279" y="29"/>
                      </a:cubicBezTo>
                      <a:cubicBezTo>
                        <a:pt x="277" y="22"/>
                        <a:pt x="276" y="16"/>
                        <a:pt x="274" y="10"/>
                      </a:cubicBezTo>
                      <a:cubicBezTo>
                        <a:pt x="270" y="13"/>
                        <a:pt x="264" y="17"/>
                        <a:pt x="259" y="16"/>
                      </a:cubicBezTo>
                      <a:cubicBezTo>
                        <a:pt x="256" y="16"/>
                        <a:pt x="253" y="15"/>
                        <a:pt x="251" y="15"/>
                      </a:cubicBezTo>
                      <a:cubicBezTo>
                        <a:pt x="246" y="16"/>
                        <a:pt x="250" y="18"/>
                        <a:pt x="248" y="19"/>
                      </a:cubicBezTo>
                      <a:cubicBezTo>
                        <a:pt x="247" y="19"/>
                        <a:pt x="243" y="18"/>
                        <a:pt x="243" y="18"/>
                      </a:cubicBezTo>
                      <a:cubicBezTo>
                        <a:pt x="243" y="17"/>
                        <a:pt x="246" y="16"/>
                        <a:pt x="245" y="15"/>
                      </a:cubicBezTo>
                      <a:cubicBezTo>
                        <a:pt x="243" y="11"/>
                        <a:pt x="233" y="19"/>
                        <a:pt x="232" y="19"/>
                      </a:cubicBezTo>
                      <a:cubicBezTo>
                        <a:pt x="226" y="20"/>
                        <a:pt x="222" y="14"/>
                        <a:pt x="218" y="12"/>
                      </a:cubicBezTo>
                      <a:cubicBezTo>
                        <a:pt x="217" y="11"/>
                        <a:pt x="212" y="8"/>
                        <a:pt x="211" y="10"/>
                      </a:cubicBezTo>
                      <a:cubicBezTo>
                        <a:pt x="211" y="12"/>
                        <a:pt x="216" y="13"/>
                        <a:pt x="217" y="14"/>
                      </a:cubicBezTo>
                      <a:cubicBezTo>
                        <a:pt x="218" y="15"/>
                        <a:pt x="216" y="18"/>
                        <a:pt x="214" y="18"/>
                      </a:cubicBezTo>
                      <a:cubicBezTo>
                        <a:pt x="212" y="19"/>
                        <a:pt x="209" y="16"/>
                        <a:pt x="208" y="15"/>
                      </a:cubicBezTo>
                      <a:cubicBezTo>
                        <a:pt x="207" y="15"/>
                        <a:pt x="206" y="14"/>
                        <a:pt x="205" y="13"/>
                      </a:cubicBezTo>
                      <a:cubicBezTo>
                        <a:pt x="204" y="11"/>
                        <a:pt x="205" y="10"/>
                        <a:pt x="205" y="9"/>
                      </a:cubicBezTo>
                      <a:cubicBezTo>
                        <a:pt x="204" y="6"/>
                        <a:pt x="202" y="7"/>
                        <a:pt x="200" y="7"/>
                      </a:cubicBezTo>
                      <a:cubicBezTo>
                        <a:pt x="195" y="8"/>
                        <a:pt x="191" y="4"/>
                        <a:pt x="186" y="2"/>
                      </a:cubicBezTo>
                      <a:cubicBezTo>
                        <a:pt x="179" y="1"/>
                        <a:pt x="177" y="2"/>
                        <a:pt x="171" y="5"/>
                      </a:cubicBezTo>
                      <a:cubicBezTo>
                        <a:pt x="169" y="7"/>
                        <a:pt x="163" y="7"/>
                        <a:pt x="161" y="10"/>
                      </a:cubicBezTo>
                      <a:cubicBezTo>
                        <a:pt x="160" y="11"/>
                        <a:pt x="162" y="13"/>
                        <a:pt x="160" y="15"/>
                      </a:cubicBezTo>
                      <a:cubicBezTo>
                        <a:pt x="158" y="15"/>
                        <a:pt x="154" y="13"/>
                        <a:pt x="152" y="13"/>
                      </a:cubicBezTo>
                      <a:cubicBezTo>
                        <a:pt x="148" y="14"/>
                        <a:pt x="145" y="17"/>
                        <a:pt x="142" y="19"/>
                      </a:cubicBezTo>
                      <a:cubicBezTo>
                        <a:pt x="137" y="23"/>
                        <a:pt x="130" y="26"/>
                        <a:pt x="124" y="26"/>
                      </a:cubicBezTo>
                      <a:cubicBezTo>
                        <a:pt x="119" y="26"/>
                        <a:pt x="117" y="23"/>
                        <a:pt x="113" y="21"/>
                      </a:cubicBezTo>
                      <a:cubicBezTo>
                        <a:pt x="107" y="18"/>
                        <a:pt x="100" y="19"/>
                        <a:pt x="94" y="18"/>
                      </a:cubicBezTo>
                      <a:cubicBezTo>
                        <a:pt x="80" y="15"/>
                        <a:pt x="67" y="10"/>
                        <a:pt x="54" y="5"/>
                      </a:cubicBezTo>
                      <a:cubicBezTo>
                        <a:pt x="47" y="2"/>
                        <a:pt x="40" y="0"/>
                        <a:pt x="32"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61" name="Freeform 585">
                  <a:extLst>
                    <a:ext uri="{FF2B5EF4-FFF2-40B4-BE49-F238E27FC236}">
                      <a16:creationId xmlns:a16="http://schemas.microsoft.com/office/drawing/2014/main" id="{E8F5F87E-7869-4364-9F93-D06CA2DBC194}"/>
                    </a:ext>
                  </a:extLst>
                </p:cNvPr>
                <p:cNvSpPr>
                  <a:spLocks/>
                </p:cNvSpPr>
                <p:nvPr/>
              </p:nvSpPr>
              <p:spPr bwMode="auto">
                <a:xfrm>
                  <a:off x="7038824" y="4051997"/>
                  <a:ext cx="53975" cy="53976"/>
                </a:xfrm>
                <a:custGeom>
                  <a:avLst/>
                  <a:gdLst>
                    <a:gd name="T0" fmla="*/ 27 w 50"/>
                    <a:gd name="T1" fmla="*/ 32 h 51"/>
                    <a:gd name="T2" fmla="*/ 27 w 50"/>
                    <a:gd name="T3" fmla="*/ 32 h 51"/>
                    <a:gd name="T4" fmla="*/ 27 w 50"/>
                    <a:gd name="T5" fmla="*/ 32 h 51"/>
                    <a:gd name="T6" fmla="*/ 47 w 50"/>
                    <a:gd name="T7" fmla="*/ 21 h 51"/>
                    <a:gd name="T8" fmla="*/ 47 w 50"/>
                    <a:gd name="T9" fmla="*/ 11 h 51"/>
                    <a:gd name="T10" fmla="*/ 44 w 50"/>
                    <a:gd name="T11" fmla="*/ 5 h 51"/>
                    <a:gd name="T12" fmla="*/ 43 w 50"/>
                    <a:gd name="T13" fmla="*/ 0 h 51"/>
                    <a:gd name="T14" fmla="*/ 24 w 50"/>
                    <a:gd name="T15" fmla="*/ 11 h 51"/>
                    <a:gd name="T16" fmla="*/ 19 w 50"/>
                    <a:gd name="T17" fmla="*/ 13 h 51"/>
                    <a:gd name="T18" fmla="*/ 16 w 50"/>
                    <a:gd name="T19" fmla="*/ 17 h 51"/>
                    <a:gd name="T20" fmla="*/ 7 w 50"/>
                    <a:gd name="T21" fmla="*/ 29 h 51"/>
                    <a:gd name="T22" fmla="*/ 9 w 50"/>
                    <a:gd name="T23" fmla="*/ 51 h 51"/>
                    <a:gd name="T24" fmla="*/ 35 w 50"/>
                    <a:gd name="T25" fmla="*/ 48 h 51"/>
                    <a:gd name="T26" fmla="*/ 44 w 50"/>
                    <a:gd name="T27" fmla="*/ 36 h 51"/>
                    <a:gd name="T28" fmla="*/ 33 w 50"/>
                    <a:gd name="T29" fmla="*/ 36 h 51"/>
                    <a:gd name="T30" fmla="*/ 27 w 50"/>
                    <a:gd name="T31"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1">
                      <a:moveTo>
                        <a:pt x="27" y="32"/>
                      </a:moveTo>
                      <a:cubicBezTo>
                        <a:pt x="26" y="33"/>
                        <a:pt x="26" y="33"/>
                        <a:pt x="27" y="32"/>
                      </a:cubicBezTo>
                      <a:cubicBezTo>
                        <a:pt x="28" y="32"/>
                        <a:pt x="27" y="32"/>
                        <a:pt x="27" y="32"/>
                      </a:cubicBezTo>
                      <a:cubicBezTo>
                        <a:pt x="33" y="28"/>
                        <a:pt x="43" y="27"/>
                        <a:pt x="47" y="21"/>
                      </a:cubicBezTo>
                      <a:cubicBezTo>
                        <a:pt x="50" y="18"/>
                        <a:pt x="49" y="14"/>
                        <a:pt x="47" y="11"/>
                      </a:cubicBezTo>
                      <a:cubicBezTo>
                        <a:pt x="47" y="8"/>
                        <a:pt x="45" y="7"/>
                        <a:pt x="44" y="5"/>
                      </a:cubicBezTo>
                      <a:cubicBezTo>
                        <a:pt x="43" y="3"/>
                        <a:pt x="43" y="1"/>
                        <a:pt x="43" y="0"/>
                      </a:cubicBezTo>
                      <a:cubicBezTo>
                        <a:pt x="38" y="5"/>
                        <a:pt x="31" y="14"/>
                        <a:pt x="24" y="11"/>
                      </a:cubicBezTo>
                      <a:cubicBezTo>
                        <a:pt x="21" y="10"/>
                        <a:pt x="21" y="10"/>
                        <a:pt x="19" y="13"/>
                      </a:cubicBezTo>
                      <a:cubicBezTo>
                        <a:pt x="18" y="14"/>
                        <a:pt x="17" y="16"/>
                        <a:pt x="16" y="17"/>
                      </a:cubicBezTo>
                      <a:cubicBezTo>
                        <a:pt x="13" y="21"/>
                        <a:pt x="9" y="25"/>
                        <a:pt x="7" y="29"/>
                      </a:cubicBezTo>
                      <a:cubicBezTo>
                        <a:pt x="4" y="34"/>
                        <a:pt x="0" y="50"/>
                        <a:pt x="9" y="51"/>
                      </a:cubicBezTo>
                      <a:cubicBezTo>
                        <a:pt x="18" y="51"/>
                        <a:pt x="27" y="42"/>
                        <a:pt x="35" y="48"/>
                      </a:cubicBezTo>
                      <a:cubicBezTo>
                        <a:pt x="38" y="44"/>
                        <a:pt x="41" y="40"/>
                        <a:pt x="44" y="36"/>
                      </a:cubicBezTo>
                      <a:cubicBezTo>
                        <a:pt x="40" y="36"/>
                        <a:pt x="36" y="36"/>
                        <a:pt x="33" y="36"/>
                      </a:cubicBezTo>
                      <a:cubicBezTo>
                        <a:pt x="31" y="36"/>
                        <a:pt x="23" y="35"/>
                        <a:pt x="27" y="3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62" name="Freeform 591">
                  <a:extLst>
                    <a:ext uri="{FF2B5EF4-FFF2-40B4-BE49-F238E27FC236}">
                      <a16:creationId xmlns:a16="http://schemas.microsoft.com/office/drawing/2014/main" id="{9D4AB933-1A5F-4B07-8281-6725604E0BAA}"/>
                    </a:ext>
                  </a:extLst>
                </p:cNvPr>
                <p:cNvSpPr>
                  <a:spLocks/>
                </p:cNvSpPr>
                <p:nvPr/>
              </p:nvSpPr>
              <p:spPr bwMode="auto">
                <a:xfrm>
                  <a:off x="6767361" y="3986909"/>
                  <a:ext cx="461963" cy="354017"/>
                </a:xfrm>
                <a:custGeom>
                  <a:avLst/>
                  <a:gdLst>
                    <a:gd name="T0" fmla="*/ 283 w 428"/>
                    <a:gd name="T1" fmla="*/ 111 h 332"/>
                    <a:gd name="T2" fmla="*/ 279 w 428"/>
                    <a:gd name="T3" fmla="*/ 110 h 332"/>
                    <a:gd name="T4" fmla="*/ 263 w 428"/>
                    <a:gd name="T5" fmla="*/ 76 h 332"/>
                    <a:gd name="T6" fmla="*/ 268 w 428"/>
                    <a:gd name="T7" fmla="*/ 69 h 332"/>
                    <a:gd name="T8" fmla="*/ 254 w 428"/>
                    <a:gd name="T9" fmla="*/ 52 h 332"/>
                    <a:gd name="T10" fmla="*/ 224 w 428"/>
                    <a:gd name="T11" fmla="*/ 19 h 332"/>
                    <a:gd name="T12" fmla="*/ 196 w 428"/>
                    <a:gd name="T13" fmla="*/ 10 h 332"/>
                    <a:gd name="T14" fmla="*/ 183 w 428"/>
                    <a:gd name="T15" fmla="*/ 10 h 332"/>
                    <a:gd name="T16" fmla="*/ 169 w 428"/>
                    <a:gd name="T17" fmla="*/ 8 h 332"/>
                    <a:gd name="T18" fmla="*/ 148 w 428"/>
                    <a:gd name="T19" fmla="*/ 6 h 332"/>
                    <a:gd name="T20" fmla="*/ 138 w 428"/>
                    <a:gd name="T21" fmla="*/ 4 h 332"/>
                    <a:gd name="T22" fmla="*/ 125 w 428"/>
                    <a:gd name="T23" fmla="*/ 13 h 332"/>
                    <a:gd name="T24" fmla="*/ 107 w 428"/>
                    <a:gd name="T25" fmla="*/ 17 h 332"/>
                    <a:gd name="T26" fmla="*/ 101 w 428"/>
                    <a:gd name="T27" fmla="*/ 24 h 332"/>
                    <a:gd name="T28" fmla="*/ 91 w 428"/>
                    <a:gd name="T29" fmla="*/ 59 h 332"/>
                    <a:gd name="T30" fmla="*/ 70 w 428"/>
                    <a:gd name="T31" fmla="*/ 76 h 332"/>
                    <a:gd name="T32" fmla="*/ 58 w 428"/>
                    <a:gd name="T33" fmla="*/ 102 h 332"/>
                    <a:gd name="T34" fmla="*/ 43 w 428"/>
                    <a:gd name="T35" fmla="*/ 120 h 332"/>
                    <a:gd name="T36" fmla="*/ 34 w 428"/>
                    <a:gd name="T37" fmla="*/ 144 h 332"/>
                    <a:gd name="T38" fmla="*/ 30 w 428"/>
                    <a:gd name="T39" fmla="*/ 172 h 332"/>
                    <a:gd name="T40" fmla="*/ 11 w 428"/>
                    <a:gd name="T41" fmla="*/ 188 h 332"/>
                    <a:gd name="T42" fmla="*/ 12 w 428"/>
                    <a:gd name="T43" fmla="*/ 205 h 332"/>
                    <a:gd name="T44" fmla="*/ 48 w 428"/>
                    <a:gd name="T45" fmla="*/ 239 h 332"/>
                    <a:gd name="T46" fmla="*/ 61 w 428"/>
                    <a:gd name="T47" fmla="*/ 268 h 332"/>
                    <a:gd name="T48" fmla="*/ 80 w 428"/>
                    <a:gd name="T49" fmla="*/ 286 h 332"/>
                    <a:gd name="T50" fmla="*/ 80 w 428"/>
                    <a:gd name="T51" fmla="*/ 295 h 332"/>
                    <a:gd name="T52" fmla="*/ 91 w 428"/>
                    <a:gd name="T53" fmla="*/ 301 h 332"/>
                    <a:gd name="T54" fmla="*/ 117 w 428"/>
                    <a:gd name="T55" fmla="*/ 307 h 332"/>
                    <a:gd name="T56" fmla="*/ 141 w 428"/>
                    <a:gd name="T57" fmla="*/ 323 h 332"/>
                    <a:gd name="T58" fmla="*/ 189 w 428"/>
                    <a:gd name="T59" fmla="*/ 328 h 332"/>
                    <a:gd name="T60" fmla="*/ 221 w 428"/>
                    <a:gd name="T61" fmla="*/ 309 h 332"/>
                    <a:gd name="T62" fmla="*/ 249 w 428"/>
                    <a:gd name="T63" fmla="*/ 316 h 332"/>
                    <a:gd name="T64" fmla="*/ 260 w 428"/>
                    <a:gd name="T65" fmla="*/ 311 h 332"/>
                    <a:gd name="T66" fmla="*/ 293 w 428"/>
                    <a:gd name="T67" fmla="*/ 299 h 332"/>
                    <a:gd name="T68" fmla="*/ 345 w 428"/>
                    <a:gd name="T69" fmla="*/ 286 h 332"/>
                    <a:gd name="T70" fmla="*/ 379 w 428"/>
                    <a:gd name="T71" fmla="*/ 253 h 332"/>
                    <a:gd name="T72" fmla="*/ 427 w 428"/>
                    <a:gd name="T73" fmla="*/ 203 h 332"/>
                    <a:gd name="T74" fmla="*/ 398 w 428"/>
                    <a:gd name="T75" fmla="*/ 200 h 332"/>
                    <a:gd name="T76" fmla="*/ 328 w 428"/>
                    <a:gd name="T77" fmla="*/ 177 h 332"/>
                    <a:gd name="T78" fmla="*/ 280 w 428"/>
                    <a:gd name="T79" fmla="*/ 130 h 332"/>
                    <a:gd name="T80" fmla="*/ 282 w 428"/>
                    <a:gd name="T81" fmla="*/ 11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8" h="332">
                      <a:moveTo>
                        <a:pt x="282" y="114"/>
                      </a:moveTo>
                      <a:cubicBezTo>
                        <a:pt x="283" y="113"/>
                        <a:pt x="284" y="112"/>
                        <a:pt x="283" y="111"/>
                      </a:cubicBezTo>
                      <a:cubicBezTo>
                        <a:pt x="282" y="110"/>
                        <a:pt x="280" y="110"/>
                        <a:pt x="279" y="110"/>
                      </a:cubicBezTo>
                      <a:cubicBezTo>
                        <a:pt x="279" y="110"/>
                        <a:pt x="279" y="110"/>
                        <a:pt x="279" y="110"/>
                      </a:cubicBezTo>
                      <a:cubicBezTo>
                        <a:pt x="270" y="110"/>
                        <a:pt x="256" y="121"/>
                        <a:pt x="251" y="107"/>
                      </a:cubicBezTo>
                      <a:cubicBezTo>
                        <a:pt x="248" y="95"/>
                        <a:pt x="256" y="85"/>
                        <a:pt x="263" y="76"/>
                      </a:cubicBezTo>
                      <a:cubicBezTo>
                        <a:pt x="264" y="75"/>
                        <a:pt x="265" y="73"/>
                        <a:pt x="266" y="72"/>
                      </a:cubicBezTo>
                      <a:cubicBezTo>
                        <a:pt x="267" y="71"/>
                        <a:pt x="268" y="70"/>
                        <a:pt x="268" y="69"/>
                      </a:cubicBezTo>
                      <a:cubicBezTo>
                        <a:pt x="269" y="67"/>
                        <a:pt x="268" y="68"/>
                        <a:pt x="267" y="66"/>
                      </a:cubicBezTo>
                      <a:cubicBezTo>
                        <a:pt x="264" y="61"/>
                        <a:pt x="258" y="57"/>
                        <a:pt x="254" y="52"/>
                      </a:cubicBezTo>
                      <a:cubicBezTo>
                        <a:pt x="248" y="45"/>
                        <a:pt x="242" y="37"/>
                        <a:pt x="235" y="31"/>
                      </a:cubicBezTo>
                      <a:cubicBezTo>
                        <a:pt x="232" y="27"/>
                        <a:pt x="228" y="22"/>
                        <a:pt x="224" y="19"/>
                      </a:cubicBezTo>
                      <a:cubicBezTo>
                        <a:pt x="220" y="16"/>
                        <a:pt x="215" y="14"/>
                        <a:pt x="211" y="12"/>
                      </a:cubicBezTo>
                      <a:cubicBezTo>
                        <a:pt x="206" y="8"/>
                        <a:pt x="202" y="11"/>
                        <a:pt x="196" y="10"/>
                      </a:cubicBezTo>
                      <a:cubicBezTo>
                        <a:pt x="193" y="9"/>
                        <a:pt x="192" y="7"/>
                        <a:pt x="188" y="8"/>
                      </a:cubicBezTo>
                      <a:cubicBezTo>
                        <a:pt x="186" y="9"/>
                        <a:pt x="185" y="10"/>
                        <a:pt x="183" y="10"/>
                      </a:cubicBezTo>
                      <a:cubicBezTo>
                        <a:pt x="178" y="11"/>
                        <a:pt x="178" y="6"/>
                        <a:pt x="174" y="6"/>
                      </a:cubicBezTo>
                      <a:cubicBezTo>
                        <a:pt x="173" y="6"/>
                        <a:pt x="170" y="7"/>
                        <a:pt x="169" y="8"/>
                      </a:cubicBezTo>
                      <a:cubicBezTo>
                        <a:pt x="166" y="9"/>
                        <a:pt x="163" y="10"/>
                        <a:pt x="160" y="10"/>
                      </a:cubicBezTo>
                      <a:cubicBezTo>
                        <a:pt x="155" y="11"/>
                        <a:pt x="152" y="11"/>
                        <a:pt x="148" y="6"/>
                      </a:cubicBezTo>
                      <a:cubicBezTo>
                        <a:pt x="147" y="4"/>
                        <a:pt x="147" y="2"/>
                        <a:pt x="145" y="2"/>
                      </a:cubicBezTo>
                      <a:cubicBezTo>
                        <a:pt x="142" y="0"/>
                        <a:pt x="140" y="2"/>
                        <a:pt x="138" y="4"/>
                      </a:cubicBezTo>
                      <a:cubicBezTo>
                        <a:pt x="135" y="7"/>
                        <a:pt x="135" y="14"/>
                        <a:pt x="130" y="14"/>
                      </a:cubicBezTo>
                      <a:cubicBezTo>
                        <a:pt x="128" y="15"/>
                        <a:pt x="127" y="13"/>
                        <a:pt x="125" y="13"/>
                      </a:cubicBezTo>
                      <a:cubicBezTo>
                        <a:pt x="122" y="13"/>
                        <a:pt x="122" y="14"/>
                        <a:pt x="120" y="16"/>
                      </a:cubicBezTo>
                      <a:cubicBezTo>
                        <a:pt x="116" y="18"/>
                        <a:pt x="111" y="17"/>
                        <a:pt x="107" y="17"/>
                      </a:cubicBezTo>
                      <a:cubicBezTo>
                        <a:pt x="106" y="17"/>
                        <a:pt x="103" y="17"/>
                        <a:pt x="102" y="17"/>
                      </a:cubicBezTo>
                      <a:cubicBezTo>
                        <a:pt x="102" y="18"/>
                        <a:pt x="101" y="23"/>
                        <a:pt x="101" y="24"/>
                      </a:cubicBezTo>
                      <a:cubicBezTo>
                        <a:pt x="100" y="30"/>
                        <a:pt x="98" y="36"/>
                        <a:pt x="96" y="42"/>
                      </a:cubicBezTo>
                      <a:cubicBezTo>
                        <a:pt x="95" y="47"/>
                        <a:pt x="93" y="54"/>
                        <a:pt x="91" y="59"/>
                      </a:cubicBezTo>
                      <a:cubicBezTo>
                        <a:pt x="88" y="64"/>
                        <a:pt x="84" y="64"/>
                        <a:pt x="79" y="65"/>
                      </a:cubicBezTo>
                      <a:cubicBezTo>
                        <a:pt x="72" y="65"/>
                        <a:pt x="72" y="71"/>
                        <a:pt x="70" y="76"/>
                      </a:cubicBezTo>
                      <a:cubicBezTo>
                        <a:pt x="67" y="81"/>
                        <a:pt x="63" y="85"/>
                        <a:pt x="61" y="90"/>
                      </a:cubicBezTo>
                      <a:cubicBezTo>
                        <a:pt x="59" y="94"/>
                        <a:pt x="59" y="98"/>
                        <a:pt x="58" y="102"/>
                      </a:cubicBezTo>
                      <a:cubicBezTo>
                        <a:pt x="58" y="106"/>
                        <a:pt x="59" y="112"/>
                        <a:pt x="57" y="116"/>
                      </a:cubicBezTo>
                      <a:cubicBezTo>
                        <a:pt x="54" y="123"/>
                        <a:pt x="48" y="120"/>
                        <a:pt x="43" y="120"/>
                      </a:cubicBezTo>
                      <a:cubicBezTo>
                        <a:pt x="39" y="120"/>
                        <a:pt x="37" y="124"/>
                        <a:pt x="36" y="127"/>
                      </a:cubicBezTo>
                      <a:cubicBezTo>
                        <a:pt x="35" y="133"/>
                        <a:pt x="37" y="138"/>
                        <a:pt x="34" y="144"/>
                      </a:cubicBezTo>
                      <a:cubicBezTo>
                        <a:pt x="33" y="148"/>
                        <a:pt x="31" y="151"/>
                        <a:pt x="30" y="156"/>
                      </a:cubicBezTo>
                      <a:cubicBezTo>
                        <a:pt x="30" y="162"/>
                        <a:pt x="30" y="167"/>
                        <a:pt x="30" y="172"/>
                      </a:cubicBezTo>
                      <a:cubicBezTo>
                        <a:pt x="30" y="176"/>
                        <a:pt x="31" y="182"/>
                        <a:pt x="28" y="185"/>
                      </a:cubicBezTo>
                      <a:cubicBezTo>
                        <a:pt x="25" y="189"/>
                        <a:pt x="15" y="188"/>
                        <a:pt x="11" y="188"/>
                      </a:cubicBezTo>
                      <a:cubicBezTo>
                        <a:pt x="5" y="189"/>
                        <a:pt x="0" y="192"/>
                        <a:pt x="1" y="198"/>
                      </a:cubicBezTo>
                      <a:cubicBezTo>
                        <a:pt x="1" y="203"/>
                        <a:pt x="8" y="204"/>
                        <a:pt x="12" y="205"/>
                      </a:cubicBezTo>
                      <a:cubicBezTo>
                        <a:pt x="23" y="208"/>
                        <a:pt x="29" y="220"/>
                        <a:pt x="37" y="228"/>
                      </a:cubicBezTo>
                      <a:cubicBezTo>
                        <a:pt x="40" y="231"/>
                        <a:pt x="45" y="235"/>
                        <a:pt x="48" y="239"/>
                      </a:cubicBezTo>
                      <a:cubicBezTo>
                        <a:pt x="52" y="243"/>
                        <a:pt x="53" y="249"/>
                        <a:pt x="55" y="255"/>
                      </a:cubicBezTo>
                      <a:cubicBezTo>
                        <a:pt x="56" y="259"/>
                        <a:pt x="58" y="265"/>
                        <a:pt x="61" y="268"/>
                      </a:cubicBezTo>
                      <a:cubicBezTo>
                        <a:pt x="66" y="271"/>
                        <a:pt x="70" y="272"/>
                        <a:pt x="75" y="274"/>
                      </a:cubicBezTo>
                      <a:cubicBezTo>
                        <a:pt x="79" y="276"/>
                        <a:pt x="80" y="281"/>
                        <a:pt x="80" y="286"/>
                      </a:cubicBezTo>
                      <a:cubicBezTo>
                        <a:pt x="80" y="288"/>
                        <a:pt x="80" y="290"/>
                        <a:pt x="80" y="292"/>
                      </a:cubicBezTo>
                      <a:cubicBezTo>
                        <a:pt x="80" y="293"/>
                        <a:pt x="79" y="295"/>
                        <a:pt x="80" y="295"/>
                      </a:cubicBezTo>
                      <a:cubicBezTo>
                        <a:pt x="80" y="296"/>
                        <a:pt x="83" y="296"/>
                        <a:pt x="84" y="297"/>
                      </a:cubicBezTo>
                      <a:cubicBezTo>
                        <a:pt x="86" y="298"/>
                        <a:pt x="87" y="300"/>
                        <a:pt x="91" y="301"/>
                      </a:cubicBezTo>
                      <a:cubicBezTo>
                        <a:pt x="94" y="301"/>
                        <a:pt x="97" y="301"/>
                        <a:pt x="100" y="301"/>
                      </a:cubicBezTo>
                      <a:cubicBezTo>
                        <a:pt x="106" y="301"/>
                        <a:pt x="111" y="304"/>
                        <a:pt x="117" y="307"/>
                      </a:cubicBezTo>
                      <a:cubicBezTo>
                        <a:pt x="122" y="310"/>
                        <a:pt x="128" y="313"/>
                        <a:pt x="133" y="317"/>
                      </a:cubicBezTo>
                      <a:cubicBezTo>
                        <a:pt x="135" y="319"/>
                        <a:pt x="138" y="322"/>
                        <a:pt x="141" y="323"/>
                      </a:cubicBezTo>
                      <a:cubicBezTo>
                        <a:pt x="151" y="328"/>
                        <a:pt x="164" y="329"/>
                        <a:pt x="175" y="330"/>
                      </a:cubicBezTo>
                      <a:cubicBezTo>
                        <a:pt x="181" y="330"/>
                        <a:pt x="185" y="332"/>
                        <a:pt x="189" y="328"/>
                      </a:cubicBezTo>
                      <a:cubicBezTo>
                        <a:pt x="194" y="323"/>
                        <a:pt x="198" y="319"/>
                        <a:pt x="205" y="316"/>
                      </a:cubicBezTo>
                      <a:cubicBezTo>
                        <a:pt x="210" y="314"/>
                        <a:pt x="215" y="310"/>
                        <a:pt x="221" y="309"/>
                      </a:cubicBezTo>
                      <a:cubicBezTo>
                        <a:pt x="226" y="309"/>
                        <a:pt x="228" y="312"/>
                        <a:pt x="233" y="314"/>
                      </a:cubicBezTo>
                      <a:cubicBezTo>
                        <a:pt x="238" y="316"/>
                        <a:pt x="244" y="315"/>
                        <a:pt x="249" y="316"/>
                      </a:cubicBezTo>
                      <a:cubicBezTo>
                        <a:pt x="250" y="317"/>
                        <a:pt x="253" y="318"/>
                        <a:pt x="254" y="317"/>
                      </a:cubicBezTo>
                      <a:cubicBezTo>
                        <a:pt x="256" y="317"/>
                        <a:pt x="258" y="312"/>
                        <a:pt x="260" y="311"/>
                      </a:cubicBezTo>
                      <a:cubicBezTo>
                        <a:pt x="265" y="307"/>
                        <a:pt x="270" y="308"/>
                        <a:pt x="276" y="308"/>
                      </a:cubicBezTo>
                      <a:cubicBezTo>
                        <a:pt x="283" y="308"/>
                        <a:pt x="287" y="303"/>
                        <a:pt x="293" y="299"/>
                      </a:cubicBezTo>
                      <a:cubicBezTo>
                        <a:pt x="304" y="291"/>
                        <a:pt x="315" y="289"/>
                        <a:pt x="329" y="288"/>
                      </a:cubicBezTo>
                      <a:cubicBezTo>
                        <a:pt x="334" y="288"/>
                        <a:pt x="340" y="288"/>
                        <a:pt x="345" y="286"/>
                      </a:cubicBezTo>
                      <a:cubicBezTo>
                        <a:pt x="348" y="284"/>
                        <a:pt x="351" y="281"/>
                        <a:pt x="354" y="278"/>
                      </a:cubicBezTo>
                      <a:cubicBezTo>
                        <a:pt x="363" y="270"/>
                        <a:pt x="371" y="261"/>
                        <a:pt x="379" y="253"/>
                      </a:cubicBezTo>
                      <a:cubicBezTo>
                        <a:pt x="391" y="240"/>
                        <a:pt x="403" y="227"/>
                        <a:pt x="416" y="215"/>
                      </a:cubicBezTo>
                      <a:cubicBezTo>
                        <a:pt x="417" y="214"/>
                        <a:pt x="428" y="205"/>
                        <a:pt x="427" y="203"/>
                      </a:cubicBezTo>
                      <a:cubicBezTo>
                        <a:pt x="427" y="201"/>
                        <a:pt x="412" y="202"/>
                        <a:pt x="410" y="202"/>
                      </a:cubicBezTo>
                      <a:cubicBezTo>
                        <a:pt x="406" y="202"/>
                        <a:pt x="402" y="201"/>
                        <a:pt x="398" y="200"/>
                      </a:cubicBezTo>
                      <a:cubicBezTo>
                        <a:pt x="386" y="196"/>
                        <a:pt x="375" y="191"/>
                        <a:pt x="363" y="187"/>
                      </a:cubicBezTo>
                      <a:cubicBezTo>
                        <a:pt x="352" y="183"/>
                        <a:pt x="340" y="181"/>
                        <a:pt x="328" y="177"/>
                      </a:cubicBezTo>
                      <a:cubicBezTo>
                        <a:pt x="317" y="173"/>
                        <a:pt x="309" y="166"/>
                        <a:pt x="301" y="159"/>
                      </a:cubicBezTo>
                      <a:cubicBezTo>
                        <a:pt x="292" y="151"/>
                        <a:pt x="286" y="140"/>
                        <a:pt x="280" y="130"/>
                      </a:cubicBezTo>
                      <a:cubicBezTo>
                        <a:pt x="278" y="127"/>
                        <a:pt x="277" y="124"/>
                        <a:pt x="279" y="121"/>
                      </a:cubicBezTo>
                      <a:cubicBezTo>
                        <a:pt x="280" y="118"/>
                        <a:pt x="281" y="116"/>
                        <a:pt x="282" y="114"/>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63" name="Freeform 860">
                  <a:extLst>
                    <a:ext uri="{FF2B5EF4-FFF2-40B4-BE49-F238E27FC236}">
                      <a16:creationId xmlns:a16="http://schemas.microsoft.com/office/drawing/2014/main" id="{44A6935E-7E7D-4FBB-881A-9A269071603A}"/>
                    </a:ext>
                  </a:extLst>
                </p:cNvPr>
                <p:cNvSpPr>
                  <a:spLocks/>
                </p:cNvSpPr>
                <p:nvPr/>
              </p:nvSpPr>
              <p:spPr bwMode="auto">
                <a:xfrm>
                  <a:off x="7068987" y="4042472"/>
                  <a:ext cx="0" cy="1588"/>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64" name="Freeform 861">
                  <a:extLst>
                    <a:ext uri="{FF2B5EF4-FFF2-40B4-BE49-F238E27FC236}">
                      <a16:creationId xmlns:a16="http://schemas.microsoft.com/office/drawing/2014/main" id="{9AE083A0-7003-4BC1-9B0F-53D2913EE67E}"/>
                    </a:ext>
                  </a:extLst>
                </p:cNvPr>
                <p:cNvSpPr>
                  <a:spLocks/>
                </p:cNvSpPr>
                <p:nvPr/>
              </p:nvSpPr>
              <p:spPr bwMode="auto">
                <a:xfrm>
                  <a:off x="6875311" y="3885307"/>
                  <a:ext cx="206375" cy="176215"/>
                </a:xfrm>
                <a:custGeom>
                  <a:avLst/>
                  <a:gdLst>
                    <a:gd name="T0" fmla="*/ 180 w 191"/>
                    <a:gd name="T1" fmla="*/ 148 h 165"/>
                    <a:gd name="T2" fmla="*/ 180 w 191"/>
                    <a:gd name="T3" fmla="*/ 148 h 165"/>
                    <a:gd name="T4" fmla="*/ 172 w 191"/>
                    <a:gd name="T5" fmla="*/ 141 h 165"/>
                    <a:gd name="T6" fmla="*/ 167 w 191"/>
                    <a:gd name="T7" fmla="*/ 133 h 165"/>
                    <a:gd name="T8" fmla="*/ 149 w 191"/>
                    <a:gd name="T9" fmla="*/ 118 h 165"/>
                    <a:gd name="T10" fmla="*/ 143 w 191"/>
                    <a:gd name="T11" fmla="*/ 110 h 165"/>
                    <a:gd name="T12" fmla="*/ 138 w 191"/>
                    <a:gd name="T13" fmla="*/ 102 h 165"/>
                    <a:gd name="T14" fmla="*/ 119 w 191"/>
                    <a:gd name="T15" fmla="*/ 90 h 165"/>
                    <a:gd name="T16" fmla="*/ 108 w 191"/>
                    <a:gd name="T17" fmla="*/ 89 h 165"/>
                    <a:gd name="T18" fmla="*/ 102 w 191"/>
                    <a:gd name="T19" fmla="*/ 80 h 165"/>
                    <a:gd name="T20" fmla="*/ 95 w 191"/>
                    <a:gd name="T21" fmla="*/ 74 h 165"/>
                    <a:gd name="T22" fmla="*/ 95 w 191"/>
                    <a:gd name="T23" fmla="*/ 82 h 165"/>
                    <a:gd name="T24" fmla="*/ 89 w 191"/>
                    <a:gd name="T25" fmla="*/ 77 h 165"/>
                    <a:gd name="T26" fmla="*/ 84 w 191"/>
                    <a:gd name="T27" fmla="*/ 70 h 165"/>
                    <a:gd name="T28" fmla="*/ 82 w 191"/>
                    <a:gd name="T29" fmla="*/ 63 h 165"/>
                    <a:gd name="T30" fmla="*/ 77 w 191"/>
                    <a:gd name="T31" fmla="*/ 51 h 165"/>
                    <a:gd name="T32" fmla="*/ 75 w 191"/>
                    <a:gd name="T33" fmla="*/ 35 h 165"/>
                    <a:gd name="T34" fmla="*/ 72 w 191"/>
                    <a:gd name="T35" fmla="*/ 23 h 165"/>
                    <a:gd name="T36" fmla="*/ 60 w 191"/>
                    <a:gd name="T37" fmla="*/ 0 h 165"/>
                    <a:gd name="T38" fmla="*/ 47 w 191"/>
                    <a:gd name="T39" fmla="*/ 13 h 165"/>
                    <a:gd name="T40" fmla="*/ 39 w 191"/>
                    <a:gd name="T41" fmla="*/ 17 h 165"/>
                    <a:gd name="T42" fmla="*/ 30 w 191"/>
                    <a:gd name="T43" fmla="*/ 26 h 165"/>
                    <a:gd name="T44" fmla="*/ 14 w 191"/>
                    <a:gd name="T45" fmla="*/ 32 h 165"/>
                    <a:gd name="T46" fmla="*/ 11 w 191"/>
                    <a:gd name="T47" fmla="*/ 52 h 165"/>
                    <a:gd name="T48" fmla="*/ 4 w 191"/>
                    <a:gd name="T49" fmla="*/ 73 h 165"/>
                    <a:gd name="T50" fmla="*/ 0 w 191"/>
                    <a:gd name="T51" fmla="*/ 91 h 165"/>
                    <a:gd name="T52" fmla="*/ 1 w 191"/>
                    <a:gd name="T53" fmla="*/ 98 h 165"/>
                    <a:gd name="T54" fmla="*/ 2 w 191"/>
                    <a:gd name="T55" fmla="*/ 107 h 165"/>
                    <a:gd name="T56" fmla="*/ 3 w 191"/>
                    <a:gd name="T57" fmla="*/ 108 h 165"/>
                    <a:gd name="T58" fmla="*/ 3 w 191"/>
                    <a:gd name="T59" fmla="*/ 108 h 165"/>
                    <a:gd name="T60" fmla="*/ 7 w 191"/>
                    <a:gd name="T61" fmla="*/ 108 h 165"/>
                    <a:gd name="T62" fmla="*/ 16 w 191"/>
                    <a:gd name="T63" fmla="*/ 108 h 165"/>
                    <a:gd name="T64" fmla="*/ 23 w 191"/>
                    <a:gd name="T65" fmla="*/ 104 h 165"/>
                    <a:gd name="T66" fmla="*/ 28 w 191"/>
                    <a:gd name="T67" fmla="*/ 105 h 165"/>
                    <a:gd name="T68" fmla="*/ 40 w 191"/>
                    <a:gd name="T69" fmla="*/ 93 h 165"/>
                    <a:gd name="T70" fmla="*/ 48 w 191"/>
                    <a:gd name="T71" fmla="*/ 94 h 165"/>
                    <a:gd name="T72" fmla="*/ 54 w 191"/>
                    <a:gd name="T73" fmla="*/ 102 h 165"/>
                    <a:gd name="T74" fmla="*/ 70 w 191"/>
                    <a:gd name="T75" fmla="*/ 98 h 165"/>
                    <a:gd name="T76" fmla="*/ 78 w 191"/>
                    <a:gd name="T77" fmla="*/ 98 h 165"/>
                    <a:gd name="T78" fmla="*/ 82 w 191"/>
                    <a:gd name="T79" fmla="*/ 101 h 165"/>
                    <a:gd name="T80" fmla="*/ 88 w 191"/>
                    <a:gd name="T81" fmla="*/ 99 h 165"/>
                    <a:gd name="T82" fmla="*/ 99 w 191"/>
                    <a:gd name="T83" fmla="*/ 101 h 165"/>
                    <a:gd name="T84" fmla="*/ 109 w 191"/>
                    <a:gd name="T85" fmla="*/ 101 h 165"/>
                    <a:gd name="T86" fmla="*/ 116 w 191"/>
                    <a:gd name="T87" fmla="*/ 106 h 165"/>
                    <a:gd name="T88" fmla="*/ 124 w 191"/>
                    <a:gd name="T89" fmla="*/ 110 h 165"/>
                    <a:gd name="T90" fmla="*/ 134 w 191"/>
                    <a:gd name="T91" fmla="*/ 118 h 165"/>
                    <a:gd name="T92" fmla="*/ 158 w 191"/>
                    <a:gd name="T93" fmla="*/ 146 h 165"/>
                    <a:gd name="T94" fmla="*/ 175 w 191"/>
                    <a:gd name="T95" fmla="*/ 163 h 165"/>
                    <a:gd name="T96" fmla="*/ 191 w 191"/>
                    <a:gd name="T97" fmla="*/ 152 h 165"/>
                    <a:gd name="T98" fmla="*/ 180 w 191"/>
                    <a:gd name="T99" fmla="*/ 148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1" h="165">
                      <a:moveTo>
                        <a:pt x="180" y="148"/>
                      </a:moveTo>
                      <a:cubicBezTo>
                        <a:pt x="181" y="149"/>
                        <a:pt x="181" y="149"/>
                        <a:pt x="180" y="148"/>
                      </a:cubicBezTo>
                      <a:cubicBezTo>
                        <a:pt x="178" y="144"/>
                        <a:pt x="176" y="143"/>
                        <a:pt x="172" y="141"/>
                      </a:cubicBezTo>
                      <a:cubicBezTo>
                        <a:pt x="169" y="139"/>
                        <a:pt x="169" y="136"/>
                        <a:pt x="167" y="133"/>
                      </a:cubicBezTo>
                      <a:cubicBezTo>
                        <a:pt x="164" y="125"/>
                        <a:pt x="155" y="124"/>
                        <a:pt x="149" y="118"/>
                      </a:cubicBezTo>
                      <a:cubicBezTo>
                        <a:pt x="147" y="115"/>
                        <a:pt x="145" y="113"/>
                        <a:pt x="143" y="110"/>
                      </a:cubicBezTo>
                      <a:cubicBezTo>
                        <a:pt x="141" y="108"/>
                        <a:pt x="140" y="105"/>
                        <a:pt x="138" y="102"/>
                      </a:cubicBezTo>
                      <a:cubicBezTo>
                        <a:pt x="133" y="97"/>
                        <a:pt x="126" y="92"/>
                        <a:pt x="119" y="90"/>
                      </a:cubicBezTo>
                      <a:cubicBezTo>
                        <a:pt x="116" y="88"/>
                        <a:pt x="112" y="90"/>
                        <a:pt x="108" y="89"/>
                      </a:cubicBezTo>
                      <a:cubicBezTo>
                        <a:pt x="105" y="88"/>
                        <a:pt x="104" y="83"/>
                        <a:pt x="102" y="80"/>
                      </a:cubicBezTo>
                      <a:cubicBezTo>
                        <a:pt x="101" y="78"/>
                        <a:pt x="98" y="71"/>
                        <a:pt x="95" y="74"/>
                      </a:cubicBezTo>
                      <a:cubicBezTo>
                        <a:pt x="93" y="76"/>
                        <a:pt x="97" y="80"/>
                        <a:pt x="95" y="82"/>
                      </a:cubicBezTo>
                      <a:cubicBezTo>
                        <a:pt x="92" y="86"/>
                        <a:pt x="90" y="79"/>
                        <a:pt x="89" y="77"/>
                      </a:cubicBezTo>
                      <a:cubicBezTo>
                        <a:pt x="88" y="74"/>
                        <a:pt x="86" y="73"/>
                        <a:pt x="84" y="70"/>
                      </a:cubicBezTo>
                      <a:cubicBezTo>
                        <a:pt x="83" y="68"/>
                        <a:pt x="83" y="66"/>
                        <a:pt x="82" y="63"/>
                      </a:cubicBezTo>
                      <a:cubicBezTo>
                        <a:pt x="81" y="59"/>
                        <a:pt x="77" y="55"/>
                        <a:pt x="77" y="51"/>
                      </a:cubicBezTo>
                      <a:cubicBezTo>
                        <a:pt x="76" y="46"/>
                        <a:pt x="76" y="40"/>
                        <a:pt x="75" y="35"/>
                      </a:cubicBezTo>
                      <a:cubicBezTo>
                        <a:pt x="75" y="31"/>
                        <a:pt x="73" y="27"/>
                        <a:pt x="72" y="23"/>
                      </a:cubicBezTo>
                      <a:cubicBezTo>
                        <a:pt x="71" y="15"/>
                        <a:pt x="64" y="7"/>
                        <a:pt x="60" y="0"/>
                      </a:cubicBezTo>
                      <a:cubicBezTo>
                        <a:pt x="56" y="6"/>
                        <a:pt x="54" y="11"/>
                        <a:pt x="47" y="13"/>
                      </a:cubicBezTo>
                      <a:cubicBezTo>
                        <a:pt x="43" y="14"/>
                        <a:pt x="42" y="15"/>
                        <a:pt x="39" y="17"/>
                      </a:cubicBezTo>
                      <a:cubicBezTo>
                        <a:pt x="37" y="20"/>
                        <a:pt x="34" y="24"/>
                        <a:pt x="30" y="26"/>
                      </a:cubicBezTo>
                      <a:cubicBezTo>
                        <a:pt x="25" y="30"/>
                        <a:pt x="17" y="25"/>
                        <a:pt x="14" y="32"/>
                      </a:cubicBezTo>
                      <a:cubicBezTo>
                        <a:pt x="11" y="38"/>
                        <a:pt x="13" y="45"/>
                        <a:pt x="11" y="52"/>
                      </a:cubicBezTo>
                      <a:cubicBezTo>
                        <a:pt x="9" y="59"/>
                        <a:pt x="6" y="66"/>
                        <a:pt x="4" y="73"/>
                      </a:cubicBezTo>
                      <a:cubicBezTo>
                        <a:pt x="2" y="78"/>
                        <a:pt x="0" y="85"/>
                        <a:pt x="0" y="91"/>
                      </a:cubicBezTo>
                      <a:cubicBezTo>
                        <a:pt x="0" y="93"/>
                        <a:pt x="0" y="96"/>
                        <a:pt x="1" y="98"/>
                      </a:cubicBezTo>
                      <a:cubicBezTo>
                        <a:pt x="1" y="100"/>
                        <a:pt x="1" y="105"/>
                        <a:pt x="2" y="107"/>
                      </a:cubicBezTo>
                      <a:cubicBezTo>
                        <a:pt x="3" y="108"/>
                        <a:pt x="3" y="108"/>
                        <a:pt x="3" y="108"/>
                      </a:cubicBezTo>
                      <a:cubicBezTo>
                        <a:pt x="3" y="108"/>
                        <a:pt x="3" y="108"/>
                        <a:pt x="3" y="108"/>
                      </a:cubicBezTo>
                      <a:cubicBezTo>
                        <a:pt x="4" y="109"/>
                        <a:pt x="6" y="108"/>
                        <a:pt x="7" y="108"/>
                      </a:cubicBezTo>
                      <a:cubicBezTo>
                        <a:pt x="9" y="108"/>
                        <a:pt x="13" y="109"/>
                        <a:pt x="16" y="108"/>
                      </a:cubicBezTo>
                      <a:cubicBezTo>
                        <a:pt x="19" y="107"/>
                        <a:pt x="20" y="104"/>
                        <a:pt x="23" y="104"/>
                      </a:cubicBezTo>
                      <a:cubicBezTo>
                        <a:pt x="25" y="103"/>
                        <a:pt x="26" y="105"/>
                        <a:pt x="28" y="105"/>
                      </a:cubicBezTo>
                      <a:cubicBezTo>
                        <a:pt x="33" y="106"/>
                        <a:pt x="34" y="95"/>
                        <a:pt x="40" y="93"/>
                      </a:cubicBezTo>
                      <a:cubicBezTo>
                        <a:pt x="43" y="92"/>
                        <a:pt x="46" y="92"/>
                        <a:pt x="48" y="94"/>
                      </a:cubicBezTo>
                      <a:cubicBezTo>
                        <a:pt x="51" y="96"/>
                        <a:pt x="51" y="100"/>
                        <a:pt x="54" y="102"/>
                      </a:cubicBezTo>
                      <a:cubicBezTo>
                        <a:pt x="58" y="104"/>
                        <a:pt x="66" y="100"/>
                        <a:pt x="70" y="98"/>
                      </a:cubicBezTo>
                      <a:cubicBezTo>
                        <a:pt x="73" y="97"/>
                        <a:pt x="75" y="96"/>
                        <a:pt x="78" y="98"/>
                      </a:cubicBezTo>
                      <a:cubicBezTo>
                        <a:pt x="79" y="99"/>
                        <a:pt x="80" y="101"/>
                        <a:pt x="82" y="101"/>
                      </a:cubicBezTo>
                      <a:cubicBezTo>
                        <a:pt x="84" y="102"/>
                        <a:pt x="86" y="100"/>
                        <a:pt x="88" y="99"/>
                      </a:cubicBezTo>
                      <a:cubicBezTo>
                        <a:pt x="92" y="98"/>
                        <a:pt x="95" y="102"/>
                        <a:pt x="99" y="101"/>
                      </a:cubicBezTo>
                      <a:cubicBezTo>
                        <a:pt x="103" y="101"/>
                        <a:pt x="105" y="100"/>
                        <a:pt x="109" y="101"/>
                      </a:cubicBezTo>
                      <a:cubicBezTo>
                        <a:pt x="112" y="102"/>
                        <a:pt x="114" y="104"/>
                        <a:pt x="116" y="106"/>
                      </a:cubicBezTo>
                      <a:cubicBezTo>
                        <a:pt x="119" y="108"/>
                        <a:pt x="122" y="109"/>
                        <a:pt x="124" y="110"/>
                      </a:cubicBezTo>
                      <a:cubicBezTo>
                        <a:pt x="128" y="112"/>
                        <a:pt x="131" y="115"/>
                        <a:pt x="134" y="118"/>
                      </a:cubicBezTo>
                      <a:cubicBezTo>
                        <a:pt x="142" y="127"/>
                        <a:pt x="150" y="136"/>
                        <a:pt x="158" y="146"/>
                      </a:cubicBezTo>
                      <a:cubicBezTo>
                        <a:pt x="163" y="151"/>
                        <a:pt x="169" y="160"/>
                        <a:pt x="175" y="163"/>
                      </a:cubicBezTo>
                      <a:cubicBezTo>
                        <a:pt x="181" y="165"/>
                        <a:pt x="187" y="156"/>
                        <a:pt x="191" y="152"/>
                      </a:cubicBezTo>
                      <a:cubicBezTo>
                        <a:pt x="187" y="151"/>
                        <a:pt x="182" y="152"/>
                        <a:pt x="180" y="148"/>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65" name="Freeform 862">
                  <a:extLst>
                    <a:ext uri="{FF2B5EF4-FFF2-40B4-BE49-F238E27FC236}">
                      <a16:creationId xmlns:a16="http://schemas.microsoft.com/office/drawing/2014/main" id="{4D168B55-67EF-40B5-8213-7E393A6A552F}"/>
                    </a:ext>
                  </a:extLst>
                </p:cNvPr>
                <p:cNvSpPr>
                  <a:spLocks/>
                </p:cNvSpPr>
                <p:nvPr/>
              </p:nvSpPr>
              <p:spPr bwMode="auto">
                <a:xfrm>
                  <a:off x="6878486" y="4001196"/>
                  <a:ext cx="0" cy="1588"/>
                </a:xfrm>
                <a:custGeom>
                  <a:avLst/>
                  <a:gdLst>
                    <a:gd name="T0" fmla="*/ 1 w 1"/>
                    <a:gd name="T1" fmla="*/ 0 h 1"/>
                    <a:gd name="T2" fmla="*/ 1 w 1"/>
                    <a:gd name="T3" fmla="*/ 0 h 1"/>
                  </a:gdLst>
                  <a:ahLst/>
                  <a:cxnLst>
                    <a:cxn ang="0">
                      <a:pos x="T0" y="T1"/>
                    </a:cxn>
                    <a:cxn ang="0">
                      <a:pos x="T2" y="T3"/>
                    </a:cxn>
                  </a:cxnLst>
                  <a:rect l="0" t="0" r="r" b="b"/>
                  <a:pathLst>
                    <a:path w="1" h="1">
                      <a:moveTo>
                        <a:pt x="1" y="0"/>
                      </a:moveTo>
                      <a:cubicBezTo>
                        <a:pt x="0" y="0"/>
                        <a:pt x="1" y="1"/>
                        <a:pt x="1"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66" name="Freeform 911">
                  <a:extLst>
                    <a:ext uri="{FF2B5EF4-FFF2-40B4-BE49-F238E27FC236}">
                      <a16:creationId xmlns:a16="http://schemas.microsoft.com/office/drawing/2014/main" id="{D4EF81C1-B74B-4FCB-A14F-FAE7E44F2D91}"/>
                    </a:ext>
                  </a:extLst>
                </p:cNvPr>
                <p:cNvSpPr>
                  <a:spLocks/>
                </p:cNvSpPr>
                <p:nvPr/>
              </p:nvSpPr>
              <p:spPr bwMode="auto">
                <a:xfrm>
                  <a:off x="6886424" y="3753543"/>
                  <a:ext cx="1588" cy="4763"/>
                </a:xfrm>
                <a:custGeom>
                  <a:avLst/>
                  <a:gdLst>
                    <a:gd name="T0" fmla="*/ 1 w 2"/>
                    <a:gd name="T1" fmla="*/ 2 h 4"/>
                    <a:gd name="T2" fmla="*/ 1 w 2"/>
                    <a:gd name="T3" fmla="*/ 2 h 4"/>
                  </a:gdLst>
                  <a:ahLst/>
                  <a:cxnLst>
                    <a:cxn ang="0">
                      <a:pos x="T0" y="T1"/>
                    </a:cxn>
                    <a:cxn ang="0">
                      <a:pos x="T2" y="T3"/>
                    </a:cxn>
                  </a:cxnLst>
                  <a:rect l="0" t="0" r="r" b="b"/>
                  <a:pathLst>
                    <a:path w="2" h="4">
                      <a:moveTo>
                        <a:pt x="1" y="2"/>
                      </a:moveTo>
                      <a:cubicBezTo>
                        <a:pt x="2" y="4"/>
                        <a:pt x="0" y="0"/>
                        <a:pt x="1" y="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67" name="Freeform 912">
                  <a:extLst>
                    <a:ext uri="{FF2B5EF4-FFF2-40B4-BE49-F238E27FC236}">
                      <a16:creationId xmlns:a16="http://schemas.microsoft.com/office/drawing/2014/main" id="{000563F0-D91C-4832-8DB0-66874FE111D8}"/>
                    </a:ext>
                  </a:extLst>
                </p:cNvPr>
                <p:cNvSpPr>
                  <a:spLocks/>
                </p:cNvSpPr>
                <p:nvPr/>
              </p:nvSpPr>
              <p:spPr bwMode="auto">
                <a:xfrm>
                  <a:off x="6411761" y="3718618"/>
                  <a:ext cx="527051" cy="439743"/>
                </a:xfrm>
                <a:custGeom>
                  <a:avLst/>
                  <a:gdLst>
                    <a:gd name="T0" fmla="*/ 415 w 489"/>
                    <a:gd name="T1" fmla="*/ 12 h 413"/>
                    <a:gd name="T2" fmla="*/ 406 w 489"/>
                    <a:gd name="T3" fmla="*/ 1 h 413"/>
                    <a:gd name="T4" fmla="*/ 389 w 489"/>
                    <a:gd name="T5" fmla="*/ 8 h 413"/>
                    <a:gd name="T6" fmla="*/ 363 w 489"/>
                    <a:gd name="T7" fmla="*/ 31 h 413"/>
                    <a:gd name="T8" fmla="*/ 353 w 489"/>
                    <a:gd name="T9" fmla="*/ 44 h 413"/>
                    <a:gd name="T10" fmla="*/ 318 w 489"/>
                    <a:gd name="T11" fmla="*/ 35 h 413"/>
                    <a:gd name="T12" fmla="*/ 282 w 489"/>
                    <a:gd name="T13" fmla="*/ 31 h 413"/>
                    <a:gd name="T14" fmla="*/ 270 w 489"/>
                    <a:gd name="T15" fmla="*/ 31 h 413"/>
                    <a:gd name="T16" fmla="*/ 125 w 489"/>
                    <a:gd name="T17" fmla="*/ 33 h 413"/>
                    <a:gd name="T18" fmla="*/ 96 w 489"/>
                    <a:gd name="T19" fmla="*/ 34 h 413"/>
                    <a:gd name="T20" fmla="*/ 96 w 489"/>
                    <a:gd name="T21" fmla="*/ 55 h 413"/>
                    <a:gd name="T22" fmla="*/ 92 w 489"/>
                    <a:gd name="T23" fmla="*/ 97 h 413"/>
                    <a:gd name="T24" fmla="*/ 66 w 489"/>
                    <a:gd name="T25" fmla="*/ 117 h 413"/>
                    <a:gd name="T26" fmla="*/ 66 w 489"/>
                    <a:gd name="T27" fmla="*/ 187 h 413"/>
                    <a:gd name="T28" fmla="*/ 64 w 489"/>
                    <a:gd name="T29" fmla="*/ 225 h 413"/>
                    <a:gd name="T30" fmla="*/ 32 w 489"/>
                    <a:gd name="T31" fmla="*/ 242 h 413"/>
                    <a:gd name="T32" fmla="*/ 22 w 489"/>
                    <a:gd name="T33" fmla="*/ 257 h 413"/>
                    <a:gd name="T34" fmla="*/ 22 w 489"/>
                    <a:gd name="T35" fmla="*/ 273 h 413"/>
                    <a:gd name="T36" fmla="*/ 16 w 489"/>
                    <a:gd name="T37" fmla="*/ 290 h 413"/>
                    <a:gd name="T38" fmla="*/ 5 w 489"/>
                    <a:gd name="T39" fmla="*/ 313 h 413"/>
                    <a:gd name="T40" fmla="*/ 19 w 489"/>
                    <a:gd name="T41" fmla="*/ 319 h 413"/>
                    <a:gd name="T42" fmla="*/ 26 w 489"/>
                    <a:gd name="T43" fmla="*/ 333 h 413"/>
                    <a:gd name="T44" fmla="*/ 32 w 489"/>
                    <a:gd name="T45" fmla="*/ 349 h 413"/>
                    <a:gd name="T46" fmla="*/ 36 w 489"/>
                    <a:gd name="T47" fmla="*/ 367 h 413"/>
                    <a:gd name="T48" fmla="*/ 55 w 489"/>
                    <a:gd name="T49" fmla="*/ 393 h 413"/>
                    <a:gd name="T50" fmla="*/ 59 w 489"/>
                    <a:gd name="T51" fmla="*/ 401 h 413"/>
                    <a:gd name="T52" fmla="*/ 92 w 489"/>
                    <a:gd name="T53" fmla="*/ 391 h 413"/>
                    <a:gd name="T54" fmla="*/ 121 w 489"/>
                    <a:gd name="T55" fmla="*/ 380 h 413"/>
                    <a:gd name="T56" fmla="*/ 127 w 489"/>
                    <a:gd name="T57" fmla="*/ 389 h 413"/>
                    <a:gd name="T58" fmla="*/ 132 w 489"/>
                    <a:gd name="T59" fmla="*/ 403 h 413"/>
                    <a:gd name="T60" fmla="*/ 183 w 489"/>
                    <a:gd name="T61" fmla="*/ 406 h 413"/>
                    <a:gd name="T62" fmla="*/ 205 w 489"/>
                    <a:gd name="T63" fmla="*/ 402 h 413"/>
                    <a:gd name="T64" fmla="*/ 223 w 489"/>
                    <a:gd name="T65" fmla="*/ 397 h 413"/>
                    <a:gd name="T66" fmla="*/ 242 w 489"/>
                    <a:gd name="T67" fmla="*/ 386 h 413"/>
                    <a:gd name="T68" fmla="*/ 272 w 489"/>
                    <a:gd name="T69" fmla="*/ 399 h 413"/>
                    <a:gd name="T70" fmla="*/ 295 w 489"/>
                    <a:gd name="T71" fmla="*/ 377 h 413"/>
                    <a:gd name="T72" fmla="*/ 309 w 489"/>
                    <a:gd name="T73" fmla="*/ 361 h 413"/>
                    <a:gd name="T74" fmla="*/ 305 w 489"/>
                    <a:gd name="T75" fmla="*/ 343 h 413"/>
                    <a:gd name="T76" fmla="*/ 324 w 489"/>
                    <a:gd name="T77" fmla="*/ 325 h 413"/>
                    <a:gd name="T78" fmla="*/ 334 w 489"/>
                    <a:gd name="T79" fmla="*/ 340 h 413"/>
                    <a:gd name="T80" fmla="*/ 339 w 489"/>
                    <a:gd name="T81" fmla="*/ 370 h 413"/>
                    <a:gd name="T82" fmla="*/ 357 w 489"/>
                    <a:gd name="T83" fmla="*/ 392 h 413"/>
                    <a:gd name="T84" fmla="*/ 363 w 489"/>
                    <a:gd name="T85" fmla="*/ 390 h 413"/>
                    <a:gd name="T86" fmla="*/ 367 w 489"/>
                    <a:gd name="T87" fmla="*/ 371 h 413"/>
                    <a:gd name="T88" fmla="*/ 386 w 489"/>
                    <a:gd name="T89" fmla="*/ 347 h 413"/>
                    <a:gd name="T90" fmla="*/ 408 w 489"/>
                    <a:gd name="T91" fmla="*/ 313 h 413"/>
                    <a:gd name="T92" fmla="*/ 421 w 489"/>
                    <a:gd name="T93" fmla="*/ 301 h 413"/>
                    <a:gd name="T94" fmla="*/ 428 w 489"/>
                    <a:gd name="T95" fmla="*/ 254 h 413"/>
                    <a:gd name="T96" fmla="*/ 442 w 489"/>
                    <a:gd name="T97" fmla="*/ 185 h 413"/>
                    <a:gd name="T98" fmla="*/ 463 w 489"/>
                    <a:gd name="T99" fmla="*/ 177 h 413"/>
                    <a:gd name="T100" fmla="*/ 482 w 489"/>
                    <a:gd name="T101" fmla="*/ 163 h 413"/>
                    <a:gd name="T102" fmla="*/ 488 w 489"/>
                    <a:gd name="T103" fmla="*/ 156 h 413"/>
                    <a:gd name="T104" fmla="*/ 481 w 489"/>
                    <a:gd name="T105" fmla="*/ 147 h 413"/>
                    <a:gd name="T106" fmla="*/ 450 w 489"/>
                    <a:gd name="T107" fmla="*/ 73 h 413"/>
                    <a:gd name="T108" fmla="*/ 453 w 489"/>
                    <a:gd name="T109" fmla="*/ 60 h 413"/>
                    <a:gd name="T110" fmla="*/ 443 w 489"/>
                    <a:gd name="T111" fmla="*/ 48 h 413"/>
                    <a:gd name="T112" fmla="*/ 429 w 489"/>
                    <a:gd name="T113" fmla="*/ 24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9" h="413">
                      <a:moveTo>
                        <a:pt x="429" y="24"/>
                      </a:moveTo>
                      <a:cubicBezTo>
                        <a:pt x="423" y="21"/>
                        <a:pt x="420" y="17"/>
                        <a:pt x="415" y="12"/>
                      </a:cubicBezTo>
                      <a:cubicBezTo>
                        <a:pt x="413" y="10"/>
                        <a:pt x="411" y="10"/>
                        <a:pt x="410" y="7"/>
                      </a:cubicBezTo>
                      <a:cubicBezTo>
                        <a:pt x="409" y="5"/>
                        <a:pt x="409" y="1"/>
                        <a:pt x="406" y="1"/>
                      </a:cubicBezTo>
                      <a:cubicBezTo>
                        <a:pt x="404" y="0"/>
                        <a:pt x="399" y="3"/>
                        <a:pt x="397" y="4"/>
                      </a:cubicBezTo>
                      <a:cubicBezTo>
                        <a:pt x="395" y="5"/>
                        <a:pt x="391" y="6"/>
                        <a:pt x="389" y="8"/>
                      </a:cubicBezTo>
                      <a:cubicBezTo>
                        <a:pt x="385" y="13"/>
                        <a:pt x="387" y="20"/>
                        <a:pt x="381" y="24"/>
                      </a:cubicBezTo>
                      <a:cubicBezTo>
                        <a:pt x="376" y="28"/>
                        <a:pt x="365" y="26"/>
                        <a:pt x="363" y="31"/>
                      </a:cubicBezTo>
                      <a:cubicBezTo>
                        <a:pt x="362" y="34"/>
                        <a:pt x="362" y="37"/>
                        <a:pt x="360" y="39"/>
                      </a:cubicBezTo>
                      <a:cubicBezTo>
                        <a:pt x="358" y="41"/>
                        <a:pt x="355" y="43"/>
                        <a:pt x="353" y="44"/>
                      </a:cubicBezTo>
                      <a:cubicBezTo>
                        <a:pt x="345" y="46"/>
                        <a:pt x="341" y="42"/>
                        <a:pt x="336" y="37"/>
                      </a:cubicBezTo>
                      <a:cubicBezTo>
                        <a:pt x="332" y="33"/>
                        <a:pt x="323" y="35"/>
                        <a:pt x="318" y="35"/>
                      </a:cubicBezTo>
                      <a:cubicBezTo>
                        <a:pt x="310" y="35"/>
                        <a:pt x="302" y="35"/>
                        <a:pt x="294" y="35"/>
                      </a:cubicBezTo>
                      <a:cubicBezTo>
                        <a:pt x="289" y="35"/>
                        <a:pt x="286" y="35"/>
                        <a:pt x="282" y="31"/>
                      </a:cubicBezTo>
                      <a:cubicBezTo>
                        <a:pt x="279" y="27"/>
                        <a:pt x="277" y="29"/>
                        <a:pt x="274" y="31"/>
                      </a:cubicBezTo>
                      <a:cubicBezTo>
                        <a:pt x="272" y="31"/>
                        <a:pt x="271" y="31"/>
                        <a:pt x="270" y="31"/>
                      </a:cubicBezTo>
                      <a:cubicBezTo>
                        <a:pt x="260" y="33"/>
                        <a:pt x="249" y="32"/>
                        <a:pt x="239" y="32"/>
                      </a:cubicBezTo>
                      <a:cubicBezTo>
                        <a:pt x="201" y="33"/>
                        <a:pt x="163" y="33"/>
                        <a:pt x="125" y="33"/>
                      </a:cubicBezTo>
                      <a:cubicBezTo>
                        <a:pt x="118" y="33"/>
                        <a:pt x="112" y="33"/>
                        <a:pt x="105" y="33"/>
                      </a:cubicBezTo>
                      <a:cubicBezTo>
                        <a:pt x="103" y="33"/>
                        <a:pt x="97" y="33"/>
                        <a:pt x="96" y="34"/>
                      </a:cubicBezTo>
                      <a:cubicBezTo>
                        <a:pt x="95" y="36"/>
                        <a:pt x="96" y="40"/>
                        <a:pt x="96" y="42"/>
                      </a:cubicBezTo>
                      <a:cubicBezTo>
                        <a:pt x="96" y="46"/>
                        <a:pt x="96" y="50"/>
                        <a:pt x="96" y="55"/>
                      </a:cubicBezTo>
                      <a:cubicBezTo>
                        <a:pt x="96" y="63"/>
                        <a:pt x="96" y="72"/>
                        <a:pt x="96" y="80"/>
                      </a:cubicBezTo>
                      <a:cubicBezTo>
                        <a:pt x="96" y="85"/>
                        <a:pt x="98" y="95"/>
                        <a:pt x="92" y="97"/>
                      </a:cubicBezTo>
                      <a:cubicBezTo>
                        <a:pt x="85" y="99"/>
                        <a:pt x="69" y="92"/>
                        <a:pt x="66" y="103"/>
                      </a:cubicBezTo>
                      <a:cubicBezTo>
                        <a:pt x="66" y="107"/>
                        <a:pt x="66" y="112"/>
                        <a:pt x="66" y="117"/>
                      </a:cubicBezTo>
                      <a:cubicBezTo>
                        <a:pt x="66" y="125"/>
                        <a:pt x="66" y="134"/>
                        <a:pt x="66" y="142"/>
                      </a:cubicBezTo>
                      <a:cubicBezTo>
                        <a:pt x="66" y="157"/>
                        <a:pt x="66" y="172"/>
                        <a:pt x="66" y="187"/>
                      </a:cubicBezTo>
                      <a:cubicBezTo>
                        <a:pt x="66" y="197"/>
                        <a:pt x="66" y="207"/>
                        <a:pt x="66" y="216"/>
                      </a:cubicBezTo>
                      <a:cubicBezTo>
                        <a:pt x="66" y="220"/>
                        <a:pt x="67" y="224"/>
                        <a:pt x="64" y="225"/>
                      </a:cubicBezTo>
                      <a:cubicBezTo>
                        <a:pt x="57" y="228"/>
                        <a:pt x="49" y="224"/>
                        <a:pt x="42" y="225"/>
                      </a:cubicBezTo>
                      <a:cubicBezTo>
                        <a:pt x="34" y="227"/>
                        <a:pt x="33" y="236"/>
                        <a:pt x="32" y="242"/>
                      </a:cubicBezTo>
                      <a:cubicBezTo>
                        <a:pt x="32" y="245"/>
                        <a:pt x="32" y="249"/>
                        <a:pt x="30" y="252"/>
                      </a:cubicBezTo>
                      <a:cubicBezTo>
                        <a:pt x="28" y="255"/>
                        <a:pt x="25" y="256"/>
                        <a:pt x="22" y="257"/>
                      </a:cubicBezTo>
                      <a:cubicBezTo>
                        <a:pt x="18" y="258"/>
                        <a:pt x="20" y="259"/>
                        <a:pt x="21" y="262"/>
                      </a:cubicBezTo>
                      <a:cubicBezTo>
                        <a:pt x="22" y="265"/>
                        <a:pt x="24" y="269"/>
                        <a:pt x="22" y="273"/>
                      </a:cubicBezTo>
                      <a:cubicBezTo>
                        <a:pt x="20" y="276"/>
                        <a:pt x="12" y="275"/>
                        <a:pt x="11" y="281"/>
                      </a:cubicBezTo>
                      <a:cubicBezTo>
                        <a:pt x="11" y="284"/>
                        <a:pt x="15" y="287"/>
                        <a:pt x="16" y="290"/>
                      </a:cubicBezTo>
                      <a:cubicBezTo>
                        <a:pt x="18" y="294"/>
                        <a:pt x="16" y="296"/>
                        <a:pt x="13" y="299"/>
                      </a:cubicBezTo>
                      <a:cubicBezTo>
                        <a:pt x="11" y="301"/>
                        <a:pt x="0" y="310"/>
                        <a:pt x="5" y="313"/>
                      </a:cubicBezTo>
                      <a:cubicBezTo>
                        <a:pt x="6" y="313"/>
                        <a:pt x="10" y="312"/>
                        <a:pt x="12" y="312"/>
                      </a:cubicBezTo>
                      <a:cubicBezTo>
                        <a:pt x="16" y="312"/>
                        <a:pt x="18" y="315"/>
                        <a:pt x="19" y="319"/>
                      </a:cubicBezTo>
                      <a:cubicBezTo>
                        <a:pt x="19" y="322"/>
                        <a:pt x="18" y="325"/>
                        <a:pt x="20" y="327"/>
                      </a:cubicBezTo>
                      <a:cubicBezTo>
                        <a:pt x="22" y="330"/>
                        <a:pt x="25" y="330"/>
                        <a:pt x="26" y="333"/>
                      </a:cubicBezTo>
                      <a:cubicBezTo>
                        <a:pt x="27" y="337"/>
                        <a:pt x="25" y="341"/>
                        <a:pt x="26" y="344"/>
                      </a:cubicBezTo>
                      <a:cubicBezTo>
                        <a:pt x="26" y="347"/>
                        <a:pt x="29" y="347"/>
                        <a:pt x="32" y="349"/>
                      </a:cubicBezTo>
                      <a:cubicBezTo>
                        <a:pt x="34" y="351"/>
                        <a:pt x="36" y="354"/>
                        <a:pt x="36" y="357"/>
                      </a:cubicBezTo>
                      <a:cubicBezTo>
                        <a:pt x="36" y="360"/>
                        <a:pt x="34" y="363"/>
                        <a:pt x="36" y="367"/>
                      </a:cubicBezTo>
                      <a:cubicBezTo>
                        <a:pt x="40" y="374"/>
                        <a:pt x="46" y="380"/>
                        <a:pt x="51" y="387"/>
                      </a:cubicBezTo>
                      <a:cubicBezTo>
                        <a:pt x="52" y="389"/>
                        <a:pt x="54" y="391"/>
                        <a:pt x="55" y="393"/>
                      </a:cubicBezTo>
                      <a:cubicBezTo>
                        <a:pt x="56" y="394"/>
                        <a:pt x="56" y="395"/>
                        <a:pt x="57" y="397"/>
                      </a:cubicBezTo>
                      <a:cubicBezTo>
                        <a:pt x="57" y="399"/>
                        <a:pt x="57" y="400"/>
                        <a:pt x="59" y="401"/>
                      </a:cubicBezTo>
                      <a:cubicBezTo>
                        <a:pt x="64" y="403"/>
                        <a:pt x="71" y="397"/>
                        <a:pt x="76" y="396"/>
                      </a:cubicBezTo>
                      <a:cubicBezTo>
                        <a:pt x="82" y="395"/>
                        <a:pt x="90" y="399"/>
                        <a:pt x="92" y="391"/>
                      </a:cubicBezTo>
                      <a:cubicBezTo>
                        <a:pt x="94" y="385"/>
                        <a:pt x="99" y="382"/>
                        <a:pt x="105" y="380"/>
                      </a:cubicBezTo>
                      <a:cubicBezTo>
                        <a:pt x="109" y="379"/>
                        <a:pt x="118" y="377"/>
                        <a:pt x="121" y="380"/>
                      </a:cubicBezTo>
                      <a:cubicBezTo>
                        <a:pt x="123" y="382"/>
                        <a:pt x="123" y="384"/>
                        <a:pt x="124" y="386"/>
                      </a:cubicBezTo>
                      <a:cubicBezTo>
                        <a:pt x="125" y="388"/>
                        <a:pt x="125" y="388"/>
                        <a:pt x="127" y="389"/>
                      </a:cubicBezTo>
                      <a:cubicBezTo>
                        <a:pt x="129" y="391"/>
                        <a:pt x="130" y="394"/>
                        <a:pt x="131" y="397"/>
                      </a:cubicBezTo>
                      <a:cubicBezTo>
                        <a:pt x="131" y="398"/>
                        <a:pt x="131" y="402"/>
                        <a:pt x="132" y="403"/>
                      </a:cubicBezTo>
                      <a:cubicBezTo>
                        <a:pt x="135" y="407"/>
                        <a:pt x="141" y="406"/>
                        <a:pt x="145" y="405"/>
                      </a:cubicBezTo>
                      <a:cubicBezTo>
                        <a:pt x="156" y="403"/>
                        <a:pt x="174" y="395"/>
                        <a:pt x="183" y="406"/>
                      </a:cubicBezTo>
                      <a:cubicBezTo>
                        <a:pt x="186" y="410"/>
                        <a:pt x="194" y="413"/>
                        <a:pt x="200" y="409"/>
                      </a:cubicBezTo>
                      <a:cubicBezTo>
                        <a:pt x="202" y="408"/>
                        <a:pt x="203" y="404"/>
                        <a:pt x="205" y="402"/>
                      </a:cubicBezTo>
                      <a:cubicBezTo>
                        <a:pt x="208" y="400"/>
                        <a:pt x="211" y="399"/>
                        <a:pt x="215" y="399"/>
                      </a:cubicBezTo>
                      <a:cubicBezTo>
                        <a:pt x="218" y="399"/>
                        <a:pt x="221" y="400"/>
                        <a:pt x="223" y="397"/>
                      </a:cubicBezTo>
                      <a:cubicBezTo>
                        <a:pt x="224" y="394"/>
                        <a:pt x="224" y="393"/>
                        <a:pt x="226" y="391"/>
                      </a:cubicBezTo>
                      <a:cubicBezTo>
                        <a:pt x="231" y="387"/>
                        <a:pt x="236" y="384"/>
                        <a:pt x="242" y="386"/>
                      </a:cubicBezTo>
                      <a:cubicBezTo>
                        <a:pt x="250" y="388"/>
                        <a:pt x="254" y="395"/>
                        <a:pt x="261" y="398"/>
                      </a:cubicBezTo>
                      <a:cubicBezTo>
                        <a:pt x="264" y="399"/>
                        <a:pt x="269" y="400"/>
                        <a:pt x="272" y="399"/>
                      </a:cubicBezTo>
                      <a:cubicBezTo>
                        <a:pt x="275" y="398"/>
                        <a:pt x="277" y="395"/>
                        <a:pt x="279" y="393"/>
                      </a:cubicBezTo>
                      <a:cubicBezTo>
                        <a:pt x="285" y="388"/>
                        <a:pt x="290" y="383"/>
                        <a:pt x="295" y="377"/>
                      </a:cubicBezTo>
                      <a:cubicBezTo>
                        <a:pt x="297" y="374"/>
                        <a:pt x="300" y="371"/>
                        <a:pt x="302" y="368"/>
                      </a:cubicBezTo>
                      <a:cubicBezTo>
                        <a:pt x="304" y="366"/>
                        <a:pt x="308" y="363"/>
                        <a:pt x="309" y="361"/>
                      </a:cubicBezTo>
                      <a:cubicBezTo>
                        <a:pt x="309" y="358"/>
                        <a:pt x="308" y="354"/>
                        <a:pt x="308" y="351"/>
                      </a:cubicBezTo>
                      <a:cubicBezTo>
                        <a:pt x="308" y="347"/>
                        <a:pt x="307" y="346"/>
                        <a:pt x="305" y="343"/>
                      </a:cubicBezTo>
                      <a:cubicBezTo>
                        <a:pt x="302" y="334"/>
                        <a:pt x="310" y="335"/>
                        <a:pt x="316" y="334"/>
                      </a:cubicBezTo>
                      <a:cubicBezTo>
                        <a:pt x="321" y="333"/>
                        <a:pt x="318" y="326"/>
                        <a:pt x="324" y="325"/>
                      </a:cubicBezTo>
                      <a:cubicBezTo>
                        <a:pt x="329" y="323"/>
                        <a:pt x="338" y="324"/>
                        <a:pt x="338" y="331"/>
                      </a:cubicBezTo>
                      <a:cubicBezTo>
                        <a:pt x="337" y="334"/>
                        <a:pt x="335" y="337"/>
                        <a:pt x="334" y="340"/>
                      </a:cubicBezTo>
                      <a:cubicBezTo>
                        <a:pt x="333" y="343"/>
                        <a:pt x="333" y="347"/>
                        <a:pt x="334" y="350"/>
                      </a:cubicBezTo>
                      <a:cubicBezTo>
                        <a:pt x="335" y="356"/>
                        <a:pt x="334" y="366"/>
                        <a:pt x="339" y="370"/>
                      </a:cubicBezTo>
                      <a:cubicBezTo>
                        <a:pt x="343" y="375"/>
                        <a:pt x="350" y="377"/>
                        <a:pt x="354" y="382"/>
                      </a:cubicBezTo>
                      <a:cubicBezTo>
                        <a:pt x="356" y="384"/>
                        <a:pt x="357" y="388"/>
                        <a:pt x="357" y="392"/>
                      </a:cubicBezTo>
                      <a:cubicBezTo>
                        <a:pt x="357" y="395"/>
                        <a:pt x="357" y="399"/>
                        <a:pt x="358" y="402"/>
                      </a:cubicBezTo>
                      <a:cubicBezTo>
                        <a:pt x="360" y="398"/>
                        <a:pt x="362" y="394"/>
                        <a:pt x="363" y="390"/>
                      </a:cubicBezTo>
                      <a:cubicBezTo>
                        <a:pt x="364" y="386"/>
                        <a:pt x="362" y="381"/>
                        <a:pt x="364" y="377"/>
                      </a:cubicBezTo>
                      <a:cubicBezTo>
                        <a:pt x="364" y="375"/>
                        <a:pt x="366" y="372"/>
                        <a:pt x="367" y="371"/>
                      </a:cubicBezTo>
                      <a:cubicBezTo>
                        <a:pt x="371" y="367"/>
                        <a:pt x="375" y="369"/>
                        <a:pt x="380" y="369"/>
                      </a:cubicBezTo>
                      <a:cubicBezTo>
                        <a:pt x="388" y="369"/>
                        <a:pt x="385" y="352"/>
                        <a:pt x="386" y="347"/>
                      </a:cubicBezTo>
                      <a:cubicBezTo>
                        <a:pt x="387" y="341"/>
                        <a:pt x="391" y="336"/>
                        <a:pt x="395" y="331"/>
                      </a:cubicBezTo>
                      <a:cubicBezTo>
                        <a:pt x="400" y="325"/>
                        <a:pt x="399" y="314"/>
                        <a:pt x="408" y="313"/>
                      </a:cubicBezTo>
                      <a:cubicBezTo>
                        <a:pt x="411" y="313"/>
                        <a:pt x="416" y="313"/>
                        <a:pt x="418" y="311"/>
                      </a:cubicBezTo>
                      <a:cubicBezTo>
                        <a:pt x="420" y="308"/>
                        <a:pt x="420" y="303"/>
                        <a:pt x="421" y="301"/>
                      </a:cubicBezTo>
                      <a:cubicBezTo>
                        <a:pt x="424" y="292"/>
                        <a:pt x="427" y="282"/>
                        <a:pt x="429" y="273"/>
                      </a:cubicBezTo>
                      <a:cubicBezTo>
                        <a:pt x="430" y="267"/>
                        <a:pt x="429" y="261"/>
                        <a:pt x="428" y="254"/>
                      </a:cubicBezTo>
                      <a:cubicBezTo>
                        <a:pt x="425" y="239"/>
                        <a:pt x="433" y="223"/>
                        <a:pt x="438" y="208"/>
                      </a:cubicBezTo>
                      <a:cubicBezTo>
                        <a:pt x="441" y="201"/>
                        <a:pt x="438" y="192"/>
                        <a:pt x="442" y="185"/>
                      </a:cubicBezTo>
                      <a:cubicBezTo>
                        <a:pt x="445" y="181"/>
                        <a:pt x="447" y="181"/>
                        <a:pt x="452" y="181"/>
                      </a:cubicBezTo>
                      <a:cubicBezTo>
                        <a:pt x="457" y="182"/>
                        <a:pt x="459" y="180"/>
                        <a:pt x="463" y="177"/>
                      </a:cubicBezTo>
                      <a:cubicBezTo>
                        <a:pt x="465" y="174"/>
                        <a:pt x="467" y="171"/>
                        <a:pt x="470" y="169"/>
                      </a:cubicBezTo>
                      <a:cubicBezTo>
                        <a:pt x="474" y="166"/>
                        <a:pt x="479" y="167"/>
                        <a:pt x="482" y="163"/>
                      </a:cubicBezTo>
                      <a:cubicBezTo>
                        <a:pt x="484" y="162"/>
                        <a:pt x="485" y="160"/>
                        <a:pt x="485" y="159"/>
                      </a:cubicBezTo>
                      <a:cubicBezTo>
                        <a:pt x="486" y="158"/>
                        <a:pt x="487" y="157"/>
                        <a:pt x="488" y="156"/>
                      </a:cubicBezTo>
                      <a:cubicBezTo>
                        <a:pt x="488" y="153"/>
                        <a:pt x="489" y="155"/>
                        <a:pt x="488" y="153"/>
                      </a:cubicBezTo>
                      <a:cubicBezTo>
                        <a:pt x="487" y="150"/>
                        <a:pt x="483" y="148"/>
                        <a:pt x="481" y="147"/>
                      </a:cubicBezTo>
                      <a:cubicBezTo>
                        <a:pt x="472" y="141"/>
                        <a:pt x="460" y="135"/>
                        <a:pt x="456" y="124"/>
                      </a:cubicBezTo>
                      <a:cubicBezTo>
                        <a:pt x="450" y="108"/>
                        <a:pt x="453" y="90"/>
                        <a:pt x="450" y="73"/>
                      </a:cubicBezTo>
                      <a:cubicBezTo>
                        <a:pt x="449" y="71"/>
                        <a:pt x="447" y="64"/>
                        <a:pt x="450" y="62"/>
                      </a:cubicBezTo>
                      <a:cubicBezTo>
                        <a:pt x="451" y="61"/>
                        <a:pt x="453" y="63"/>
                        <a:pt x="453" y="60"/>
                      </a:cubicBezTo>
                      <a:cubicBezTo>
                        <a:pt x="454" y="59"/>
                        <a:pt x="451" y="57"/>
                        <a:pt x="451" y="56"/>
                      </a:cubicBezTo>
                      <a:cubicBezTo>
                        <a:pt x="447" y="53"/>
                        <a:pt x="445" y="52"/>
                        <a:pt x="443" y="48"/>
                      </a:cubicBezTo>
                      <a:cubicBezTo>
                        <a:pt x="442" y="44"/>
                        <a:pt x="444" y="38"/>
                        <a:pt x="442" y="35"/>
                      </a:cubicBezTo>
                      <a:cubicBezTo>
                        <a:pt x="439" y="30"/>
                        <a:pt x="433" y="27"/>
                        <a:pt x="429" y="24"/>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nvGrpSpPr>
                <p:cNvPr id="368" name="Group 367">
                  <a:extLst>
                    <a:ext uri="{FF2B5EF4-FFF2-40B4-BE49-F238E27FC236}">
                      <a16:creationId xmlns:a16="http://schemas.microsoft.com/office/drawing/2014/main" id="{6ABAFEA5-86FF-4F50-A176-E28E562FFE8E}"/>
                    </a:ext>
                  </a:extLst>
                </p:cNvPr>
                <p:cNvGrpSpPr/>
                <p:nvPr/>
              </p:nvGrpSpPr>
              <p:grpSpPr>
                <a:xfrm>
                  <a:off x="5175096" y="3231250"/>
                  <a:ext cx="2165353" cy="2349528"/>
                  <a:chOff x="5175096" y="3231250"/>
                  <a:chExt cx="2165353" cy="2349528"/>
                </a:xfrm>
                <a:grpFill/>
              </p:grpSpPr>
              <p:grpSp>
                <p:nvGrpSpPr>
                  <p:cNvPr id="369" name="Group 368">
                    <a:extLst>
                      <a:ext uri="{FF2B5EF4-FFF2-40B4-BE49-F238E27FC236}">
                        <a16:creationId xmlns:a16="http://schemas.microsoft.com/office/drawing/2014/main" id="{F81A36EF-FD1F-4998-AB40-FF677AE256F5}"/>
                      </a:ext>
                    </a:extLst>
                  </p:cNvPr>
                  <p:cNvGrpSpPr/>
                  <p:nvPr/>
                </p:nvGrpSpPr>
                <p:grpSpPr>
                  <a:xfrm>
                    <a:off x="5459259" y="4067872"/>
                    <a:ext cx="1881190" cy="1512906"/>
                    <a:chOff x="5459259" y="4067872"/>
                    <a:chExt cx="1881190" cy="1512906"/>
                  </a:xfrm>
                  <a:grpFill/>
                </p:grpSpPr>
                <p:sp>
                  <p:nvSpPr>
                    <p:cNvPr id="402" name="Freeform 517">
                      <a:extLst>
                        <a:ext uri="{FF2B5EF4-FFF2-40B4-BE49-F238E27FC236}">
                          <a16:creationId xmlns:a16="http://schemas.microsoft.com/office/drawing/2014/main" id="{1401FD14-B373-4DA8-8083-6E498E5B484A}"/>
                        </a:ext>
                      </a:extLst>
                    </p:cNvPr>
                    <p:cNvSpPr>
                      <a:spLocks/>
                    </p:cNvSpPr>
                    <p:nvPr/>
                  </p:nvSpPr>
                  <p:spPr bwMode="auto">
                    <a:xfrm>
                      <a:off x="6184748" y="4109148"/>
                      <a:ext cx="396876" cy="263528"/>
                    </a:xfrm>
                    <a:custGeom>
                      <a:avLst/>
                      <a:gdLst>
                        <a:gd name="T0" fmla="*/ 127 w 369"/>
                        <a:gd name="T1" fmla="*/ 179 h 248"/>
                        <a:gd name="T2" fmla="*/ 157 w 369"/>
                        <a:gd name="T3" fmla="*/ 172 h 248"/>
                        <a:gd name="T4" fmla="*/ 204 w 369"/>
                        <a:gd name="T5" fmla="*/ 194 h 248"/>
                        <a:gd name="T6" fmla="*/ 242 w 369"/>
                        <a:gd name="T7" fmla="*/ 179 h 248"/>
                        <a:gd name="T8" fmla="*/ 262 w 369"/>
                        <a:gd name="T9" fmla="*/ 182 h 248"/>
                        <a:gd name="T10" fmla="*/ 295 w 369"/>
                        <a:gd name="T11" fmla="*/ 174 h 248"/>
                        <a:gd name="T12" fmla="*/ 315 w 369"/>
                        <a:gd name="T13" fmla="*/ 163 h 248"/>
                        <a:gd name="T14" fmla="*/ 339 w 369"/>
                        <a:gd name="T15" fmla="*/ 166 h 248"/>
                        <a:gd name="T16" fmla="*/ 360 w 369"/>
                        <a:gd name="T17" fmla="*/ 167 h 248"/>
                        <a:gd name="T18" fmla="*/ 368 w 369"/>
                        <a:gd name="T19" fmla="*/ 162 h 248"/>
                        <a:gd name="T20" fmla="*/ 362 w 369"/>
                        <a:gd name="T21" fmla="*/ 150 h 248"/>
                        <a:gd name="T22" fmla="*/ 344 w 369"/>
                        <a:gd name="T23" fmla="*/ 134 h 248"/>
                        <a:gd name="T24" fmla="*/ 330 w 369"/>
                        <a:gd name="T25" fmla="*/ 114 h 248"/>
                        <a:gd name="T26" fmla="*/ 310 w 369"/>
                        <a:gd name="T27" fmla="*/ 96 h 248"/>
                        <a:gd name="T28" fmla="*/ 297 w 369"/>
                        <a:gd name="T29" fmla="*/ 82 h 248"/>
                        <a:gd name="T30" fmla="*/ 280 w 369"/>
                        <a:gd name="T31" fmla="*/ 73 h 248"/>
                        <a:gd name="T32" fmla="*/ 259 w 369"/>
                        <a:gd name="T33" fmla="*/ 57 h 248"/>
                        <a:gd name="T34" fmla="*/ 264 w 369"/>
                        <a:gd name="T35" fmla="*/ 35 h 248"/>
                        <a:gd name="T36" fmla="*/ 248 w 369"/>
                        <a:gd name="T37" fmla="*/ 8 h 248"/>
                        <a:gd name="T38" fmla="*/ 243 w 369"/>
                        <a:gd name="T39" fmla="*/ 1 h 248"/>
                        <a:gd name="T40" fmla="*/ 219 w 369"/>
                        <a:gd name="T41" fmla="*/ 5 h 248"/>
                        <a:gd name="T42" fmla="*/ 206 w 369"/>
                        <a:gd name="T43" fmla="*/ 20 h 248"/>
                        <a:gd name="T44" fmla="*/ 171 w 369"/>
                        <a:gd name="T45" fmla="*/ 54 h 248"/>
                        <a:gd name="T46" fmla="*/ 132 w 369"/>
                        <a:gd name="T47" fmla="*/ 59 h 248"/>
                        <a:gd name="T48" fmla="*/ 126 w 369"/>
                        <a:gd name="T49" fmla="*/ 77 h 248"/>
                        <a:gd name="T50" fmla="*/ 104 w 369"/>
                        <a:gd name="T51" fmla="*/ 87 h 248"/>
                        <a:gd name="T52" fmla="*/ 77 w 369"/>
                        <a:gd name="T53" fmla="*/ 95 h 248"/>
                        <a:gd name="T54" fmla="*/ 56 w 369"/>
                        <a:gd name="T55" fmla="*/ 95 h 248"/>
                        <a:gd name="T56" fmla="*/ 23 w 369"/>
                        <a:gd name="T57" fmla="*/ 105 h 248"/>
                        <a:gd name="T58" fmla="*/ 5 w 369"/>
                        <a:gd name="T59" fmla="*/ 139 h 248"/>
                        <a:gd name="T60" fmla="*/ 4 w 369"/>
                        <a:gd name="T61" fmla="*/ 168 h 248"/>
                        <a:gd name="T62" fmla="*/ 14 w 369"/>
                        <a:gd name="T63" fmla="*/ 189 h 248"/>
                        <a:gd name="T64" fmla="*/ 24 w 369"/>
                        <a:gd name="T65" fmla="*/ 211 h 248"/>
                        <a:gd name="T66" fmla="*/ 48 w 369"/>
                        <a:gd name="T67" fmla="*/ 239 h 248"/>
                        <a:gd name="T68" fmla="*/ 55 w 369"/>
                        <a:gd name="T69" fmla="*/ 226 h 248"/>
                        <a:gd name="T70" fmla="*/ 117 w 369"/>
                        <a:gd name="T71" fmla="*/ 21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9" h="248">
                          <a:moveTo>
                            <a:pt x="121" y="189"/>
                          </a:moveTo>
                          <a:cubicBezTo>
                            <a:pt x="124" y="188"/>
                            <a:pt x="125" y="182"/>
                            <a:pt x="127" y="179"/>
                          </a:cubicBezTo>
                          <a:cubicBezTo>
                            <a:pt x="129" y="177"/>
                            <a:pt x="132" y="175"/>
                            <a:pt x="134" y="174"/>
                          </a:cubicBezTo>
                          <a:cubicBezTo>
                            <a:pt x="142" y="169"/>
                            <a:pt x="148" y="168"/>
                            <a:pt x="157" y="172"/>
                          </a:cubicBezTo>
                          <a:cubicBezTo>
                            <a:pt x="164" y="176"/>
                            <a:pt x="169" y="183"/>
                            <a:pt x="176" y="186"/>
                          </a:cubicBezTo>
                          <a:cubicBezTo>
                            <a:pt x="185" y="190"/>
                            <a:pt x="194" y="192"/>
                            <a:pt x="204" y="194"/>
                          </a:cubicBezTo>
                          <a:cubicBezTo>
                            <a:pt x="211" y="195"/>
                            <a:pt x="219" y="197"/>
                            <a:pt x="227" y="196"/>
                          </a:cubicBezTo>
                          <a:cubicBezTo>
                            <a:pt x="234" y="195"/>
                            <a:pt x="235" y="182"/>
                            <a:pt x="242" y="179"/>
                          </a:cubicBezTo>
                          <a:cubicBezTo>
                            <a:pt x="246" y="177"/>
                            <a:pt x="249" y="180"/>
                            <a:pt x="252" y="182"/>
                          </a:cubicBezTo>
                          <a:cubicBezTo>
                            <a:pt x="256" y="184"/>
                            <a:pt x="259" y="184"/>
                            <a:pt x="262" y="182"/>
                          </a:cubicBezTo>
                          <a:cubicBezTo>
                            <a:pt x="270" y="179"/>
                            <a:pt x="277" y="172"/>
                            <a:pt x="285" y="171"/>
                          </a:cubicBezTo>
                          <a:cubicBezTo>
                            <a:pt x="289" y="170"/>
                            <a:pt x="291" y="173"/>
                            <a:pt x="295" y="174"/>
                          </a:cubicBezTo>
                          <a:cubicBezTo>
                            <a:pt x="299" y="175"/>
                            <a:pt x="305" y="175"/>
                            <a:pt x="308" y="172"/>
                          </a:cubicBezTo>
                          <a:cubicBezTo>
                            <a:pt x="311" y="170"/>
                            <a:pt x="311" y="165"/>
                            <a:pt x="315" y="163"/>
                          </a:cubicBezTo>
                          <a:cubicBezTo>
                            <a:pt x="320" y="161"/>
                            <a:pt x="324" y="165"/>
                            <a:pt x="328" y="166"/>
                          </a:cubicBezTo>
                          <a:cubicBezTo>
                            <a:pt x="332" y="167"/>
                            <a:pt x="335" y="165"/>
                            <a:pt x="339" y="166"/>
                          </a:cubicBezTo>
                          <a:cubicBezTo>
                            <a:pt x="343" y="167"/>
                            <a:pt x="345" y="170"/>
                            <a:pt x="349" y="170"/>
                          </a:cubicBezTo>
                          <a:cubicBezTo>
                            <a:pt x="353" y="170"/>
                            <a:pt x="356" y="167"/>
                            <a:pt x="360" y="167"/>
                          </a:cubicBezTo>
                          <a:cubicBezTo>
                            <a:pt x="362" y="167"/>
                            <a:pt x="366" y="167"/>
                            <a:pt x="367" y="166"/>
                          </a:cubicBezTo>
                          <a:cubicBezTo>
                            <a:pt x="369" y="165"/>
                            <a:pt x="368" y="164"/>
                            <a:pt x="368" y="162"/>
                          </a:cubicBezTo>
                          <a:cubicBezTo>
                            <a:pt x="368" y="160"/>
                            <a:pt x="368" y="159"/>
                            <a:pt x="368" y="158"/>
                          </a:cubicBezTo>
                          <a:cubicBezTo>
                            <a:pt x="368" y="154"/>
                            <a:pt x="365" y="152"/>
                            <a:pt x="362" y="150"/>
                          </a:cubicBezTo>
                          <a:cubicBezTo>
                            <a:pt x="358" y="148"/>
                            <a:pt x="354" y="145"/>
                            <a:pt x="350" y="143"/>
                          </a:cubicBezTo>
                          <a:cubicBezTo>
                            <a:pt x="346" y="141"/>
                            <a:pt x="344" y="139"/>
                            <a:pt x="344" y="134"/>
                          </a:cubicBezTo>
                          <a:cubicBezTo>
                            <a:pt x="344" y="130"/>
                            <a:pt x="344" y="127"/>
                            <a:pt x="341" y="124"/>
                          </a:cubicBezTo>
                          <a:cubicBezTo>
                            <a:pt x="337" y="120"/>
                            <a:pt x="334" y="117"/>
                            <a:pt x="330" y="114"/>
                          </a:cubicBezTo>
                          <a:cubicBezTo>
                            <a:pt x="326" y="110"/>
                            <a:pt x="322" y="107"/>
                            <a:pt x="318" y="104"/>
                          </a:cubicBezTo>
                          <a:cubicBezTo>
                            <a:pt x="315" y="102"/>
                            <a:pt x="311" y="99"/>
                            <a:pt x="310" y="96"/>
                          </a:cubicBezTo>
                          <a:cubicBezTo>
                            <a:pt x="309" y="93"/>
                            <a:pt x="310" y="92"/>
                            <a:pt x="307" y="89"/>
                          </a:cubicBezTo>
                          <a:cubicBezTo>
                            <a:pt x="304" y="86"/>
                            <a:pt x="302" y="83"/>
                            <a:pt x="297" y="82"/>
                          </a:cubicBezTo>
                          <a:cubicBezTo>
                            <a:pt x="293" y="81"/>
                            <a:pt x="288" y="81"/>
                            <a:pt x="284" y="79"/>
                          </a:cubicBezTo>
                          <a:cubicBezTo>
                            <a:pt x="281" y="78"/>
                            <a:pt x="281" y="77"/>
                            <a:pt x="280" y="73"/>
                          </a:cubicBezTo>
                          <a:cubicBezTo>
                            <a:pt x="279" y="62"/>
                            <a:pt x="267" y="72"/>
                            <a:pt x="261" y="66"/>
                          </a:cubicBezTo>
                          <a:cubicBezTo>
                            <a:pt x="259" y="64"/>
                            <a:pt x="259" y="60"/>
                            <a:pt x="259" y="57"/>
                          </a:cubicBezTo>
                          <a:cubicBezTo>
                            <a:pt x="259" y="53"/>
                            <a:pt x="259" y="52"/>
                            <a:pt x="262" y="48"/>
                          </a:cubicBezTo>
                          <a:cubicBezTo>
                            <a:pt x="265" y="45"/>
                            <a:pt x="265" y="39"/>
                            <a:pt x="264" y="35"/>
                          </a:cubicBezTo>
                          <a:cubicBezTo>
                            <a:pt x="264" y="31"/>
                            <a:pt x="262" y="28"/>
                            <a:pt x="259" y="24"/>
                          </a:cubicBezTo>
                          <a:cubicBezTo>
                            <a:pt x="256" y="19"/>
                            <a:pt x="252" y="14"/>
                            <a:pt x="248" y="8"/>
                          </a:cubicBezTo>
                          <a:cubicBezTo>
                            <a:pt x="247" y="7"/>
                            <a:pt x="246" y="6"/>
                            <a:pt x="245" y="5"/>
                          </a:cubicBezTo>
                          <a:cubicBezTo>
                            <a:pt x="245" y="4"/>
                            <a:pt x="244" y="2"/>
                            <a:pt x="243" y="1"/>
                          </a:cubicBezTo>
                          <a:cubicBezTo>
                            <a:pt x="242" y="0"/>
                            <a:pt x="239" y="1"/>
                            <a:pt x="238" y="1"/>
                          </a:cubicBezTo>
                          <a:cubicBezTo>
                            <a:pt x="230" y="1"/>
                            <a:pt x="226" y="1"/>
                            <a:pt x="219" y="5"/>
                          </a:cubicBezTo>
                          <a:cubicBezTo>
                            <a:pt x="215" y="7"/>
                            <a:pt x="211" y="8"/>
                            <a:pt x="210" y="13"/>
                          </a:cubicBezTo>
                          <a:cubicBezTo>
                            <a:pt x="209" y="16"/>
                            <a:pt x="208" y="18"/>
                            <a:pt x="206" y="20"/>
                          </a:cubicBezTo>
                          <a:cubicBezTo>
                            <a:pt x="199" y="28"/>
                            <a:pt x="192" y="35"/>
                            <a:pt x="185" y="42"/>
                          </a:cubicBezTo>
                          <a:cubicBezTo>
                            <a:pt x="181" y="47"/>
                            <a:pt x="176" y="51"/>
                            <a:pt x="171" y="54"/>
                          </a:cubicBezTo>
                          <a:cubicBezTo>
                            <a:pt x="162" y="58"/>
                            <a:pt x="151" y="57"/>
                            <a:pt x="141" y="58"/>
                          </a:cubicBezTo>
                          <a:cubicBezTo>
                            <a:pt x="139" y="58"/>
                            <a:pt x="133" y="57"/>
                            <a:pt x="132" y="59"/>
                          </a:cubicBezTo>
                          <a:cubicBezTo>
                            <a:pt x="129" y="61"/>
                            <a:pt x="132" y="64"/>
                            <a:pt x="132" y="67"/>
                          </a:cubicBezTo>
                          <a:cubicBezTo>
                            <a:pt x="132" y="71"/>
                            <a:pt x="128" y="74"/>
                            <a:pt x="126" y="77"/>
                          </a:cubicBezTo>
                          <a:cubicBezTo>
                            <a:pt x="123" y="80"/>
                            <a:pt x="121" y="84"/>
                            <a:pt x="117" y="85"/>
                          </a:cubicBezTo>
                          <a:cubicBezTo>
                            <a:pt x="113" y="87"/>
                            <a:pt x="108" y="87"/>
                            <a:pt x="104" y="87"/>
                          </a:cubicBezTo>
                          <a:cubicBezTo>
                            <a:pt x="98" y="87"/>
                            <a:pt x="93" y="87"/>
                            <a:pt x="88" y="89"/>
                          </a:cubicBezTo>
                          <a:cubicBezTo>
                            <a:pt x="84" y="91"/>
                            <a:pt x="80" y="93"/>
                            <a:pt x="77" y="95"/>
                          </a:cubicBezTo>
                          <a:cubicBezTo>
                            <a:pt x="73" y="97"/>
                            <a:pt x="69" y="100"/>
                            <a:pt x="65" y="99"/>
                          </a:cubicBezTo>
                          <a:cubicBezTo>
                            <a:pt x="61" y="98"/>
                            <a:pt x="60" y="94"/>
                            <a:pt x="56" y="95"/>
                          </a:cubicBezTo>
                          <a:cubicBezTo>
                            <a:pt x="52" y="95"/>
                            <a:pt x="49" y="97"/>
                            <a:pt x="44" y="98"/>
                          </a:cubicBezTo>
                          <a:cubicBezTo>
                            <a:pt x="36" y="99"/>
                            <a:pt x="29" y="98"/>
                            <a:pt x="23" y="105"/>
                          </a:cubicBezTo>
                          <a:cubicBezTo>
                            <a:pt x="17" y="112"/>
                            <a:pt x="15" y="123"/>
                            <a:pt x="11" y="131"/>
                          </a:cubicBezTo>
                          <a:cubicBezTo>
                            <a:pt x="10" y="134"/>
                            <a:pt x="8" y="136"/>
                            <a:pt x="5" y="139"/>
                          </a:cubicBezTo>
                          <a:cubicBezTo>
                            <a:pt x="1" y="141"/>
                            <a:pt x="1" y="143"/>
                            <a:pt x="3" y="147"/>
                          </a:cubicBezTo>
                          <a:cubicBezTo>
                            <a:pt x="6" y="154"/>
                            <a:pt x="0" y="161"/>
                            <a:pt x="4" y="168"/>
                          </a:cubicBezTo>
                          <a:cubicBezTo>
                            <a:pt x="6" y="172"/>
                            <a:pt x="8" y="174"/>
                            <a:pt x="9" y="179"/>
                          </a:cubicBezTo>
                          <a:cubicBezTo>
                            <a:pt x="9" y="183"/>
                            <a:pt x="11" y="185"/>
                            <a:pt x="14" y="189"/>
                          </a:cubicBezTo>
                          <a:cubicBezTo>
                            <a:pt x="17" y="193"/>
                            <a:pt x="19" y="196"/>
                            <a:pt x="20" y="201"/>
                          </a:cubicBezTo>
                          <a:cubicBezTo>
                            <a:pt x="21" y="204"/>
                            <a:pt x="21" y="207"/>
                            <a:pt x="24" y="211"/>
                          </a:cubicBezTo>
                          <a:cubicBezTo>
                            <a:pt x="29" y="218"/>
                            <a:pt x="36" y="223"/>
                            <a:pt x="42" y="229"/>
                          </a:cubicBezTo>
                          <a:cubicBezTo>
                            <a:pt x="46" y="232"/>
                            <a:pt x="47" y="234"/>
                            <a:pt x="48" y="239"/>
                          </a:cubicBezTo>
                          <a:cubicBezTo>
                            <a:pt x="48" y="242"/>
                            <a:pt x="48" y="245"/>
                            <a:pt x="50" y="248"/>
                          </a:cubicBezTo>
                          <a:cubicBezTo>
                            <a:pt x="55" y="241"/>
                            <a:pt x="54" y="234"/>
                            <a:pt x="55" y="226"/>
                          </a:cubicBezTo>
                          <a:cubicBezTo>
                            <a:pt x="56" y="218"/>
                            <a:pt x="63" y="215"/>
                            <a:pt x="71" y="212"/>
                          </a:cubicBezTo>
                          <a:cubicBezTo>
                            <a:pt x="85" y="208"/>
                            <a:pt x="102" y="211"/>
                            <a:pt x="117" y="212"/>
                          </a:cubicBezTo>
                          <a:cubicBezTo>
                            <a:pt x="116" y="204"/>
                            <a:pt x="112" y="194"/>
                            <a:pt x="121" y="189"/>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03" name="Freeform 520">
                      <a:extLst>
                        <a:ext uri="{FF2B5EF4-FFF2-40B4-BE49-F238E27FC236}">
                          <a16:creationId xmlns:a16="http://schemas.microsoft.com/office/drawing/2014/main" id="{83488A11-7496-4865-9136-F9AEB12B907D}"/>
                        </a:ext>
                      </a:extLst>
                    </p:cNvPr>
                    <p:cNvSpPr>
                      <a:spLocks/>
                    </p:cNvSpPr>
                    <p:nvPr/>
                  </p:nvSpPr>
                  <p:spPr bwMode="auto">
                    <a:xfrm>
                      <a:off x="6106960" y="4588579"/>
                      <a:ext cx="26988" cy="38100"/>
                    </a:xfrm>
                    <a:custGeom>
                      <a:avLst/>
                      <a:gdLst>
                        <a:gd name="T0" fmla="*/ 9 w 25"/>
                        <a:gd name="T1" fmla="*/ 28 h 36"/>
                        <a:gd name="T2" fmla="*/ 9 w 25"/>
                        <a:gd name="T3" fmla="*/ 28 h 36"/>
                        <a:gd name="T4" fmla="*/ 9 w 25"/>
                        <a:gd name="T5" fmla="*/ 28 h 36"/>
                        <a:gd name="T6" fmla="*/ 13 w 25"/>
                        <a:gd name="T7" fmla="*/ 13 h 36"/>
                        <a:gd name="T8" fmla="*/ 25 w 25"/>
                        <a:gd name="T9" fmla="*/ 4 h 36"/>
                        <a:gd name="T10" fmla="*/ 17 w 25"/>
                        <a:gd name="T11" fmla="*/ 2 h 36"/>
                        <a:gd name="T12" fmla="*/ 7 w 25"/>
                        <a:gd name="T13" fmla="*/ 10 h 36"/>
                        <a:gd name="T14" fmla="*/ 1 w 25"/>
                        <a:gd name="T15" fmla="*/ 14 h 36"/>
                        <a:gd name="T16" fmla="*/ 0 w 25"/>
                        <a:gd name="T17" fmla="*/ 17 h 36"/>
                        <a:gd name="T18" fmla="*/ 1 w 25"/>
                        <a:gd name="T19" fmla="*/ 20 h 36"/>
                        <a:gd name="T20" fmla="*/ 4 w 25"/>
                        <a:gd name="T21" fmla="*/ 36 h 36"/>
                        <a:gd name="T22" fmla="*/ 9 w 25"/>
                        <a:gd name="T23"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9" y="28"/>
                          </a:moveTo>
                          <a:cubicBezTo>
                            <a:pt x="9" y="28"/>
                            <a:pt x="9" y="29"/>
                            <a:pt x="9" y="28"/>
                          </a:cubicBezTo>
                          <a:cubicBezTo>
                            <a:pt x="9" y="26"/>
                            <a:pt x="9" y="27"/>
                            <a:pt x="9" y="28"/>
                          </a:cubicBezTo>
                          <a:cubicBezTo>
                            <a:pt x="9" y="23"/>
                            <a:pt x="10" y="17"/>
                            <a:pt x="13" y="13"/>
                          </a:cubicBezTo>
                          <a:cubicBezTo>
                            <a:pt x="16" y="9"/>
                            <a:pt x="22" y="7"/>
                            <a:pt x="25" y="4"/>
                          </a:cubicBezTo>
                          <a:cubicBezTo>
                            <a:pt x="22" y="2"/>
                            <a:pt x="21" y="0"/>
                            <a:pt x="17" y="2"/>
                          </a:cubicBezTo>
                          <a:cubicBezTo>
                            <a:pt x="14" y="4"/>
                            <a:pt x="10" y="7"/>
                            <a:pt x="7" y="10"/>
                          </a:cubicBezTo>
                          <a:cubicBezTo>
                            <a:pt x="5" y="11"/>
                            <a:pt x="2" y="13"/>
                            <a:pt x="1" y="14"/>
                          </a:cubicBezTo>
                          <a:cubicBezTo>
                            <a:pt x="0" y="16"/>
                            <a:pt x="0" y="15"/>
                            <a:pt x="0" y="17"/>
                          </a:cubicBezTo>
                          <a:cubicBezTo>
                            <a:pt x="0" y="18"/>
                            <a:pt x="1" y="19"/>
                            <a:pt x="1" y="20"/>
                          </a:cubicBezTo>
                          <a:cubicBezTo>
                            <a:pt x="2" y="25"/>
                            <a:pt x="3" y="31"/>
                            <a:pt x="4" y="36"/>
                          </a:cubicBezTo>
                          <a:cubicBezTo>
                            <a:pt x="9" y="35"/>
                            <a:pt x="9" y="32"/>
                            <a:pt x="9" y="28"/>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04" name="Rectangle 521">
                      <a:extLst>
                        <a:ext uri="{FF2B5EF4-FFF2-40B4-BE49-F238E27FC236}">
                          <a16:creationId xmlns:a16="http://schemas.microsoft.com/office/drawing/2014/main" id="{56CC0118-65EA-42A2-AEF3-4D249FA0DE50}"/>
                        </a:ext>
                      </a:extLst>
                    </p:cNvPr>
                    <p:cNvSpPr>
                      <a:spLocks noChangeArrowheads="1"/>
                    </p:cNvSpPr>
                    <p:nvPr/>
                  </p:nvSpPr>
                  <p:spPr bwMode="auto">
                    <a:xfrm>
                      <a:off x="6116485" y="4618741"/>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05" name="Freeform 522">
                      <a:extLst>
                        <a:ext uri="{FF2B5EF4-FFF2-40B4-BE49-F238E27FC236}">
                          <a16:creationId xmlns:a16="http://schemas.microsoft.com/office/drawing/2014/main" id="{429C6137-A5A2-4955-83A8-885D82222D21}"/>
                        </a:ext>
                      </a:extLst>
                    </p:cNvPr>
                    <p:cNvSpPr>
                      <a:spLocks/>
                    </p:cNvSpPr>
                    <p:nvPr/>
                  </p:nvSpPr>
                  <p:spPr bwMode="auto">
                    <a:xfrm>
                      <a:off x="6356198" y="5010859"/>
                      <a:ext cx="287338" cy="295278"/>
                    </a:xfrm>
                    <a:custGeom>
                      <a:avLst/>
                      <a:gdLst>
                        <a:gd name="T0" fmla="*/ 21 w 266"/>
                        <a:gd name="T1" fmla="*/ 269 h 276"/>
                        <a:gd name="T2" fmla="*/ 28 w 266"/>
                        <a:gd name="T3" fmla="*/ 274 h 276"/>
                        <a:gd name="T4" fmla="*/ 49 w 266"/>
                        <a:gd name="T5" fmla="*/ 273 h 276"/>
                        <a:gd name="T6" fmla="*/ 58 w 266"/>
                        <a:gd name="T7" fmla="*/ 264 h 276"/>
                        <a:gd name="T8" fmla="*/ 68 w 266"/>
                        <a:gd name="T9" fmla="*/ 256 h 276"/>
                        <a:gd name="T10" fmla="*/ 78 w 266"/>
                        <a:gd name="T11" fmla="*/ 237 h 276"/>
                        <a:gd name="T12" fmla="*/ 96 w 266"/>
                        <a:gd name="T13" fmla="*/ 226 h 276"/>
                        <a:gd name="T14" fmla="*/ 120 w 266"/>
                        <a:gd name="T15" fmla="*/ 237 h 276"/>
                        <a:gd name="T16" fmla="*/ 143 w 266"/>
                        <a:gd name="T17" fmla="*/ 241 h 276"/>
                        <a:gd name="T18" fmla="*/ 163 w 266"/>
                        <a:gd name="T19" fmla="*/ 230 h 276"/>
                        <a:gd name="T20" fmla="*/ 171 w 266"/>
                        <a:gd name="T21" fmla="*/ 209 h 276"/>
                        <a:gd name="T22" fmla="*/ 181 w 266"/>
                        <a:gd name="T23" fmla="*/ 206 h 276"/>
                        <a:gd name="T24" fmla="*/ 192 w 266"/>
                        <a:gd name="T25" fmla="*/ 199 h 276"/>
                        <a:gd name="T26" fmla="*/ 198 w 266"/>
                        <a:gd name="T27" fmla="*/ 190 h 276"/>
                        <a:gd name="T28" fmla="*/ 202 w 266"/>
                        <a:gd name="T29" fmla="*/ 178 h 276"/>
                        <a:gd name="T30" fmla="*/ 222 w 266"/>
                        <a:gd name="T31" fmla="*/ 162 h 276"/>
                        <a:gd name="T32" fmla="*/ 240 w 266"/>
                        <a:gd name="T33" fmla="*/ 144 h 276"/>
                        <a:gd name="T34" fmla="*/ 240 w 266"/>
                        <a:gd name="T35" fmla="*/ 144 h 276"/>
                        <a:gd name="T36" fmla="*/ 253 w 266"/>
                        <a:gd name="T37" fmla="*/ 141 h 276"/>
                        <a:gd name="T38" fmla="*/ 262 w 266"/>
                        <a:gd name="T39" fmla="*/ 133 h 276"/>
                        <a:gd name="T40" fmla="*/ 265 w 266"/>
                        <a:gd name="T41" fmla="*/ 129 h 276"/>
                        <a:gd name="T42" fmla="*/ 265 w 266"/>
                        <a:gd name="T43" fmla="*/ 126 h 276"/>
                        <a:gd name="T44" fmla="*/ 256 w 266"/>
                        <a:gd name="T45" fmla="*/ 118 h 276"/>
                        <a:gd name="T46" fmla="*/ 230 w 266"/>
                        <a:gd name="T47" fmla="*/ 112 h 276"/>
                        <a:gd name="T48" fmla="*/ 222 w 266"/>
                        <a:gd name="T49" fmla="*/ 90 h 276"/>
                        <a:gd name="T50" fmla="*/ 218 w 266"/>
                        <a:gd name="T51" fmla="*/ 82 h 276"/>
                        <a:gd name="T52" fmla="*/ 208 w 266"/>
                        <a:gd name="T53" fmla="*/ 78 h 276"/>
                        <a:gd name="T54" fmla="*/ 207 w 266"/>
                        <a:gd name="T55" fmla="*/ 69 h 276"/>
                        <a:gd name="T56" fmla="*/ 199 w 266"/>
                        <a:gd name="T57" fmla="*/ 64 h 276"/>
                        <a:gd name="T58" fmla="*/ 179 w 266"/>
                        <a:gd name="T59" fmla="*/ 52 h 276"/>
                        <a:gd name="T60" fmla="*/ 172 w 266"/>
                        <a:gd name="T61" fmla="*/ 34 h 276"/>
                        <a:gd name="T62" fmla="*/ 160 w 266"/>
                        <a:gd name="T63" fmla="*/ 12 h 276"/>
                        <a:gd name="T64" fmla="*/ 153 w 266"/>
                        <a:gd name="T65" fmla="*/ 2 h 276"/>
                        <a:gd name="T66" fmla="*/ 141 w 266"/>
                        <a:gd name="T67" fmla="*/ 2 h 276"/>
                        <a:gd name="T68" fmla="*/ 129 w 266"/>
                        <a:gd name="T69" fmla="*/ 4 h 276"/>
                        <a:gd name="T70" fmla="*/ 119 w 266"/>
                        <a:gd name="T71" fmla="*/ 9 h 276"/>
                        <a:gd name="T72" fmla="*/ 100 w 266"/>
                        <a:gd name="T73" fmla="*/ 18 h 276"/>
                        <a:gd name="T74" fmla="*/ 95 w 266"/>
                        <a:gd name="T75" fmla="*/ 10 h 276"/>
                        <a:gd name="T76" fmla="*/ 89 w 266"/>
                        <a:gd name="T77" fmla="*/ 8 h 276"/>
                        <a:gd name="T78" fmla="*/ 63 w 266"/>
                        <a:gd name="T79" fmla="*/ 11 h 276"/>
                        <a:gd name="T80" fmla="*/ 36 w 266"/>
                        <a:gd name="T81" fmla="*/ 15 h 276"/>
                        <a:gd name="T82" fmla="*/ 30 w 266"/>
                        <a:gd name="T83" fmla="*/ 23 h 276"/>
                        <a:gd name="T84" fmla="*/ 30 w 266"/>
                        <a:gd name="T85" fmla="*/ 118 h 276"/>
                        <a:gd name="T86" fmla="*/ 23 w 266"/>
                        <a:gd name="T87" fmla="*/ 126 h 276"/>
                        <a:gd name="T88" fmla="*/ 14 w 266"/>
                        <a:gd name="T89" fmla="*/ 127 h 276"/>
                        <a:gd name="T90" fmla="*/ 2 w 266"/>
                        <a:gd name="T91" fmla="*/ 128 h 276"/>
                        <a:gd name="T92" fmla="*/ 1 w 266"/>
                        <a:gd name="T93" fmla="*/ 140 h 276"/>
                        <a:gd name="T94" fmla="*/ 1 w 266"/>
                        <a:gd name="T95" fmla="*/ 168 h 276"/>
                        <a:gd name="T96" fmla="*/ 1 w 266"/>
                        <a:gd name="T97" fmla="*/ 196 h 276"/>
                        <a:gd name="T98" fmla="*/ 1 w 266"/>
                        <a:gd name="T99" fmla="*/ 210 h 276"/>
                        <a:gd name="T100" fmla="*/ 3 w 266"/>
                        <a:gd name="T101" fmla="*/ 212 h 276"/>
                        <a:gd name="T102" fmla="*/ 5 w 266"/>
                        <a:gd name="T103" fmla="*/ 213 h 276"/>
                        <a:gd name="T104" fmla="*/ 19 w 266"/>
                        <a:gd name="T105" fmla="*/ 236 h 276"/>
                        <a:gd name="T106" fmla="*/ 23 w 266"/>
                        <a:gd name="T107" fmla="*/ 258 h 276"/>
                        <a:gd name="T108" fmla="*/ 21 w 266"/>
                        <a:gd name="T109" fmla="*/ 26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6" h="276">
                          <a:moveTo>
                            <a:pt x="21" y="269"/>
                          </a:moveTo>
                          <a:cubicBezTo>
                            <a:pt x="22" y="272"/>
                            <a:pt x="24" y="274"/>
                            <a:pt x="28" y="274"/>
                          </a:cubicBezTo>
                          <a:cubicBezTo>
                            <a:pt x="34" y="274"/>
                            <a:pt x="43" y="276"/>
                            <a:pt x="49" y="273"/>
                          </a:cubicBezTo>
                          <a:cubicBezTo>
                            <a:pt x="52" y="271"/>
                            <a:pt x="55" y="267"/>
                            <a:pt x="58" y="264"/>
                          </a:cubicBezTo>
                          <a:cubicBezTo>
                            <a:pt x="61" y="261"/>
                            <a:pt x="65" y="258"/>
                            <a:pt x="68" y="256"/>
                          </a:cubicBezTo>
                          <a:cubicBezTo>
                            <a:pt x="75" y="251"/>
                            <a:pt x="76" y="245"/>
                            <a:pt x="78" y="237"/>
                          </a:cubicBezTo>
                          <a:cubicBezTo>
                            <a:pt x="80" y="230"/>
                            <a:pt x="87" y="224"/>
                            <a:pt x="96" y="226"/>
                          </a:cubicBezTo>
                          <a:cubicBezTo>
                            <a:pt x="104" y="228"/>
                            <a:pt x="112" y="234"/>
                            <a:pt x="120" y="237"/>
                          </a:cubicBezTo>
                          <a:cubicBezTo>
                            <a:pt x="128" y="241"/>
                            <a:pt x="135" y="242"/>
                            <a:pt x="143" y="241"/>
                          </a:cubicBezTo>
                          <a:cubicBezTo>
                            <a:pt x="150" y="240"/>
                            <a:pt x="161" y="238"/>
                            <a:pt x="163" y="230"/>
                          </a:cubicBezTo>
                          <a:cubicBezTo>
                            <a:pt x="165" y="223"/>
                            <a:pt x="163" y="213"/>
                            <a:pt x="171" y="209"/>
                          </a:cubicBezTo>
                          <a:cubicBezTo>
                            <a:pt x="174" y="207"/>
                            <a:pt x="178" y="207"/>
                            <a:pt x="181" y="206"/>
                          </a:cubicBezTo>
                          <a:cubicBezTo>
                            <a:pt x="185" y="204"/>
                            <a:pt x="189" y="201"/>
                            <a:pt x="192" y="199"/>
                          </a:cubicBezTo>
                          <a:cubicBezTo>
                            <a:pt x="195" y="196"/>
                            <a:pt x="197" y="194"/>
                            <a:pt x="198" y="190"/>
                          </a:cubicBezTo>
                          <a:cubicBezTo>
                            <a:pt x="199" y="186"/>
                            <a:pt x="200" y="182"/>
                            <a:pt x="202" y="178"/>
                          </a:cubicBezTo>
                          <a:cubicBezTo>
                            <a:pt x="208" y="172"/>
                            <a:pt x="215" y="167"/>
                            <a:pt x="222" y="162"/>
                          </a:cubicBezTo>
                          <a:cubicBezTo>
                            <a:pt x="228" y="156"/>
                            <a:pt x="233" y="148"/>
                            <a:pt x="240" y="144"/>
                          </a:cubicBezTo>
                          <a:cubicBezTo>
                            <a:pt x="237" y="145"/>
                            <a:pt x="243" y="142"/>
                            <a:pt x="240" y="144"/>
                          </a:cubicBezTo>
                          <a:cubicBezTo>
                            <a:pt x="244" y="141"/>
                            <a:pt x="249" y="142"/>
                            <a:pt x="253" y="141"/>
                          </a:cubicBezTo>
                          <a:cubicBezTo>
                            <a:pt x="257" y="140"/>
                            <a:pt x="259" y="137"/>
                            <a:pt x="262" y="133"/>
                          </a:cubicBezTo>
                          <a:cubicBezTo>
                            <a:pt x="263" y="132"/>
                            <a:pt x="264" y="131"/>
                            <a:pt x="265" y="129"/>
                          </a:cubicBezTo>
                          <a:cubicBezTo>
                            <a:pt x="266" y="127"/>
                            <a:pt x="266" y="128"/>
                            <a:pt x="265" y="126"/>
                          </a:cubicBezTo>
                          <a:cubicBezTo>
                            <a:pt x="263" y="123"/>
                            <a:pt x="259" y="119"/>
                            <a:pt x="256" y="118"/>
                          </a:cubicBezTo>
                          <a:cubicBezTo>
                            <a:pt x="248" y="115"/>
                            <a:pt x="237" y="117"/>
                            <a:pt x="230" y="112"/>
                          </a:cubicBezTo>
                          <a:cubicBezTo>
                            <a:pt x="224" y="107"/>
                            <a:pt x="222" y="97"/>
                            <a:pt x="222" y="90"/>
                          </a:cubicBezTo>
                          <a:cubicBezTo>
                            <a:pt x="221" y="86"/>
                            <a:pt x="222" y="83"/>
                            <a:pt x="218" y="82"/>
                          </a:cubicBezTo>
                          <a:cubicBezTo>
                            <a:pt x="214" y="81"/>
                            <a:pt x="210" y="82"/>
                            <a:pt x="208" y="78"/>
                          </a:cubicBezTo>
                          <a:cubicBezTo>
                            <a:pt x="207" y="75"/>
                            <a:pt x="209" y="71"/>
                            <a:pt x="207" y="69"/>
                          </a:cubicBezTo>
                          <a:cubicBezTo>
                            <a:pt x="206" y="67"/>
                            <a:pt x="201" y="65"/>
                            <a:pt x="199" y="64"/>
                          </a:cubicBezTo>
                          <a:cubicBezTo>
                            <a:pt x="192" y="60"/>
                            <a:pt x="184" y="57"/>
                            <a:pt x="179" y="52"/>
                          </a:cubicBezTo>
                          <a:cubicBezTo>
                            <a:pt x="174" y="48"/>
                            <a:pt x="174" y="40"/>
                            <a:pt x="172" y="34"/>
                          </a:cubicBezTo>
                          <a:cubicBezTo>
                            <a:pt x="168" y="27"/>
                            <a:pt x="164" y="20"/>
                            <a:pt x="160" y="12"/>
                          </a:cubicBezTo>
                          <a:cubicBezTo>
                            <a:pt x="158" y="9"/>
                            <a:pt x="156" y="4"/>
                            <a:pt x="153" y="2"/>
                          </a:cubicBezTo>
                          <a:cubicBezTo>
                            <a:pt x="151" y="0"/>
                            <a:pt x="144" y="2"/>
                            <a:pt x="141" y="2"/>
                          </a:cubicBezTo>
                          <a:cubicBezTo>
                            <a:pt x="137" y="3"/>
                            <a:pt x="133" y="3"/>
                            <a:pt x="129" y="4"/>
                          </a:cubicBezTo>
                          <a:cubicBezTo>
                            <a:pt x="125" y="4"/>
                            <a:pt x="123" y="7"/>
                            <a:pt x="119" y="9"/>
                          </a:cubicBezTo>
                          <a:cubicBezTo>
                            <a:pt x="114" y="13"/>
                            <a:pt x="107" y="22"/>
                            <a:pt x="100" y="18"/>
                          </a:cubicBezTo>
                          <a:cubicBezTo>
                            <a:pt x="97" y="16"/>
                            <a:pt x="97" y="13"/>
                            <a:pt x="95" y="10"/>
                          </a:cubicBezTo>
                          <a:cubicBezTo>
                            <a:pt x="93" y="8"/>
                            <a:pt x="91" y="8"/>
                            <a:pt x="89" y="8"/>
                          </a:cubicBezTo>
                          <a:cubicBezTo>
                            <a:pt x="80" y="9"/>
                            <a:pt x="71" y="10"/>
                            <a:pt x="63" y="11"/>
                          </a:cubicBezTo>
                          <a:cubicBezTo>
                            <a:pt x="54" y="13"/>
                            <a:pt x="45" y="14"/>
                            <a:pt x="36" y="15"/>
                          </a:cubicBezTo>
                          <a:cubicBezTo>
                            <a:pt x="31" y="16"/>
                            <a:pt x="30" y="18"/>
                            <a:pt x="30" y="23"/>
                          </a:cubicBezTo>
                          <a:cubicBezTo>
                            <a:pt x="30" y="54"/>
                            <a:pt x="31" y="86"/>
                            <a:pt x="30" y="118"/>
                          </a:cubicBezTo>
                          <a:cubicBezTo>
                            <a:pt x="30" y="123"/>
                            <a:pt x="28" y="126"/>
                            <a:pt x="23" y="126"/>
                          </a:cubicBezTo>
                          <a:cubicBezTo>
                            <a:pt x="20" y="127"/>
                            <a:pt x="17" y="127"/>
                            <a:pt x="14" y="127"/>
                          </a:cubicBezTo>
                          <a:cubicBezTo>
                            <a:pt x="12" y="127"/>
                            <a:pt x="4" y="126"/>
                            <a:pt x="2" y="128"/>
                          </a:cubicBezTo>
                          <a:cubicBezTo>
                            <a:pt x="0" y="130"/>
                            <a:pt x="1" y="138"/>
                            <a:pt x="1" y="140"/>
                          </a:cubicBezTo>
                          <a:cubicBezTo>
                            <a:pt x="1" y="149"/>
                            <a:pt x="1" y="158"/>
                            <a:pt x="1" y="168"/>
                          </a:cubicBezTo>
                          <a:cubicBezTo>
                            <a:pt x="1" y="177"/>
                            <a:pt x="1" y="186"/>
                            <a:pt x="1" y="196"/>
                          </a:cubicBezTo>
                          <a:cubicBezTo>
                            <a:pt x="1" y="200"/>
                            <a:pt x="0" y="206"/>
                            <a:pt x="1" y="210"/>
                          </a:cubicBezTo>
                          <a:cubicBezTo>
                            <a:pt x="2" y="213"/>
                            <a:pt x="1" y="211"/>
                            <a:pt x="3" y="212"/>
                          </a:cubicBezTo>
                          <a:cubicBezTo>
                            <a:pt x="4" y="212"/>
                            <a:pt x="4" y="213"/>
                            <a:pt x="5" y="213"/>
                          </a:cubicBezTo>
                          <a:cubicBezTo>
                            <a:pt x="12" y="219"/>
                            <a:pt x="16" y="228"/>
                            <a:pt x="19" y="236"/>
                          </a:cubicBezTo>
                          <a:cubicBezTo>
                            <a:pt x="23" y="243"/>
                            <a:pt x="26" y="250"/>
                            <a:pt x="23" y="258"/>
                          </a:cubicBezTo>
                          <a:cubicBezTo>
                            <a:pt x="21" y="262"/>
                            <a:pt x="19" y="265"/>
                            <a:pt x="21" y="269"/>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06" name="Freeform 523">
                      <a:extLst>
                        <a:ext uri="{FF2B5EF4-FFF2-40B4-BE49-F238E27FC236}">
                          <a16:creationId xmlns:a16="http://schemas.microsoft.com/office/drawing/2014/main" id="{33C20D3F-36D6-46C7-95A1-F955A6B0608C}"/>
                        </a:ext>
                      </a:extLst>
                    </p:cNvPr>
                    <p:cNvSpPr>
                      <a:spLocks/>
                    </p:cNvSpPr>
                    <p:nvPr/>
                  </p:nvSpPr>
                  <p:spPr bwMode="auto">
                    <a:xfrm>
                      <a:off x="6113310" y="4285362"/>
                      <a:ext cx="593726" cy="585794"/>
                    </a:xfrm>
                    <a:custGeom>
                      <a:avLst/>
                      <a:gdLst>
                        <a:gd name="T0" fmla="*/ 330 w 551"/>
                        <a:gd name="T1" fmla="*/ 477 h 549"/>
                        <a:gd name="T2" fmla="*/ 351 w 551"/>
                        <a:gd name="T3" fmla="*/ 477 h 549"/>
                        <a:gd name="T4" fmla="*/ 361 w 551"/>
                        <a:gd name="T5" fmla="*/ 486 h 549"/>
                        <a:gd name="T6" fmla="*/ 382 w 551"/>
                        <a:gd name="T7" fmla="*/ 490 h 549"/>
                        <a:gd name="T8" fmla="*/ 426 w 551"/>
                        <a:gd name="T9" fmla="*/ 500 h 549"/>
                        <a:gd name="T10" fmla="*/ 474 w 551"/>
                        <a:gd name="T11" fmla="*/ 523 h 549"/>
                        <a:gd name="T12" fmla="*/ 507 w 551"/>
                        <a:gd name="T13" fmla="*/ 543 h 549"/>
                        <a:gd name="T14" fmla="*/ 506 w 551"/>
                        <a:gd name="T15" fmla="*/ 512 h 549"/>
                        <a:gd name="T16" fmla="*/ 482 w 551"/>
                        <a:gd name="T17" fmla="*/ 513 h 549"/>
                        <a:gd name="T18" fmla="*/ 473 w 551"/>
                        <a:gd name="T19" fmla="*/ 468 h 549"/>
                        <a:gd name="T20" fmla="*/ 474 w 551"/>
                        <a:gd name="T21" fmla="*/ 434 h 549"/>
                        <a:gd name="T22" fmla="*/ 484 w 551"/>
                        <a:gd name="T23" fmla="*/ 408 h 549"/>
                        <a:gd name="T24" fmla="*/ 516 w 551"/>
                        <a:gd name="T25" fmla="*/ 395 h 549"/>
                        <a:gd name="T26" fmla="*/ 526 w 551"/>
                        <a:gd name="T27" fmla="*/ 387 h 549"/>
                        <a:gd name="T28" fmla="*/ 511 w 551"/>
                        <a:gd name="T29" fmla="*/ 362 h 549"/>
                        <a:gd name="T30" fmla="*/ 492 w 551"/>
                        <a:gd name="T31" fmla="*/ 333 h 549"/>
                        <a:gd name="T32" fmla="*/ 489 w 551"/>
                        <a:gd name="T33" fmla="*/ 297 h 549"/>
                        <a:gd name="T34" fmla="*/ 490 w 551"/>
                        <a:gd name="T35" fmla="*/ 269 h 549"/>
                        <a:gd name="T36" fmla="*/ 489 w 551"/>
                        <a:gd name="T37" fmla="*/ 241 h 549"/>
                        <a:gd name="T38" fmla="*/ 493 w 551"/>
                        <a:gd name="T39" fmla="*/ 203 h 549"/>
                        <a:gd name="T40" fmla="*/ 506 w 551"/>
                        <a:gd name="T41" fmla="*/ 154 h 549"/>
                        <a:gd name="T42" fmla="*/ 542 w 551"/>
                        <a:gd name="T43" fmla="*/ 102 h 549"/>
                        <a:gd name="T44" fmla="*/ 536 w 551"/>
                        <a:gd name="T45" fmla="*/ 68 h 549"/>
                        <a:gd name="T46" fmla="*/ 537 w 551"/>
                        <a:gd name="T47" fmla="*/ 53 h 549"/>
                        <a:gd name="T48" fmla="*/ 531 w 551"/>
                        <a:gd name="T49" fmla="*/ 42 h 549"/>
                        <a:gd name="T50" fmla="*/ 510 w 551"/>
                        <a:gd name="T51" fmla="*/ 31 h 549"/>
                        <a:gd name="T52" fmla="*/ 472 w 551"/>
                        <a:gd name="T53" fmla="*/ 28 h 549"/>
                        <a:gd name="T54" fmla="*/ 447 w 551"/>
                        <a:gd name="T55" fmla="*/ 19 h 549"/>
                        <a:gd name="T56" fmla="*/ 429 w 551"/>
                        <a:gd name="T57" fmla="*/ 6 h 549"/>
                        <a:gd name="T58" fmla="*/ 398 w 551"/>
                        <a:gd name="T59" fmla="*/ 5 h 549"/>
                        <a:gd name="T60" fmla="*/ 374 w 551"/>
                        <a:gd name="T61" fmla="*/ 11 h 549"/>
                        <a:gd name="T62" fmla="*/ 348 w 551"/>
                        <a:gd name="T63" fmla="*/ 11 h 549"/>
                        <a:gd name="T64" fmla="*/ 305 w 551"/>
                        <a:gd name="T65" fmla="*/ 21 h 549"/>
                        <a:gd name="T66" fmla="*/ 243 w 551"/>
                        <a:gd name="T67" fmla="*/ 26 h 549"/>
                        <a:gd name="T68" fmla="*/ 187 w 551"/>
                        <a:gd name="T69" fmla="*/ 28 h 549"/>
                        <a:gd name="T70" fmla="*/ 184 w 551"/>
                        <a:gd name="T71" fmla="*/ 65 h 549"/>
                        <a:gd name="T72" fmla="*/ 147 w 551"/>
                        <a:gd name="T73" fmla="*/ 149 h 549"/>
                        <a:gd name="T74" fmla="*/ 115 w 551"/>
                        <a:gd name="T75" fmla="*/ 252 h 549"/>
                        <a:gd name="T76" fmla="*/ 63 w 551"/>
                        <a:gd name="T77" fmla="*/ 299 h 549"/>
                        <a:gd name="T78" fmla="*/ 46 w 551"/>
                        <a:gd name="T79" fmla="*/ 287 h 549"/>
                        <a:gd name="T80" fmla="*/ 30 w 551"/>
                        <a:gd name="T81" fmla="*/ 297 h 549"/>
                        <a:gd name="T82" fmla="*/ 7 w 551"/>
                        <a:gd name="T83" fmla="*/ 306 h 549"/>
                        <a:gd name="T84" fmla="*/ 0 w 551"/>
                        <a:gd name="T85" fmla="*/ 333 h 549"/>
                        <a:gd name="T86" fmla="*/ 98 w 551"/>
                        <a:gd name="T87" fmla="*/ 324 h 549"/>
                        <a:gd name="T88" fmla="*/ 149 w 551"/>
                        <a:gd name="T89" fmla="*/ 381 h 549"/>
                        <a:gd name="T90" fmla="*/ 177 w 551"/>
                        <a:gd name="T91" fmla="*/ 388 h 549"/>
                        <a:gd name="T92" fmla="*/ 206 w 551"/>
                        <a:gd name="T93" fmla="*/ 377 h 549"/>
                        <a:gd name="T94" fmla="*/ 242 w 551"/>
                        <a:gd name="T95" fmla="*/ 359 h 549"/>
                        <a:gd name="T96" fmla="*/ 270 w 551"/>
                        <a:gd name="T97" fmla="*/ 365 h 549"/>
                        <a:gd name="T98" fmla="*/ 282 w 551"/>
                        <a:gd name="T99" fmla="*/ 401 h 549"/>
                        <a:gd name="T100" fmla="*/ 288 w 551"/>
                        <a:gd name="T101" fmla="*/ 444 h 549"/>
                        <a:gd name="T102" fmla="*/ 291 w 551"/>
                        <a:gd name="T103" fmla="*/ 480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1" h="549">
                          <a:moveTo>
                            <a:pt x="291" y="480"/>
                          </a:moveTo>
                          <a:cubicBezTo>
                            <a:pt x="293" y="481"/>
                            <a:pt x="299" y="479"/>
                            <a:pt x="302" y="479"/>
                          </a:cubicBezTo>
                          <a:cubicBezTo>
                            <a:pt x="311" y="477"/>
                            <a:pt x="321" y="477"/>
                            <a:pt x="330" y="477"/>
                          </a:cubicBezTo>
                          <a:cubicBezTo>
                            <a:pt x="332" y="477"/>
                            <a:pt x="334" y="477"/>
                            <a:pt x="336" y="476"/>
                          </a:cubicBezTo>
                          <a:cubicBezTo>
                            <a:pt x="337" y="476"/>
                            <a:pt x="338" y="474"/>
                            <a:pt x="339" y="473"/>
                          </a:cubicBezTo>
                          <a:cubicBezTo>
                            <a:pt x="343" y="472"/>
                            <a:pt x="348" y="475"/>
                            <a:pt x="351" y="477"/>
                          </a:cubicBezTo>
                          <a:cubicBezTo>
                            <a:pt x="354" y="479"/>
                            <a:pt x="356" y="481"/>
                            <a:pt x="356" y="485"/>
                          </a:cubicBezTo>
                          <a:cubicBezTo>
                            <a:pt x="356" y="486"/>
                            <a:pt x="355" y="486"/>
                            <a:pt x="356" y="487"/>
                          </a:cubicBezTo>
                          <a:cubicBezTo>
                            <a:pt x="356" y="488"/>
                            <a:pt x="360" y="486"/>
                            <a:pt x="361" y="486"/>
                          </a:cubicBezTo>
                          <a:cubicBezTo>
                            <a:pt x="364" y="485"/>
                            <a:pt x="368" y="484"/>
                            <a:pt x="372" y="483"/>
                          </a:cubicBezTo>
                          <a:cubicBezTo>
                            <a:pt x="375" y="482"/>
                            <a:pt x="379" y="480"/>
                            <a:pt x="381" y="483"/>
                          </a:cubicBezTo>
                          <a:cubicBezTo>
                            <a:pt x="382" y="485"/>
                            <a:pt x="382" y="488"/>
                            <a:pt x="382" y="490"/>
                          </a:cubicBezTo>
                          <a:cubicBezTo>
                            <a:pt x="383" y="494"/>
                            <a:pt x="386" y="497"/>
                            <a:pt x="389" y="498"/>
                          </a:cubicBezTo>
                          <a:cubicBezTo>
                            <a:pt x="397" y="500"/>
                            <a:pt x="406" y="501"/>
                            <a:pt x="414" y="503"/>
                          </a:cubicBezTo>
                          <a:cubicBezTo>
                            <a:pt x="418" y="503"/>
                            <a:pt x="423" y="504"/>
                            <a:pt x="426" y="500"/>
                          </a:cubicBezTo>
                          <a:cubicBezTo>
                            <a:pt x="428" y="497"/>
                            <a:pt x="428" y="492"/>
                            <a:pt x="433" y="493"/>
                          </a:cubicBezTo>
                          <a:cubicBezTo>
                            <a:pt x="442" y="494"/>
                            <a:pt x="444" y="508"/>
                            <a:pt x="451" y="513"/>
                          </a:cubicBezTo>
                          <a:cubicBezTo>
                            <a:pt x="458" y="518"/>
                            <a:pt x="468" y="516"/>
                            <a:pt x="474" y="523"/>
                          </a:cubicBezTo>
                          <a:cubicBezTo>
                            <a:pt x="479" y="529"/>
                            <a:pt x="485" y="536"/>
                            <a:pt x="490" y="543"/>
                          </a:cubicBezTo>
                          <a:cubicBezTo>
                            <a:pt x="492" y="546"/>
                            <a:pt x="493" y="549"/>
                            <a:pt x="497" y="548"/>
                          </a:cubicBezTo>
                          <a:cubicBezTo>
                            <a:pt x="500" y="547"/>
                            <a:pt x="505" y="545"/>
                            <a:pt x="507" y="543"/>
                          </a:cubicBezTo>
                          <a:cubicBezTo>
                            <a:pt x="509" y="541"/>
                            <a:pt x="509" y="539"/>
                            <a:pt x="509" y="536"/>
                          </a:cubicBezTo>
                          <a:cubicBezTo>
                            <a:pt x="509" y="531"/>
                            <a:pt x="509" y="526"/>
                            <a:pt x="509" y="521"/>
                          </a:cubicBezTo>
                          <a:cubicBezTo>
                            <a:pt x="509" y="519"/>
                            <a:pt x="510" y="513"/>
                            <a:pt x="506" y="512"/>
                          </a:cubicBezTo>
                          <a:cubicBezTo>
                            <a:pt x="503" y="511"/>
                            <a:pt x="501" y="519"/>
                            <a:pt x="499" y="521"/>
                          </a:cubicBezTo>
                          <a:cubicBezTo>
                            <a:pt x="496" y="523"/>
                            <a:pt x="493" y="522"/>
                            <a:pt x="490" y="521"/>
                          </a:cubicBezTo>
                          <a:cubicBezTo>
                            <a:pt x="485" y="519"/>
                            <a:pt x="484" y="517"/>
                            <a:pt x="482" y="513"/>
                          </a:cubicBezTo>
                          <a:cubicBezTo>
                            <a:pt x="480" y="509"/>
                            <a:pt x="477" y="507"/>
                            <a:pt x="474" y="505"/>
                          </a:cubicBezTo>
                          <a:cubicBezTo>
                            <a:pt x="470" y="502"/>
                            <a:pt x="467" y="497"/>
                            <a:pt x="467" y="493"/>
                          </a:cubicBezTo>
                          <a:cubicBezTo>
                            <a:pt x="465" y="484"/>
                            <a:pt x="471" y="476"/>
                            <a:pt x="473" y="468"/>
                          </a:cubicBezTo>
                          <a:cubicBezTo>
                            <a:pt x="474" y="464"/>
                            <a:pt x="475" y="460"/>
                            <a:pt x="474" y="457"/>
                          </a:cubicBezTo>
                          <a:cubicBezTo>
                            <a:pt x="472" y="452"/>
                            <a:pt x="471" y="450"/>
                            <a:pt x="473" y="445"/>
                          </a:cubicBezTo>
                          <a:cubicBezTo>
                            <a:pt x="475" y="441"/>
                            <a:pt x="475" y="438"/>
                            <a:pt x="474" y="434"/>
                          </a:cubicBezTo>
                          <a:cubicBezTo>
                            <a:pt x="472" y="430"/>
                            <a:pt x="468" y="426"/>
                            <a:pt x="471" y="422"/>
                          </a:cubicBezTo>
                          <a:cubicBezTo>
                            <a:pt x="473" y="418"/>
                            <a:pt x="478" y="415"/>
                            <a:pt x="481" y="412"/>
                          </a:cubicBezTo>
                          <a:cubicBezTo>
                            <a:pt x="482" y="411"/>
                            <a:pt x="483" y="410"/>
                            <a:pt x="484" y="408"/>
                          </a:cubicBezTo>
                          <a:cubicBezTo>
                            <a:pt x="484" y="406"/>
                            <a:pt x="484" y="404"/>
                            <a:pt x="485" y="402"/>
                          </a:cubicBezTo>
                          <a:cubicBezTo>
                            <a:pt x="487" y="398"/>
                            <a:pt x="498" y="398"/>
                            <a:pt x="502" y="397"/>
                          </a:cubicBezTo>
                          <a:cubicBezTo>
                            <a:pt x="507" y="396"/>
                            <a:pt x="511" y="396"/>
                            <a:pt x="516" y="395"/>
                          </a:cubicBezTo>
                          <a:cubicBezTo>
                            <a:pt x="518" y="395"/>
                            <a:pt x="521" y="394"/>
                            <a:pt x="523" y="394"/>
                          </a:cubicBezTo>
                          <a:cubicBezTo>
                            <a:pt x="525" y="394"/>
                            <a:pt x="525" y="394"/>
                            <a:pt x="526" y="392"/>
                          </a:cubicBezTo>
                          <a:cubicBezTo>
                            <a:pt x="526" y="391"/>
                            <a:pt x="526" y="388"/>
                            <a:pt x="526" y="387"/>
                          </a:cubicBezTo>
                          <a:cubicBezTo>
                            <a:pt x="525" y="382"/>
                            <a:pt x="522" y="377"/>
                            <a:pt x="520" y="373"/>
                          </a:cubicBezTo>
                          <a:cubicBezTo>
                            <a:pt x="519" y="370"/>
                            <a:pt x="518" y="366"/>
                            <a:pt x="516" y="364"/>
                          </a:cubicBezTo>
                          <a:cubicBezTo>
                            <a:pt x="514" y="363"/>
                            <a:pt x="513" y="362"/>
                            <a:pt x="511" y="362"/>
                          </a:cubicBezTo>
                          <a:cubicBezTo>
                            <a:pt x="505" y="359"/>
                            <a:pt x="501" y="353"/>
                            <a:pt x="499" y="347"/>
                          </a:cubicBezTo>
                          <a:cubicBezTo>
                            <a:pt x="499" y="344"/>
                            <a:pt x="498" y="342"/>
                            <a:pt x="497" y="340"/>
                          </a:cubicBezTo>
                          <a:cubicBezTo>
                            <a:pt x="495" y="338"/>
                            <a:pt x="493" y="336"/>
                            <a:pt x="492" y="333"/>
                          </a:cubicBezTo>
                          <a:cubicBezTo>
                            <a:pt x="491" y="330"/>
                            <a:pt x="490" y="326"/>
                            <a:pt x="491" y="322"/>
                          </a:cubicBezTo>
                          <a:cubicBezTo>
                            <a:pt x="492" y="319"/>
                            <a:pt x="493" y="316"/>
                            <a:pt x="492" y="313"/>
                          </a:cubicBezTo>
                          <a:cubicBezTo>
                            <a:pt x="489" y="307"/>
                            <a:pt x="485" y="304"/>
                            <a:pt x="489" y="297"/>
                          </a:cubicBezTo>
                          <a:cubicBezTo>
                            <a:pt x="490" y="293"/>
                            <a:pt x="492" y="289"/>
                            <a:pt x="492" y="286"/>
                          </a:cubicBezTo>
                          <a:cubicBezTo>
                            <a:pt x="491" y="283"/>
                            <a:pt x="490" y="280"/>
                            <a:pt x="489" y="277"/>
                          </a:cubicBezTo>
                          <a:cubicBezTo>
                            <a:pt x="488" y="274"/>
                            <a:pt x="488" y="272"/>
                            <a:pt x="490" y="269"/>
                          </a:cubicBezTo>
                          <a:cubicBezTo>
                            <a:pt x="490" y="269"/>
                            <a:pt x="493" y="267"/>
                            <a:pt x="493" y="266"/>
                          </a:cubicBezTo>
                          <a:cubicBezTo>
                            <a:pt x="494" y="265"/>
                            <a:pt x="492" y="261"/>
                            <a:pt x="492" y="260"/>
                          </a:cubicBezTo>
                          <a:cubicBezTo>
                            <a:pt x="491" y="254"/>
                            <a:pt x="492" y="246"/>
                            <a:pt x="489" y="241"/>
                          </a:cubicBezTo>
                          <a:cubicBezTo>
                            <a:pt x="487" y="238"/>
                            <a:pt x="485" y="234"/>
                            <a:pt x="484" y="230"/>
                          </a:cubicBezTo>
                          <a:cubicBezTo>
                            <a:pt x="483" y="225"/>
                            <a:pt x="485" y="223"/>
                            <a:pt x="489" y="219"/>
                          </a:cubicBezTo>
                          <a:cubicBezTo>
                            <a:pt x="492" y="215"/>
                            <a:pt x="490" y="209"/>
                            <a:pt x="493" y="203"/>
                          </a:cubicBezTo>
                          <a:cubicBezTo>
                            <a:pt x="494" y="200"/>
                            <a:pt x="497" y="198"/>
                            <a:pt x="499" y="196"/>
                          </a:cubicBezTo>
                          <a:cubicBezTo>
                            <a:pt x="502" y="191"/>
                            <a:pt x="501" y="186"/>
                            <a:pt x="501" y="182"/>
                          </a:cubicBezTo>
                          <a:cubicBezTo>
                            <a:pt x="502" y="172"/>
                            <a:pt x="505" y="163"/>
                            <a:pt x="506" y="154"/>
                          </a:cubicBezTo>
                          <a:cubicBezTo>
                            <a:pt x="508" y="146"/>
                            <a:pt x="510" y="137"/>
                            <a:pt x="514" y="130"/>
                          </a:cubicBezTo>
                          <a:cubicBezTo>
                            <a:pt x="519" y="122"/>
                            <a:pt x="527" y="116"/>
                            <a:pt x="534" y="110"/>
                          </a:cubicBezTo>
                          <a:cubicBezTo>
                            <a:pt x="536" y="107"/>
                            <a:pt x="539" y="105"/>
                            <a:pt x="542" y="102"/>
                          </a:cubicBezTo>
                          <a:cubicBezTo>
                            <a:pt x="544" y="100"/>
                            <a:pt x="550" y="95"/>
                            <a:pt x="551" y="92"/>
                          </a:cubicBezTo>
                          <a:cubicBezTo>
                            <a:pt x="551" y="87"/>
                            <a:pt x="537" y="84"/>
                            <a:pt x="536" y="79"/>
                          </a:cubicBezTo>
                          <a:cubicBezTo>
                            <a:pt x="535" y="76"/>
                            <a:pt x="536" y="72"/>
                            <a:pt x="536" y="68"/>
                          </a:cubicBezTo>
                          <a:cubicBezTo>
                            <a:pt x="536" y="66"/>
                            <a:pt x="536" y="64"/>
                            <a:pt x="536" y="62"/>
                          </a:cubicBezTo>
                          <a:cubicBezTo>
                            <a:pt x="537" y="60"/>
                            <a:pt x="538" y="58"/>
                            <a:pt x="539" y="55"/>
                          </a:cubicBezTo>
                          <a:cubicBezTo>
                            <a:pt x="539" y="53"/>
                            <a:pt x="539" y="54"/>
                            <a:pt x="537" y="53"/>
                          </a:cubicBezTo>
                          <a:cubicBezTo>
                            <a:pt x="536" y="52"/>
                            <a:pt x="535" y="52"/>
                            <a:pt x="534" y="51"/>
                          </a:cubicBezTo>
                          <a:cubicBezTo>
                            <a:pt x="532" y="50"/>
                            <a:pt x="530" y="48"/>
                            <a:pt x="530" y="46"/>
                          </a:cubicBezTo>
                          <a:cubicBezTo>
                            <a:pt x="530" y="45"/>
                            <a:pt x="531" y="43"/>
                            <a:pt x="531" y="42"/>
                          </a:cubicBezTo>
                          <a:cubicBezTo>
                            <a:pt x="531" y="42"/>
                            <a:pt x="526" y="41"/>
                            <a:pt x="525" y="41"/>
                          </a:cubicBezTo>
                          <a:cubicBezTo>
                            <a:pt x="521" y="39"/>
                            <a:pt x="517" y="37"/>
                            <a:pt x="513" y="35"/>
                          </a:cubicBezTo>
                          <a:cubicBezTo>
                            <a:pt x="511" y="34"/>
                            <a:pt x="511" y="33"/>
                            <a:pt x="510" y="31"/>
                          </a:cubicBezTo>
                          <a:cubicBezTo>
                            <a:pt x="510" y="30"/>
                            <a:pt x="508" y="23"/>
                            <a:pt x="509" y="24"/>
                          </a:cubicBezTo>
                          <a:cubicBezTo>
                            <a:pt x="503" y="22"/>
                            <a:pt x="498" y="26"/>
                            <a:pt x="493" y="28"/>
                          </a:cubicBezTo>
                          <a:cubicBezTo>
                            <a:pt x="486" y="31"/>
                            <a:pt x="479" y="26"/>
                            <a:pt x="472" y="28"/>
                          </a:cubicBezTo>
                          <a:cubicBezTo>
                            <a:pt x="470" y="29"/>
                            <a:pt x="468" y="31"/>
                            <a:pt x="465" y="30"/>
                          </a:cubicBezTo>
                          <a:cubicBezTo>
                            <a:pt x="461" y="30"/>
                            <a:pt x="457" y="27"/>
                            <a:pt x="454" y="25"/>
                          </a:cubicBezTo>
                          <a:cubicBezTo>
                            <a:pt x="452" y="23"/>
                            <a:pt x="449" y="21"/>
                            <a:pt x="447" y="19"/>
                          </a:cubicBezTo>
                          <a:cubicBezTo>
                            <a:pt x="446" y="16"/>
                            <a:pt x="446" y="13"/>
                            <a:pt x="443" y="11"/>
                          </a:cubicBezTo>
                          <a:cubicBezTo>
                            <a:pt x="441" y="9"/>
                            <a:pt x="438" y="6"/>
                            <a:pt x="436" y="5"/>
                          </a:cubicBezTo>
                          <a:cubicBezTo>
                            <a:pt x="434" y="4"/>
                            <a:pt x="432" y="5"/>
                            <a:pt x="429" y="6"/>
                          </a:cubicBezTo>
                          <a:cubicBezTo>
                            <a:pt x="427" y="6"/>
                            <a:pt x="424" y="6"/>
                            <a:pt x="421" y="7"/>
                          </a:cubicBezTo>
                          <a:cubicBezTo>
                            <a:pt x="419" y="7"/>
                            <a:pt x="417" y="8"/>
                            <a:pt x="415" y="9"/>
                          </a:cubicBezTo>
                          <a:cubicBezTo>
                            <a:pt x="409" y="9"/>
                            <a:pt x="405" y="4"/>
                            <a:pt x="398" y="5"/>
                          </a:cubicBezTo>
                          <a:cubicBezTo>
                            <a:pt x="395" y="5"/>
                            <a:pt x="392" y="5"/>
                            <a:pt x="389" y="3"/>
                          </a:cubicBezTo>
                          <a:cubicBezTo>
                            <a:pt x="386" y="2"/>
                            <a:pt x="383" y="0"/>
                            <a:pt x="380" y="3"/>
                          </a:cubicBezTo>
                          <a:cubicBezTo>
                            <a:pt x="378" y="6"/>
                            <a:pt x="378" y="9"/>
                            <a:pt x="374" y="11"/>
                          </a:cubicBezTo>
                          <a:cubicBezTo>
                            <a:pt x="371" y="13"/>
                            <a:pt x="368" y="13"/>
                            <a:pt x="364" y="13"/>
                          </a:cubicBezTo>
                          <a:cubicBezTo>
                            <a:pt x="360" y="13"/>
                            <a:pt x="358" y="13"/>
                            <a:pt x="355" y="11"/>
                          </a:cubicBezTo>
                          <a:cubicBezTo>
                            <a:pt x="352" y="10"/>
                            <a:pt x="351" y="9"/>
                            <a:pt x="348" y="11"/>
                          </a:cubicBezTo>
                          <a:cubicBezTo>
                            <a:pt x="342" y="13"/>
                            <a:pt x="336" y="18"/>
                            <a:pt x="329" y="20"/>
                          </a:cubicBezTo>
                          <a:cubicBezTo>
                            <a:pt x="323" y="23"/>
                            <a:pt x="318" y="22"/>
                            <a:pt x="313" y="18"/>
                          </a:cubicBezTo>
                          <a:cubicBezTo>
                            <a:pt x="309" y="16"/>
                            <a:pt x="308" y="18"/>
                            <a:pt x="305" y="21"/>
                          </a:cubicBezTo>
                          <a:cubicBezTo>
                            <a:pt x="303" y="23"/>
                            <a:pt x="302" y="26"/>
                            <a:pt x="300" y="29"/>
                          </a:cubicBezTo>
                          <a:cubicBezTo>
                            <a:pt x="297" y="34"/>
                            <a:pt x="294" y="35"/>
                            <a:pt x="288" y="35"/>
                          </a:cubicBezTo>
                          <a:cubicBezTo>
                            <a:pt x="273" y="34"/>
                            <a:pt x="257" y="32"/>
                            <a:pt x="243" y="26"/>
                          </a:cubicBezTo>
                          <a:cubicBezTo>
                            <a:pt x="231" y="22"/>
                            <a:pt x="224" y="8"/>
                            <a:pt x="211" y="8"/>
                          </a:cubicBezTo>
                          <a:cubicBezTo>
                            <a:pt x="206" y="8"/>
                            <a:pt x="200" y="12"/>
                            <a:pt x="197" y="15"/>
                          </a:cubicBezTo>
                          <a:cubicBezTo>
                            <a:pt x="193" y="19"/>
                            <a:pt x="191" y="24"/>
                            <a:pt x="187" y="28"/>
                          </a:cubicBezTo>
                          <a:cubicBezTo>
                            <a:pt x="184" y="31"/>
                            <a:pt x="184" y="32"/>
                            <a:pt x="184" y="35"/>
                          </a:cubicBezTo>
                          <a:cubicBezTo>
                            <a:pt x="185" y="39"/>
                            <a:pt x="185" y="43"/>
                            <a:pt x="185" y="47"/>
                          </a:cubicBezTo>
                          <a:cubicBezTo>
                            <a:pt x="186" y="53"/>
                            <a:pt x="186" y="59"/>
                            <a:pt x="184" y="65"/>
                          </a:cubicBezTo>
                          <a:cubicBezTo>
                            <a:pt x="183" y="72"/>
                            <a:pt x="178" y="79"/>
                            <a:pt x="174" y="85"/>
                          </a:cubicBezTo>
                          <a:cubicBezTo>
                            <a:pt x="170" y="92"/>
                            <a:pt x="168" y="98"/>
                            <a:pt x="167" y="107"/>
                          </a:cubicBezTo>
                          <a:cubicBezTo>
                            <a:pt x="165" y="123"/>
                            <a:pt x="158" y="137"/>
                            <a:pt x="147" y="149"/>
                          </a:cubicBezTo>
                          <a:cubicBezTo>
                            <a:pt x="136" y="160"/>
                            <a:pt x="126" y="175"/>
                            <a:pt x="119" y="189"/>
                          </a:cubicBezTo>
                          <a:cubicBezTo>
                            <a:pt x="113" y="202"/>
                            <a:pt x="114" y="216"/>
                            <a:pt x="114" y="230"/>
                          </a:cubicBezTo>
                          <a:cubicBezTo>
                            <a:pt x="114" y="237"/>
                            <a:pt x="115" y="244"/>
                            <a:pt x="115" y="252"/>
                          </a:cubicBezTo>
                          <a:cubicBezTo>
                            <a:pt x="114" y="259"/>
                            <a:pt x="111" y="264"/>
                            <a:pt x="106" y="269"/>
                          </a:cubicBezTo>
                          <a:cubicBezTo>
                            <a:pt x="98" y="276"/>
                            <a:pt x="88" y="281"/>
                            <a:pt x="81" y="288"/>
                          </a:cubicBezTo>
                          <a:cubicBezTo>
                            <a:pt x="77" y="291"/>
                            <a:pt x="70" y="302"/>
                            <a:pt x="63" y="299"/>
                          </a:cubicBezTo>
                          <a:cubicBezTo>
                            <a:pt x="59" y="298"/>
                            <a:pt x="60" y="290"/>
                            <a:pt x="60" y="287"/>
                          </a:cubicBezTo>
                          <a:cubicBezTo>
                            <a:pt x="60" y="283"/>
                            <a:pt x="60" y="282"/>
                            <a:pt x="56" y="284"/>
                          </a:cubicBezTo>
                          <a:cubicBezTo>
                            <a:pt x="53" y="285"/>
                            <a:pt x="50" y="287"/>
                            <a:pt x="46" y="287"/>
                          </a:cubicBezTo>
                          <a:cubicBezTo>
                            <a:pt x="44" y="287"/>
                            <a:pt x="42" y="286"/>
                            <a:pt x="41" y="288"/>
                          </a:cubicBezTo>
                          <a:cubicBezTo>
                            <a:pt x="39" y="290"/>
                            <a:pt x="39" y="293"/>
                            <a:pt x="37" y="295"/>
                          </a:cubicBezTo>
                          <a:cubicBezTo>
                            <a:pt x="35" y="298"/>
                            <a:pt x="33" y="298"/>
                            <a:pt x="30" y="297"/>
                          </a:cubicBezTo>
                          <a:cubicBezTo>
                            <a:pt x="28" y="296"/>
                            <a:pt x="26" y="295"/>
                            <a:pt x="25" y="294"/>
                          </a:cubicBezTo>
                          <a:cubicBezTo>
                            <a:pt x="23" y="292"/>
                            <a:pt x="23" y="292"/>
                            <a:pt x="21" y="293"/>
                          </a:cubicBezTo>
                          <a:cubicBezTo>
                            <a:pt x="15" y="296"/>
                            <a:pt x="9" y="299"/>
                            <a:pt x="7" y="306"/>
                          </a:cubicBezTo>
                          <a:cubicBezTo>
                            <a:pt x="6" y="311"/>
                            <a:pt x="8" y="321"/>
                            <a:pt x="1" y="324"/>
                          </a:cubicBezTo>
                          <a:cubicBezTo>
                            <a:pt x="4" y="325"/>
                            <a:pt x="5" y="327"/>
                            <a:pt x="3" y="330"/>
                          </a:cubicBezTo>
                          <a:cubicBezTo>
                            <a:pt x="1" y="332"/>
                            <a:pt x="0" y="330"/>
                            <a:pt x="0" y="333"/>
                          </a:cubicBezTo>
                          <a:cubicBezTo>
                            <a:pt x="7" y="330"/>
                            <a:pt x="13" y="326"/>
                            <a:pt x="21" y="325"/>
                          </a:cubicBezTo>
                          <a:cubicBezTo>
                            <a:pt x="30" y="323"/>
                            <a:pt x="38" y="324"/>
                            <a:pt x="47" y="324"/>
                          </a:cubicBezTo>
                          <a:cubicBezTo>
                            <a:pt x="64" y="324"/>
                            <a:pt x="81" y="324"/>
                            <a:pt x="98" y="324"/>
                          </a:cubicBezTo>
                          <a:cubicBezTo>
                            <a:pt x="111" y="324"/>
                            <a:pt x="126" y="321"/>
                            <a:pt x="130" y="336"/>
                          </a:cubicBezTo>
                          <a:cubicBezTo>
                            <a:pt x="132" y="345"/>
                            <a:pt x="133" y="352"/>
                            <a:pt x="137" y="361"/>
                          </a:cubicBezTo>
                          <a:cubicBezTo>
                            <a:pt x="141" y="368"/>
                            <a:pt x="145" y="374"/>
                            <a:pt x="149" y="381"/>
                          </a:cubicBezTo>
                          <a:cubicBezTo>
                            <a:pt x="151" y="383"/>
                            <a:pt x="153" y="387"/>
                            <a:pt x="155" y="389"/>
                          </a:cubicBezTo>
                          <a:cubicBezTo>
                            <a:pt x="158" y="391"/>
                            <a:pt x="161" y="391"/>
                            <a:pt x="164" y="391"/>
                          </a:cubicBezTo>
                          <a:cubicBezTo>
                            <a:pt x="169" y="391"/>
                            <a:pt x="172" y="390"/>
                            <a:pt x="177" y="388"/>
                          </a:cubicBezTo>
                          <a:cubicBezTo>
                            <a:pt x="182" y="386"/>
                            <a:pt x="186" y="385"/>
                            <a:pt x="191" y="386"/>
                          </a:cubicBezTo>
                          <a:cubicBezTo>
                            <a:pt x="194" y="386"/>
                            <a:pt x="199" y="388"/>
                            <a:pt x="202" y="386"/>
                          </a:cubicBezTo>
                          <a:cubicBezTo>
                            <a:pt x="206" y="385"/>
                            <a:pt x="206" y="380"/>
                            <a:pt x="206" y="377"/>
                          </a:cubicBezTo>
                          <a:cubicBezTo>
                            <a:pt x="208" y="371"/>
                            <a:pt x="206" y="360"/>
                            <a:pt x="214" y="357"/>
                          </a:cubicBezTo>
                          <a:cubicBezTo>
                            <a:pt x="220" y="355"/>
                            <a:pt x="229" y="355"/>
                            <a:pt x="235" y="356"/>
                          </a:cubicBezTo>
                          <a:cubicBezTo>
                            <a:pt x="238" y="356"/>
                            <a:pt x="241" y="356"/>
                            <a:pt x="242" y="359"/>
                          </a:cubicBezTo>
                          <a:cubicBezTo>
                            <a:pt x="244" y="362"/>
                            <a:pt x="241" y="365"/>
                            <a:pt x="245" y="366"/>
                          </a:cubicBezTo>
                          <a:cubicBezTo>
                            <a:pt x="249" y="366"/>
                            <a:pt x="253" y="365"/>
                            <a:pt x="257" y="365"/>
                          </a:cubicBezTo>
                          <a:cubicBezTo>
                            <a:pt x="262" y="365"/>
                            <a:pt x="266" y="364"/>
                            <a:pt x="270" y="365"/>
                          </a:cubicBezTo>
                          <a:cubicBezTo>
                            <a:pt x="279" y="365"/>
                            <a:pt x="279" y="372"/>
                            <a:pt x="279" y="379"/>
                          </a:cubicBezTo>
                          <a:cubicBezTo>
                            <a:pt x="278" y="383"/>
                            <a:pt x="277" y="386"/>
                            <a:pt x="278" y="389"/>
                          </a:cubicBezTo>
                          <a:cubicBezTo>
                            <a:pt x="278" y="394"/>
                            <a:pt x="281" y="397"/>
                            <a:pt x="282" y="401"/>
                          </a:cubicBezTo>
                          <a:cubicBezTo>
                            <a:pt x="282" y="410"/>
                            <a:pt x="279" y="419"/>
                            <a:pt x="279" y="428"/>
                          </a:cubicBezTo>
                          <a:cubicBezTo>
                            <a:pt x="280" y="431"/>
                            <a:pt x="280" y="434"/>
                            <a:pt x="281" y="436"/>
                          </a:cubicBezTo>
                          <a:cubicBezTo>
                            <a:pt x="283" y="439"/>
                            <a:pt x="286" y="441"/>
                            <a:pt x="288" y="444"/>
                          </a:cubicBezTo>
                          <a:cubicBezTo>
                            <a:pt x="292" y="451"/>
                            <a:pt x="295" y="463"/>
                            <a:pt x="291" y="470"/>
                          </a:cubicBezTo>
                          <a:cubicBezTo>
                            <a:pt x="291" y="470"/>
                            <a:pt x="291" y="469"/>
                            <a:pt x="291" y="470"/>
                          </a:cubicBezTo>
                          <a:cubicBezTo>
                            <a:pt x="289" y="472"/>
                            <a:pt x="289" y="478"/>
                            <a:pt x="291" y="48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07" name="Freeform 524">
                      <a:extLst>
                        <a:ext uri="{FF2B5EF4-FFF2-40B4-BE49-F238E27FC236}">
                          <a16:creationId xmlns:a16="http://schemas.microsoft.com/office/drawing/2014/main" id="{0ED38D37-106B-4DC4-8224-117BE0E836CD}"/>
                        </a:ext>
                      </a:extLst>
                    </p:cNvPr>
                    <p:cNvSpPr>
                      <a:spLocks/>
                    </p:cNvSpPr>
                    <p:nvPr/>
                  </p:nvSpPr>
                  <p:spPr bwMode="auto">
                    <a:xfrm>
                      <a:off x="6426048" y="4787018"/>
                      <a:ext cx="1588" cy="0"/>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1" y="0"/>
                            <a:pt x="0" y="1"/>
                            <a:pt x="1"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08" name="Freeform 525">
                      <a:extLst>
                        <a:ext uri="{FF2B5EF4-FFF2-40B4-BE49-F238E27FC236}">
                          <a16:creationId xmlns:a16="http://schemas.microsoft.com/office/drawing/2014/main" id="{D21100C4-CA76-4636-8962-0F39F38ED020}"/>
                        </a:ext>
                      </a:extLst>
                    </p:cNvPr>
                    <p:cNvSpPr>
                      <a:spLocks/>
                    </p:cNvSpPr>
                    <p:nvPr/>
                  </p:nvSpPr>
                  <p:spPr bwMode="auto">
                    <a:xfrm>
                      <a:off x="6022823" y="4380614"/>
                      <a:ext cx="60325" cy="36513"/>
                    </a:xfrm>
                    <a:custGeom>
                      <a:avLst/>
                      <a:gdLst>
                        <a:gd name="T0" fmla="*/ 5 w 56"/>
                        <a:gd name="T1" fmla="*/ 25 h 35"/>
                        <a:gd name="T2" fmla="*/ 2 w 56"/>
                        <a:gd name="T3" fmla="*/ 32 h 35"/>
                        <a:gd name="T4" fmla="*/ 5 w 56"/>
                        <a:gd name="T5" fmla="*/ 34 h 35"/>
                        <a:gd name="T6" fmla="*/ 7 w 56"/>
                        <a:gd name="T7" fmla="*/ 33 h 35"/>
                        <a:gd name="T8" fmla="*/ 8 w 56"/>
                        <a:gd name="T9" fmla="*/ 34 h 35"/>
                        <a:gd name="T10" fmla="*/ 28 w 56"/>
                        <a:gd name="T11" fmla="*/ 34 h 35"/>
                        <a:gd name="T12" fmla="*/ 45 w 56"/>
                        <a:gd name="T13" fmla="*/ 34 h 35"/>
                        <a:gd name="T14" fmla="*/ 54 w 56"/>
                        <a:gd name="T15" fmla="*/ 31 h 35"/>
                        <a:gd name="T16" fmla="*/ 55 w 56"/>
                        <a:gd name="T17" fmla="*/ 18 h 35"/>
                        <a:gd name="T18" fmla="*/ 54 w 56"/>
                        <a:gd name="T19" fmla="*/ 10 h 35"/>
                        <a:gd name="T20" fmla="*/ 54 w 56"/>
                        <a:gd name="T21" fmla="*/ 6 h 35"/>
                        <a:gd name="T22" fmla="*/ 53 w 56"/>
                        <a:gd name="T23" fmla="*/ 4 h 35"/>
                        <a:gd name="T24" fmla="*/ 43 w 56"/>
                        <a:gd name="T25" fmla="*/ 3 h 35"/>
                        <a:gd name="T26" fmla="*/ 32 w 56"/>
                        <a:gd name="T27" fmla="*/ 4 h 35"/>
                        <a:gd name="T28" fmla="*/ 13 w 56"/>
                        <a:gd name="T29" fmla="*/ 0 h 35"/>
                        <a:gd name="T30" fmla="*/ 13 w 56"/>
                        <a:gd name="T31" fmla="*/ 8 h 35"/>
                        <a:gd name="T32" fmla="*/ 11 w 56"/>
                        <a:gd name="T33" fmla="*/ 14 h 35"/>
                        <a:gd name="T34" fmla="*/ 11 w 56"/>
                        <a:gd name="T35" fmla="*/ 19 h 35"/>
                        <a:gd name="T36" fmla="*/ 5 w 56"/>
                        <a:gd name="T37"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35">
                          <a:moveTo>
                            <a:pt x="5" y="25"/>
                          </a:moveTo>
                          <a:cubicBezTo>
                            <a:pt x="3" y="27"/>
                            <a:pt x="0" y="29"/>
                            <a:pt x="2" y="32"/>
                          </a:cubicBezTo>
                          <a:cubicBezTo>
                            <a:pt x="4" y="34"/>
                            <a:pt x="3" y="33"/>
                            <a:pt x="5" y="34"/>
                          </a:cubicBezTo>
                          <a:cubicBezTo>
                            <a:pt x="6" y="33"/>
                            <a:pt x="6" y="33"/>
                            <a:pt x="7" y="33"/>
                          </a:cubicBezTo>
                          <a:cubicBezTo>
                            <a:pt x="8" y="33"/>
                            <a:pt x="8" y="34"/>
                            <a:pt x="8" y="34"/>
                          </a:cubicBezTo>
                          <a:cubicBezTo>
                            <a:pt x="14" y="35"/>
                            <a:pt x="21" y="34"/>
                            <a:pt x="28" y="34"/>
                          </a:cubicBezTo>
                          <a:cubicBezTo>
                            <a:pt x="34" y="34"/>
                            <a:pt x="40" y="34"/>
                            <a:pt x="45" y="34"/>
                          </a:cubicBezTo>
                          <a:cubicBezTo>
                            <a:pt x="49" y="34"/>
                            <a:pt x="53" y="35"/>
                            <a:pt x="54" y="31"/>
                          </a:cubicBezTo>
                          <a:cubicBezTo>
                            <a:pt x="56" y="28"/>
                            <a:pt x="55" y="22"/>
                            <a:pt x="55" y="18"/>
                          </a:cubicBezTo>
                          <a:cubicBezTo>
                            <a:pt x="54" y="16"/>
                            <a:pt x="54" y="13"/>
                            <a:pt x="54" y="10"/>
                          </a:cubicBezTo>
                          <a:cubicBezTo>
                            <a:pt x="54" y="9"/>
                            <a:pt x="54" y="7"/>
                            <a:pt x="54" y="6"/>
                          </a:cubicBezTo>
                          <a:cubicBezTo>
                            <a:pt x="53" y="3"/>
                            <a:pt x="55" y="4"/>
                            <a:pt x="53" y="4"/>
                          </a:cubicBezTo>
                          <a:cubicBezTo>
                            <a:pt x="50" y="3"/>
                            <a:pt x="46" y="3"/>
                            <a:pt x="43" y="3"/>
                          </a:cubicBezTo>
                          <a:cubicBezTo>
                            <a:pt x="39" y="4"/>
                            <a:pt x="36" y="4"/>
                            <a:pt x="32" y="4"/>
                          </a:cubicBezTo>
                          <a:cubicBezTo>
                            <a:pt x="25" y="3"/>
                            <a:pt x="19" y="3"/>
                            <a:pt x="13" y="0"/>
                          </a:cubicBezTo>
                          <a:cubicBezTo>
                            <a:pt x="14" y="2"/>
                            <a:pt x="14" y="5"/>
                            <a:pt x="13" y="8"/>
                          </a:cubicBezTo>
                          <a:cubicBezTo>
                            <a:pt x="12" y="10"/>
                            <a:pt x="11" y="11"/>
                            <a:pt x="11" y="14"/>
                          </a:cubicBezTo>
                          <a:cubicBezTo>
                            <a:pt x="11" y="15"/>
                            <a:pt x="12" y="17"/>
                            <a:pt x="11" y="19"/>
                          </a:cubicBezTo>
                          <a:cubicBezTo>
                            <a:pt x="10" y="22"/>
                            <a:pt x="6" y="23"/>
                            <a:pt x="5" y="25"/>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09" name="Rectangle 527">
                      <a:extLst>
                        <a:ext uri="{FF2B5EF4-FFF2-40B4-BE49-F238E27FC236}">
                          <a16:creationId xmlns:a16="http://schemas.microsoft.com/office/drawing/2014/main" id="{41F0ADE4-FDCC-4C8B-8EBB-FC45924167F5}"/>
                        </a:ext>
                      </a:extLst>
                    </p:cNvPr>
                    <p:cNvSpPr>
                      <a:spLocks noChangeArrowheads="1"/>
                    </p:cNvSpPr>
                    <p:nvPr/>
                  </p:nvSpPr>
                  <p:spPr bwMode="auto">
                    <a:xfrm>
                      <a:off x="6233961" y="4374263"/>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10" name="Rectangle 534">
                      <a:extLst>
                        <a:ext uri="{FF2B5EF4-FFF2-40B4-BE49-F238E27FC236}">
                          <a16:creationId xmlns:a16="http://schemas.microsoft.com/office/drawing/2014/main" id="{4C2BD3EF-FA7B-451B-83C4-420DB27D8DA9}"/>
                        </a:ext>
                      </a:extLst>
                    </p:cNvPr>
                    <p:cNvSpPr>
                      <a:spLocks noChangeArrowheads="1"/>
                    </p:cNvSpPr>
                    <p:nvPr/>
                  </p:nvSpPr>
                  <p:spPr bwMode="auto">
                    <a:xfrm>
                      <a:off x="5556097" y="4102798"/>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11" name="Freeform 544">
                      <a:extLst>
                        <a:ext uri="{FF2B5EF4-FFF2-40B4-BE49-F238E27FC236}">
                          <a16:creationId xmlns:a16="http://schemas.microsoft.com/office/drawing/2014/main" id="{462958E7-AB23-41FF-891E-B695106C3959}"/>
                        </a:ext>
                      </a:extLst>
                    </p:cNvPr>
                    <p:cNvSpPr>
                      <a:spLocks/>
                    </p:cNvSpPr>
                    <p:nvPr/>
                  </p:nvSpPr>
                  <p:spPr bwMode="auto">
                    <a:xfrm>
                      <a:off x="6737199" y="4969583"/>
                      <a:ext cx="1588"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12" name="Freeform 545">
                      <a:extLst>
                        <a:ext uri="{FF2B5EF4-FFF2-40B4-BE49-F238E27FC236}">
                          <a16:creationId xmlns:a16="http://schemas.microsoft.com/office/drawing/2014/main" id="{0F8F3E62-1B00-412A-B9AF-F3B85CD5EEDF}"/>
                        </a:ext>
                      </a:extLst>
                    </p:cNvPr>
                    <p:cNvSpPr>
                      <a:spLocks/>
                    </p:cNvSpPr>
                    <p:nvPr/>
                  </p:nvSpPr>
                  <p:spPr bwMode="auto">
                    <a:xfrm>
                      <a:off x="6526061" y="4942595"/>
                      <a:ext cx="238125" cy="215903"/>
                    </a:xfrm>
                    <a:custGeom>
                      <a:avLst/>
                      <a:gdLst>
                        <a:gd name="T0" fmla="*/ 158 w 221"/>
                        <a:gd name="T1" fmla="*/ 11 h 201"/>
                        <a:gd name="T2" fmla="*/ 149 w 221"/>
                        <a:gd name="T3" fmla="*/ 11 h 201"/>
                        <a:gd name="T4" fmla="*/ 146 w 221"/>
                        <a:gd name="T5" fmla="*/ 7 h 201"/>
                        <a:gd name="T6" fmla="*/ 144 w 221"/>
                        <a:gd name="T7" fmla="*/ 1 h 201"/>
                        <a:gd name="T8" fmla="*/ 134 w 221"/>
                        <a:gd name="T9" fmla="*/ 1 h 201"/>
                        <a:gd name="T10" fmla="*/ 120 w 221"/>
                        <a:gd name="T11" fmla="*/ 2 h 201"/>
                        <a:gd name="T12" fmla="*/ 104 w 221"/>
                        <a:gd name="T13" fmla="*/ 11 h 201"/>
                        <a:gd name="T14" fmla="*/ 93 w 221"/>
                        <a:gd name="T15" fmla="*/ 30 h 201"/>
                        <a:gd name="T16" fmla="*/ 72 w 221"/>
                        <a:gd name="T17" fmla="*/ 40 h 201"/>
                        <a:gd name="T18" fmla="*/ 53 w 221"/>
                        <a:gd name="T19" fmla="*/ 62 h 201"/>
                        <a:gd name="T20" fmla="*/ 41 w 221"/>
                        <a:gd name="T21" fmla="*/ 71 h 201"/>
                        <a:gd name="T22" fmla="*/ 31 w 221"/>
                        <a:gd name="T23" fmla="*/ 71 h 201"/>
                        <a:gd name="T24" fmla="*/ 0 w 221"/>
                        <a:gd name="T25" fmla="*/ 65 h 201"/>
                        <a:gd name="T26" fmla="*/ 22 w 221"/>
                        <a:gd name="T27" fmla="*/ 108 h 201"/>
                        <a:gd name="T28" fmla="*/ 34 w 221"/>
                        <a:gd name="T29" fmla="*/ 119 h 201"/>
                        <a:gd name="T30" fmla="*/ 52 w 221"/>
                        <a:gd name="T31" fmla="*/ 129 h 201"/>
                        <a:gd name="T32" fmla="*/ 57 w 221"/>
                        <a:gd name="T33" fmla="*/ 142 h 201"/>
                        <a:gd name="T34" fmla="*/ 67 w 221"/>
                        <a:gd name="T35" fmla="*/ 145 h 201"/>
                        <a:gd name="T36" fmla="*/ 69 w 221"/>
                        <a:gd name="T37" fmla="*/ 157 h 201"/>
                        <a:gd name="T38" fmla="*/ 79 w 221"/>
                        <a:gd name="T39" fmla="*/ 175 h 201"/>
                        <a:gd name="T40" fmla="*/ 104 w 221"/>
                        <a:gd name="T41" fmla="*/ 181 h 201"/>
                        <a:gd name="T42" fmla="*/ 116 w 221"/>
                        <a:gd name="T43" fmla="*/ 192 h 201"/>
                        <a:gd name="T44" fmla="*/ 142 w 221"/>
                        <a:gd name="T45" fmla="*/ 195 h 201"/>
                        <a:gd name="T46" fmla="*/ 167 w 221"/>
                        <a:gd name="T47" fmla="*/ 199 h 201"/>
                        <a:gd name="T48" fmla="*/ 171 w 221"/>
                        <a:gd name="T49" fmla="*/ 200 h 201"/>
                        <a:gd name="T50" fmla="*/ 174 w 221"/>
                        <a:gd name="T51" fmla="*/ 197 h 201"/>
                        <a:gd name="T52" fmla="*/ 184 w 221"/>
                        <a:gd name="T53" fmla="*/ 187 h 201"/>
                        <a:gd name="T54" fmla="*/ 199 w 221"/>
                        <a:gd name="T55" fmla="*/ 171 h 201"/>
                        <a:gd name="T56" fmla="*/ 202 w 221"/>
                        <a:gd name="T57" fmla="*/ 166 h 201"/>
                        <a:gd name="T58" fmla="*/ 203 w 221"/>
                        <a:gd name="T59" fmla="*/ 152 h 201"/>
                        <a:gd name="T60" fmla="*/ 215 w 221"/>
                        <a:gd name="T61" fmla="*/ 132 h 201"/>
                        <a:gd name="T62" fmla="*/ 218 w 221"/>
                        <a:gd name="T63" fmla="*/ 123 h 201"/>
                        <a:gd name="T64" fmla="*/ 216 w 221"/>
                        <a:gd name="T65" fmla="*/ 112 h 201"/>
                        <a:gd name="T66" fmla="*/ 214 w 221"/>
                        <a:gd name="T67" fmla="*/ 100 h 201"/>
                        <a:gd name="T68" fmla="*/ 214 w 221"/>
                        <a:gd name="T69" fmla="*/ 88 h 201"/>
                        <a:gd name="T70" fmla="*/ 220 w 221"/>
                        <a:gd name="T71" fmla="*/ 78 h 201"/>
                        <a:gd name="T72" fmla="*/ 220 w 221"/>
                        <a:gd name="T73" fmla="*/ 65 h 201"/>
                        <a:gd name="T74" fmla="*/ 220 w 221"/>
                        <a:gd name="T75" fmla="*/ 50 h 201"/>
                        <a:gd name="T76" fmla="*/ 219 w 221"/>
                        <a:gd name="T77" fmla="*/ 35 h 201"/>
                        <a:gd name="T78" fmla="*/ 198 w 221"/>
                        <a:gd name="T79" fmla="*/ 25 h 201"/>
                        <a:gd name="T80" fmla="*/ 198 w 221"/>
                        <a:gd name="T81" fmla="*/ 25 h 201"/>
                        <a:gd name="T82" fmla="*/ 178 w 221"/>
                        <a:gd name="T83" fmla="*/ 16 h 201"/>
                        <a:gd name="T84" fmla="*/ 158 w 221"/>
                        <a:gd name="T85" fmla="*/ 1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 h="201">
                          <a:moveTo>
                            <a:pt x="158" y="11"/>
                          </a:moveTo>
                          <a:cubicBezTo>
                            <a:pt x="155" y="11"/>
                            <a:pt x="152" y="12"/>
                            <a:pt x="149" y="11"/>
                          </a:cubicBezTo>
                          <a:cubicBezTo>
                            <a:pt x="147" y="10"/>
                            <a:pt x="147" y="8"/>
                            <a:pt x="146" y="7"/>
                          </a:cubicBezTo>
                          <a:cubicBezTo>
                            <a:pt x="145" y="5"/>
                            <a:pt x="145" y="1"/>
                            <a:pt x="144" y="1"/>
                          </a:cubicBezTo>
                          <a:cubicBezTo>
                            <a:pt x="142" y="0"/>
                            <a:pt x="136" y="1"/>
                            <a:pt x="134" y="1"/>
                          </a:cubicBezTo>
                          <a:cubicBezTo>
                            <a:pt x="129" y="2"/>
                            <a:pt x="125" y="2"/>
                            <a:pt x="120" y="2"/>
                          </a:cubicBezTo>
                          <a:cubicBezTo>
                            <a:pt x="115" y="4"/>
                            <a:pt x="107" y="7"/>
                            <a:pt x="104" y="11"/>
                          </a:cubicBezTo>
                          <a:cubicBezTo>
                            <a:pt x="99" y="18"/>
                            <a:pt x="102" y="27"/>
                            <a:pt x="93" y="30"/>
                          </a:cubicBezTo>
                          <a:cubicBezTo>
                            <a:pt x="85" y="33"/>
                            <a:pt x="78" y="34"/>
                            <a:pt x="72" y="40"/>
                          </a:cubicBezTo>
                          <a:cubicBezTo>
                            <a:pt x="65" y="47"/>
                            <a:pt x="59" y="54"/>
                            <a:pt x="53" y="62"/>
                          </a:cubicBezTo>
                          <a:cubicBezTo>
                            <a:pt x="50" y="65"/>
                            <a:pt x="46" y="69"/>
                            <a:pt x="41" y="71"/>
                          </a:cubicBezTo>
                          <a:cubicBezTo>
                            <a:pt x="38" y="73"/>
                            <a:pt x="35" y="72"/>
                            <a:pt x="31" y="71"/>
                          </a:cubicBezTo>
                          <a:cubicBezTo>
                            <a:pt x="21" y="69"/>
                            <a:pt x="11" y="64"/>
                            <a:pt x="0" y="65"/>
                          </a:cubicBezTo>
                          <a:cubicBezTo>
                            <a:pt x="9" y="78"/>
                            <a:pt x="18" y="93"/>
                            <a:pt x="22" y="108"/>
                          </a:cubicBezTo>
                          <a:cubicBezTo>
                            <a:pt x="23" y="114"/>
                            <a:pt x="29" y="117"/>
                            <a:pt x="34" y="119"/>
                          </a:cubicBezTo>
                          <a:cubicBezTo>
                            <a:pt x="40" y="123"/>
                            <a:pt x="46" y="126"/>
                            <a:pt x="52" y="129"/>
                          </a:cubicBezTo>
                          <a:cubicBezTo>
                            <a:pt x="57" y="132"/>
                            <a:pt x="52" y="140"/>
                            <a:pt x="57" y="142"/>
                          </a:cubicBezTo>
                          <a:cubicBezTo>
                            <a:pt x="61" y="143"/>
                            <a:pt x="65" y="141"/>
                            <a:pt x="67" y="145"/>
                          </a:cubicBezTo>
                          <a:cubicBezTo>
                            <a:pt x="69" y="149"/>
                            <a:pt x="68" y="153"/>
                            <a:pt x="69" y="157"/>
                          </a:cubicBezTo>
                          <a:cubicBezTo>
                            <a:pt x="70" y="164"/>
                            <a:pt x="72" y="172"/>
                            <a:pt x="79" y="175"/>
                          </a:cubicBezTo>
                          <a:cubicBezTo>
                            <a:pt x="87" y="177"/>
                            <a:pt x="97" y="176"/>
                            <a:pt x="104" y="181"/>
                          </a:cubicBezTo>
                          <a:cubicBezTo>
                            <a:pt x="108" y="184"/>
                            <a:pt x="110" y="190"/>
                            <a:pt x="116" y="192"/>
                          </a:cubicBezTo>
                          <a:cubicBezTo>
                            <a:pt x="124" y="196"/>
                            <a:pt x="133" y="195"/>
                            <a:pt x="142" y="195"/>
                          </a:cubicBezTo>
                          <a:cubicBezTo>
                            <a:pt x="150" y="196"/>
                            <a:pt x="159" y="196"/>
                            <a:pt x="167" y="199"/>
                          </a:cubicBezTo>
                          <a:cubicBezTo>
                            <a:pt x="169" y="200"/>
                            <a:pt x="169" y="201"/>
                            <a:pt x="171" y="200"/>
                          </a:cubicBezTo>
                          <a:cubicBezTo>
                            <a:pt x="172" y="200"/>
                            <a:pt x="173" y="198"/>
                            <a:pt x="174" y="197"/>
                          </a:cubicBezTo>
                          <a:cubicBezTo>
                            <a:pt x="177" y="194"/>
                            <a:pt x="180" y="190"/>
                            <a:pt x="184" y="187"/>
                          </a:cubicBezTo>
                          <a:cubicBezTo>
                            <a:pt x="189" y="182"/>
                            <a:pt x="194" y="177"/>
                            <a:pt x="199" y="171"/>
                          </a:cubicBezTo>
                          <a:cubicBezTo>
                            <a:pt x="201" y="169"/>
                            <a:pt x="202" y="168"/>
                            <a:pt x="202" y="166"/>
                          </a:cubicBezTo>
                          <a:cubicBezTo>
                            <a:pt x="202" y="161"/>
                            <a:pt x="202" y="156"/>
                            <a:pt x="203" y="152"/>
                          </a:cubicBezTo>
                          <a:cubicBezTo>
                            <a:pt x="206" y="144"/>
                            <a:pt x="211" y="138"/>
                            <a:pt x="215" y="132"/>
                          </a:cubicBezTo>
                          <a:cubicBezTo>
                            <a:pt x="216" y="129"/>
                            <a:pt x="219" y="126"/>
                            <a:pt x="218" y="123"/>
                          </a:cubicBezTo>
                          <a:cubicBezTo>
                            <a:pt x="217" y="119"/>
                            <a:pt x="216" y="116"/>
                            <a:pt x="216" y="112"/>
                          </a:cubicBezTo>
                          <a:cubicBezTo>
                            <a:pt x="215" y="107"/>
                            <a:pt x="216" y="104"/>
                            <a:pt x="214" y="100"/>
                          </a:cubicBezTo>
                          <a:cubicBezTo>
                            <a:pt x="211" y="96"/>
                            <a:pt x="211" y="92"/>
                            <a:pt x="214" y="88"/>
                          </a:cubicBezTo>
                          <a:cubicBezTo>
                            <a:pt x="216" y="85"/>
                            <a:pt x="219" y="82"/>
                            <a:pt x="220" y="78"/>
                          </a:cubicBezTo>
                          <a:cubicBezTo>
                            <a:pt x="221" y="74"/>
                            <a:pt x="221" y="69"/>
                            <a:pt x="220" y="65"/>
                          </a:cubicBezTo>
                          <a:cubicBezTo>
                            <a:pt x="220" y="60"/>
                            <a:pt x="220" y="55"/>
                            <a:pt x="220" y="50"/>
                          </a:cubicBezTo>
                          <a:cubicBezTo>
                            <a:pt x="220" y="46"/>
                            <a:pt x="220" y="40"/>
                            <a:pt x="219" y="35"/>
                          </a:cubicBezTo>
                          <a:cubicBezTo>
                            <a:pt x="217" y="29"/>
                            <a:pt x="203" y="29"/>
                            <a:pt x="198" y="25"/>
                          </a:cubicBezTo>
                          <a:cubicBezTo>
                            <a:pt x="200" y="27"/>
                            <a:pt x="199" y="26"/>
                            <a:pt x="198" y="25"/>
                          </a:cubicBezTo>
                          <a:cubicBezTo>
                            <a:pt x="192" y="21"/>
                            <a:pt x="184" y="19"/>
                            <a:pt x="178" y="16"/>
                          </a:cubicBezTo>
                          <a:cubicBezTo>
                            <a:pt x="171" y="13"/>
                            <a:pt x="166" y="11"/>
                            <a:pt x="158" y="1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13" name="Freeform 572">
                      <a:extLst>
                        <a:ext uri="{FF2B5EF4-FFF2-40B4-BE49-F238E27FC236}">
                          <a16:creationId xmlns:a16="http://schemas.microsoft.com/office/drawing/2014/main" id="{E5157774-639C-499D-B7D5-D2BE18031644}"/>
                        </a:ext>
                      </a:extLst>
                    </p:cNvPr>
                    <p:cNvSpPr>
                      <a:spLocks/>
                    </p:cNvSpPr>
                    <p:nvPr/>
                  </p:nvSpPr>
                  <p:spPr bwMode="auto">
                    <a:xfrm>
                      <a:off x="6419698" y="4709230"/>
                      <a:ext cx="365126" cy="307979"/>
                    </a:xfrm>
                    <a:custGeom>
                      <a:avLst/>
                      <a:gdLst>
                        <a:gd name="T0" fmla="*/ 244 w 339"/>
                        <a:gd name="T1" fmla="*/ 195 h 290"/>
                        <a:gd name="T2" fmla="*/ 309 w 339"/>
                        <a:gd name="T3" fmla="*/ 157 h 290"/>
                        <a:gd name="T4" fmla="*/ 321 w 339"/>
                        <a:gd name="T5" fmla="*/ 126 h 290"/>
                        <a:gd name="T6" fmla="*/ 326 w 339"/>
                        <a:gd name="T7" fmla="*/ 110 h 290"/>
                        <a:gd name="T8" fmla="*/ 325 w 339"/>
                        <a:gd name="T9" fmla="*/ 84 h 290"/>
                        <a:gd name="T10" fmla="*/ 336 w 339"/>
                        <a:gd name="T11" fmla="*/ 63 h 290"/>
                        <a:gd name="T12" fmla="*/ 324 w 339"/>
                        <a:gd name="T13" fmla="*/ 39 h 290"/>
                        <a:gd name="T14" fmla="*/ 318 w 339"/>
                        <a:gd name="T15" fmla="*/ 34 h 290"/>
                        <a:gd name="T16" fmla="*/ 283 w 339"/>
                        <a:gd name="T17" fmla="*/ 18 h 290"/>
                        <a:gd name="T18" fmla="*/ 266 w 339"/>
                        <a:gd name="T19" fmla="*/ 10 h 290"/>
                        <a:gd name="T20" fmla="*/ 248 w 339"/>
                        <a:gd name="T21" fmla="*/ 8 h 290"/>
                        <a:gd name="T22" fmla="*/ 216 w 339"/>
                        <a:gd name="T23" fmla="*/ 4 h 290"/>
                        <a:gd name="T24" fmla="*/ 203 w 339"/>
                        <a:gd name="T25" fmla="*/ 12 h 290"/>
                        <a:gd name="T26" fmla="*/ 190 w 339"/>
                        <a:gd name="T27" fmla="*/ 29 h 290"/>
                        <a:gd name="T28" fmla="*/ 192 w 339"/>
                        <a:gd name="T29" fmla="*/ 51 h 290"/>
                        <a:gd name="T30" fmla="*/ 193 w 339"/>
                        <a:gd name="T31" fmla="*/ 71 h 290"/>
                        <a:gd name="T32" fmla="*/ 192 w 339"/>
                        <a:gd name="T33" fmla="*/ 105 h 290"/>
                        <a:gd name="T34" fmla="*/ 205 w 339"/>
                        <a:gd name="T35" fmla="*/ 119 h 290"/>
                        <a:gd name="T36" fmla="*/ 218 w 339"/>
                        <a:gd name="T37" fmla="*/ 113 h 290"/>
                        <a:gd name="T38" fmla="*/ 229 w 339"/>
                        <a:gd name="T39" fmla="*/ 139 h 290"/>
                        <a:gd name="T40" fmla="*/ 219 w 339"/>
                        <a:gd name="T41" fmla="*/ 152 h 290"/>
                        <a:gd name="T42" fmla="*/ 203 w 339"/>
                        <a:gd name="T43" fmla="*/ 149 h 290"/>
                        <a:gd name="T44" fmla="*/ 182 w 339"/>
                        <a:gd name="T45" fmla="*/ 124 h 290"/>
                        <a:gd name="T46" fmla="*/ 153 w 339"/>
                        <a:gd name="T47" fmla="*/ 103 h 290"/>
                        <a:gd name="T48" fmla="*/ 136 w 339"/>
                        <a:gd name="T49" fmla="*/ 110 h 290"/>
                        <a:gd name="T50" fmla="*/ 98 w 339"/>
                        <a:gd name="T51" fmla="*/ 101 h 290"/>
                        <a:gd name="T52" fmla="*/ 94 w 339"/>
                        <a:gd name="T53" fmla="*/ 89 h 290"/>
                        <a:gd name="T54" fmla="*/ 72 w 339"/>
                        <a:gd name="T55" fmla="*/ 94 h 290"/>
                        <a:gd name="T56" fmla="*/ 68 w 339"/>
                        <a:gd name="T57" fmla="*/ 88 h 290"/>
                        <a:gd name="T58" fmla="*/ 59 w 339"/>
                        <a:gd name="T59" fmla="*/ 108 h 290"/>
                        <a:gd name="T60" fmla="*/ 56 w 339"/>
                        <a:gd name="T61" fmla="*/ 129 h 290"/>
                        <a:gd name="T62" fmla="*/ 48 w 339"/>
                        <a:gd name="T63" fmla="*/ 142 h 290"/>
                        <a:gd name="T64" fmla="*/ 8 w 339"/>
                        <a:gd name="T65" fmla="*/ 141 h 290"/>
                        <a:gd name="T66" fmla="*/ 1 w 339"/>
                        <a:gd name="T67" fmla="*/ 149 h 290"/>
                        <a:gd name="T68" fmla="*/ 1 w 339"/>
                        <a:gd name="T69" fmla="*/ 215 h 290"/>
                        <a:gd name="T70" fmla="*/ 19 w 339"/>
                        <a:gd name="T71" fmla="*/ 254 h 290"/>
                        <a:gd name="T72" fmla="*/ 62 w 339"/>
                        <a:gd name="T73" fmla="*/ 271 h 290"/>
                        <a:gd name="T74" fmla="*/ 95 w 339"/>
                        <a:gd name="T75" fmla="*/ 280 h 290"/>
                        <a:gd name="T76" fmla="*/ 116 w 339"/>
                        <a:gd name="T77" fmla="*/ 284 h 290"/>
                        <a:gd name="T78" fmla="*/ 159 w 339"/>
                        <a:gd name="T79" fmla="*/ 266 h 290"/>
                        <a:gd name="T80" fmla="*/ 193 w 339"/>
                        <a:gd name="T81" fmla="*/ 245 h 290"/>
                        <a:gd name="T82" fmla="*/ 215 w 339"/>
                        <a:gd name="T83" fmla="*/ 220 h 290"/>
                        <a:gd name="T84" fmla="*/ 237 w 339"/>
                        <a:gd name="T85" fmla="*/ 20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9" h="290">
                          <a:moveTo>
                            <a:pt x="244" y="195"/>
                          </a:moveTo>
                          <a:cubicBezTo>
                            <a:pt x="241" y="196"/>
                            <a:pt x="248" y="193"/>
                            <a:pt x="244" y="195"/>
                          </a:cubicBezTo>
                          <a:cubicBezTo>
                            <a:pt x="267" y="185"/>
                            <a:pt x="292" y="177"/>
                            <a:pt x="316" y="169"/>
                          </a:cubicBezTo>
                          <a:cubicBezTo>
                            <a:pt x="313" y="166"/>
                            <a:pt x="309" y="161"/>
                            <a:pt x="309" y="157"/>
                          </a:cubicBezTo>
                          <a:cubicBezTo>
                            <a:pt x="308" y="153"/>
                            <a:pt x="313" y="150"/>
                            <a:pt x="315" y="147"/>
                          </a:cubicBezTo>
                          <a:cubicBezTo>
                            <a:pt x="320" y="141"/>
                            <a:pt x="315" y="131"/>
                            <a:pt x="321" y="126"/>
                          </a:cubicBezTo>
                          <a:cubicBezTo>
                            <a:pt x="323" y="125"/>
                            <a:pt x="330" y="123"/>
                            <a:pt x="331" y="121"/>
                          </a:cubicBezTo>
                          <a:cubicBezTo>
                            <a:pt x="332" y="118"/>
                            <a:pt x="327" y="113"/>
                            <a:pt x="326" y="110"/>
                          </a:cubicBezTo>
                          <a:cubicBezTo>
                            <a:pt x="325" y="106"/>
                            <a:pt x="326" y="102"/>
                            <a:pt x="325" y="98"/>
                          </a:cubicBezTo>
                          <a:cubicBezTo>
                            <a:pt x="325" y="93"/>
                            <a:pt x="325" y="89"/>
                            <a:pt x="325" y="84"/>
                          </a:cubicBezTo>
                          <a:cubicBezTo>
                            <a:pt x="325" y="80"/>
                            <a:pt x="326" y="75"/>
                            <a:pt x="330" y="72"/>
                          </a:cubicBezTo>
                          <a:cubicBezTo>
                            <a:pt x="333" y="69"/>
                            <a:pt x="339" y="67"/>
                            <a:pt x="336" y="63"/>
                          </a:cubicBezTo>
                          <a:cubicBezTo>
                            <a:pt x="334" y="59"/>
                            <a:pt x="330" y="56"/>
                            <a:pt x="327" y="52"/>
                          </a:cubicBezTo>
                          <a:cubicBezTo>
                            <a:pt x="325" y="48"/>
                            <a:pt x="325" y="44"/>
                            <a:pt x="324" y="39"/>
                          </a:cubicBezTo>
                          <a:cubicBezTo>
                            <a:pt x="324" y="39"/>
                            <a:pt x="325" y="36"/>
                            <a:pt x="324" y="36"/>
                          </a:cubicBezTo>
                          <a:cubicBezTo>
                            <a:pt x="323" y="35"/>
                            <a:pt x="319" y="34"/>
                            <a:pt x="318" y="34"/>
                          </a:cubicBezTo>
                          <a:cubicBezTo>
                            <a:pt x="314" y="33"/>
                            <a:pt x="310" y="31"/>
                            <a:pt x="306" y="29"/>
                          </a:cubicBezTo>
                          <a:cubicBezTo>
                            <a:pt x="299" y="26"/>
                            <a:pt x="291" y="22"/>
                            <a:pt x="283" y="18"/>
                          </a:cubicBezTo>
                          <a:cubicBezTo>
                            <a:pt x="279" y="16"/>
                            <a:pt x="276" y="13"/>
                            <a:pt x="271" y="12"/>
                          </a:cubicBezTo>
                          <a:cubicBezTo>
                            <a:pt x="270" y="11"/>
                            <a:pt x="268" y="10"/>
                            <a:pt x="266" y="10"/>
                          </a:cubicBezTo>
                          <a:cubicBezTo>
                            <a:pt x="264" y="10"/>
                            <a:pt x="263" y="12"/>
                            <a:pt x="260" y="12"/>
                          </a:cubicBezTo>
                          <a:cubicBezTo>
                            <a:pt x="256" y="12"/>
                            <a:pt x="252" y="9"/>
                            <a:pt x="248" y="8"/>
                          </a:cubicBezTo>
                          <a:cubicBezTo>
                            <a:pt x="244" y="6"/>
                            <a:pt x="242" y="5"/>
                            <a:pt x="242" y="0"/>
                          </a:cubicBezTo>
                          <a:cubicBezTo>
                            <a:pt x="233" y="2"/>
                            <a:pt x="224" y="3"/>
                            <a:pt x="216" y="4"/>
                          </a:cubicBezTo>
                          <a:cubicBezTo>
                            <a:pt x="213" y="5"/>
                            <a:pt x="210" y="5"/>
                            <a:pt x="207" y="6"/>
                          </a:cubicBezTo>
                          <a:cubicBezTo>
                            <a:pt x="203" y="7"/>
                            <a:pt x="204" y="8"/>
                            <a:pt x="203" y="12"/>
                          </a:cubicBezTo>
                          <a:cubicBezTo>
                            <a:pt x="202" y="15"/>
                            <a:pt x="199" y="18"/>
                            <a:pt x="197" y="21"/>
                          </a:cubicBezTo>
                          <a:cubicBezTo>
                            <a:pt x="194" y="23"/>
                            <a:pt x="190" y="25"/>
                            <a:pt x="190" y="29"/>
                          </a:cubicBezTo>
                          <a:cubicBezTo>
                            <a:pt x="190" y="32"/>
                            <a:pt x="194" y="36"/>
                            <a:pt x="194" y="39"/>
                          </a:cubicBezTo>
                          <a:cubicBezTo>
                            <a:pt x="195" y="44"/>
                            <a:pt x="193" y="47"/>
                            <a:pt x="192" y="51"/>
                          </a:cubicBezTo>
                          <a:cubicBezTo>
                            <a:pt x="191" y="54"/>
                            <a:pt x="193" y="56"/>
                            <a:pt x="194" y="59"/>
                          </a:cubicBezTo>
                          <a:cubicBezTo>
                            <a:pt x="195" y="63"/>
                            <a:pt x="194" y="67"/>
                            <a:pt x="193" y="71"/>
                          </a:cubicBezTo>
                          <a:cubicBezTo>
                            <a:pt x="191" y="78"/>
                            <a:pt x="186" y="86"/>
                            <a:pt x="186" y="94"/>
                          </a:cubicBezTo>
                          <a:cubicBezTo>
                            <a:pt x="187" y="98"/>
                            <a:pt x="188" y="102"/>
                            <a:pt x="192" y="105"/>
                          </a:cubicBezTo>
                          <a:cubicBezTo>
                            <a:pt x="195" y="107"/>
                            <a:pt x="197" y="108"/>
                            <a:pt x="199" y="111"/>
                          </a:cubicBezTo>
                          <a:cubicBezTo>
                            <a:pt x="201" y="113"/>
                            <a:pt x="202" y="118"/>
                            <a:pt x="205" y="119"/>
                          </a:cubicBezTo>
                          <a:cubicBezTo>
                            <a:pt x="206" y="120"/>
                            <a:pt x="211" y="122"/>
                            <a:pt x="212" y="121"/>
                          </a:cubicBezTo>
                          <a:cubicBezTo>
                            <a:pt x="215" y="119"/>
                            <a:pt x="216" y="115"/>
                            <a:pt x="218" y="113"/>
                          </a:cubicBezTo>
                          <a:cubicBezTo>
                            <a:pt x="222" y="110"/>
                            <a:pt x="225" y="111"/>
                            <a:pt x="227" y="115"/>
                          </a:cubicBezTo>
                          <a:cubicBezTo>
                            <a:pt x="231" y="121"/>
                            <a:pt x="229" y="132"/>
                            <a:pt x="229" y="139"/>
                          </a:cubicBezTo>
                          <a:cubicBezTo>
                            <a:pt x="229" y="142"/>
                            <a:pt x="229" y="145"/>
                            <a:pt x="228" y="147"/>
                          </a:cubicBezTo>
                          <a:cubicBezTo>
                            <a:pt x="226" y="150"/>
                            <a:pt x="222" y="151"/>
                            <a:pt x="219" y="152"/>
                          </a:cubicBezTo>
                          <a:cubicBezTo>
                            <a:pt x="217" y="153"/>
                            <a:pt x="215" y="154"/>
                            <a:pt x="212" y="155"/>
                          </a:cubicBezTo>
                          <a:cubicBezTo>
                            <a:pt x="208" y="156"/>
                            <a:pt x="206" y="152"/>
                            <a:pt x="203" y="149"/>
                          </a:cubicBezTo>
                          <a:cubicBezTo>
                            <a:pt x="199" y="143"/>
                            <a:pt x="194" y="137"/>
                            <a:pt x="189" y="130"/>
                          </a:cubicBezTo>
                          <a:cubicBezTo>
                            <a:pt x="187" y="128"/>
                            <a:pt x="185" y="126"/>
                            <a:pt x="182" y="124"/>
                          </a:cubicBezTo>
                          <a:cubicBezTo>
                            <a:pt x="177" y="123"/>
                            <a:pt x="173" y="123"/>
                            <a:pt x="168" y="121"/>
                          </a:cubicBezTo>
                          <a:cubicBezTo>
                            <a:pt x="160" y="117"/>
                            <a:pt x="158" y="110"/>
                            <a:pt x="153" y="103"/>
                          </a:cubicBezTo>
                          <a:cubicBezTo>
                            <a:pt x="150" y="100"/>
                            <a:pt x="148" y="98"/>
                            <a:pt x="146" y="102"/>
                          </a:cubicBezTo>
                          <a:cubicBezTo>
                            <a:pt x="144" y="107"/>
                            <a:pt x="142" y="109"/>
                            <a:pt x="136" y="110"/>
                          </a:cubicBezTo>
                          <a:cubicBezTo>
                            <a:pt x="127" y="110"/>
                            <a:pt x="117" y="107"/>
                            <a:pt x="108" y="105"/>
                          </a:cubicBezTo>
                          <a:cubicBezTo>
                            <a:pt x="104" y="105"/>
                            <a:pt x="101" y="104"/>
                            <a:pt x="98" y="101"/>
                          </a:cubicBezTo>
                          <a:cubicBezTo>
                            <a:pt x="97" y="99"/>
                            <a:pt x="95" y="97"/>
                            <a:pt x="95" y="95"/>
                          </a:cubicBezTo>
                          <a:cubicBezTo>
                            <a:pt x="94" y="94"/>
                            <a:pt x="95" y="90"/>
                            <a:pt x="94" y="89"/>
                          </a:cubicBezTo>
                          <a:cubicBezTo>
                            <a:pt x="92" y="87"/>
                            <a:pt x="88" y="90"/>
                            <a:pt x="85" y="91"/>
                          </a:cubicBezTo>
                          <a:cubicBezTo>
                            <a:pt x="81" y="92"/>
                            <a:pt x="77" y="94"/>
                            <a:pt x="72" y="94"/>
                          </a:cubicBezTo>
                          <a:cubicBezTo>
                            <a:pt x="71" y="94"/>
                            <a:pt x="69" y="93"/>
                            <a:pt x="68" y="92"/>
                          </a:cubicBezTo>
                          <a:cubicBezTo>
                            <a:pt x="67" y="90"/>
                            <a:pt x="68" y="89"/>
                            <a:pt x="68" y="88"/>
                          </a:cubicBezTo>
                          <a:cubicBezTo>
                            <a:pt x="67" y="83"/>
                            <a:pt x="62" y="81"/>
                            <a:pt x="58" y="80"/>
                          </a:cubicBezTo>
                          <a:cubicBezTo>
                            <a:pt x="58" y="89"/>
                            <a:pt x="58" y="99"/>
                            <a:pt x="59" y="108"/>
                          </a:cubicBezTo>
                          <a:cubicBezTo>
                            <a:pt x="59" y="112"/>
                            <a:pt x="60" y="116"/>
                            <a:pt x="59" y="120"/>
                          </a:cubicBezTo>
                          <a:cubicBezTo>
                            <a:pt x="59" y="123"/>
                            <a:pt x="56" y="125"/>
                            <a:pt x="56" y="129"/>
                          </a:cubicBezTo>
                          <a:cubicBezTo>
                            <a:pt x="55" y="132"/>
                            <a:pt x="58" y="135"/>
                            <a:pt x="57" y="138"/>
                          </a:cubicBezTo>
                          <a:cubicBezTo>
                            <a:pt x="56" y="142"/>
                            <a:pt x="51" y="142"/>
                            <a:pt x="48" y="142"/>
                          </a:cubicBezTo>
                          <a:cubicBezTo>
                            <a:pt x="38" y="142"/>
                            <a:pt x="29" y="141"/>
                            <a:pt x="20" y="141"/>
                          </a:cubicBezTo>
                          <a:cubicBezTo>
                            <a:pt x="16" y="141"/>
                            <a:pt x="12" y="141"/>
                            <a:pt x="8" y="141"/>
                          </a:cubicBezTo>
                          <a:cubicBezTo>
                            <a:pt x="6" y="141"/>
                            <a:pt x="2" y="140"/>
                            <a:pt x="1" y="142"/>
                          </a:cubicBezTo>
                          <a:cubicBezTo>
                            <a:pt x="0" y="143"/>
                            <a:pt x="1" y="148"/>
                            <a:pt x="1" y="149"/>
                          </a:cubicBezTo>
                          <a:cubicBezTo>
                            <a:pt x="1" y="154"/>
                            <a:pt x="1" y="160"/>
                            <a:pt x="1" y="165"/>
                          </a:cubicBezTo>
                          <a:cubicBezTo>
                            <a:pt x="1" y="182"/>
                            <a:pt x="1" y="198"/>
                            <a:pt x="1" y="215"/>
                          </a:cubicBezTo>
                          <a:cubicBezTo>
                            <a:pt x="1" y="222"/>
                            <a:pt x="0" y="230"/>
                            <a:pt x="2" y="237"/>
                          </a:cubicBezTo>
                          <a:cubicBezTo>
                            <a:pt x="5" y="244"/>
                            <a:pt x="13" y="249"/>
                            <a:pt x="19" y="254"/>
                          </a:cubicBezTo>
                          <a:cubicBezTo>
                            <a:pt x="25" y="260"/>
                            <a:pt x="31" y="266"/>
                            <a:pt x="38" y="271"/>
                          </a:cubicBezTo>
                          <a:cubicBezTo>
                            <a:pt x="45" y="276"/>
                            <a:pt x="54" y="272"/>
                            <a:pt x="62" y="271"/>
                          </a:cubicBezTo>
                          <a:cubicBezTo>
                            <a:pt x="72" y="271"/>
                            <a:pt x="83" y="271"/>
                            <a:pt x="91" y="276"/>
                          </a:cubicBezTo>
                          <a:cubicBezTo>
                            <a:pt x="93" y="277"/>
                            <a:pt x="93" y="279"/>
                            <a:pt x="95" y="280"/>
                          </a:cubicBezTo>
                          <a:cubicBezTo>
                            <a:pt x="97" y="282"/>
                            <a:pt x="98" y="281"/>
                            <a:pt x="101" y="281"/>
                          </a:cubicBezTo>
                          <a:cubicBezTo>
                            <a:pt x="106" y="281"/>
                            <a:pt x="111" y="282"/>
                            <a:pt x="116" y="284"/>
                          </a:cubicBezTo>
                          <a:cubicBezTo>
                            <a:pt x="122" y="286"/>
                            <a:pt x="132" y="290"/>
                            <a:pt x="138" y="287"/>
                          </a:cubicBezTo>
                          <a:cubicBezTo>
                            <a:pt x="147" y="284"/>
                            <a:pt x="153" y="273"/>
                            <a:pt x="159" y="266"/>
                          </a:cubicBezTo>
                          <a:cubicBezTo>
                            <a:pt x="166" y="259"/>
                            <a:pt x="172" y="252"/>
                            <a:pt x="181" y="249"/>
                          </a:cubicBezTo>
                          <a:cubicBezTo>
                            <a:pt x="185" y="248"/>
                            <a:pt x="191" y="248"/>
                            <a:pt x="193" y="245"/>
                          </a:cubicBezTo>
                          <a:cubicBezTo>
                            <a:pt x="196" y="242"/>
                            <a:pt x="195" y="237"/>
                            <a:pt x="197" y="233"/>
                          </a:cubicBezTo>
                          <a:cubicBezTo>
                            <a:pt x="200" y="225"/>
                            <a:pt x="207" y="223"/>
                            <a:pt x="215" y="220"/>
                          </a:cubicBezTo>
                          <a:cubicBezTo>
                            <a:pt x="222" y="217"/>
                            <a:pt x="232" y="218"/>
                            <a:pt x="241" y="217"/>
                          </a:cubicBezTo>
                          <a:cubicBezTo>
                            <a:pt x="239" y="212"/>
                            <a:pt x="238" y="207"/>
                            <a:pt x="237" y="203"/>
                          </a:cubicBezTo>
                          <a:cubicBezTo>
                            <a:pt x="237" y="198"/>
                            <a:pt x="240" y="196"/>
                            <a:pt x="244" y="195"/>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14" name="Freeform 583">
                      <a:extLst>
                        <a:ext uri="{FF2B5EF4-FFF2-40B4-BE49-F238E27FC236}">
                          <a16:creationId xmlns:a16="http://schemas.microsoft.com/office/drawing/2014/main" id="{78150775-79AB-4018-82CB-855411392A29}"/>
                        </a:ext>
                      </a:extLst>
                    </p:cNvPr>
                    <p:cNvSpPr>
                      <a:spLocks/>
                    </p:cNvSpPr>
                    <p:nvPr/>
                  </p:nvSpPr>
                  <p:spPr bwMode="auto">
                    <a:xfrm>
                      <a:off x="6951512" y="4610804"/>
                      <a:ext cx="1588" cy="3175"/>
                    </a:xfrm>
                    <a:custGeom>
                      <a:avLst/>
                      <a:gdLst>
                        <a:gd name="T0" fmla="*/ 0 w 1"/>
                        <a:gd name="T1" fmla="*/ 3 h 3"/>
                        <a:gd name="T2" fmla="*/ 0 w 1"/>
                        <a:gd name="T3" fmla="*/ 3 h 3"/>
                        <a:gd name="T4" fmla="*/ 0 w 1"/>
                        <a:gd name="T5" fmla="*/ 3 h 3"/>
                      </a:gdLst>
                      <a:ahLst/>
                      <a:cxnLst>
                        <a:cxn ang="0">
                          <a:pos x="T0" y="T1"/>
                        </a:cxn>
                        <a:cxn ang="0">
                          <a:pos x="T2" y="T3"/>
                        </a:cxn>
                        <a:cxn ang="0">
                          <a:pos x="T4" y="T5"/>
                        </a:cxn>
                      </a:cxnLst>
                      <a:rect l="0" t="0" r="r" b="b"/>
                      <a:pathLst>
                        <a:path w="1" h="3">
                          <a:moveTo>
                            <a:pt x="0" y="3"/>
                          </a:moveTo>
                          <a:cubicBezTo>
                            <a:pt x="0" y="3"/>
                            <a:pt x="0" y="3"/>
                            <a:pt x="0" y="3"/>
                          </a:cubicBezTo>
                          <a:cubicBezTo>
                            <a:pt x="1" y="0"/>
                            <a:pt x="0" y="1"/>
                            <a:pt x="0" y="3"/>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15" name="Freeform 584">
                      <a:extLst>
                        <a:ext uri="{FF2B5EF4-FFF2-40B4-BE49-F238E27FC236}">
                          <a16:creationId xmlns:a16="http://schemas.microsoft.com/office/drawing/2014/main" id="{585742E8-A3D8-4EC4-AE80-B8F6D0B1D818}"/>
                        </a:ext>
                      </a:extLst>
                    </p:cNvPr>
                    <p:cNvSpPr>
                      <a:spLocks/>
                    </p:cNvSpPr>
                    <p:nvPr/>
                  </p:nvSpPr>
                  <p:spPr bwMode="auto">
                    <a:xfrm>
                      <a:off x="6660999" y="4482215"/>
                      <a:ext cx="336551" cy="333379"/>
                    </a:xfrm>
                    <a:custGeom>
                      <a:avLst/>
                      <a:gdLst>
                        <a:gd name="T0" fmla="*/ 268 w 313"/>
                        <a:gd name="T1" fmla="*/ 102 h 313"/>
                        <a:gd name="T2" fmla="*/ 232 w 313"/>
                        <a:gd name="T3" fmla="*/ 72 h 313"/>
                        <a:gd name="T4" fmla="*/ 155 w 313"/>
                        <a:gd name="T5" fmla="*/ 18 h 313"/>
                        <a:gd name="T6" fmla="*/ 130 w 313"/>
                        <a:gd name="T7" fmla="*/ 4 h 313"/>
                        <a:gd name="T8" fmla="*/ 120 w 313"/>
                        <a:gd name="T9" fmla="*/ 13 h 313"/>
                        <a:gd name="T10" fmla="*/ 106 w 313"/>
                        <a:gd name="T11" fmla="*/ 25 h 313"/>
                        <a:gd name="T12" fmla="*/ 116 w 313"/>
                        <a:gd name="T13" fmla="*/ 32 h 313"/>
                        <a:gd name="T14" fmla="*/ 102 w 313"/>
                        <a:gd name="T15" fmla="*/ 44 h 313"/>
                        <a:gd name="T16" fmla="*/ 93 w 313"/>
                        <a:gd name="T17" fmla="*/ 57 h 313"/>
                        <a:gd name="T18" fmla="*/ 88 w 313"/>
                        <a:gd name="T19" fmla="*/ 53 h 313"/>
                        <a:gd name="T20" fmla="*/ 88 w 313"/>
                        <a:gd name="T21" fmla="*/ 42 h 313"/>
                        <a:gd name="T22" fmla="*/ 80 w 313"/>
                        <a:gd name="T23" fmla="*/ 38 h 313"/>
                        <a:gd name="T24" fmla="*/ 67 w 313"/>
                        <a:gd name="T25" fmla="*/ 44 h 313"/>
                        <a:gd name="T26" fmla="*/ 59 w 313"/>
                        <a:gd name="T27" fmla="*/ 47 h 313"/>
                        <a:gd name="T28" fmla="*/ 54 w 313"/>
                        <a:gd name="T29" fmla="*/ 22 h 313"/>
                        <a:gd name="T30" fmla="*/ 63 w 313"/>
                        <a:gd name="T31" fmla="*/ 3 h 313"/>
                        <a:gd name="T32" fmla="*/ 52 w 313"/>
                        <a:gd name="T33" fmla="*/ 1 h 313"/>
                        <a:gd name="T34" fmla="*/ 25 w 313"/>
                        <a:gd name="T35" fmla="*/ 2 h 313"/>
                        <a:gd name="T36" fmla="*/ 34 w 313"/>
                        <a:gd name="T37" fmla="*/ 35 h 313"/>
                        <a:gd name="T38" fmla="*/ 28 w 313"/>
                        <a:gd name="T39" fmla="*/ 54 h 313"/>
                        <a:gd name="T40" fmla="*/ 27 w 313"/>
                        <a:gd name="T41" fmla="*/ 72 h 313"/>
                        <a:gd name="T42" fmla="*/ 13 w 313"/>
                        <a:gd name="T43" fmla="*/ 92 h 313"/>
                        <a:gd name="T44" fmla="*/ 1 w 313"/>
                        <a:gd name="T45" fmla="*/ 102 h 313"/>
                        <a:gd name="T46" fmla="*/ 2 w 313"/>
                        <a:gd name="T47" fmla="*/ 112 h 313"/>
                        <a:gd name="T48" fmla="*/ 5 w 313"/>
                        <a:gd name="T49" fmla="*/ 125 h 313"/>
                        <a:gd name="T50" fmla="*/ 8 w 313"/>
                        <a:gd name="T51" fmla="*/ 151 h 313"/>
                        <a:gd name="T52" fmla="*/ 36 w 313"/>
                        <a:gd name="T53" fmla="*/ 192 h 313"/>
                        <a:gd name="T54" fmla="*/ 47 w 313"/>
                        <a:gd name="T55" fmla="*/ 219 h 313"/>
                        <a:gd name="T56" fmla="*/ 110 w 313"/>
                        <a:gd name="T57" fmla="*/ 246 h 313"/>
                        <a:gd name="T58" fmla="*/ 122 w 313"/>
                        <a:gd name="T59" fmla="*/ 249 h 313"/>
                        <a:gd name="T60" fmla="*/ 128 w 313"/>
                        <a:gd name="T61" fmla="*/ 246 h 313"/>
                        <a:gd name="T62" fmla="*/ 144 w 313"/>
                        <a:gd name="T63" fmla="*/ 264 h 313"/>
                        <a:gd name="T64" fmla="*/ 149 w 313"/>
                        <a:gd name="T65" fmla="*/ 296 h 313"/>
                        <a:gd name="T66" fmla="*/ 154 w 313"/>
                        <a:gd name="T67" fmla="*/ 306 h 313"/>
                        <a:gd name="T68" fmla="*/ 171 w 313"/>
                        <a:gd name="T69" fmla="*/ 307 h 313"/>
                        <a:gd name="T70" fmla="*/ 186 w 313"/>
                        <a:gd name="T71" fmla="*/ 306 h 313"/>
                        <a:gd name="T72" fmla="*/ 214 w 313"/>
                        <a:gd name="T73" fmla="*/ 306 h 313"/>
                        <a:gd name="T74" fmla="*/ 238 w 313"/>
                        <a:gd name="T75" fmla="*/ 299 h 313"/>
                        <a:gd name="T76" fmla="*/ 271 w 313"/>
                        <a:gd name="T77" fmla="*/ 295 h 313"/>
                        <a:gd name="T78" fmla="*/ 313 w 313"/>
                        <a:gd name="T79" fmla="*/ 273 h 313"/>
                        <a:gd name="T80" fmla="*/ 299 w 313"/>
                        <a:gd name="T81" fmla="*/ 265 h 313"/>
                        <a:gd name="T82" fmla="*/ 289 w 313"/>
                        <a:gd name="T83" fmla="*/ 253 h 313"/>
                        <a:gd name="T84" fmla="*/ 288 w 313"/>
                        <a:gd name="T85" fmla="*/ 240 h 313"/>
                        <a:gd name="T86" fmla="*/ 281 w 313"/>
                        <a:gd name="T87" fmla="*/ 222 h 313"/>
                        <a:gd name="T88" fmla="*/ 280 w 313"/>
                        <a:gd name="T89" fmla="*/ 208 h 313"/>
                        <a:gd name="T90" fmla="*/ 283 w 313"/>
                        <a:gd name="T91" fmla="*/ 181 h 313"/>
                        <a:gd name="T92" fmla="*/ 271 w 313"/>
                        <a:gd name="T93" fmla="*/ 161 h 313"/>
                        <a:gd name="T94" fmla="*/ 266 w 313"/>
                        <a:gd name="T95" fmla="*/ 144 h 313"/>
                        <a:gd name="T96" fmla="*/ 270 w 313"/>
                        <a:gd name="T97" fmla="*/ 124 h 313"/>
                        <a:gd name="T98" fmla="*/ 275 w 313"/>
                        <a:gd name="T99" fmla="*/ 11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3" h="313">
                          <a:moveTo>
                            <a:pt x="274" y="106"/>
                          </a:moveTo>
                          <a:cubicBezTo>
                            <a:pt x="273" y="105"/>
                            <a:pt x="270" y="103"/>
                            <a:pt x="268" y="102"/>
                          </a:cubicBezTo>
                          <a:cubicBezTo>
                            <a:pt x="260" y="97"/>
                            <a:pt x="253" y="91"/>
                            <a:pt x="245" y="86"/>
                          </a:cubicBezTo>
                          <a:cubicBezTo>
                            <a:pt x="240" y="82"/>
                            <a:pt x="233" y="78"/>
                            <a:pt x="232" y="72"/>
                          </a:cubicBezTo>
                          <a:cubicBezTo>
                            <a:pt x="231" y="66"/>
                            <a:pt x="232" y="64"/>
                            <a:pt x="228" y="61"/>
                          </a:cubicBezTo>
                          <a:cubicBezTo>
                            <a:pt x="205" y="45"/>
                            <a:pt x="179" y="32"/>
                            <a:pt x="155" y="18"/>
                          </a:cubicBezTo>
                          <a:cubicBezTo>
                            <a:pt x="149" y="15"/>
                            <a:pt x="143" y="12"/>
                            <a:pt x="137" y="8"/>
                          </a:cubicBezTo>
                          <a:cubicBezTo>
                            <a:pt x="135" y="7"/>
                            <a:pt x="132" y="6"/>
                            <a:pt x="130" y="4"/>
                          </a:cubicBezTo>
                          <a:cubicBezTo>
                            <a:pt x="128" y="3"/>
                            <a:pt x="125" y="0"/>
                            <a:pt x="124" y="4"/>
                          </a:cubicBezTo>
                          <a:cubicBezTo>
                            <a:pt x="123" y="8"/>
                            <a:pt x="126" y="11"/>
                            <a:pt x="120" y="13"/>
                          </a:cubicBezTo>
                          <a:cubicBezTo>
                            <a:pt x="116" y="14"/>
                            <a:pt x="113" y="14"/>
                            <a:pt x="113" y="19"/>
                          </a:cubicBezTo>
                          <a:cubicBezTo>
                            <a:pt x="112" y="25"/>
                            <a:pt x="111" y="24"/>
                            <a:pt x="106" y="25"/>
                          </a:cubicBezTo>
                          <a:cubicBezTo>
                            <a:pt x="103" y="26"/>
                            <a:pt x="98" y="30"/>
                            <a:pt x="102" y="32"/>
                          </a:cubicBezTo>
                          <a:cubicBezTo>
                            <a:pt x="106" y="35"/>
                            <a:pt x="112" y="31"/>
                            <a:pt x="116" y="32"/>
                          </a:cubicBezTo>
                          <a:cubicBezTo>
                            <a:pt x="119" y="33"/>
                            <a:pt x="117" y="38"/>
                            <a:pt x="115" y="41"/>
                          </a:cubicBezTo>
                          <a:cubicBezTo>
                            <a:pt x="111" y="46"/>
                            <a:pt x="108" y="45"/>
                            <a:pt x="102" y="44"/>
                          </a:cubicBezTo>
                          <a:cubicBezTo>
                            <a:pt x="97" y="43"/>
                            <a:pt x="96" y="46"/>
                            <a:pt x="95" y="51"/>
                          </a:cubicBezTo>
                          <a:cubicBezTo>
                            <a:pt x="94" y="52"/>
                            <a:pt x="95" y="55"/>
                            <a:pt x="93" y="57"/>
                          </a:cubicBezTo>
                          <a:cubicBezTo>
                            <a:pt x="92" y="57"/>
                            <a:pt x="89" y="57"/>
                            <a:pt x="88" y="56"/>
                          </a:cubicBezTo>
                          <a:cubicBezTo>
                            <a:pt x="86" y="55"/>
                            <a:pt x="87" y="55"/>
                            <a:pt x="88" y="53"/>
                          </a:cubicBezTo>
                          <a:cubicBezTo>
                            <a:pt x="89" y="51"/>
                            <a:pt x="90" y="50"/>
                            <a:pt x="90" y="47"/>
                          </a:cubicBezTo>
                          <a:cubicBezTo>
                            <a:pt x="90" y="45"/>
                            <a:pt x="90" y="43"/>
                            <a:pt x="88" y="42"/>
                          </a:cubicBezTo>
                          <a:cubicBezTo>
                            <a:pt x="86" y="41"/>
                            <a:pt x="85" y="43"/>
                            <a:pt x="83" y="42"/>
                          </a:cubicBezTo>
                          <a:cubicBezTo>
                            <a:pt x="81" y="41"/>
                            <a:pt x="81" y="39"/>
                            <a:pt x="80" y="38"/>
                          </a:cubicBezTo>
                          <a:cubicBezTo>
                            <a:pt x="79" y="36"/>
                            <a:pt x="77" y="35"/>
                            <a:pt x="75" y="35"/>
                          </a:cubicBezTo>
                          <a:cubicBezTo>
                            <a:pt x="69" y="34"/>
                            <a:pt x="67" y="39"/>
                            <a:pt x="67" y="44"/>
                          </a:cubicBezTo>
                          <a:cubicBezTo>
                            <a:pt x="67" y="46"/>
                            <a:pt x="67" y="47"/>
                            <a:pt x="65" y="48"/>
                          </a:cubicBezTo>
                          <a:cubicBezTo>
                            <a:pt x="64" y="49"/>
                            <a:pt x="60" y="48"/>
                            <a:pt x="59" y="47"/>
                          </a:cubicBezTo>
                          <a:cubicBezTo>
                            <a:pt x="56" y="45"/>
                            <a:pt x="58" y="37"/>
                            <a:pt x="57" y="34"/>
                          </a:cubicBezTo>
                          <a:cubicBezTo>
                            <a:pt x="57" y="30"/>
                            <a:pt x="55" y="26"/>
                            <a:pt x="54" y="22"/>
                          </a:cubicBezTo>
                          <a:cubicBezTo>
                            <a:pt x="54" y="16"/>
                            <a:pt x="56" y="14"/>
                            <a:pt x="60" y="10"/>
                          </a:cubicBezTo>
                          <a:cubicBezTo>
                            <a:pt x="61" y="8"/>
                            <a:pt x="64" y="5"/>
                            <a:pt x="63" y="3"/>
                          </a:cubicBezTo>
                          <a:cubicBezTo>
                            <a:pt x="62" y="0"/>
                            <a:pt x="62" y="1"/>
                            <a:pt x="59" y="1"/>
                          </a:cubicBezTo>
                          <a:cubicBezTo>
                            <a:pt x="57" y="1"/>
                            <a:pt x="54" y="1"/>
                            <a:pt x="52" y="1"/>
                          </a:cubicBezTo>
                          <a:cubicBezTo>
                            <a:pt x="46" y="1"/>
                            <a:pt x="41" y="1"/>
                            <a:pt x="35" y="1"/>
                          </a:cubicBezTo>
                          <a:cubicBezTo>
                            <a:pt x="31" y="1"/>
                            <a:pt x="28" y="0"/>
                            <a:pt x="25" y="2"/>
                          </a:cubicBezTo>
                          <a:cubicBezTo>
                            <a:pt x="30" y="8"/>
                            <a:pt x="35" y="14"/>
                            <a:pt x="35" y="22"/>
                          </a:cubicBezTo>
                          <a:cubicBezTo>
                            <a:pt x="35" y="26"/>
                            <a:pt x="35" y="31"/>
                            <a:pt x="34" y="35"/>
                          </a:cubicBezTo>
                          <a:cubicBezTo>
                            <a:pt x="33" y="39"/>
                            <a:pt x="30" y="40"/>
                            <a:pt x="28" y="44"/>
                          </a:cubicBezTo>
                          <a:cubicBezTo>
                            <a:pt x="26" y="47"/>
                            <a:pt x="24" y="51"/>
                            <a:pt x="28" y="54"/>
                          </a:cubicBezTo>
                          <a:cubicBezTo>
                            <a:pt x="31" y="56"/>
                            <a:pt x="37" y="57"/>
                            <a:pt x="36" y="62"/>
                          </a:cubicBezTo>
                          <a:cubicBezTo>
                            <a:pt x="35" y="66"/>
                            <a:pt x="30" y="69"/>
                            <a:pt x="27" y="72"/>
                          </a:cubicBezTo>
                          <a:cubicBezTo>
                            <a:pt x="24" y="74"/>
                            <a:pt x="22" y="78"/>
                            <a:pt x="20" y="81"/>
                          </a:cubicBezTo>
                          <a:cubicBezTo>
                            <a:pt x="18" y="85"/>
                            <a:pt x="16" y="89"/>
                            <a:pt x="13" y="92"/>
                          </a:cubicBezTo>
                          <a:cubicBezTo>
                            <a:pt x="9" y="94"/>
                            <a:pt x="5" y="96"/>
                            <a:pt x="2" y="99"/>
                          </a:cubicBezTo>
                          <a:cubicBezTo>
                            <a:pt x="0" y="101"/>
                            <a:pt x="1" y="98"/>
                            <a:pt x="1" y="102"/>
                          </a:cubicBezTo>
                          <a:cubicBezTo>
                            <a:pt x="1" y="103"/>
                            <a:pt x="1" y="105"/>
                            <a:pt x="1" y="106"/>
                          </a:cubicBezTo>
                          <a:cubicBezTo>
                            <a:pt x="1" y="108"/>
                            <a:pt x="1" y="110"/>
                            <a:pt x="2" y="112"/>
                          </a:cubicBezTo>
                          <a:cubicBezTo>
                            <a:pt x="2" y="114"/>
                            <a:pt x="4" y="116"/>
                            <a:pt x="4" y="118"/>
                          </a:cubicBezTo>
                          <a:cubicBezTo>
                            <a:pt x="5" y="121"/>
                            <a:pt x="5" y="123"/>
                            <a:pt x="5" y="125"/>
                          </a:cubicBezTo>
                          <a:cubicBezTo>
                            <a:pt x="5" y="129"/>
                            <a:pt x="6" y="133"/>
                            <a:pt x="7" y="137"/>
                          </a:cubicBezTo>
                          <a:cubicBezTo>
                            <a:pt x="8" y="142"/>
                            <a:pt x="6" y="147"/>
                            <a:pt x="8" y="151"/>
                          </a:cubicBezTo>
                          <a:cubicBezTo>
                            <a:pt x="10" y="160"/>
                            <a:pt x="19" y="161"/>
                            <a:pt x="24" y="167"/>
                          </a:cubicBezTo>
                          <a:cubicBezTo>
                            <a:pt x="30" y="175"/>
                            <a:pt x="32" y="183"/>
                            <a:pt x="36" y="192"/>
                          </a:cubicBezTo>
                          <a:cubicBezTo>
                            <a:pt x="38" y="196"/>
                            <a:pt x="40" y="201"/>
                            <a:pt x="43" y="206"/>
                          </a:cubicBezTo>
                          <a:cubicBezTo>
                            <a:pt x="44" y="209"/>
                            <a:pt x="49" y="216"/>
                            <a:pt x="47" y="219"/>
                          </a:cubicBezTo>
                          <a:cubicBezTo>
                            <a:pt x="58" y="223"/>
                            <a:pt x="67" y="230"/>
                            <a:pt x="78" y="235"/>
                          </a:cubicBezTo>
                          <a:cubicBezTo>
                            <a:pt x="88" y="239"/>
                            <a:pt x="98" y="243"/>
                            <a:pt x="110" y="246"/>
                          </a:cubicBezTo>
                          <a:cubicBezTo>
                            <a:pt x="112" y="247"/>
                            <a:pt x="115" y="248"/>
                            <a:pt x="118" y="248"/>
                          </a:cubicBezTo>
                          <a:cubicBezTo>
                            <a:pt x="119" y="248"/>
                            <a:pt x="121" y="249"/>
                            <a:pt x="122" y="249"/>
                          </a:cubicBezTo>
                          <a:cubicBezTo>
                            <a:pt x="125" y="249"/>
                            <a:pt x="123" y="249"/>
                            <a:pt x="125" y="247"/>
                          </a:cubicBezTo>
                          <a:cubicBezTo>
                            <a:pt x="126" y="246"/>
                            <a:pt x="125" y="245"/>
                            <a:pt x="128" y="246"/>
                          </a:cubicBezTo>
                          <a:cubicBezTo>
                            <a:pt x="130" y="247"/>
                            <a:pt x="133" y="251"/>
                            <a:pt x="134" y="253"/>
                          </a:cubicBezTo>
                          <a:cubicBezTo>
                            <a:pt x="137" y="256"/>
                            <a:pt x="142" y="260"/>
                            <a:pt x="144" y="264"/>
                          </a:cubicBezTo>
                          <a:cubicBezTo>
                            <a:pt x="146" y="269"/>
                            <a:pt x="144" y="275"/>
                            <a:pt x="144" y="280"/>
                          </a:cubicBezTo>
                          <a:cubicBezTo>
                            <a:pt x="144" y="286"/>
                            <a:pt x="145" y="291"/>
                            <a:pt x="149" y="296"/>
                          </a:cubicBezTo>
                          <a:cubicBezTo>
                            <a:pt x="151" y="298"/>
                            <a:pt x="153" y="300"/>
                            <a:pt x="154" y="303"/>
                          </a:cubicBezTo>
                          <a:cubicBezTo>
                            <a:pt x="154" y="303"/>
                            <a:pt x="154" y="305"/>
                            <a:pt x="154" y="306"/>
                          </a:cubicBezTo>
                          <a:cubicBezTo>
                            <a:pt x="155" y="307"/>
                            <a:pt x="157" y="307"/>
                            <a:pt x="159" y="307"/>
                          </a:cubicBezTo>
                          <a:cubicBezTo>
                            <a:pt x="162" y="307"/>
                            <a:pt x="167" y="308"/>
                            <a:pt x="171" y="307"/>
                          </a:cubicBezTo>
                          <a:cubicBezTo>
                            <a:pt x="173" y="306"/>
                            <a:pt x="175" y="304"/>
                            <a:pt x="177" y="303"/>
                          </a:cubicBezTo>
                          <a:cubicBezTo>
                            <a:pt x="181" y="302"/>
                            <a:pt x="184" y="304"/>
                            <a:pt x="186" y="306"/>
                          </a:cubicBezTo>
                          <a:cubicBezTo>
                            <a:pt x="193" y="309"/>
                            <a:pt x="198" y="313"/>
                            <a:pt x="206" y="309"/>
                          </a:cubicBezTo>
                          <a:cubicBezTo>
                            <a:pt x="208" y="308"/>
                            <a:pt x="211" y="306"/>
                            <a:pt x="214" y="306"/>
                          </a:cubicBezTo>
                          <a:cubicBezTo>
                            <a:pt x="217" y="307"/>
                            <a:pt x="219" y="309"/>
                            <a:pt x="222" y="310"/>
                          </a:cubicBezTo>
                          <a:cubicBezTo>
                            <a:pt x="229" y="312"/>
                            <a:pt x="233" y="303"/>
                            <a:pt x="238" y="299"/>
                          </a:cubicBezTo>
                          <a:cubicBezTo>
                            <a:pt x="244" y="295"/>
                            <a:pt x="247" y="298"/>
                            <a:pt x="253" y="301"/>
                          </a:cubicBezTo>
                          <a:cubicBezTo>
                            <a:pt x="261" y="303"/>
                            <a:pt x="264" y="296"/>
                            <a:pt x="271" y="295"/>
                          </a:cubicBezTo>
                          <a:cubicBezTo>
                            <a:pt x="276" y="295"/>
                            <a:pt x="279" y="294"/>
                            <a:pt x="283" y="292"/>
                          </a:cubicBezTo>
                          <a:cubicBezTo>
                            <a:pt x="293" y="286"/>
                            <a:pt x="303" y="280"/>
                            <a:pt x="313" y="273"/>
                          </a:cubicBezTo>
                          <a:cubicBezTo>
                            <a:pt x="310" y="271"/>
                            <a:pt x="307" y="271"/>
                            <a:pt x="304" y="270"/>
                          </a:cubicBezTo>
                          <a:cubicBezTo>
                            <a:pt x="300" y="269"/>
                            <a:pt x="301" y="268"/>
                            <a:pt x="299" y="265"/>
                          </a:cubicBezTo>
                          <a:cubicBezTo>
                            <a:pt x="298" y="263"/>
                            <a:pt x="295" y="264"/>
                            <a:pt x="293" y="262"/>
                          </a:cubicBezTo>
                          <a:cubicBezTo>
                            <a:pt x="290" y="260"/>
                            <a:pt x="290" y="256"/>
                            <a:pt x="289" y="253"/>
                          </a:cubicBezTo>
                          <a:cubicBezTo>
                            <a:pt x="288" y="251"/>
                            <a:pt x="287" y="249"/>
                            <a:pt x="287" y="246"/>
                          </a:cubicBezTo>
                          <a:cubicBezTo>
                            <a:pt x="287" y="244"/>
                            <a:pt x="288" y="242"/>
                            <a:pt x="288" y="240"/>
                          </a:cubicBezTo>
                          <a:cubicBezTo>
                            <a:pt x="288" y="237"/>
                            <a:pt x="286" y="235"/>
                            <a:pt x="284" y="232"/>
                          </a:cubicBezTo>
                          <a:cubicBezTo>
                            <a:pt x="283" y="229"/>
                            <a:pt x="282" y="225"/>
                            <a:pt x="281" y="222"/>
                          </a:cubicBezTo>
                          <a:cubicBezTo>
                            <a:pt x="281" y="219"/>
                            <a:pt x="281" y="217"/>
                            <a:pt x="280" y="214"/>
                          </a:cubicBezTo>
                          <a:cubicBezTo>
                            <a:pt x="279" y="212"/>
                            <a:pt x="279" y="210"/>
                            <a:pt x="280" y="208"/>
                          </a:cubicBezTo>
                          <a:cubicBezTo>
                            <a:pt x="283" y="201"/>
                            <a:pt x="283" y="195"/>
                            <a:pt x="281" y="188"/>
                          </a:cubicBezTo>
                          <a:cubicBezTo>
                            <a:pt x="281" y="185"/>
                            <a:pt x="281" y="184"/>
                            <a:pt x="283" y="181"/>
                          </a:cubicBezTo>
                          <a:cubicBezTo>
                            <a:pt x="284" y="178"/>
                            <a:pt x="284" y="177"/>
                            <a:pt x="283" y="174"/>
                          </a:cubicBezTo>
                          <a:cubicBezTo>
                            <a:pt x="281" y="169"/>
                            <a:pt x="276" y="164"/>
                            <a:pt x="271" y="161"/>
                          </a:cubicBezTo>
                          <a:cubicBezTo>
                            <a:pt x="268" y="159"/>
                            <a:pt x="267" y="158"/>
                            <a:pt x="267" y="155"/>
                          </a:cubicBezTo>
                          <a:cubicBezTo>
                            <a:pt x="266" y="151"/>
                            <a:pt x="266" y="148"/>
                            <a:pt x="266" y="144"/>
                          </a:cubicBezTo>
                          <a:cubicBezTo>
                            <a:pt x="267" y="137"/>
                            <a:pt x="267" y="129"/>
                            <a:pt x="271" y="123"/>
                          </a:cubicBezTo>
                          <a:cubicBezTo>
                            <a:pt x="270" y="123"/>
                            <a:pt x="270" y="124"/>
                            <a:pt x="270" y="124"/>
                          </a:cubicBezTo>
                          <a:cubicBezTo>
                            <a:pt x="270" y="124"/>
                            <a:pt x="270" y="123"/>
                            <a:pt x="271" y="123"/>
                          </a:cubicBezTo>
                          <a:cubicBezTo>
                            <a:pt x="273" y="118"/>
                            <a:pt x="274" y="115"/>
                            <a:pt x="275" y="110"/>
                          </a:cubicBezTo>
                          <a:cubicBezTo>
                            <a:pt x="275" y="108"/>
                            <a:pt x="275" y="107"/>
                            <a:pt x="274" y="106"/>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16" name="Rectangle 586">
                      <a:extLst>
                        <a:ext uri="{FF2B5EF4-FFF2-40B4-BE49-F238E27FC236}">
                          <a16:creationId xmlns:a16="http://schemas.microsoft.com/office/drawing/2014/main" id="{F2170882-BC0C-4689-A5BD-B10F98EBD7A0}"/>
                        </a:ext>
                      </a:extLst>
                    </p:cNvPr>
                    <p:cNvSpPr>
                      <a:spLocks noChangeArrowheads="1"/>
                    </p:cNvSpPr>
                    <p:nvPr/>
                  </p:nvSpPr>
                  <p:spPr bwMode="auto">
                    <a:xfrm>
                      <a:off x="7067399" y="4085335"/>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17" name="Freeform 587">
                      <a:extLst>
                        <a:ext uri="{FF2B5EF4-FFF2-40B4-BE49-F238E27FC236}">
                          <a16:creationId xmlns:a16="http://schemas.microsoft.com/office/drawing/2014/main" id="{68458268-09F9-4DF8-A747-E6A1361C9C8F}"/>
                        </a:ext>
                      </a:extLst>
                    </p:cNvPr>
                    <p:cNvSpPr>
                      <a:spLocks/>
                    </p:cNvSpPr>
                    <p:nvPr/>
                  </p:nvSpPr>
                  <p:spPr bwMode="auto">
                    <a:xfrm>
                      <a:off x="6656236" y="4321875"/>
                      <a:ext cx="168275" cy="171452"/>
                    </a:xfrm>
                    <a:custGeom>
                      <a:avLst/>
                      <a:gdLst>
                        <a:gd name="T0" fmla="*/ 120 w 155"/>
                        <a:gd name="T1" fmla="*/ 8 h 161"/>
                        <a:gd name="T2" fmla="*/ 104 w 155"/>
                        <a:gd name="T3" fmla="*/ 11 h 161"/>
                        <a:gd name="T4" fmla="*/ 87 w 155"/>
                        <a:gd name="T5" fmla="*/ 12 h 161"/>
                        <a:gd name="T6" fmla="*/ 72 w 155"/>
                        <a:gd name="T7" fmla="*/ 18 h 161"/>
                        <a:gd name="T8" fmla="*/ 67 w 155"/>
                        <a:gd name="T9" fmla="*/ 14 h 161"/>
                        <a:gd name="T10" fmla="*/ 60 w 155"/>
                        <a:gd name="T11" fmla="*/ 14 h 161"/>
                        <a:gd name="T12" fmla="*/ 54 w 155"/>
                        <a:gd name="T13" fmla="*/ 16 h 161"/>
                        <a:gd name="T14" fmla="*/ 45 w 155"/>
                        <a:gd name="T15" fmla="*/ 12 h 161"/>
                        <a:gd name="T16" fmla="*/ 40 w 155"/>
                        <a:gd name="T17" fmla="*/ 17 h 161"/>
                        <a:gd name="T18" fmla="*/ 38 w 155"/>
                        <a:gd name="T19" fmla="*/ 23 h 161"/>
                        <a:gd name="T20" fmla="*/ 36 w 155"/>
                        <a:gd name="T21" fmla="*/ 39 h 161"/>
                        <a:gd name="T22" fmla="*/ 36 w 155"/>
                        <a:gd name="T23" fmla="*/ 45 h 161"/>
                        <a:gd name="T24" fmla="*/ 43 w 155"/>
                        <a:gd name="T25" fmla="*/ 49 h 161"/>
                        <a:gd name="T26" fmla="*/ 49 w 155"/>
                        <a:gd name="T27" fmla="*/ 60 h 161"/>
                        <a:gd name="T28" fmla="*/ 24 w 155"/>
                        <a:gd name="T29" fmla="*/ 87 h 161"/>
                        <a:gd name="T30" fmla="*/ 13 w 155"/>
                        <a:gd name="T31" fmla="*/ 99 h 161"/>
                        <a:gd name="T32" fmla="*/ 7 w 155"/>
                        <a:gd name="T33" fmla="*/ 117 h 161"/>
                        <a:gd name="T34" fmla="*/ 1 w 155"/>
                        <a:gd name="T35" fmla="*/ 153 h 161"/>
                        <a:gd name="T36" fmla="*/ 1 w 155"/>
                        <a:gd name="T37" fmla="*/ 155 h 161"/>
                        <a:gd name="T38" fmla="*/ 2 w 155"/>
                        <a:gd name="T39" fmla="*/ 157 h 161"/>
                        <a:gd name="T40" fmla="*/ 7 w 155"/>
                        <a:gd name="T41" fmla="*/ 158 h 161"/>
                        <a:gd name="T42" fmla="*/ 13 w 155"/>
                        <a:gd name="T43" fmla="*/ 160 h 161"/>
                        <a:gd name="T44" fmla="*/ 29 w 155"/>
                        <a:gd name="T45" fmla="*/ 148 h 161"/>
                        <a:gd name="T46" fmla="*/ 41 w 155"/>
                        <a:gd name="T47" fmla="*/ 148 h 161"/>
                        <a:gd name="T48" fmla="*/ 64 w 155"/>
                        <a:gd name="T49" fmla="*/ 148 h 161"/>
                        <a:gd name="T50" fmla="*/ 70 w 155"/>
                        <a:gd name="T51" fmla="*/ 130 h 161"/>
                        <a:gd name="T52" fmla="*/ 71 w 155"/>
                        <a:gd name="T53" fmla="*/ 121 h 161"/>
                        <a:gd name="T54" fmla="*/ 80 w 155"/>
                        <a:gd name="T55" fmla="*/ 120 h 161"/>
                        <a:gd name="T56" fmla="*/ 88 w 155"/>
                        <a:gd name="T57" fmla="*/ 114 h 161"/>
                        <a:gd name="T58" fmla="*/ 96 w 155"/>
                        <a:gd name="T59" fmla="*/ 117 h 161"/>
                        <a:gd name="T60" fmla="*/ 111 w 155"/>
                        <a:gd name="T61" fmla="*/ 110 h 161"/>
                        <a:gd name="T62" fmla="*/ 119 w 155"/>
                        <a:gd name="T63" fmla="*/ 115 h 161"/>
                        <a:gd name="T64" fmla="*/ 129 w 155"/>
                        <a:gd name="T65" fmla="*/ 111 h 161"/>
                        <a:gd name="T66" fmla="*/ 144 w 155"/>
                        <a:gd name="T67" fmla="*/ 85 h 161"/>
                        <a:gd name="T68" fmla="*/ 155 w 155"/>
                        <a:gd name="T69" fmla="*/ 61 h 161"/>
                        <a:gd name="T70" fmla="*/ 154 w 155"/>
                        <a:gd name="T71" fmla="*/ 49 h 161"/>
                        <a:gd name="T72" fmla="*/ 148 w 155"/>
                        <a:gd name="T73" fmla="*/ 38 h 161"/>
                        <a:gd name="T74" fmla="*/ 142 w 155"/>
                        <a:gd name="T75" fmla="*/ 28 h 161"/>
                        <a:gd name="T76" fmla="*/ 142 w 155"/>
                        <a:gd name="T77" fmla="*/ 18 h 161"/>
                        <a:gd name="T78" fmla="*/ 138 w 155"/>
                        <a:gd name="T79" fmla="*/ 14 h 161"/>
                        <a:gd name="T80" fmla="*/ 130 w 155"/>
                        <a:gd name="T81" fmla="*/ 5 h 161"/>
                        <a:gd name="T82" fmla="*/ 130 w 155"/>
                        <a:gd name="T83" fmla="*/ 6 h 161"/>
                        <a:gd name="T84" fmla="*/ 130 w 155"/>
                        <a:gd name="T85" fmla="*/ 5 h 161"/>
                        <a:gd name="T86" fmla="*/ 127 w 155"/>
                        <a:gd name="T87" fmla="*/ 0 h 161"/>
                        <a:gd name="T88" fmla="*/ 120 w 155"/>
                        <a:gd name="T89"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 h="161">
                          <a:moveTo>
                            <a:pt x="120" y="8"/>
                          </a:moveTo>
                          <a:cubicBezTo>
                            <a:pt x="115" y="13"/>
                            <a:pt x="110" y="12"/>
                            <a:pt x="104" y="11"/>
                          </a:cubicBezTo>
                          <a:cubicBezTo>
                            <a:pt x="98" y="9"/>
                            <a:pt x="93" y="9"/>
                            <a:pt x="87" y="12"/>
                          </a:cubicBezTo>
                          <a:cubicBezTo>
                            <a:pt x="82" y="13"/>
                            <a:pt x="77" y="19"/>
                            <a:pt x="72" y="18"/>
                          </a:cubicBezTo>
                          <a:cubicBezTo>
                            <a:pt x="69" y="18"/>
                            <a:pt x="68" y="16"/>
                            <a:pt x="67" y="14"/>
                          </a:cubicBezTo>
                          <a:cubicBezTo>
                            <a:pt x="64" y="11"/>
                            <a:pt x="63" y="12"/>
                            <a:pt x="60" y="14"/>
                          </a:cubicBezTo>
                          <a:cubicBezTo>
                            <a:pt x="58" y="16"/>
                            <a:pt x="56" y="17"/>
                            <a:pt x="54" y="16"/>
                          </a:cubicBezTo>
                          <a:cubicBezTo>
                            <a:pt x="51" y="16"/>
                            <a:pt x="48" y="12"/>
                            <a:pt x="45" y="12"/>
                          </a:cubicBezTo>
                          <a:cubicBezTo>
                            <a:pt x="43" y="13"/>
                            <a:pt x="40" y="16"/>
                            <a:pt x="40" y="17"/>
                          </a:cubicBezTo>
                          <a:cubicBezTo>
                            <a:pt x="38" y="19"/>
                            <a:pt x="39" y="20"/>
                            <a:pt x="38" y="23"/>
                          </a:cubicBezTo>
                          <a:cubicBezTo>
                            <a:pt x="36" y="28"/>
                            <a:pt x="36" y="33"/>
                            <a:pt x="36" y="39"/>
                          </a:cubicBezTo>
                          <a:cubicBezTo>
                            <a:pt x="36" y="41"/>
                            <a:pt x="35" y="44"/>
                            <a:pt x="36" y="45"/>
                          </a:cubicBezTo>
                          <a:cubicBezTo>
                            <a:pt x="37" y="47"/>
                            <a:pt x="41" y="48"/>
                            <a:pt x="43" y="49"/>
                          </a:cubicBezTo>
                          <a:cubicBezTo>
                            <a:pt x="47" y="52"/>
                            <a:pt x="53" y="55"/>
                            <a:pt x="49" y="60"/>
                          </a:cubicBezTo>
                          <a:cubicBezTo>
                            <a:pt x="43" y="70"/>
                            <a:pt x="32" y="79"/>
                            <a:pt x="24" y="87"/>
                          </a:cubicBezTo>
                          <a:cubicBezTo>
                            <a:pt x="20" y="91"/>
                            <a:pt x="15" y="94"/>
                            <a:pt x="13" y="99"/>
                          </a:cubicBezTo>
                          <a:cubicBezTo>
                            <a:pt x="10" y="105"/>
                            <a:pt x="8" y="111"/>
                            <a:pt x="7" y="117"/>
                          </a:cubicBezTo>
                          <a:cubicBezTo>
                            <a:pt x="4" y="128"/>
                            <a:pt x="1" y="141"/>
                            <a:pt x="1" y="153"/>
                          </a:cubicBezTo>
                          <a:cubicBezTo>
                            <a:pt x="1" y="154"/>
                            <a:pt x="1" y="155"/>
                            <a:pt x="1" y="155"/>
                          </a:cubicBezTo>
                          <a:cubicBezTo>
                            <a:pt x="0" y="157"/>
                            <a:pt x="1" y="158"/>
                            <a:pt x="2" y="157"/>
                          </a:cubicBezTo>
                          <a:cubicBezTo>
                            <a:pt x="3" y="158"/>
                            <a:pt x="6" y="158"/>
                            <a:pt x="7" y="158"/>
                          </a:cubicBezTo>
                          <a:cubicBezTo>
                            <a:pt x="9" y="159"/>
                            <a:pt x="11" y="161"/>
                            <a:pt x="13" y="160"/>
                          </a:cubicBezTo>
                          <a:cubicBezTo>
                            <a:pt x="20" y="157"/>
                            <a:pt x="22" y="150"/>
                            <a:pt x="29" y="148"/>
                          </a:cubicBezTo>
                          <a:cubicBezTo>
                            <a:pt x="33" y="148"/>
                            <a:pt x="37" y="148"/>
                            <a:pt x="41" y="148"/>
                          </a:cubicBezTo>
                          <a:cubicBezTo>
                            <a:pt x="49" y="148"/>
                            <a:pt x="56" y="148"/>
                            <a:pt x="64" y="148"/>
                          </a:cubicBezTo>
                          <a:cubicBezTo>
                            <a:pt x="61" y="140"/>
                            <a:pt x="68" y="138"/>
                            <a:pt x="70" y="130"/>
                          </a:cubicBezTo>
                          <a:cubicBezTo>
                            <a:pt x="71" y="127"/>
                            <a:pt x="69" y="124"/>
                            <a:pt x="71" y="121"/>
                          </a:cubicBezTo>
                          <a:cubicBezTo>
                            <a:pt x="73" y="118"/>
                            <a:pt x="76" y="121"/>
                            <a:pt x="80" y="120"/>
                          </a:cubicBezTo>
                          <a:cubicBezTo>
                            <a:pt x="83" y="119"/>
                            <a:pt x="85" y="115"/>
                            <a:pt x="88" y="114"/>
                          </a:cubicBezTo>
                          <a:cubicBezTo>
                            <a:pt x="92" y="112"/>
                            <a:pt x="92" y="115"/>
                            <a:pt x="96" y="117"/>
                          </a:cubicBezTo>
                          <a:cubicBezTo>
                            <a:pt x="104" y="120"/>
                            <a:pt x="102" y="102"/>
                            <a:pt x="111" y="110"/>
                          </a:cubicBezTo>
                          <a:cubicBezTo>
                            <a:pt x="114" y="112"/>
                            <a:pt x="116" y="115"/>
                            <a:pt x="119" y="115"/>
                          </a:cubicBezTo>
                          <a:cubicBezTo>
                            <a:pt x="124" y="117"/>
                            <a:pt x="127" y="115"/>
                            <a:pt x="129" y="111"/>
                          </a:cubicBezTo>
                          <a:cubicBezTo>
                            <a:pt x="133" y="101"/>
                            <a:pt x="138" y="93"/>
                            <a:pt x="144" y="85"/>
                          </a:cubicBezTo>
                          <a:cubicBezTo>
                            <a:pt x="149" y="78"/>
                            <a:pt x="155" y="69"/>
                            <a:pt x="155" y="61"/>
                          </a:cubicBezTo>
                          <a:cubicBezTo>
                            <a:pt x="155" y="57"/>
                            <a:pt x="154" y="53"/>
                            <a:pt x="154" y="49"/>
                          </a:cubicBezTo>
                          <a:cubicBezTo>
                            <a:pt x="153" y="45"/>
                            <a:pt x="150" y="42"/>
                            <a:pt x="148" y="38"/>
                          </a:cubicBezTo>
                          <a:cubicBezTo>
                            <a:pt x="146" y="35"/>
                            <a:pt x="143" y="32"/>
                            <a:pt x="142" y="28"/>
                          </a:cubicBezTo>
                          <a:cubicBezTo>
                            <a:pt x="142" y="25"/>
                            <a:pt x="143" y="22"/>
                            <a:pt x="142" y="18"/>
                          </a:cubicBezTo>
                          <a:cubicBezTo>
                            <a:pt x="141" y="16"/>
                            <a:pt x="140" y="15"/>
                            <a:pt x="138" y="14"/>
                          </a:cubicBezTo>
                          <a:cubicBezTo>
                            <a:pt x="134" y="12"/>
                            <a:pt x="132" y="9"/>
                            <a:pt x="130" y="5"/>
                          </a:cubicBezTo>
                          <a:cubicBezTo>
                            <a:pt x="130" y="6"/>
                            <a:pt x="130" y="6"/>
                            <a:pt x="130" y="6"/>
                          </a:cubicBezTo>
                          <a:cubicBezTo>
                            <a:pt x="130" y="6"/>
                            <a:pt x="130" y="6"/>
                            <a:pt x="130" y="5"/>
                          </a:cubicBezTo>
                          <a:cubicBezTo>
                            <a:pt x="129" y="3"/>
                            <a:pt x="128" y="2"/>
                            <a:pt x="127" y="0"/>
                          </a:cubicBezTo>
                          <a:cubicBezTo>
                            <a:pt x="125" y="3"/>
                            <a:pt x="123" y="6"/>
                            <a:pt x="120" y="8"/>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18" name="Rectangle 588">
                      <a:extLst>
                        <a:ext uri="{FF2B5EF4-FFF2-40B4-BE49-F238E27FC236}">
                          <a16:creationId xmlns:a16="http://schemas.microsoft.com/office/drawing/2014/main" id="{6CB72082-722F-45C3-9387-15AB539A79A4}"/>
                        </a:ext>
                      </a:extLst>
                    </p:cNvPr>
                    <p:cNvSpPr>
                      <a:spLocks noChangeArrowheads="1"/>
                    </p:cNvSpPr>
                    <p:nvPr/>
                  </p:nvSpPr>
                  <p:spPr bwMode="auto">
                    <a:xfrm>
                      <a:off x="6797524" y="4326638"/>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19" name="Freeform 589">
                      <a:extLst>
                        <a:ext uri="{FF2B5EF4-FFF2-40B4-BE49-F238E27FC236}">
                          <a16:creationId xmlns:a16="http://schemas.microsoft.com/office/drawing/2014/main" id="{908B5BC9-9B82-462B-87DA-CEE35BF2EAC7}"/>
                        </a:ext>
                      </a:extLst>
                    </p:cNvPr>
                    <p:cNvSpPr>
                      <a:spLocks/>
                    </p:cNvSpPr>
                    <p:nvPr/>
                  </p:nvSpPr>
                  <p:spPr bwMode="auto">
                    <a:xfrm>
                      <a:off x="7067399" y="4104385"/>
                      <a:ext cx="1588"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20" name="Freeform 590">
                      <a:extLst>
                        <a:ext uri="{FF2B5EF4-FFF2-40B4-BE49-F238E27FC236}">
                          <a16:creationId xmlns:a16="http://schemas.microsoft.com/office/drawing/2014/main" id="{148BF25D-3783-45F6-BFA4-8DE6971D04EB}"/>
                        </a:ext>
                      </a:extLst>
                    </p:cNvPr>
                    <p:cNvSpPr>
                      <a:spLocks/>
                    </p:cNvSpPr>
                    <p:nvPr/>
                  </p:nvSpPr>
                  <p:spPr bwMode="auto">
                    <a:xfrm>
                      <a:off x="7068987" y="4104385"/>
                      <a:ext cx="0"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21" name="Freeform 592">
                      <a:extLst>
                        <a:ext uri="{FF2B5EF4-FFF2-40B4-BE49-F238E27FC236}">
                          <a16:creationId xmlns:a16="http://schemas.microsoft.com/office/drawing/2014/main" id="{95C04DF6-29E5-48A1-9AF9-B077D5C37809}"/>
                        </a:ext>
                      </a:extLst>
                    </p:cNvPr>
                    <p:cNvSpPr>
                      <a:spLocks/>
                    </p:cNvSpPr>
                    <p:nvPr/>
                  </p:nvSpPr>
                  <p:spPr bwMode="auto">
                    <a:xfrm>
                      <a:off x="6853086" y="4914020"/>
                      <a:ext cx="0" cy="6350"/>
                    </a:xfrm>
                    <a:custGeom>
                      <a:avLst/>
                      <a:gdLst>
                        <a:gd name="T0" fmla="*/ 2 h 5"/>
                        <a:gd name="T1" fmla="*/ 2 h 5"/>
                      </a:gdLst>
                      <a:ahLst/>
                      <a:cxnLst>
                        <a:cxn ang="0">
                          <a:pos x="0" y="T0"/>
                        </a:cxn>
                        <a:cxn ang="0">
                          <a:pos x="0" y="T1"/>
                        </a:cxn>
                      </a:cxnLst>
                      <a:rect l="0" t="0" r="r" b="b"/>
                      <a:pathLst>
                        <a:path h="5">
                          <a:moveTo>
                            <a:pt x="0" y="2"/>
                          </a:moveTo>
                          <a:cubicBezTo>
                            <a:pt x="0" y="5"/>
                            <a:pt x="0" y="0"/>
                            <a:pt x="0" y="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22" name="Freeform 593">
                      <a:extLst>
                        <a:ext uri="{FF2B5EF4-FFF2-40B4-BE49-F238E27FC236}">
                          <a16:creationId xmlns:a16="http://schemas.microsoft.com/office/drawing/2014/main" id="{2DFBB496-F05E-4DEF-AF5F-C960236A6E73}"/>
                        </a:ext>
                      </a:extLst>
                    </p:cNvPr>
                    <p:cNvSpPr>
                      <a:spLocks/>
                    </p:cNvSpPr>
                    <p:nvPr/>
                  </p:nvSpPr>
                  <p:spPr bwMode="auto">
                    <a:xfrm>
                      <a:off x="6756249" y="4747330"/>
                      <a:ext cx="98425" cy="233365"/>
                    </a:xfrm>
                    <a:custGeom>
                      <a:avLst/>
                      <a:gdLst>
                        <a:gd name="T0" fmla="*/ 78 w 91"/>
                        <a:gd name="T1" fmla="*/ 139 h 218"/>
                        <a:gd name="T2" fmla="*/ 72 w 91"/>
                        <a:gd name="T3" fmla="*/ 139 h 218"/>
                        <a:gd name="T4" fmla="*/ 60 w 91"/>
                        <a:gd name="T5" fmla="*/ 136 h 218"/>
                        <a:gd name="T6" fmla="*/ 55 w 91"/>
                        <a:gd name="T7" fmla="*/ 137 h 218"/>
                        <a:gd name="T8" fmla="*/ 53 w 91"/>
                        <a:gd name="T9" fmla="*/ 130 h 218"/>
                        <a:gd name="T10" fmla="*/ 52 w 91"/>
                        <a:gd name="T11" fmla="*/ 122 h 218"/>
                        <a:gd name="T12" fmla="*/ 49 w 91"/>
                        <a:gd name="T13" fmla="*/ 116 h 218"/>
                        <a:gd name="T14" fmla="*/ 47 w 91"/>
                        <a:gd name="T15" fmla="*/ 115 h 218"/>
                        <a:gd name="T16" fmla="*/ 44 w 91"/>
                        <a:gd name="T17" fmla="*/ 108 h 218"/>
                        <a:gd name="T18" fmla="*/ 42 w 91"/>
                        <a:gd name="T19" fmla="*/ 96 h 218"/>
                        <a:gd name="T20" fmla="*/ 38 w 91"/>
                        <a:gd name="T21" fmla="*/ 78 h 218"/>
                        <a:gd name="T22" fmla="*/ 42 w 91"/>
                        <a:gd name="T23" fmla="*/ 75 h 218"/>
                        <a:gd name="T24" fmla="*/ 46 w 91"/>
                        <a:gd name="T25" fmla="*/ 61 h 218"/>
                        <a:gd name="T26" fmla="*/ 42 w 91"/>
                        <a:gd name="T27" fmla="*/ 42 h 218"/>
                        <a:gd name="T28" fmla="*/ 41 w 91"/>
                        <a:gd name="T29" fmla="*/ 32 h 218"/>
                        <a:gd name="T30" fmla="*/ 43 w 91"/>
                        <a:gd name="T31" fmla="*/ 26 h 218"/>
                        <a:gd name="T32" fmla="*/ 35 w 91"/>
                        <a:gd name="T33" fmla="*/ 9 h 218"/>
                        <a:gd name="T34" fmla="*/ 34 w 91"/>
                        <a:gd name="T35" fmla="*/ 4 h 218"/>
                        <a:gd name="T36" fmla="*/ 28 w 91"/>
                        <a:gd name="T37" fmla="*/ 3 h 218"/>
                        <a:gd name="T38" fmla="*/ 16 w 91"/>
                        <a:gd name="T39" fmla="*/ 0 h 218"/>
                        <a:gd name="T40" fmla="*/ 21 w 91"/>
                        <a:gd name="T41" fmla="*/ 17 h 218"/>
                        <a:gd name="T42" fmla="*/ 27 w 91"/>
                        <a:gd name="T43" fmla="*/ 32 h 218"/>
                        <a:gd name="T44" fmla="*/ 19 w 91"/>
                        <a:gd name="T45" fmla="*/ 39 h 218"/>
                        <a:gd name="T46" fmla="*/ 17 w 91"/>
                        <a:gd name="T47" fmla="*/ 47 h 218"/>
                        <a:gd name="T48" fmla="*/ 17 w 91"/>
                        <a:gd name="T49" fmla="*/ 66 h 218"/>
                        <a:gd name="T50" fmla="*/ 18 w 91"/>
                        <a:gd name="T51" fmla="*/ 73 h 218"/>
                        <a:gd name="T52" fmla="*/ 23 w 91"/>
                        <a:gd name="T53" fmla="*/ 82 h 218"/>
                        <a:gd name="T54" fmla="*/ 12 w 91"/>
                        <a:gd name="T55" fmla="*/ 92 h 218"/>
                        <a:gd name="T56" fmla="*/ 10 w 91"/>
                        <a:gd name="T57" fmla="*/ 105 h 218"/>
                        <a:gd name="T58" fmla="*/ 7 w 91"/>
                        <a:gd name="T59" fmla="*/ 112 h 218"/>
                        <a:gd name="T60" fmla="*/ 0 w 91"/>
                        <a:gd name="T61" fmla="*/ 119 h 218"/>
                        <a:gd name="T62" fmla="*/ 9 w 91"/>
                        <a:gd name="T63" fmla="*/ 131 h 218"/>
                        <a:gd name="T64" fmla="*/ 18 w 91"/>
                        <a:gd name="T65" fmla="*/ 134 h 218"/>
                        <a:gd name="T66" fmla="*/ 23 w 91"/>
                        <a:gd name="T67" fmla="*/ 141 h 218"/>
                        <a:gd name="T68" fmla="*/ 30 w 91"/>
                        <a:gd name="T69" fmla="*/ 146 h 218"/>
                        <a:gd name="T70" fmla="*/ 35 w 91"/>
                        <a:gd name="T71" fmla="*/ 145 h 218"/>
                        <a:gd name="T72" fmla="*/ 51 w 91"/>
                        <a:gd name="T73" fmla="*/ 148 h 218"/>
                        <a:gd name="T74" fmla="*/ 56 w 91"/>
                        <a:gd name="T75" fmla="*/ 166 h 218"/>
                        <a:gd name="T76" fmla="*/ 48 w 91"/>
                        <a:gd name="T77" fmla="*/ 185 h 218"/>
                        <a:gd name="T78" fmla="*/ 52 w 91"/>
                        <a:gd name="T79" fmla="*/ 197 h 218"/>
                        <a:gd name="T80" fmla="*/ 66 w 91"/>
                        <a:gd name="T81" fmla="*/ 214 h 218"/>
                        <a:gd name="T82" fmla="*/ 70 w 91"/>
                        <a:gd name="T83" fmla="*/ 217 h 218"/>
                        <a:gd name="T84" fmla="*/ 70 w 91"/>
                        <a:gd name="T85" fmla="*/ 208 h 218"/>
                        <a:gd name="T86" fmla="*/ 83 w 91"/>
                        <a:gd name="T87" fmla="*/ 194 h 218"/>
                        <a:gd name="T88" fmla="*/ 89 w 91"/>
                        <a:gd name="T89" fmla="*/ 177 h 218"/>
                        <a:gd name="T90" fmla="*/ 87 w 91"/>
                        <a:gd name="T91" fmla="*/ 170 h 218"/>
                        <a:gd name="T92" fmla="*/ 90 w 91"/>
                        <a:gd name="T93" fmla="*/ 158 h 218"/>
                        <a:gd name="T94" fmla="*/ 78 w 91"/>
                        <a:gd name="T95" fmla="*/ 13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1" h="218">
                          <a:moveTo>
                            <a:pt x="78" y="139"/>
                          </a:moveTo>
                          <a:cubicBezTo>
                            <a:pt x="77" y="141"/>
                            <a:pt x="74" y="140"/>
                            <a:pt x="72" y="139"/>
                          </a:cubicBezTo>
                          <a:cubicBezTo>
                            <a:pt x="69" y="138"/>
                            <a:pt x="65" y="136"/>
                            <a:pt x="60" y="136"/>
                          </a:cubicBezTo>
                          <a:cubicBezTo>
                            <a:pt x="58" y="137"/>
                            <a:pt x="57" y="138"/>
                            <a:pt x="55" y="137"/>
                          </a:cubicBezTo>
                          <a:cubicBezTo>
                            <a:pt x="51" y="135"/>
                            <a:pt x="52" y="133"/>
                            <a:pt x="53" y="130"/>
                          </a:cubicBezTo>
                          <a:cubicBezTo>
                            <a:pt x="54" y="128"/>
                            <a:pt x="53" y="124"/>
                            <a:pt x="52" y="122"/>
                          </a:cubicBezTo>
                          <a:cubicBezTo>
                            <a:pt x="52" y="120"/>
                            <a:pt x="51" y="117"/>
                            <a:pt x="49" y="116"/>
                          </a:cubicBezTo>
                          <a:cubicBezTo>
                            <a:pt x="48" y="115"/>
                            <a:pt x="47" y="116"/>
                            <a:pt x="47" y="115"/>
                          </a:cubicBezTo>
                          <a:cubicBezTo>
                            <a:pt x="44" y="113"/>
                            <a:pt x="44" y="111"/>
                            <a:pt x="44" y="108"/>
                          </a:cubicBezTo>
                          <a:cubicBezTo>
                            <a:pt x="45" y="104"/>
                            <a:pt x="44" y="100"/>
                            <a:pt x="42" y="96"/>
                          </a:cubicBezTo>
                          <a:cubicBezTo>
                            <a:pt x="41" y="92"/>
                            <a:pt x="36" y="83"/>
                            <a:pt x="38" y="78"/>
                          </a:cubicBezTo>
                          <a:cubicBezTo>
                            <a:pt x="39" y="77"/>
                            <a:pt x="41" y="76"/>
                            <a:pt x="42" y="75"/>
                          </a:cubicBezTo>
                          <a:cubicBezTo>
                            <a:pt x="44" y="71"/>
                            <a:pt x="46" y="66"/>
                            <a:pt x="46" y="61"/>
                          </a:cubicBezTo>
                          <a:cubicBezTo>
                            <a:pt x="46" y="54"/>
                            <a:pt x="44" y="48"/>
                            <a:pt x="42" y="42"/>
                          </a:cubicBezTo>
                          <a:cubicBezTo>
                            <a:pt x="42" y="39"/>
                            <a:pt x="41" y="35"/>
                            <a:pt x="41" y="32"/>
                          </a:cubicBezTo>
                          <a:cubicBezTo>
                            <a:pt x="42" y="30"/>
                            <a:pt x="43" y="28"/>
                            <a:pt x="43" y="26"/>
                          </a:cubicBezTo>
                          <a:cubicBezTo>
                            <a:pt x="45" y="19"/>
                            <a:pt x="39" y="15"/>
                            <a:pt x="35" y="9"/>
                          </a:cubicBezTo>
                          <a:cubicBezTo>
                            <a:pt x="35" y="8"/>
                            <a:pt x="34" y="5"/>
                            <a:pt x="34" y="4"/>
                          </a:cubicBezTo>
                          <a:cubicBezTo>
                            <a:pt x="33" y="3"/>
                            <a:pt x="29" y="3"/>
                            <a:pt x="28" y="3"/>
                          </a:cubicBezTo>
                          <a:cubicBezTo>
                            <a:pt x="24" y="2"/>
                            <a:pt x="20" y="1"/>
                            <a:pt x="16" y="0"/>
                          </a:cubicBezTo>
                          <a:cubicBezTo>
                            <a:pt x="16" y="7"/>
                            <a:pt x="17" y="12"/>
                            <a:pt x="21" y="17"/>
                          </a:cubicBezTo>
                          <a:cubicBezTo>
                            <a:pt x="25" y="21"/>
                            <a:pt x="32" y="26"/>
                            <a:pt x="27" y="32"/>
                          </a:cubicBezTo>
                          <a:cubicBezTo>
                            <a:pt x="25" y="34"/>
                            <a:pt x="21" y="36"/>
                            <a:pt x="19" y="39"/>
                          </a:cubicBezTo>
                          <a:cubicBezTo>
                            <a:pt x="18" y="41"/>
                            <a:pt x="17" y="44"/>
                            <a:pt x="17" y="47"/>
                          </a:cubicBezTo>
                          <a:cubicBezTo>
                            <a:pt x="16" y="53"/>
                            <a:pt x="17" y="60"/>
                            <a:pt x="17" y="66"/>
                          </a:cubicBezTo>
                          <a:cubicBezTo>
                            <a:pt x="17" y="68"/>
                            <a:pt x="17" y="71"/>
                            <a:pt x="18" y="73"/>
                          </a:cubicBezTo>
                          <a:cubicBezTo>
                            <a:pt x="19" y="76"/>
                            <a:pt x="22" y="78"/>
                            <a:pt x="23" y="82"/>
                          </a:cubicBezTo>
                          <a:cubicBezTo>
                            <a:pt x="25" y="88"/>
                            <a:pt x="16" y="88"/>
                            <a:pt x="12" y="92"/>
                          </a:cubicBezTo>
                          <a:cubicBezTo>
                            <a:pt x="8" y="95"/>
                            <a:pt x="10" y="101"/>
                            <a:pt x="10" y="105"/>
                          </a:cubicBezTo>
                          <a:cubicBezTo>
                            <a:pt x="9" y="108"/>
                            <a:pt x="8" y="110"/>
                            <a:pt x="7" y="112"/>
                          </a:cubicBezTo>
                          <a:cubicBezTo>
                            <a:pt x="5" y="114"/>
                            <a:pt x="1" y="116"/>
                            <a:pt x="0" y="119"/>
                          </a:cubicBezTo>
                          <a:cubicBezTo>
                            <a:pt x="0" y="122"/>
                            <a:pt x="6" y="130"/>
                            <a:pt x="9" y="131"/>
                          </a:cubicBezTo>
                          <a:cubicBezTo>
                            <a:pt x="13" y="132"/>
                            <a:pt x="15" y="132"/>
                            <a:pt x="18" y="134"/>
                          </a:cubicBezTo>
                          <a:cubicBezTo>
                            <a:pt x="20" y="136"/>
                            <a:pt x="22" y="139"/>
                            <a:pt x="23" y="141"/>
                          </a:cubicBezTo>
                          <a:cubicBezTo>
                            <a:pt x="25" y="144"/>
                            <a:pt x="26" y="146"/>
                            <a:pt x="30" y="146"/>
                          </a:cubicBezTo>
                          <a:cubicBezTo>
                            <a:pt x="32" y="145"/>
                            <a:pt x="33" y="145"/>
                            <a:pt x="35" y="145"/>
                          </a:cubicBezTo>
                          <a:cubicBezTo>
                            <a:pt x="41" y="144"/>
                            <a:pt x="48" y="141"/>
                            <a:pt x="51" y="148"/>
                          </a:cubicBezTo>
                          <a:cubicBezTo>
                            <a:pt x="54" y="153"/>
                            <a:pt x="56" y="161"/>
                            <a:pt x="56" y="166"/>
                          </a:cubicBezTo>
                          <a:cubicBezTo>
                            <a:pt x="55" y="173"/>
                            <a:pt x="50" y="179"/>
                            <a:pt x="48" y="185"/>
                          </a:cubicBezTo>
                          <a:cubicBezTo>
                            <a:pt x="46" y="190"/>
                            <a:pt x="49" y="193"/>
                            <a:pt x="52" y="197"/>
                          </a:cubicBezTo>
                          <a:cubicBezTo>
                            <a:pt x="57" y="203"/>
                            <a:pt x="62" y="207"/>
                            <a:pt x="66" y="214"/>
                          </a:cubicBezTo>
                          <a:cubicBezTo>
                            <a:pt x="67" y="215"/>
                            <a:pt x="68" y="218"/>
                            <a:pt x="70" y="217"/>
                          </a:cubicBezTo>
                          <a:cubicBezTo>
                            <a:pt x="71" y="217"/>
                            <a:pt x="70" y="209"/>
                            <a:pt x="70" y="208"/>
                          </a:cubicBezTo>
                          <a:cubicBezTo>
                            <a:pt x="71" y="198"/>
                            <a:pt x="76" y="197"/>
                            <a:pt x="83" y="194"/>
                          </a:cubicBezTo>
                          <a:cubicBezTo>
                            <a:pt x="90" y="192"/>
                            <a:pt x="91" y="184"/>
                            <a:pt x="89" y="177"/>
                          </a:cubicBezTo>
                          <a:cubicBezTo>
                            <a:pt x="88" y="175"/>
                            <a:pt x="86" y="173"/>
                            <a:pt x="87" y="170"/>
                          </a:cubicBezTo>
                          <a:cubicBezTo>
                            <a:pt x="87" y="166"/>
                            <a:pt x="90" y="162"/>
                            <a:pt x="90" y="158"/>
                          </a:cubicBezTo>
                          <a:cubicBezTo>
                            <a:pt x="91" y="150"/>
                            <a:pt x="83" y="144"/>
                            <a:pt x="78" y="139"/>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23" name="Freeform 863">
                      <a:extLst>
                        <a:ext uri="{FF2B5EF4-FFF2-40B4-BE49-F238E27FC236}">
                          <a16:creationId xmlns:a16="http://schemas.microsoft.com/office/drawing/2014/main" id="{BF5C093A-465E-4408-A7AC-B38D9D939EBE}"/>
                        </a:ext>
                      </a:extLst>
                    </p:cNvPr>
                    <p:cNvSpPr>
                      <a:spLocks/>
                    </p:cNvSpPr>
                    <p:nvPr/>
                  </p:nvSpPr>
                  <p:spPr bwMode="auto">
                    <a:xfrm>
                      <a:off x="6465736" y="4067872"/>
                      <a:ext cx="385763" cy="269878"/>
                    </a:xfrm>
                    <a:custGeom>
                      <a:avLst/>
                      <a:gdLst>
                        <a:gd name="T0" fmla="*/ 348 w 357"/>
                        <a:gd name="T1" fmla="*/ 201 h 253"/>
                        <a:gd name="T2" fmla="*/ 329 w 357"/>
                        <a:gd name="T3" fmla="*/ 174 h 253"/>
                        <a:gd name="T4" fmla="*/ 305 w 357"/>
                        <a:gd name="T5" fmla="*/ 145 h 253"/>
                        <a:gd name="T6" fmla="*/ 277 w 357"/>
                        <a:gd name="T7" fmla="*/ 126 h 253"/>
                        <a:gd name="T8" fmla="*/ 303 w 357"/>
                        <a:gd name="T9" fmla="*/ 109 h 253"/>
                        <a:gd name="T10" fmla="*/ 306 w 357"/>
                        <a:gd name="T11" fmla="*/ 98 h 253"/>
                        <a:gd name="T12" fmla="*/ 307 w 357"/>
                        <a:gd name="T13" fmla="*/ 80 h 253"/>
                        <a:gd name="T14" fmla="*/ 303 w 357"/>
                        <a:gd name="T15" fmla="*/ 66 h 253"/>
                        <a:gd name="T16" fmla="*/ 282 w 357"/>
                        <a:gd name="T17" fmla="*/ 40 h 253"/>
                        <a:gd name="T18" fmla="*/ 281 w 357"/>
                        <a:gd name="T19" fmla="*/ 7 h 253"/>
                        <a:gd name="T20" fmla="*/ 273 w 357"/>
                        <a:gd name="T21" fmla="*/ 1 h 253"/>
                        <a:gd name="T22" fmla="*/ 258 w 357"/>
                        <a:gd name="T23" fmla="*/ 13 h 253"/>
                        <a:gd name="T24" fmla="*/ 261 w 357"/>
                        <a:gd name="T25" fmla="*/ 31 h 253"/>
                        <a:gd name="T26" fmla="*/ 242 w 357"/>
                        <a:gd name="T27" fmla="*/ 58 h 253"/>
                        <a:gd name="T28" fmla="*/ 211 w 357"/>
                        <a:gd name="T29" fmla="*/ 75 h 253"/>
                        <a:gd name="T30" fmla="*/ 180 w 357"/>
                        <a:gd name="T31" fmla="*/ 65 h 253"/>
                        <a:gd name="T32" fmla="*/ 169 w 357"/>
                        <a:gd name="T33" fmla="*/ 76 h 253"/>
                        <a:gd name="T34" fmla="*/ 153 w 357"/>
                        <a:gd name="T35" fmla="*/ 83 h 253"/>
                        <a:gd name="T36" fmla="*/ 124 w 357"/>
                        <a:gd name="T37" fmla="*/ 78 h 253"/>
                        <a:gd name="T38" fmla="*/ 85 w 357"/>
                        <a:gd name="T39" fmla="*/ 82 h 253"/>
                        <a:gd name="T40" fmla="*/ 69 w 357"/>
                        <a:gd name="T41" fmla="*/ 60 h 253"/>
                        <a:gd name="T42" fmla="*/ 57 w 357"/>
                        <a:gd name="T43" fmla="*/ 56 h 253"/>
                        <a:gd name="T44" fmla="*/ 44 w 357"/>
                        <a:gd name="T45" fmla="*/ 69 h 253"/>
                        <a:gd name="T46" fmla="*/ 6 w 357"/>
                        <a:gd name="T47" fmla="*/ 77 h 253"/>
                        <a:gd name="T48" fmla="*/ 1 w 357"/>
                        <a:gd name="T49" fmla="*/ 95 h 253"/>
                        <a:gd name="T50" fmla="*/ 15 w 357"/>
                        <a:gd name="T51" fmla="*/ 103 h 253"/>
                        <a:gd name="T52" fmla="*/ 26 w 357"/>
                        <a:gd name="T53" fmla="*/ 115 h 253"/>
                        <a:gd name="T54" fmla="*/ 49 w 357"/>
                        <a:gd name="T55" fmla="*/ 127 h 253"/>
                        <a:gd name="T56" fmla="*/ 61 w 357"/>
                        <a:gd name="T57" fmla="*/ 142 h 253"/>
                        <a:gd name="T58" fmla="*/ 86 w 357"/>
                        <a:gd name="T59" fmla="*/ 170 h 253"/>
                        <a:gd name="T60" fmla="*/ 101 w 357"/>
                        <a:gd name="T61" fmla="*/ 186 h 253"/>
                        <a:gd name="T62" fmla="*/ 109 w 357"/>
                        <a:gd name="T63" fmla="*/ 201 h 253"/>
                        <a:gd name="T64" fmla="*/ 123 w 357"/>
                        <a:gd name="T65" fmla="*/ 217 h 253"/>
                        <a:gd name="T66" fmla="*/ 139 w 357"/>
                        <a:gd name="T67" fmla="*/ 231 h 253"/>
                        <a:gd name="T68" fmla="*/ 160 w 357"/>
                        <a:gd name="T69" fmla="*/ 229 h 253"/>
                        <a:gd name="T70" fmla="*/ 180 w 357"/>
                        <a:gd name="T71" fmla="*/ 224 h 253"/>
                        <a:gd name="T72" fmla="*/ 194 w 357"/>
                        <a:gd name="T73" fmla="*/ 239 h 253"/>
                        <a:gd name="T74" fmla="*/ 207 w 357"/>
                        <a:gd name="T75" fmla="*/ 247 h 253"/>
                        <a:gd name="T76" fmla="*/ 212 w 357"/>
                        <a:gd name="T77" fmla="*/ 253 h 253"/>
                        <a:gd name="T78" fmla="*/ 235 w 357"/>
                        <a:gd name="T79" fmla="*/ 250 h 253"/>
                        <a:gd name="T80" fmla="*/ 252 w 357"/>
                        <a:gd name="T81" fmla="*/ 252 h 253"/>
                        <a:gd name="T82" fmla="*/ 272 w 357"/>
                        <a:gd name="T83" fmla="*/ 244 h 253"/>
                        <a:gd name="T84" fmla="*/ 298 w 357"/>
                        <a:gd name="T85" fmla="*/ 240 h 253"/>
                        <a:gd name="T86" fmla="*/ 313 w 357"/>
                        <a:gd name="T87" fmla="*/ 223 h 253"/>
                        <a:gd name="T88" fmla="*/ 351 w 357"/>
                        <a:gd name="T89" fmla="*/ 221 h 253"/>
                        <a:gd name="T90" fmla="*/ 357 w 357"/>
                        <a:gd name="T91" fmla="*/ 21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7" h="253">
                          <a:moveTo>
                            <a:pt x="355" y="205"/>
                          </a:moveTo>
                          <a:cubicBezTo>
                            <a:pt x="354" y="202"/>
                            <a:pt x="350" y="202"/>
                            <a:pt x="348" y="201"/>
                          </a:cubicBezTo>
                          <a:cubicBezTo>
                            <a:pt x="344" y="199"/>
                            <a:pt x="338" y="196"/>
                            <a:pt x="336" y="192"/>
                          </a:cubicBezTo>
                          <a:cubicBezTo>
                            <a:pt x="333" y="186"/>
                            <a:pt x="331" y="180"/>
                            <a:pt x="329" y="174"/>
                          </a:cubicBezTo>
                          <a:cubicBezTo>
                            <a:pt x="328" y="169"/>
                            <a:pt x="324" y="165"/>
                            <a:pt x="320" y="161"/>
                          </a:cubicBezTo>
                          <a:cubicBezTo>
                            <a:pt x="315" y="156"/>
                            <a:pt x="310" y="150"/>
                            <a:pt x="305" y="145"/>
                          </a:cubicBezTo>
                          <a:cubicBezTo>
                            <a:pt x="301" y="141"/>
                            <a:pt x="298" y="136"/>
                            <a:pt x="292" y="134"/>
                          </a:cubicBezTo>
                          <a:cubicBezTo>
                            <a:pt x="288" y="132"/>
                            <a:pt x="279" y="131"/>
                            <a:pt x="277" y="126"/>
                          </a:cubicBezTo>
                          <a:cubicBezTo>
                            <a:pt x="275" y="121"/>
                            <a:pt x="279" y="113"/>
                            <a:pt x="284" y="111"/>
                          </a:cubicBezTo>
                          <a:cubicBezTo>
                            <a:pt x="289" y="108"/>
                            <a:pt x="297" y="110"/>
                            <a:pt x="303" y="109"/>
                          </a:cubicBezTo>
                          <a:cubicBezTo>
                            <a:pt x="304" y="108"/>
                            <a:pt x="304" y="109"/>
                            <a:pt x="305" y="107"/>
                          </a:cubicBezTo>
                          <a:cubicBezTo>
                            <a:pt x="307" y="106"/>
                            <a:pt x="306" y="100"/>
                            <a:pt x="306" y="98"/>
                          </a:cubicBezTo>
                          <a:cubicBezTo>
                            <a:pt x="306" y="94"/>
                            <a:pt x="306" y="90"/>
                            <a:pt x="307" y="86"/>
                          </a:cubicBezTo>
                          <a:cubicBezTo>
                            <a:pt x="307" y="85"/>
                            <a:pt x="307" y="82"/>
                            <a:pt x="307" y="80"/>
                          </a:cubicBezTo>
                          <a:cubicBezTo>
                            <a:pt x="306" y="78"/>
                            <a:pt x="304" y="77"/>
                            <a:pt x="303" y="75"/>
                          </a:cubicBezTo>
                          <a:cubicBezTo>
                            <a:pt x="302" y="72"/>
                            <a:pt x="303" y="69"/>
                            <a:pt x="303" y="66"/>
                          </a:cubicBezTo>
                          <a:cubicBezTo>
                            <a:pt x="302" y="57"/>
                            <a:pt x="296" y="54"/>
                            <a:pt x="289" y="49"/>
                          </a:cubicBezTo>
                          <a:cubicBezTo>
                            <a:pt x="286" y="47"/>
                            <a:pt x="283" y="44"/>
                            <a:pt x="282" y="40"/>
                          </a:cubicBezTo>
                          <a:cubicBezTo>
                            <a:pt x="280" y="34"/>
                            <a:pt x="278" y="25"/>
                            <a:pt x="278" y="18"/>
                          </a:cubicBezTo>
                          <a:cubicBezTo>
                            <a:pt x="279" y="14"/>
                            <a:pt x="280" y="11"/>
                            <a:pt x="281" y="7"/>
                          </a:cubicBezTo>
                          <a:cubicBezTo>
                            <a:pt x="282" y="6"/>
                            <a:pt x="284" y="4"/>
                            <a:pt x="283" y="2"/>
                          </a:cubicBezTo>
                          <a:cubicBezTo>
                            <a:pt x="282" y="0"/>
                            <a:pt x="275" y="0"/>
                            <a:pt x="273" y="1"/>
                          </a:cubicBezTo>
                          <a:cubicBezTo>
                            <a:pt x="271" y="3"/>
                            <a:pt x="273" y="5"/>
                            <a:pt x="272" y="7"/>
                          </a:cubicBezTo>
                          <a:cubicBezTo>
                            <a:pt x="269" y="12"/>
                            <a:pt x="258" y="9"/>
                            <a:pt x="258" y="13"/>
                          </a:cubicBezTo>
                          <a:cubicBezTo>
                            <a:pt x="257" y="15"/>
                            <a:pt x="260" y="18"/>
                            <a:pt x="261" y="20"/>
                          </a:cubicBezTo>
                          <a:cubicBezTo>
                            <a:pt x="261" y="23"/>
                            <a:pt x="261" y="27"/>
                            <a:pt x="261" y="31"/>
                          </a:cubicBezTo>
                          <a:cubicBezTo>
                            <a:pt x="262" y="37"/>
                            <a:pt x="259" y="39"/>
                            <a:pt x="255" y="43"/>
                          </a:cubicBezTo>
                          <a:cubicBezTo>
                            <a:pt x="250" y="48"/>
                            <a:pt x="246" y="53"/>
                            <a:pt x="242" y="58"/>
                          </a:cubicBezTo>
                          <a:cubicBezTo>
                            <a:pt x="237" y="63"/>
                            <a:pt x="233" y="67"/>
                            <a:pt x="228" y="72"/>
                          </a:cubicBezTo>
                          <a:cubicBezTo>
                            <a:pt x="223" y="77"/>
                            <a:pt x="218" y="77"/>
                            <a:pt x="211" y="75"/>
                          </a:cubicBezTo>
                          <a:cubicBezTo>
                            <a:pt x="204" y="73"/>
                            <a:pt x="200" y="68"/>
                            <a:pt x="194" y="64"/>
                          </a:cubicBezTo>
                          <a:cubicBezTo>
                            <a:pt x="188" y="60"/>
                            <a:pt x="185" y="62"/>
                            <a:pt x="180" y="65"/>
                          </a:cubicBezTo>
                          <a:cubicBezTo>
                            <a:pt x="177" y="67"/>
                            <a:pt x="176" y="68"/>
                            <a:pt x="175" y="71"/>
                          </a:cubicBezTo>
                          <a:cubicBezTo>
                            <a:pt x="174" y="74"/>
                            <a:pt x="172" y="75"/>
                            <a:pt x="169" y="76"/>
                          </a:cubicBezTo>
                          <a:cubicBezTo>
                            <a:pt x="166" y="77"/>
                            <a:pt x="163" y="75"/>
                            <a:pt x="160" y="76"/>
                          </a:cubicBezTo>
                          <a:cubicBezTo>
                            <a:pt x="156" y="77"/>
                            <a:pt x="155" y="81"/>
                            <a:pt x="153" y="83"/>
                          </a:cubicBezTo>
                          <a:cubicBezTo>
                            <a:pt x="149" y="88"/>
                            <a:pt x="142" y="88"/>
                            <a:pt x="136" y="86"/>
                          </a:cubicBezTo>
                          <a:cubicBezTo>
                            <a:pt x="130" y="85"/>
                            <a:pt x="129" y="79"/>
                            <a:pt x="124" y="78"/>
                          </a:cubicBezTo>
                          <a:cubicBezTo>
                            <a:pt x="117" y="76"/>
                            <a:pt x="108" y="78"/>
                            <a:pt x="101" y="80"/>
                          </a:cubicBezTo>
                          <a:cubicBezTo>
                            <a:pt x="96" y="82"/>
                            <a:pt x="90" y="84"/>
                            <a:pt x="85" y="82"/>
                          </a:cubicBezTo>
                          <a:cubicBezTo>
                            <a:pt x="80" y="80"/>
                            <a:pt x="78" y="78"/>
                            <a:pt x="77" y="73"/>
                          </a:cubicBezTo>
                          <a:cubicBezTo>
                            <a:pt x="75" y="67"/>
                            <a:pt x="71" y="65"/>
                            <a:pt x="69" y="60"/>
                          </a:cubicBezTo>
                          <a:cubicBezTo>
                            <a:pt x="68" y="57"/>
                            <a:pt x="68" y="56"/>
                            <a:pt x="65" y="55"/>
                          </a:cubicBezTo>
                          <a:cubicBezTo>
                            <a:pt x="62" y="55"/>
                            <a:pt x="59" y="56"/>
                            <a:pt x="57" y="56"/>
                          </a:cubicBezTo>
                          <a:cubicBezTo>
                            <a:pt x="53" y="57"/>
                            <a:pt x="48" y="58"/>
                            <a:pt x="46" y="62"/>
                          </a:cubicBezTo>
                          <a:cubicBezTo>
                            <a:pt x="45" y="64"/>
                            <a:pt x="45" y="66"/>
                            <a:pt x="44" y="69"/>
                          </a:cubicBezTo>
                          <a:cubicBezTo>
                            <a:pt x="40" y="76"/>
                            <a:pt x="31" y="72"/>
                            <a:pt x="25" y="73"/>
                          </a:cubicBezTo>
                          <a:cubicBezTo>
                            <a:pt x="18" y="74"/>
                            <a:pt x="14" y="80"/>
                            <a:pt x="6" y="77"/>
                          </a:cubicBezTo>
                          <a:cubicBezTo>
                            <a:pt x="6" y="81"/>
                            <a:pt x="6" y="85"/>
                            <a:pt x="4" y="88"/>
                          </a:cubicBezTo>
                          <a:cubicBezTo>
                            <a:pt x="2" y="91"/>
                            <a:pt x="0" y="91"/>
                            <a:pt x="1" y="95"/>
                          </a:cubicBezTo>
                          <a:cubicBezTo>
                            <a:pt x="1" y="97"/>
                            <a:pt x="1" y="102"/>
                            <a:pt x="3" y="103"/>
                          </a:cubicBezTo>
                          <a:cubicBezTo>
                            <a:pt x="5" y="105"/>
                            <a:pt x="12" y="103"/>
                            <a:pt x="15" y="103"/>
                          </a:cubicBezTo>
                          <a:cubicBezTo>
                            <a:pt x="19" y="104"/>
                            <a:pt x="21" y="106"/>
                            <a:pt x="22" y="109"/>
                          </a:cubicBezTo>
                          <a:cubicBezTo>
                            <a:pt x="23" y="114"/>
                            <a:pt x="21" y="114"/>
                            <a:pt x="26" y="115"/>
                          </a:cubicBezTo>
                          <a:cubicBezTo>
                            <a:pt x="30" y="117"/>
                            <a:pt x="35" y="117"/>
                            <a:pt x="39" y="118"/>
                          </a:cubicBezTo>
                          <a:cubicBezTo>
                            <a:pt x="43" y="120"/>
                            <a:pt x="47" y="124"/>
                            <a:pt x="49" y="127"/>
                          </a:cubicBezTo>
                          <a:cubicBezTo>
                            <a:pt x="51" y="130"/>
                            <a:pt x="51" y="131"/>
                            <a:pt x="51" y="134"/>
                          </a:cubicBezTo>
                          <a:cubicBezTo>
                            <a:pt x="53" y="137"/>
                            <a:pt x="58" y="140"/>
                            <a:pt x="61" y="142"/>
                          </a:cubicBezTo>
                          <a:cubicBezTo>
                            <a:pt x="68" y="147"/>
                            <a:pt x="76" y="154"/>
                            <a:pt x="82" y="161"/>
                          </a:cubicBezTo>
                          <a:cubicBezTo>
                            <a:pt x="85" y="164"/>
                            <a:pt x="86" y="167"/>
                            <a:pt x="86" y="170"/>
                          </a:cubicBezTo>
                          <a:cubicBezTo>
                            <a:pt x="86" y="175"/>
                            <a:pt x="86" y="176"/>
                            <a:pt x="90" y="179"/>
                          </a:cubicBezTo>
                          <a:cubicBezTo>
                            <a:pt x="94" y="181"/>
                            <a:pt x="98" y="183"/>
                            <a:pt x="101" y="186"/>
                          </a:cubicBezTo>
                          <a:cubicBezTo>
                            <a:pt x="104" y="188"/>
                            <a:pt x="108" y="189"/>
                            <a:pt x="109" y="193"/>
                          </a:cubicBezTo>
                          <a:cubicBezTo>
                            <a:pt x="111" y="196"/>
                            <a:pt x="109" y="198"/>
                            <a:pt x="109" y="201"/>
                          </a:cubicBezTo>
                          <a:cubicBezTo>
                            <a:pt x="110" y="205"/>
                            <a:pt x="113" y="208"/>
                            <a:pt x="116" y="210"/>
                          </a:cubicBezTo>
                          <a:cubicBezTo>
                            <a:pt x="118" y="212"/>
                            <a:pt x="121" y="214"/>
                            <a:pt x="123" y="217"/>
                          </a:cubicBezTo>
                          <a:cubicBezTo>
                            <a:pt x="124" y="221"/>
                            <a:pt x="124" y="222"/>
                            <a:pt x="128" y="225"/>
                          </a:cubicBezTo>
                          <a:cubicBezTo>
                            <a:pt x="131" y="227"/>
                            <a:pt x="135" y="230"/>
                            <a:pt x="139" y="231"/>
                          </a:cubicBezTo>
                          <a:cubicBezTo>
                            <a:pt x="142" y="231"/>
                            <a:pt x="145" y="228"/>
                            <a:pt x="148" y="228"/>
                          </a:cubicBezTo>
                          <a:cubicBezTo>
                            <a:pt x="153" y="227"/>
                            <a:pt x="156" y="229"/>
                            <a:pt x="160" y="229"/>
                          </a:cubicBezTo>
                          <a:cubicBezTo>
                            <a:pt x="165" y="229"/>
                            <a:pt x="168" y="227"/>
                            <a:pt x="172" y="225"/>
                          </a:cubicBezTo>
                          <a:cubicBezTo>
                            <a:pt x="174" y="224"/>
                            <a:pt x="177" y="223"/>
                            <a:pt x="180" y="224"/>
                          </a:cubicBezTo>
                          <a:cubicBezTo>
                            <a:pt x="185" y="224"/>
                            <a:pt x="185" y="225"/>
                            <a:pt x="185" y="229"/>
                          </a:cubicBezTo>
                          <a:cubicBezTo>
                            <a:pt x="186" y="235"/>
                            <a:pt x="189" y="236"/>
                            <a:pt x="194" y="239"/>
                          </a:cubicBezTo>
                          <a:cubicBezTo>
                            <a:pt x="197" y="240"/>
                            <a:pt x="200" y="241"/>
                            <a:pt x="203" y="242"/>
                          </a:cubicBezTo>
                          <a:cubicBezTo>
                            <a:pt x="206" y="243"/>
                            <a:pt x="207" y="243"/>
                            <a:pt x="207" y="247"/>
                          </a:cubicBezTo>
                          <a:cubicBezTo>
                            <a:pt x="207" y="248"/>
                            <a:pt x="207" y="249"/>
                            <a:pt x="207" y="250"/>
                          </a:cubicBezTo>
                          <a:cubicBezTo>
                            <a:pt x="208" y="252"/>
                            <a:pt x="210" y="253"/>
                            <a:pt x="212" y="253"/>
                          </a:cubicBezTo>
                          <a:cubicBezTo>
                            <a:pt x="215" y="253"/>
                            <a:pt x="217" y="248"/>
                            <a:pt x="221" y="247"/>
                          </a:cubicBezTo>
                          <a:cubicBezTo>
                            <a:pt x="226" y="245"/>
                            <a:pt x="229" y="252"/>
                            <a:pt x="235" y="250"/>
                          </a:cubicBezTo>
                          <a:cubicBezTo>
                            <a:pt x="240" y="247"/>
                            <a:pt x="242" y="244"/>
                            <a:pt x="246" y="249"/>
                          </a:cubicBezTo>
                          <a:cubicBezTo>
                            <a:pt x="248" y="251"/>
                            <a:pt x="249" y="253"/>
                            <a:pt x="252" y="252"/>
                          </a:cubicBezTo>
                          <a:cubicBezTo>
                            <a:pt x="254" y="252"/>
                            <a:pt x="255" y="250"/>
                            <a:pt x="257" y="249"/>
                          </a:cubicBezTo>
                          <a:cubicBezTo>
                            <a:pt x="261" y="246"/>
                            <a:pt x="267" y="244"/>
                            <a:pt x="272" y="244"/>
                          </a:cubicBezTo>
                          <a:cubicBezTo>
                            <a:pt x="277" y="243"/>
                            <a:pt x="282" y="245"/>
                            <a:pt x="287" y="246"/>
                          </a:cubicBezTo>
                          <a:cubicBezTo>
                            <a:pt x="292" y="247"/>
                            <a:pt x="295" y="243"/>
                            <a:pt x="298" y="240"/>
                          </a:cubicBezTo>
                          <a:cubicBezTo>
                            <a:pt x="303" y="234"/>
                            <a:pt x="307" y="228"/>
                            <a:pt x="313" y="223"/>
                          </a:cubicBezTo>
                          <a:cubicBezTo>
                            <a:pt x="309" y="227"/>
                            <a:pt x="318" y="220"/>
                            <a:pt x="313" y="223"/>
                          </a:cubicBezTo>
                          <a:cubicBezTo>
                            <a:pt x="318" y="220"/>
                            <a:pt x="325" y="221"/>
                            <a:pt x="331" y="221"/>
                          </a:cubicBezTo>
                          <a:cubicBezTo>
                            <a:pt x="338" y="221"/>
                            <a:pt x="344" y="221"/>
                            <a:pt x="351" y="221"/>
                          </a:cubicBezTo>
                          <a:cubicBezTo>
                            <a:pt x="352" y="220"/>
                            <a:pt x="355" y="221"/>
                            <a:pt x="356" y="220"/>
                          </a:cubicBezTo>
                          <a:cubicBezTo>
                            <a:pt x="357" y="219"/>
                            <a:pt x="356" y="214"/>
                            <a:pt x="357" y="212"/>
                          </a:cubicBezTo>
                          <a:cubicBezTo>
                            <a:pt x="357" y="210"/>
                            <a:pt x="357" y="207"/>
                            <a:pt x="355" y="205"/>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24" name="Freeform 866">
                      <a:extLst>
                        <a:ext uri="{FF2B5EF4-FFF2-40B4-BE49-F238E27FC236}">
                          <a16:creationId xmlns:a16="http://schemas.microsoft.com/office/drawing/2014/main" id="{A16849D7-700B-4163-84FE-852ECFD8EFEB}"/>
                        </a:ext>
                      </a:extLst>
                    </p:cNvPr>
                    <p:cNvSpPr>
                      <a:spLocks/>
                    </p:cNvSpPr>
                    <p:nvPr/>
                  </p:nvSpPr>
                  <p:spPr bwMode="auto">
                    <a:xfrm>
                      <a:off x="6640361" y="4486977"/>
                      <a:ext cx="55563" cy="49213"/>
                    </a:xfrm>
                    <a:custGeom>
                      <a:avLst/>
                      <a:gdLst>
                        <a:gd name="T0" fmla="*/ 50 w 52"/>
                        <a:gd name="T1" fmla="*/ 14 h 46"/>
                        <a:gd name="T2" fmla="*/ 40 w 52"/>
                        <a:gd name="T3" fmla="*/ 0 h 46"/>
                        <a:gd name="T4" fmla="*/ 25 w 52"/>
                        <a:gd name="T5" fmla="*/ 8 h 46"/>
                        <a:gd name="T6" fmla="*/ 16 w 52"/>
                        <a:gd name="T7" fmla="*/ 6 h 46"/>
                        <a:gd name="T8" fmla="*/ 10 w 52"/>
                        <a:gd name="T9" fmla="*/ 14 h 46"/>
                        <a:gd name="T10" fmla="*/ 6 w 52"/>
                        <a:gd name="T11" fmla="*/ 27 h 46"/>
                        <a:gd name="T12" fmla="*/ 0 w 52"/>
                        <a:gd name="T13" fmla="*/ 37 h 46"/>
                        <a:gd name="T14" fmla="*/ 9 w 52"/>
                        <a:gd name="T15" fmla="*/ 42 h 46"/>
                        <a:gd name="T16" fmla="*/ 21 w 52"/>
                        <a:gd name="T17" fmla="*/ 40 h 46"/>
                        <a:gd name="T18" fmla="*/ 33 w 52"/>
                        <a:gd name="T19" fmla="*/ 32 h 46"/>
                        <a:gd name="T20" fmla="*/ 43 w 52"/>
                        <a:gd name="T21" fmla="*/ 33 h 46"/>
                        <a:gd name="T22" fmla="*/ 46 w 52"/>
                        <a:gd name="T23" fmla="*/ 34 h 46"/>
                        <a:gd name="T24" fmla="*/ 49 w 52"/>
                        <a:gd name="T25" fmla="*/ 32 h 46"/>
                        <a:gd name="T26" fmla="*/ 49 w 52"/>
                        <a:gd name="T27" fmla="*/ 32 h 46"/>
                        <a:gd name="T28" fmla="*/ 50 w 52"/>
                        <a:gd name="T29"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46">
                          <a:moveTo>
                            <a:pt x="50" y="14"/>
                          </a:moveTo>
                          <a:cubicBezTo>
                            <a:pt x="48" y="9"/>
                            <a:pt x="44" y="4"/>
                            <a:pt x="40" y="0"/>
                          </a:cubicBezTo>
                          <a:cubicBezTo>
                            <a:pt x="36" y="4"/>
                            <a:pt x="32" y="11"/>
                            <a:pt x="25" y="8"/>
                          </a:cubicBezTo>
                          <a:cubicBezTo>
                            <a:pt x="23" y="7"/>
                            <a:pt x="19" y="5"/>
                            <a:pt x="16" y="6"/>
                          </a:cubicBezTo>
                          <a:cubicBezTo>
                            <a:pt x="15" y="7"/>
                            <a:pt x="11" y="12"/>
                            <a:pt x="10" y="14"/>
                          </a:cubicBezTo>
                          <a:cubicBezTo>
                            <a:pt x="7" y="18"/>
                            <a:pt x="7" y="22"/>
                            <a:pt x="6" y="27"/>
                          </a:cubicBezTo>
                          <a:cubicBezTo>
                            <a:pt x="6" y="32"/>
                            <a:pt x="2" y="33"/>
                            <a:pt x="0" y="37"/>
                          </a:cubicBezTo>
                          <a:cubicBezTo>
                            <a:pt x="4" y="38"/>
                            <a:pt x="7" y="40"/>
                            <a:pt x="9" y="42"/>
                          </a:cubicBezTo>
                          <a:cubicBezTo>
                            <a:pt x="15" y="46"/>
                            <a:pt x="17" y="46"/>
                            <a:pt x="21" y="40"/>
                          </a:cubicBezTo>
                          <a:cubicBezTo>
                            <a:pt x="23" y="36"/>
                            <a:pt x="28" y="32"/>
                            <a:pt x="33" y="32"/>
                          </a:cubicBezTo>
                          <a:cubicBezTo>
                            <a:pt x="37" y="31"/>
                            <a:pt x="40" y="32"/>
                            <a:pt x="43" y="33"/>
                          </a:cubicBezTo>
                          <a:cubicBezTo>
                            <a:pt x="43" y="33"/>
                            <a:pt x="45" y="34"/>
                            <a:pt x="46" y="34"/>
                          </a:cubicBezTo>
                          <a:cubicBezTo>
                            <a:pt x="47" y="34"/>
                            <a:pt x="48" y="32"/>
                            <a:pt x="49" y="32"/>
                          </a:cubicBezTo>
                          <a:cubicBezTo>
                            <a:pt x="49" y="32"/>
                            <a:pt x="48" y="32"/>
                            <a:pt x="49" y="32"/>
                          </a:cubicBezTo>
                          <a:cubicBezTo>
                            <a:pt x="52" y="30"/>
                            <a:pt x="51" y="16"/>
                            <a:pt x="50" y="14"/>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25" name="Freeform 931">
                      <a:extLst>
                        <a:ext uri="{FF2B5EF4-FFF2-40B4-BE49-F238E27FC236}">
                          <a16:creationId xmlns:a16="http://schemas.microsoft.com/office/drawing/2014/main" id="{5828B6AA-B9A0-4821-AC24-66365F759EB1}"/>
                        </a:ext>
                      </a:extLst>
                    </p:cNvPr>
                    <p:cNvSpPr>
                      <a:spLocks/>
                    </p:cNvSpPr>
                    <p:nvPr/>
                  </p:nvSpPr>
                  <p:spPr bwMode="auto">
                    <a:xfrm>
                      <a:off x="6640361" y="4523490"/>
                      <a:ext cx="55563" cy="61913"/>
                    </a:xfrm>
                    <a:custGeom>
                      <a:avLst/>
                      <a:gdLst>
                        <a:gd name="T0" fmla="*/ 44 w 52"/>
                        <a:gd name="T1" fmla="*/ 4 h 58"/>
                        <a:gd name="T2" fmla="*/ 30 w 52"/>
                        <a:gd name="T3" fmla="*/ 3 h 58"/>
                        <a:gd name="T4" fmla="*/ 21 w 52"/>
                        <a:gd name="T5" fmla="*/ 12 h 58"/>
                        <a:gd name="T6" fmla="*/ 0 w 52"/>
                        <a:gd name="T7" fmla="*/ 7 h 58"/>
                        <a:gd name="T8" fmla="*/ 6 w 52"/>
                        <a:gd name="T9" fmla="*/ 20 h 58"/>
                        <a:gd name="T10" fmla="*/ 7 w 52"/>
                        <a:gd name="T11" fmla="*/ 31 h 58"/>
                        <a:gd name="T12" fmla="*/ 8 w 52"/>
                        <a:gd name="T13" fmla="*/ 39 h 58"/>
                        <a:gd name="T14" fmla="*/ 9 w 52"/>
                        <a:gd name="T15" fmla="*/ 43 h 58"/>
                        <a:gd name="T16" fmla="*/ 11 w 52"/>
                        <a:gd name="T17" fmla="*/ 44 h 58"/>
                        <a:gd name="T18" fmla="*/ 19 w 52"/>
                        <a:gd name="T19" fmla="*/ 58 h 58"/>
                        <a:gd name="T20" fmla="*/ 34 w 52"/>
                        <a:gd name="T21" fmla="*/ 46 h 58"/>
                        <a:gd name="T22" fmla="*/ 43 w 52"/>
                        <a:gd name="T23" fmla="*/ 31 h 58"/>
                        <a:gd name="T24" fmla="*/ 50 w 52"/>
                        <a:gd name="T25" fmla="*/ 25 h 58"/>
                        <a:gd name="T26" fmla="*/ 47 w 52"/>
                        <a:gd name="T27" fmla="*/ 20 h 58"/>
                        <a:gd name="T28" fmla="*/ 44 w 52"/>
                        <a:gd name="T29" fmla="*/ 4 h 58"/>
                        <a:gd name="T30" fmla="*/ 44 w 52"/>
                        <a:gd name="T31"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58">
                          <a:moveTo>
                            <a:pt x="44" y="4"/>
                          </a:moveTo>
                          <a:cubicBezTo>
                            <a:pt x="39" y="2"/>
                            <a:pt x="35" y="0"/>
                            <a:pt x="30" y="3"/>
                          </a:cubicBezTo>
                          <a:cubicBezTo>
                            <a:pt x="25" y="5"/>
                            <a:pt x="25" y="8"/>
                            <a:pt x="21" y="12"/>
                          </a:cubicBezTo>
                          <a:cubicBezTo>
                            <a:pt x="13" y="20"/>
                            <a:pt x="7" y="10"/>
                            <a:pt x="0" y="7"/>
                          </a:cubicBezTo>
                          <a:cubicBezTo>
                            <a:pt x="2" y="11"/>
                            <a:pt x="5" y="15"/>
                            <a:pt x="6" y="20"/>
                          </a:cubicBezTo>
                          <a:cubicBezTo>
                            <a:pt x="7" y="23"/>
                            <a:pt x="6" y="27"/>
                            <a:pt x="7" y="31"/>
                          </a:cubicBezTo>
                          <a:cubicBezTo>
                            <a:pt x="7" y="34"/>
                            <a:pt x="8" y="36"/>
                            <a:pt x="8" y="39"/>
                          </a:cubicBezTo>
                          <a:cubicBezTo>
                            <a:pt x="8" y="40"/>
                            <a:pt x="9" y="43"/>
                            <a:pt x="9" y="43"/>
                          </a:cubicBezTo>
                          <a:cubicBezTo>
                            <a:pt x="9" y="44"/>
                            <a:pt x="11" y="44"/>
                            <a:pt x="11" y="44"/>
                          </a:cubicBezTo>
                          <a:cubicBezTo>
                            <a:pt x="16" y="48"/>
                            <a:pt x="17" y="53"/>
                            <a:pt x="19" y="58"/>
                          </a:cubicBezTo>
                          <a:cubicBezTo>
                            <a:pt x="24" y="56"/>
                            <a:pt x="30" y="51"/>
                            <a:pt x="34" y="46"/>
                          </a:cubicBezTo>
                          <a:cubicBezTo>
                            <a:pt x="37" y="41"/>
                            <a:pt x="39" y="36"/>
                            <a:pt x="43" y="31"/>
                          </a:cubicBezTo>
                          <a:cubicBezTo>
                            <a:pt x="45" y="29"/>
                            <a:pt x="49" y="27"/>
                            <a:pt x="50" y="25"/>
                          </a:cubicBezTo>
                          <a:cubicBezTo>
                            <a:pt x="52" y="22"/>
                            <a:pt x="50" y="21"/>
                            <a:pt x="47" y="20"/>
                          </a:cubicBezTo>
                          <a:cubicBezTo>
                            <a:pt x="39" y="17"/>
                            <a:pt x="40" y="10"/>
                            <a:pt x="44" y="4"/>
                          </a:cubicBezTo>
                          <a:cubicBezTo>
                            <a:pt x="43" y="5"/>
                            <a:pt x="42" y="3"/>
                            <a:pt x="44" y="4"/>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26" name="Freeform 932">
                      <a:extLst>
                        <a:ext uri="{FF2B5EF4-FFF2-40B4-BE49-F238E27FC236}">
                          <a16:creationId xmlns:a16="http://schemas.microsoft.com/office/drawing/2014/main" id="{8F8F093F-9A16-4D34-9ED5-669F1327FE59}"/>
                        </a:ext>
                      </a:extLst>
                    </p:cNvPr>
                    <p:cNvSpPr>
                      <a:spLocks/>
                    </p:cNvSpPr>
                    <p:nvPr/>
                  </p:nvSpPr>
                  <p:spPr bwMode="auto">
                    <a:xfrm>
                      <a:off x="6245073" y="5150560"/>
                      <a:ext cx="512763" cy="430218"/>
                    </a:xfrm>
                    <a:custGeom>
                      <a:avLst/>
                      <a:gdLst>
                        <a:gd name="T0" fmla="*/ 457 w 477"/>
                        <a:gd name="T1" fmla="*/ 148 h 403"/>
                        <a:gd name="T2" fmla="*/ 441 w 477"/>
                        <a:gd name="T3" fmla="*/ 160 h 403"/>
                        <a:gd name="T4" fmla="*/ 420 w 477"/>
                        <a:gd name="T5" fmla="*/ 146 h 403"/>
                        <a:gd name="T6" fmla="*/ 440 w 477"/>
                        <a:gd name="T7" fmla="*/ 111 h 403"/>
                        <a:gd name="T8" fmla="*/ 452 w 477"/>
                        <a:gd name="T9" fmla="*/ 116 h 403"/>
                        <a:gd name="T10" fmla="*/ 449 w 477"/>
                        <a:gd name="T11" fmla="*/ 60 h 403"/>
                        <a:gd name="T12" fmla="*/ 427 w 477"/>
                        <a:gd name="T13" fmla="*/ 9 h 403"/>
                        <a:gd name="T14" fmla="*/ 380 w 477"/>
                        <a:gd name="T15" fmla="*/ 3 h 403"/>
                        <a:gd name="T16" fmla="*/ 372 w 477"/>
                        <a:gd name="T17" fmla="*/ 2 h 403"/>
                        <a:gd name="T18" fmla="*/ 361 w 477"/>
                        <a:gd name="T19" fmla="*/ 13 h 403"/>
                        <a:gd name="T20" fmla="*/ 337 w 477"/>
                        <a:gd name="T21" fmla="*/ 26 h 403"/>
                        <a:gd name="T22" fmla="*/ 307 w 477"/>
                        <a:gd name="T23" fmla="*/ 56 h 403"/>
                        <a:gd name="T24" fmla="*/ 288 w 477"/>
                        <a:gd name="T25" fmla="*/ 78 h 403"/>
                        <a:gd name="T26" fmla="*/ 271 w 477"/>
                        <a:gd name="T27" fmla="*/ 95 h 403"/>
                        <a:gd name="T28" fmla="*/ 254 w 477"/>
                        <a:gd name="T29" fmla="*/ 113 h 403"/>
                        <a:gd name="T30" fmla="*/ 200 w 477"/>
                        <a:gd name="T31" fmla="*/ 100 h 403"/>
                        <a:gd name="T32" fmla="*/ 184 w 477"/>
                        <a:gd name="T33" fmla="*/ 112 h 403"/>
                        <a:gd name="T34" fmla="*/ 170 w 477"/>
                        <a:gd name="T35" fmla="*/ 132 h 403"/>
                        <a:gd name="T36" fmla="*/ 145 w 477"/>
                        <a:gd name="T37" fmla="*/ 148 h 403"/>
                        <a:gd name="T38" fmla="*/ 124 w 477"/>
                        <a:gd name="T39" fmla="*/ 124 h 403"/>
                        <a:gd name="T40" fmla="*/ 112 w 477"/>
                        <a:gd name="T41" fmla="*/ 93 h 403"/>
                        <a:gd name="T42" fmla="*/ 105 w 477"/>
                        <a:gd name="T43" fmla="*/ 177 h 403"/>
                        <a:gd name="T44" fmla="*/ 95 w 477"/>
                        <a:gd name="T45" fmla="*/ 200 h 403"/>
                        <a:gd name="T46" fmla="*/ 57 w 477"/>
                        <a:gd name="T47" fmla="*/ 212 h 403"/>
                        <a:gd name="T48" fmla="*/ 25 w 477"/>
                        <a:gd name="T49" fmla="*/ 195 h 403"/>
                        <a:gd name="T50" fmla="*/ 3 w 477"/>
                        <a:gd name="T51" fmla="*/ 199 h 403"/>
                        <a:gd name="T52" fmla="*/ 3 w 477"/>
                        <a:gd name="T53" fmla="*/ 209 h 403"/>
                        <a:gd name="T54" fmla="*/ 23 w 477"/>
                        <a:gd name="T55" fmla="*/ 251 h 403"/>
                        <a:gd name="T56" fmla="*/ 53 w 477"/>
                        <a:gd name="T57" fmla="*/ 326 h 403"/>
                        <a:gd name="T58" fmla="*/ 40 w 477"/>
                        <a:gd name="T59" fmla="*/ 337 h 403"/>
                        <a:gd name="T60" fmla="*/ 51 w 477"/>
                        <a:gd name="T61" fmla="*/ 358 h 403"/>
                        <a:gd name="T62" fmla="*/ 55 w 477"/>
                        <a:gd name="T63" fmla="*/ 372 h 403"/>
                        <a:gd name="T64" fmla="*/ 60 w 477"/>
                        <a:gd name="T65" fmla="*/ 382 h 403"/>
                        <a:gd name="T66" fmla="*/ 66 w 477"/>
                        <a:gd name="T67" fmla="*/ 377 h 403"/>
                        <a:gd name="T68" fmla="*/ 77 w 477"/>
                        <a:gd name="T69" fmla="*/ 388 h 403"/>
                        <a:gd name="T70" fmla="*/ 96 w 477"/>
                        <a:gd name="T71" fmla="*/ 398 h 403"/>
                        <a:gd name="T72" fmla="*/ 114 w 477"/>
                        <a:gd name="T73" fmla="*/ 394 h 403"/>
                        <a:gd name="T74" fmla="*/ 151 w 477"/>
                        <a:gd name="T75" fmla="*/ 387 h 403"/>
                        <a:gd name="T76" fmla="*/ 173 w 477"/>
                        <a:gd name="T77" fmla="*/ 376 h 403"/>
                        <a:gd name="T78" fmla="*/ 183 w 477"/>
                        <a:gd name="T79" fmla="*/ 374 h 403"/>
                        <a:gd name="T80" fmla="*/ 211 w 477"/>
                        <a:gd name="T81" fmla="*/ 374 h 403"/>
                        <a:gd name="T82" fmla="*/ 246 w 477"/>
                        <a:gd name="T83" fmla="*/ 380 h 403"/>
                        <a:gd name="T84" fmla="*/ 266 w 477"/>
                        <a:gd name="T85" fmla="*/ 375 h 403"/>
                        <a:gd name="T86" fmla="*/ 283 w 477"/>
                        <a:gd name="T87" fmla="*/ 367 h 403"/>
                        <a:gd name="T88" fmla="*/ 330 w 477"/>
                        <a:gd name="T89" fmla="*/ 344 h 403"/>
                        <a:gd name="T90" fmla="*/ 350 w 477"/>
                        <a:gd name="T91" fmla="*/ 328 h 403"/>
                        <a:gd name="T92" fmla="*/ 381 w 477"/>
                        <a:gd name="T93" fmla="*/ 298 h 403"/>
                        <a:gd name="T94" fmla="*/ 409 w 477"/>
                        <a:gd name="T95" fmla="*/ 268 h 403"/>
                        <a:gd name="T96" fmla="*/ 424 w 477"/>
                        <a:gd name="T97" fmla="*/ 241 h 403"/>
                        <a:gd name="T98" fmla="*/ 452 w 477"/>
                        <a:gd name="T99" fmla="*/ 207 h 403"/>
                        <a:gd name="T100" fmla="*/ 472 w 477"/>
                        <a:gd name="T101" fmla="*/ 175 h 403"/>
                        <a:gd name="T102" fmla="*/ 463 w 477"/>
                        <a:gd name="T103" fmla="*/ 15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7" h="403">
                          <a:moveTo>
                            <a:pt x="463" y="150"/>
                          </a:moveTo>
                          <a:cubicBezTo>
                            <a:pt x="462" y="150"/>
                            <a:pt x="458" y="148"/>
                            <a:pt x="457" y="148"/>
                          </a:cubicBezTo>
                          <a:cubicBezTo>
                            <a:pt x="456" y="148"/>
                            <a:pt x="454" y="152"/>
                            <a:pt x="454" y="154"/>
                          </a:cubicBezTo>
                          <a:cubicBezTo>
                            <a:pt x="451" y="160"/>
                            <a:pt x="448" y="160"/>
                            <a:pt x="441" y="160"/>
                          </a:cubicBezTo>
                          <a:cubicBezTo>
                            <a:pt x="437" y="160"/>
                            <a:pt x="431" y="161"/>
                            <a:pt x="428" y="157"/>
                          </a:cubicBezTo>
                          <a:cubicBezTo>
                            <a:pt x="425" y="154"/>
                            <a:pt x="422" y="149"/>
                            <a:pt x="420" y="146"/>
                          </a:cubicBezTo>
                          <a:cubicBezTo>
                            <a:pt x="414" y="137"/>
                            <a:pt x="419" y="126"/>
                            <a:pt x="426" y="120"/>
                          </a:cubicBezTo>
                          <a:cubicBezTo>
                            <a:pt x="429" y="116"/>
                            <a:pt x="434" y="111"/>
                            <a:pt x="440" y="111"/>
                          </a:cubicBezTo>
                          <a:cubicBezTo>
                            <a:pt x="442" y="111"/>
                            <a:pt x="443" y="112"/>
                            <a:pt x="444" y="113"/>
                          </a:cubicBezTo>
                          <a:cubicBezTo>
                            <a:pt x="447" y="116"/>
                            <a:pt x="449" y="116"/>
                            <a:pt x="452" y="116"/>
                          </a:cubicBezTo>
                          <a:cubicBezTo>
                            <a:pt x="450" y="109"/>
                            <a:pt x="451" y="100"/>
                            <a:pt x="451" y="91"/>
                          </a:cubicBezTo>
                          <a:cubicBezTo>
                            <a:pt x="450" y="81"/>
                            <a:pt x="451" y="70"/>
                            <a:pt x="449" y="60"/>
                          </a:cubicBezTo>
                          <a:cubicBezTo>
                            <a:pt x="447" y="51"/>
                            <a:pt x="439" y="44"/>
                            <a:pt x="438" y="35"/>
                          </a:cubicBezTo>
                          <a:cubicBezTo>
                            <a:pt x="436" y="27"/>
                            <a:pt x="436" y="14"/>
                            <a:pt x="427" y="9"/>
                          </a:cubicBezTo>
                          <a:cubicBezTo>
                            <a:pt x="418" y="4"/>
                            <a:pt x="406" y="5"/>
                            <a:pt x="396" y="5"/>
                          </a:cubicBezTo>
                          <a:cubicBezTo>
                            <a:pt x="390" y="5"/>
                            <a:pt x="385" y="5"/>
                            <a:pt x="380" y="3"/>
                          </a:cubicBezTo>
                          <a:cubicBezTo>
                            <a:pt x="378" y="3"/>
                            <a:pt x="376" y="1"/>
                            <a:pt x="374" y="1"/>
                          </a:cubicBezTo>
                          <a:cubicBezTo>
                            <a:pt x="372" y="1"/>
                            <a:pt x="374" y="0"/>
                            <a:pt x="372" y="2"/>
                          </a:cubicBezTo>
                          <a:cubicBezTo>
                            <a:pt x="371" y="2"/>
                            <a:pt x="370" y="4"/>
                            <a:pt x="370" y="5"/>
                          </a:cubicBezTo>
                          <a:cubicBezTo>
                            <a:pt x="367" y="8"/>
                            <a:pt x="365" y="12"/>
                            <a:pt x="361" y="13"/>
                          </a:cubicBezTo>
                          <a:cubicBezTo>
                            <a:pt x="356" y="15"/>
                            <a:pt x="351" y="14"/>
                            <a:pt x="347" y="16"/>
                          </a:cubicBezTo>
                          <a:cubicBezTo>
                            <a:pt x="343" y="18"/>
                            <a:pt x="340" y="23"/>
                            <a:pt x="337" y="26"/>
                          </a:cubicBezTo>
                          <a:cubicBezTo>
                            <a:pt x="334" y="30"/>
                            <a:pt x="330" y="33"/>
                            <a:pt x="326" y="36"/>
                          </a:cubicBezTo>
                          <a:cubicBezTo>
                            <a:pt x="319" y="42"/>
                            <a:pt x="309" y="47"/>
                            <a:pt x="307" y="56"/>
                          </a:cubicBezTo>
                          <a:cubicBezTo>
                            <a:pt x="305" y="61"/>
                            <a:pt x="305" y="65"/>
                            <a:pt x="301" y="69"/>
                          </a:cubicBezTo>
                          <a:cubicBezTo>
                            <a:pt x="298" y="72"/>
                            <a:pt x="293" y="76"/>
                            <a:pt x="288" y="78"/>
                          </a:cubicBezTo>
                          <a:cubicBezTo>
                            <a:pt x="284" y="81"/>
                            <a:pt x="278" y="80"/>
                            <a:pt x="275" y="83"/>
                          </a:cubicBezTo>
                          <a:cubicBezTo>
                            <a:pt x="272" y="86"/>
                            <a:pt x="272" y="92"/>
                            <a:pt x="271" y="95"/>
                          </a:cubicBezTo>
                          <a:cubicBezTo>
                            <a:pt x="271" y="100"/>
                            <a:pt x="271" y="103"/>
                            <a:pt x="267" y="107"/>
                          </a:cubicBezTo>
                          <a:cubicBezTo>
                            <a:pt x="264" y="110"/>
                            <a:pt x="259" y="112"/>
                            <a:pt x="254" y="113"/>
                          </a:cubicBezTo>
                          <a:cubicBezTo>
                            <a:pt x="245" y="116"/>
                            <a:pt x="236" y="116"/>
                            <a:pt x="227" y="113"/>
                          </a:cubicBezTo>
                          <a:cubicBezTo>
                            <a:pt x="218" y="109"/>
                            <a:pt x="209" y="103"/>
                            <a:pt x="200" y="100"/>
                          </a:cubicBezTo>
                          <a:cubicBezTo>
                            <a:pt x="196" y="99"/>
                            <a:pt x="192" y="100"/>
                            <a:pt x="189" y="102"/>
                          </a:cubicBezTo>
                          <a:cubicBezTo>
                            <a:pt x="186" y="104"/>
                            <a:pt x="185" y="108"/>
                            <a:pt x="184" y="112"/>
                          </a:cubicBezTo>
                          <a:cubicBezTo>
                            <a:pt x="183" y="116"/>
                            <a:pt x="183" y="121"/>
                            <a:pt x="180" y="124"/>
                          </a:cubicBezTo>
                          <a:cubicBezTo>
                            <a:pt x="177" y="128"/>
                            <a:pt x="173" y="130"/>
                            <a:pt x="170" y="132"/>
                          </a:cubicBezTo>
                          <a:cubicBezTo>
                            <a:pt x="165" y="136"/>
                            <a:pt x="162" y="141"/>
                            <a:pt x="158" y="144"/>
                          </a:cubicBezTo>
                          <a:cubicBezTo>
                            <a:pt x="154" y="147"/>
                            <a:pt x="150" y="148"/>
                            <a:pt x="145" y="148"/>
                          </a:cubicBezTo>
                          <a:cubicBezTo>
                            <a:pt x="136" y="148"/>
                            <a:pt x="124" y="150"/>
                            <a:pt x="121" y="139"/>
                          </a:cubicBezTo>
                          <a:cubicBezTo>
                            <a:pt x="119" y="133"/>
                            <a:pt x="123" y="129"/>
                            <a:pt x="124" y="124"/>
                          </a:cubicBezTo>
                          <a:cubicBezTo>
                            <a:pt x="126" y="118"/>
                            <a:pt x="123" y="114"/>
                            <a:pt x="121" y="109"/>
                          </a:cubicBezTo>
                          <a:cubicBezTo>
                            <a:pt x="118" y="104"/>
                            <a:pt x="116" y="98"/>
                            <a:pt x="112" y="93"/>
                          </a:cubicBezTo>
                          <a:cubicBezTo>
                            <a:pt x="111" y="90"/>
                            <a:pt x="108" y="86"/>
                            <a:pt x="105" y="86"/>
                          </a:cubicBezTo>
                          <a:cubicBezTo>
                            <a:pt x="105" y="116"/>
                            <a:pt x="105" y="147"/>
                            <a:pt x="105" y="177"/>
                          </a:cubicBezTo>
                          <a:cubicBezTo>
                            <a:pt x="105" y="182"/>
                            <a:pt x="105" y="187"/>
                            <a:pt x="105" y="192"/>
                          </a:cubicBezTo>
                          <a:cubicBezTo>
                            <a:pt x="104" y="198"/>
                            <a:pt x="100" y="199"/>
                            <a:pt x="95" y="200"/>
                          </a:cubicBezTo>
                          <a:cubicBezTo>
                            <a:pt x="89" y="201"/>
                            <a:pt x="87" y="202"/>
                            <a:pt x="84" y="207"/>
                          </a:cubicBezTo>
                          <a:cubicBezTo>
                            <a:pt x="79" y="215"/>
                            <a:pt x="65" y="213"/>
                            <a:pt x="57" y="212"/>
                          </a:cubicBezTo>
                          <a:cubicBezTo>
                            <a:pt x="48" y="212"/>
                            <a:pt x="39" y="210"/>
                            <a:pt x="31" y="206"/>
                          </a:cubicBezTo>
                          <a:cubicBezTo>
                            <a:pt x="25" y="203"/>
                            <a:pt x="24" y="201"/>
                            <a:pt x="25" y="195"/>
                          </a:cubicBezTo>
                          <a:cubicBezTo>
                            <a:pt x="25" y="192"/>
                            <a:pt x="24" y="189"/>
                            <a:pt x="20" y="188"/>
                          </a:cubicBezTo>
                          <a:cubicBezTo>
                            <a:pt x="13" y="184"/>
                            <a:pt x="7" y="195"/>
                            <a:pt x="3" y="199"/>
                          </a:cubicBezTo>
                          <a:cubicBezTo>
                            <a:pt x="1" y="201"/>
                            <a:pt x="0" y="201"/>
                            <a:pt x="1" y="204"/>
                          </a:cubicBezTo>
                          <a:cubicBezTo>
                            <a:pt x="1" y="206"/>
                            <a:pt x="2" y="208"/>
                            <a:pt x="3" y="209"/>
                          </a:cubicBezTo>
                          <a:cubicBezTo>
                            <a:pt x="6" y="215"/>
                            <a:pt x="9" y="220"/>
                            <a:pt x="11" y="225"/>
                          </a:cubicBezTo>
                          <a:cubicBezTo>
                            <a:pt x="15" y="234"/>
                            <a:pt x="19" y="242"/>
                            <a:pt x="23" y="251"/>
                          </a:cubicBezTo>
                          <a:cubicBezTo>
                            <a:pt x="31" y="269"/>
                            <a:pt x="41" y="287"/>
                            <a:pt x="50" y="304"/>
                          </a:cubicBezTo>
                          <a:cubicBezTo>
                            <a:pt x="53" y="311"/>
                            <a:pt x="57" y="319"/>
                            <a:pt x="53" y="326"/>
                          </a:cubicBezTo>
                          <a:cubicBezTo>
                            <a:pt x="51" y="328"/>
                            <a:pt x="51" y="333"/>
                            <a:pt x="47" y="333"/>
                          </a:cubicBezTo>
                          <a:cubicBezTo>
                            <a:pt x="44" y="334"/>
                            <a:pt x="40" y="332"/>
                            <a:pt x="40" y="337"/>
                          </a:cubicBezTo>
                          <a:cubicBezTo>
                            <a:pt x="40" y="340"/>
                            <a:pt x="45" y="343"/>
                            <a:pt x="47" y="346"/>
                          </a:cubicBezTo>
                          <a:cubicBezTo>
                            <a:pt x="49" y="350"/>
                            <a:pt x="49" y="355"/>
                            <a:pt x="51" y="358"/>
                          </a:cubicBezTo>
                          <a:cubicBezTo>
                            <a:pt x="53" y="361"/>
                            <a:pt x="57" y="364"/>
                            <a:pt x="56" y="368"/>
                          </a:cubicBezTo>
                          <a:cubicBezTo>
                            <a:pt x="56" y="369"/>
                            <a:pt x="55" y="371"/>
                            <a:pt x="55" y="372"/>
                          </a:cubicBezTo>
                          <a:cubicBezTo>
                            <a:pt x="54" y="375"/>
                            <a:pt x="54" y="377"/>
                            <a:pt x="55" y="380"/>
                          </a:cubicBezTo>
                          <a:cubicBezTo>
                            <a:pt x="56" y="384"/>
                            <a:pt x="58" y="387"/>
                            <a:pt x="60" y="382"/>
                          </a:cubicBezTo>
                          <a:cubicBezTo>
                            <a:pt x="60" y="381"/>
                            <a:pt x="61" y="378"/>
                            <a:pt x="61" y="378"/>
                          </a:cubicBezTo>
                          <a:cubicBezTo>
                            <a:pt x="61" y="378"/>
                            <a:pt x="65" y="377"/>
                            <a:pt x="66" y="377"/>
                          </a:cubicBezTo>
                          <a:cubicBezTo>
                            <a:pt x="70" y="379"/>
                            <a:pt x="67" y="384"/>
                            <a:pt x="70" y="386"/>
                          </a:cubicBezTo>
                          <a:cubicBezTo>
                            <a:pt x="72" y="387"/>
                            <a:pt x="75" y="387"/>
                            <a:pt x="77" y="388"/>
                          </a:cubicBezTo>
                          <a:cubicBezTo>
                            <a:pt x="79" y="388"/>
                            <a:pt x="80" y="389"/>
                            <a:pt x="82" y="391"/>
                          </a:cubicBezTo>
                          <a:cubicBezTo>
                            <a:pt x="86" y="395"/>
                            <a:pt x="90" y="396"/>
                            <a:pt x="96" y="398"/>
                          </a:cubicBezTo>
                          <a:cubicBezTo>
                            <a:pt x="99" y="400"/>
                            <a:pt x="101" y="403"/>
                            <a:pt x="106" y="401"/>
                          </a:cubicBezTo>
                          <a:cubicBezTo>
                            <a:pt x="109" y="400"/>
                            <a:pt x="111" y="396"/>
                            <a:pt x="114" y="394"/>
                          </a:cubicBezTo>
                          <a:cubicBezTo>
                            <a:pt x="117" y="391"/>
                            <a:pt x="122" y="389"/>
                            <a:pt x="126" y="388"/>
                          </a:cubicBezTo>
                          <a:cubicBezTo>
                            <a:pt x="134" y="387"/>
                            <a:pt x="143" y="388"/>
                            <a:pt x="151" y="387"/>
                          </a:cubicBezTo>
                          <a:cubicBezTo>
                            <a:pt x="154" y="387"/>
                            <a:pt x="159" y="386"/>
                            <a:pt x="162" y="384"/>
                          </a:cubicBezTo>
                          <a:cubicBezTo>
                            <a:pt x="166" y="382"/>
                            <a:pt x="168" y="378"/>
                            <a:pt x="173" y="376"/>
                          </a:cubicBezTo>
                          <a:cubicBezTo>
                            <a:pt x="175" y="375"/>
                            <a:pt x="176" y="375"/>
                            <a:pt x="178" y="375"/>
                          </a:cubicBezTo>
                          <a:cubicBezTo>
                            <a:pt x="180" y="375"/>
                            <a:pt x="181" y="374"/>
                            <a:pt x="183" y="374"/>
                          </a:cubicBezTo>
                          <a:cubicBezTo>
                            <a:pt x="188" y="372"/>
                            <a:pt x="192" y="376"/>
                            <a:pt x="198" y="377"/>
                          </a:cubicBezTo>
                          <a:cubicBezTo>
                            <a:pt x="202" y="378"/>
                            <a:pt x="206" y="374"/>
                            <a:pt x="211" y="374"/>
                          </a:cubicBezTo>
                          <a:cubicBezTo>
                            <a:pt x="215" y="373"/>
                            <a:pt x="219" y="374"/>
                            <a:pt x="223" y="375"/>
                          </a:cubicBezTo>
                          <a:cubicBezTo>
                            <a:pt x="228" y="377"/>
                            <a:pt x="240" y="385"/>
                            <a:pt x="246" y="380"/>
                          </a:cubicBezTo>
                          <a:cubicBezTo>
                            <a:pt x="249" y="377"/>
                            <a:pt x="246" y="375"/>
                            <a:pt x="251" y="374"/>
                          </a:cubicBezTo>
                          <a:cubicBezTo>
                            <a:pt x="256" y="374"/>
                            <a:pt x="262" y="376"/>
                            <a:pt x="266" y="375"/>
                          </a:cubicBezTo>
                          <a:cubicBezTo>
                            <a:pt x="269" y="373"/>
                            <a:pt x="269" y="370"/>
                            <a:pt x="271" y="368"/>
                          </a:cubicBezTo>
                          <a:cubicBezTo>
                            <a:pt x="274" y="366"/>
                            <a:pt x="280" y="367"/>
                            <a:pt x="283" y="367"/>
                          </a:cubicBezTo>
                          <a:cubicBezTo>
                            <a:pt x="294" y="366"/>
                            <a:pt x="303" y="363"/>
                            <a:pt x="312" y="357"/>
                          </a:cubicBezTo>
                          <a:cubicBezTo>
                            <a:pt x="319" y="353"/>
                            <a:pt x="324" y="348"/>
                            <a:pt x="330" y="344"/>
                          </a:cubicBezTo>
                          <a:cubicBezTo>
                            <a:pt x="333" y="342"/>
                            <a:pt x="337" y="340"/>
                            <a:pt x="341" y="337"/>
                          </a:cubicBezTo>
                          <a:cubicBezTo>
                            <a:pt x="344" y="334"/>
                            <a:pt x="347" y="331"/>
                            <a:pt x="350" y="328"/>
                          </a:cubicBezTo>
                          <a:cubicBezTo>
                            <a:pt x="356" y="323"/>
                            <a:pt x="362" y="318"/>
                            <a:pt x="367" y="313"/>
                          </a:cubicBezTo>
                          <a:cubicBezTo>
                            <a:pt x="372" y="308"/>
                            <a:pt x="377" y="303"/>
                            <a:pt x="381" y="298"/>
                          </a:cubicBezTo>
                          <a:cubicBezTo>
                            <a:pt x="385" y="294"/>
                            <a:pt x="388" y="291"/>
                            <a:pt x="392" y="287"/>
                          </a:cubicBezTo>
                          <a:cubicBezTo>
                            <a:pt x="398" y="281"/>
                            <a:pt x="402" y="274"/>
                            <a:pt x="409" y="268"/>
                          </a:cubicBezTo>
                          <a:cubicBezTo>
                            <a:pt x="412" y="264"/>
                            <a:pt x="416" y="260"/>
                            <a:pt x="418" y="255"/>
                          </a:cubicBezTo>
                          <a:cubicBezTo>
                            <a:pt x="420" y="251"/>
                            <a:pt x="421" y="246"/>
                            <a:pt x="424" y="241"/>
                          </a:cubicBezTo>
                          <a:cubicBezTo>
                            <a:pt x="428" y="232"/>
                            <a:pt x="435" y="225"/>
                            <a:pt x="442" y="218"/>
                          </a:cubicBezTo>
                          <a:cubicBezTo>
                            <a:pt x="445" y="214"/>
                            <a:pt x="449" y="211"/>
                            <a:pt x="452" y="207"/>
                          </a:cubicBezTo>
                          <a:cubicBezTo>
                            <a:pt x="455" y="204"/>
                            <a:pt x="459" y="201"/>
                            <a:pt x="461" y="198"/>
                          </a:cubicBezTo>
                          <a:cubicBezTo>
                            <a:pt x="466" y="191"/>
                            <a:pt x="469" y="182"/>
                            <a:pt x="472" y="175"/>
                          </a:cubicBezTo>
                          <a:cubicBezTo>
                            <a:pt x="474" y="167"/>
                            <a:pt x="475" y="159"/>
                            <a:pt x="477" y="151"/>
                          </a:cubicBezTo>
                          <a:cubicBezTo>
                            <a:pt x="472" y="151"/>
                            <a:pt x="468" y="151"/>
                            <a:pt x="463" y="150"/>
                          </a:cubicBezTo>
                          <a:cubicBezTo>
                            <a:pt x="464" y="150"/>
                            <a:pt x="460" y="150"/>
                            <a:pt x="463" y="15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27" name="Freeform 933">
                      <a:extLst>
                        <a:ext uri="{FF2B5EF4-FFF2-40B4-BE49-F238E27FC236}">
                          <a16:creationId xmlns:a16="http://schemas.microsoft.com/office/drawing/2014/main" id="{C6975E46-F196-4BCA-BD75-8A87648EA499}"/>
                        </a:ext>
                      </a:extLst>
                    </p:cNvPr>
                    <p:cNvSpPr>
                      <a:spLocks/>
                    </p:cNvSpPr>
                    <p:nvPr/>
                  </p:nvSpPr>
                  <p:spPr bwMode="auto">
                    <a:xfrm>
                      <a:off x="6576861" y="5358525"/>
                      <a:ext cx="76200" cy="80963"/>
                    </a:xfrm>
                    <a:custGeom>
                      <a:avLst/>
                      <a:gdLst>
                        <a:gd name="T0" fmla="*/ 67 w 71"/>
                        <a:gd name="T1" fmla="*/ 35 h 75"/>
                        <a:gd name="T2" fmla="*/ 64 w 71"/>
                        <a:gd name="T3" fmla="*/ 43 h 75"/>
                        <a:gd name="T4" fmla="*/ 62 w 71"/>
                        <a:gd name="T5" fmla="*/ 51 h 75"/>
                        <a:gd name="T6" fmla="*/ 43 w 71"/>
                        <a:gd name="T7" fmla="*/ 56 h 75"/>
                        <a:gd name="T8" fmla="*/ 37 w 71"/>
                        <a:gd name="T9" fmla="*/ 64 h 75"/>
                        <a:gd name="T10" fmla="*/ 32 w 71"/>
                        <a:gd name="T11" fmla="*/ 73 h 75"/>
                        <a:gd name="T12" fmla="*/ 12 w 71"/>
                        <a:gd name="T13" fmla="*/ 63 h 75"/>
                        <a:gd name="T14" fmla="*/ 0 w 71"/>
                        <a:gd name="T15" fmla="*/ 43 h 75"/>
                        <a:gd name="T16" fmla="*/ 10 w 71"/>
                        <a:gd name="T17" fmla="*/ 29 h 75"/>
                        <a:gd name="T18" fmla="*/ 22 w 71"/>
                        <a:gd name="T19" fmla="*/ 13 h 75"/>
                        <a:gd name="T20" fmla="*/ 41 w 71"/>
                        <a:gd name="T21" fmla="*/ 4 h 75"/>
                        <a:gd name="T22" fmla="*/ 60 w 71"/>
                        <a:gd name="T23" fmla="*/ 14 h 75"/>
                        <a:gd name="T24" fmla="*/ 69 w 71"/>
                        <a:gd name="T25" fmla="*/ 24 h 75"/>
                        <a:gd name="T26" fmla="*/ 67 w 71"/>
                        <a:gd name="T27" fmla="*/ 35 h 75"/>
                        <a:gd name="T28" fmla="*/ 67 w 71"/>
                        <a:gd name="T29" fmla="*/ 3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5">
                          <a:moveTo>
                            <a:pt x="67" y="35"/>
                          </a:moveTo>
                          <a:cubicBezTo>
                            <a:pt x="65" y="38"/>
                            <a:pt x="64" y="40"/>
                            <a:pt x="64" y="43"/>
                          </a:cubicBezTo>
                          <a:cubicBezTo>
                            <a:pt x="64" y="46"/>
                            <a:pt x="64" y="49"/>
                            <a:pt x="62" y="51"/>
                          </a:cubicBezTo>
                          <a:cubicBezTo>
                            <a:pt x="58" y="56"/>
                            <a:pt x="49" y="53"/>
                            <a:pt x="43" y="56"/>
                          </a:cubicBezTo>
                          <a:cubicBezTo>
                            <a:pt x="40" y="58"/>
                            <a:pt x="38" y="61"/>
                            <a:pt x="37" y="64"/>
                          </a:cubicBezTo>
                          <a:cubicBezTo>
                            <a:pt x="35" y="67"/>
                            <a:pt x="34" y="71"/>
                            <a:pt x="32" y="73"/>
                          </a:cubicBezTo>
                          <a:cubicBezTo>
                            <a:pt x="27" y="75"/>
                            <a:pt x="15" y="67"/>
                            <a:pt x="12" y="63"/>
                          </a:cubicBezTo>
                          <a:cubicBezTo>
                            <a:pt x="7" y="59"/>
                            <a:pt x="1" y="51"/>
                            <a:pt x="0" y="43"/>
                          </a:cubicBezTo>
                          <a:cubicBezTo>
                            <a:pt x="0" y="37"/>
                            <a:pt x="7" y="34"/>
                            <a:pt x="10" y="29"/>
                          </a:cubicBezTo>
                          <a:cubicBezTo>
                            <a:pt x="13" y="24"/>
                            <a:pt x="17" y="17"/>
                            <a:pt x="22" y="13"/>
                          </a:cubicBezTo>
                          <a:cubicBezTo>
                            <a:pt x="28" y="9"/>
                            <a:pt x="35" y="6"/>
                            <a:pt x="41" y="4"/>
                          </a:cubicBezTo>
                          <a:cubicBezTo>
                            <a:pt x="49" y="0"/>
                            <a:pt x="54" y="8"/>
                            <a:pt x="60" y="14"/>
                          </a:cubicBezTo>
                          <a:cubicBezTo>
                            <a:pt x="63" y="17"/>
                            <a:pt x="66" y="20"/>
                            <a:pt x="69" y="24"/>
                          </a:cubicBezTo>
                          <a:cubicBezTo>
                            <a:pt x="71" y="28"/>
                            <a:pt x="70" y="31"/>
                            <a:pt x="67" y="35"/>
                          </a:cubicBezTo>
                          <a:cubicBezTo>
                            <a:pt x="68" y="35"/>
                            <a:pt x="68" y="34"/>
                            <a:pt x="67" y="35"/>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28" name="Freeform 934">
                      <a:extLst>
                        <a:ext uri="{FF2B5EF4-FFF2-40B4-BE49-F238E27FC236}">
                          <a16:creationId xmlns:a16="http://schemas.microsoft.com/office/drawing/2014/main" id="{A2EF3061-59ED-444D-9D08-AF25CD5C9134}"/>
                        </a:ext>
                      </a:extLst>
                    </p:cNvPr>
                    <p:cNvSpPr>
                      <a:spLocks/>
                    </p:cNvSpPr>
                    <p:nvPr/>
                  </p:nvSpPr>
                  <p:spPr bwMode="auto">
                    <a:xfrm>
                      <a:off x="6646711" y="5396625"/>
                      <a:ext cx="1588" cy="1588"/>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1" y="1"/>
                            <a:pt x="0" y="1"/>
                            <a:pt x="1"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29" name="Freeform 935">
                      <a:extLst>
                        <a:ext uri="{FF2B5EF4-FFF2-40B4-BE49-F238E27FC236}">
                          <a16:creationId xmlns:a16="http://schemas.microsoft.com/office/drawing/2014/main" id="{EF7DD8FE-D2C3-4C8D-A21F-01A391FAC945}"/>
                        </a:ext>
                      </a:extLst>
                    </p:cNvPr>
                    <p:cNvSpPr>
                      <a:spLocks/>
                    </p:cNvSpPr>
                    <p:nvPr/>
                  </p:nvSpPr>
                  <p:spPr bwMode="auto">
                    <a:xfrm>
                      <a:off x="6578448" y="5363287"/>
                      <a:ext cx="69850" cy="71438"/>
                    </a:xfrm>
                    <a:custGeom>
                      <a:avLst/>
                      <a:gdLst>
                        <a:gd name="T0" fmla="*/ 56 w 65"/>
                        <a:gd name="T1" fmla="*/ 13 h 66"/>
                        <a:gd name="T2" fmla="*/ 55 w 65"/>
                        <a:gd name="T3" fmla="*/ 13 h 66"/>
                        <a:gd name="T4" fmla="*/ 56 w 65"/>
                        <a:gd name="T5" fmla="*/ 13 h 66"/>
                        <a:gd name="T6" fmla="*/ 38 w 65"/>
                        <a:gd name="T7" fmla="*/ 4 h 66"/>
                        <a:gd name="T8" fmla="*/ 17 w 65"/>
                        <a:gd name="T9" fmla="*/ 17 h 66"/>
                        <a:gd name="T10" fmla="*/ 10 w 65"/>
                        <a:gd name="T11" fmla="*/ 29 h 66"/>
                        <a:gd name="T12" fmla="*/ 3 w 65"/>
                        <a:gd name="T13" fmla="*/ 38 h 66"/>
                        <a:gd name="T14" fmla="*/ 16 w 65"/>
                        <a:gd name="T15" fmla="*/ 59 h 66"/>
                        <a:gd name="T16" fmla="*/ 27 w 65"/>
                        <a:gd name="T17" fmla="*/ 65 h 66"/>
                        <a:gd name="T18" fmla="*/ 31 w 65"/>
                        <a:gd name="T19" fmla="*/ 60 h 66"/>
                        <a:gd name="T20" fmla="*/ 52 w 65"/>
                        <a:gd name="T21" fmla="*/ 46 h 66"/>
                        <a:gd name="T22" fmla="*/ 59 w 65"/>
                        <a:gd name="T23" fmla="*/ 34 h 66"/>
                        <a:gd name="T24" fmla="*/ 64 w 65"/>
                        <a:gd name="T25" fmla="*/ 24 h 66"/>
                        <a:gd name="T26" fmla="*/ 56 w 65"/>
                        <a:gd name="T27" fmla="*/ 1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66">
                          <a:moveTo>
                            <a:pt x="56" y="13"/>
                          </a:moveTo>
                          <a:cubicBezTo>
                            <a:pt x="59" y="16"/>
                            <a:pt x="56" y="13"/>
                            <a:pt x="55" y="13"/>
                          </a:cubicBezTo>
                          <a:cubicBezTo>
                            <a:pt x="55" y="13"/>
                            <a:pt x="55" y="13"/>
                            <a:pt x="56" y="13"/>
                          </a:cubicBezTo>
                          <a:cubicBezTo>
                            <a:pt x="50" y="7"/>
                            <a:pt x="47" y="0"/>
                            <a:pt x="38" y="4"/>
                          </a:cubicBezTo>
                          <a:cubicBezTo>
                            <a:pt x="31" y="7"/>
                            <a:pt x="22" y="11"/>
                            <a:pt x="17" y="17"/>
                          </a:cubicBezTo>
                          <a:cubicBezTo>
                            <a:pt x="14" y="21"/>
                            <a:pt x="13" y="25"/>
                            <a:pt x="10" y="29"/>
                          </a:cubicBezTo>
                          <a:cubicBezTo>
                            <a:pt x="8" y="32"/>
                            <a:pt x="4" y="34"/>
                            <a:pt x="3" y="38"/>
                          </a:cubicBezTo>
                          <a:cubicBezTo>
                            <a:pt x="0" y="45"/>
                            <a:pt x="10" y="56"/>
                            <a:pt x="16" y="59"/>
                          </a:cubicBezTo>
                          <a:cubicBezTo>
                            <a:pt x="18" y="61"/>
                            <a:pt x="25" y="66"/>
                            <a:pt x="27" y="65"/>
                          </a:cubicBezTo>
                          <a:cubicBezTo>
                            <a:pt x="29" y="65"/>
                            <a:pt x="30" y="61"/>
                            <a:pt x="31" y="60"/>
                          </a:cubicBezTo>
                          <a:cubicBezTo>
                            <a:pt x="36" y="51"/>
                            <a:pt x="42" y="47"/>
                            <a:pt x="52" y="46"/>
                          </a:cubicBezTo>
                          <a:cubicBezTo>
                            <a:pt x="60" y="45"/>
                            <a:pt x="57" y="41"/>
                            <a:pt x="59" y="34"/>
                          </a:cubicBezTo>
                          <a:cubicBezTo>
                            <a:pt x="60" y="31"/>
                            <a:pt x="65" y="27"/>
                            <a:pt x="64" y="24"/>
                          </a:cubicBezTo>
                          <a:cubicBezTo>
                            <a:pt x="64" y="20"/>
                            <a:pt x="58" y="15"/>
                            <a:pt x="56" y="13"/>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30" name="Freeform 936">
                      <a:extLst>
                        <a:ext uri="{FF2B5EF4-FFF2-40B4-BE49-F238E27FC236}">
                          <a16:creationId xmlns:a16="http://schemas.microsoft.com/office/drawing/2014/main" id="{02552F73-CF7A-4EC3-9353-AAB037F9A9D3}"/>
                        </a:ext>
                      </a:extLst>
                    </p:cNvPr>
                    <p:cNvSpPr>
                      <a:spLocks/>
                    </p:cNvSpPr>
                    <p:nvPr/>
                  </p:nvSpPr>
                  <p:spPr bwMode="auto">
                    <a:xfrm>
                      <a:off x="6097435" y="4982283"/>
                      <a:ext cx="420688" cy="390530"/>
                    </a:xfrm>
                    <a:custGeom>
                      <a:avLst/>
                      <a:gdLst>
                        <a:gd name="T0" fmla="*/ 151 w 391"/>
                        <a:gd name="T1" fmla="*/ 341 h 366"/>
                        <a:gd name="T2" fmla="*/ 164 w 391"/>
                        <a:gd name="T3" fmla="*/ 346 h 366"/>
                        <a:gd name="T4" fmla="*/ 177 w 391"/>
                        <a:gd name="T5" fmla="*/ 363 h 366"/>
                        <a:gd name="T6" fmla="*/ 209 w 391"/>
                        <a:gd name="T7" fmla="*/ 366 h 366"/>
                        <a:gd name="T8" fmla="*/ 220 w 391"/>
                        <a:gd name="T9" fmla="*/ 359 h 366"/>
                        <a:gd name="T10" fmla="*/ 238 w 391"/>
                        <a:gd name="T11" fmla="*/ 347 h 366"/>
                        <a:gd name="T12" fmla="*/ 238 w 391"/>
                        <a:gd name="T13" fmla="*/ 177 h 366"/>
                        <a:gd name="T14" fmla="*/ 240 w 391"/>
                        <a:gd name="T15" fmla="*/ 153 h 366"/>
                        <a:gd name="T16" fmla="*/ 266 w 391"/>
                        <a:gd name="T17" fmla="*/ 149 h 366"/>
                        <a:gd name="T18" fmla="*/ 267 w 391"/>
                        <a:gd name="T19" fmla="*/ 98 h 366"/>
                        <a:gd name="T20" fmla="*/ 269 w 391"/>
                        <a:gd name="T21" fmla="*/ 41 h 366"/>
                        <a:gd name="T22" fmla="*/ 305 w 391"/>
                        <a:gd name="T23" fmla="*/ 34 h 366"/>
                        <a:gd name="T24" fmla="*/ 338 w 391"/>
                        <a:gd name="T25" fmla="*/ 33 h 366"/>
                        <a:gd name="T26" fmla="*/ 360 w 391"/>
                        <a:gd name="T27" fmla="*/ 32 h 366"/>
                        <a:gd name="T28" fmla="*/ 391 w 391"/>
                        <a:gd name="T29" fmla="*/ 25 h 366"/>
                        <a:gd name="T30" fmla="*/ 348 w 391"/>
                        <a:gd name="T31" fmla="*/ 20 h 366"/>
                        <a:gd name="T32" fmla="*/ 334 w 391"/>
                        <a:gd name="T33" fmla="*/ 20 h 366"/>
                        <a:gd name="T34" fmla="*/ 291 w 391"/>
                        <a:gd name="T35" fmla="*/ 29 h 366"/>
                        <a:gd name="T36" fmla="*/ 226 w 391"/>
                        <a:gd name="T37" fmla="*/ 28 h 366"/>
                        <a:gd name="T38" fmla="*/ 190 w 391"/>
                        <a:gd name="T39" fmla="*/ 15 h 366"/>
                        <a:gd name="T40" fmla="*/ 78 w 391"/>
                        <a:gd name="T41" fmla="*/ 16 h 366"/>
                        <a:gd name="T42" fmla="*/ 57 w 391"/>
                        <a:gd name="T43" fmla="*/ 12 h 366"/>
                        <a:gd name="T44" fmla="*/ 24 w 391"/>
                        <a:gd name="T45" fmla="*/ 11 h 366"/>
                        <a:gd name="T46" fmla="*/ 9 w 391"/>
                        <a:gd name="T47" fmla="*/ 45 h 366"/>
                        <a:gd name="T48" fmla="*/ 31 w 391"/>
                        <a:gd name="T49" fmla="*/ 80 h 366"/>
                        <a:gd name="T50" fmla="*/ 67 w 391"/>
                        <a:gd name="T51" fmla="*/ 150 h 366"/>
                        <a:gd name="T52" fmla="*/ 80 w 391"/>
                        <a:gd name="T53" fmla="*/ 183 h 366"/>
                        <a:gd name="T54" fmla="*/ 78 w 391"/>
                        <a:gd name="T55" fmla="*/ 216 h 366"/>
                        <a:gd name="T56" fmla="*/ 89 w 391"/>
                        <a:gd name="T57" fmla="*/ 263 h 366"/>
                        <a:gd name="T58" fmla="*/ 105 w 391"/>
                        <a:gd name="T59" fmla="*/ 321 h 366"/>
                        <a:gd name="T60" fmla="*/ 126 w 391"/>
                        <a:gd name="T61" fmla="*/ 349 h 366"/>
                        <a:gd name="T62" fmla="*/ 151 w 391"/>
                        <a:gd name="T63" fmla="*/ 341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1" h="366">
                          <a:moveTo>
                            <a:pt x="151" y="341"/>
                          </a:moveTo>
                          <a:cubicBezTo>
                            <a:pt x="150" y="341"/>
                            <a:pt x="150" y="341"/>
                            <a:pt x="151" y="341"/>
                          </a:cubicBezTo>
                          <a:cubicBezTo>
                            <a:pt x="152" y="340"/>
                            <a:pt x="152" y="340"/>
                            <a:pt x="151" y="341"/>
                          </a:cubicBezTo>
                          <a:cubicBezTo>
                            <a:pt x="157" y="339"/>
                            <a:pt x="161" y="342"/>
                            <a:pt x="164" y="346"/>
                          </a:cubicBezTo>
                          <a:cubicBezTo>
                            <a:pt x="167" y="350"/>
                            <a:pt x="164" y="353"/>
                            <a:pt x="165" y="357"/>
                          </a:cubicBezTo>
                          <a:cubicBezTo>
                            <a:pt x="167" y="360"/>
                            <a:pt x="174" y="362"/>
                            <a:pt x="177" y="363"/>
                          </a:cubicBezTo>
                          <a:cubicBezTo>
                            <a:pt x="182" y="365"/>
                            <a:pt x="186" y="365"/>
                            <a:pt x="192" y="366"/>
                          </a:cubicBezTo>
                          <a:cubicBezTo>
                            <a:pt x="198" y="366"/>
                            <a:pt x="203" y="366"/>
                            <a:pt x="209" y="366"/>
                          </a:cubicBezTo>
                          <a:cubicBezTo>
                            <a:pt x="211" y="365"/>
                            <a:pt x="213" y="366"/>
                            <a:pt x="215" y="365"/>
                          </a:cubicBezTo>
                          <a:cubicBezTo>
                            <a:pt x="218" y="363"/>
                            <a:pt x="218" y="360"/>
                            <a:pt x="220" y="359"/>
                          </a:cubicBezTo>
                          <a:cubicBezTo>
                            <a:pt x="223" y="354"/>
                            <a:pt x="229" y="354"/>
                            <a:pt x="235" y="352"/>
                          </a:cubicBezTo>
                          <a:cubicBezTo>
                            <a:pt x="238" y="351"/>
                            <a:pt x="238" y="350"/>
                            <a:pt x="238" y="347"/>
                          </a:cubicBezTo>
                          <a:cubicBezTo>
                            <a:pt x="239" y="312"/>
                            <a:pt x="238" y="278"/>
                            <a:pt x="238" y="243"/>
                          </a:cubicBezTo>
                          <a:cubicBezTo>
                            <a:pt x="238" y="221"/>
                            <a:pt x="238" y="199"/>
                            <a:pt x="238" y="177"/>
                          </a:cubicBezTo>
                          <a:cubicBezTo>
                            <a:pt x="238" y="172"/>
                            <a:pt x="239" y="167"/>
                            <a:pt x="239" y="163"/>
                          </a:cubicBezTo>
                          <a:cubicBezTo>
                            <a:pt x="239" y="159"/>
                            <a:pt x="238" y="155"/>
                            <a:pt x="240" y="153"/>
                          </a:cubicBezTo>
                          <a:cubicBezTo>
                            <a:pt x="243" y="149"/>
                            <a:pt x="249" y="150"/>
                            <a:pt x="253" y="150"/>
                          </a:cubicBezTo>
                          <a:cubicBezTo>
                            <a:pt x="256" y="150"/>
                            <a:pt x="264" y="151"/>
                            <a:pt x="266" y="149"/>
                          </a:cubicBezTo>
                          <a:cubicBezTo>
                            <a:pt x="269" y="147"/>
                            <a:pt x="267" y="136"/>
                            <a:pt x="267" y="133"/>
                          </a:cubicBezTo>
                          <a:cubicBezTo>
                            <a:pt x="267" y="122"/>
                            <a:pt x="267" y="110"/>
                            <a:pt x="267" y="98"/>
                          </a:cubicBezTo>
                          <a:cubicBezTo>
                            <a:pt x="267" y="86"/>
                            <a:pt x="267" y="73"/>
                            <a:pt x="267" y="61"/>
                          </a:cubicBezTo>
                          <a:cubicBezTo>
                            <a:pt x="267" y="56"/>
                            <a:pt x="265" y="45"/>
                            <a:pt x="269" y="41"/>
                          </a:cubicBezTo>
                          <a:cubicBezTo>
                            <a:pt x="273" y="38"/>
                            <a:pt x="279" y="38"/>
                            <a:pt x="284" y="37"/>
                          </a:cubicBezTo>
                          <a:cubicBezTo>
                            <a:pt x="291" y="36"/>
                            <a:pt x="298" y="35"/>
                            <a:pt x="305" y="34"/>
                          </a:cubicBezTo>
                          <a:cubicBezTo>
                            <a:pt x="311" y="34"/>
                            <a:pt x="318" y="33"/>
                            <a:pt x="324" y="32"/>
                          </a:cubicBezTo>
                          <a:cubicBezTo>
                            <a:pt x="328" y="32"/>
                            <a:pt x="334" y="30"/>
                            <a:pt x="338" y="33"/>
                          </a:cubicBezTo>
                          <a:cubicBezTo>
                            <a:pt x="340" y="36"/>
                            <a:pt x="340" y="42"/>
                            <a:pt x="345" y="42"/>
                          </a:cubicBezTo>
                          <a:cubicBezTo>
                            <a:pt x="349" y="42"/>
                            <a:pt x="356" y="35"/>
                            <a:pt x="360" y="32"/>
                          </a:cubicBezTo>
                          <a:cubicBezTo>
                            <a:pt x="365" y="29"/>
                            <a:pt x="368" y="27"/>
                            <a:pt x="374" y="26"/>
                          </a:cubicBezTo>
                          <a:cubicBezTo>
                            <a:pt x="380" y="25"/>
                            <a:pt x="386" y="25"/>
                            <a:pt x="391" y="25"/>
                          </a:cubicBezTo>
                          <a:cubicBezTo>
                            <a:pt x="387" y="19"/>
                            <a:pt x="377" y="18"/>
                            <a:pt x="371" y="18"/>
                          </a:cubicBezTo>
                          <a:cubicBezTo>
                            <a:pt x="363" y="18"/>
                            <a:pt x="355" y="19"/>
                            <a:pt x="348" y="20"/>
                          </a:cubicBezTo>
                          <a:cubicBezTo>
                            <a:pt x="344" y="21"/>
                            <a:pt x="342" y="20"/>
                            <a:pt x="339" y="19"/>
                          </a:cubicBezTo>
                          <a:cubicBezTo>
                            <a:pt x="338" y="19"/>
                            <a:pt x="336" y="20"/>
                            <a:pt x="334" y="20"/>
                          </a:cubicBezTo>
                          <a:cubicBezTo>
                            <a:pt x="329" y="21"/>
                            <a:pt x="324" y="23"/>
                            <a:pt x="319" y="24"/>
                          </a:cubicBezTo>
                          <a:cubicBezTo>
                            <a:pt x="310" y="27"/>
                            <a:pt x="301" y="29"/>
                            <a:pt x="291" y="29"/>
                          </a:cubicBezTo>
                          <a:cubicBezTo>
                            <a:pt x="278" y="30"/>
                            <a:pt x="264" y="30"/>
                            <a:pt x="250" y="29"/>
                          </a:cubicBezTo>
                          <a:cubicBezTo>
                            <a:pt x="242" y="29"/>
                            <a:pt x="234" y="29"/>
                            <a:pt x="226" y="28"/>
                          </a:cubicBezTo>
                          <a:cubicBezTo>
                            <a:pt x="219" y="28"/>
                            <a:pt x="211" y="28"/>
                            <a:pt x="205" y="25"/>
                          </a:cubicBezTo>
                          <a:cubicBezTo>
                            <a:pt x="199" y="22"/>
                            <a:pt x="196" y="15"/>
                            <a:pt x="190" y="15"/>
                          </a:cubicBezTo>
                          <a:cubicBezTo>
                            <a:pt x="186" y="14"/>
                            <a:pt x="181" y="15"/>
                            <a:pt x="177" y="15"/>
                          </a:cubicBezTo>
                          <a:cubicBezTo>
                            <a:pt x="144" y="15"/>
                            <a:pt x="111" y="16"/>
                            <a:pt x="78" y="16"/>
                          </a:cubicBezTo>
                          <a:cubicBezTo>
                            <a:pt x="74" y="16"/>
                            <a:pt x="70" y="17"/>
                            <a:pt x="66" y="16"/>
                          </a:cubicBezTo>
                          <a:cubicBezTo>
                            <a:pt x="62" y="16"/>
                            <a:pt x="59" y="14"/>
                            <a:pt x="57" y="12"/>
                          </a:cubicBezTo>
                          <a:cubicBezTo>
                            <a:pt x="54" y="9"/>
                            <a:pt x="51" y="5"/>
                            <a:pt x="48" y="3"/>
                          </a:cubicBezTo>
                          <a:cubicBezTo>
                            <a:pt x="39" y="0"/>
                            <a:pt x="31" y="8"/>
                            <a:pt x="24" y="11"/>
                          </a:cubicBezTo>
                          <a:cubicBezTo>
                            <a:pt x="17" y="15"/>
                            <a:pt x="8" y="13"/>
                            <a:pt x="0" y="12"/>
                          </a:cubicBezTo>
                          <a:cubicBezTo>
                            <a:pt x="1" y="24"/>
                            <a:pt x="0" y="36"/>
                            <a:pt x="9" y="45"/>
                          </a:cubicBezTo>
                          <a:cubicBezTo>
                            <a:pt x="14" y="50"/>
                            <a:pt x="16" y="56"/>
                            <a:pt x="20" y="62"/>
                          </a:cubicBezTo>
                          <a:cubicBezTo>
                            <a:pt x="24" y="68"/>
                            <a:pt x="27" y="74"/>
                            <a:pt x="31" y="80"/>
                          </a:cubicBezTo>
                          <a:cubicBezTo>
                            <a:pt x="38" y="91"/>
                            <a:pt x="42" y="103"/>
                            <a:pt x="47" y="115"/>
                          </a:cubicBezTo>
                          <a:cubicBezTo>
                            <a:pt x="53" y="127"/>
                            <a:pt x="60" y="139"/>
                            <a:pt x="67" y="150"/>
                          </a:cubicBezTo>
                          <a:cubicBezTo>
                            <a:pt x="70" y="156"/>
                            <a:pt x="73" y="161"/>
                            <a:pt x="76" y="166"/>
                          </a:cubicBezTo>
                          <a:cubicBezTo>
                            <a:pt x="80" y="171"/>
                            <a:pt x="80" y="176"/>
                            <a:pt x="80" y="183"/>
                          </a:cubicBezTo>
                          <a:cubicBezTo>
                            <a:pt x="80" y="189"/>
                            <a:pt x="79" y="194"/>
                            <a:pt x="78" y="200"/>
                          </a:cubicBezTo>
                          <a:cubicBezTo>
                            <a:pt x="78" y="205"/>
                            <a:pt x="78" y="210"/>
                            <a:pt x="78" y="216"/>
                          </a:cubicBezTo>
                          <a:cubicBezTo>
                            <a:pt x="79" y="226"/>
                            <a:pt x="87" y="233"/>
                            <a:pt x="89" y="243"/>
                          </a:cubicBezTo>
                          <a:cubicBezTo>
                            <a:pt x="91" y="249"/>
                            <a:pt x="90" y="257"/>
                            <a:pt x="89" y="263"/>
                          </a:cubicBezTo>
                          <a:cubicBezTo>
                            <a:pt x="89" y="268"/>
                            <a:pt x="90" y="272"/>
                            <a:pt x="91" y="277"/>
                          </a:cubicBezTo>
                          <a:cubicBezTo>
                            <a:pt x="96" y="292"/>
                            <a:pt x="100" y="307"/>
                            <a:pt x="105" y="321"/>
                          </a:cubicBezTo>
                          <a:cubicBezTo>
                            <a:pt x="107" y="329"/>
                            <a:pt x="112" y="335"/>
                            <a:pt x="118" y="341"/>
                          </a:cubicBezTo>
                          <a:cubicBezTo>
                            <a:pt x="120" y="344"/>
                            <a:pt x="123" y="347"/>
                            <a:pt x="126" y="349"/>
                          </a:cubicBezTo>
                          <a:cubicBezTo>
                            <a:pt x="129" y="352"/>
                            <a:pt x="133" y="353"/>
                            <a:pt x="135" y="356"/>
                          </a:cubicBezTo>
                          <a:cubicBezTo>
                            <a:pt x="139" y="351"/>
                            <a:pt x="144" y="342"/>
                            <a:pt x="151" y="34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31" name="Rectangle 937">
                      <a:extLst>
                        <a:ext uri="{FF2B5EF4-FFF2-40B4-BE49-F238E27FC236}">
                          <a16:creationId xmlns:a16="http://schemas.microsoft.com/office/drawing/2014/main" id="{F1928BC6-B27B-47E7-9FA3-0211FC9FC887}"/>
                        </a:ext>
                      </a:extLst>
                    </p:cNvPr>
                    <p:cNvSpPr>
                      <a:spLocks noChangeArrowheads="1"/>
                    </p:cNvSpPr>
                    <p:nvPr/>
                  </p:nvSpPr>
                  <p:spPr bwMode="auto">
                    <a:xfrm>
                      <a:off x="6259360" y="5345824"/>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32" name="Freeform 938">
                      <a:extLst>
                        <a:ext uri="{FF2B5EF4-FFF2-40B4-BE49-F238E27FC236}">
                          <a16:creationId xmlns:a16="http://schemas.microsoft.com/office/drawing/2014/main" id="{DEDC9E50-095D-4188-BA1A-BDBDC670B67E}"/>
                        </a:ext>
                      </a:extLst>
                    </p:cNvPr>
                    <p:cNvSpPr>
                      <a:spLocks/>
                    </p:cNvSpPr>
                    <p:nvPr/>
                  </p:nvSpPr>
                  <p:spPr bwMode="auto">
                    <a:xfrm>
                      <a:off x="6094260" y="4631441"/>
                      <a:ext cx="385763" cy="379417"/>
                    </a:xfrm>
                    <a:custGeom>
                      <a:avLst/>
                      <a:gdLst>
                        <a:gd name="T0" fmla="*/ 23 w 358"/>
                        <a:gd name="T1" fmla="*/ 338 h 356"/>
                        <a:gd name="T2" fmla="*/ 40 w 358"/>
                        <a:gd name="T3" fmla="*/ 329 h 356"/>
                        <a:gd name="T4" fmla="*/ 68 w 358"/>
                        <a:gd name="T5" fmla="*/ 342 h 356"/>
                        <a:gd name="T6" fmla="*/ 151 w 358"/>
                        <a:gd name="T7" fmla="*/ 340 h 356"/>
                        <a:gd name="T8" fmla="*/ 195 w 358"/>
                        <a:gd name="T9" fmla="*/ 340 h 356"/>
                        <a:gd name="T10" fmla="*/ 223 w 358"/>
                        <a:gd name="T11" fmla="*/ 353 h 356"/>
                        <a:gd name="T12" fmla="*/ 274 w 358"/>
                        <a:gd name="T13" fmla="*/ 355 h 356"/>
                        <a:gd name="T14" fmla="*/ 337 w 358"/>
                        <a:gd name="T15" fmla="*/ 345 h 356"/>
                        <a:gd name="T16" fmla="*/ 299 w 358"/>
                        <a:gd name="T17" fmla="*/ 305 h 356"/>
                        <a:gd name="T18" fmla="*/ 299 w 358"/>
                        <a:gd name="T19" fmla="*/ 258 h 356"/>
                        <a:gd name="T20" fmla="*/ 305 w 358"/>
                        <a:gd name="T21" fmla="*/ 209 h 356"/>
                        <a:gd name="T22" fmla="*/ 343 w 358"/>
                        <a:gd name="T23" fmla="*/ 210 h 356"/>
                        <a:gd name="T24" fmla="*/ 354 w 358"/>
                        <a:gd name="T25" fmla="*/ 199 h 356"/>
                        <a:gd name="T26" fmla="*/ 357 w 358"/>
                        <a:gd name="T27" fmla="*/ 154 h 356"/>
                        <a:gd name="T28" fmla="*/ 331 w 358"/>
                        <a:gd name="T29" fmla="*/ 156 h 356"/>
                        <a:gd name="T30" fmla="*/ 309 w 358"/>
                        <a:gd name="T31" fmla="*/ 159 h 356"/>
                        <a:gd name="T32" fmla="*/ 307 w 358"/>
                        <a:gd name="T33" fmla="*/ 141 h 356"/>
                        <a:gd name="T34" fmla="*/ 296 w 358"/>
                        <a:gd name="T35" fmla="*/ 113 h 356"/>
                        <a:gd name="T36" fmla="*/ 296 w 358"/>
                        <a:gd name="T37" fmla="*/ 80 h 356"/>
                        <a:gd name="T38" fmla="*/ 292 w 358"/>
                        <a:gd name="T39" fmla="*/ 58 h 356"/>
                        <a:gd name="T40" fmla="*/ 263 w 358"/>
                        <a:gd name="T41" fmla="*/ 44 h 356"/>
                        <a:gd name="T42" fmla="*/ 252 w 358"/>
                        <a:gd name="T43" fmla="*/ 34 h 356"/>
                        <a:gd name="T44" fmla="*/ 232 w 358"/>
                        <a:gd name="T45" fmla="*/ 36 h 356"/>
                        <a:gd name="T46" fmla="*/ 226 w 358"/>
                        <a:gd name="T47" fmla="*/ 61 h 356"/>
                        <a:gd name="T48" fmla="*/ 193 w 358"/>
                        <a:gd name="T49" fmla="*/ 68 h 356"/>
                        <a:gd name="T50" fmla="*/ 163 w 358"/>
                        <a:gd name="T51" fmla="*/ 56 h 356"/>
                        <a:gd name="T52" fmla="*/ 146 w 358"/>
                        <a:gd name="T53" fmla="*/ 19 h 356"/>
                        <a:gd name="T54" fmla="*/ 124 w 358"/>
                        <a:gd name="T55" fmla="*/ 3 h 356"/>
                        <a:gd name="T56" fmla="*/ 25 w 358"/>
                        <a:gd name="T57" fmla="*/ 9 h 356"/>
                        <a:gd name="T58" fmla="*/ 20 w 358"/>
                        <a:gd name="T59" fmla="*/ 14 h 356"/>
                        <a:gd name="T60" fmla="*/ 36 w 358"/>
                        <a:gd name="T61" fmla="*/ 40 h 356"/>
                        <a:gd name="T62" fmla="*/ 44 w 358"/>
                        <a:gd name="T63" fmla="*/ 61 h 356"/>
                        <a:gd name="T64" fmla="*/ 48 w 358"/>
                        <a:gd name="T65" fmla="*/ 87 h 356"/>
                        <a:gd name="T66" fmla="*/ 47 w 358"/>
                        <a:gd name="T67" fmla="*/ 113 h 356"/>
                        <a:gd name="T68" fmla="*/ 58 w 358"/>
                        <a:gd name="T69" fmla="*/ 135 h 356"/>
                        <a:gd name="T70" fmla="*/ 63 w 358"/>
                        <a:gd name="T71" fmla="*/ 169 h 356"/>
                        <a:gd name="T72" fmla="*/ 56 w 358"/>
                        <a:gd name="T73" fmla="*/ 188 h 356"/>
                        <a:gd name="T74" fmla="*/ 43 w 358"/>
                        <a:gd name="T75" fmla="*/ 201 h 356"/>
                        <a:gd name="T76" fmla="*/ 22 w 358"/>
                        <a:gd name="T77" fmla="*/ 240 h 356"/>
                        <a:gd name="T78" fmla="*/ 12 w 358"/>
                        <a:gd name="T79" fmla="*/ 271 h 356"/>
                        <a:gd name="T80" fmla="*/ 1 w 358"/>
                        <a:gd name="T81" fmla="*/ 297 h 356"/>
                        <a:gd name="T82" fmla="*/ 1 w 358"/>
                        <a:gd name="T83" fmla="*/ 325 h 356"/>
                        <a:gd name="T84" fmla="*/ 2 w 358"/>
                        <a:gd name="T85" fmla="*/ 337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8" h="356">
                          <a:moveTo>
                            <a:pt x="13" y="338"/>
                          </a:moveTo>
                          <a:cubicBezTo>
                            <a:pt x="16" y="338"/>
                            <a:pt x="20" y="339"/>
                            <a:pt x="23" y="338"/>
                          </a:cubicBezTo>
                          <a:cubicBezTo>
                            <a:pt x="23" y="338"/>
                            <a:pt x="23" y="338"/>
                            <a:pt x="23" y="338"/>
                          </a:cubicBezTo>
                          <a:cubicBezTo>
                            <a:pt x="29" y="336"/>
                            <a:pt x="34" y="331"/>
                            <a:pt x="40" y="329"/>
                          </a:cubicBezTo>
                          <a:cubicBezTo>
                            <a:pt x="46" y="327"/>
                            <a:pt x="51" y="327"/>
                            <a:pt x="56" y="332"/>
                          </a:cubicBezTo>
                          <a:cubicBezTo>
                            <a:pt x="59" y="336"/>
                            <a:pt x="62" y="341"/>
                            <a:pt x="68" y="342"/>
                          </a:cubicBezTo>
                          <a:cubicBezTo>
                            <a:pt x="70" y="342"/>
                            <a:pt x="73" y="342"/>
                            <a:pt x="75" y="342"/>
                          </a:cubicBezTo>
                          <a:cubicBezTo>
                            <a:pt x="100" y="341"/>
                            <a:pt x="125" y="341"/>
                            <a:pt x="151" y="340"/>
                          </a:cubicBezTo>
                          <a:cubicBezTo>
                            <a:pt x="163" y="340"/>
                            <a:pt x="174" y="340"/>
                            <a:pt x="186" y="340"/>
                          </a:cubicBezTo>
                          <a:cubicBezTo>
                            <a:pt x="189" y="340"/>
                            <a:pt x="192" y="339"/>
                            <a:pt x="195" y="340"/>
                          </a:cubicBezTo>
                          <a:cubicBezTo>
                            <a:pt x="201" y="342"/>
                            <a:pt x="204" y="349"/>
                            <a:pt x="209" y="351"/>
                          </a:cubicBezTo>
                          <a:cubicBezTo>
                            <a:pt x="213" y="353"/>
                            <a:pt x="219" y="353"/>
                            <a:pt x="223" y="353"/>
                          </a:cubicBezTo>
                          <a:cubicBezTo>
                            <a:pt x="230" y="354"/>
                            <a:pt x="237" y="354"/>
                            <a:pt x="245" y="354"/>
                          </a:cubicBezTo>
                          <a:cubicBezTo>
                            <a:pt x="254" y="355"/>
                            <a:pt x="264" y="355"/>
                            <a:pt x="274" y="355"/>
                          </a:cubicBezTo>
                          <a:cubicBezTo>
                            <a:pt x="285" y="355"/>
                            <a:pt x="295" y="356"/>
                            <a:pt x="305" y="353"/>
                          </a:cubicBezTo>
                          <a:cubicBezTo>
                            <a:pt x="316" y="351"/>
                            <a:pt x="326" y="348"/>
                            <a:pt x="337" y="345"/>
                          </a:cubicBezTo>
                          <a:cubicBezTo>
                            <a:pt x="329" y="339"/>
                            <a:pt x="321" y="332"/>
                            <a:pt x="314" y="325"/>
                          </a:cubicBezTo>
                          <a:cubicBezTo>
                            <a:pt x="307" y="319"/>
                            <a:pt x="301" y="314"/>
                            <a:pt x="299" y="305"/>
                          </a:cubicBezTo>
                          <a:cubicBezTo>
                            <a:pt x="298" y="298"/>
                            <a:pt x="299" y="290"/>
                            <a:pt x="299" y="282"/>
                          </a:cubicBezTo>
                          <a:cubicBezTo>
                            <a:pt x="299" y="274"/>
                            <a:pt x="299" y="266"/>
                            <a:pt x="299" y="258"/>
                          </a:cubicBezTo>
                          <a:cubicBezTo>
                            <a:pt x="299" y="247"/>
                            <a:pt x="299" y="236"/>
                            <a:pt x="299" y="225"/>
                          </a:cubicBezTo>
                          <a:cubicBezTo>
                            <a:pt x="299" y="220"/>
                            <a:pt x="297" y="210"/>
                            <a:pt x="305" y="209"/>
                          </a:cubicBezTo>
                          <a:cubicBezTo>
                            <a:pt x="313" y="209"/>
                            <a:pt x="321" y="209"/>
                            <a:pt x="329" y="210"/>
                          </a:cubicBezTo>
                          <a:cubicBezTo>
                            <a:pt x="334" y="210"/>
                            <a:pt x="339" y="210"/>
                            <a:pt x="343" y="210"/>
                          </a:cubicBezTo>
                          <a:cubicBezTo>
                            <a:pt x="345" y="210"/>
                            <a:pt x="353" y="211"/>
                            <a:pt x="355" y="210"/>
                          </a:cubicBezTo>
                          <a:cubicBezTo>
                            <a:pt x="356" y="209"/>
                            <a:pt x="353" y="202"/>
                            <a:pt x="354" y="199"/>
                          </a:cubicBezTo>
                          <a:cubicBezTo>
                            <a:pt x="356" y="195"/>
                            <a:pt x="358" y="192"/>
                            <a:pt x="358" y="187"/>
                          </a:cubicBezTo>
                          <a:cubicBezTo>
                            <a:pt x="357" y="176"/>
                            <a:pt x="357" y="165"/>
                            <a:pt x="357" y="154"/>
                          </a:cubicBezTo>
                          <a:cubicBezTo>
                            <a:pt x="354" y="156"/>
                            <a:pt x="350" y="156"/>
                            <a:pt x="347" y="156"/>
                          </a:cubicBezTo>
                          <a:cubicBezTo>
                            <a:pt x="342" y="156"/>
                            <a:pt x="336" y="156"/>
                            <a:pt x="331" y="156"/>
                          </a:cubicBezTo>
                          <a:cubicBezTo>
                            <a:pt x="327" y="157"/>
                            <a:pt x="324" y="157"/>
                            <a:pt x="320" y="157"/>
                          </a:cubicBezTo>
                          <a:cubicBezTo>
                            <a:pt x="316" y="158"/>
                            <a:pt x="313" y="159"/>
                            <a:pt x="309" y="159"/>
                          </a:cubicBezTo>
                          <a:cubicBezTo>
                            <a:pt x="305" y="158"/>
                            <a:pt x="305" y="154"/>
                            <a:pt x="304" y="151"/>
                          </a:cubicBezTo>
                          <a:cubicBezTo>
                            <a:pt x="303" y="146"/>
                            <a:pt x="305" y="145"/>
                            <a:pt x="307" y="141"/>
                          </a:cubicBezTo>
                          <a:cubicBezTo>
                            <a:pt x="309" y="136"/>
                            <a:pt x="305" y="125"/>
                            <a:pt x="302" y="120"/>
                          </a:cubicBezTo>
                          <a:cubicBezTo>
                            <a:pt x="300" y="117"/>
                            <a:pt x="298" y="115"/>
                            <a:pt x="296" y="113"/>
                          </a:cubicBezTo>
                          <a:cubicBezTo>
                            <a:pt x="294" y="110"/>
                            <a:pt x="294" y="107"/>
                            <a:pt x="294" y="104"/>
                          </a:cubicBezTo>
                          <a:cubicBezTo>
                            <a:pt x="293" y="96"/>
                            <a:pt x="295" y="88"/>
                            <a:pt x="296" y="80"/>
                          </a:cubicBezTo>
                          <a:cubicBezTo>
                            <a:pt x="296" y="76"/>
                            <a:pt x="296" y="74"/>
                            <a:pt x="294" y="70"/>
                          </a:cubicBezTo>
                          <a:cubicBezTo>
                            <a:pt x="292" y="66"/>
                            <a:pt x="292" y="63"/>
                            <a:pt x="292" y="58"/>
                          </a:cubicBezTo>
                          <a:cubicBezTo>
                            <a:pt x="293" y="53"/>
                            <a:pt x="296" y="44"/>
                            <a:pt x="289" y="43"/>
                          </a:cubicBezTo>
                          <a:cubicBezTo>
                            <a:pt x="280" y="43"/>
                            <a:pt x="272" y="45"/>
                            <a:pt x="263" y="44"/>
                          </a:cubicBezTo>
                          <a:cubicBezTo>
                            <a:pt x="259" y="44"/>
                            <a:pt x="257" y="43"/>
                            <a:pt x="257" y="39"/>
                          </a:cubicBezTo>
                          <a:cubicBezTo>
                            <a:pt x="256" y="35"/>
                            <a:pt x="257" y="34"/>
                            <a:pt x="252" y="34"/>
                          </a:cubicBezTo>
                          <a:cubicBezTo>
                            <a:pt x="249" y="34"/>
                            <a:pt x="245" y="35"/>
                            <a:pt x="241" y="35"/>
                          </a:cubicBezTo>
                          <a:cubicBezTo>
                            <a:pt x="239" y="35"/>
                            <a:pt x="234" y="35"/>
                            <a:pt x="232" y="36"/>
                          </a:cubicBezTo>
                          <a:cubicBezTo>
                            <a:pt x="229" y="38"/>
                            <a:pt x="230" y="44"/>
                            <a:pt x="229" y="47"/>
                          </a:cubicBezTo>
                          <a:cubicBezTo>
                            <a:pt x="228" y="51"/>
                            <a:pt x="228" y="57"/>
                            <a:pt x="226" y="61"/>
                          </a:cubicBezTo>
                          <a:cubicBezTo>
                            <a:pt x="222" y="69"/>
                            <a:pt x="211" y="64"/>
                            <a:pt x="204" y="64"/>
                          </a:cubicBezTo>
                          <a:cubicBezTo>
                            <a:pt x="200" y="64"/>
                            <a:pt x="196" y="66"/>
                            <a:pt x="193" y="68"/>
                          </a:cubicBezTo>
                          <a:cubicBezTo>
                            <a:pt x="188" y="70"/>
                            <a:pt x="184" y="70"/>
                            <a:pt x="179" y="69"/>
                          </a:cubicBezTo>
                          <a:cubicBezTo>
                            <a:pt x="171" y="69"/>
                            <a:pt x="168" y="63"/>
                            <a:pt x="163" y="56"/>
                          </a:cubicBezTo>
                          <a:cubicBezTo>
                            <a:pt x="158" y="48"/>
                            <a:pt x="153" y="41"/>
                            <a:pt x="149" y="32"/>
                          </a:cubicBezTo>
                          <a:cubicBezTo>
                            <a:pt x="147" y="28"/>
                            <a:pt x="146" y="23"/>
                            <a:pt x="146" y="19"/>
                          </a:cubicBezTo>
                          <a:cubicBezTo>
                            <a:pt x="145" y="15"/>
                            <a:pt x="145" y="10"/>
                            <a:pt x="142" y="7"/>
                          </a:cubicBezTo>
                          <a:cubicBezTo>
                            <a:pt x="139" y="1"/>
                            <a:pt x="130" y="3"/>
                            <a:pt x="124" y="3"/>
                          </a:cubicBezTo>
                          <a:cubicBezTo>
                            <a:pt x="109" y="3"/>
                            <a:pt x="93" y="3"/>
                            <a:pt x="78" y="3"/>
                          </a:cubicBezTo>
                          <a:cubicBezTo>
                            <a:pt x="61" y="2"/>
                            <a:pt x="40" y="0"/>
                            <a:pt x="25" y="9"/>
                          </a:cubicBezTo>
                          <a:cubicBezTo>
                            <a:pt x="24" y="10"/>
                            <a:pt x="22" y="10"/>
                            <a:pt x="21" y="11"/>
                          </a:cubicBezTo>
                          <a:cubicBezTo>
                            <a:pt x="19" y="13"/>
                            <a:pt x="18" y="12"/>
                            <a:pt x="20" y="14"/>
                          </a:cubicBezTo>
                          <a:cubicBezTo>
                            <a:pt x="22" y="17"/>
                            <a:pt x="25" y="16"/>
                            <a:pt x="26" y="21"/>
                          </a:cubicBezTo>
                          <a:cubicBezTo>
                            <a:pt x="28" y="28"/>
                            <a:pt x="33" y="33"/>
                            <a:pt x="36" y="40"/>
                          </a:cubicBezTo>
                          <a:cubicBezTo>
                            <a:pt x="37" y="43"/>
                            <a:pt x="39" y="46"/>
                            <a:pt x="40" y="49"/>
                          </a:cubicBezTo>
                          <a:cubicBezTo>
                            <a:pt x="41" y="53"/>
                            <a:pt x="42" y="57"/>
                            <a:pt x="44" y="61"/>
                          </a:cubicBezTo>
                          <a:cubicBezTo>
                            <a:pt x="47" y="67"/>
                            <a:pt x="50" y="70"/>
                            <a:pt x="50" y="77"/>
                          </a:cubicBezTo>
                          <a:cubicBezTo>
                            <a:pt x="50" y="81"/>
                            <a:pt x="49" y="84"/>
                            <a:pt x="48" y="87"/>
                          </a:cubicBezTo>
                          <a:cubicBezTo>
                            <a:pt x="46" y="90"/>
                            <a:pt x="42" y="91"/>
                            <a:pt x="41" y="94"/>
                          </a:cubicBezTo>
                          <a:cubicBezTo>
                            <a:pt x="39" y="100"/>
                            <a:pt x="45" y="108"/>
                            <a:pt x="47" y="113"/>
                          </a:cubicBezTo>
                          <a:cubicBezTo>
                            <a:pt x="48" y="117"/>
                            <a:pt x="49" y="121"/>
                            <a:pt x="51" y="125"/>
                          </a:cubicBezTo>
                          <a:cubicBezTo>
                            <a:pt x="53" y="128"/>
                            <a:pt x="55" y="132"/>
                            <a:pt x="58" y="135"/>
                          </a:cubicBezTo>
                          <a:cubicBezTo>
                            <a:pt x="62" y="140"/>
                            <a:pt x="63" y="145"/>
                            <a:pt x="63" y="151"/>
                          </a:cubicBezTo>
                          <a:cubicBezTo>
                            <a:pt x="64" y="157"/>
                            <a:pt x="63" y="163"/>
                            <a:pt x="63" y="169"/>
                          </a:cubicBezTo>
                          <a:cubicBezTo>
                            <a:pt x="63" y="172"/>
                            <a:pt x="63" y="175"/>
                            <a:pt x="61" y="178"/>
                          </a:cubicBezTo>
                          <a:cubicBezTo>
                            <a:pt x="59" y="181"/>
                            <a:pt x="58" y="185"/>
                            <a:pt x="56" y="188"/>
                          </a:cubicBezTo>
                          <a:cubicBezTo>
                            <a:pt x="55" y="191"/>
                            <a:pt x="54" y="194"/>
                            <a:pt x="51" y="196"/>
                          </a:cubicBezTo>
                          <a:cubicBezTo>
                            <a:pt x="48" y="198"/>
                            <a:pt x="46" y="199"/>
                            <a:pt x="43" y="201"/>
                          </a:cubicBezTo>
                          <a:cubicBezTo>
                            <a:pt x="37" y="206"/>
                            <a:pt x="32" y="211"/>
                            <a:pt x="28" y="218"/>
                          </a:cubicBezTo>
                          <a:cubicBezTo>
                            <a:pt x="24" y="225"/>
                            <a:pt x="23" y="232"/>
                            <a:pt x="22" y="240"/>
                          </a:cubicBezTo>
                          <a:cubicBezTo>
                            <a:pt x="20" y="247"/>
                            <a:pt x="18" y="255"/>
                            <a:pt x="15" y="262"/>
                          </a:cubicBezTo>
                          <a:cubicBezTo>
                            <a:pt x="14" y="265"/>
                            <a:pt x="13" y="268"/>
                            <a:pt x="12" y="271"/>
                          </a:cubicBezTo>
                          <a:cubicBezTo>
                            <a:pt x="12" y="275"/>
                            <a:pt x="12" y="279"/>
                            <a:pt x="10" y="283"/>
                          </a:cubicBezTo>
                          <a:cubicBezTo>
                            <a:pt x="9" y="289"/>
                            <a:pt x="3" y="291"/>
                            <a:pt x="1" y="297"/>
                          </a:cubicBezTo>
                          <a:cubicBezTo>
                            <a:pt x="0" y="302"/>
                            <a:pt x="1" y="309"/>
                            <a:pt x="1" y="314"/>
                          </a:cubicBezTo>
                          <a:cubicBezTo>
                            <a:pt x="0" y="318"/>
                            <a:pt x="1" y="321"/>
                            <a:pt x="1" y="325"/>
                          </a:cubicBezTo>
                          <a:cubicBezTo>
                            <a:pt x="1" y="327"/>
                            <a:pt x="1" y="329"/>
                            <a:pt x="1" y="331"/>
                          </a:cubicBezTo>
                          <a:cubicBezTo>
                            <a:pt x="1" y="332"/>
                            <a:pt x="1" y="337"/>
                            <a:pt x="2" y="337"/>
                          </a:cubicBezTo>
                          <a:cubicBezTo>
                            <a:pt x="3" y="339"/>
                            <a:pt x="11" y="338"/>
                            <a:pt x="13" y="338"/>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33" name="Freeform 939">
                      <a:extLst>
                        <a:ext uri="{FF2B5EF4-FFF2-40B4-BE49-F238E27FC236}">
                          <a16:creationId xmlns:a16="http://schemas.microsoft.com/office/drawing/2014/main" id="{063C667C-4AE3-4F52-A60B-A17D849E902F}"/>
                        </a:ext>
                      </a:extLst>
                    </p:cNvPr>
                    <p:cNvSpPr>
                      <a:spLocks/>
                    </p:cNvSpPr>
                    <p:nvPr/>
                  </p:nvSpPr>
                  <p:spPr bwMode="auto">
                    <a:xfrm>
                      <a:off x="6119660" y="4991808"/>
                      <a:ext cx="0" cy="0"/>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1" y="0"/>
                            <a:pt x="1" y="0"/>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34" name="Freeform 940">
                      <a:extLst>
                        <a:ext uri="{FF2B5EF4-FFF2-40B4-BE49-F238E27FC236}">
                          <a16:creationId xmlns:a16="http://schemas.microsoft.com/office/drawing/2014/main" id="{E6E03ACF-5D7D-44DE-9EAD-8CB6D09367BD}"/>
                        </a:ext>
                      </a:extLst>
                    </p:cNvPr>
                    <p:cNvSpPr>
                      <a:spLocks/>
                    </p:cNvSpPr>
                    <p:nvPr/>
                  </p:nvSpPr>
                  <p:spPr bwMode="auto">
                    <a:xfrm>
                      <a:off x="6116485" y="4991808"/>
                      <a:ext cx="3175" cy="0"/>
                    </a:xfrm>
                    <a:custGeom>
                      <a:avLst/>
                      <a:gdLst>
                        <a:gd name="T0" fmla="*/ 2 w 2"/>
                        <a:gd name="T1" fmla="*/ 2 w 2"/>
                        <a:gd name="T2" fmla="*/ 2 w 2"/>
                      </a:gdLst>
                      <a:ahLst/>
                      <a:cxnLst>
                        <a:cxn ang="0">
                          <a:pos x="T0" y="0"/>
                        </a:cxn>
                        <a:cxn ang="0">
                          <a:pos x="T1" y="0"/>
                        </a:cxn>
                        <a:cxn ang="0">
                          <a:pos x="T2" y="0"/>
                        </a:cxn>
                      </a:cxnLst>
                      <a:rect l="0" t="0" r="r" b="b"/>
                      <a:pathLst>
                        <a:path w="2">
                          <a:moveTo>
                            <a:pt x="2" y="0"/>
                          </a:moveTo>
                          <a:cubicBezTo>
                            <a:pt x="2" y="0"/>
                            <a:pt x="2" y="0"/>
                            <a:pt x="2" y="0"/>
                          </a:cubicBezTo>
                          <a:cubicBezTo>
                            <a:pt x="1" y="0"/>
                            <a:pt x="0" y="0"/>
                            <a:pt x="2"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35" name="Freeform 941">
                      <a:extLst>
                        <a:ext uri="{FF2B5EF4-FFF2-40B4-BE49-F238E27FC236}">
                          <a16:creationId xmlns:a16="http://schemas.microsoft.com/office/drawing/2014/main" id="{12BB1E35-F335-43F3-A1D8-45F8B8F04F1E}"/>
                        </a:ext>
                      </a:extLst>
                    </p:cNvPr>
                    <p:cNvSpPr>
                      <a:spLocks/>
                    </p:cNvSpPr>
                    <p:nvPr/>
                  </p:nvSpPr>
                  <p:spPr bwMode="auto">
                    <a:xfrm>
                      <a:off x="7081687" y="4825118"/>
                      <a:ext cx="231775" cy="439743"/>
                    </a:xfrm>
                    <a:custGeom>
                      <a:avLst/>
                      <a:gdLst>
                        <a:gd name="T0" fmla="*/ 205 w 216"/>
                        <a:gd name="T1" fmla="*/ 57 h 412"/>
                        <a:gd name="T2" fmla="*/ 202 w 216"/>
                        <a:gd name="T3" fmla="*/ 38 h 412"/>
                        <a:gd name="T4" fmla="*/ 180 w 216"/>
                        <a:gd name="T5" fmla="*/ 8 h 412"/>
                        <a:gd name="T6" fmla="*/ 177 w 216"/>
                        <a:gd name="T7" fmla="*/ 2 h 412"/>
                        <a:gd name="T8" fmla="*/ 167 w 216"/>
                        <a:gd name="T9" fmla="*/ 12 h 412"/>
                        <a:gd name="T10" fmla="*/ 172 w 216"/>
                        <a:gd name="T11" fmla="*/ 29 h 412"/>
                        <a:gd name="T12" fmla="*/ 166 w 216"/>
                        <a:gd name="T13" fmla="*/ 40 h 412"/>
                        <a:gd name="T14" fmla="*/ 160 w 216"/>
                        <a:gd name="T15" fmla="*/ 43 h 412"/>
                        <a:gd name="T16" fmla="*/ 151 w 216"/>
                        <a:gd name="T17" fmla="*/ 52 h 412"/>
                        <a:gd name="T18" fmla="*/ 145 w 216"/>
                        <a:gd name="T19" fmla="*/ 56 h 412"/>
                        <a:gd name="T20" fmla="*/ 142 w 216"/>
                        <a:gd name="T21" fmla="*/ 67 h 412"/>
                        <a:gd name="T22" fmla="*/ 141 w 216"/>
                        <a:gd name="T23" fmla="*/ 74 h 412"/>
                        <a:gd name="T24" fmla="*/ 141 w 216"/>
                        <a:gd name="T25" fmla="*/ 81 h 412"/>
                        <a:gd name="T26" fmla="*/ 136 w 216"/>
                        <a:gd name="T27" fmla="*/ 79 h 412"/>
                        <a:gd name="T28" fmla="*/ 124 w 216"/>
                        <a:gd name="T29" fmla="*/ 90 h 412"/>
                        <a:gd name="T30" fmla="*/ 120 w 216"/>
                        <a:gd name="T31" fmla="*/ 104 h 412"/>
                        <a:gd name="T32" fmla="*/ 114 w 216"/>
                        <a:gd name="T33" fmla="*/ 100 h 412"/>
                        <a:gd name="T34" fmla="*/ 101 w 216"/>
                        <a:gd name="T35" fmla="*/ 105 h 412"/>
                        <a:gd name="T36" fmla="*/ 99 w 216"/>
                        <a:gd name="T37" fmla="*/ 117 h 412"/>
                        <a:gd name="T38" fmla="*/ 89 w 216"/>
                        <a:gd name="T39" fmla="*/ 113 h 412"/>
                        <a:gd name="T40" fmla="*/ 77 w 216"/>
                        <a:gd name="T41" fmla="*/ 113 h 412"/>
                        <a:gd name="T42" fmla="*/ 59 w 216"/>
                        <a:gd name="T43" fmla="*/ 121 h 412"/>
                        <a:gd name="T44" fmla="*/ 41 w 216"/>
                        <a:gd name="T45" fmla="*/ 127 h 412"/>
                        <a:gd name="T46" fmla="*/ 33 w 216"/>
                        <a:gd name="T47" fmla="*/ 153 h 412"/>
                        <a:gd name="T48" fmla="*/ 27 w 216"/>
                        <a:gd name="T49" fmla="*/ 173 h 412"/>
                        <a:gd name="T50" fmla="*/ 37 w 216"/>
                        <a:gd name="T51" fmla="*/ 218 h 412"/>
                        <a:gd name="T52" fmla="*/ 37 w 216"/>
                        <a:gd name="T53" fmla="*/ 244 h 412"/>
                        <a:gd name="T54" fmla="*/ 23 w 216"/>
                        <a:gd name="T55" fmla="*/ 268 h 412"/>
                        <a:gd name="T56" fmla="*/ 11 w 216"/>
                        <a:gd name="T57" fmla="*/ 284 h 412"/>
                        <a:gd name="T58" fmla="*/ 6 w 216"/>
                        <a:gd name="T59" fmla="*/ 322 h 412"/>
                        <a:gd name="T60" fmla="*/ 17 w 216"/>
                        <a:gd name="T61" fmla="*/ 347 h 412"/>
                        <a:gd name="T62" fmla="*/ 16 w 216"/>
                        <a:gd name="T63" fmla="*/ 360 h 412"/>
                        <a:gd name="T64" fmla="*/ 37 w 216"/>
                        <a:gd name="T65" fmla="*/ 399 h 412"/>
                        <a:gd name="T66" fmla="*/ 62 w 216"/>
                        <a:gd name="T67" fmla="*/ 410 h 412"/>
                        <a:gd name="T68" fmla="*/ 105 w 216"/>
                        <a:gd name="T69" fmla="*/ 395 h 412"/>
                        <a:gd name="T70" fmla="*/ 137 w 216"/>
                        <a:gd name="T71" fmla="*/ 328 h 412"/>
                        <a:gd name="T72" fmla="*/ 165 w 216"/>
                        <a:gd name="T73" fmla="*/ 242 h 412"/>
                        <a:gd name="T74" fmla="*/ 175 w 216"/>
                        <a:gd name="T75" fmla="*/ 198 h 412"/>
                        <a:gd name="T76" fmla="*/ 185 w 216"/>
                        <a:gd name="T77" fmla="*/ 171 h 412"/>
                        <a:gd name="T78" fmla="*/ 191 w 216"/>
                        <a:gd name="T79" fmla="*/ 147 h 412"/>
                        <a:gd name="T80" fmla="*/ 193 w 216"/>
                        <a:gd name="T81" fmla="*/ 138 h 412"/>
                        <a:gd name="T82" fmla="*/ 192 w 216"/>
                        <a:gd name="T83" fmla="*/ 117 h 412"/>
                        <a:gd name="T84" fmla="*/ 196 w 216"/>
                        <a:gd name="T85" fmla="*/ 101 h 412"/>
                        <a:gd name="T86" fmla="*/ 215 w 216"/>
                        <a:gd name="T87" fmla="*/ 106 h 412"/>
                        <a:gd name="T88" fmla="*/ 207 w 216"/>
                        <a:gd name="T89" fmla="*/ 6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6" h="412">
                          <a:moveTo>
                            <a:pt x="207" y="60"/>
                          </a:moveTo>
                          <a:cubicBezTo>
                            <a:pt x="206" y="59"/>
                            <a:pt x="205" y="57"/>
                            <a:pt x="205" y="57"/>
                          </a:cubicBezTo>
                          <a:cubicBezTo>
                            <a:pt x="205" y="57"/>
                            <a:pt x="206" y="58"/>
                            <a:pt x="207" y="60"/>
                          </a:cubicBezTo>
                          <a:cubicBezTo>
                            <a:pt x="203" y="52"/>
                            <a:pt x="203" y="46"/>
                            <a:pt x="202" y="38"/>
                          </a:cubicBezTo>
                          <a:cubicBezTo>
                            <a:pt x="201" y="29"/>
                            <a:pt x="194" y="21"/>
                            <a:pt x="187" y="16"/>
                          </a:cubicBezTo>
                          <a:cubicBezTo>
                            <a:pt x="185" y="14"/>
                            <a:pt x="179" y="11"/>
                            <a:pt x="180" y="8"/>
                          </a:cubicBezTo>
                          <a:cubicBezTo>
                            <a:pt x="180" y="6"/>
                            <a:pt x="182" y="5"/>
                            <a:pt x="181" y="2"/>
                          </a:cubicBezTo>
                          <a:cubicBezTo>
                            <a:pt x="180" y="0"/>
                            <a:pt x="179" y="0"/>
                            <a:pt x="177" y="2"/>
                          </a:cubicBezTo>
                          <a:cubicBezTo>
                            <a:pt x="175" y="3"/>
                            <a:pt x="173" y="5"/>
                            <a:pt x="171" y="6"/>
                          </a:cubicBezTo>
                          <a:cubicBezTo>
                            <a:pt x="170" y="7"/>
                            <a:pt x="167" y="10"/>
                            <a:pt x="167" y="12"/>
                          </a:cubicBezTo>
                          <a:cubicBezTo>
                            <a:pt x="166" y="16"/>
                            <a:pt x="173" y="19"/>
                            <a:pt x="173" y="24"/>
                          </a:cubicBezTo>
                          <a:cubicBezTo>
                            <a:pt x="173" y="26"/>
                            <a:pt x="172" y="27"/>
                            <a:pt x="172" y="29"/>
                          </a:cubicBezTo>
                          <a:cubicBezTo>
                            <a:pt x="171" y="31"/>
                            <a:pt x="171" y="33"/>
                            <a:pt x="170" y="35"/>
                          </a:cubicBezTo>
                          <a:cubicBezTo>
                            <a:pt x="170" y="36"/>
                            <a:pt x="168" y="40"/>
                            <a:pt x="166" y="40"/>
                          </a:cubicBezTo>
                          <a:cubicBezTo>
                            <a:pt x="165" y="40"/>
                            <a:pt x="164" y="39"/>
                            <a:pt x="163" y="40"/>
                          </a:cubicBezTo>
                          <a:cubicBezTo>
                            <a:pt x="160" y="40"/>
                            <a:pt x="161" y="42"/>
                            <a:pt x="160" y="43"/>
                          </a:cubicBezTo>
                          <a:cubicBezTo>
                            <a:pt x="158" y="45"/>
                            <a:pt x="156" y="46"/>
                            <a:pt x="155" y="48"/>
                          </a:cubicBezTo>
                          <a:cubicBezTo>
                            <a:pt x="154" y="49"/>
                            <a:pt x="154" y="52"/>
                            <a:pt x="151" y="52"/>
                          </a:cubicBezTo>
                          <a:cubicBezTo>
                            <a:pt x="149" y="52"/>
                            <a:pt x="148" y="48"/>
                            <a:pt x="147" y="48"/>
                          </a:cubicBezTo>
                          <a:cubicBezTo>
                            <a:pt x="140" y="44"/>
                            <a:pt x="145" y="54"/>
                            <a:pt x="145" y="56"/>
                          </a:cubicBezTo>
                          <a:cubicBezTo>
                            <a:pt x="146" y="58"/>
                            <a:pt x="146" y="61"/>
                            <a:pt x="146" y="63"/>
                          </a:cubicBezTo>
                          <a:cubicBezTo>
                            <a:pt x="146" y="66"/>
                            <a:pt x="145" y="67"/>
                            <a:pt x="142" y="67"/>
                          </a:cubicBezTo>
                          <a:cubicBezTo>
                            <a:pt x="139" y="68"/>
                            <a:pt x="138" y="66"/>
                            <a:pt x="137" y="69"/>
                          </a:cubicBezTo>
                          <a:cubicBezTo>
                            <a:pt x="137" y="72"/>
                            <a:pt x="138" y="73"/>
                            <a:pt x="141" y="74"/>
                          </a:cubicBezTo>
                          <a:cubicBezTo>
                            <a:pt x="142" y="75"/>
                            <a:pt x="146" y="78"/>
                            <a:pt x="145" y="80"/>
                          </a:cubicBezTo>
                          <a:cubicBezTo>
                            <a:pt x="145" y="82"/>
                            <a:pt x="143" y="82"/>
                            <a:pt x="141" y="81"/>
                          </a:cubicBezTo>
                          <a:cubicBezTo>
                            <a:pt x="140" y="81"/>
                            <a:pt x="140" y="79"/>
                            <a:pt x="139" y="78"/>
                          </a:cubicBezTo>
                          <a:cubicBezTo>
                            <a:pt x="138" y="78"/>
                            <a:pt x="136" y="79"/>
                            <a:pt x="136" y="79"/>
                          </a:cubicBezTo>
                          <a:cubicBezTo>
                            <a:pt x="134" y="81"/>
                            <a:pt x="131" y="82"/>
                            <a:pt x="130" y="84"/>
                          </a:cubicBezTo>
                          <a:cubicBezTo>
                            <a:pt x="128" y="86"/>
                            <a:pt x="126" y="88"/>
                            <a:pt x="124" y="90"/>
                          </a:cubicBezTo>
                          <a:cubicBezTo>
                            <a:pt x="122" y="91"/>
                            <a:pt x="120" y="91"/>
                            <a:pt x="120" y="94"/>
                          </a:cubicBezTo>
                          <a:cubicBezTo>
                            <a:pt x="119" y="98"/>
                            <a:pt x="125" y="101"/>
                            <a:pt x="120" y="104"/>
                          </a:cubicBezTo>
                          <a:cubicBezTo>
                            <a:pt x="119" y="105"/>
                            <a:pt x="115" y="105"/>
                            <a:pt x="114" y="105"/>
                          </a:cubicBezTo>
                          <a:cubicBezTo>
                            <a:pt x="111" y="103"/>
                            <a:pt x="114" y="103"/>
                            <a:pt x="114" y="100"/>
                          </a:cubicBezTo>
                          <a:cubicBezTo>
                            <a:pt x="114" y="95"/>
                            <a:pt x="109" y="99"/>
                            <a:pt x="107" y="101"/>
                          </a:cubicBezTo>
                          <a:cubicBezTo>
                            <a:pt x="105" y="103"/>
                            <a:pt x="104" y="104"/>
                            <a:pt x="101" y="105"/>
                          </a:cubicBezTo>
                          <a:cubicBezTo>
                            <a:pt x="100" y="105"/>
                            <a:pt x="97" y="105"/>
                            <a:pt x="96" y="107"/>
                          </a:cubicBezTo>
                          <a:cubicBezTo>
                            <a:pt x="95" y="111"/>
                            <a:pt x="101" y="114"/>
                            <a:pt x="99" y="117"/>
                          </a:cubicBezTo>
                          <a:cubicBezTo>
                            <a:pt x="98" y="117"/>
                            <a:pt x="95" y="117"/>
                            <a:pt x="94" y="117"/>
                          </a:cubicBezTo>
                          <a:cubicBezTo>
                            <a:pt x="92" y="116"/>
                            <a:pt x="91" y="113"/>
                            <a:pt x="89" y="113"/>
                          </a:cubicBezTo>
                          <a:cubicBezTo>
                            <a:pt x="86" y="113"/>
                            <a:pt x="85" y="116"/>
                            <a:pt x="83" y="115"/>
                          </a:cubicBezTo>
                          <a:cubicBezTo>
                            <a:pt x="80" y="115"/>
                            <a:pt x="79" y="113"/>
                            <a:pt x="77" y="113"/>
                          </a:cubicBezTo>
                          <a:cubicBezTo>
                            <a:pt x="71" y="114"/>
                            <a:pt x="69" y="120"/>
                            <a:pt x="63" y="120"/>
                          </a:cubicBezTo>
                          <a:cubicBezTo>
                            <a:pt x="61" y="120"/>
                            <a:pt x="61" y="120"/>
                            <a:pt x="59" y="121"/>
                          </a:cubicBezTo>
                          <a:cubicBezTo>
                            <a:pt x="57" y="123"/>
                            <a:pt x="55" y="124"/>
                            <a:pt x="53" y="125"/>
                          </a:cubicBezTo>
                          <a:cubicBezTo>
                            <a:pt x="49" y="126"/>
                            <a:pt x="44" y="124"/>
                            <a:pt x="41" y="127"/>
                          </a:cubicBezTo>
                          <a:cubicBezTo>
                            <a:pt x="38" y="130"/>
                            <a:pt x="38" y="134"/>
                            <a:pt x="38" y="137"/>
                          </a:cubicBezTo>
                          <a:cubicBezTo>
                            <a:pt x="37" y="142"/>
                            <a:pt x="35" y="148"/>
                            <a:pt x="33" y="153"/>
                          </a:cubicBezTo>
                          <a:cubicBezTo>
                            <a:pt x="31" y="157"/>
                            <a:pt x="28" y="160"/>
                            <a:pt x="26" y="164"/>
                          </a:cubicBezTo>
                          <a:cubicBezTo>
                            <a:pt x="25" y="166"/>
                            <a:pt x="26" y="170"/>
                            <a:pt x="27" y="173"/>
                          </a:cubicBezTo>
                          <a:cubicBezTo>
                            <a:pt x="29" y="184"/>
                            <a:pt x="33" y="194"/>
                            <a:pt x="34" y="205"/>
                          </a:cubicBezTo>
                          <a:cubicBezTo>
                            <a:pt x="35" y="210"/>
                            <a:pt x="35" y="214"/>
                            <a:pt x="37" y="218"/>
                          </a:cubicBezTo>
                          <a:cubicBezTo>
                            <a:pt x="40" y="222"/>
                            <a:pt x="41" y="224"/>
                            <a:pt x="40" y="229"/>
                          </a:cubicBezTo>
                          <a:cubicBezTo>
                            <a:pt x="39" y="234"/>
                            <a:pt x="39" y="239"/>
                            <a:pt x="37" y="244"/>
                          </a:cubicBezTo>
                          <a:cubicBezTo>
                            <a:pt x="36" y="249"/>
                            <a:pt x="32" y="252"/>
                            <a:pt x="29" y="257"/>
                          </a:cubicBezTo>
                          <a:cubicBezTo>
                            <a:pt x="27" y="261"/>
                            <a:pt x="25" y="264"/>
                            <a:pt x="23" y="268"/>
                          </a:cubicBezTo>
                          <a:cubicBezTo>
                            <a:pt x="22" y="273"/>
                            <a:pt x="22" y="275"/>
                            <a:pt x="17" y="277"/>
                          </a:cubicBezTo>
                          <a:cubicBezTo>
                            <a:pt x="13" y="279"/>
                            <a:pt x="12" y="280"/>
                            <a:pt x="11" y="284"/>
                          </a:cubicBezTo>
                          <a:cubicBezTo>
                            <a:pt x="11" y="288"/>
                            <a:pt x="10" y="292"/>
                            <a:pt x="7" y="295"/>
                          </a:cubicBezTo>
                          <a:cubicBezTo>
                            <a:pt x="0" y="302"/>
                            <a:pt x="5" y="313"/>
                            <a:pt x="6" y="322"/>
                          </a:cubicBezTo>
                          <a:cubicBezTo>
                            <a:pt x="7" y="327"/>
                            <a:pt x="8" y="330"/>
                            <a:pt x="11" y="335"/>
                          </a:cubicBezTo>
                          <a:cubicBezTo>
                            <a:pt x="13" y="337"/>
                            <a:pt x="18" y="343"/>
                            <a:pt x="17" y="347"/>
                          </a:cubicBezTo>
                          <a:cubicBezTo>
                            <a:pt x="17" y="348"/>
                            <a:pt x="16" y="350"/>
                            <a:pt x="16" y="351"/>
                          </a:cubicBezTo>
                          <a:cubicBezTo>
                            <a:pt x="15" y="354"/>
                            <a:pt x="16" y="357"/>
                            <a:pt x="16" y="360"/>
                          </a:cubicBezTo>
                          <a:cubicBezTo>
                            <a:pt x="16" y="365"/>
                            <a:pt x="15" y="370"/>
                            <a:pt x="18" y="375"/>
                          </a:cubicBezTo>
                          <a:cubicBezTo>
                            <a:pt x="23" y="384"/>
                            <a:pt x="27" y="394"/>
                            <a:pt x="37" y="399"/>
                          </a:cubicBezTo>
                          <a:cubicBezTo>
                            <a:pt x="41" y="401"/>
                            <a:pt x="45" y="402"/>
                            <a:pt x="48" y="404"/>
                          </a:cubicBezTo>
                          <a:cubicBezTo>
                            <a:pt x="52" y="406"/>
                            <a:pt x="57" y="409"/>
                            <a:pt x="62" y="410"/>
                          </a:cubicBezTo>
                          <a:cubicBezTo>
                            <a:pt x="72" y="412"/>
                            <a:pt x="81" y="402"/>
                            <a:pt x="89" y="398"/>
                          </a:cubicBezTo>
                          <a:cubicBezTo>
                            <a:pt x="94" y="395"/>
                            <a:pt x="99" y="395"/>
                            <a:pt x="105" y="395"/>
                          </a:cubicBezTo>
                          <a:cubicBezTo>
                            <a:pt x="109" y="394"/>
                            <a:pt x="112" y="394"/>
                            <a:pt x="114" y="390"/>
                          </a:cubicBezTo>
                          <a:cubicBezTo>
                            <a:pt x="126" y="371"/>
                            <a:pt x="132" y="350"/>
                            <a:pt x="137" y="328"/>
                          </a:cubicBezTo>
                          <a:cubicBezTo>
                            <a:pt x="142" y="310"/>
                            <a:pt x="144" y="293"/>
                            <a:pt x="152" y="276"/>
                          </a:cubicBezTo>
                          <a:cubicBezTo>
                            <a:pt x="158" y="265"/>
                            <a:pt x="163" y="254"/>
                            <a:pt x="165" y="242"/>
                          </a:cubicBezTo>
                          <a:cubicBezTo>
                            <a:pt x="167" y="232"/>
                            <a:pt x="169" y="222"/>
                            <a:pt x="172" y="212"/>
                          </a:cubicBezTo>
                          <a:cubicBezTo>
                            <a:pt x="173" y="207"/>
                            <a:pt x="174" y="203"/>
                            <a:pt x="175" y="198"/>
                          </a:cubicBezTo>
                          <a:cubicBezTo>
                            <a:pt x="177" y="193"/>
                            <a:pt x="179" y="188"/>
                            <a:pt x="181" y="182"/>
                          </a:cubicBezTo>
                          <a:cubicBezTo>
                            <a:pt x="182" y="178"/>
                            <a:pt x="183" y="175"/>
                            <a:pt x="185" y="171"/>
                          </a:cubicBezTo>
                          <a:cubicBezTo>
                            <a:pt x="187" y="166"/>
                            <a:pt x="184" y="161"/>
                            <a:pt x="185" y="156"/>
                          </a:cubicBezTo>
                          <a:cubicBezTo>
                            <a:pt x="185" y="152"/>
                            <a:pt x="189" y="150"/>
                            <a:pt x="191" y="147"/>
                          </a:cubicBezTo>
                          <a:cubicBezTo>
                            <a:pt x="192" y="146"/>
                            <a:pt x="194" y="144"/>
                            <a:pt x="194" y="142"/>
                          </a:cubicBezTo>
                          <a:cubicBezTo>
                            <a:pt x="194" y="141"/>
                            <a:pt x="193" y="139"/>
                            <a:pt x="193" y="138"/>
                          </a:cubicBezTo>
                          <a:cubicBezTo>
                            <a:pt x="193" y="133"/>
                            <a:pt x="197" y="129"/>
                            <a:pt x="195" y="123"/>
                          </a:cubicBezTo>
                          <a:cubicBezTo>
                            <a:pt x="195" y="121"/>
                            <a:pt x="193" y="119"/>
                            <a:pt x="192" y="117"/>
                          </a:cubicBezTo>
                          <a:cubicBezTo>
                            <a:pt x="192" y="115"/>
                            <a:pt x="192" y="113"/>
                            <a:pt x="192" y="112"/>
                          </a:cubicBezTo>
                          <a:cubicBezTo>
                            <a:pt x="193" y="109"/>
                            <a:pt x="192" y="102"/>
                            <a:pt x="196" y="101"/>
                          </a:cubicBezTo>
                          <a:cubicBezTo>
                            <a:pt x="200" y="101"/>
                            <a:pt x="202" y="111"/>
                            <a:pt x="206" y="113"/>
                          </a:cubicBezTo>
                          <a:cubicBezTo>
                            <a:pt x="210" y="115"/>
                            <a:pt x="214" y="110"/>
                            <a:pt x="215" y="106"/>
                          </a:cubicBezTo>
                          <a:cubicBezTo>
                            <a:pt x="216" y="102"/>
                            <a:pt x="216" y="96"/>
                            <a:pt x="215" y="91"/>
                          </a:cubicBezTo>
                          <a:cubicBezTo>
                            <a:pt x="214" y="80"/>
                            <a:pt x="212" y="70"/>
                            <a:pt x="207" y="6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36" name="Freeform 942">
                      <a:extLst>
                        <a:ext uri="{FF2B5EF4-FFF2-40B4-BE49-F238E27FC236}">
                          <a16:creationId xmlns:a16="http://schemas.microsoft.com/office/drawing/2014/main" id="{057C8406-D4C1-4A27-9730-CDFA41BA1385}"/>
                        </a:ext>
                      </a:extLst>
                    </p:cNvPr>
                    <p:cNvSpPr>
                      <a:spLocks/>
                    </p:cNvSpPr>
                    <p:nvPr/>
                  </p:nvSpPr>
                  <p:spPr bwMode="auto">
                    <a:xfrm>
                      <a:off x="7303937" y="4890207"/>
                      <a:ext cx="1588" cy="3175"/>
                    </a:xfrm>
                    <a:custGeom>
                      <a:avLst/>
                      <a:gdLst>
                        <a:gd name="T0" fmla="*/ 1 w 1"/>
                        <a:gd name="T1" fmla="*/ 3 h 3"/>
                        <a:gd name="T2" fmla="*/ 0 w 1"/>
                        <a:gd name="T3" fmla="*/ 0 h 3"/>
                        <a:gd name="T4" fmla="*/ 0 w 1"/>
                        <a:gd name="T5" fmla="*/ 0 h 3"/>
                        <a:gd name="T6" fmla="*/ 1 w 1"/>
                        <a:gd name="T7" fmla="*/ 3 h 3"/>
                      </a:gdLst>
                      <a:ahLst/>
                      <a:cxnLst>
                        <a:cxn ang="0">
                          <a:pos x="T0" y="T1"/>
                        </a:cxn>
                        <a:cxn ang="0">
                          <a:pos x="T2" y="T3"/>
                        </a:cxn>
                        <a:cxn ang="0">
                          <a:pos x="T4" y="T5"/>
                        </a:cxn>
                        <a:cxn ang="0">
                          <a:pos x="T6" y="T7"/>
                        </a:cxn>
                      </a:cxnLst>
                      <a:rect l="0" t="0" r="r" b="b"/>
                      <a:pathLst>
                        <a:path w="1" h="3">
                          <a:moveTo>
                            <a:pt x="1" y="3"/>
                          </a:moveTo>
                          <a:cubicBezTo>
                            <a:pt x="1" y="2"/>
                            <a:pt x="0" y="1"/>
                            <a:pt x="0" y="0"/>
                          </a:cubicBezTo>
                          <a:cubicBezTo>
                            <a:pt x="0" y="0"/>
                            <a:pt x="0" y="0"/>
                            <a:pt x="0" y="0"/>
                          </a:cubicBezTo>
                          <a:cubicBezTo>
                            <a:pt x="0" y="1"/>
                            <a:pt x="1" y="2"/>
                            <a:pt x="1" y="3"/>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37" name="Freeform 943">
                      <a:extLst>
                        <a:ext uri="{FF2B5EF4-FFF2-40B4-BE49-F238E27FC236}">
                          <a16:creationId xmlns:a16="http://schemas.microsoft.com/office/drawing/2014/main" id="{7D24318A-3A86-4362-84B9-1373B4D7D7C2}"/>
                        </a:ext>
                      </a:extLst>
                    </p:cNvPr>
                    <p:cNvSpPr>
                      <a:spLocks/>
                    </p:cNvSpPr>
                    <p:nvPr/>
                  </p:nvSpPr>
                  <p:spPr bwMode="auto">
                    <a:xfrm>
                      <a:off x="6079972" y="4572703"/>
                      <a:ext cx="0" cy="1588"/>
                    </a:xfrm>
                    <a:custGeom>
                      <a:avLst/>
                      <a:gdLst>
                        <a:gd name="T0" fmla="*/ 1 h 2"/>
                        <a:gd name="T1" fmla="*/ 1 h 2"/>
                      </a:gdLst>
                      <a:ahLst/>
                      <a:cxnLst>
                        <a:cxn ang="0">
                          <a:pos x="0" y="T0"/>
                        </a:cxn>
                        <a:cxn ang="0">
                          <a:pos x="0" y="T1"/>
                        </a:cxn>
                      </a:cxnLst>
                      <a:rect l="0" t="0" r="r" b="b"/>
                      <a:pathLst>
                        <a:path h="2">
                          <a:moveTo>
                            <a:pt x="0" y="1"/>
                          </a:moveTo>
                          <a:cubicBezTo>
                            <a:pt x="0" y="0"/>
                            <a:pt x="0" y="2"/>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38" name="Freeform 944">
                      <a:extLst>
                        <a:ext uri="{FF2B5EF4-FFF2-40B4-BE49-F238E27FC236}">
                          <a16:creationId xmlns:a16="http://schemas.microsoft.com/office/drawing/2014/main" id="{2458EA53-69CE-4C02-98CA-DCA0425BB112}"/>
                        </a:ext>
                      </a:extLst>
                    </p:cNvPr>
                    <p:cNvSpPr>
                      <a:spLocks/>
                    </p:cNvSpPr>
                    <p:nvPr/>
                  </p:nvSpPr>
                  <p:spPr bwMode="auto">
                    <a:xfrm>
                      <a:off x="6079972" y="4336163"/>
                      <a:ext cx="231775" cy="268291"/>
                    </a:xfrm>
                    <a:custGeom>
                      <a:avLst/>
                      <a:gdLst>
                        <a:gd name="T0" fmla="*/ 36 w 215"/>
                        <a:gd name="T1" fmla="*/ 239 h 251"/>
                        <a:gd name="T2" fmla="*/ 67 w 215"/>
                        <a:gd name="T3" fmla="*/ 243 h 251"/>
                        <a:gd name="T4" fmla="*/ 77 w 215"/>
                        <a:gd name="T5" fmla="*/ 235 h 251"/>
                        <a:gd name="T6" fmla="*/ 94 w 215"/>
                        <a:gd name="T7" fmla="*/ 233 h 251"/>
                        <a:gd name="T8" fmla="*/ 102 w 215"/>
                        <a:gd name="T9" fmla="*/ 245 h 251"/>
                        <a:gd name="T10" fmla="*/ 134 w 215"/>
                        <a:gd name="T11" fmla="*/ 219 h 251"/>
                        <a:gd name="T12" fmla="*/ 143 w 215"/>
                        <a:gd name="T13" fmla="*/ 192 h 251"/>
                        <a:gd name="T14" fmla="*/ 171 w 215"/>
                        <a:gd name="T15" fmla="*/ 104 h 251"/>
                        <a:gd name="T16" fmla="*/ 195 w 215"/>
                        <a:gd name="T17" fmla="*/ 60 h 251"/>
                        <a:gd name="T18" fmla="*/ 213 w 215"/>
                        <a:gd name="T19" fmla="*/ 16 h 251"/>
                        <a:gd name="T20" fmla="*/ 209 w 215"/>
                        <a:gd name="T21" fmla="*/ 2 h 251"/>
                        <a:gd name="T22" fmla="*/ 169 w 215"/>
                        <a:gd name="T23" fmla="*/ 3 h 251"/>
                        <a:gd name="T24" fmla="*/ 155 w 215"/>
                        <a:gd name="T25" fmla="*/ 26 h 251"/>
                        <a:gd name="T26" fmla="*/ 144 w 215"/>
                        <a:gd name="T27" fmla="*/ 49 h 251"/>
                        <a:gd name="T28" fmla="*/ 109 w 215"/>
                        <a:gd name="T29" fmla="*/ 50 h 251"/>
                        <a:gd name="T30" fmla="*/ 61 w 215"/>
                        <a:gd name="T31" fmla="*/ 45 h 251"/>
                        <a:gd name="T32" fmla="*/ 61 w 215"/>
                        <a:gd name="T33" fmla="*/ 67 h 251"/>
                        <a:gd name="T34" fmla="*/ 89 w 215"/>
                        <a:gd name="T35" fmla="*/ 70 h 251"/>
                        <a:gd name="T36" fmla="*/ 81 w 215"/>
                        <a:gd name="T37" fmla="*/ 106 h 251"/>
                        <a:gd name="T38" fmla="*/ 96 w 215"/>
                        <a:gd name="T39" fmla="*/ 136 h 251"/>
                        <a:gd name="T40" fmla="*/ 88 w 215"/>
                        <a:gd name="T41" fmla="*/ 174 h 251"/>
                        <a:gd name="T42" fmla="*/ 71 w 215"/>
                        <a:gd name="T43" fmla="*/ 174 h 251"/>
                        <a:gd name="T44" fmla="*/ 59 w 215"/>
                        <a:gd name="T45" fmla="*/ 177 h 251"/>
                        <a:gd name="T46" fmla="*/ 44 w 215"/>
                        <a:gd name="T47" fmla="*/ 168 h 251"/>
                        <a:gd name="T48" fmla="*/ 36 w 215"/>
                        <a:gd name="T49" fmla="*/ 169 h 251"/>
                        <a:gd name="T50" fmla="*/ 14 w 215"/>
                        <a:gd name="T51" fmla="*/ 183 h 251"/>
                        <a:gd name="T52" fmla="*/ 17 w 215"/>
                        <a:gd name="T53" fmla="*/ 194 h 251"/>
                        <a:gd name="T54" fmla="*/ 23 w 215"/>
                        <a:gd name="T55" fmla="*/ 207 h 251"/>
                        <a:gd name="T56" fmla="*/ 6 w 215"/>
                        <a:gd name="T57" fmla="*/ 212 h 251"/>
                        <a:gd name="T58" fmla="*/ 0 w 215"/>
                        <a:gd name="T59" fmla="*/ 222 h 251"/>
                        <a:gd name="T60" fmla="*/ 5 w 215"/>
                        <a:gd name="T61" fmla="*/ 227 h 251"/>
                        <a:gd name="T62" fmla="*/ 24 w 215"/>
                        <a:gd name="T63" fmla="*/ 24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5" h="251">
                          <a:moveTo>
                            <a:pt x="24" y="248"/>
                          </a:moveTo>
                          <a:cubicBezTo>
                            <a:pt x="28" y="245"/>
                            <a:pt x="32" y="242"/>
                            <a:pt x="36" y="239"/>
                          </a:cubicBezTo>
                          <a:cubicBezTo>
                            <a:pt x="38" y="238"/>
                            <a:pt x="41" y="235"/>
                            <a:pt x="44" y="234"/>
                          </a:cubicBezTo>
                          <a:cubicBezTo>
                            <a:pt x="51" y="232"/>
                            <a:pt x="62" y="251"/>
                            <a:pt x="67" y="243"/>
                          </a:cubicBezTo>
                          <a:cubicBezTo>
                            <a:pt x="69" y="240"/>
                            <a:pt x="69" y="237"/>
                            <a:pt x="72" y="236"/>
                          </a:cubicBezTo>
                          <a:cubicBezTo>
                            <a:pt x="74" y="235"/>
                            <a:pt x="76" y="236"/>
                            <a:pt x="77" y="235"/>
                          </a:cubicBezTo>
                          <a:cubicBezTo>
                            <a:pt x="79" y="235"/>
                            <a:pt x="81" y="235"/>
                            <a:pt x="83" y="234"/>
                          </a:cubicBezTo>
                          <a:cubicBezTo>
                            <a:pt x="86" y="233"/>
                            <a:pt x="91" y="229"/>
                            <a:pt x="94" y="233"/>
                          </a:cubicBezTo>
                          <a:cubicBezTo>
                            <a:pt x="97" y="235"/>
                            <a:pt x="96" y="241"/>
                            <a:pt x="96" y="244"/>
                          </a:cubicBezTo>
                          <a:cubicBezTo>
                            <a:pt x="97" y="249"/>
                            <a:pt x="99" y="248"/>
                            <a:pt x="102" y="245"/>
                          </a:cubicBezTo>
                          <a:cubicBezTo>
                            <a:pt x="106" y="242"/>
                            <a:pt x="109" y="237"/>
                            <a:pt x="114" y="234"/>
                          </a:cubicBezTo>
                          <a:cubicBezTo>
                            <a:pt x="120" y="228"/>
                            <a:pt x="128" y="225"/>
                            <a:pt x="134" y="219"/>
                          </a:cubicBezTo>
                          <a:cubicBezTo>
                            <a:pt x="137" y="216"/>
                            <a:pt x="141" y="213"/>
                            <a:pt x="142" y="209"/>
                          </a:cubicBezTo>
                          <a:cubicBezTo>
                            <a:pt x="144" y="204"/>
                            <a:pt x="143" y="197"/>
                            <a:pt x="143" y="192"/>
                          </a:cubicBezTo>
                          <a:cubicBezTo>
                            <a:pt x="143" y="183"/>
                            <a:pt x="142" y="174"/>
                            <a:pt x="142" y="165"/>
                          </a:cubicBezTo>
                          <a:cubicBezTo>
                            <a:pt x="143" y="141"/>
                            <a:pt x="156" y="122"/>
                            <a:pt x="171" y="104"/>
                          </a:cubicBezTo>
                          <a:cubicBezTo>
                            <a:pt x="178" y="95"/>
                            <a:pt x="185" y="88"/>
                            <a:pt x="190" y="78"/>
                          </a:cubicBezTo>
                          <a:cubicBezTo>
                            <a:pt x="192" y="72"/>
                            <a:pt x="194" y="66"/>
                            <a:pt x="195" y="60"/>
                          </a:cubicBezTo>
                          <a:cubicBezTo>
                            <a:pt x="196" y="55"/>
                            <a:pt x="196" y="50"/>
                            <a:pt x="198" y="45"/>
                          </a:cubicBezTo>
                          <a:cubicBezTo>
                            <a:pt x="201" y="35"/>
                            <a:pt x="210" y="27"/>
                            <a:pt x="213" y="16"/>
                          </a:cubicBezTo>
                          <a:cubicBezTo>
                            <a:pt x="213" y="14"/>
                            <a:pt x="215" y="4"/>
                            <a:pt x="214" y="2"/>
                          </a:cubicBezTo>
                          <a:cubicBezTo>
                            <a:pt x="213" y="2"/>
                            <a:pt x="209" y="2"/>
                            <a:pt x="209" y="2"/>
                          </a:cubicBezTo>
                          <a:cubicBezTo>
                            <a:pt x="206" y="2"/>
                            <a:pt x="203" y="2"/>
                            <a:pt x="200" y="2"/>
                          </a:cubicBezTo>
                          <a:cubicBezTo>
                            <a:pt x="190" y="1"/>
                            <a:pt x="179" y="0"/>
                            <a:pt x="169" y="3"/>
                          </a:cubicBezTo>
                          <a:cubicBezTo>
                            <a:pt x="164" y="4"/>
                            <a:pt x="158" y="6"/>
                            <a:pt x="156" y="11"/>
                          </a:cubicBezTo>
                          <a:cubicBezTo>
                            <a:pt x="155" y="15"/>
                            <a:pt x="156" y="21"/>
                            <a:pt x="155" y="26"/>
                          </a:cubicBezTo>
                          <a:cubicBezTo>
                            <a:pt x="154" y="31"/>
                            <a:pt x="152" y="35"/>
                            <a:pt x="148" y="39"/>
                          </a:cubicBezTo>
                          <a:cubicBezTo>
                            <a:pt x="144" y="43"/>
                            <a:pt x="144" y="44"/>
                            <a:pt x="144" y="49"/>
                          </a:cubicBezTo>
                          <a:cubicBezTo>
                            <a:pt x="144" y="64"/>
                            <a:pt x="131" y="52"/>
                            <a:pt x="124" y="51"/>
                          </a:cubicBezTo>
                          <a:cubicBezTo>
                            <a:pt x="119" y="50"/>
                            <a:pt x="114" y="50"/>
                            <a:pt x="109" y="50"/>
                          </a:cubicBezTo>
                          <a:cubicBezTo>
                            <a:pt x="104" y="50"/>
                            <a:pt x="100" y="46"/>
                            <a:pt x="95" y="46"/>
                          </a:cubicBezTo>
                          <a:cubicBezTo>
                            <a:pt x="84" y="45"/>
                            <a:pt x="72" y="47"/>
                            <a:pt x="61" y="45"/>
                          </a:cubicBezTo>
                          <a:cubicBezTo>
                            <a:pt x="61" y="50"/>
                            <a:pt x="60" y="56"/>
                            <a:pt x="60" y="61"/>
                          </a:cubicBezTo>
                          <a:cubicBezTo>
                            <a:pt x="59" y="64"/>
                            <a:pt x="59" y="66"/>
                            <a:pt x="61" y="67"/>
                          </a:cubicBezTo>
                          <a:cubicBezTo>
                            <a:pt x="65" y="68"/>
                            <a:pt x="70" y="66"/>
                            <a:pt x="73" y="65"/>
                          </a:cubicBezTo>
                          <a:cubicBezTo>
                            <a:pt x="80" y="63"/>
                            <a:pt x="84" y="64"/>
                            <a:pt x="89" y="70"/>
                          </a:cubicBezTo>
                          <a:cubicBezTo>
                            <a:pt x="94" y="76"/>
                            <a:pt x="95" y="82"/>
                            <a:pt x="91" y="89"/>
                          </a:cubicBezTo>
                          <a:cubicBezTo>
                            <a:pt x="87" y="94"/>
                            <a:pt x="82" y="100"/>
                            <a:pt x="81" y="106"/>
                          </a:cubicBezTo>
                          <a:cubicBezTo>
                            <a:pt x="80" y="113"/>
                            <a:pt x="87" y="116"/>
                            <a:pt x="92" y="120"/>
                          </a:cubicBezTo>
                          <a:cubicBezTo>
                            <a:pt x="96" y="125"/>
                            <a:pt x="96" y="130"/>
                            <a:pt x="96" y="136"/>
                          </a:cubicBezTo>
                          <a:cubicBezTo>
                            <a:pt x="95" y="142"/>
                            <a:pt x="96" y="148"/>
                            <a:pt x="95" y="154"/>
                          </a:cubicBezTo>
                          <a:cubicBezTo>
                            <a:pt x="94" y="161"/>
                            <a:pt x="92" y="168"/>
                            <a:pt x="88" y="174"/>
                          </a:cubicBezTo>
                          <a:cubicBezTo>
                            <a:pt x="87" y="176"/>
                            <a:pt x="84" y="179"/>
                            <a:pt x="81" y="179"/>
                          </a:cubicBezTo>
                          <a:cubicBezTo>
                            <a:pt x="76" y="180"/>
                            <a:pt x="75" y="174"/>
                            <a:pt x="71" y="174"/>
                          </a:cubicBezTo>
                          <a:cubicBezTo>
                            <a:pt x="70" y="174"/>
                            <a:pt x="70" y="175"/>
                            <a:pt x="69" y="176"/>
                          </a:cubicBezTo>
                          <a:cubicBezTo>
                            <a:pt x="66" y="177"/>
                            <a:pt x="62" y="177"/>
                            <a:pt x="59" y="177"/>
                          </a:cubicBezTo>
                          <a:cubicBezTo>
                            <a:pt x="56" y="177"/>
                            <a:pt x="53" y="177"/>
                            <a:pt x="51" y="176"/>
                          </a:cubicBezTo>
                          <a:cubicBezTo>
                            <a:pt x="47" y="174"/>
                            <a:pt x="46" y="171"/>
                            <a:pt x="44" y="168"/>
                          </a:cubicBezTo>
                          <a:cubicBezTo>
                            <a:pt x="43" y="167"/>
                            <a:pt x="41" y="163"/>
                            <a:pt x="39" y="164"/>
                          </a:cubicBezTo>
                          <a:cubicBezTo>
                            <a:pt x="37" y="165"/>
                            <a:pt x="37" y="168"/>
                            <a:pt x="36" y="169"/>
                          </a:cubicBezTo>
                          <a:cubicBezTo>
                            <a:pt x="35" y="176"/>
                            <a:pt x="34" y="178"/>
                            <a:pt x="27" y="178"/>
                          </a:cubicBezTo>
                          <a:cubicBezTo>
                            <a:pt x="21" y="177"/>
                            <a:pt x="16" y="176"/>
                            <a:pt x="14" y="183"/>
                          </a:cubicBezTo>
                          <a:cubicBezTo>
                            <a:pt x="14" y="186"/>
                            <a:pt x="13" y="188"/>
                            <a:pt x="15" y="190"/>
                          </a:cubicBezTo>
                          <a:cubicBezTo>
                            <a:pt x="15" y="191"/>
                            <a:pt x="17" y="192"/>
                            <a:pt x="17" y="194"/>
                          </a:cubicBezTo>
                          <a:cubicBezTo>
                            <a:pt x="19" y="196"/>
                            <a:pt x="18" y="197"/>
                            <a:pt x="19" y="200"/>
                          </a:cubicBezTo>
                          <a:cubicBezTo>
                            <a:pt x="20" y="203"/>
                            <a:pt x="23" y="204"/>
                            <a:pt x="23" y="207"/>
                          </a:cubicBezTo>
                          <a:cubicBezTo>
                            <a:pt x="23" y="211"/>
                            <a:pt x="19" y="214"/>
                            <a:pt x="16" y="214"/>
                          </a:cubicBezTo>
                          <a:cubicBezTo>
                            <a:pt x="12" y="215"/>
                            <a:pt x="9" y="211"/>
                            <a:pt x="6" y="212"/>
                          </a:cubicBezTo>
                          <a:cubicBezTo>
                            <a:pt x="3" y="213"/>
                            <a:pt x="1" y="218"/>
                            <a:pt x="0" y="220"/>
                          </a:cubicBezTo>
                          <a:cubicBezTo>
                            <a:pt x="0" y="221"/>
                            <a:pt x="0" y="221"/>
                            <a:pt x="0" y="222"/>
                          </a:cubicBezTo>
                          <a:cubicBezTo>
                            <a:pt x="0" y="222"/>
                            <a:pt x="0" y="222"/>
                            <a:pt x="0" y="222"/>
                          </a:cubicBezTo>
                          <a:cubicBezTo>
                            <a:pt x="0" y="223"/>
                            <a:pt x="3" y="225"/>
                            <a:pt x="5" y="227"/>
                          </a:cubicBezTo>
                          <a:cubicBezTo>
                            <a:pt x="7" y="229"/>
                            <a:pt x="9" y="231"/>
                            <a:pt x="11" y="233"/>
                          </a:cubicBezTo>
                          <a:cubicBezTo>
                            <a:pt x="15" y="238"/>
                            <a:pt x="21" y="243"/>
                            <a:pt x="24" y="248"/>
                          </a:cubicBezTo>
                          <a:cubicBezTo>
                            <a:pt x="23" y="247"/>
                            <a:pt x="32" y="243"/>
                            <a:pt x="24" y="248"/>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39" name="Freeform 945">
                      <a:extLst>
                        <a:ext uri="{FF2B5EF4-FFF2-40B4-BE49-F238E27FC236}">
                          <a16:creationId xmlns:a16="http://schemas.microsoft.com/office/drawing/2014/main" id="{8172B1B8-254D-4467-99FA-4BDE328E43BC}"/>
                        </a:ext>
                      </a:extLst>
                    </p:cNvPr>
                    <p:cNvSpPr>
                      <a:spLocks/>
                    </p:cNvSpPr>
                    <p:nvPr/>
                  </p:nvSpPr>
                  <p:spPr bwMode="auto">
                    <a:xfrm>
                      <a:off x="6786411" y="4304412"/>
                      <a:ext cx="252413" cy="288928"/>
                    </a:xfrm>
                    <a:custGeom>
                      <a:avLst/>
                      <a:gdLst>
                        <a:gd name="T0" fmla="*/ 218 w 234"/>
                        <a:gd name="T1" fmla="*/ 172 h 271"/>
                        <a:gd name="T2" fmla="*/ 212 w 234"/>
                        <a:gd name="T3" fmla="*/ 164 h 271"/>
                        <a:gd name="T4" fmla="*/ 212 w 234"/>
                        <a:gd name="T5" fmla="*/ 164 h 271"/>
                        <a:gd name="T6" fmla="*/ 211 w 234"/>
                        <a:gd name="T7" fmla="*/ 152 h 271"/>
                        <a:gd name="T8" fmla="*/ 211 w 234"/>
                        <a:gd name="T9" fmla="*/ 128 h 271"/>
                        <a:gd name="T10" fmla="*/ 211 w 234"/>
                        <a:gd name="T11" fmla="*/ 83 h 271"/>
                        <a:gd name="T12" fmla="*/ 211 w 234"/>
                        <a:gd name="T13" fmla="*/ 58 h 271"/>
                        <a:gd name="T14" fmla="*/ 220 w 234"/>
                        <a:gd name="T15" fmla="*/ 43 h 271"/>
                        <a:gd name="T16" fmla="*/ 234 w 234"/>
                        <a:gd name="T17" fmla="*/ 24 h 271"/>
                        <a:gd name="T18" fmla="*/ 212 w 234"/>
                        <a:gd name="T19" fmla="*/ 19 h 271"/>
                        <a:gd name="T20" fmla="*/ 204 w 234"/>
                        <a:gd name="T21" fmla="*/ 16 h 271"/>
                        <a:gd name="T22" fmla="*/ 193 w 234"/>
                        <a:gd name="T23" fmla="*/ 21 h 271"/>
                        <a:gd name="T24" fmla="*/ 182 w 234"/>
                        <a:gd name="T25" fmla="*/ 26 h 271"/>
                        <a:gd name="T26" fmla="*/ 173 w 234"/>
                        <a:gd name="T27" fmla="*/ 36 h 271"/>
                        <a:gd name="T28" fmla="*/ 163 w 234"/>
                        <a:gd name="T29" fmla="*/ 37 h 271"/>
                        <a:gd name="T30" fmla="*/ 152 w 234"/>
                        <a:gd name="T31" fmla="*/ 36 h 271"/>
                        <a:gd name="T32" fmla="*/ 126 w 234"/>
                        <a:gd name="T33" fmla="*/ 31 h 271"/>
                        <a:gd name="T34" fmla="*/ 113 w 234"/>
                        <a:gd name="T35" fmla="*/ 22 h 271"/>
                        <a:gd name="T36" fmla="*/ 91 w 234"/>
                        <a:gd name="T37" fmla="*/ 10 h 271"/>
                        <a:gd name="T38" fmla="*/ 67 w 234"/>
                        <a:gd name="T39" fmla="*/ 5 h 271"/>
                        <a:gd name="T40" fmla="*/ 46 w 234"/>
                        <a:gd name="T41" fmla="*/ 3 h 271"/>
                        <a:gd name="T42" fmla="*/ 22 w 234"/>
                        <a:gd name="T43" fmla="*/ 3 h 271"/>
                        <a:gd name="T44" fmla="*/ 14 w 234"/>
                        <a:gd name="T45" fmla="*/ 8 h 271"/>
                        <a:gd name="T46" fmla="*/ 9 w 234"/>
                        <a:gd name="T47" fmla="*/ 13 h 271"/>
                        <a:gd name="T48" fmla="*/ 12 w 234"/>
                        <a:gd name="T49" fmla="*/ 16 h 271"/>
                        <a:gd name="T50" fmla="*/ 17 w 234"/>
                        <a:gd name="T51" fmla="*/ 25 h 271"/>
                        <a:gd name="T52" fmla="*/ 21 w 234"/>
                        <a:gd name="T53" fmla="*/ 28 h 271"/>
                        <a:gd name="T54" fmla="*/ 26 w 234"/>
                        <a:gd name="T55" fmla="*/ 43 h 271"/>
                        <a:gd name="T56" fmla="*/ 35 w 234"/>
                        <a:gd name="T57" fmla="*/ 59 h 271"/>
                        <a:gd name="T58" fmla="*/ 38 w 234"/>
                        <a:gd name="T59" fmla="*/ 80 h 271"/>
                        <a:gd name="T60" fmla="*/ 26 w 234"/>
                        <a:gd name="T61" fmla="*/ 104 h 271"/>
                        <a:gd name="T62" fmla="*/ 13 w 234"/>
                        <a:gd name="T63" fmla="*/ 143 h 271"/>
                        <a:gd name="T64" fmla="*/ 23 w 234"/>
                        <a:gd name="T65" fmla="*/ 139 h 271"/>
                        <a:gd name="T66" fmla="*/ 32 w 234"/>
                        <a:gd name="T67" fmla="*/ 136 h 271"/>
                        <a:gd name="T68" fmla="*/ 35 w 234"/>
                        <a:gd name="T69" fmla="*/ 144 h 271"/>
                        <a:gd name="T70" fmla="*/ 28 w 234"/>
                        <a:gd name="T71" fmla="*/ 146 h 271"/>
                        <a:gd name="T72" fmla="*/ 24 w 234"/>
                        <a:gd name="T73" fmla="*/ 150 h 271"/>
                        <a:gd name="T74" fmla="*/ 13 w 234"/>
                        <a:gd name="T75" fmla="*/ 151 h 271"/>
                        <a:gd name="T76" fmla="*/ 10 w 234"/>
                        <a:gd name="T77" fmla="*/ 157 h 271"/>
                        <a:gd name="T78" fmla="*/ 11 w 234"/>
                        <a:gd name="T79" fmla="*/ 166 h 271"/>
                        <a:gd name="T80" fmla="*/ 22 w 234"/>
                        <a:gd name="T81" fmla="*/ 172 h 271"/>
                        <a:gd name="T82" fmla="*/ 35 w 234"/>
                        <a:gd name="T83" fmla="*/ 179 h 271"/>
                        <a:gd name="T84" fmla="*/ 97 w 234"/>
                        <a:gd name="T85" fmla="*/ 215 h 271"/>
                        <a:gd name="T86" fmla="*/ 116 w 234"/>
                        <a:gd name="T87" fmla="*/ 227 h 271"/>
                        <a:gd name="T88" fmla="*/ 118 w 234"/>
                        <a:gd name="T89" fmla="*/ 237 h 271"/>
                        <a:gd name="T90" fmla="*/ 126 w 234"/>
                        <a:gd name="T91" fmla="*/ 247 h 271"/>
                        <a:gd name="T92" fmla="*/ 159 w 234"/>
                        <a:gd name="T93" fmla="*/ 270 h 271"/>
                        <a:gd name="T94" fmla="*/ 166 w 234"/>
                        <a:gd name="T95" fmla="*/ 268 h 271"/>
                        <a:gd name="T96" fmla="*/ 171 w 234"/>
                        <a:gd name="T97" fmla="*/ 259 h 271"/>
                        <a:gd name="T98" fmla="*/ 175 w 234"/>
                        <a:gd name="T99" fmla="*/ 250 h 271"/>
                        <a:gd name="T100" fmla="*/ 178 w 234"/>
                        <a:gd name="T101" fmla="*/ 240 h 271"/>
                        <a:gd name="T102" fmla="*/ 183 w 234"/>
                        <a:gd name="T103" fmla="*/ 234 h 271"/>
                        <a:gd name="T104" fmla="*/ 188 w 234"/>
                        <a:gd name="T105" fmla="*/ 228 h 271"/>
                        <a:gd name="T106" fmla="*/ 190 w 234"/>
                        <a:gd name="T107" fmla="*/ 218 h 271"/>
                        <a:gd name="T108" fmla="*/ 198 w 234"/>
                        <a:gd name="T109" fmla="*/ 211 h 271"/>
                        <a:gd name="T110" fmla="*/ 204 w 234"/>
                        <a:gd name="T111" fmla="*/ 203 h 271"/>
                        <a:gd name="T112" fmla="*/ 209 w 234"/>
                        <a:gd name="T113" fmla="*/ 194 h 271"/>
                        <a:gd name="T114" fmla="*/ 218 w 234"/>
                        <a:gd name="T115" fmla="*/ 192 h 271"/>
                        <a:gd name="T116" fmla="*/ 226 w 234"/>
                        <a:gd name="T117" fmla="*/ 183 h 271"/>
                        <a:gd name="T118" fmla="*/ 218 w 234"/>
                        <a:gd name="T119" fmla="*/ 17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271">
                          <a:moveTo>
                            <a:pt x="218" y="172"/>
                          </a:moveTo>
                          <a:cubicBezTo>
                            <a:pt x="216" y="170"/>
                            <a:pt x="214" y="167"/>
                            <a:pt x="212" y="164"/>
                          </a:cubicBezTo>
                          <a:cubicBezTo>
                            <a:pt x="213" y="166"/>
                            <a:pt x="212" y="162"/>
                            <a:pt x="212" y="164"/>
                          </a:cubicBezTo>
                          <a:cubicBezTo>
                            <a:pt x="211" y="161"/>
                            <a:pt x="212" y="155"/>
                            <a:pt x="211" y="152"/>
                          </a:cubicBezTo>
                          <a:cubicBezTo>
                            <a:pt x="211" y="144"/>
                            <a:pt x="211" y="136"/>
                            <a:pt x="211" y="128"/>
                          </a:cubicBezTo>
                          <a:cubicBezTo>
                            <a:pt x="211" y="113"/>
                            <a:pt x="211" y="98"/>
                            <a:pt x="211" y="83"/>
                          </a:cubicBezTo>
                          <a:cubicBezTo>
                            <a:pt x="211" y="75"/>
                            <a:pt x="210" y="66"/>
                            <a:pt x="211" y="58"/>
                          </a:cubicBezTo>
                          <a:cubicBezTo>
                            <a:pt x="211" y="51"/>
                            <a:pt x="216" y="48"/>
                            <a:pt x="220" y="43"/>
                          </a:cubicBezTo>
                          <a:cubicBezTo>
                            <a:pt x="225" y="36"/>
                            <a:pt x="229" y="30"/>
                            <a:pt x="234" y="24"/>
                          </a:cubicBezTo>
                          <a:cubicBezTo>
                            <a:pt x="227" y="22"/>
                            <a:pt x="218" y="23"/>
                            <a:pt x="212" y="19"/>
                          </a:cubicBezTo>
                          <a:cubicBezTo>
                            <a:pt x="209" y="17"/>
                            <a:pt x="208" y="16"/>
                            <a:pt x="204" y="16"/>
                          </a:cubicBezTo>
                          <a:cubicBezTo>
                            <a:pt x="200" y="17"/>
                            <a:pt x="197" y="19"/>
                            <a:pt x="193" y="21"/>
                          </a:cubicBezTo>
                          <a:cubicBezTo>
                            <a:pt x="189" y="23"/>
                            <a:pt x="185" y="24"/>
                            <a:pt x="182" y="26"/>
                          </a:cubicBezTo>
                          <a:cubicBezTo>
                            <a:pt x="178" y="29"/>
                            <a:pt x="176" y="33"/>
                            <a:pt x="173" y="36"/>
                          </a:cubicBezTo>
                          <a:cubicBezTo>
                            <a:pt x="169" y="38"/>
                            <a:pt x="166" y="38"/>
                            <a:pt x="163" y="37"/>
                          </a:cubicBezTo>
                          <a:cubicBezTo>
                            <a:pt x="159" y="36"/>
                            <a:pt x="156" y="37"/>
                            <a:pt x="152" y="36"/>
                          </a:cubicBezTo>
                          <a:cubicBezTo>
                            <a:pt x="143" y="36"/>
                            <a:pt x="134" y="34"/>
                            <a:pt x="126" y="31"/>
                          </a:cubicBezTo>
                          <a:cubicBezTo>
                            <a:pt x="120" y="29"/>
                            <a:pt x="117" y="26"/>
                            <a:pt x="113" y="22"/>
                          </a:cubicBezTo>
                          <a:cubicBezTo>
                            <a:pt x="106" y="18"/>
                            <a:pt x="98" y="13"/>
                            <a:pt x="91" y="10"/>
                          </a:cubicBezTo>
                          <a:cubicBezTo>
                            <a:pt x="83" y="6"/>
                            <a:pt x="74" y="10"/>
                            <a:pt x="67" y="5"/>
                          </a:cubicBezTo>
                          <a:cubicBezTo>
                            <a:pt x="61" y="0"/>
                            <a:pt x="53" y="3"/>
                            <a:pt x="46" y="3"/>
                          </a:cubicBezTo>
                          <a:cubicBezTo>
                            <a:pt x="38" y="3"/>
                            <a:pt x="30" y="1"/>
                            <a:pt x="22" y="3"/>
                          </a:cubicBezTo>
                          <a:cubicBezTo>
                            <a:pt x="19" y="4"/>
                            <a:pt x="17" y="6"/>
                            <a:pt x="14" y="8"/>
                          </a:cubicBezTo>
                          <a:cubicBezTo>
                            <a:pt x="13" y="9"/>
                            <a:pt x="9" y="12"/>
                            <a:pt x="9" y="13"/>
                          </a:cubicBezTo>
                          <a:cubicBezTo>
                            <a:pt x="10" y="14"/>
                            <a:pt x="11" y="15"/>
                            <a:pt x="12" y="16"/>
                          </a:cubicBezTo>
                          <a:cubicBezTo>
                            <a:pt x="14" y="19"/>
                            <a:pt x="14" y="22"/>
                            <a:pt x="17" y="25"/>
                          </a:cubicBezTo>
                          <a:cubicBezTo>
                            <a:pt x="18" y="26"/>
                            <a:pt x="20" y="27"/>
                            <a:pt x="21" y="28"/>
                          </a:cubicBezTo>
                          <a:cubicBezTo>
                            <a:pt x="27" y="32"/>
                            <a:pt x="26" y="36"/>
                            <a:pt x="26" y="43"/>
                          </a:cubicBezTo>
                          <a:cubicBezTo>
                            <a:pt x="26" y="49"/>
                            <a:pt x="32" y="54"/>
                            <a:pt x="35" y="59"/>
                          </a:cubicBezTo>
                          <a:cubicBezTo>
                            <a:pt x="38" y="64"/>
                            <a:pt x="39" y="74"/>
                            <a:pt x="38" y="80"/>
                          </a:cubicBezTo>
                          <a:cubicBezTo>
                            <a:pt x="37" y="89"/>
                            <a:pt x="31" y="98"/>
                            <a:pt x="26" y="104"/>
                          </a:cubicBezTo>
                          <a:cubicBezTo>
                            <a:pt x="23" y="109"/>
                            <a:pt x="0" y="140"/>
                            <a:pt x="13" y="143"/>
                          </a:cubicBezTo>
                          <a:cubicBezTo>
                            <a:pt x="16" y="144"/>
                            <a:pt x="20" y="140"/>
                            <a:pt x="23" y="139"/>
                          </a:cubicBezTo>
                          <a:cubicBezTo>
                            <a:pt x="25" y="138"/>
                            <a:pt x="29" y="135"/>
                            <a:pt x="32" y="136"/>
                          </a:cubicBezTo>
                          <a:cubicBezTo>
                            <a:pt x="35" y="137"/>
                            <a:pt x="36" y="142"/>
                            <a:pt x="35" y="144"/>
                          </a:cubicBezTo>
                          <a:cubicBezTo>
                            <a:pt x="33" y="148"/>
                            <a:pt x="31" y="145"/>
                            <a:pt x="28" y="146"/>
                          </a:cubicBezTo>
                          <a:cubicBezTo>
                            <a:pt x="24" y="146"/>
                            <a:pt x="25" y="148"/>
                            <a:pt x="24" y="150"/>
                          </a:cubicBezTo>
                          <a:cubicBezTo>
                            <a:pt x="21" y="153"/>
                            <a:pt x="16" y="150"/>
                            <a:pt x="13" y="151"/>
                          </a:cubicBezTo>
                          <a:cubicBezTo>
                            <a:pt x="10" y="152"/>
                            <a:pt x="9" y="154"/>
                            <a:pt x="10" y="157"/>
                          </a:cubicBezTo>
                          <a:cubicBezTo>
                            <a:pt x="10" y="160"/>
                            <a:pt x="10" y="165"/>
                            <a:pt x="11" y="166"/>
                          </a:cubicBezTo>
                          <a:cubicBezTo>
                            <a:pt x="14" y="169"/>
                            <a:pt x="19" y="170"/>
                            <a:pt x="22" y="172"/>
                          </a:cubicBezTo>
                          <a:cubicBezTo>
                            <a:pt x="26" y="174"/>
                            <a:pt x="30" y="177"/>
                            <a:pt x="35" y="179"/>
                          </a:cubicBezTo>
                          <a:cubicBezTo>
                            <a:pt x="56" y="191"/>
                            <a:pt x="77" y="203"/>
                            <a:pt x="97" y="215"/>
                          </a:cubicBezTo>
                          <a:cubicBezTo>
                            <a:pt x="103" y="219"/>
                            <a:pt x="111" y="222"/>
                            <a:pt x="116" y="227"/>
                          </a:cubicBezTo>
                          <a:cubicBezTo>
                            <a:pt x="119" y="230"/>
                            <a:pt x="118" y="233"/>
                            <a:pt x="118" y="237"/>
                          </a:cubicBezTo>
                          <a:cubicBezTo>
                            <a:pt x="119" y="242"/>
                            <a:pt x="122" y="244"/>
                            <a:pt x="126" y="247"/>
                          </a:cubicBezTo>
                          <a:cubicBezTo>
                            <a:pt x="136" y="254"/>
                            <a:pt x="147" y="263"/>
                            <a:pt x="159" y="270"/>
                          </a:cubicBezTo>
                          <a:cubicBezTo>
                            <a:pt x="162" y="271"/>
                            <a:pt x="163" y="270"/>
                            <a:pt x="166" y="268"/>
                          </a:cubicBezTo>
                          <a:cubicBezTo>
                            <a:pt x="169" y="266"/>
                            <a:pt x="171" y="263"/>
                            <a:pt x="171" y="259"/>
                          </a:cubicBezTo>
                          <a:cubicBezTo>
                            <a:pt x="172" y="255"/>
                            <a:pt x="173" y="254"/>
                            <a:pt x="175" y="250"/>
                          </a:cubicBezTo>
                          <a:cubicBezTo>
                            <a:pt x="177" y="247"/>
                            <a:pt x="177" y="244"/>
                            <a:pt x="178" y="240"/>
                          </a:cubicBezTo>
                          <a:cubicBezTo>
                            <a:pt x="178" y="237"/>
                            <a:pt x="180" y="236"/>
                            <a:pt x="183" y="234"/>
                          </a:cubicBezTo>
                          <a:cubicBezTo>
                            <a:pt x="186" y="233"/>
                            <a:pt x="187" y="231"/>
                            <a:pt x="188" y="228"/>
                          </a:cubicBezTo>
                          <a:cubicBezTo>
                            <a:pt x="188" y="225"/>
                            <a:pt x="188" y="221"/>
                            <a:pt x="190" y="218"/>
                          </a:cubicBezTo>
                          <a:cubicBezTo>
                            <a:pt x="191" y="214"/>
                            <a:pt x="194" y="213"/>
                            <a:pt x="198" y="211"/>
                          </a:cubicBezTo>
                          <a:cubicBezTo>
                            <a:pt x="201" y="209"/>
                            <a:pt x="202" y="206"/>
                            <a:pt x="204" y="203"/>
                          </a:cubicBezTo>
                          <a:cubicBezTo>
                            <a:pt x="206" y="200"/>
                            <a:pt x="206" y="196"/>
                            <a:pt x="209" y="194"/>
                          </a:cubicBezTo>
                          <a:cubicBezTo>
                            <a:pt x="212" y="192"/>
                            <a:pt x="215" y="193"/>
                            <a:pt x="218" y="192"/>
                          </a:cubicBezTo>
                          <a:cubicBezTo>
                            <a:pt x="221" y="191"/>
                            <a:pt x="227" y="186"/>
                            <a:pt x="226" y="183"/>
                          </a:cubicBezTo>
                          <a:cubicBezTo>
                            <a:pt x="225" y="180"/>
                            <a:pt x="220" y="175"/>
                            <a:pt x="218" y="17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40" name="Freeform 946">
                      <a:extLst>
                        <a:ext uri="{FF2B5EF4-FFF2-40B4-BE49-F238E27FC236}">
                          <a16:creationId xmlns:a16="http://schemas.microsoft.com/office/drawing/2014/main" id="{B7BB3B33-C11F-4A10-9FD4-FF734934C716}"/>
                        </a:ext>
                      </a:extLst>
                    </p:cNvPr>
                    <p:cNvSpPr>
                      <a:spLocks/>
                    </p:cNvSpPr>
                    <p:nvPr/>
                  </p:nvSpPr>
                  <p:spPr bwMode="auto">
                    <a:xfrm>
                      <a:off x="6678461" y="4777493"/>
                      <a:ext cx="334963" cy="530231"/>
                    </a:xfrm>
                    <a:custGeom>
                      <a:avLst/>
                      <a:gdLst>
                        <a:gd name="T0" fmla="*/ 301 w 311"/>
                        <a:gd name="T1" fmla="*/ 105 h 498"/>
                        <a:gd name="T2" fmla="*/ 300 w 311"/>
                        <a:gd name="T3" fmla="*/ 78 h 498"/>
                        <a:gd name="T4" fmla="*/ 298 w 311"/>
                        <a:gd name="T5" fmla="*/ 46 h 498"/>
                        <a:gd name="T6" fmla="*/ 298 w 311"/>
                        <a:gd name="T7" fmla="*/ 18 h 498"/>
                        <a:gd name="T8" fmla="*/ 268 w 311"/>
                        <a:gd name="T9" fmla="*/ 19 h 498"/>
                        <a:gd name="T10" fmla="*/ 246 w 311"/>
                        <a:gd name="T11" fmla="*/ 28 h 498"/>
                        <a:gd name="T12" fmla="*/ 215 w 311"/>
                        <a:gd name="T13" fmla="*/ 34 h 498"/>
                        <a:gd name="T14" fmla="*/ 189 w 311"/>
                        <a:gd name="T15" fmla="*/ 37 h 498"/>
                        <a:gd name="T16" fmla="*/ 158 w 311"/>
                        <a:gd name="T17" fmla="*/ 33 h 498"/>
                        <a:gd name="T18" fmla="*/ 135 w 311"/>
                        <a:gd name="T19" fmla="*/ 38 h 498"/>
                        <a:gd name="T20" fmla="*/ 147 w 311"/>
                        <a:gd name="T21" fmla="*/ 99 h 498"/>
                        <a:gd name="T22" fmla="*/ 163 w 311"/>
                        <a:gd name="T23" fmla="*/ 141 h 498"/>
                        <a:gd name="T24" fmla="*/ 150 w 311"/>
                        <a:gd name="T25" fmla="*/ 173 h 498"/>
                        <a:gd name="T26" fmla="*/ 129 w 311"/>
                        <a:gd name="T27" fmla="*/ 180 h 498"/>
                        <a:gd name="T28" fmla="*/ 122 w 311"/>
                        <a:gd name="T29" fmla="*/ 131 h 498"/>
                        <a:gd name="T30" fmla="*/ 101 w 311"/>
                        <a:gd name="T31" fmla="*/ 122 h 498"/>
                        <a:gd name="T32" fmla="*/ 40 w 311"/>
                        <a:gd name="T33" fmla="*/ 122 h 498"/>
                        <a:gd name="T34" fmla="*/ 1 w 311"/>
                        <a:gd name="T35" fmla="*/ 136 h 498"/>
                        <a:gd name="T36" fmla="*/ 29 w 311"/>
                        <a:gd name="T37" fmla="*/ 165 h 498"/>
                        <a:gd name="T38" fmla="*/ 81 w 311"/>
                        <a:gd name="T39" fmla="*/ 194 h 498"/>
                        <a:gd name="T40" fmla="*/ 74 w 311"/>
                        <a:gd name="T41" fmla="*/ 252 h 498"/>
                        <a:gd name="T42" fmla="*/ 79 w 311"/>
                        <a:gd name="T43" fmla="*/ 283 h 498"/>
                        <a:gd name="T44" fmla="*/ 63 w 311"/>
                        <a:gd name="T45" fmla="*/ 324 h 498"/>
                        <a:gd name="T46" fmla="*/ 31 w 311"/>
                        <a:gd name="T47" fmla="*/ 360 h 498"/>
                        <a:gd name="T48" fmla="*/ 43 w 311"/>
                        <a:gd name="T49" fmla="*/ 394 h 498"/>
                        <a:gd name="T50" fmla="*/ 53 w 311"/>
                        <a:gd name="T51" fmla="*/ 465 h 498"/>
                        <a:gd name="T52" fmla="*/ 74 w 311"/>
                        <a:gd name="T53" fmla="*/ 497 h 498"/>
                        <a:gd name="T54" fmla="*/ 78 w 311"/>
                        <a:gd name="T55" fmla="*/ 473 h 498"/>
                        <a:gd name="T56" fmla="*/ 70 w 311"/>
                        <a:gd name="T57" fmla="*/ 466 h 498"/>
                        <a:gd name="T58" fmla="*/ 95 w 311"/>
                        <a:gd name="T59" fmla="*/ 446 h 498"/>
                        <a:gd name="T60" fmla="*/ 140 w 311"/>
                        <a:gd name="T61" fmla="*/ 426 h 498"/>
                        <a:gd name="T62" fmla="*/ 148 w 311"/>
                        <a:gd name="T63" fmla="*/ 400 h 498"/>
                        <a:gd name="T64" fmla="*/ 153 w 311"/>
                        <a:gd name="T65" fmla="*/ 356 h 498"/>
                        <a:gd name="T66" fmla="*/ 140 w 311"/>
                        <a:gd name="T67" fmla="*/ 324 h 498"/>
                        <a:gd name="T68" fmla="*/ 130 w 311"/>
                        <a:gd name="T69" fmla="*/ 294 h 498"/>
                        <a:gd name="T70" fmla="*/ 127 w 311"/>
                        <a:gd name="T71" fmla="*/ 273 h 498"/>
                        <a:gd name="T72" fmla="*/ 149 w 311"/>
                        <a:gd name="T73" fmla="*/ 264 h 498"/>
                        <a:gd name="T74" fmla="*/ 175 w 311"/>
                        <a:gd name="T75" fmla="*/ 249 h 498"/>
                        <a:gd name="T76" fmla="*/ 187 w 311"/>
                        <a:gd name="T77" fmla="*/ 235 h 498"/>
                        <a:gd name="T78" fmla="*/ 199 w 311"/>
                        <a:gd name="T79" fmla="*/ 219 h 498"/>
                        <a:gd name="T80" fmla="*/ 222 w 311"/>
                        <a:gd name="T81" fmla="*/ 205 h 498"/>
                        <a:gd name="T82" fmla="*/ 266 w 311"/>
                        <a:gd name="T83" fmla="*/ 185 h 498"/>
                        <a:gd name="T84" fmla="*/ 304 w 311"/>
                        <a:gd name="T85" fmla="*/ 120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498">
                          <a:moveTo>
                            <a:pt x="304" y="120"/>
                          </a:moveTo>
                          <a:cubicBezTo>
                            <a:pt x="304" y="118"/>
                            <a:pt x="304" y="116"/>
                            <a:pt x="304" y="113"/>
                          </a:cubicBezTo>
                          <a:cubicBezTo>
                            <a:pt x="303" y="111"/>
                            <a:pt x="301" y="108"/>
                            <a:pt x="301" y="105"/>
                          </a:cubicBezTo>
                          <a:cubicBezTo>
                            <a:pt x="300" y="103"/>
                            <a:pt x="301" y="101"/>
                            <a:pt x="301" y="98"/>
                          </a:cubicBezTo>
                          <a:cubicBezTo>
                            <a:pt x="301" y="95"/>
                            <a:pt x="300" y="92"/>
                            <a:pt x="300" y="89"/>
                          </a:cubicBezTo>
                          <a:cubicBezTo>
                            <a:pt x="300" y="85"/>
                            <a:pt x="300" y="82"/>
                            <a:pt x="300" y="78"/>
                          </a:cubicBezTo>
                          <a:cubicBezTo>
                            <a:pt x="300" y="76"/>
                            <a:pt x="299" y="74"/>
                            <a:pt x="299" y="72"/>
                          </a:cubicBezTo>
                          <a:cubicBezTo>
                            <a:pt x="299" y="68"/>
                            <a:pt x="302" y="65"/>
                            <a:pt x="301" y="60"/>
                          </a:cubicBezTo>
                          <a:cubicBezTo>
                            <a:pt x="301" y="56"/>
                            <a:pt x="299" y="51"/>
                            <a:pt x="298" y="46"/>
                          </a:cubicBezTo>
                          <a:cubicBezTo>
                            <a:pt x="298" y="42"/>
                            <a:pt x="300" y="36"/>
                            <a:pt x="299" y="32"/>
                          </a:cubicBezTo>
                          <a:cubicBezTo>
                            <a:pt x="298" y="29"/>
                            <a:pt x="296" y="27"/>
                            <a:pt x="296" y="25"/>
                          </a:cubicBezTo>
                          <a:cubicBezTo>
                            <a:pt x="295" y="21"/>
                            <a:pt x="297" y="21"/>
                            <a:pt x="298" y="18"/>
                          </a:cubicBezTo>
                          <a:cubicBezTo>
                            <a:pt x="300" y="15"/>
                            <a:pt x="299" y="13"/>
                            <a:pt x="299" y="9"/>
                          </a:cubicBezTo>
                          <a:cubicBezTo>
                            <a:pt x="299" y="6"/>
                            <a:pt x="300" y="3"/>
                            <a:pt x="298" y="0"/>
                          </a:cubicBezTo>
                          <a:cubicBezTo>
                            <a:pt x="288" y="7"/>
                            <a:pt x="278" y="13"/>
                            <a:pt x="268" y="19"/>
                          </a:cubicBezTo>
                          <a:cubicBezTo>
                            <a:pt x="266" y="20"/>
                            <a:pt x="265" y="21"/>
                            <a:pt x="264" y="22"/>
                          </a:cubicBezTo>
                          <a:cubicBezTo>
                            <a:pt x="260" y="23"/>
                            <a:pt x="258" y="23"/>
                            <a:pt x="254" y="23"/>
                          </a:cubicBezTo>
                          <a:cubicBezTo>
                            <a:pt x="251" y="24"/>
                            <a:pt x="249" y="26"/>
                            <a:pt x="246" y="28"/>
                          </a:cubicBezTo>
                          <a:cubicBezTo>
                            <a:pt x="242" y="30"/>
                            <a:pt x="239" y="30"/>
                            <a:pt x="235" y="28"/>
                          </a:cubicBezTo>
                          <a:cubicBezTo>
                            <a:pt x="232" y="27"/>
                            <a:pt x="229" y="25"/>
                            <a:pt x="226" y="25"/>
                          </a:cubicBezTo>
                          <a:cubicBezTo>
                            <a:pt x="222" y="26"/>
                            <a:pt x="218" y="31"/>
                            <a:pt x="215" y="34"/>
                          </a:cubicBezTo>
                          <a:cubicBezTo>
                            <a:pt x="213" y="36"/>
                            <a:pt x="210" y="38"/>
                            <a:pt x="206" y="38"/>
                          </a:cubicBezTo>
                          <a:cubicBezTo>
                            <a:pt x="202" y="38"/>
                            <a:pt x="201" y="36"/>
                            <a:pt x="198" y="34"/>
                          </a:cubicBezTo>
                          <a:cubicBezTo>
                            <a:pt x="195" y="33"/>
                            <a:pt x="192" y="36"/>
                            <a:pt x="189" y="37"/>
                          </a:cubicBezTo>
                          <a:cubicBezTo>
                            <a:pt x="185" y="39"/>
                            <a:pt x="181" y="39"/>
                            <a:pt x="177" y="38"/>
                          </a:cubicBezTo>
                          <a:cubicBezTo>
                            <a:pt x="173" y="36"/>
                            <a:pt x="169" y="33"/>
                            <a:pt x="165" y="32"/>
                          </a:cubicBezTo>
                          <a:cubicBezTo>
                            <a:pt x="162" y="30"/>
                            <a:pt x="161" y="31"/>
                            <a:pt x="158" y="33"/>
                          </a:cubicBezTo>
                          <a:cubicBezTo>
                            <a:pt x="153" y="36"/>
                            <a:pt x="147" y="35"/>
                            <a:pt x="142" y="35"/>
                          </a:cubicBezTo>
                          <a:cubicBezTo>
                            <a:pt x="141" y="35"/>
                            <a:pt x="137" y="33"/>
                            <a:pt x="136" y="34"/>
                          </a:cubicBezTo>
                          <a:cubicBezTo>
                            <a:pt x="136" y="34"/>
                            <a:pt x="135" y="37"/>
                            <a:pt x="135" y="38"/>
                          </a:cubicBezTo>
                          <a:cubicBezTo>
                            <a:pt x="134" y="41"/>
                            <a:pt x="132" y="44"/>
                            <a:pt x="131" y="48"/>
                          </a:cubicBezTo>
                          <a:cubicBezTo>
                            <a:pt x="128" y="60"/>
                            <a:pt x="132" y="75"/>
                            <a:pt x="137" y="86"/>
                          </a:cubicBezTo>
                          <a:cubicBezTo>
                            <a:pt x="140" y="92"/>
                            <a:pt x="144" y="94"/>
                            <a:pt x="147" y="99"/>
                          </a:cubicBezTo>
                          <a:cubicBezTo>
                            <a:pt x="149" y="102"/>
                            <a:pt x="150" y="106"/>
                            <a:pt x="152" y="108"/>
                          </a:cubicBezTo>
                          <a:cubicBezTo>
                            <a:pt x="154" y="112"/>
                            <a:pt x="158" y="115"/>
                            <a:pt x="161" y="119"/>
                          </a:cubicBezTo>
                          <a:cubicBezTo>
                            <a:pt x="167" y="126"/>
                            <a:pt x="166" y="132"/>
                            <a:pt x="163" y="141"/>
                          </a:cubicBezTo>
                          <a:cubicBezTo>
                            <a:pt x="161" y="147"/>
                            <a:pt x="167" y="153"/>
                            <a:pt x="166" y="160"/>
                          </a:cubicBezTo>
                          <a:cubicBezTo>
                            <a:pt x="165" y="163"/>
                            <a:pt x="163" y="167"/>
                            <a:pt x="160" y="169"/>
                          </a:cubicBezTo>
                          <a:cubicBezTo>
                            <a:pt x="157" y="171"/>
                            <a:pt x="153" y="171"/>
                            <a:pt x="150" y="173"/>
                          </a:cubicBezTo>
                          <a:cubicBezTo>
                            <a:pt x="142" y="177"/>
                            <a:pt x="150" y="189"/>
                            <a:pt x="145" y="193"/>
                          </a:cubicBezTo>
                          <a:cubicBezTo>
                            <a:pt x="141" y="196"/>
                            <a:pt x="137" y="193"/>
                            <a:pt x="135" y="190"/>
                          </a:cubicBezTo>
                          <a:cubicBezTo>
                            <a:pt x="133" y="187"/>
                            <a:pt x="132" y="183"/>
                            <a:pt x="129" y="180"/>
                          </a:cubicBezTo>
                          <a:cubicBezTo>
                            <a:pt x="125" y="176"/>
                            <a:pt x="117" y="170"/>
                            <a:pt x="116" y="164"/>
                          </a:cubicBezTo>
                          <a:cubicBezTo>
                            <a:pt x="114" y="156"/>
                            <a:pt x="121" y="148"/>
                            <a:pt x="123" y="141"/>
                          </a:cubicBezTo>
                          <a:cubicBezTo>
                            <a:pt x="124" y="138"/>
                            <a:pt x="123" y="135"/>
                            <a:pt x="122" y="131"/>
                          </a:cubicBezTo>
                          <a:cubicBezTo>
                            <a:pt x="122" y="129"/>
                            <a:pt x="121" y="122"/>
                            <a:pt x="118" y="121"/>
                          </a:cubicBezTo>
                          <a:cubicBezTo>
                            <a:pt x="116" y="119"/>
                            <a:pt x="112" y="121"/>
                            <a:pt x="109" y="121"/>
                          </a:cubicBezTo>
                          <a:cubicBezTo>
                            <a:pt x="107" y="122"/>
                            <a:pt x="104" y="122"/>
                            <a:pt x="101" y="122"/>
                          </a:cubicBezTo>
                          <a:cubicBezTo>
                            <a:pt x="94" y="123"/>
                            <a:pt x="92" y="115"/>
                            <a:pt x="88" y="111"/>
                          </a:cubicBezTo>
                          <a:cubicBezTo>
                            <a:pt x="82" y="105"/>
                            <a:pt x="75" y="109"/>
                            <a:pt x="69" y="111"/>
                          </a:cubicBezTo>
                          <a:cubicBezTo>
                            <a:pt x="59" y="115"/>
                            <a:pt x="50" y="118"/>
                            <a:pt x="40" y="122"/>
                          </a:cubicBezTo>
                          <a:cubicBezTo>
                            <a:pt x="31" y="125"/>
                            <a:pt x="22" y="128"/>
                            <a:pt x="13" y="131"/>
                          </a:cubicBezTo>
                          <a:cubicBezTo>
                            <a:pt x="10" y="132"/>
                            <a:pt x="8" y="133"/>
                            <a:pt x="6" y="134"/>
                          </a:cubicBezTo>
                          <a:cubicBezTo>
                            <a:pt x="4" y="134"/>
                            <a:pt x="2" y="135"/>
                            <a:pt x="1" y="136"/>
                          </a:cubicBezTo>
                          <a:cubicBezTo>
                            <a:pt x="0" y="139"/>
                            <a:pt x="2" y="144"/>
                            <a:pt x="3" y="146"/>
                          </a:cubicBezTo>
                          <a:cubicBezTo>
                            <a:pt x="4" y="151"/>
                            <a:pt x="5" y="163"/>
                            <a:pt x="11" y="164"/>
                          </a:cubicBezTo>
                          <a:cubicBezTo>
                            <a:pt x="18" y="164"/>
                            <a:pt x="23" y="163"/>
                            <a:pt x="29" y="165"/>
                          </a:cubicBezTo>
                          <a:cubicBezTo>
                            <a:pt x="36" y="168"/>
                            <a:pt x="43" y="171"/>
                            <a:pt x="49" y="174"/>
                          </a:cubicBezTo>
                          <a:cubicBezTo>
                            <a:pt x="55" y="177"/>
                            <a:pt x="61" y="180"/>
                            <a:pt x="67" y="182"/>
                          </a:cubicBezTo>
                          <a:cubicBezTo>
                            <a:pt x="75" y="184"/>
                            <a:pt x="80" y="185"/>
                            <a:pt x="81" y="194"/>
                          </a:cubicBezTo>
                          <a:cubicBezTo>
                            <a:pt x="82" y="203"/>
                            <a:pt x="82" y="212"/>
                            <a:pt x="82" y="221"/>
                          </a:cubicBezTo>
                          <a:cubicBezTo>
                            <a:pt x="82" y="229"/>
                            <a:pt x="82" y="235"/>
                            <a:pt x="78" y="242"/>
                          </a:cubicBezTo>
                          <a:cubicBezTo>
                            <a:pt x="75" y="245"/>
                            <a:pt x="72" y="249"/>
                            <a:pt x="74" y="252"/>
                          </a:cubicBezTo>
                          <a:cubicBezTo>
                            <a:pt x="75" y="256"/>
                            <a:pt x="78" y="257"/>
                            <a:pt x="77" y="262"/>
                          </a:cubicBezTo>
                          <a:cubicBezTo>
                            <a:pt x="77" y="266"/>
                            <a:pt x="77" y="269"/>
                            <a:pt x="78" y="273"/>
                          </a:cubicBezTo>
                          <a:cubicBezTo>
                            <a:pt x="79" y="277"/>
                            <a:pt x="81" y="279"/>
                            <a:pt x="79" y="283"/>
                          </a:cubicBezTo>
                          <a:cubicBezTo>
                            <a:pt x="77" y="290"/>
                            <a:pt x="72" y="296"/>
                            <a:pt x="68" y="302"/>
                          </a:cubicBezTo>
                          <a:cubicBezTo>
                            <a:pt x="67" y="305"/>
                            <a:pt x="65" y="308"/>
                            <a:pt x="64" y="311"/>
                          </a:cubicBezTo>
                          <a:cubicBezTo>
                            <a:pt x="63" y="315"/>
                            <a:pt x="64" y="319"/>
                            <a:pt x="63" y="324"/>
                          </a:cubicBezTo>
                          <a:cubicBezTo>
                            <a:pt x="63" y="328"/>
                            <a:pt x="59" y="331"/>
                            <a:pt x="56" y="334"/>
                          </a:cubicBezTo>
                          <a:cubicBezTo>
                            <a:pt x="50" y="340"/>
                            <a:pt x="44" y="346"/>
                            <a:pt x="37" y="353"/>
                          </a:cubicBezTo>
                          <a:cubicBezTo>
                            <a:pt x="36" y="354"/>
                            <a:pt x="31" y="358"/>
                            <a:pt x="31" y="360"/>
                          </a:cubicBezTo>
                          <a:cubicBezTo>
                            <a:pt x="31" y="361"/>
                            <a:pt x="33" y="363"/>
                            <a:pt x="33" y="364"/>
                          </a:cubicBezTo>
                          <a:cubicBezTo>
                            <a:pt x="34" y="366"/>
                            <a:pt x="35" y="368"/>
                            <a:pt x="36" y="371"/>
                          </a:cubicBezTo>
                          <a:cubicBezTo>
                            <a:pt x="38" y="379"/>
                            <a:pt x="38" y="387"/>
                            <a:pt x="43" y="394"/>
                          </a:cubicBezTo>
                          <a:cubicBezTo>
                            <a:pt x="48" y="401"/>
                            <a:pt x="50" y="408"/>
                            <a:pt x="50" y="417"/>
                          </a:cubicBezTo>
                          <a:cubicBezTo>
                            <a:pt x="51" y="426"/>
                            <a:pt x="51" y="435"/>
                            <a:pt x="52" y="444"/>
                          </a:cubicBezTo>
                          <a:cubicBezTo>
                            <a:pt x="52" y="451"/>
                            <a:pt x="51" y="458"/>
                            <a:pt x="53" y="465"/>
                          </a:cubicBezTo>
                          <a:cubicBezTo>
                            <a:pt x="55" y="473"/>
                            <a:pt x="55" y="482"/>
                            <a:pt x="56" y="491"/>
                          </a:cubicBezTo>
                          <a:cubicBezTo>
                            <a:pt x="56" y="498"/>
                            <a:pt x="62" y="497"/>
                            <a:pt x="68" y="497"/>
                          </a:cubicBezTo>
                          <a:cubicBezTo>
                            <a:pt x="69" y="497"/>
                            <a:pt x="73" y="498"/>
                            <a:pt x="74" y="497"/>
                          </a:cubicBezTo>
                          <a:cubicBezTo>
                            <a:pt x="76" y="497"/>
                            <a:pt x="76" y="494"/>
                            <a:pt x="76" y="492"/>
                          </a:cubicBezTo>
                          <a:cubicBezTo>
                            <a:pt x="77" y="487"/>
                            <a:pt x="77" y="483"/>
                            <a:pt x="78" y="479"/>
                          </a:cubicBezTo>
                          <a:cubicBezTo>
                            <a:pt x="78" y="478"/>
                            <a:pt x="80" y="472"/>
                            <a:pt x="78" y="473"/>
                          </a:cubicBezTo>
                          <a:cubicBezTo>
                            <a:pt x="76" y="473"/>
                            <a:pt x="77" y="478"/>
                            <a:pt x="73" y="477"/>
                          </a:cubicBezTo>
                          <a:cubicBezTo>
                            <a:pt x="72" y="477"/>
                            <a:pt x="66" y="472"/>
                            <a:pt x="66" y="471"/>
                          </a:cubicBezTo>
                          <a:cubicBezTo>
                            <a:pt x="64" y="468"/>
                            <a:pt x="68" y="468"/>
                            <a:pt x="70" y="466"/>
                          </a:cubicBezTo>
                          <a:cubicBezTo>
                            <a:pt x="72" y="464"/>
                            <a:pt x="71" y="461"/>
                            <a:pt x="73" y="459"/>
                          </a:cubicBezTo>
                          <a:cubicBezTo>
                            <a:pt x="74" y="456"/>
                            <a:pt x="77" y="454"/>
                            <a:pt x="80" y="453"/>
                          </a:cubicBezTo>
                          <a:cubicBezTo>
                            <a:pt x="84" y="450"/>
                            <a:pt x="90" y="448"/>
                            <a:pt x="95" y="446"/>
                          </a:cubicBezTo>
                          <a:cubicBezTo>
                            <a:pt x="103" y="443"/>
                            <a:pt x="111" y="439"/>
                            <a:pt x="119" y="436"/>
                          </a:cubicBezTo>
                          <a:cubicBezTo>
                            <a:pt x="123" y="434"/>
                            <a:pt x="126" y="432"/>
                            <a:pt x="130" y="430"/>
                          </a:cubicBezTo>
                          <a:cubicBezTo>
                            <a:pt x="133" y="428"/>
                            <a:pt x="137" y="428"/>
                            <a:pt x="140" y="426"/>
                          </a:cubicBezTo>
                          <a:cubicBezTo>
                            <a:pt x="146" y="423"/>
                            <a:pt x="147" y="416"/>
                            <a:pt x="150" y="410"/>
                          </a:cubicBezTo>
                          <a:cubicBezTo>
                            <a:pt x="152" y="408"/>
                            <a:pt x="155" y="404"/>
                            <a:pt x="153" y="402"/>
                          </a:cubicBezTo>
                          <a:cubicBezTo>
                            <a:pt x="152" y="400"/>
                            <a:pt x="149" y="402"/>
                            <a:pt x="148" y="400"/>
                          </a:cubicBezTo>
                          <a:cubicBezTo>
                            <a:pt x="147" y="399"/>
                            <a:pt x="149" y="393"/>
                            <a:pt x="149" y="391"/>
                          </a:cubicBezTo>
                          <a:cubicBezTo>
                            <a:pt x="149" y="387"/>
                            <a:pt x="149" y="382"/>
                            <a:pt x="150" y="378"/>
                          </a:cubicBezTo>
                          <a:cubicBezTo>
                            <a:pt x="151" y="371"/>
                            <a:pt x="152" y="364"/>
                            <a:pt x="153" y="356"/>
                          </a:cubicBezTo>
                          <a:cubicBezTo>
                            <a:pt x="153" y="353"/>
                            <a:pt x="153" y="352"/>
                            <a:pt x="151" y="350"/>
                          </a:cubicBezTo>
                          <a:cubicBezTo>
                            <a:pt x="149" y="347"/>
                            <a:pt x="148" y="345"/>
                            <a:pt x="148" y="341"/>
                          </a:cubicBezTo>
                          <a:cubicBezTo>
                            <a:pt x="147" y="334"/>
                            <a:pt x="143" y="331"/>
                            <a:pt x="140" y="324"/>
                          </a:cubicBezTo>
                          <a:cubicBezTo>
                            <a:pt x="139" y="321"/>
                            <a:pt x="140" y="319"/>
                            <a:pt x="140" y="316"/>
                          </a:cubicBezTo>
                          <a:cubicBezTo>
                            <a:pt x="140" y="312"/>
                            <a:pt x="139" y="311"/>
                            <a:pt x="136" y="308"/>
                          </a:cubicBezTo>
                          <a:cubicBezTo>
                            <a:pt x="131" y="303"/>
                            <a:pt x="130" y="301"/>
                            <a:pt x="130" y="294"/>
                          </a:cubicBezTo>
                          <a:cubicBezTo>
                            <a:pt x="130" y="291"/>
                            <a:pt x="130" y="288"/>
                            <a:pt x="130" y="285"/>
                          </a:cubicBezTo>
                          <a:cubicBezTo>
                            <a:pt x="130" y="281"/>
                            <a:pt x="129" y="280"/>
                            <a:pt x="127" y="276"/>
                          </a:cubicBezTo>
                          <a:cubicBezTo>
                            <a:pt x="126" y="275"/>
                            <a:pt x="124" y="272"/>
                            <a:pt x="127" y="273"/>
                          </a:cubicBezTo>
                          <a:cubicBezTo>
                            <a:pt x="128" y="273"/>
                            <a:pt x="128" y="275"/>
                            <a:pt x="129" y="275"/>
                          </a:cubicBezTo>
                          <a:cubicBezTo>
                            <a:pt x="130" y="276"/>
                            <a:pt x="132" y="277"/>
                            <a:pt x="133" y="277"/>
                          </a:cubicBezTo>
                          <a:cubicBezTo>
                            <a:pt x="141" y="278"/>
                            <a:pt x="145" y="269"/>
                            <a:pt x="149" y="264"/>
                          </a:cubicBezTo>
                          <a:cubicBezTo>
                            <a:pt x="152" y="262"/>
                            <a:pt x="155" y="259"/>
                            <a:pt x="158" y="256"/>
                          </a:cubicBezTo>
                          <a:cubicBezTo>
                            <a:pt x="161" y="254"/>
                            <a:pt x="163" y="251"/>
                            <a:pt x="166" y="249"/>
                          </a:cubicBezTo>
                          <a:cubicBezTo>
                            <a:pt x="169" y="248"/>
                            <a:pt x="172" y="251"/>
                            <a:pt x="175" y="249"/>
                          </a:cubicBezTo>
                          <a:cubicBezTo>
                            <a:pt x="176" y="248"/>
                            <a:pt x="177" y="247"/>
                            <a:pt x="178" y="246"/>
                          </a:cubicBezTo>
                          <a:cubicBezTo>
                            <a:pt x="180" y="245"/>
                            <a:pt x="182" y="245"/>
                            <a:pt x="183" y="244"/>
                          </a:cubicBezTo>
                          <a:cubicBezTo>
                            <a:pt x="186" y="242"/>
                            <a:pt x="186" y="238"/>
                            <a:pt x="187" y="235"/>
                          </a:cubicBezTo>
                          <a:cubicBezTo>
                            <a:pt x="189" y="233"/>
                            <a:pt x="193" y="231"/>
                            <a:pt x="194" y="228"/>
                          </a:cubicBezTo>
                          <a:cubicBezTo>
                            <a:pt x="195" y="225"/>
                            <a:pt x="192" y="224"/>
                            <a:pt x="193" y="221"/>
                          </a:cubicBezTo>
                          <a:cubicBezTo>
                            <a:pt x="194" y="219"/>
                            <a:pt x="197" y="220"/>
                            <a:pt x="199" y="219"/>
                          </a:cubicBezTo>
                          <a:cubicBezTo>
                            <a:pt x="202" y="218"/>
                            <a:pt x="203" y="215"/>
                            <a:pt x="206" y="214"/>
                          </a:cubicBezTo>
                          <a:cubicBezTo>
                            <a:pt x="209" y="212"/>
                            <a:pt x="212" y="212"/>
                            <a:pt x="215" y="210"/>
                          </a:cubicBezTo>
                          <a:cubicBezTo>
                            <a:pt x="217" y="208"/>
                            <a:pt x="220" y="206"/>
                            <a:pt x="222" y="205"/>
                          </a:cubicBezTo>
                          <a:cubicBezTo>
                            <a:pt x="225" y="203"/>
                            <a:pt x="227" y="201"/>
                            <a:pt x="230" y="199"/>
                          </a:cubicBezTo>
                          <a:cubicBezTo>
                            <a:pt x="236" y="196"/>
                            <a:pt x="243" y="196"/>
                            <a:pt x="250" y="193"/>
                          </a:cubicBezTo>
                          <a:cubicBezTo>
                            <a:pt x="255" y="191"/>
                            <a:pt x="261" y="188"/>
                            <a:pt x="266" y="185"/>
                          </a:cubicBezTo>
                          <a:cubicBezTo>
                            <a:pt x="280" y="177"/>
                            <a:pt x="286" y="161"/>
                            <a:pt x="297" y="149"/>
                          </a:cubicBezTo>
                          <a:cubicBezTo>
                            <a:pt x="301" y="144"/>
                            <a:pt x="305" y="140"/>
                            <a:pt x="306" y="133"/>
                          </a:cubicBezTo>
                          <a:cubicBezTo>
                            <a:pt x="307" y="129"/>
                            <a:pt x="311" y="121"/>
                            <a:pt x="304" y="12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41" name="Rectangle 947">
                      <a:extLst>
                        <a:ext uri="{FF2B5EF4-FFF2-40B4-BE49-F238E27FC236}">
                          <a16:creationId xmlns:a16="http://schemas.microsoft.com/office/drawing/2014/main" id="{C2AAA639-9273-4E5B-B90A-6E838213B725}"/>
                        </a:ext>
                      </a:extLst>
                    </p:cNvPr>
                    <p:cNvSpPr>
                      <a:spLocks noChangeArrowheads="1"/>
                    </p:cNvSpPr>
                    <p:nvPr/>
                  </p:nvSpPr>
                  <p:spPr bwMode="auto">
                    <a:xfrm>
                      <a:off x="6721324" y="5275974"/>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42" name="Freeform 948">
                      <a:extLst>
                        <a:ext uri="{FF2B5EF4-FFF2-40B4-BE49-F238E27FC236}">
                          <a16:creationId xmlns:a16="http://schemas.microsoft.com/office/drawing/2014/main" id="{CA7E1C27-54C8-4D74-ABB4-C73C89D7124C}"/>
                        </a:ext>
                      </a:extLst>
                    </p:cNvPr>
                    <p:cNvSpPr>
                      <a:spLocks/>
                    </p:cNvSpPr>
                    <p:nvPr/>
                  </p:nvSpPr>
                  <p:spPr bwMode="auto">
                    <a:xfrm>
                      <a:off x="6697511" y="5271211"/>
                      <a:ext cx="38100" cy="46038"/>
                    </a:xfrm>
                    <a:custGeom>
                      <a:avLst/>
                      <a:gdLst>
                        <a:gd name="T0" fmla="*/ 23 w 36"/>
                        <a:gd name="T1" fmla="*/ 4 h 43"/>
                        <a:gd name="T2" fmla="*/ 23 w 36"/>
                        <a:gd name="T3" fmla="*/ 4 h 43"/>
                        <a:gd name="T4" fmla="*/ 17 w 36"/>
                        <a:gd name="T5" fmla="*/ 1 h 43"/>
                        <a:gd name="T6" fmla="*/ 10 w 36"/>
                        <a:gd name="T7" fmla="*/ 6 h 43"/>
                        <a:gd name="T8" fmla="*/ 2 w 36"/>
                        <a:gd name="T9" fmla="*/ 19 h 43"/>
                        <a:gd name="T10" fmla="*/ 4 w 36"/>
                        <a:gd name="T11" fmla="*/ 31 h 43"/>
                        <a:gd name="T12" fmla="*/ 11 w 36"/>
                        <a:gd name="T13" fmla="*/ 42 h 43"/>
                        <a:gd name="T14" fmla="*/ 26 w 36"/>
                        <a:gd name="T15" fmla="*/ 42 h 43"/>
                        <a:gd name="T16" fmla="*/ 30 w 36"/>
                        <a:gd name="T17" fmla="*/ 38 h 43"/>
                        <a:gd name="T18" fmla="*/ 35 w 36"/>
                        <a:gd name="T19" fmla="*/ 32 h 43"/>
                        <a:gd name="T20" fmla="*/ 35 w 36"/>
                        <a:gd name="T21" fmla="*/ 24 h 43"/>
                        <a:gd name="T22" fmla="*/ 34 w 36"/>
                        <a:gd name="T23" fmla="*/ 14 h 43"/>
                        <a:gd name="T24" fmla="*/ 32 w 36"/>
                        <a:gd name="T25" fmla="*/ 6 h 43"/>
                        <a:gd name="T26" fmla="*/ 23 w 36"/>
                        <a:gd name="T27" fmla="*/ 4 h 43"/>
                        <a:gd name="T28" fmla="*/ 23 w 36"/>
                        <a:gd name="T29"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43">
                          <a:moveTo>
                            <a:pt x="23" y="4"/>
                          </a:moveTo>
                          <a:cubicBezTo>
                            <a:pt x="23" y="4"/>
                            <a:pt x="23" y="4"/>
                            <a:pt x="23" y="4"/>
                          </a:cubicBezTo>
                          <a:cubicBezTo>
                            <a:pt x="21" y="2"/>
                            <a:pt x="21" y="0"/>
                            <a:pt x="17" y="1"/>
                          </a:cubicBezTo>
                          <a:cubicBezTo>
                            <a:pt x="15" y="2"/>
                            <a:pt x="12" y="5"/>
                            <a:pt x="10" y="6"/>
                          </a:cubicBezTo>
                          <a:cubicBezTo>
                            <a:pt x="6" y="10"/>
                            <a:pt x="3" y="14"/>
                            <a:pt x="2" y="19"/>
                          </a:cubicBezTo>
                          <a:cubicBezTo>
                            <a:pt x="0" y="23"/>
                            <a:pt x="1" y="27"/>
                            <a:pt x="4" y="31"/>
                          </a:cubicBezTo>
                          <a:cubicBezTo>
                            <a:pt x="6" y="34"/>
                            <a:pt x="8" y="40"/>
                            <a:pt x="11" y="42"/>
                          </a:cubicBezTo>
                          <a:cubicBezTo>
                            <a:pt x="14" y="43"/>
                            <a:pt x="23" y="43"/>
                            <a:pt x="26" y="42"/>
                          </a:cubicBezTo>
                          <a:cubicBezTo>
                            <a:pt x="29" y="42"/>
                            <a:pt x="29" y="41"/>
                            <a:pt x="30" y="38"/>
                          </a:cubicBezTo>
                          <a:cubicBezTo>
                            <a:pt x="32" y="36"/>
                            <a:pt x="33" y="34"/>
                            <a:pt x="35" y="32"/>
                          </a:cubicBezTo>
                          <a:cubicBezTo>
                            <a:pt x="36" y="30"/>
                            <a:pt x="35" y="27"/>
                            <a:pt x="35" y="24"/>
                          </a:cubicBezTo>
                          <a:cubicBezTo>
                            <a:pt x="35" y="21"/>
                            <a:pt x="35" y="17"/>
                            <a:pt x="34" y="14"/>
                          </a:cubicBezTo>
                          <a:cubicBezTo>
                            <a:pt x="34" y="11"/>
                            <a:pt x="34" y="7"/>
                            <a:pt x="32" y="6"/>
                          </a:cubicBezTo>
                          <a:cubicBezTo>
                            <a:pt x="30" y="5"/>
                            <a:pt x="26" y="6"/>
                            <a:pt x="23" y="4"/>
                          </a:cubicBezTo>
                          <a:cubicBezTo>
                            <a:pt x="24" y="4"/>
                            <a:pt x="24" y="4"/>
                            <a:pt x="23" y="4"/>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43" name="Freeform 949">
                      <a:extLst>
                        <a:ext uri="{FF2B5EF4-FFF2-40B4-BE49-F238E27FC236}">
                          <a16:creationId xmlns:a16="http://schemas.microsoft.com/office/drawing/2014/main" id="{D620B03B-43D4-438A-B18A-2436939B5546}"/>
                        </a:ext>
                      </a:extLst>
                    </p:cNvPr>
                    <p:cNvSpPr>
                      <a:spLocks/>
                    </p:cNvSpPr>
                    <p:nvPr/>
                  </p:nvSpPr>
                  <p:spPr bwMode="auto">
                    <a:xfrm>
                      <a:off x="5724372" y="4104385"/>
                      <a:ext cx="57150" cy="155577"/>
                    </a:xfrm>
                    <a:custGeom>
                      <a:avLst/>
                      <a:gdLst>
                        <a:gd name="T0" fmla="*/ 47 w 53"/>
                        <a:gd name="T1" fmla="*/ 131 h 145"/>
                        <a:gd name="T2" fmla="*/ 46 w 53"/>
                        <a:gd name="T3" fmla="*/ 122 h 145"/>
                        <a:gd name="T4" fmla="*/ 49 w 53"/>
                        <a:gd name="T5" fmla="*/ 103 h 145"/>
                        <a:gd name="T6" fmla="*/ 48 w 53"/>
                        <a:gd name="T7" fmla="*/ 82 h 145"/>
                        <a:gd name="T8" fmla="*/ 46 w 53"/>
                        <a:gd name="T9" fmla="*/ 62 h 145"/>
                        <a:gd name="T10" fmla="*/ 42 w 53"/>
                        <a:gd name="T11" fmla="*/ 53 h 145"/>
                        <a:gd name="T12" fmla="*/ 39 w 53"/>
                        <a:gd name="T13" fmla="*/ 35 h 145"/>
                        <a:gd name="T14" fmla="*/ 28 w 53"/>
                        <a:gd name="T15" fmla="*/ 23 h 145"/>
                        <a:gd name="T16" fmla="*/ 25 w 53"/>
                        <a:gd name="T17" fmla="*/ 5 h 145"/>
                        <a:gd name="T18" fmla="*/ 3 w 53"/>
                        <a:gd name="T19" fmla="*/ 0 h 145"/>
                        <a:gd name="T20" fmla="*/ 1 w 53"/>
                        <a:gd name="T21" fmla="*/ 5 h 145"/>
                        <a:gd name="T22" fmla="*/ 6 w 53"/>
                        <a:gd name="T23" fmla="*/ 16 h 145"/>
                        <a:gd name="T24" fmla="*/ 14 w 53"/>
                        <a:gd name="T25" fmla="*/ 35 h 145"/>
                        <a:gd name="T26" fmla="*/ 11 w 53"/>
                        <a:gd name="T27" fmla="*/ 44 h 145"/>
                        <a:gd name="T28" fmla="*/ 15 w 53"/>
                        <a:gd name="T29" fmla="*/ 53 h 145"/>
                        <a:gd name="T30" fmla="*/ 14 w 53"/>
                        <a:gd name="T31" fmla="*/ 61 h 145"/>
                        <a:gd name="T32" fmla="*/ 16 w 53"/>
                        <a:gd name="T33" fmla="*/ 72 h 145"/>
                        <a:gd name="T34" fmla="*/ 22 w 53"/>
                        <a:gd name="T35" fmla="*/ 93 h 145"/>
                        <a:gd name="T36" fmla="*/ 19 w 53"/>
                        <a:gd name="T37" fmla="*/ 102 h 145"/>
                        <a:gd name="T38" fmla="*/ 21 w 53"/>
                        <a:gd name="T39" fmla="*/ 109 h 145"/>
                        <a:gd name="T40" fmla="*/ 20 w 53"/>
                        <a:gd name="T41" fmla="*/ 117 h 145"/>
                        <a:gd name="T42" fmla="*/ 22 w 53"/>
                        <a:gd name="T43" fmla="*/ 128 h 145"/>
                        <a:gd name="T44" fmla="*/ 28 w 53"/>
                        <a:gd name="T45" fmla="*/ 136 h 145"/>
                        <a:gd name="T46" fmla="*/ 37 w 53"/>
                        <a:gd name="T47" fmla="*/ 145 h 145"/>
                        <a:gd name="T48" fmla="*/ 43 w 53"/>
                        <a:gd name="T49" fmla="*/ 142 h 145"/>
                        <a:gd name="T50" fmla="*/ 47 w 53"/>
                        <a:gd name="T51" fmla="*/ 142 h 145"/>
                        <a:gd name="T52" fmla="*/ 51 w 53"/>
                        <a:gd name="T53" fmla="*/ 137 h 145"/>
                        <a:gd name="T54" fmla="*/ 47 w 53"/>
                        <a:gd name="T55" fmla="*/ 13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145">
                          <a:moveTo>
                            <a:pt x="47" y="131"/>
                          </a:moveTo>
                          <a:cubicBezTo>
                            <a:pt x="46" y="128"/>
                            <a:pt x="46" y="125"/>
                            <a:pt x="46" y="122"/>
                          </a:cubicBezTo>
                          <a:cubicBezTo>
                            <a:pt x="46" y="116"/>
                            <a:pt x="48" y="110"/>
                            <a:pt x="49" y="103"/>
                          </a:cubicBezTo>
                          <a:cubicBezTo>
                            <a:pt x="49" y="96"/>
                            <a:pt x="48" y="89"/>
                            <a:pt x="48" y="82"/>
                          </a:cubicBezTo>
                          <a:cubicBezTo>
                            <a:pt x="48" y="75"/>
                            <a:pt x="48" y="69"/>
                            <a:pt x="46" y="62"/>
                          </a:cubicBezTo>
                          <a:cubicBezTo>
                            <a:pt x="46" y="58"/>
                            <a:pt x="43" y="56"/>
                            <a:pt x="42" y="53"/>
                          </a:cubicBezTo>
                          <a:cubicBezTo>
                            <a:pt x="39" y="47"/>
                            <a:pt x="40" y="40"/>
                            <a:pt x="39" y="35"/>
                          </a:cubicBezTo>
                          <a:cubicBezTo>
                            <a:pt x="39" y="29"/>
                            <a:pt x="32" y="26"/>
                            <a:pt x="28" y="23"/>
                          </a:cubicBezTo>
                          <a:cubicBezTo>
                            <a:pt x="23" y="18"/>
                            <a:pt x="22" y="11"/>
                            <a:pt x="25" y="5"/>
                          </a:cubicBezTo>
                          <a:cubicBezTo>
                            <a:pt x="18" y="4"/>
                            <a:pt x="11" y="0"/>
                            <a:pt x="3" y="0"/>
                          </a:cubicBezTo>
                          <a:cubicBezTo>
                            <a:pt x="0" y="1"/>
                            <a:pt x="0" y="1"/>
                            <a:pt x="1" y="5"/>
                          </a:cubicBezTo>
                          <a:cubicBezTo>
                            <a:pt x="1" y="10"/>
                            <a:pt x="3" y="13"/>
                            <a:pt x="6" y="16"/>
                          </a:cubicBezTo>
                          <a:cubicBezTo>
                            <a:pt x="10" y="21"/>
                            <a:pt x="17" y="28"/>
                            <a:pt x="14" y="35"/>
                          </a:cubicBezTo>
                          <a:cubicBezTo>
                            <a:pt x="13" y="38"/>
                            <a:pt x="11" y="41"/>
                            <a:pt x="11" y="44"/>
                          </a:cubicBezTo>
                          <a:cubicBezTo>
                            <a:pt x="11" y="48"/>
                            <a:pt x="14" y="50"/>
                            <a:pt x="15" y="53"/>
                          </a:cubicBezTo>
                          <a:cubicBezTo>
                            <a:pt x="15" y="56"/>
                            <a:pt x="15" y="58"/>
                            <a:pt x="14" y="61"/>
                          </a:cubicBezTo>
                          <a:cubicBezTo>
                            <a:pt x="14" y="65"/>
                            <a:pt x="15" y="69"/>
                            <a:pt x="16" y="72"/>
                          </a:cubicBezTo>
                          <a:cubicBezTo>
                            <a:pt x="19" y="79"/>
                            <a:pt x="24" y="86"/>
                            <a:pt x="22" y="93"/>
                          </a:cubicBezTo>
                          <a:cubicBezTo>
                            <a:pt x="21" y="96"/>
                            <a:pt x="19" y="99"/>
                            <a:pt x="19" y="102"/>
                          </a:cubicBezTo>
                          <a:cubicBezTo>
                            <a:pt x="19" y="104"/>
                            <a:pt x="21" y="107"/>
                            <a:pt x="21" y="109"/>
                          </a:cubicBezTo>
                          <a:cubicBezTo>
                            <a:pt x="21" y="112"/>
                            <a:pt x="20" y="114"/>
                            <a:pt x="20" y="117"/>
                          </a:cubicBezTo>
                          <a:cubicBezTo>
                            <a:pt x="19" y="121"/>
                            <a:pt x="20" y="125"/>
                            <a:pt x="22" y="128"/>
                          </a:cubicBezTo>
                          <a:cubicBezTo>
                            <a:pt x="23" y="131"/>
                            <a:pt x="26" y="133"/>
                            <a:pt x="28" y="136"/>
                          </a:cubicBezTo>
                          <a:cubicBezTo>
                            <a:pt x="30" y="138"/>
                            <a:pt x="35" y="145"/>
                            <a:pt x="37" y="145"/>
                          </a:cubicBezTo>
                          <a:cubicBezTo>
                            <a:pt x="39" y="145"/>
                            <a:pt x="42" y="143"/>
                            <a:pt x="43" y="142"/>
                          </a:cubicBezTo>
                          <a:cubicBezTo>
                            <a:pt x="45" y="142"/>
                            <a:pt x="46" y="142"/>
                            <a:pt x="47" y="142"/>
                          </a:cubicBezTo>
                          <a:cubicBezTo>
                            <a:pt x="50" y="141"/>
                            <a:pt x="53" y="141"/>
                            <a:pt x="51" y="137"/>
                          </a:cubicBezTo>
                          <a:cubicBezTo>
                            <a:pt x="50" y="135"/>
                            <a:pt x="48" y="133"/>
                            <a:pt x="47" y="13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44" name="Rectangle 950">
                      <a:extLst>
                        <a:ext uri="{FF2B5EF4-FFF2-40B4-BE49-F238E27FC236}">
                          <a16:creationId xmlns:a16="http://schemas.microsoft.com/office/drawing/2014/main" id="{FA97DC05-9202-4073-960F-DEA9B1B77317}"/>
                        </a:ext>
                      </a:extLst>
                    </p:cNvPr>
                    <p:cNvSpPr>
                      <a:spLocks noChangeArrowheads="1"/>
                    </p:cNvSpPr>
                    <p:nvPr/>
                  </p:nvSpPr>
                  <p:spPr bwMode="auto">
                    <a:xfrm>
                      <a:off x="5751359" y="4252024"/>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45" name="Freeform 951">
                      <a:extLst>
                        <a:ext uri="{FF2B5EF4-FFF2-40B4-BE49-F238E27FC236}">
                          <a16:creationId xmlns:a16="http://schemas.microsoft.com/office/drawing/2014/main" id="{AEB638A6-B4E9-45CA-A9E3-43A34A6533C1}"/>
                        </a:ext>
                      </a:extLst>
                    </p:cNvPr>
                    <p:cNvSpPr>
                      <a:spLocks/>
                    </p:cNvSpPr>
                    <p:nvPr/>
                  </p:nvSpPr>
                  <p:spPr bwMode="auto">
                    <a:xfrm>
                      <a:off x="5624359" y="4104385"/>
                      <a:ext cx="138113" cy="196852"/>
                    </a:xfrm>
                    <a:custGeom>
                      <a:avLst/>
                      <a:gdLst>
                        <a:gd name="T0" fmla="*/ 123 w 128"/>
                        <a:gd name="T1" fmla="*/ 143 h 184"/>
                        <a:gd name="T2" fmla="*/ 118 w 128"/>
                        <a:gd name="T3" fmla="*/ 138 h 184"/>
                        <a:gd name="T4" fmla="*/ 118 w 128"/>
                        <a:gd name="T5" fmla="*/ 138 h 184"/>
                        <a:gd name="T6" fmla="*/ 109 w 128"/>
                        <a:gd name="T7" fmla="*/ 123 h 184"/>
                        <a:gd name="T8" fmla="*/ 109 w 128"/>
                        <a:gd name="T9" fmla="*/ 106 h 184"/>
                        <a:gd name="T10" fmla="*/ 111 w 128"/>
                        <a:gd name="T11" fmla="*/ 91 h 184"/>
                        <a:gd name="T12" fmla="*/ 105 w 128"/>
                        <a:gd name="T13" fmla="*/ 72 h 184"/>
                        <a:gd name="T14" fmla="*/ 103 w 128"/>
                        <a:gd name="T15" fmla="*/ 62 h 184"/>
                        <a:gd name="T16" fmla="*/ 104 w 128"/>
                        <a:gd name="T17" fmla="*/ 54 h 184"/>
                        <a:gd name="T18" fmla="*/ 101 w 128"/>
                        <a:gd name="T19" fmla="*/ 37 h 184"/>
                        <a:gd name="T20" fmla="*/ 104 w 128"/>
                        <a:gd name="T21" fmla="*/ 31 h 184"/>
                        <a:gd name="T22" fmla="*/ 98 w 128"/>
                        <a:gd name="T23" fmla="*/ 21 h 184"/>
                        <a:gd name="T24" fmla="*/ 90 w 128"/>
                        <a:gd name="T25" fmla="*/ 1 h 184"/>
                        <a:gd name="T26" fmla="*/ 83 w 128"/>
                        <a:gd name="T27" fmla="*/ 1 h 184"/>
                        <a:gd name="T28" fmla="*/ 76 w 128"/>
                        <a:gd name="T29" fmla="*/ 5 h 184"/>
                        <a:gd name="T30" fmla="*/ 53 w 128"/>
                        <a:gd name="T31" fmla="*/ 5 h 184"/>
                        <a:gd name="T32" fmla="*/ 31 w 128"/>
                        <a:gd name="T33" fmla="*/ 5 h 184"/>
                        <a:gd name="T34" fmla="*/ 13 w 128"/>
                        <a:gd name="T35" fmla="*/ 7 h 184"/>
                        <a:gd name="T36" fmla="*/ 15 w 128"/>
                        <a:gd name="T37" fmla="*/ 33 h 184"/>
                        <a:gd name="T38" fmla="*/ 14 w 128"/>
                        <a:gd name="T39" fmla="*/ 44 h 184"/>
                        <a:gd name="T40" fmla="*/ 16 w 128"/>
                        <a:gd name="T41" fmla="*/ 52 h 184"/>
                        <a:gd name="T42" fmla="*/ 16 w 128"/>
                        <a:gd name="T43" fmla="*/ 63 h 184"/>
                        <a:gd name="T44" fmla="*/ 21 w 128"/>
                        <a:gd name="T45" fmla="*/ 74 h 184"/>
                        <a:gd name="T46" fmla="*/ 15 w 128"/>
                        <a:gd name="T47" fmla="*/ 96 h 184"/>
                        <a:gd name="T48" fmla="*/ 3 w 128"/>
                        <a:gd name="T49" fmla="*/ 140 h 184"/>
                        <a:gd name="T50" fmla="*/ 10 w 128"/>
                        <a:gd name="T51" fmla="*/ 158 h 184"/>
                        <a:gd name="T52" fmla="*/ 14 w 128"/>
                        <a:gd name="T53" fmla="*/ 170 h 184"/>
                        <a:gd name="T54" fmla="*/ 15 w 128"/>
                        <a:gd name="T55" fmla="*/ 176 h 184"/>
                        <a:gd name="T56" fmla="*/ 20 w 128"/>
                        <a:gd name="T57" fmla="*/ 178 h 184"/>
                        <a:gd name="T58" fmla="*/ 32 w 128"/>
                        <a:gd name="T59" fmla="*/ 184 h 184"/>
                        <a:gd name="T60" fmla="*/ 50 w 128"/>
                        <a:gd name="T61" fmla="*/ 175 h 184"/>
                        <a:gd name="T62" fmla="*/ 66 w 128"/>
                        <a:gd name="T63" fmla="*/ 172 h 184"/>
                        <a:gd name="T64" fmla="*/ 82 w 128"/>
                        <a:gd name="T65" fmla="*/ 163 h 184"/>
                        <a:gd name="T66" fmla="*/ 92 w 128"/>
                        <a:gd name="T67" fmla="*/ 159 h 184"/>
                        <a:gd name="T68" fmla="*/ 103 w 128"/>
                        <a:gd name="T69" fmla="*/ 155 h 184"/>
                        <a:gd name="T70" fmla="*/ 106 w 128"/>
                        <a:gd name="T71" fmla="*/ 149 h 184"/>
                        <a:gd name="T72" fmla="*/ 106 w 128"/>
                        <a:gd name="T73" fmla="*/ 145 h 184"/>
                        <a:gd name="T74" fmla="*/ 112 w 128"/>
                        <a:gd name="T75" fmla="*/ 152 h 184"/>
                        <a:gd name="T76" fmla="*/ 119 w 128"/>
                        <a:gd name="T77" fmla="*/ 154 h 184"/>
                        <a:gd name="T78" fmla="*/ 127 w 128"/>
                        <a:gd name="T79" fmla="*/ 148 h 184"/>
                        <a:gd name="T80" fmla="*/ 123 w 128"/>
                        <a:gd name="T81" fmla="*/ 14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184">
                          <a:moveTo>
                            <a:pt x="123" y="143"/>
                          </a:moveTo>
                          <a:cubicBezTo>
                            <a:pt x="121" y="141"/>
                            <a:pt x="119" y="140"/>
                            <a:pt x="118" y="138"/>
                          </a:cubicBezTo>
                          <a:cubicBezTo>
                            <a:pt x="118" y="138"/>
                            <a:pt x="120" y="140"/>
                            <a:pt x="118" y="138"/>
                          </a:cubicBezTo>
                          <a:cubicBezTo>
                            <a:pt x="114" y="133"/>
                            <a:pt x="110" y="130"/>
                            <a:pt x="109" y="123"/>
                          </a:cubicBezTo>
                          <a:cubicBezTo>
                            <a:pt x="108" y="117"/>
                            <a:pt x="111" y="112"/>
                            <a:pt x="109" y="106"/>
                          </a:cubicBezTo>
                          <a:cubicBezTo>
                            <a:pt x="107" y="101"/>
                            <a:pt x="110" y="97"/>
                            <a:pt x="111" y="91"/>
                          </a:cubicBezTo>
                          <a:cubicBezTo>
                            <a:pt x="113" y="84"/>
                            <a:pt x="107" y="78"/>
                            <a:pt x="105" y="72"/>
                          </a:cubicBezTo>
                          <a:cubicBezTo>
                            <a:pt x="104" y="69"/>
                            <a:pt x="103" y="65"/>
                            <a:pt x="103" y="62"/>
                          </a:cubicBezTo>
                          <a:cubicBezTo>
                            <a:pt x="104" y="59"/>
                            <a:pt x="105" y="57"/>
                            <a:pt x="104" y="54"/>
                          </a:cubicBezTo>
                          <a:cubicBezTo>
                            <a:pt x="102" y="47"/>
                            <a:pt x="99" y="44"/>
                            <a:pt x="101" y="37"/>
                          </a:cubicBezTo>
                          <a:cubicBezTo>
                            <a:pt x="102" y="35"/>
                            <a:pt x="104" y="34"/>
                            <a:pt x="104" y="31"/>
                          </a:cubicBezTo>
                          <a:cubicBezTo>
                            <a:pt x="104" y="27"/>
                            <a:pt x="100" y="23"/>
                            <a:pt x="98" y="21"/>
                          </a:cubicBezTo>
                          <a:cubicBezTo>
                            <a:pt x="93" y="14"/>
                            <a:pt x="89" y="10"/>
                            <a:pt x="90" y="1"/>
                          </a:cubicBezTo>
                          <a:cubicBezTo>
                            <a:pt x="88" y="1"/>
                            <a:pt x="85" y="0"/>
                            <a:pt x="83" y="1"/>
                          </a:cubicBezTo>
                          <a:cubicBezTo>
                            <a:pt x="80" y="2"/>
                            <a:pt x="79" y="4"/>
                            <a:pt x="76" y="5"/>
                          </a:cubicBezTo>
                          <a:cubicBezTo>
                            <a:pt x="68" y="6"/>
                            <a:pt x="60" y="5"/>
                            <a:pt x="53" y="5"/>
                          </a:cubicBezTo>
                          <a:cubicBezTo>
                            <a:pt x="46" y="5"/>
                            <a:pt x="38" y="5"/>
                            <a:pt x="31" y="5"/>
                          </a:cubicBezTo>
                          <a:cubicBezTo>
                            <a:pt x="26" y="5"/>
                            <a:pt x="15" y="2"/>
                            <a:pt x="13" y="7"/>
                          </a:cubicBezTo>
                          <a:cubicBezTo>
                            <a:pt x="9" y="14"/>
                            <a:pt x="15" y="25"/>
                            <a:pt x="15" y="33"/>
                          </a:cubicBezTo>
                          <a:cubicBezTo>
                            <a:pt x="15" y="36"/>
                            <a:pt x="14" y="41"/>
                            <a:pt x="14" y="44"/>
                          </a:cubicBezTo>
                          <a:cubicBezTo>
                            <a:pt x="14" y="47"/>
                            <a:pt x="16" y="49"/>
                            <a:pt x="16" y="52"/>
                          </a:cubicBezTo>
                          <a:cubicBezTo>
                            <a:pt x="16" y="56"/>
                            <a:pt x="15" y="59"/>
                            <a:pt x="16" y="63"/>
                          </a:cubicBezTo>
                          <a:cubicBezTo>
                            <a:pt x="18" y="67"/>
                            <a:pt x="20" y="70"/>
                            <a:pt x="21" y="74"/>
                          </a:cubicBezTo>
                          <a:cubicBezTo>
                            <a:pt x="23" y="82"/>
                            <a:pt x="19" y="89"/>
                            <a:pt x="15" y="96"/>
                          </a:cubicBezTo>
                          <a:cubicBezTo>
                            <a:pt x="6" y="109"/>
                            <a:pt x="0" y="124"/>
                            <a:pt x="3" y="140"/>
                          </a:cubicBezTo>
                          <a:cubicBezTo>
                            <a:pt x="4" y="147"/>
                            <a:pt x="7" y="153"/>
                            <a:pt x="10" y="158"/>
                          </a:cubicBezTo>
                          <a:cubicBezTo>
                            <a:pt x="13" y="162"/>
                            <a:pt x="14" y="165"/>
                            <a:pt x="14" y="170"/>
                          </a:cubicBezTo>
                          <a:cubicBezTo>
                            <a:pt x="14" y="171"/>
                            <a:pt x="14" y="175"/>
                            <a:pt x="15" y="176"/>
                          </a:cubicBezTo>
                          <a:cubicBezTo>
                            <a:pt x="15" y="177"/>
                            <a:pt x="19" y="178"/>
                            <a:pt x="20" y="178"/>
                          </a:cubicBezTo>
                          <a:cubicBezTo>
                            <a:pt x="24" y="180"/>
                            <a:pt x="27" y="184"/>
                            <a:pt x="32" y="184"/>
                          </a:cubicBezTo>
                          <a:cubicBezTo>
                            <a:pt x="39" y="184"/>
                            <a:pt x="45" y="179"/>
                            <a:pt x="50" y="175"/>
                          </a:cubicBezTo>
                          <a:cubicBezTo>
                            <a:pt x="55" y="172"/>
                            <a:pt x="61" y="174"/>
                            <a:pt x="66" y="172"/>
                          </a:cubicBezTo>
                          <a:cubicBezTo>
                            <a:pt x="72" y="171"/>
                            <a:pt x="77" y="165"/>
                            <a:pt x="82" y="163"/>
                          </a:cubicBezTo>
                          <a:cubicBezTo>
                            <a:pt x="86" y="161"/>
                            <a:pt x="89" y="160"/>
                            <a:pt x="92" y="159"/>
                          </a:cubicBezTo>
                          <a:cubicBezTo>
                            <a:pt x="96" y="157"/>
                            <a:pt x="100" y="157"/>
                            <a:pt x="103" y="155"/>
                          </a:cubicBezTo>
                          <a:cubicBezTo>
                            <a:pt x="107" y="153"/>
                            <a:pt x="108" y="153"/>
                            <a:pt x="106" y="149"/>
                          </a:cubicBezTo>
                          <a:cubicBezTo>
                            <a:pt x="103" y="147"/>
                            <a:pt x="101" y="145"/>
                            <a:pt x="106" y="145"/>
                          </a:cubicBezTo>
                          <a:cubicBezTo>
                            <a:pt x="112" y="145"/>
                            <a:pt x="110" y="148"/>
                            <a:pt x="112" y="152"/>
                          </a:cubicBezTo>
                          <a:cubicBezTo>
                            <a:pt x="113" y="154"/>
                            <a:pt x="117" y="155"/>
                            <a:pt x="119" y="154"/>
                          </a:cubicBezTo>
                          <a:cubicBezTo>
                            <a:pt x="120" y="154"/>
                            <a:pt x="128" y="149"/>
                            <a:pt x="127" y="148"/>
                          </a:cubicBezTo>
                          <a:cubicBezTo>
                            <a:pt x="127" y="146"/>
                            <a:pt x="124" y="144"/>
                            <a:pt x="123" y="143"/>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46" name="Freeform 952">
                      <a:extLst>
                        <a:ext uri="{FF2B5EF4-FFF2-40B4-BE49-F238E27FC236}">
                          <a16:creationId xmlns:a16="http://schemas.microsoft.com/office/drawing/2014/main" id="{5A82DC3D-93A1-4E7D-B5A1-A53C06D3ED04}"/>
                        </a:ext>
                      </a:extLst>
                    </p:cNvPr>
                    <p:cNvSpPr>
                      <a:spLocks/>
                    </p:cNvSpPr>
                    <p:nvPr/>
                  </p:nvSpPr>
                  <p:spPr bwMode="auto">
                    <a:xfrm>
                      <a:off x="6005360" y="4379026"/>
                      <a:ext cx="174625" cy="188915"/>
                    </a:xfrm>
                    <a:custGeom>
                      <a:avLst/>
                      <a:gdLst>
                        <a:gd name="T0" fmla="*/ 73 w 162"/>
                        <a:gd name="T1" fmla="*/ 169 h 178"/>
                        <a:gd name="T2" fmla="*/ 73 w 162"/>
                        <a:gd name="T3" fmla="*/ 169 h 178"/>
                        <a:gd name="T4" fmla="*/ 82 w 162"/>
                        <a:gd name="T5" fmla="*/ 170 h 178"/>
                        <a:gd name="T6" fmla="*/ 88 w 162"/>
                        <a:gd name="T7" fmla="*/ 168 h 178"/>
                        <a:gd name="T8" fmla="*/ 85 w 162"/>
                        <a:gd name="T9" fmla="*/ 163 h 178"/>
                        <a:gd name="T10" fmla="*/ 83 w 162"/>
                        <a:gd name="T11" fmla="*/ 156 h 178"/>
                        <a:gd name="T12" fmla="*/ 79 w 162"/>
                        <a:gd name="T13" fmla="*/ 148 h 178"/>
                        <a:gd name="T14" fmla="*/ 81 w 162"/>
                        <a:gd name="T15" fmla="*/ 139 h 178"/>
                        <a:gd name="T16" fmla="*/ 92 w 162"/>
                        <a:gd name="T17" fmla="*/ 134 h 178"/>
                        <a:gd name="T18" fmla="*/ 102 w 162"/>
                        <a:gd name="T19" fmla="*/ 129 h 178"/>
                        <a:gd name="T20" fmla="*/ 110 w 162"/>
                        <a:gd name="T21" fmla="*/ 120 h 178"/>
                        <a:gd name="T22" fmla="*/ 121 w 162"/>
                        <a:gd name="T23" fmla="*/ 132 h 178"/>
                        <a:gd name="T24" fmla="*/ 136 w 162"/>
                        <a:gd name="T25" fmla="*/ 133 h 178"/>
                        <a:gd name="T26" fmla="*/ 152 w 162"/>
                        <a:gd name="T27" fmla="*/ 134 h 178"/>
                        <a:gd name="T28" fmla="*/ 160 w 162"/>
                        <a:gd name="T29" fmla="*/ 113 h 178"/>
                        <a:gd name="T30" fmla="*/ 161 w 162"/>
                        <a:gd name="T31" fmla="*/ 93 h 178"/>
                        <a:gd name="T32" fmla="*/ 152 w 162"/>
                        <a:gd name="T33" fmla="*/ 79 h 178"/>
                        <a:gd name="T34" fmla="*/ 149 w 162"/>
                        <a:gd name="T35" fmla="*/ 58 h 178"/>
                        <a:gd name="T36" fmla="*/ 159 w 162"/>
                        <a:gd name="T37" fmla="*/ 40 h 178"/>
                        <a:gd name="T38" fmla="*/ 152 w 162"/>
                        <a:gd name="T39" fmla="*/ 29 h 178"/>
                        <a:gd name="T40" fmla="*/ 142 w 162"/>
                        <a:gd name="T41" fmla="*/ 29 h 178"/>
                        <a:gd name="T42" fmla="*/ 125 w 162"/>
                        <a:gd name="T43" fmla="*/ 24 h 178"/>
                        <a:gd name="T44" fmla="*/ 126 w 162"/>
                        <a:gd name="T45" fmla="*/ 6 h 178"/>
                        <a:gd name="T46" fmla="*/ 123 w 162"/>
                        <a:gd name="T47" fmla="*/ 2 h 178"/>
                        <a:gd name="T48" fmla="*/ 115 w 162"/>
                        <a:gd name="T49" fmla="*/ 1 h 178"/>
                        <a:gd name="T50" fmla="*/ 94 w 162"/>
                        <a:gd name="T51" fmla="*/ 1 h 178"/>
                        <a:gd name="T52" fmla="*/ 74 w 162"/>
                        <a:gd name="T53" fmla="*/ 4 h 178"/>
                        <a:gd name="T54" fmla="*/ 74 w 162"/>
                        <a:gd name="T55" fmla="*/ 12 h 178"/>
                        <a:gd name="T56" fmla="*/ 74 w 162"/>
                        <a:gd name="T57" fmla="*/ 21 h 178"/>
                        <a:gd name="T58" fmla="*/ 72 w 162"/>
                        <a:gd name="T59" fmla="*/ 37 h 178"/>
                        <a:gd name="T60" fmla="*/ 59 w 162"/>
                        <a:gd name="T61" fmla="*/ 39 h 178"/>
                        <a:gd name="T62" fmla="*/ 37 w 162"/>
                        <a:gd name="T63" fmla="*/ 39 h 178"/>
                        <a:gd name="T64" fmla="*/ 24 w 162"/>
                        <a:gd name="T65" fmla="*/ 39 h 178"/>
                        <a:gd name="T66" fmla="*/ 23 w 162"/>
                        <a:gd name="T67" fmla="*/ 42 h 178"/>
                        <a:gd name="T68" fmla="*/ 23 w 162"/>
                        <a:gd name="T69" fmla="*/ 46 h 178"/>
                        <a:gd name="T70" fmla="*/ 21 w 162"/>
                        <a:gd name="T71" fmla="*/ 53 h 178"/>
                        <a:gd name="T72" fmla="*/ 17 w 162"/>
                        <a:gd name="T73" fmla="*/ 55 h 178"/>
                        <a:gd name="T74" fmla="*/ 26 w 162"/>
                        <a:gd name="T75" fmla="*/ 59 h 178"/>
                        <a:gd name="T76" fmla="*/ 31 w 162"/>
                        <a:gd name="T77" fmla="*/ 62 h 178"/>
                        <a:gd name="T78" fmla="*/ 23 w 162"/>
                        <a:gd name="T79" fmla="*/ 62 h 178"/>
                        <a:gd name="T80" fmla="*/ 19 w 162"/>
                        <a:gd name="T81" fmla="*/ 63 h 178"/>
                        <a:gd name="T82" fmla="*/ 16 w 162"/>
                        <a:gd name="T83" fmla="*/ 60 h 178"/>
                        <a:gd name="T84" fmla="*/ 14 w 162"/>
                        <a:gd name="T85" fmla="*/ 69 h 178"/>
                        <a:gd name="T86" fmla="*/ 11 w 162"/>
                        <a:gd name="T87" fmla="*/ 80 h 178"/>
                        <a:gd name="T88" fmla="*/ 7 w 162"/>
                        <a:gd name="T89" fmla="*/ 89 h 178"/>
                        <a:gd name="T90" fmla="*/ 4 w 162"/>
                        <a:gd name="T91" fmla="*/ 92 h 178"/>
                        <a:gd name="T92" fmla="*/ 1 w 162"/>
                        <a:gd name="T93" fmla="*/ 90 h 178"/>
                        <a:gd name="T94" fmla="*/ 4 w 162"/>
                        <a:gd name="T95" fmla="*/ 100 h 178"/>
                        <a:gd name="T96" fmla="*/ 10 w 162"/>
                        <a:gd name="T97" fmla="*/ 107 h 178"/>
                        <a:gd name="T98" fmla="*/ 16 w 162"/>
                        <a:gd name="T99" fmla="*/ 108 h 178"/>
                        <a:gd name="T100" fmla="*/ 16 w 162"/>
                        <a:gd name="T101" fmla="*/ 111 h 178"/>
                        <a:gd name="T102" fmla="*/ 18 w 162"/>
                        <a:gd name="T103" fmla="*/ 113 h 178"/>
                        <a:gd name="T104" fmla="*/ 17 w 162"/>
                        <a:gd name="T105" fmla="*/ 116 h 178"/>
                        <a:gd name="T106" fmla="*/ 14 w 162"/>
                        <a:gd name="T107" fmla="*/ 120 h 178"/>
                        <a:gd name="T108" fmla="*/ 21 w 162"/>
                        <a:gd name="T109" fmla="*/ 125 h 178"/>
                        <a:gd name="T110" fmla="*/ 24 w 162"/>
                        <a:gd name="T111" fmla="*/ 135 h 178"/>
                        <a:gd name="T112" fmla="*/ 34 w 162"/>
                        <a:gd name="T113" fmla="*/ 139 h 178"/>
                        <a:gd name="T114" fmla="*/ 34 w 162"/>
                        <a:gd name="T115" fmla="*/ 145 h 178"/>
                        <a:gd name="T116" fmla="*/ 40 w 162"/>
                        <a:gd name="T117" fmla="*/ 151 h 178"/>
                        <a:gd name="T118" fmla="*/ 51 w 162"/>
                        <a:gd name="T119" fmla="*/ 164 h 178"/>
                        <a:gd name="T120" fmla="*/ 66 w 162"/>
                        <a:gd name="T121" fmla="*/ 178 h 178"/>
                        <a:gd name="T122" fmla="*/ 73 w 162"/>
                        <a:gd name="T123" fmla="*/ 16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 h="178">
                          <a:moveTo>
                            <a:pt x="73" y="169"/>
                          </a:moveTo>
                          <a:cubicBezTo>
                            <a:pt x="71" y="170"/>
                            <a:pt x="75" y="168"/>
                            <a:pt x="73" y="169"/>
                          </a:cubicBezTo>
                          <a:cubicBezTo>
                            <a:pt x="76" y="167"/>
                            <a:pt x="79" y="170"/>
                            <a:pt x="82" y="170"/>
                          </a:cubicBezTo>
                          <a:cubicBezTo>
                            <a:pt x="84" y="171"/>
                            <a:pt x="88" y="170"/>
                            <a:pt x="88" y="168"/>
                          </a:cubicBezTo>
                          <a:cubicBezTo>
                            <a:pt x="88" y="166"/>
                            <a:pt x="86" y="165"/>
                            <a:pt x="85" y="163"/>
                          </a:cubicBezTo>
                          <a:cubicBezTo>
                            <a:pt x="84" y="161"/>
                            <a:pt x="84" y="159"/>
                            <a:pt x="83" y="156"/>
                          </a:cubicBezTo>
                          <a:cubicBezTo>
                            <a:pt x="82" y="153"/>
                            <a:pt x="80" y="152"/>
                            <a:pt x="79" y="148"/>
                          </a:cubicBezTo>
                          <a:cubicBezTo>
                            <a:pt x="79" y="145"/>
                            <a:pt x="79" y="142"/>
                            <a:pt x="81" y="139"/>
                          </a:cubicBezTo>
                          <a:cubicBezTo>
                            <a:pt x="83" y="134"/>
                            <a:pt x="87" y="134"/>
                            <a:pt x="92" y="134"/>
                          </a:cubicBezTo>
                          <a:cubicBezTo>
                            <a:pt x="98" y="134"/>
                            <a:pt x="100" y="135"/>
                            <a:pt x="102" y="129"/>
                          </a:cubicBezTo>
                          <a:cubicBezTo>
                            <a:pt x="103" y="124"/>
                            <a:pt x="104" y="119"/>
                            <a:pt x="110" y="120"/>
                          </a:cubicBezTo>
                          <a:cubicBezTo>
                            <a:pt x="116" y="122"/>
                            <a:pt x="116" y="130"/>
                            <a:pt x="121" y="132"/>
                          </a:cubicBezTo>
                          <a:cubicBezTo>
                            <a:pt x="123" y="133"/>
                            <a:pt x="135" y="134"/>
                            <a:pt x="136" y="133"/>
                          </a:cubicBezTo>
                          <a:cubicBezTo>
                            <a:pt x="140" y="125"/>
                            <a:pt x="146" y="138"/>
                            <a:pt x="152" y="134"/>
                          </a:cubicBezTo>
                          <a:cubicBezTo>
                            <a:pt x="157" y="130"/>
                            <a:pt x="159" y="120"/>
                            <a:pt x="160" y="113"/>
                          </a:cubicBezTo>
                          <a:cubicBezTo>
                            <a:pt x="161" y="107"/>
                            <a:pt x="161" y="100"/>
                            <a:pt x="161" y="93"/>
                          </a:cubicBezTo>
                          <a:cubicBezTo>
                            <a:pt x="162" y="85"/>
                            <a:pt x="158" y="83"/>
                            <a:pt x="152" y="79"/>
                          </a:cubicBezTo>
                          <a:cubicBezTo>
                            <a:pt x="145" y="73"/>
                            <a:pt x="145" y="66"/>
                            <a:pt x="149" y="58"/>
                          </a:cubicBezTo>
                          <a:cubicBezTo>
                            <a:pt x="152" y="53"/>
                            <a:pt x="160" y="46"/>
                            <a:pt x="159" y="40"/>
                          </a:cubicBezTo>
                          <a:cubicBezTo>
                            <a:pt x="159" y="37"/>
                            <a:pt x="155" y="31"/>
                            <a:pt x="152" y="29"/>
                          </a:cubicBezTo>
                          <a:cubicBezTo>
                            <a:pt x="149" y="26"/>
                            <a:pt x="145" y="28"/>
                            <a:pt x="142" y="29"/>
                          </a:cubicBezTo>
                          <a:cubicBezTo>
                            <a:pt x="135" y="31"/>
                            <a:pt x="126" y="33"/>
                            <a:pt x="125" y="24"/>
                          </a:cubicBezTo>
                          <a:cubicBezTo>
                            <a:pt x="124" y="18"/>
                            <a:pt x="126" y="12"/>
                            <a:pt x="126" y="6"/>
                          </a:cubicBezTo>
                          <a:cubicBezTo>
                            <a:pt x="127" y="3"/>
                            <a:pt x="126" y="3"/>
                            <a:pt x="123" y="2"/>
                          </a:cubicBezTo>
                          <a:cubicBezTo>
                            <a:pt x="120" y="1"/>
                            <a:pt x="118" y="1"/>
                            <a:pt x="115" y="1"/>
                          </a:cubicBezTo>
                          <a:cubicBezTo>
                            <a:pt x="108" y="1"/>
                            <a:pt x="101" y="1"/>
                            <a:pt x="94" y="1"/>
                          </a:cubicBezTo>
                          <a:cubicBezTo>
                            <a:pt x="90" y="1"/>
                            <a:pt x="76" y="0"/>
                            <a:pt x="74" y="4"/>
                          </a:cubicBezTo>
                          <a:cubicBezTo>
                            <a:pt x="73" y="6"/>
                            <a:pt x="74" y="10"/>
                            <a:pt x="74" y="12"/>
                          </a:cubicBezTo>
                          <a:cubicBezTo>
                            <a:pt x="74" y="15"/>
                            <a:pt x="74" y="18"/>
                            <a:pt x="74" y="21"/>
                          </a:cubicBezTo>
                          <a:cubicBezTo>
                            <a:pt x="75" y="26"/>
                            <a:pt x="76" y="34"/>
                            <a:pt x="72" y="37"/>
                          </a:cubicBezTo>
                          <a:cubicBezTo>
                            <a:pt x="69" y="40"/>
                            <a:pt x="62" y="39"/>
                            <a:pt x="59" y="39"/>
                          </a:cubicBezTo>
                          <a:cubicBezTo>
                            <a:pt x="52" y="39"/>
                            <a:pt x="44" y="39"/>
                            <a:pt x="37" y="39"/>
                          </a:cubicBezTo>
                          <a:cubicBezTo>
                            <a:pt x="34" y="39"/>
                            <a:pt x="28" y="38"/>
                            <a:pt x="24" y="39"/>
                          </a:cubicBezTo>
                          <a:cubicBezTo>
                            <a:pt x="23" y="40"/>
                            <a:pt x="23" y="40"/>
                            <a:pt x="23" y="42"/>
                          </a:cubicBezTo>
                          <a:cubicBezTo>
                            <a:pt x="23" y="43"/>
                            <a:pt x="23" y="45"/>
                            <a:pt x="23" y="46"/>
                          </a:cubicBezTo>
                          <a:cubicBezTo>
                            <a:pt x="23" y="48"/>
                            <a:pt x="24" y="52"/>
                            <a:pt x="21" y="53"/>
                          </a:cubicBezTo>
                          <a:cubicBezTo>
                            <a:pt x="20" y="53"/>
                            <a:pt x="16" y="50"/>
                            <a:pt x="17" y="55"/>
                          </a:cubicBezTo>
                          <a:cubicBezTo>
                            <a:pt x="18" y="58"/>
                            <a:pt x="23" y="59"/>
                            <a:pt x="26" y="59"/>
                          </a:cubicBezTo>
                          <a:cubicBezTo>
                            <a:pt x="29" y="60"/>
                            <a:pt x="34" y="59"/>
                            <a:pt x="31" y="62"/>
                          </a:cubicBezTo>
                          <a:cubicBezTo>
                            <a:pt x="28" y="66"/>
                            <a:pt x="26" y="63"/>
                            <a:pt x="23" y="62"/>
                          </a:cubicBezTo>
                          <a:cubicBezTo>
                            <a:pt x="22" y="62"/>
                            <a:pt x="20" y="63"/>
                            <a:pt x="19" y="63"/>
                          </a:cubicBezTo>
                          <a:cubicBezTo>
                            <a:pt x="18" y="63"/>
                            <a:pt x="16" y="60"/>
                            <a:pt x="16" y="60"/>
                          </a:cubicBezTo>
                          <a:cubicBezTo>
                            <a:pt x="14" y="61"/>
                            <a:pt x="14" y="68"/>
                            <a:pt x="14" y="69"/>
                          </a:cubicBezTo>
                          <a:cubicBezTo>
                            <a:pt x="15" y="74"/>
                            <a:pt x="14" y="77"/>
                            <a:pt x="11" y="80"/>
                          </a:cubicBezTo>
                          <a:cubicBezTo>
                            <a:pt x="9" y="83"/>
                            <a:pt x="8" y="86"/>
                            <a:pt x="7" y="89"/>
                          </a:cubicBezTo>
                          <a:cubicBezTo>
                            <a:pt x="7" y="92"/>
                            <a:pt x="6" y="94"/>
                            <a:pt x="4" y="92"/>
                          </a:cubicBezTo>
                          <a:cubicBezTo>
                            <a:pt x="3" y="91"/>
                            <a:pt x="3" y="88"/>
                            <a:pt x="1" y="90"/>
                          </a:cubicBezTo>
                          <a:cubicBezTo>
                            <a:pt x="0" y="92"/>
                            <a:pt x="3" y="98"/>
                            <a:pt x="4" y="100"/>
                          </a:cubicBezTo>
                          <a:cubicBezTo>
                            <a:pt x="5" y="103"/>
                            <a:pt x="7" y="107"/>
                            <a:pt x="10" y="107"/>
                          </a:cubicBezTo>
                          <a:cubicBezTo>
                            <a:pt x="13" y="108"/>
                            <a:pt x="16" y="104"/>
                            <a:pt x="16" y="108"/>
                          </a:cubicBezTo>
                          <a:cubicBezTo>
                            <a:pt x="16" y="109"/>
                            <a:pt x="15" y="110"/>
                            <a:pt x="16" y="111"/>
                          </a:cubicBezTo>
                          <a:cubicBezTo>
                            <a:pt x="16" y="112"/>
                            <a:pt x="18" y="112"/>
                            <a:pt x="18" y="113"/>
                          </a:cubicBezTo>
                          <a:cubicBezTo>
                            <a:pt x="21" y="114"/>
                            <a:pt x="21" y="116"/>
                            <a:pt x="17" y="116"/>
                          </a:cubicBezTo>
                          <a:cubicBezTo>
                            <a:pt x="15" y="116"/>
                            <a:pt x="12" y="116"/>
                            <a:pt x="14" y="120"/>
                          </a:cubicBezTo>
                          <a:cubicBezTo>
                            <a:pt x="16" y="123"/>
                            <a:pt x="19" y="122"/>
                            <a:pt x="21" y="125"/>
                          </a:cubicBezTo>
                          <a:cubicBezTo>
                            <a:pt x="23" y="128"/>
                            <a:pt x="22" y="132"/>
                            <a:pt x="24" y="135"/>
                          </a:cubicBezTo>
                          <a:cubicBezTo>
                            <a:pt x="27" y="138"/>
                            <a:pt x="31" y="137"/>
                            <a:pt x="34" y="139"/>
                          </a:cubicBezTo>
                          <a:cubicBezTo>
                            <a:pt x="39" y="141"/>
                            <a:pt x="34" y="142"/>
                            <a:pt x="34" y="145"/>
                          </a:cubicBezTo>
                          <a:cubicBezTo>
                            <a:pt x="34" y="147"/>
                            <a:pt x="39" y="150"/>
                            <a:pt x="40" y="151"/>
                          </a:cubicBezTo>
                          <a:cubicBezTo>
                            <a:pt x="44" y="155"/>
                            <a:pt x="47" y="160"/>
                            <a:pt x="51" y="164"/>
                          </a:cubicBezTo>
                          <a:cubicBezTo>
                            <a:pt x="56" y="169"/>
                            <a:pt x="61" y="173"/>
                            <a:pt x="66" y="178"/>
                          </a:cubicBezTo>
                          <a:cubicBezTo>
                            <a:pt x="67" y="175"/>
                            <a:pt x="69" y="171"/>
                            <a:pt x="73" y="169"/>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47" name="Freeform 953">
                      <a:extLst>
                        <a:ext uri="{FF2B5EF4-FFF2-40B4-BE49-F238E27FC236}">
                          <a16:creationId xmlns:a16="http://schemas.microsoft.com/office/drawing/2014/main" id="{4AD5E5AF-3671-4F06-8870-A7FB2502EED3}"/>
                        </a:ext>
                      </a:extLst>
                    </p:cNvPr>
                    <p:cNvSpPr>
                      <a:spLocks/>
                    </p:cNvSpPr>
                    <p:nvPr/>
                  </p:nvSpPr>
                  <p:spPr bwMode="auto">
                    <a:xfrm>
                      <a:off x="5489422" y="4282187"/>
                      <a:ext cx="1588" cy="9525"/>
                    </a:xfrm>
                    <a:custGeom>
                      <a:avLst/>
                      <a:gdLst>
                        <a:gd name="T0" fmla="*/ 0 w 1"/>
                        <a:gd name="T1" fmla="*/ 4 h 9"/>
                        <a:gd name="T2" fmla="*/ 0 w 1"/>
                        <a:gd name="T3" fmla="*/ 4 h 9"/>
                      </a:gdLst>
                      <a:ahLst/>
                      <a:cxnLst>
                        <a:cxn ang="0">
                          <a:pos x="T0" y="T1"/>
                        </a:cxn>
                        <a:cxn ang="0">
                          <a:pos x="T2" y="T3"/>
                        </a:cxn>
                      </a:cxnLst>
                      <a:rect l="0" t="0" r="r" b="b"/>
                      <a:pathLst>
                        <a:path w="1" h="9">
                          <a:moveTo>
                            <a:pt x="0" y="4"/>
                          </a:moveTo>
                          <a:cubicBezTo>
                            <a:pt x="0" y="9"/>
                            <a:pt x="1" y="0"/>
                            <a:pt x="0" y="4"/>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48" name="Freeform 956">
                      <a:extLst>
                        <a:ext uri="{FF2B5EF4-FFF2-40B4-BE49-F238E27FC236}">
                          <a16:creationId xmlns:a16="http://schemas.microsoft.com/office/drawing/2014/main" id="{229CA4FE-D6FE-424B-986D-F4A22CEB5E5B}"/>
                        </a:ext>
                      </a:extLst>
                    </p:cNvPr>
                    <p:cNvSpPr>
                      <a:spLocks/>
                    </p:cNvSpPr>
                    <p:nvPr/>
                  </p:nvSpPr>
                  <p:spPr bwMode="auto">
                    <a:xfrm>
                      <a:off x="5459259" y="4118673"/>
                      <a:ext cx="185738" cy="193677"/>
                    </a:xfrm>
                    <a:custGeom>
                      <a:avLst/>
                      <a:gdLst>
                        <a:gd name="T0" fmla="*/ 161 w 173"/>
                        <a:gd name="T1" fmla="*/ 147 h 182"/>
                        <a:gd name="T2" fmla="*/ 153 w 173"/>
                        <a:gd name="T3" fmla="*/ 110 h 182"/>
                        <a:gd name="T4" fmla="*/ 161 w 173"/>
                        <a:gd name="T5" fmla="*/ 90 h 182"/>
                        <a:gd name="T6" fmla="*/ 170 w 173"/>
                        <a:gd name="T7" fmla="*/ 73 h 182"/>
                        <a:gd name="T8" fmla="*/ 169 w 173"/>
                        <a:gd name="T9" fmla="*/ 56 h 182"/>
                        <a:gd name="T10" fmla="*/ 166 w 173"/>
                        <a:gd name="T11" fmla="*/ 48 h 182"/>
                        <a:gd name="T12" fmla="*/ 166 w 173"/>
                        <a:gd name="T13" fmla="*/ 37 h 182"/>
                        <a:gd name="T14" fmla="*/ 157 w 173"/>
                        <a:gd name="T15" fmla="*/ 26 h 182"/>
                        <a:gd name="T16" fmla="*/ 138 w 173"/>
                        <a:gd name="T17" fmla="*/ 22 h 182"/>
                        <a:gd name="T18" fmla="*/ 130 w 173"/>
                        <a:gd name="T19" fmla="*/ 24 h 182"/>
                        <a:gd name="T20" fmla="*/ 123 w 173"/>
                        <a:gd name="T21" fmla="*/ 29 h 182"/>
                        <a:gd name="T22" fmla="*/ 105 w 173"/>
                        <a:gd name="T23" fmla="*/ 23 h 182"/>
                        <a:gd name="T24" fmla="*/ 97 w 173"/>
                        <a:gd name="T25" fmla="*/ 11 h 182"/>
                        <a:gd name="T26" fmla="*/ 80 w 173"/>
                        <a:gd name="T27" fmla="*/ 9 h 182"/>
                        <a:gd name="T28" fmla="*/ 67 w 173"/>
                        <a:gd name="T29" fmla="*/ 12 h 182"/>
                        <a:gd name="T30" fmla="*/ 64 w 173"/>
                        <a:gd name="T31" fmla="*/ 5 h 182"/>
                        <a:gd name="T32" fmla="*/ 62 w 173"/>
                        <a:gd name="T33" fmla="*/ 0 h 182"/>
                        <a:gd name="T34" fmla="*/ 56 w 173"/>
                        <a:gd name="T35" fmla="*/ 5 h 182"/>
                        <a:gd name="T36" fmla="*/ 50 w 173"/>
                        <a:gd name="T37" fmla="*/ 10 h 182"/>
                        <a:gd name="T38" fmla="*/ 36 w 173"/>
                        <a:gd name="T39" fmla="*/ 13 h 182"/>
                        <a:gd name="T40" fmla="*/ 22 w 173"/>
                        <a:gd name="T41" fmla="*/ 10 h 182"/>
                        <a:gd name="T42" fmla="*/ 16 w 173"/>
                        <a:gd name="T43" fmla="*/ 15 h 182"/>
                        <a:gd name="T44" fmla="*/ 13 w 173"/>
                        <a:gd name="T45" fmla="*/ 23 h 182"/>
                        <a:gd name="T46" fmla="*/ 15 w 173"/>
                        <a:gd name="T47" fmla="*/ 31 h 182"/>
                        <a:gd name="T48" fmla="*/ 19 w 173"/>
                        <a:gd name="T49" fmla="*/ 34 h 182"/>
                        <a:gd name="T50" fmla="*/ 21 w 173"/>
                        <a:gd name="T51" fmla="*/ 50 h 182"/>
                        <a:gd name="T52" fmla="*/ 26 w 173"/>
                        <a:gd name="T53" fmla="*/ 65 h 182"/>
                        <a:gd name="T54" fmla="*/ 11 w 173"/>
                        <a:gd name="T55" fmla="*/ 65 h 182"/>
                        <a:gd name="T56" fmla="*/ 14 w 173"/>
                        <a:gd name="T57" fmla="*/ 72 h 182"/>
                        <a:gd name="T58" fmla="*/ 16 w 173"/>
                        <a:gd name="T59" fmla="*/ 79 h 182"/>
                        <a:gd name="T60" fmla="*/ 10 w 173"/>
                        <a:gd name="T61" fmla="*/ 91 h 182"/>
                        <a:gd name="T62" fmla="*/ 7 w 173"/>
                        <a:gd name="T63" fmla="*/ 93 h 182"/>
                        <a:gd name="T64" fmla="*/ 6 w 173"/>
                        <a:gd name="T65" fmla="*/ 95 h 182"/>
                        <a:gd name="T66" fmla="*/ 8 w 173"/>
                        <a:gd name="T67" fmla="*/ 103 h 182"/>
                        <a:gd name="T68" fmla="*/ 4 w 173"/>
                        <a:gd name="T69" fmla="*/ 116 h 182"/>
                        <a:gd name="T70" fmla="*/ 6 w 173"/>
                        <a:gd name="T71" fmla="*/ 124 h 182"/>
                        <a:gd name="T72" fmla="*/ 23 w 173"/>
                        <a:gd name="T73" fmla="*/ 130 h 182"/>
                        <a:gd name="T74" fmla="*/ 31 w 173"/>
                        <a:gd name="T75" fmla="*/ 140 h 182"/>
                        <a:gd name="T76" fmla="*/ 33 w 173"/>
                        <a:gd name="T77" fmla="*/ 157 h 182"/>
                        <a:gd name="T78" fmla="*/ 29 w 173"/>
                        <a:gd name="T79" fmla="*/ 169 h 182"/>
                        <a:gd name="T80" fmla="*/ 29 w 173"/>
                        <a:gd name="T81" fmla="*/ 178 h 182"/>
                        <a:gd name="T82" fmla="*/ 34 w 173"/>
                        <a:gd name="T83" fmla="*/ 181 h 182"/>
                        <a:gd name="T84" fmla="*/ 48 w 173"/>
                        <a:gd name="T85" fmla="*/ 174 h 182"/>
                        <a:gd name="T86" fmla="*/ 68 w 173"/>
                        <a:gd name="T87" fmla="*/ 167 h 182"/>
                        <a:gd name="T88" fmla="*/ 101 w 173"/>
                        <a:gd name="T89" fmla="*/ 159 h 182"/>
                        <a:gd name="T90" fmla="*/ 123 w 173"/>
                        <a:gd name="T91" fmla="*/ 154 h 182"/>
                        <a:gd name="T92" fmla="*/ 133 w 173"/>
                        <a:gd name="T93" fmla="*/ 155 h 182"/>
                        <a:gd name="T94" fmla="*/ 137 w 173"/>
                        <a:gd name="T95" fmla="*/ 152 h 182"/>
                        <a:gd name="T96" fmla="*/ 142 w 173"/>
                        <a:gd name="T97" fmla="*/ 157 h 182"/>
                        <a:gd name="T98" fmla="*/ 151 w 173"/>
                        <a:gd name="T99" fmla="*/ 156 h 182"/>
                        <a:gd name="T100" fmla="*/ 157 w 173"/>
                        <a:gd name="T101" fmla="*/ 155 h 182"/>
                        <a:gd name="T102" fmla="*/ 165 w 173"/>
                        <a:gd name="T103" fmla="*/ 162 h 182"/>
                        <a:gd name="T104" fmla="*/ 161 w 173"/>
                        <a:gd name="T105" fmla="*/ 147 h 182"/>
                        <a:gd name="T106" fmla="*/ 161 w 173"/>
                        <a:gd name="T107" fmla="*/ 14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3" h="182">
                          <a:moveTo>
                            <a:pt x="161" y="147"/>
                          </a:moveTo>
                          <a:cubicBezTo>
                            <a:pt x="154" y="137"/>
                            <a:pt x="150" y="122"/>
                            <a:pt x="153" y="110"/>
                          </a:cubicBezTo>
                          <a:cubicBezTo>
                            <a:pt x="154" y="103"/>
                            <a:pt x="157" y="96"/>
                            <a:pt x="161" y="90"/>
                          </a:cubicBezTo>
                          <a:cubicBezTo>
                            <a:pt x="163" y="84"/>
                            <a:pt x="168" y="79"/>
                            <a:pt x="170" y="73"/>
                          </a:cubicBezTo>
                          <a:cubicBezTo>
                            <a:pt x="173" y="67"/>
                            <a:pt x="172" y="62"/>
                            <a:pt x="169" y="56"/>
                          </a:cubicBezTo>
                          <a:cubicBezTo>
                            <a:pt x="168" y="54"/>
                            <a:pt x="167" y="51"/>
                            <a:pt x="166" y="48"/>
                          </a:cubicBezTo>
                          <a:cubicBezTo>
                            <a:pt x="166" y="44"/>
                            <a:pt x="167" y="41"/>
                            <a:pt x="166" y="37"/>
                          </a:cubicBezTo>
                          <a:cubicBezTo>
                            <a:pt x="165" y="33"/>
                            <a:pt x="160" y="29"/>
                            <a:pt x="157" y="26"/>
                          </a:cubicBezTo>
                          <a:cubicBezTo>
                            <a:pt x="152" y="22"/>
                            <a:pt x="145" y="21"/>
                            <a:pt x="138" y="22"/>
                          </a:cubicBezTo>
                          <a:cubicBezTo>
                            <a:pt x="136" y="22"/>
                            <a:pt x="132" y="23"/>
                            <a:pt x="130" y="24"/>
                          </a:cubicBezTo>
                          <a:cubicBezTo>
                            <a:pt x="127" y="25"/>
                            <a:pt x="126" y="28"/>
                            <a:pt x="123" y="29"/>
                          </a:cubicBezTo>
                          <a:cubicBezTo>
                            <a:pt x="118" y="32"/>
                            <a:pt x="109" y="27"/>
                            <a:pt x="105" y="23"/>
                          </a:cubicBezTo>
                          <a:cubicBezTo>
                            <a:pt x="101" y="20"/>
                            <a:pt x="101" y="14"/>
                            <a:pt x="97" y="11"/>
                          </a:cubicBezTo>
                          <a:cubicBezTo>
                            <a:pt x="91" y="7"/>
                            <a:pt x="86" y="6"/>
                            <a:pt x="80" y="9"/>
                          </a:cubicBezTo>
                          <a:cubicBezTo>
                            <a:pt x="76" y="12"/>
                            <a:pt x="72" y="15"/>
                            <a:pt x="67" y="12"/>
                          </a:cubicBezTo>
                          <a:cubicBezTo>
                            <a:pt x="65" y="10"/>
                            <a:pt x="64" y="8"/>
                            <a:pt x="64" y="5"/>
                          </a:cubicBezTo>
                          <a:cubicBezTo>
                            <a:pt x="65" y="2"/>
                            <a:pt x="66" y="1"/>
                            <a:pt x="62" y="0"/>
                          </a:cubicBezTo>
                          <a:cubicBezTo>
                            <a:pt x="58" y="0"/>
                            <a:pt x="58" y="2"/>
                            <a:pt x="56" y="5"/>
                          </a:cubicBezTo>
                          <a:cubicBezTo>
                            <a:pt x="55" y="8"/>
                            <a:pt x="53" y="8"/>
                            <a:pt x="50" y="10"/>
                          </a:cubicBezTo>
                          <a:cubicBezTo>
                            <a:pt x="45" y="12"/>
                            <a:pt x="42" y="16"/>
                            <a:pt x="36" y="13"/>
                          </a:cubicBezTo>
                          <a:cubicBezTo>
                            <a:pt x="31" y="11"/>
                            <a:pt x="27" y="6"/>
                            <a:pt x="22" y="10"/>
                          </a:cubicBezTo>
                          <a:cubicBezTo>
                            <a:pt x="20" y="11"/>
                            <a:pt x="18" y="13"/>
                            <a:pt x="16" y="15"/>
                          </a:cubicBezTo>
                          <a:cubicBezTo>
                            <a:pt x="13" y="17"/>
                            <a:pt x="13" y="19"/>
                            <a:pt x="13" y="23"/>
                          </a:cubicBezTo>
                          <a:cubicBezTo>
                            <a:pt x="13" y="25"/>
                            <a:pt x="14" y="28"/>
                            <a:pt x="15" y="31"/>
                          </a:cubicBezTo>
                          <a:cubicBezTo>
                            <a:pt x="16" y="33"/>
                            <a:pt x="17" y="33"/>
                            <a:pt x="19" y="34"/>
                          </a:cubicBezTo>
                          <a:cubicBezTo>
                            <a:pt x="26" y="39"/>
                            <a:pt x="22" y="45"/>
                            <a:pt x="21" y="50"/>
                          </a:cubicBezTo>
                          <a:cubicBezTo>
                            <a:pt x="21" y="55"/>
                            <a:pt x="27" y="59"/>
                            <a:pt x="26" y="65"/>
                          </a:cubicBezTo>
                          <a:cubicBezTo>
                            <a:pt x="24" y="73"/>
                            <a:pt x="14" y="62"/>
                            <a:pt x="11" y="65"/>
                          </a:cubicBezTo>
                          <a:cubicBezTo>
                            <a:pt x="9" y="67"/>
                            <a:pt x="12" y="71"/>
                            <a:pt x="14" y="72"/>
                          </a:cubicBezTo>
                          <a:cubicBezTo>
                            <a:pt x="15" y="74"/>
                            <a:pt x="16" y="76"/>
                            <a:pt x="16" y="79"/>
                          </a:cubicBezTo>
                          <a:cubicBezTo>
                            <a:pt x="16" y="83"/>
                            <a:pt x="13" y="88"/>
                            <a:pt x="10" y="91"/>
                          </a:cubicBezTo>
                          <a:cubicBezTo>
                            <a:pt x="9" y="92"/>
                            <a:pt x="8" y="92"/>
                            <a:pt x="7" y="93"/>
                          </a:cubicBezTo>
                          <a:cubicBezTo>
                            <a:pt x="6" y="95"/>
                            <a:pt x="6" y="93"/>
                            <a:pt x="6" y="95"/>
                          </a:cubicBezTo>
                          <a:cubicBezTo>
                            <a:pt x="6" y="97"/>
                            <a:pt x="7" y="101"/>
                            <a:pt x="8" y="103"/>
                          </a:cubicBezTo>
                          <a:cubicBezTo>
                            <a:pt x="8" y="109"/>
                            <a:pt x="7" y="112"/>
                            <a:pt x="4" y="116"/>
                          </a:cubicBezTo>
                          <a:cubicBezTo>
                            <a:pt x="0" y="121"/>
                            <a:pt x="1" y="122"/>
                            <a:pt x="6" y="124"/>
                          </a:cubicBezTo>
                          <a:cubicBezTo>
                            <a:pt x="11" y="127"/>
                            <a:pt x="18" y="127"/>
                            <a:pt x="23" y="130"/>
                          </a:cubicBezTo>
                          <a:cubicBezTo>
                            <a:pt x="28" y="132"/>
                            <a:pt x="29" y="135"/>
                            <a:pt x="31" y="140"/>
                          </a:cubicBezTo>
                          <a:cubicBezTo>
                            <a:pt x="35" y="146"/>
                            <a:pt x="35" y="150"/>
                            <a:pt x="33" y="157"/>
                          </a:cubicBezTo>
                          <a:cubicBezTo>
                            <a:pt x="33" y="162"/>
                            <a:pt x="30" y="165"/>
                            <a:pt x="29" y="169"/>
                          </a:cubicBezTo>
                          <a:cubicBezTo>
                            <a:pt x="28" y="172"/>
                            <a:pt x="29" y="175"/>
                            <a:pt x="29" y="178"/>
                          </a:cubicBezTo>
                          <a:cubicBezTo>
                            <a:pt x="30" y="182"/>
                            <a:pt x="30" y="182"/>
                            <a:pt x="34" y="181"/>
                          </a:cubicBezTo>
                          <a:cubicBezTo>
                            <a:pt x="39" y="179"/>
                            <a:pt x="43" y="176"/>
                            <a:pt x="48" y="174"/>
                          </a:cubicBezTo>
                          <a:cubicBezTo>
                            <a:pt x="55" y="171"/>
                            <a:pt x="61" y="168"/>
                            <a:pt x="68" y="167"/>
                          </a:cubicBezTo>
                          <a:cubicBezTo>
                            <a:pt x="79" y="165"/>
                            <a:pt x="90" y="159"/>
                            <a:pt x="101" y="159"/>
                          </a:cubicBezTo>
                          <a:cubicBezTo>
                            <a:pt x="109" y="158"/>
                            <a:pt x="116" y="155"/>
                            <a:pt x="123" y="154"/>
                          </a:cubicBezTo>
                          <a:cubicBezTo>
                            <a:pt x="126" y="154"/>
                            <a:pt x="130" y="156"/>
                            <a:pt x="133" y="155"/>
                          </a:cubicBezTo>
                          <a:cubicBezTo>
                            <a:pt x="135" y="154"/>
                            <a:pt x="135" y="152"/>
                            <a:pt x="137" y="152"/>
                          </a:cubicBezTo>
                          <a:cubicBezTo>
                            <a:pt x="139" y="152"/>
                            <a:pt x="140" y="156"/>
                            <a:pt x="142" y="157"/>
                          </a:cubicBezTo>
                          <a:cubicBezTo>
                            <a:pt x="145" y="160"/>
                            <a:pt x="148" y="158"/>
                            <a:pt x="151" y="156"/>
                          </a:cubicBezTo>
                          <a:cubicBezTo>
                            <a:pt x="153" y="154"/>
                            <a:pt x="154" y="153"/>
                            <a:pt x="157" y="155"/>
                          </a:cubicBezTo>
                          <a:cubicBezTo>
                            <a:pt x="160" y="157"/>
                            <a:pt x="161" y="161"/>
                            <a:pt x="165" y="162"/>
                          </a:cubicBezTo>
                          <a:cubicBezTo>
                            <a:pt x="165" y="157"/>
                            <a:pt x="164" y="151"/>
                            <a:pt x="161" y="147"/>
                          </a:cubicBezTo>
                          <a:cubicBezTo>
                            <a:pt x="160" y="146"/>
                            <a:pt x="159" y="144"/>
                            <a:pt x="161" y="147"/>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49" name="Freeform 957">
                      <a:extLst>
                        <a:ext uri="{FF2B5EF4-FFF2-40B4-BE49-F238E27FC236}">
                          <a16:creationId xmlns:a16="http://schemas.microsoft.com/office/drawing/2014/main" id="{853813AA-3933-4C8E-823C-86FC61A853AD}"/>
                        </a:ext>
                      </a:extLst>
                    </p:cNvPr>
                    <p:cNvSpPr>
                      <a:spLocks/>
                    </p:cNvSpPr>
                    <p:nvPr/>
                  </p:nvSpPr>
                  <p:spPr bwMode="auto">
                    <a:xfrm>
                      <a:off x="5632297" y="4275837"/>
                      <a:ext cx="1588" cy="0"/>
                    </a:xfrm>
                    <a:custGeom>
                      <a:avLst/>
                      <a:gdLst>
                        <a:gd name="T0" fmla="*/ 0 w 1"/>
                        <a:gd name="T1" fmla="*/ 0 h 1"/>
                        <a:gd name="T2" fmla="*/ 0 w 1"/>
                        <a:gd name="T3" fmla="*/ 0 h 1"/>
                        <a:gd name="T4" fmla="*/ 0 w 1"/>
                        <a:gd name="T5" fmla="*/ 0 h 1"/>
                      </a:gdLst>
                      <a:ahLst/>
                      <a:cxnLst>
                        <a:cxn ang="0">
                          <a:pos x="T0" y="T1"/>
                        </a:cxn>
                        <a:cxn ang="0">
                          <a:pos x="T2" y="T3"/>
                        </a:cxn>
                        <a:cxn ang="0">
                          <a:pos x="T4" y="T5"/>
                        </a:cxn>
                      </a:cxnLst>
                      <a:rect l="0" t="0" r="r" b="b"/>
                      <a:pathLst>
                        <a:path w="1" h="1">
                          <a:moveTo>
                            <a:pt x="0" y="0"/>
                          </a:moveTo>
                          <a:cubicBezTo>
                            <a:pt x="0" y="0"/>
                            <a:pt x="0" y="0"/>
                            <a:pt x="0" y="0"/>
                          </a:cubicBezTo>
                          <a:cubicBezTo>
                            <a:pt x="1" y="1"/>
                            <a:pt x="1" y="1"/>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50" name="Freeform 969">
                      <a:extLst>
                        <a:ext uri="{FF2B5EF4-FFF2-40B4-BE49-F238E27FC236}">
                          <a16:creationId xmlns:a16="http://schemas.microsoft.com/office/drawing/2014/main" id="{36A602E8-281B-4FF3-BD0D-999234FE13A9}"/>
                        </a:ext>
                      </a:extLst>
                    </p:cNvPr>
                    <p:cNvSpPr>
                      <a:spLocks/>
                    </p:cNvSpPr>
                    <p:nvPr/>
                  </p:nvSpPr>
                  <p:spPr bwMode="auto">
                    <a:xfrm>
                      <a:off x="7015011" y="4074222"/>
                      <a:ext cx="325438" cy="422280"/>
                    </a:xfrm>
                    <a:custGeom>
                      <a:avLst/>
                      <a:gdLst>
                        <a:gd name="T0" fmla="*/ 296 w 301"/>
                        <a:gd name="T1" fmla="*/ 4 h 396"/>
                        <a:gd name="T2" fmla="*/ 286 w 301"/>
                        <a:gd name="T3" fmla="*/ 0 h 396"/>
                        <a:gd name="T4" fmla="*/ 268 w 301"/>
                        <a:gd name="T5" fmla="*/ 9 h 396"/>
                        <a:gd name="T6" fmla="*/ 235 w 301"/>
                        <a:gd name="T7" fmla="*/ 21 h 396"/>
                        <a:gd name="T8" fmla="*/ 183 w 301"/>
                        <a:gd name="T9" fmla="*/ 26 h 396"/>
                        <a:gd name="T10" fmla="*/ 149 w 301"/>
                        <a:gd name="T11" fmla="*/ 37 h 396"/>
                        <a:gd name="T12" fmla="*/ 124 w 301"/>
                        <a:gd name="T13" fmla="*/ 42 h 396"/>
                        <a:gd name="T14" fmla="*/ 95 w 301"/>
                        <a:gd name="T15" fmla="*/ 45 h 396"/>
                        <a:gd name="T16" fmla="*/ 78 w 301"/>
                        <a:gd name="T17" fmla="*/ 30 h 396"/>
                        <a:gd name="T18" fmla="*/ 68 w 301"/>
                        <a:gd name="T19" fmla="*/ 17 h 396"/>
                        <a:gd name="T20" fmla="*/ 52 w 301"/>
                        <a:gd name="T21" fmla="*/ 44 h 396"/>
                        <a:gd name="T22" fmla="*/ 67 w 301"/>
                        <a:gd name="T23" fmla="*/ 69 h 396"/>
                        <a:gd name="T24" fmla="*/ 122 w 301"/>
                        <a:gd name="T25" fmla="*/ 99 h 396"/>
                        <a:gd name="T26" fmla="*/ 180 w 301"/>
                        <a:gd name="T27" fmla="*/ 117 h 396"/>
                        <a:gd name="T28" fmla="*/ 185 w 301"/>
                        <a:gd name="T29" fmla="*/ 140 h 396"/>
                        <a:gd name="T30" fmla="*/ 127 w 301"/>
                        <a:gd name="T31" fmla="*/ 200 h 396"/>
                        <a:gd name="T32" fmla="*/ 70 w 301"/>
                        <a:gd name="T33" fmla="*/ 218 h 396"/>
                        <a:gd name="T34" fmla="*/ 37 w 301"/>
                        <a:gd name="T35" fmla="*/ 231 h 396"/>
                        <a:gd name="T36" fmla="*/ 6 w 301"/>
                        <a:gd name="T37" fmla="*/ 265 h 396"/>
                        <a:gd name="T38" fmla="*/ 1 w 301"/>
                        <a:gd name="T39" fmla="*/ 334 h 396"/>
                        <a:gd name="T40" fmla="*/ 16 w 301"/>
                        <a:gd name="T41" fmla="*/ 396 h 396"/>
                        <a:gd name="T42" fmla="*/ 28 w 301"/>
                        <a:gd name="T43" fmla="*/ 376 h 396"/>
                        <a:gd name="T44" fmla="*/ 48 w 301"/>
                        <a:gd name="T45" fmla="*/ 355 h 396"/>
                        <a:gd name="T46" fmla="*/ 82 w 301"/>
                        <a:gd name="T47" fmla="*/ 326 h 396"/>
                        <a:gd name="T48" fmla="*/ 136 w 301"/>
                        <a:gd name="T49" fmla="*/ 284 h 396"/>
                        <a:gd name="T50" fmla="*/ 179 w 301"/>
                        <a:gd name="T51" fmla="*/ 249 h 396"/>
                        <a:gd name="T52" fmla="*/ 210 w 301"/>
                        <a:gd name="T53" fmla="*/ 213 h 396"/>
                        <a:gd name="T54" fmla="*/ 250 w 301"/>
                        <a:gd name="T55" fmla="*/ 138 h 396"/>
                        <a:gd name="T56" fmla="*/ 274 w 301"/>
                        <a:gd name="T57" fmla="*/ 99 h 396"/>
                        <a:gd name="T58" fmla="*/ 287 w 301"/>
                        <a:gd name="T59" fmla="*/ 65 h 396"/>
                        <a:gd name="T60" fmla="*/ 296 w 301"/>
                        <a:gd name="T61" fmla="*/ 41 h 396"/>
                        <a:gd name="T62" fmla="*/ 298 w 301"/>
                        <a:gd name="T63" fmla="*/ 12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1" h="396">
                          <a:moveTo>
                            <a:pt x="296" y="4"/>
                          </a:moveTo>
                          <a:cubicBezTo>
                            <a:pt x="294" y="4"/>
                            <a:pt x="295" y="4"/>
                            <a:pt x="296" y="4"/>
                          </a:cubicBezTo>
                          <a:cubicBezTo>
                            <a:pt x="294" y="4"/>
                            <a:pt x="292" y="4"/>
                            <a:pt x="290" y="3"/>
                          </a:cubicBezTo>
                          <a:cubicBezTo>
                            <a:pt x="289" y="2"/>
                            <a:pt x="287" y="0"/>
                            <a:pt x="286" y="0"/>
                          </a:cubicBezTo>
                          <a:cubicBezTo>
                            <a:pt x="283" y="0"/>
                            <a:pt x="281" y="6"/>
                            <a:pt x="278" y="8"/>
                          </a:cubicBezTo>
                          <a:cubicBezTo>
                            <a:pt x="275" y="9"/>
                            <a:pt x="271" y="9"/>
                            <a:pt x="268" y="9"/>
                          </a:cubicBezTo>
                          <a:cubicBezTo>
                            <a:pt x="264" y="10"/>
                            <a:pt x="260" y="12"/>
                            <a:pt x="257" y="15"/>
                          </a:cubicBezTo>
                          <a:cubicBezTo>
                            <a:pt x="250" y="18"/>
                            <a:pt x="243" y="18"/>
                            <a:pt x="235" y="21"/>
                          </a:cubicBezTo>
                          <a:cubicBezTo>
                            <a:pt x="228" y="24"/>
                            <a:pt x="218" y="25"/>
                            <a:pt x="210" y="25"/>
                          </a:cubicBezTo>
                          <a:cubicBezTo>
                            <a:pt x="202" y="24"/>
                            <a:pt x="191" y="22"/>
                            <a:pt x="183" y="26"/>
                          </a:cubicBezTo>
                          <a:cubicBezTo>
                            <a:pt x="176" y="30"/>
                            <a:pt x="168" y="34"/>
                            <a:pt x="160" y="37"/>
                          </a:cubicBezTo>
                          <a:cubicBezTo>
                            <a:pt x="156" y="39"/>
                            <a:pt x="153" y="39"/>
                            <a:pt x="149" y="37"/>
                          </a:cubicBezTo>
                          <a:cubicBezTo>
                            <a:pt x="143" y="35"/>
                            <a:pt x="142" y="34"/>
                            <a:pt x="136" y="37"/>
                          </a:cubicBezTo>
                          <a:cubicBezTo>
                            <a:pt x="132" y="38"/>
                            <a:pt x="128" y="40"/>
                            <a:pt x="124" y="42"/>
                          </a:cubicBezTo>
                          <a:cubicBezTo>
                            <a:pt x="120" y="45"/>
                            <a:pt x="116" y="45"/>
                            <a:pt x="111" y="46"/>
                          </a:cubicBezTo>
                          <a:cubicBezTo>
                            <a:pt x="106" y="47"/>
                            <a:pt x="100" y="46"/>
                            <a:pt x="95" y="45"/>
                          </a:cubicBezTo>
                          <a:cubicBezTo>
                            <a:pt x="90" y="45"/>
                            <a:pt x="89" y="43"/>
                            <a:pt x="87" y="40"/>
                          </a:cubicBezTo>
                          <a:cubicBezTo>
                            <a:pt x="84" y="36"/>
                            <a:pt x="82" y="33"/>
                            <a:pt x="78" y="30"/>
                          </a:cubicBezTo>
                          <a:cubicBezTo>
                            <a:pt x="76" y="29"/>
                            <a:pt x="74" y="28"/>
                            <a:pt x="73" y="26"/>
                          </a:cubicBezTo>
                          <a:cubicBezTo>
                            <a:pt x="71" y="23"/>
                            <a:pt x="70" y="20"/>
                            <a:pt x="68" y="17"/>
                          </a:cubicBezTo>
                          <a:cubicBezTo>
                            <a:pt x="65" y="21"/>
                            <a:pt x="62" y="26"/>
                            <a:pt x="59" y="30"/>
                          </a:cubicBezTo>
                          <a:cubicBezTo>
                            <a:pt x="56" y="33"/>
                            <a:pt x="51" y="39"/>
                            <a:pt x="52" y="44"/>
                          </a:cubicBezTo>
                          <a:cubicBezTo>
                            <a:pt x="52" y="47"/>
                            <a:pt x="55" y="51"/>
                            <a:pt x="56" y="53"/>
                          </a:cubicBezTo>
                          <a:cubicBezTo>
                            <a:pt x="60" y="59"/>
                            <a:pt x="63" y="64"/>
                            <a:pt x="67" y="69"/>
                          </a:cubicBezTo>
                          <a:cubicBezTo>
                            <a:pt x="73" y="76"/>
                            <a:pt x="83" y="85"/>
                            <a:pt x="92" y="89"/>
                          </a:cubicBezTo>
                          <a:cubicBezTo>
                            <a:pt x="101" y="94"/>
                            <a:pt x="112" y="96"/>
                            <a:pt x="122" y="99"/>
                          </a:cubicBezTo>
                          <a:cubicBezTo>
                            <a:pt x="133" y="102"/>
                            <a:pt x="143" y="106"/>
                            <a:pt x="153" y="110"/>
                          </a:cubicBezTo>
                          <a:cubicBezTo>
                            <a:pt x="162" y="113"/>
                            <a:pt x="170" y="117"/>
                            <a:pt x="180" y="117"/>
                          </a:cubicBezTo>
                          <a:cubicBezTo>
                            <a:pt x="185" y="117"/>
                            <a:pt x="209" y="116"/>
                            <a:pt x="199" y="127"/>
                          </a:cubicBezTo>
                          <a:cubicBezTo>
                            <a:pt x="194" y="131"/>
                            <a:pt x="190" y="136"/>
                            <a:pt x="185" y="140"/>
                          </a:cubicBezTo>
                          <a:cubicBezTo>
                            <a:pt x="173" y="152"/>
                            <a:pt x="161" y="165"/>
                            <a:pt x="149" y="177"/>
                          </a:cubicBezTo>
                          <a:cubicBezTo>
                            <a:pt x="142" y="185"/>
                            <a:pt x="134" y="193"/>
                            <a:pt x="127" y="200"/>
                          </a:cubicBezTo>
                          <a:cubicBezTo>
                            <a:pt x="120" y="207"/>
                            <a:pt x="113" y="210"/>
                            <a:pt x="103" y="211"/>
                          </a:cubicBezTo>
                          <a:cubicBezTo>
                            <a:pt x="91" y="212"/>
                            <a:pt x="81" y="211"/>
                            <a:pt x="70" y="218"/>
                          </a:cubicBezTo>
                          <a:cubicBezTo>
                            <a:pt x="65" y="221"/>
                            <a:pt x="61" y="225"/>
                            <a:pt x="56" y="228"/>
                          </a:cubicBezTo>
                          <a:cubicBezTo>
                            <a:pt x="50" y="232"/>
                            <a:pt x="44" y="230"/>
                            <a:pt x="37" y="231"/>
                          </a:cubicBezTo>
                          <a:cubicBezTo>
                            <a:pt x="28" y="232"/>
                            <a:pt x="21" y="246"/>
                            <a:pt x="16" y="252"/>
                          </a:cubicBezTo>
                          <a:cubicBezTo>
                            <a:pt x="13" y="257"/>
                            <a:pt x="10" y="261"/>
                            <a:pt x="6" y="265"/>
                          </a:cubicBezTo>
                          <a:cubicBezTo>
                            <a:pt x="3" y="269"/>
                            <a:pt x="2" y="271"/>
                            <a:pt x="1" y="275"/>
                          </a:cubicBezTo>
                          <a:cubicBezTo>
                            <a:pt x="0" y="295"/>
                            <a:pt x="1" y="315"/>
                            <a:pt x="1" y="334"/>
                          </a:cubicBezTo>
                          <a:cubicBezTo>
                            <a:pt x="2" y="347"/>
                            <a:pt x="2" y="360"/>
                            <a:pt x="2" y="373"/>
                          </a:cubicBezTo>
                          <a:cubicBezTo>
                            <a:pt x="3" y="382"/>
                            <a:pt x="11" y="389"/>
                            <a:pt x="16" y="396"/>
                          </a:cubicBezTo>
                          <a:cubicBezTo>
                            <a:pt x="18" y="392"/>
                            <a:pt x="22" y="389"/>
                            <a:pt x="23" y="385"/>
                          </a:cubicBezTo>
                          <a:cubicBezTo>
                            <a:pt x="25" y="381"/>
                            <a:pt x="25" y="379"/>
                            <a:pt x="28" y="376"/>
                          </a:cubicBezTo>
                          <a:cubicBezTo>
                            <a:pt x="32" y="372"/>
                            <a:pt x="37" y="370"/>
                            <a:pt x="40" y="366"/>
                          </a:cubicBezTo>
                          <a:cubicBezTo>
                            <a:pt x="43" y="363"/>
                            <a:pt x="45" y="358"/>
                            <a:pt x="48" y="355"/>
                          </a:cubicBezTo>
                          <a:cubicBezTo>
                            <a:pt x="53" y="349"/>
                            <a:pt x="60" y="344"/>
                            <a:pt x="66" y="339"/>
                          </a:cubicBezTo>
                          <a:cubicBezTo>
                            <a:pt x="71" y="334"/>
                            <a:pt x="76" y="330"/>
                            <a:pt x="82" y="326"/>
                          </a:cubicBezTo>
                          <a:cubicBezTo>
                            <a:pt x="93" y="318"/>
                            <a:pt x="103" y="309"/>
                            <a:pt x="113" y="301"/>
                          </a:cubicBezTo>
                          <a:cubicBezTo>
                            <a:pt x="121" y="295"/>
                            <a:pt x="129" y="290"/>
                            <a:pt x="136" y="284"/>
                          </a:cubicBezTo>
                          <a:cubicBezTo>
                            <a:pt x="144" y="278"/>
                            <a:pt x="152" y="272"/>
                            <a:pt x="159" y="265"/>
                          </a:cubicBezTo>
                          <a:cubicBezTo>
                            <a:pt x="166" y="260"/>
                            <a:pt x="172" y="254"/>
                            <a:pt x="179" y="249"/>
                          </a:cubicBezTo>
                          <a:cubicBezTo>
                            <a:pt x="185" y="243"/>
                            <a:pt x="190" y="236"/>
                            <a:pt x="196" y="229"/>
                          </a:cubicBezTo>
                          <a:cubicBezTo>
                            <a:pt x="201" y="224"/>
                            <a:pt x="206" y="219"/>
                            <a:pt x="210" y="213"/>
                          </a:cubicBezTo>
                          <a:cubicBezTo>
                            <a:pt x="215" y="206"/>
                            <a:pt x="219" y="198"/>
                            <a:pt x="223" y="191"/>
                          </a:cubicBezTo>
                          <a:cubicBezTo>
                            <a:pt x="234" y="174"/>
                            <a:pt x="243" y="157"/>
                            <a:pt x="250" y="138"/>
                          </a:cubicBezTo>
                          <a:cubicBezTo>
                            <a:pt x="253" y="130"/>
                            <a:pt x="256" y="123"/>
                            <a:pt x="261" y="117"/>
                          </a:cubicBezTo>
                          <a:cubicBezTo>
                            <a:pt x="265" y="111"/>
                            <a:pt x="270" y="105"/>
                            <a:pt x="274" y="99"/>
                          </a:cubicBezTo>
                          <a:cubicBezTo>
                            <a:pt x="278" y="92"/>
                            <a:pt x="282" y="84"/>
                            <a:pt x="284" y="77"/>
                          </a:cubicBezTo>
                          <a:cubicBezTo>
                            <a:pt x="286" y="73"/>
                            <a:pt x="287" y="69"/>
                            <a:pt x="287" y="65"/>
                          </a:cubicBezTo>
                          <a:cubicBezTo>
                            <a:pt x="287" y="60"/>
                            <a:pt x="286" y="55"/>
                            <a:pt x="288" y="51"/>
                          </a:cubicBezTo>
                          <a:cubicBezTo>
                            <a:pt x="290" y="46"/>
                            <a:pt x="295" y="45"/>
                            <a:pt x="296" y="41"/>
                          </a:cubicBezTo>
                          <a:cubicBezTo>
                            <a:pt x="298" y="35"/>
                            <a:pt x="295" y="29"/>
                            <a:pt x="295" y="24"/>
                          </a:cubicBezTo>
                          <a:cubicBezTo>
                            <a:pt x="294" y="19"/>
                            <a:pt x="295" y="17"/>
                            <a:pt x="298" y="12"/>
                          </a:cubicBezTo>
                          <a:cubicBezTo>
                            <a:pt x="300" y="8"/>
                            <a:pt x="301" y="4"/>
                            <a:pt x="296" y="4"/>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51" name="Freeform 970">
                      <a:extLst>
                        <a:ext uri="{FF2B5EF4-FFF2-40B4-BE49-F238E27FC236}">
                          <a16:creationId xmlns:a16="http://schemas.microsoft.com/office/drawing/2014/main" id="{2E1CBB29-F50B-45B6-A21A-DEA6B9DCE15D}"/>
                        </a:ext>
                      </a:extLst>
                    </p:cNvPr>
                    <p:cNvSpPr>
                      <a:spLocks/>
                    </p:cNvSpPr>
                    <p:nvPr/>
                  </p:nvSpPr>
                  <p:spPr bwMode="auto">
                    <a:xfrm>
                      <a:off x="7334099" y="4077397"/>
                      <a:ext cx="3175" cy="0"/>
                    </a:xfrm>
                    <a:custGeom>
                      <a:avLst/>
                      <a:gdLst>
                        <a:gd name="T0" fmla="*/ 0 w 2"/>
                        <a:gd name="T1" fmla="*/ 0 w 2"/>
                        <a:gd name="T2" fmla="*/ 0 w 2"/>
                      </a:gdLst>
                      <a:ahLst/>
                      <a:cxnLst>
                        <a:cxn ang="0">
                          <a:pos x="T0" y="0"/>
                        </a:cxn>
                        <a:cxn ang="0">
                          <a:pos x="T1" y="0"/>
                        </a:cxn>
                        <a:cxn ang="0">
                          <a:pos x="T2" y="0"/>
                        </a:cxn>
                      </a:cxnLst>
                      <a:rect l="0" t="0" r="r" b="b"/>
                      <a:pathLst>
                        <a:path w="2">
                          <a:moveTo>
                            <a:pt x="0" y="0"/>
                          </a:moveTo>
                          <a:cubicBezTo>
                            <a:pt x="0" y="0"/>
                            <a:pt x="0" y="0"/>
                            <a:pt x="0" y="0"/>
                          </a:cubicBezTo>
                          <a:cubicBezTo>
                            <a:pt x="2" y="0"/>
                            <a:pt x="1" y="0"/>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grpSp>
                <p:nvGrpSpPr>
                  <p:cNvPr id="370" name="Group 369">
                    <a:extLst>
                      <a:ext uri="{FF2B5EF4-FFF2-40B4-BE49-F238E27FC236}">
                        <a16:creationId xmlns:a16="http://schemas.microsoft.com/office/drawing/2014/main" id="{ACBBB215-B173-4218-BDE9-884BE2E4391E}"/>
                      </a:ext>
                    </a:extLst>
                  </p:cNvPr>
                  <p:cNvGrpSpPr/>
                  <p:nvPr/>
                </p:nvGrpSpPr>
                <p:grpSpPr>
                  <a:xfrm>
                    <a:off x="5175096" y="3231250"/>
                    <a:ext cx="1341440" cy="1162064"/>
                    <a:chOff x="5175096" y="3231250"/>
                    <a:chExt cx="1341440" cy="1162064"/>
                  </a:xfrm>
                  <a:grpFill/>
                </p:grpSpPr>
                <p:sp>
                  <p:nvSpPr>
                    <p:cNvPr id="371" name="Freeform 526">
                      <a:extLst>
                        <a:ext uri="{FF2B5EF4-FFF2-40B4-BE49-F238E27FC236}">
                          <a16:creationId xmlns:a16="http://schemas.microsoft.com/office/drawing/2014/main" id="{10ACE215-063E-4B70-84C4-81F489CD7C8A}"/>
                        </a:ext>
                      </a:extLst>
                    </p:cNvPr>
                    <p:cNvSpPr>
                      <a:spLocks/>
                    </p:cNvSpPr>
                    <p:nvPr/>
                  </p:nvSpPr>
                  <p:spPr bwMode="auto">
                    <a:xfrm>
                      <a:off x="5999010" y="4040885"/>
                      <a:ext cx="236538" cy="352429"/>
                    </a:xfrm>
                    <a:custGeom>
                      <a:avLst/>
                      <a:gdLst>
                        <a:gd name="T0" fmla="*/ 28 w 219"/>
                        <a:gd name="T1" fmla="*/ 263 h 330"/>
                        <a:gd name="T2" fmla="*/ 29 w 219"/>
                        <a:gd name="T3" fmla="*/ 277 h 330"/>
                        <a:gd name="T4" fmla="*/ 35 w 219"/>
                        <a:gd name="T5" fmla="*/ 300 h 330"/>
                        <a:gd name="T6" fmla="*/ 36 w 219"/>
                        <a:gd name="T7" fmla="*/ 313 h 330"/>
                        <a:gd name="T8" fmla="*/ 69 w 219"/>
                        <a:gd name="T9" fmla="*/ 317 h 330"/>
                        <a:gd name="T10" fmla="*/ 84 w 219"/>
                        <a:gd name="T11" fmla="*/ 314 h 330"/>
                        <a:gd name="T12" fmla="*/ 129 w 219"/>
                        <a:gd name="T13" fmla="*/ 315 h 330"/>
                        <a:gd name="T14" fmla="*/ 157 w 219"/>
                        <a:gd name="T15" fmla="*/ 318 h 330"/>
                        <a:gd name="T16" fmla="*/ 190 w 219"/>
                        <a:gd name="T17" fmla="*/ 322 h 330"/>
                        <a:gd name="T18" fmla="*/ 213 w 219"/>
                        <a:gd name="T19" fmla="*/ 329 h 330"/>
                        <a:gd name="T20" fmla="*/ 215 w 219"/>
                        <a:gd name="T21" fmla="*/ 318 h 330"/>
                        <a:gd name="T22" fmla="*/ 217 w 219"/>
                        <a:gd name="T23" fmla="*/ 312 h 330"/>
                        <a:gd name="T24" fmla="*/ 195 w 219"/>
                        <a:gd name="T25" fmla="*/ 280 h 330"/>
                        <a:gd name="T26" fmla="*/ 177 w 219"/>
                        <a:gd name="T27" fmla="*/ 247 h 330"/>
                        <a:gd name="T28" fmla="*/ 170 w 219"/>
                        <a:gd name="T29" fmla="*/ 231 h 330"/>
                        <a:gd name="T30" fmla="*/ 168 w 219"/>
                        <a:gd name="T31" fmla="*/ 208 h 330"/>
                        <a:gd name="T32" fmla="*/ 177 w 219"/>
                        <a:gd name="T33" fmla="*/ 196 h 330"/>
                        <a:gd name="T34" fmla="*/ 191 w 219"/>
                        <a:gd name="T35" fmla="*/ 166 h 330"/>
                        <a:gd name="T36" fmla="*/ 198 w 219"/>
                        <a:gd name="T37" fmla="*/ 159 h 330"/>
                        <a:gd name="T38" fmla="*/ 173 w 219"/>
                        <a:gd name="T39" fmla="*/ 119 h 330"/>
                        <a:gd name="T40" fmla="*/ 167 w 219"/>
                        <a:gd name="T41" fmla="*/ 89 h 330"/>
                        <a:gd name="T42" fmla="*/ 189 w 219"/>
                        <a:gd name="T43" fmla="*/ 92 h 330"/>
                        <a:gd name="T44" fmla="*/ 197 w 219"/>
                        <a:gd name="T45" fmla="*/ 86 h 330"/>
                        <a:gd name="T46" fmla="*/ 186 w 219"/>
                        <a:gd name="T47" fmla="*/ 48 h 330"/>
                        <a:gd name="T48" fmla="*/ 180 w 219"/>
                        <a:gd name="T49" fmla="*/ 18 h 330"/>
                        <a:gd name="T50" fmla="*/ 162 w 219"/>
                        <a:gd name="T51" fmla="*/ 1 h 330"/>
                        <a:gd name="T52" fmla="*/ 169 w 219"/>
                        <a:gd name="T53" fmla="*/ 23 h 330"/>
                        <a:gd name="T54" fmla="*/ 162 w 219"/>
                        <a:gd name="T55" fmla="*/ 54 h 330"/>
                        <a:gd name="T56" fmla="*/ 146 w 219"/>
                        <a:gd name="T57" fmla="*/ 66 h 330"/>
                        <a:gd name="T58" fmla="*/ 142 w 219"/>
                        <a:gd name="T59" fmla="*/ 83 h 330"/>
                        <a:gd name="T60" fmla="*/ 130 w 219"/>
                        <a:gd name="T61" fmla="*/ 106 h 330"/>
                        <a:gd name="T62" fmla="*/ 122 w 219"/>
                        <a:gd name="T63" fmla="*/ 123 h 330"/>
                        <a:gd name="T64" fmla="*/ 105 w 219"/>
                        <a:gd name="T65" fmla="*/ 145 h 330"/>
                        <a:gd name="T66" fmla="*/ 93 w 219"/>
                        <a:gd name="T67" fmla="*/ 173 h 330"/>
                        <a:gd name="T68" fmla="*/ 66 w 219"/>
                        <a:gd name="T69" fmla="*/ 190 h 330"/>
                        <a:gd name="T70" fmla="*/ 49 w 219"/>
                        <a:gd name="T71" fmla="*/ 185 h 330"/>
                        <a:gd name="T72" fmla="*/ 35 w 219"/>
                        <a:gd name="T73" fmla="*/ 186 h 330"/>
                        <a:gd name="T74" fmla="*/ 12 w 219"/>
                        <a:gd name="T75" fmla="*/ 209 h 330"/>
                        <a:gd name="T76" fmla="*/ 0 w 219"/>
                        <a:gd name="T77" fmla="*/ 245 h 330"/>
                        <a:gd name="T78" fmla="*/ 7 w 219"/>
                        <a:gd name="T79" fmla="*/ 25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9" h="330">
                          <a:moveTo>
                            <a:pt x="18" y="265"/>
                          </a:moveTo>
                          <a:cubicBezTo>
                            <a:pt x="22" y="265"/>
                            <a:pt x="25" y="259"/>
                            <a:pt x="28" y="263"/>
                          </a:cubicBezTo>
                          <a:cubicBezTo>
                            <a:pt x="32" y="268"/>
                            <a:pt x="23" y="268"/>
                            <a:pt x="25" y="273"/>
                          </a:cubicBezTo>
                          <a:cubicBezTo>
                            <a:pt x="26" y="274"/>
                            <a:pt x="28" y="276"/>
                            <a:pt x="29" y="277"/>
                          </a:cubicBezTo>
                          <a:cubicBezTo>
                            <a:pt x="31" y="279"/>
                            <a:pt x="33" y="281"/>
                            <a:pt x="34" y="283"/>
                          </a:cubicBezTo>
                          <a:cubicBezTo>
                            <a:pt x="38" y="289"/>
                            <a:pt x="36" y="294"/>
                            <a:pt x="35" y="300"/>
                          </a:cubicBezTo>
                          <a:cubicBezTo>
                            <a:pt x="35" y="302"/>
                            <a:pt x="34" y="305"/>
                            <a:pt x="34" y="307"/>
                          </a:cubicBezTo>
                          <a:cubicBezTo>
                            <a:pt x="34" y="310"/>
                            <a:pt x="34" y="312"/>
                            <a:pt x="36" y="313"/>
                          </a:cubicBezTo>
                          <a:cubicBezTo>
                            <a:pt x="40" y="317"/>
                            <a:pt x="46" y="317"/>
                            <a:pt x="51" y="317"/>
                          </a:cubicBezTo>
                          <a:cubicBezTo>
                            <a:pt x="57" y="317"/>
                            <a:pt x="63" y="317"/>
                            <a:pt x="69" y="317"/>
                          </a:cubicBezTo>
                          <a:cubicBezTo>
                            <a:pt x="72" y="317"/>
                            <a:pt x="74" y="317"/>
                            <a:pt x="77" y="316"/>
                          </a:cubicBezTo>
                          <a:cubicBezTo>
                            <a:pt x="79" y="316"/>
                            <a:pt x="81" y="314"/>
                            <a:pt x="84" y="314"/>
                          </a:cubicBezTo>
                          <a:cubicBezTo>
                            <a:pt x="95" y="312"/>
                            <a:pt x="107" y="314"/>
                            <a:pt x="119" y="314"/>
                          </a:cubicBezTo>
                          <a:cubicBezTo>
                            <a:pt x="122" y="314"/>
                            <a:pt x="126" y="313"/>
                            <a:pt x="129" y="315"/>
                          </a:cubicBezTo>
                          <a:cubicBezTo>
                            <a:pt x="134" y="316"/>
                            <a:pt x="138" y="318"/>
                            <a:pt x="144" y="318"/>
                          </a:cubicBezTo>
                          <a:cubicBezTo>
                            <a:pt x="148" y="318"/>
                            <a:pt x="153" y="318"/>
                            <a:pt x="157" y="318"/>
                          </a:cubicBezTo>
                          <a:cubicBezTo>
                            <a:pt x="163" y="318"/>
                            <a:pt x="170" y="317"/>
                            <a:pt x="175" y="319"/>
                          </a:cubicBezTo>
                          <a:cubicBezTo>
                            <a:pt x="180" y="322"/>
                            <a:pt x="184" y="322"/>
                            <a:pt x="190" y="322"/>
                          </a:cubicBezTo>
                          <a:cubicBezTo>
                            <a:pt x="196" y="323"/>
                            <a:pt x="201" y="323"/>
                            <a:pt x="207" y="326"/>
                          </a:cubicBezTo>
                          <a:cubicBezTo>
                            <a:pt x="208" y="327"/>
                            <a:pt x="212" y="330"/>
                            <a:pt x="213" y="329"/>
                          </a:cubicBezTo>
                          <a:cubicBezTo>
                            <a:pt x="215" y="328"/>
                            <a:pt x="214" y="325"/>
                            <a:pt x="214" y="323"/>
                          </a:cubicBezTo>
                          <a:cubicBezTo>
                            <a:pt x="214" y="321"/>
                            <a:pt x="214" y="320"/>
                            <a:pt x="215" y="318"/>
                          </a:cubicBezTo>
                          <a:cubicBezTo>
                            <a:pt x="216" y="315"/>
                            <a:pt x="219" y="315"/>
                            <a:pt x="217" y="312"/>
                          </a:cubicBezTo>
                          <a:cubicBezTo>
                            <a:pt x="217" y="311"/>
                            <a:pt x="217" y="312"/>
                            <a:pt x="217" y="312"/>
                          </a:cubicBezTo>
                          <a:cubicBezTo>
                            <a:pt x="214" y="306"/>
                            <a:pt x="216" y="300"/>
                            <a:pt x="211" y="295"/>
                          </a:cubicBezTo>
                          <a:cubicBezTo>
                            <a:pt x="206" y="290"/>
                            <a:pt x="200" y="286"/>
                            <a:pt x="195" y="280"/>
                          </a:cubicBezTo>
                          <a:cubicBezTo>
                            <a:pt x="191" y="275"/>
                            <a:pt x="188" y="271"/>
                            <a:pt x="187" y="264"/>
                          </a:cubicBezTo>
                          <a:cubicBezTo>
                            <a:pt x="186" y="257"/>
                            <a:pt x="179" y="254"/>
                            <a:pt x="177" y="247"/>
                          </a:cubicBezTo>
                          <a:cubicBezTo>
                            <a:pt x="176" y="244"/>
                            <a:pt x="176" y="240"/>
                            <a:pt x="174" y="237"/>
                          </a:cubicBezTo>
                          <a:cubicBezTo>
                            <a:pt x="173" y="234"/>
                            <a:pt x="171" y="233"/>
                            <a:pt x="170" y="231"/>
                          </a:cubicBezTo>
                          <a:cubicBezTo>
                            <a:pt x="168" y="225"/>
                            <a:pt x="171" y="220"/>
                            <a:pt x="171" y="214"/>
                          </a:cubicBezTo>
                          <a:cubicBezTo>
                            <a:pt x="171" y="211"/>
                            <a:pt x="169" y="210"/>
                            <a:pt x="168" y="208"/>
                          </a:cubicBezTo>
                          <a:cubicBezTo>
                            <a:pt x="167" y="205"/>
                            <a:pt x="169" y="202"/>
                            <a:pt x="171" y="200"/>
                          </a:cubicBezTo>
                          <a:cubicBezTo>
                            <a:pt x="173" y="198"/>
                            <a:pt x="175" y="198"/>
                            <a:pt x="177" y="196"/>
                          </a:cubicBezTo>
                          <a:cubicBezTo>
                            <a:pt x="179" y="193"/>
                            <a:pt x="180" y="188"/>
                            <a:pt x="182" y="185"/>
                          </a:cubicBezTo>
                          <a:cubicBezTo>
                            <a:pt x="184" y="178"/>
                            <a:pt x="186" y="171"/>
                            <a:pt x="191" y="166"/>
                          </a:cubicBezTo>
                          <a:cubicBezTo>
                            <a:pt x="192" y="164"/>
                            <a:pt x="193" y="163"/>
                            <a:pt x="195" y="162"/>
                          </a:cubicBezTo>
                          <a:cubicBezTo>
                            <a:pt x="195" y="161"/>
                            <a:pt x="198" y="160"/>
                            <a:pt x="198" y="159"/>
                          </a:cubicBezTo>
                          <a:cubicBezTo>
                            <a:pt x="199" y="158"/>
                            <a:pt x="198" y="156"/>
                            <a:pt x="197" y="154"/>
                          </a:cubicBezTo>
                          <a:cubicBezTo>
                            <a:pt x="193" y="141"/>
                            <a:pt x="182" y="129"/>
                            <a:pt x="173" y="119"/>
                          </a:cubicBezTo>
                          <a:cubicBezTo>
                            <a:pt x="167" y="114"/>
                            <a:pt x="161" y="110"/>
                            <a:pt x="157" y="103"/>
                          </a:cubicBezTo>
                          <a:cubicBezTo>
                            <a:pt x="154" y="96"/>
                            <a:pt x="161" y="89"/>
                            <a:pt x="167" y="89"/>
                          </a:cubicBezTo>
                          <a:cubicBezTo>
                            <a:pt x="171" y="89"/>
                            <a:pt x="175" y="91"/>
                            <a:pt x="178" y="92"/>
                          </a:cubicBezTo>
                          <a:cubicBezTo>
                            <a:pt x="182" y="93"/>
                            <a:pt x="186" y="92"/>
                            <a:pt x="189" y="92"/>
                          </a:cubicBezTo>
                          <a:cubicBezTo>
                            <a:pt x="191" y="92"/>
                            <a:pt x="197" y="91"/>
                            <a:pt x="199" y="90"/>
                          </a:cubicBezTo>
                          <a:cubicBezTo>
                            <a:pt x="200" y="89"/>
                            <a:pt x="198" y="87"/>
                            <a:pt x="197" y="86"/>
                          </a:cubicBezTo>
                          <a:cubicBezTo>
                            <a:pt x="193" y="80"/>
                            <a:pt x="189" y="75"/>
                            <a:pt x="187" y="68"/>
                          </a:cubicBezTo>
                          <a:cubicBezTo>
                            <a:pt x="185" y="61"/>
                            <a:pt x="184" y="55"/>
                            <a:pt x="186" y="48"/>
                          </a:cubicBezTo>
                          <a:cubicBezTo>
                            <a:pt x="188" y="41"/>
                            <a:pt x="188" y="38"/>
                            <a:pt x="185" y="32"/>
                          </a:cubicBezTo>
                          <a:cubicBezTo>
                            <a:pt x="183" y="27"/>
                            <a:pt x="180" y="23"/>
                            <a:pt x="180" y="18"/>
                          </a:cubicBezTo>
                          <a:cubicBezTo>
                            <a:pt x="178" y="11"/>
                            <a:pt x="176" y="5"/>
                            <a:pt x="169" y="2"/>
                          </a:cubicBezTo>
                          <a:cubicBezTo>
                            <a:pt x="167" y="2"/>
                            <a:pt x="164" y="0"/>
                            <a:pt x="162" y="1"/>
                          </a:cubicBezTo>
                          <a:cubicBezTo>
                            <a:pt x="159" y="2"/>
                            <a:pt x="161" y="4"/>
                            <a:pt x="161" y="7"/>
                          </a:cubicBezTo>
                          <a:cubicBezTo>
                            <a:pt x="162" y="14"/>
                            <a:pt x="162" y="20"/>
                            <a:pt x="169" y="23"/>
                          </a:cubicBezTo>
                          <a:cubicBezTo>
                            <a:pt x="175" y="26"/>
                            <a:pt x="175" y="34"/>
                            <a:pt x="174" y="40"/>
                          </a:cubicBezTo>
                          <a:cubicBezTo>
                            <a:pt x="174" y="47"/>
                            <a:pt x="168" y="53"/>
                            <a:pt x="162" y="54"/>
                          </a:cubicBezTo>
                          <a:cubicBezTo>
                            <a:pt x="159" y="55"/>
                            <a:pt x="156" y="55"/>
                            <a:pt x="153" y="57"/>
                          </a:cubicBezTo>
                          <a:cubicBezTo>
                            <a:pt x="150" y="59"/>
                            <a:pt x="148" y="63"/>
                            <a:pt x="146" y="66"/>
                          </a:cubicBezTo>
                          <a:cubicBezTo>
                            <a:pt x="145" y="69"/>
                            <a:pt x="143" y="71"/>
                            <a:pt x="143" y="74"/>
                          </a:cubicBezTo>
                          <a:cubicBezTo>
                            <a:pt x="142" y="77"/>
                            <a:pt x="143" y="80"/>
                            <a:pt x="142" y="83"/>
                          </a:cubicBezTo>
                          <a:cubicBezTo>
                            <a:pt x="140" y="87"/>
                            <a:pt x="135" y="88"/>
                            <a:pt x="135" y="93"/>
                          </a:cubicBezTo>
                          <a:cubicBezTo>
                            <a:pt x="134" y="99"/>
                            <a:pt x="136" y="102"/>
                            <a:pt x="130" y="106"/>
                          </a:cubicBezTo>
                          <a:cubicBezTo>
                            <a:pt x="127" y="108"/>
                            <a:pt x="125" y="110"/>
                            <a:pt x="124" y="113"/>
                          </a:cubicBezTo>
                          <a:cubicBezTo>
                            <a:pt x="122" y="116"/>
                            <a:pt x="122" y="120"/>
                            <a:pt x="122" y="123"/>
                          </a:cubicBezTo>
                          <a:cubicBezTo>
                            <a:pt x="121" y="131"/>
                            <a:pt x="112" y="133"/>
                            <a:pt x="107" y="138"/>
                          </a:cubicBezTo>
                          <a:cubicBezTo>
                            <a:pt x="104" y="140"/>
                            <a:pt x="104" y="142"/>
                            <a:pt x="105" y="145"/>
                          </a:cubicBezTo>
                          <a:cubicBezTo>
                            <a:pt x="105" y="148"/>
                            <a:pt x="104" y="151"/>
                            <a:pt x="102" y="154"/>
                          </a:cubicBezTo>
                          <a:cubicBezTo>
                            <a:pt x="99" y="160"/>
                            <a:pt x="93" y="166"/>
                            <a:pt x="93" y="173"/>
                          </a:cubicBezTo>
                          <a:cubicBezTo>
                            <a:pt x="93" y="180"/>
                            <a:pt x="89" y="185"/>
                            <a:pt x="83" y="190"/>
                          </a:cubicBezTo>
                          <a:cubicBezTo>
                            <a:pt x="78" y="194"/>
                            <a:pt x="71" y="196"/>
                            <a:pt x="66" y="190"/>
                          </a:cubicBezTo>
                          <a:cubicBezTo>
                            <a:pt x="63" y="187"/>
                            <a:pt x="59" y="179"/>
                            <a:pt x="55" y="182"/>
                          </a:cubicBezTo>
                          <a:cubicBezTo>
                            <a:pt x="52" y="183"/>
                            <a:pt x="52" y="186"/>
                            <a:pt x="49" y="185"/>
                          </a:cubicBezTo>
                          <a:cubicBezTo>
                            <a:pt x="46" y="184"/>
                            <a:pt x="44" y="181"/>
                            <a:pt x="41" y="181"/>
                          </a:cubicBezTo>
                          <a:cubicBezTo>
                            <a:pt x="39" y="181"/>
                            <a:pt x="37" y="184"/>
                            <a:pt x="35" y="186"/>
                          </a:cubicBezTo>
                          <a:cubicBezTo>
                            <a:pt x="33" y="188"/>
                            <a:pt x="30" y="191"/>
                            <a:pt x="28" y="194"/>
                          </a:cubicBezTo>
                          <a:cubicBezTo>
                            <a:pt x="23" y="199"/>
                            <a:pt x="18" y="204"/>
                            <a:pt x="12" y="209"/>
                          </a:cubicBezTo>
                          <a:cubicBezTo>
                            <a:pt x="7" y="214"/>
                            <a:pt x="5" y="218"/>
                            <a:pt x="5" y="226"/>
                          </a:cubicBezTo>
                          <a:cubicBezTo>
                            <a:pt x="5" y="233"/>
                            <a:pt x="3" y="239"/>
                            <a:pt x="0" y="245"/>
                          </a:cubicBezTo>
                          <a:cubicBezTo>
                            <a:pt x="2" y="246"/>
                            <a:pt x="4" y="245"/>
                            <a:pt x="5" y="248"/>
                          </a:cubicBezTo>
                          <a:cubicBezTo>
                            <a:pt x="6" y="250"/>
                            <a:pt x="6" y="253"/>
                            <a:pt x="7" y="255"/>
                          </a:cubicBezTo>
                          <a:cubicBezTo>
                            <a:pt x="8" y="260"/>
                            <a:pt x="13" y="266"/>
                            <a:pt x="18" y="265"/>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72" name="Freeform 528">
                      <a:extLst>
                        <a:ext uri="{FF2B5EF4-FFF2-40B4-BE49-F238E27FC236}">
                          <a16:creationId xmlns:a16="http://schemas.microsoft.com/office/drawing/2014/main" id="{281CC367-4380-47A4-B164-348BD3737F44}"/>
                        </a:ext>
                      </a:extLst>
                    </p:cNvPr>
                    <p:cNvSpPr>
                      <a:spLocks/>
                    </p:cNvSpPr>
                    <p:nvPr/>
                  </p:nvSpPr>
                  <p:spPr bwMode="auto">
                    <a:xfrm>
                      <a:off x="5454497" y="3237600"/>
                      <a:ext cx="646114" cy="612782"/>
                    </a:xfrm>
                    <a:custGeom>
                      <a:avLst/>
                      <a:gdLst>
                        <a:gd name="T0" fmla="*/ 3 w 599"/>
                        <a:gd name="T1" fmla="*/ 319 h 574"/>
                        <a:gd name="T2" fmla="*/ 140 w 599"/>
                        <a:gd name="T3" fmla="*/ 410 h 574"/>
                        <a:gd name="T4" fmla="*/ 286 w 599"/>
                        <a:gd name="T5" fmla="*/ 508 h 574"/>
                        <a:gd name="T6" fmla="*/ 289 w 599"/>
                        <a:gd name="T7" fmla="*/ 520 h 574"/>
                        <a:gd name="T8" fmla="*/ 303 w 599"/>
                        <a:gd name="T9" fmla="*/ 527 h 574"/>
                        <a:gd name="T10" fmla="*/ 322 w 599"/>
                        <a:gd name="T11" fmla="*/ 535 h 574"/>
                        <a:gd name="T12" fmla="*/ 350 w 599"/>
                        <a:gd name="T13" fmla="*/ 556 h 574"/>
                        <a:gd name="T14" fmla="*/ 366 w 599"/>
                        <a:gd name="T15" fmla="*/ 571 h 574"/>
                        <a:gd name="T16" fmla="*/ 429 w 599"/>
                        <a:gd name="T17" fmla="*/ 551 h 574"/>
                        <a:gd name="T18" fmla="*/ 505 w 599"/>
                        <a:gd name="T19" fmla="*/ 492 h 574"/>
                        <a:gd name="T20" fmla="*/ 599 w 599"/>
                        <a:gd name="T21" fmla="*/ 434 h 574"/>
                        <a:gd name="T22" fmla="*/ 569 w 599"/>
                        <a:gd name="T23" fmla="*/ 407 h 574"/>
                        <a:gd name="T24" fmla="*/ 544 w 599"/>
                        <a:gd name="T25" fmla="*/ 387 h 574"/>
                        <a:gd name="T26" fmla="*/ 526 w 599"/>
                        <a:gd name="T27" fmla="*/ 354 h 574"/>
                        <a:gd name="T28" fmla="*/ 535 w 599"/>
                        <a:gd name="T29" fmla="*/ 332 h 574"/>
                        <a:gd name="T30" fmla="*/ 540 w 599"/>
                        <a:gd name="T31" fmla="*/ 303 h 574"/>
                        <a:gd name="T32" fmla="*/ 537 w 599"/>
                        <a:gd name="T33" fmla="*/ 262 h 574"/>
                        <a:gd name="T34" fmla="*/ 527 w 599"/>
                        <a:gd name="T35" fmla="*/ 237 h 574"/>
                        <a:gd name="T36" fmla="*/ 530 w 599"/>
                        <a:gd name="T37" fmla="*/ 224 h 574"/>
                        <a:gd name="T38" fmla="*/ 519 w 599"/>
                        <a:gd name="T39" fmla="*/ 185 h 574"/>
                        <a:gd name="T40" fmla="*/ 500 w 599"/>
                        <a:gd name="T41" fmla="*/ 157 h 574"/>
                        <a:gd name="T42" fmla="*/ 492 w 599"/>
                        <a:gd name="T43" fmla="*/ 140 h 574"/>
                        <a:gd name="T44" fmla="*/ 473 w 599"/>
                        <a:gd name="T45" fmla="*/ 116 h 574"/>
                        <a:gd name="T46" fmla="*/ 482 w 599"/>
                        <a:gd name="T47" fmla="*/ 88 h 574"/>
                        <a:gd name="T48" fmla="*/ 493 w 599"/>
                        <a:gd name="T49" fmla="*/ 29 h 574"/>
                        <a:gd name="T50" fmla="*/ 491 w 599"/>
                        <a:gd name="T51" fmla="*/ 20 h 574"/>
                        <a:gd name="T52" fmla="*/ 481 w 599"/>
                        <a:gd name="T53" fmla="*/ 8 h 574"/>
                        <a:gd name="T54" fmla="*/ 452 w 599"/>
                        <a:gd name="T55" fmla="*/ 7 h 574"/>
                        <a:gd name="T56" fmla="*/ 432 w 599"/>
                        <a:gd name="T57" fmla="*/ 9 h 574"/>
                        <a:gd name="T58" fmla="*/ 417 w 599"/>
                        <a:gd name="T59" fmla="*/ 14 h 574"/>
                        <a:gd name="T60" fmla="*/ 397 w 599"/>
                        <a:gd name="T61" fmla="*/ 12 h 574"/>
                        <a:gd name="T62" fmla="*/ 369 w 599"/>
                        <a:gd name="T63" fmla="*/ 8 h 574"/>
                        <a:gd name="T64" fmla="*/ 335 w 599"/>
                        <a:gd name="T65" fmla="*/ 13 h 574"/>
                        <a:gd name="T66" fmla="*/ 303 w 599"/>
                        <a:gd name="T67" fmla="*/ 19 h 574"/>
                        <a:gd name="T68" fmla="*/ 267 w 599"/>
                        <a:gd name="T69" fmla="*/ 30 h 574"/>
                        <a:gd name="T70" fmla="*/ 253 w 599"/>
                        <a:gd name="T71" fmla="*/ 42 h 574"/>
                        <a:gd name="T72" fmla="*/ 236 w 599"/>
                        <a:gd name="T73" fmla="*/ 43 h 574"/>
                        <a:gd name="T74" fmla="*/ 206 w 599"/>
                        <a:gd name="T75" fmla="*/ 62 h 574"/>
                        <a:gd name="T76" fmla="*/ 193 w 599"/>
                        <a:gd name="T77" fmla="*/ 67 h 574"/>
                        <a:gd name="T78" fmla="*/ 202 w 599"/>
                        <a:gd name="T79" fmla="*/ 81 h 574"/>
                        <a:gd name="T80" fmla="*/ 204 w 599"/>
                        <a:gd name="T81" fmla="*/ 110 h 574"/>
                        <a:gd name="T82" fmla="*/ 214 w 599"/>
                        <a:gd name="T83" fmla="*/ 142 h 574"/>
                        <a:gd name="T84" fmla="*/ 218 w 599"/>
                        <a:gd name="T85" fmla="*/ 161 h 574"/>
                        <a:gd name="T86" fmla="*/ 196 w 599"/>
                        <a:gd name="T87" fmla="*/ 167 h 574"/>
                        <a:gd name="T88" fmla="*/ 172 w 599"/>
                        <a:gd name="T89" fmla="*/ 168 h 574"/>
                        <a:gd name="T90" fmla="*/ 152 w 599"/>
                        <a:gd name="T91" fmla="*/ 181 h 574"/>
                        <a:gd name="T92" fmla="*/ 144 w 599"/>
                        <a:gd name="T93" fmla="*/ 187 h 574"/>
                        <a:gd name="T94" fmla="*/ 145 w 599"/>
                        <a:gd name="T95" fmla="*/ 194 h 574"/>
                        <a:gd name="T96" fmla="*/ 141 w 599"/>
                        <a:gd name="T97" fmla="*/ 207 h 574"/>
                        <a:gd name="T98" fmla="*/ 88 w 599"/>
                        <a:gd name="T99" fmla="*/ 240 h 574"/>
                        <a:gd name="T100" fmla="*/ 67 w 599"/>
                        <a:gd name="T101" fmla="*/ 241 h 574"/>
                        <a:gd name="T102" fmla="*/ 46 w 599"/>
                        <a:gd name="T103" fmla="*/ 250 h 574"/>
                        <a:gd name="T104" fmla="*/ 13 w 599"/>
                        <a:gd name="T105" fmla="*/ 266 h 574"/>
                        <a:gd name="T106" fmla="*/ 2 w 599"/>
                        <a:gd name="T107" fmla="*/ 284 h 574"/>
                        <a:gd name="T108" fmla="*/ 2 w 599"/>
                        <a:gd name="T109" fmla="*/ 31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9" h="574">
                          <a:moveTo>
                            <a:pt x="2" y="318"/>
                          </a:moveTo>
                          <a:cubicBezTo>
                            <a:pt x="2" y="319"/>
                            <a:pt x="3" y="319"/>
                            <a:pt x="3" y="319"/>
                          </a:cubicBezTo>
                          <a:cubicBezTo>
                            <a:pt x="5" y="321"/>
                            <a:pt x="8" y="322"/>
                            <a:pt x="10" y="324"/>
                          </a:cubicBezTo>
                          <a:cubicBezTo>
                            <a:pt x="53" y="352"/>
                            <a:pt x="96" y="381"/>
                            <a:pt x="140" y="410"/>
                          </a:cubicBezTo>
                          <a:cubicBezTo>
                            <a:pt x="185" y="440"/>
                            <a:pt x="230" y="470"/>
                            <a:pt x="275" y="500"/>
                          </a:cubicBezTo>
                          <a:cubicBezTo>
                            <a:pt x="278" y="503"/>
                            <a:pt x="283" y="505"/>
                            <a:pt x="286" y="508"/>
                          </a:cubicBezTo>
                          <a:cubicBezTo>
                            <a:pt x="287" y="509"/>
                            <a:pt x="288" y="511"/>
                            <a:pt x="289" y="512"/>
                          </a:cubicBezTo>
                          <a:cubicBezTo>
                            <a:pt x="290" y="515"/>
                            <a:pt x="289" y="517"/>
                            <a:pt x="289" y="520"/>
                          </a:cubicBezTo>
                          <a:cubicBezTo>
                            <a:pt x="290" y="523"/>
                            <a:pt x="292" y="523"/>
                            <a:pt x="296" y="524"/>
                          </a:cubicBezTo>
                          <a:cubicBezTo>
                            <a:pt x="299" y="524"/>
                            <a:pt x="301" y="525"/>
                            <a:pt x="303" y="527"/>
                          </a:cubicBezTo>
                          <a:cubicBezTo>
                            <a:pt x="304" y="529"/>
                            <a:pt x="304" y="531"/>
                            <a:pt x="306" y="533"/>
                          </a:cubicBezTo>
                          <a:cubicBezTo>
                            <a:pt x="309" y="536"/>
                            <a:pt x="317" y="534"/>
                            <a:pt x="322" y="535"/>
                          </a:cubicBezTo>
                          <a:cubicBezTo>
                            <a:pt x="327" y="536"/>
                            <a:pt x="333" y="540"/>
                            <a:pt x="339" y="543"/>
                          </a:cubicBezTo>
                          <a:cubicBezTo>
                            <a:pt x="344" y="546"/>
                            <a:pt x="349" y="550"/>
                            <a:pt x="350" y="556"/>
                          </a:cubicBezTo>
                          <a:cubicBezTo>
                            <a:pt x="350" y="560"/>
                            <a:pt x="348" y="565"/>
                            <a:pt x="349" y="569"/>
                          </a:cubicBezTo>
                          <a:cubicBezTo>
                            <a:pt x="351" y="574"/>
                            <a:pt x="362" y="571"/>
                            <a:pt x="366" y="571"/>
                          </a:cubicBezTo>
                          <a:cubicBezTo>
                            <a:pt x="376" y="569"/>
                            <a:pt x="387" y="567"/>
                            <a:pt x="397" y="564"/>
                          </a:cubicBezTo>
                          <a:cubicBezTo>
                            <a:pt x="408" y="561"/>
                            <a:pt x="421" y="559"/>
                            <a:pt x="429" y="551"/>
                          </a:cubicBezTo>
                          <a:cubicBezTo>
                            <a:pt x="444" y="537"/>
                            <a:pt x="459" y="522"/>
                            <a:pt x="476" y="511"/>
                          </a:cubicBezTo>
                          <a:cubicBezTo>
                            <a:pt x="485" y="505"/>
                            <a:pt x="495" y="499"/>
                            <a:pt x="505" y="492"/>
                          </a:cubicBezTo>
                          <a:cubicBezTo>
                            <a:pt x="533" y="475"/>
                            <a:pt x="561" y="458"/>
                            <a:pt x="588" y="441"/>
                          </a:cubicBezTo>
                          <a:cubicBezTo>
                            <a:pt x="592" y="439"/>
                            <a:pt x="595" y="437"/>
                            <a:pt x="599" y="434"/>
                          </a:cubicBezTo>
                          <a:cubicBezTo>
                            <a:pt x="592" y="428"/>
                            <a:pt x="592" y="417"/>
                            <a:pt x="584" y="412"/>
                          </a:cubicBezTo>
                          <a:cubicBezTo>
                            <a:pt x="579" y="409"/>
                            <a:pt x="574" y="407"/>
                            <a:pt x="569" y="407"/>
                          </a:cubicBezTo>
                          <a:cubicBezTo>
                            <a:pt x="564" y="406"/>
                            <a:pt x="561" y="410"/>
                            <a:pt x="556" y="409"/>
                          </a:cubicBezTo>
                          <a:cubicBezTo>
                            <a:pt x="547" y="406"/>
                            <a:pt x="545" y="395"/>
                            <a:pt x="544" y="387"/>
                          </a:cubicBezTo>
                          <a:cubicBezTo>
                            <a:pt x="542" y="377"/>
                            <a:pt x="537" y="372"/>
                            <a:pt x="531" y="364"/>
                          </a:cubicBezTo>
                          <a:cubicBezTo>
                            <a:pt x="529" y="361"/>
                            <a:pt x="526" y="358"/>
                            <a:pt x="526" y="354"/>
                          </a:cubicBezTo>
                          <a:cubicBezTo>
                            <a:pt x="527" y="349"/>
                            <a:pt x="532" y="347"/>
                            <a:pt x="535" y="344"/>
                          </a:cubicBezTo>
                          <a:cubicBezTo>
                            <a:pt x="538" y="341"/>
                            <a:pt x="536" y="336"/>
                            <a:pt x="535" y="332"/>
                          </a:cubicBezTo>
                          <a:cubicBezTo>
                            <a:pt x="534" y="326"/>
                            <a:pt x="534" y="320"/>
                            <a:pt x="535" y="314"/>
                          </a:cubicBezTo>
                          <a:cubicBezTo>
                            <a:pt x="536" y="310"/>
                            <a:pt x="539" y="307"/>
                            <a:pt x="540" y="303"/>
                          </a:cubicBezTo>
                          <a:cubicBezTo>
                            <a:pt x="540" y="298"/>
                            <a:pt x="538" y="295"/>
                            <a:pt x="537" y="290"/>
                          </a:cubicBezTo>
                          <a:cubicBezTo>
                            <a:pt x="535" y="281"/>
                            <a:pt x="539" y="272"/>
                            <a:pt x="537" y="262"/>
                          </a:cubicBezTo>
                          <a:cubicBezTo>
                            <a:pt x="536" y="258"/>
                            <a:pt x="536" y="253"/>
                            <a:pt x="534" y="249"/>
                          </a:cubicBezTo>
                          <a:cubicBezTo>
                            <a:pt x="531" y="245"/>
                            <a:pt x="529" y="242"/>
                            <a:pt x="527" y="237"/>
                          </a:cubicBezTo>
                          <a:cubicBezTo>
                            <a:pt x="525" y="234"/>
                            <a:pt x="522" y="231"/>
                            <a:pt x="524" y="227"/>
                          </a:cubicBezTo>
                          <a:cubicBezTo>
                            <a:pt x="525" y="226"/>
                            <a:pt x="529" y="225"/>
                            <a:pt x="530" y="224"/>
                          </a:cubicBezTo>
                          <a:cubicBezTo>
                            <a:pt x="530" y="224"/>
                            <a:pt x="529" y="222"/>
                            <a:pt x="529" y="221"/>
                          </a:cubicBezTo>
                          <a:cubicBezTo>
                            <a:pt x="526" y="209"/>
                            <a:pt x="523" y="197"/>
                            <a:pt x="519" y="185"/>
                          </a:cubicBezTo>
                          <a:cubicBezTo>
                            <a:pt x="518" y="180"/>
                            <a:pt x="517" y="175"/>
                            <a:pt x="515" y="171"/>
                          </a:cubicBezTo>
                          <a:cubicBezTo>
                            <a:pt x="512" y="165"/>
                            <a:pt x="504" y="161"/>
                            <a:pt x="500" y="157"/>
                          </a:cubicBezTo>
                          <a:cubicBezTo>
                            <a:pt x="496" y="154"/>
                            <a:pt x="493" y="152"/>
                            <a:pt x="493" y="148"/>
                          </a:cubicBezTo>
                          <a:cubicBezTo>
                            <a:pt x="492" y="145"/>
                            <a:pt x="493" y="143"/>
                            <a:pt x="492" y="140"/>
                          </a:cubicBezTo>
                          <a:cubicBezTo>
                            <a:pt x="491" y="138"/>
                            <a:pt x="489" y="137"/>
                            <a:pt x="488" y="135"/>
                          </a:cubicBezTo>
                          <a:cubicBezTo>
                            <a:pt x="483" y="129"/>
                            <a:pt x="476" y="123"/>
                            <a:pt x="473" y="116"/>
                          </a:cubicBezTo>
                          <a:cubicBezTo>
                            <a:pt x="471" y="111"/>
                            <a:pt x="470" y="105"/>
                            <a:pt x="472" y="101"/>
                          </a:cubicBezTo>
                          <a:cubicBezTo>
                            <a:pt x="473" y="95"/>
                            <a:pt x="478" y="92"/>
                            <a:pt x="482" y="88"/>
                          </a:cubicBezTo>
                          <a:cubicBezTo>
                            <a:pt x="491" y="79"/>
                            <a:pt x="498" y="70"/>
                            <a:pt x="496" y="57"/>
                          </a:cubicBezTo>
                          <a:cubicBezTo>
                            <a:pt x="495" y="47"/>
                            <a:pt x="489" y="39"/>
                            <a:pt x="493" y="29"/>
                          </a:cubicBezTo>
                          <a:cubicBezTo>
                            <a:pt x="493" y="27"/>
                            <a:pt x="494" y="27"/>
                            <a:pt x="493" y="24"/>
                          </a:cubicBezTo>
                          <a:cubicBezTo>
                            <a:pt x="493" y="23"/>
                            <a:pt x="491" y="22"/>
                            <a:pt x="491" y="20"/>
                          </a:cubicBezTo>
                          <a:cubicBezTo>
                            <a:pt x="490" y="16"/>
                            <a:pt x="497" y="10"/>
                            <a:pt x="500" y="7"/>
                          </a:cubicBezTo>
                          <a:cubicBezTo>
                            <a:pt x="494" y="7"/>
                            <a:pt x="487" y="10"/>
                            <a:pt x="481" y="8"/>
                          </a:cubicBezTo>
                          <a:cubicBezTo>
                            <a:pt x="476" y="6"/>
                            <a:pt x="471" y="0"/>
                            <a:pt x="464" y="2"/>
                          </a:cubicBezTo>
                          <a:cubicBezTo>
                            <a:pt x="459" y="3"/>
                            <a:pt x="458" y="10"/>
                            <a:pt x="452" y="7"/>
                          </a:cubicBezTo>
                          <a:cubicBezTo>
                            <a:pt x="448" y="6"/>
                            <a:pt x="442" y="1"/>
                            <a:pt x="438" y="4"/>
                          </a:cubicBezTo>
                          <a:cubicBezTo>
                            <a:pt x="435" y="6"/>
                            <a:pt x="435" y="7"/>
                            <a:pt x="432" y="9"/>
                          </a:cubicBezTo>
                          <a:cubicBezTo>
                            <a:pt x="429" y="10"/>
                            <a:pt x="427" y="10"/>
                            <a:pt x="424" y="11"/>
                          </a:cubicBezTo>
                          <a:cubicBezTo>
                            <a:pt x="422" y="12"/>
                            <a:pt x="419" y="12"/>
                            <a:pt x="417" y="14"/>
                          </a:cubicBezTo>
                          <a:cubicBezTo>
                            <a:pt x="414" y="15"/>
                            <a:pt x="413" y="17"/>
                            <a:pt x="410" y="17"/>
                          </a:cubicBezTo>
                          <a:cubicBezTo>
                            <a:pt x="404" y="16"/>
                            <a:pt x="401" y="14"/>
                            <a:pt x="397" y="12"/>
                          </a:cubicBezTo>
                          <a:cubicBezTo>
                            <a:pt x="393" y="9"/>
                            <a:pt x="388" y="9"/>
                            <a:pt x="383" y="8"/>
                          </a:cubicBezTo>
                          <a:cubicBezTo>
                            <a:pt x="379" y="8"/>
                            <a:pt x="374" y="7"/>
                            <a:pt x="369" y="8"/>
                          </a:cubicBezTo>
                          <a:cubicBezTo>
                            <a:pt x="363" y="9"/>
                            <a:pt x="358" y="11"/>
                            <a:pt x="352" y="11"/>
                          </a:cubicBezTo>
                          <a:cubicBezTo>
                            <a:pt x="346" y="12"/>
                            <a:pt x="340" y="11"/>
                            <a:pt x="335" y="13"/>
                          </a:cubicBezTo>
                          <a:cubicBezTo>
                            <a:pt x="329" y="16"/>
                            <a:pt x="326" y="18"/>
                            <a:pt x="319" y="18"/>
                          </a:cubicBezTo>
                          <a:cubicBezTo>
                            <a:pt x="314" y="19"/>
                            <a:pt x="309" y="18"/>
                            <a:pt x="303" y="19"/>
                          </a:cubicBezTo>
                          <a:cubicBezTo>
                            <a:pt x="296" y="20"/>
                            <a:pt x="288" y="23"/>
                            <a:pt x="281" y="25"/>
                          </a:cubicBezTo>
                          <a:cubicBezTo>
                            <a:pt x="276" y="26"/>
                            <a:pt x="272" y="28"/>
                            <a:pt x="267" y="30"/>
                          </a:cubicBezTo>
                          <a:cubicBezTo>
                            <a:pt x="265" y="31"/>
                            <a:pt x="262" y="32"/>
                            <a:pt x="260" y="33"/>
                          </a:cubicBezTo>
                          <a:cubicBezTo>
                            <a:pt x="257" y="36"/>
                            <a:pt x="255" y="39"/>
                            <a:pt x="253" y="42"/>
                          </a:cubicBezTo>
                          <a:cubicBezTo>
                            <a:pt x="250" y="44"/>
                            <a:pt x="249" y="44"/>
                            <a:pt x="246" y="43"/>
                          </a:cubicBezTo>
                          <a:cubicBezTo>
                            <a:pt x="242" y="42"/>
                            <a:pt x="240" y="41"/>
                            <a:pt x="236" y="43"/>
                          </a:cubicBezTo>
                          <a:cubicBezTo>
                            <a:pt x="230" y="45"/>
                            <a:pt x="222" y="48"/>
                            <a:pt x="218" y="54"/>
                          </a:cubicBezTo>
                          <a:cubicBezTo>
                            <a:pt x="215" y="58"/>
                            <a:pt x="212" y="60"/>
                            <a:pt x="206" y="62"/>
                          </a:cubicBezTo>
                          <a:cubicBezTo>
                            <a:pt x="204" y="63"/>
                            <a:pt x="202" y="63"/>
                            <a:pt x="199" y="64"/>
                          </a:cubicBezTo>
                          <a:cubicBezTo>
                            <a:pt x="197" y="65"/>
                            <a:pt x="195" y="66"/>
                            <a:pt x="193" y="67"/>
                          </a:cubicBezTo>
                          <a:cubicBezTo>
                            <a:pt x="196" y="70"/>
                            <a:pt x="201" y="74"/>
                            <a:pt x="202" y="77"/>
                          </a:cubicBezTo>
                          <a:cubicBezTo>
                            <a:pt x="203" y="79"/>
                            <a:pt x="202" y="80"/>
                            <a:pt x="202" y="81"/>
                          </a:cubicBezTo>
                          <a:cubicBezTo>
                            <a:pt x="201" y="84"/>
                            <a:pt x="202" y="84"/>
                            <a:pt x="204" y="86"/>
                          </a:cubicBezTo>
                          <a:cubicBezTo>
                            <a:pt x="209" y="93"/>
                            <a:pt x="205" y="103"/>
                            <a:pt x="204" y="110"/>
                          </a:cubicBezTo>
                          <a:cubicBezTo>
                            <a:pt x="202" y="119"/>
                            <a:pt x="210" y="127"/>
                            <a:pt x="212" y="135"/>
                          </a:cubicBezTo>
                          <a:cubicBezTo>
                            <a:pt x="213" y="137"/>
                            <a:pt x="213" y="139"/>
                            <a:pt x="214" y="142"/>
                          </a:cubicBezTo>
                          <a:cubicBezTo>
                            <a:pt x="216" y="145"/>
                            <a:pt x="221" y="147"/>
                            <a:pt x="221" y="151"/>
                          </a:cubicBezTo>
                          <a:cubicBezTo>
                            <a:pt x="222" y="155"/>
                            <a:pt x="219" y="158"/>
                            <a:pt x="218" y="161"/>
                          </a:cubicBezTo>
                          <a:cubicBezTo>
                            <a:pt x="218" y="163"/>
                            <a:pt x="218" y="166"/>
                            <a:pt x="217" y="168"/>
                          </a:cubicBezTo>
                          <a:cubicBezTo>
                            <a:pt x="213" y="172"/>
                            <a:pt x="200" y="168"/>
                            <a:pt x="196" y="167"/>
                          </a:cubicBezTo>
                          <a:cubicBezTo>
                            <a:pt x="192" y="167"/>
                            <a:pt x="187" y="166"/>
                            <a:pt x="183" y="167"/>
                          </a:cubicBezTo>
                          <a:cubicBezTo>
                            <a:pt x="180" y="167"/>
                            <a:pt x="175" y="167"/>
                            <a:pt x="172" y="168"/>
                          </a:cubicBezTo>
                          <a:cubicBezTo>
                            <a:pt x="169" y="169"/>
                            <a:pt x="166" y="174"/>
                            <a:pt x="163" y="176"/>
                          </a:cubicBezTo>
                          <a:cubicBezTo>
                            <a:pt x="160" y="179"/>
                            <a:pt x="157" y="181"/>
                            <a:pt x="152" y="181"/>
                          </a:cubicBezTo>
                          <a:cubicBezTo>
                            <a:pt x="150" y="181"/>
                            <a:pt x="142" y="179"/>
                            <a:pt x="142" y="183"/>
                          </a:cubicBezTo>
                          <a:cubicBezTo>
                            <a:pt x="142" y="184"/>
                            <a:pt x="144" y="186"/>
                            <a:pt x="144" y="187"/>
                          </a:cubicBezTo>
                          <a:cubicBezTo>
                            <a:pt x="145" y="188"/>
                            <a:pt x="145" y="190"/>
                            <a:pt x="145" y="191"/>
                          </a:cubicBezTo>
                          <a:cubicBezTo>
                            <a:pt x="145" y="192"/>
                            <a:pt x="144" y="193"/>
                            <a:pt x="145" y="194"/>
                          </a:cubicBezTo>
                          <a:cubicBezTo>
                            <a:pt x="145" y="196"/>
                            <a:pt x="146" y="196"/>
                            <a:pt x="147" y="198"/>
                          </a:cubicBezTo>
                          <a:cubicBezTo>
                            <a:pt x="149" y="202"/>
                            <a:pt x="145" y="205"/>
                            <a:pt x="141" y="207"/>
                          </a:cubicBezTo>
                          <a:cubicBezTo>
                            <a:pt x="132" y="212"/>
                            <a:pt x="122" y="215"/>
                            <a:pt x="112" y="220"/>
                          </a:cubicBezTo>
                          <a:cubicBezTo>
                            <a:pt x="103" y="225"/>
                            <a:pt x="99" y="237"/>
                            <a:pt x="88" y="240"/>
                          </a:cubicBezTo>
                          <a:cubicBezTo>
                            <a:pt x="84" y="241"/>
                            <a:pt x="79" y="241"/>
                            <a:pt x="75" y="241"/>
                          </a:cubicBezTo>
                          <a:cubicBezTo>
                            <a:pt x="72" y="241"/>
                            <a:pt x="69" y="240"/>
                            <a:pt x="67" y="241"/>
                          </a:cubicBezTo>
                          <a:cubicBezTo>
                            <a:pt x="65" y="242"/>
                            <a:pt x="64" y="245"/>
                            <a:pt x="62" y="247"/>
                          </a:cubicBezTo>
                          <a:cubicBezTo>
                            <a:pt x="58" y="250"/>
                            <a:pt x="52" y="249"/>
                            <a:pt x="46" y="250"/>
                          </a:cubicBezTo>
                          <a:cubicBezTo>
                            <a:pt x="40" y="251"/>
                            <a:pt x="34" y="252"/>
                            <a:pt x="28" y="256"/>
                          </a:cubicBezTo>
                          <a:cubicBezTo>
                            <a:pt x="23" y="259"/>
                            <a:pt x="18" y="263"/>
                            <a:pt x="13" y="266"/>
                          </a:cubicBezTo>
                          <a:cubicBezTo>
                            <a:pt x="10" y="269"/>
                            <a:pt x="4" y="272"/>
                            <a:pt x="2" y="276"/>
                          </a:cubicBezTo>
                          <a:cubicBezTo>
                            <a:pt x="1" y="278"/>
                            <a:pt x="2" y="282"/>
                            <a:pt x="2" y="284"/>
                          </a:cubicBezTo>
                          <a:cubicBezTo>
                            <a:pt x="2" y="291"/>
                            <a:pt x="2" y="298"/>
                            <a:pt x="2" y="304"/>
                          </a:cubicBezTo>
                          <a:cubicBezTo>
                            <a:pt x="2" y="308"/>
                            <a:pt x="0" y="316"/>
                            <a:pt x="2" y="318"/>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73" name="Rectangle 529">
                      <a:extLst>
                        <a:ext uri="{FF2B5EF4-FFF2-40B4-BE49-F238E27FC236}">
                          <a16:creationId xmlns:a16="http://schemas.microsoft.com/office/drawing/2014/main" id="{F63465C4-320F-473E-AE1E-0C5B1B0A06D0}"/>
                        </a:ext>
                      </a:extLst>
                    </p:cNvPr>
                    <p:cNvSpPr>
                      <a:spLocks noChangeArrowheads="1"/>
                    </p:cNvSpPr>
                    <p:nvPr/>
                  </p:nvSpPr>
                  <p:spPr bwMode="auto">
                    <a:xfrm>
                      <a:off x="5214784" y="3921821"/>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74" name="Freeform 530">
                      <a:extLst>
                        <a:ext uri="{FF2B5EF4-FFF2-40B4-BE49-F238E27FC236}">
                          <a16:creationId xmlns:a16="http://schemas.microsoft.com/office/drawing/2014/main" id="{140D6953-B05F-4304-979F-2A6F7952B67C}"/>
                        </a:ext>
                      </a:extLst>
                    </p:cNvPr>
                    <p:cNvSpPr>
                      <a:spLocks/>
                    </p:cNvSpPr>
                    <p:nvPr/>
                  </p:nvSpPr>
                  <p:spPr bwMode="auto">
                    <a:xfrm>
                      <a:off x="5192559" y="3582092"/>
                      <a:ext cx="371476" cy="406405"/>
                    </a:xfrm>
                    <a:custGeom>
                      <a:avLst/>
                      <a:gdLst>
                        <a:gd name="T0" fmla="*/ 35 w 344"/>
                        <a:gd name="T1" fmla="*/ 325 h 380"/>
                        <a:gd name="T2" fmla="*/ 81 w 344"/>
                        <a:gd name="T3" fmla="*/ 324 h 380"/>
                        <a:gd name="T4" fmla="*/ 96 w 344"/>
                        <a:gd name="T5" fmla="*/ 334 h 380"/>
                        <a:gd name="T6" fmla="*/ 107 w 344"/>
                        <a:gd name="T7" fmla="*/ 346 h 380"/>
                        <a:gd name="T8" fmla="*/ 132 w 344"/>
                        <a:gd name="T9" fmla="*/ 372 h 380"/>
                        <a:gd name="T10" fmla="*/ 144 w 344"/>
                        <a:gd name="T11" fmla="*/ 377 h 380"/>
                        <a:gd name="T12" fmla="*/ 163 w 344"/>
                        <a:gd name="T13" fmla="*/ 352 h 380"/>
                        <a:gd name="T14" fmla="*/ 178 w 344"/>
                        <a:gd name="T15" fmla="*/ 365 h 380"/>
                        <a:gd name="T16" fmla="*/ 189 w 344"/>
                        <a:gd name="T17" fmla="*/ 356 h 380"/>
                        <a:gd name="T18" fmla="*/ 217 w 344"/>
                        <a:gd name="T19" fmla="*/ 356 h 380"/>
                        <a:gd name="T20" fmla="*/ 231 w 344"/>
                        <a:gd name="T21" fmla="*/ 354 h 380"/>
                        <a:gd name="T22" fmla="*/ 254 w 344"/>
                        <a:gd name="T23" fmla="*/ 355 h 380"/>
                        <a:gd name="T24" fmla="*/ 321 w 344"/>
                        <a:gd name="T25" fmla="*/ 354 h 380"/>
                        <a:gd name="T26" fmla="*/ 335 w 344"/>
                        <a:gd name="T27" fmla="*/ 336 h 380"/>
                        <a:gd name="T28" fmla="*/ 330 w 344"/>
                        <a:gd name="T29" fmla="*/ 310 h 380"/>
                        <a:gd name="T30" fmla="*/ 304 w 344"/>
                        <a:gd name="T31" fmla="*/ 95 h 380"/>
                        <a:gd name="T32" fmla="*/ 311 w 344"/>
                        <a:gd name="T33" fmla="*/ 66 h 380"/>
                        <a:gd name="T34" fmla="*/ 344 w 344"/>
                        <a:gd name="T35" fmla="*/ 66 h 380"/>
                        <a:gd name="T36" fmla="*/ 244 w 344"/>
                        <a:gd name="T37" fmla="*/ 30 h 380"/>
                        <a:gd name="T38" fmla="*/ 202 w 344"/>
                        <a:gd name="T39" fmla="*/ 39 h 380"/>
                        <a:gd name="T40" fmla="*/ 150 w 344"/>
                        <a:gd name="T41" fmla="*/ 39 h 380"/>
                        <a:gd name="T42" fmla="*/ 148 w 344"/>
                        <a:gd name="T43" fmla="*/ 87 h 380"/>
                        <a:gd name="T44" fmla="*/ 148 w 344"/>
                        <a:gd name="T45" fmla="*/ 111 h 380"/>
                        <a:gd name="T46" fmla="*/ 115 w 344"/>
                        <a:gd name="T47" fmla="*/ 137 h 380"/>
                        <a:gd name="T48" fmla="*/ 113 w 344"/>
                        <a:gd name="T49" fmla="*/ 182 h 380"/>
                        <a:gd name="T50" fmla="*/ 97 w 344"/>
                        <a:gd name="T51" fmla="*/ 182 h 380"/>
                        <a:gd name="T52" fmla="*/ 6 w 344"/>
                        <a:gd name="T53" fmla="*/ 194 h 380"/>
                        <a:gd name="T54" fmla="*/ 13 w 344"/>
                        <a:gd name="T55" fmla="*/ 202 h 380"/>
                        <a:gd name="T56" fmla="*/ 21 w 344"/>
                        <a:gd name="T57" fmla="*/ 210 h 380"/>
                        <a:gd name="T58" fmla="*/ 21 w 344"/>
                        <a:gd name="T59" fmla="*/ 226 h 380"/>
                        <a:gd name="T60" fmla="*/ 16 w 344"/>
                        <a:gd name="T61" fmla="*/ 243 h 380"/>
                        <a:gd name="T62" fmla="*/ 24 w 344"/>
                        <a:gd name="T63" fmla="*/ 258 h 380"/>
                        <a:gd name="T64" fmla="*/ 27 w 344"/>
                        <a:gd name="T65" fmla="*/ 291 h 380"/>
                        <a:gd name="T66" fmla="*/ 20 w 344"/>
                        <a:gd name="T67" fmla="*/ 317 h 380"/>
                        <a:gd name="T68" fmla="*/ 20 w 344"/>
                        <a:gd name="T69" fmla="*/ 31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380">
                          <a:moveTo>
                            <a:pt x="17" y="328"/>
                          </a:moveTo>
                          <a:cubicBezTo>
                            <a:pt x="23" y="324"/>
                            <a:pt x="29" y="325"/>
                            <a:pt x="35" y="325"/>
                          </a:cubicBezTo>
                          <a:cubicBezTo>
                            <a:pt x="44" y="325"/>
                            <a:pt x="52" y="322"/>
                            <a:pt x="61" y="321"/>
                          </a:cubicBezTo>
                          <a:cubicBezTo>
                            <a:pt x="67" y="321"/>
                            <a:pt x="75" y="319"/>
                            <a:pt x="81" y="324"/>
                          </a:cubicBezTo>
                          <a:cubicBezTo>
                            <a:pt x="83" y="326"/>
                            <a:pt x="84" y="328"/>
                            <a:pt x="86" y="330"/>
                          </a:cubicBezTo>
                          <a:cubicBezTo>
                            <a:pt x="88" y="333"/>
                            <a:pt x="92" y="334"/>
                            <a:pt x="96" y="334"/>
                          </a:cubicBezTo>
                          <a:cubicBezTo>
                            <a:pt x="99" y="335"/>
                            <a:pt x="102" y="335"/>
                            <a:pt x="104" y="337"/>
                          </a:cubicBezTo>
                          <a:cubicBezTo>
                            <a:pt x="106" y="339"/>
                            <a:pt x="106" y="343"/>
                            <a:pt x="107" y="346"/>
                          </a:cubicBezTo>
                          <a:cubicBezTo>
                            <a:pt x="109" y="351"/>
                            <a:pt x="115" y="354"/>
                            <a:pt x="118" y="358"/>
                          </a:cubicBezTo>
                          <a:cubicBezTo>
                            <a:pt x="123" y="363"/>
                            <a:pt x="127" y="368"/>
                            <a:pt x="132" y="372"/>
                          </a:cubicBezTo>
                          <a:cubicBezTo>
                            <a:pt x="134" y="374"/>
                            <a:pt x="136" y="378"/>
                            <a:pt x="139" y="379"/>
                          </a:cubicBezTo>
                          <a:cubicBezTo>
                            <a:pt x="141" y="380"/>
                            <a:pt x="142" y="379"/>
                            <a:pt x="144" y="377"/>
                          </a:cubicBezTo>
                          <a:cubicBezTo>
                            <a:pt x="150" y="372"/>
                            <a:pt x="150" y="366"/>
                            <a:pt x="151" y="359"/>
                          </a:cubicBezTo>
                          <a:cubicBezTo>
                            <a:pt x="152" y="353"/>
                            <a:pt x="156" y="349"/>
                            <a:pt x="163" y="352"/>
                          </a:cubicBezTo>
                          <a:cubicBezTo>
                            <a:pt x="166" y="353"/>
                            <a:pt x="168" y="356"/>
                            <a:pt x="171" y="358"/>
                          </a:cubicBezTo>
                          <a:cubicBezTo>
                            <a:pt x="172" y="359"/>
                            <a:pt x="176" y="365"/>
                            <a:pt x="178" y="365"/>
                          </a:cubicBezTo>
                          <a:cubicBezTo>
                            <a:pt x="180" y="364"/>
                            <a:pt x="180" y="360"/>
                            <a:pt x="182" y="358"/>
                          </a:cubicBezTo>
                          <a:cubicBezTo>
                            <a:pt x="184" y="356"/>
                            <a:pt x="186" y="356"/>
                            <a:pt x="189" y="356"/>
                          </a:cubicBezTo>
                          <a:cubicBezTo>
                            <a:pt x="196" y="356"/>
                            <a:pt x="203" y="357"/>
                            <a:pt x="211" y="357"/>
                          </a:cubicBezTo>
                          <a:cubicBezTo>
                            <a:pt x="212" y="357"/>
                            <a:pt x="215" y="357"/>
                            <a:pt x="217" y="356"/>
                          </a:cubicBezTo>
                          <a:cubicBezTo>
                            <a:pt x="219" y="355"/>
                            <a:pt x="219" y="353"/>
                            <a:pt x="221" y="351"/>
                          </a:cubicBezTo>
                          <a:cubicBezTo>
                            <a:pt x="225" y="349"/>
                            <a:pt x="227" y="353"/>
                            <a:pt x="231" y="354"/>
                          </a:cubicBezTo>
                          <a:cubicBezTo>
                            <a:pt x="233" y="355"/>
                            <a:pt x="234" y="355"/>
                            <a:pt x="236" y="355"/>
                          </a:cubicBezTo>
                          <a:cubicBezTo>
                            <a:pt x="242" y="355"/>
                            <a:pt x="248" y="355"/>
                            <a:pt x="254" y="355"/>
                          </a:cubicBezTo>
                          <a:cubicBezTo>
                            <a:pt x="270" y="355"/>
                            <a:pt x="287" y="354"/>
                            <a:pt x="303" y="354"/>
                          </a:cubicBezTo>
                          <a:cubicBezTo>
                            <a:pt x="309" y="354"/>
                            <a:pt x="315" y="354"/>
                            <a:pt x="321" y="354"/>
                          </a:cubicBezTo>
                          <a:cubicBezTo>
                            <a:pt x="323" y="354"/>
                            <a:pt x="329" y="355"/>
                            <a:pt x="331" y="354"/>
                          </a:cubicBezTo>
                          <a:cubicBezTo>
                            <a:pt x="336" y="352"/>
                            <a:pt x="335" y="340"/>
                            <a:pt x="335" y="336"/>
                          </a:cubicBezTo>
                          <a:cubicBezTo>
                            <a:pt x="336" y="330"/>
                            <a:pt x="332" y="327"/>
                            <a:pt x="331" y="321"/>
                          </a:cubicBezTo>
                          <a:cubicBezTo>
                            <a:pt x="330" y="318"/>
                            <a:pt x="330" y="314"/>
                            <a:pt x="330" y="310"/>
                          </a:cubicBezTo>
                          <a:cubicBezTo>
                            <a:pt x="324" y="265"/>
                            <a:pt x="319" y="220"/>
                            <a:pt x="314" y="176"/>
                          </a:cubicBezTo>
                          <a:cubicBezTo>
                            <a:pt x="311" y="149"/>
                            <a:pt x="308" y="122"/>
                            <a:pt x="304" y="95"/>
                          </a:cubicBezTo>
                          <a:cubicBezTo>
                            <a:pt x="304" y="88"/>
                            <a:pt x="302" y="79"/>
                            <a:pt x="302" y="72"/>
                          </a:cubicBezTo>
                          <a:cubicBezTo>
                            <a:pt x="302" y="66"/>
                            <a:pt x="306" y="66"/>
                            <a:pt x="311" y="66"/>
                          </a:cubicBezTo>
                          <a:cubicBezTo>
                            <a:pt x="316" y="66"/>
                            <a:pt x="322" y="66"/>
                            <a:pt x="327" y="66"/>
                          </a:cubicBezTo>
                          <a:cubicBezTo>
                            <a:pt x="333" y="66"/>
                            <a:pt x="339" y="66"/>
                            <a:pt x="344" y="66"/>
                          </a:cubicBezTo>
                          <a:cubicBezTo>
                            <a:pt x="311" y="44"/>
                            <a:pt x="278" y="22"/>
                            <a:pt x="245" y="0"/>
                          </a:cubicBezTo>
                          <a:cubicBezTo>
                            <a:pt x="245" y="10"/>
                            <a:pt x="245" y="20"/>
                            <a:pt x="244" y="30"/>
                          </a:cubicBezTo>
                          <a:cubicBezTo>
                            <a:pt x="244" y="37"/>
                            <a:pt x="242" y="38"/>
                            <a:pt x="235" y="38"/>
                          </a:cubicBezTo>
                          <a:cubicBezTo>
                            <a:pt x="224" y="39"/>
                            <a:pt x="213" y="39"/>
                            <a:pt x="202" y="39"/>
                          </a:cubicBezTo>
                          <a:cubicBezTo>
                            <a:pt x="188" y="39"/>
                            <a:pt x="174" y="39"/>
                            <a:pt x="160" y="39"/>
                          </a:cubicBezTo>
                          <a:cubicBezTo>
                            <a:pt x="157" y="39"/>
                            <a:pt x="153" y="38"/>
                            <a:pt x="150" y="39"/>
                          </a:cubicBezTo>
                          <a:cubicBezTo>
                            <a:pt x="147" y="39"/>
                            <a:pt x="148" y="41"/>
                            <a:pt x="148" y="44"/>
                          </a:cubicBezTo>
                          <a:cubicBezTo>
                            <a:pt x="148" y="58"/>
                            <a:pt x="148" y="73"/>
                            <a:pt x="148" y="87"/>
                          </a:cubicBezTo>
                          <a:cubicBezTo>
                            <a:pt x="148" y="94"/>
                            <a:pt x="148" y="100"/>
                            <a:pt x="148" y="106"/>
                          </a:cubicBezTo>
                          <a:cubicBezTo>
                            <a:pt x="148" y="108"/>
                            <a:pt x="148" y="110"/>
                            <a:pt x="148" y="111"/>
                          </a:cubicBezTo>
                          <a:cubicBezTo>
                            <a:pt x="148" y="117"/>
                            <a:pt x="143" y="118"/>
                            <a:pt x="139" y="119"/>
                          </a:cubicBezTo>
                          <a:cubicBezTo>
                            <a:pt x="130" y="122"/>
                            <a:pt x="117" y="127"/>
                            <a:pt x="115" y="137"/>
                          </a:cubicBezTo>
                          <a:cubicBezTo>
                            <a:pt x="113" y="148"/>
                            <a:pt x="117" y="161"/>
                            <a:pt x="117" y="172"/>
                          </a:cubicBezTo>
                          <a:cubicBezTo>
                            <a:pt x="117" y="176"/>
                            <a:pt x="119" y="181"/>
                            <a:pt x="113" y="182"/>
                          </a:cubicBezTo>
                          <a:cubicBezTo>
                            <a:pt x="113" y="182"/>
                            <a:pt x="112" y="182"/>
                            <a:pt x="111" y="182"/>
                          </a:cubicBezTo>
                          <a:cubicBezTo>
                            <a:pt x="106" y="182"/>
                            <a:pt x="102" y="182"/>
                            <a:pt x="97" y="182"/>
                          </a:cubicBezTo>
                          <a:cubicBezTo>
                            <a:pt x="65" y="183"/>
                            <a:pt x="33" y="183"/>
                            <a:pt x="0" y="183"/>
                          </a:cubicBezTo>
                          <a:cubicBezTo>
                            <a:pt x="1" y="187"/>
                            <a:pt x="3" y="190"/>
                            <a:pt x="6" y="194"/>
                          </a:cubicBezTo>
                          <a:cubicBezTo>
                            <a:pt x="7" y="195"/>
                            <a:pt x="9" y="201"/>
                            <a:pt x="10" y="202"/>
                          </a:cubicBezTo>
                          <a:cubicBezTo>
                            <a:pt x="11" y="203"/>
                            <a:pt x="12" y="202"/>
                            <a:pt x="13" y="202"/>
                          </a:cubicBezTo>
                          <a:cubicBezTo>
                            <a:pt x="15" y="202"/>
                            <a:pt x="16" y="203"/>
                            <a:pt x="17" y="204"/>
                          </a:cubicBezTo>
                          <a:cubicBezTo>
                            <a:pt x="19" y="205"/>
                            <a:pt x="20" y="207"/>
                            <a:pt x="21" y="210"/>
                          </a:cubicBezTo>
                          <a:cubicBezTo>
                            <a:pt x="21" y="212"/>
                            <a:pt x="23" y="215"/>
                            <a:pt x="24" y="217"/>
                          </a:cubicBezTo>
                          <a:cubicBezTo>
                            <a:pt x="24" y="220"/>
                            <a:pt x="22" y="224"/>
                            <a:pt x="21" y="226"/>
                          </a:cubicBezTo>
                          <a:cubicBezTo>
                            <a:pt x="20" y="229"/>
                            <a:pt x="20" y="231"/>
                            <a:pt x="19" y="234"/>
                          </a:cubicBezTo>
                          <a:cubicBezTo>
                            <a:pt x="19" y="237"/>
                            <a:pt x="15" y="240"/>
                            <a:pt x="16" y="243"/>
                          </a:cubicBezTo>
                          <a:cubicBezTo>
                            <a:pt x="17" y="247"/>
                            <a:pt x="21" y="248"/>
                            <a:pt x="23" y="251"/>
                          </a:cubicBezTo>
                          <a:cubicBezTo>
                            <a:pt x="24" y="253"/>
                            <a:pt x="23" y="256"/>
                            <a:pt x="24" y="258"/>
                          </a:cubicBezTo>
                          <a:cubicBezTo>
                            <a:pt x="24" y="266"/>
                            <a:pt x="25" y="273"/>
                            <a:pt x="26" y="280"/>
                          </a:cubicBezTo>
                          <a:cubicBezTo>
                            <a:pt x="27" y="284"/>
                            <a:pt x="28" y="287"/>
                            <a:pt x="27" y="291"/>
                          </a:cubicBezTo>
                          <a:cubicBezTo>
                            <a:pt x="27" y="294"/>
                            <a:pt x="26" y="297"/>
                            <a:pt x="25" y="300"/>
                          </a:cubicBezTo>
                          <a:cubicBezTo>
                            <a:pt x="23" y="306"/>
                            <a:pt x="22" y="311"/>
                            <a:pt x="20" y="317"/>
                          </a:cubicBezTo>
                          <a:cubicBezTo>
                            <a:pt x="20" y="317"/>
                            <a:pt x="20" y="317"/>
                            <a:pt x="20" y="317"/>
                          </a:cubicBezTo>
                          <a:cubicBezTo>
                            <a:pt x="20" y="317"/>
                            <a:pt x="20" y="317"/>
                            <a:pt x="20" y="317"/>
                          </a:cubicBezTo>
                          <a:cubicBezTo>
                            <a:pt x="19" y="321"/>
                            <a:pt x="18" y="324"/>
                            <a:pt x="17" y="328"/>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75" name="Freeform 531">
                      <a:extLst>
                        <a:ext uri="{FF2B5EF4-FFF2-40B4-BE49-F238E27FC236}">
                          <a16:creationId xmlns:a16="http://schemas.microsoft.com/office/drawing/2014/main" id="{5F09ED15-D891-44B0-912E-96B60EED047B}"/>
                        </a:ext>
                      </a:extLst>
                    </p:cNvPr>
                    <p:cNvSpPr>
                      <a:spLocks/>
                    </p:cNvSpPr>
                    <p:nvPr/>
                  </p:nvSpPr>
                  <p:spPr bwMode="auto">
                    <a:xfrm>
                      <a:off x="5214784" y="3917058"/>
                      <a:ext cx="0" cy="4763"/>
                    </a:xfrm>
                    <a:custGeom>
                      <a:avLst/>
                      <a:gdLst>
                        <a:gd name="T0" fmla="*/ 1 w 1"/>
                        <a:gd name="T1" fmla="*/ 0 h 4"/>
                        <a:gd name="T2" fmla="*/ 0 w 1"/>
                        <a:gd name="T3" fmla="*/ 4 h 4"/>
                        <a:gd name="T4" fmla="*/ 0 w 1"/>
                        <a:gd name="T5" fmla="*/ 4 h 4"/>
                        <a:gd name="T6" fmla="*/ 1 w 1"/>
                        <a:gd name="T7" fmla="*/ 0 h 4"/>
                      </a:gdLst>
                      <a:ahLst/>
                      <a:cxnLst>
                        <a:cxn ang="0">
                          <a:pos x="T0" y="T1"/>
                        </a:cxn>
                        <a:cxn ang="0">
                          <a:pos x="T2" y="T3"/>
                        </a:cxn>
                        <a:cxn ang="0">
                          <a:pos x="T4" y="T5"/>
                        </a:cxn>
                        <a:cxn ang="0">
                          <a:pos x="T6" y="T7"/>
                        </a:cxn>
                      </a:cxnLst>
                      <a:rect l="0" t="0" r="r" b="b"/>
                      <a:pathLst>
                        <a:path w="1" h="4">
                          <a:moveTo>
                            <a:pt x="1" y="0"/>
                          </a:moveTo>
                          <a:cubicBezTo>
                            <a:pt x="1" y="1"/>
                            <a:pt x="1" y="2"/>
                            <a:pt x="0" y="4"/>
                          </a:cubicBezTo>
                          <a:cubicBezTo>
                            <a:pt x="0" y="4"/>
                            <a:pt x="0" y="4"/>
                            <a:pt x="0" y="4"/>
                          </a:cubicBezTo>
                          <a:cubicBezTo>
                            <a:pt x="0" y="3"/>
                            <a:pt x="1" y="1"/>
                            <a:pt x="1"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76" name="Freeform 532">
                      <a:extLst>
                        <a:ext uri="{FF2B5EF4-FFF2-40B4-BE49-F238E27FC236}">
                          <a16:creationId xmlns:a16="http://schemas.microsoft.com/office/drawing/2014/main" id="{6A21637F-1EFB-4219-B348-FE1EB655F0ED}"/>
                        </a:ext>
                      </a:extLst>
                    </p:cNvPr>
                    <p:cNvSpPr>
                      <a:spLocks/>
                    </p:cNvSpPr>
                    <p:nvPr/>
                  </p:nvSpPr>
                  <p:spPr bwMode="auto">
                    <a:xfrm>
                      <a:off x="5556097" y="3977384"/>
                      <a:ext cx="242888" cy="171452"/>
                    </a:xfrm>
                    <a:custGeom>
                      <a:avLst/>
                      <a:gdLst>
                        <a:gd name="T0" fmla="*/ 78 w 225"/>
                        <a:gd name="T1" fmla="*/ 120 h 160"/>
                        <a:gd name="T2" fmla="*/ 78 w 225"/>
                        <a:gd name="T3" fmla="*/ 120 h 160"/>
                        <a:gd name="T4" fmla="*/ 94 w 225"/>
                        <a:gd name="T5" fmla="*/ 120 h 160"/>
                        <a:gd name="T6" fmla="*/ 113 w 225"/>
                        <a:gd name="T7" fmla="*/ 120 h 160"/>
                        <a:gd name="T8" fmla="*/ 130 w 225"/>
                        <a:gd name="T9" fmla="*/ 120 h 160"/>
                        <a:gd name="T10" fmla="*/ 145 w 225"/>
                        <a:gd name="T11" fmla="*/ 117 h 160"/>
                        <a:gd name="T12" fmla="*/ 156 w 225"/>
                        <a:gd name="T13" fmla="*/ 116 h 160"/>
                        <a:gd name="T14" fmla="*/ 172 w 225"/>
                        <a:gd name="T15" fmla="*/ 118 h 160"/>
                        <a:gd name="T16" fmla="*/ 181 w 225"/>
                        <a:gd name="T17" fmla="*/ 120 h 160"/>
                        <a:gd name="T18" fmla="*/ 187 w 225"/>
                        <a:gd name="T19" fmla="*/ 118 h 160"/>
                        <a:gd name="T20" fmla="*/ 199 w 225"/>
                        <a:gd name="T21" fmla="*/ 106 h 160"/>
                        <a:gd name="T22" fmla="*/ 216 w 225"/>
                        <a:gd name="T23" fmla="*/ 105 h 160"/>
                        <a:gd name="T24" fmla="*/ 225 w 225"/>
                        <a:gd name="T25" fmla="*/ 94 h 160"/>
                        <a:gd name="T26" fmla="*/ 220 w 225"/>
                        <a:gd name="T27" fmla="*/ 80 h 160"/>
                        <a:gd name="T28" fmla="*/ 222 w 225"/>
                        <a:gd name="T29" fmla="*/ 75 h 160"/>
                        <a:gd name="T30" fmla="*/ 216 w 225"/>
                        <a:gd name="T31" fmla="*/ 73 h 160"/>
                        <a:gd name="T32" fmla="*/ 202 w 225"/>
                        <a:gd name="T33" fmla="*/ 70 h 160"/>
                        <a:gd name="T34" fmla="*/ 189 w 225"/>
                        <a:gd name="T35" fmla="*/ 62 h 160"/>
                        <a:gd name="T36" fmla="*/ 186 w 225"/>
                        <a:gd name="T37" fmla="*/ 55 h 160"/>
                        <a:gd name="T38" fmla="*/ 189 w 225"/>
                        <a:gd name="T39" fmla="*/ 50 h 160"/>
                        <a:gd name="T40" fmla="*/ 177 w 225"/>
                        <a:gd name="T41" fmla="*/ 42 h 160"/>
                        <a:gd name="T42" fmla="*/ 170 w 225"/>
                        <a:gd name="T43" fmla="*/ 28 h 160"/>
                        <a:gd name="T44" fmla="*/ 163 w 225"/>
                        <a:gd name="T45" fmla="*/ 14 h 160"/>
                        <a:gd name="T46" fmla="*/ 162 w 225"/>
                        <a:gd name="T47" fmla="*/ 7 h 160"/>
                        <a:gd name="T48" fmla="*/ 156 w 225"/>
                        <a:gd name="T49" fmla="*/ 4 h 160"/>
                        <a:gd name="T50" fmla="*/ 141 w 225"/>
                        <a:gd name="T51" fmla="*/ 0 h 160"/>
                        <a:gd name="T52" fmla="*/ 133 w 225"/>
                        <a:gd name="T53" fmla="*/ 6 h 160"/>
                        <a:gd name="T54" fmla="*/ 117 w 225"/>
                        <a:gd name="T55" fmla="*/ 15 h 160"/>
                        <a:gd name="T56" fmla="*/ 103 w 225"/>
                        <a:gd name="T57" fmla="*/ 21 h 160"/>
                        <a:gd name="T58" fmla="*/ 89 w 225"/>
                        <a:gd name="T59" fmla="*/ 27 h 160"/>
                        <a:gd name="T60" fmla="*/ 82 w 225"/>
                        <a:gd name="T61" fmla="*/ 28 h 160"/>
                        <a:gd name="T62" fmla="*/ 77 w 225"/>
                        <a:gd name="T63" fmla="*/ 36 h 160"/>
                        <a:gd name="T64" fmla="*/ 70 w 225"/>
                        <a:gd name="T65" fmla="*/ 43 h 160"/>
                        <a:gd name="T66" fmla="*/ 65 w 225"/>
                        <a:gd name="T67" fmla="*/ 46 h 160"/>
                        <a:gd name="T68" fmla="*/ 63 w 225"/>
                        <a:gd name="T69" fmla="*/ 55 h 160"/>
                        <a:gd name="T70" fmla="*/ 48 w 225"/>
                        <a:gd name="T71" fmla="*/ 55 h 160"/>
                        <a:gd name="T72" fmla="*/ 42 w 225"/>
                        <a:gd name="T73" fmla="*/ 52 h 160"/>
                        <a:gd name="T74" fmla="*/ 37 w 225"/>
                        <a:gd name="T75" fmla="*/ 58 h 160"/>
                        <a:gd name="T76" fmla="*/ 34 w 225"/>
                        <a:gd name="T77" fmla="*/ 71 h 160"/>
                        <a:gd name="T78" fmla="*/ 30 w 225"/>
                        <a:gd name="T79" fmla="*/ 72 h 160"/>
                        <a:gd name="T80" fmla="*/ 30 w 225"/>
                        <a:gd name="T81" fmla="*/ 81 h 160"/>
                        <a:gd name="T82" fmla="*/ 19 w 225"/>
                        <a:gd name="T83" fmla="*/ 92 h 160"/>
                        <a:gd name="T84" fmla="*/ 6 w 225"/>
                        <a:gd name="T85" fmla="*/ 99 h 160"/>
                        <a:gd name="T86" fmla="*/ 6 w 225"/>
                        <a:gd name="T87" fmla="*/ 117 h 160"/>
                        <a:gd name="T88" fmla="*/ 2 w 225"/>
                        <a:gd name="T89" fmla="*/ 121 h 160"/>
                        <a:gd name="T90" fmla="*/ 0 w 225"/>
                        <a:gd name="T91" fmla="*/ 129 h 160"/>
                        <a:gd name="T92" fmla="*/ 1 w 225"/>
                        <a:gd name="T93" fmla="*/ 133 h 160"/>
                        <a:gd name="T94" fmla="*/ 4 w 225"/>
                        <a:gd name="T95" fmla="*/ 136 h 160"/>
                        <a:gd name="T96" fmla="*/ 10 w 225"/>
                        <a:gd name="T97" fmla="*/ 141 h 160"/>
                        <a:gd name="T98" fmla="*/ 14 w 225"/>
                        <a:gd name="T99" fmla="*/ 149 h 160"/>
                        <a:gd name="T100" fmla="*/ 21 w 225"/>
                        <a:gd name="T101" fmla="*/ 155 h 160"/>
                        <a:gd name="T102" fmla="*/ 29 w 225"/>
                        <a:gd name="T103" fmla="*/ 158 h 160"/>
                        <a:gd name="T104" fmla="*/ 36 w 225"/>
                        <a:gd name="T105" fmla="*/ 154 h 160"/>
                        <a:gd name="T106" fmla="*/ 75 w 225"/>
                        <a:gd name="T107" fmla="*/ 160 h 160"/>
                        <a:gd name="T108" fmla="*/ 73 w 225"/>
                        <a:gd name="T109" fmla="*/ 138 h 160"/>
                        <a:gd name="T110" fmla="*/ 78 w 225"/>
                        <a:gd name="T111" fmla="*/ 12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5" h="160">
                          <a:moveTo>
                            <a:pt x="78" y="120"/>
                          </a:moveTo>
                          <a:cubicBezTo>
                            <a:pt x="76" y="121"/>
                            <a:pt x="80" y="120"/>
                            <a:pt x="78" y="120"/>
                          </a:cubicBezTo>
                          <a:cubicBezTo>
                            <a:pt x="83" y="119"/>
                            <a:pt x="89" y="120"/>
                            <a:pt x="94" y="120"/>
                          </a:cubicBezTo>
                          <a:cubicBezTo>
                            <a:pt x="100" y="120"/>
                            <a:pt x="106" y="120"/>
                            <a:pt x="113" y="120"/>
                          </a:cubicBezTo>
                          <a:cubicBezTo>
                            <a:pt x="118" y="120"/>
                            <a:pt x="124" y="120"/>
                            <a:pt x="130" y="120"/>
                          </a:cubicBezTo>
                          <a:cubicBezTo>
                            <a:pt x="136" y="120"/>
                            <a:pt x="139" y="120"/>
                            <a:pt x="145" y="117"/>
                          </a:cubicBezTo>
                          <a:cubicBezTo>
                            <a:pt x="148" y="115"/>
                            <a:pt x="152" y="116"/>
                            <a:pt x="156" y="116"/>
                          </a:cubicBezTo>
                          <a:cubicBezTo>
                            <a:pt x="162" y="116"/>
                            <a:pt x="167" y="116"/>
                            <a:pt x="172" y="118"/>
                          </a:cubicBezTo>
                          <a:cubicBezTo>
                            <a:pt x="175" y="118"/>
                            <a:pt x="178" y="119"/>
                            <a:pt x="181" y="120"/>
                          </a:cubicBezTo>
                          <a:cubicBezTo>
                            <a:pt x="184" y="120"/>
                            <a:pt x="185" y="120"/>
                            <a:pt x="187" y="118"/>
                          </a:cubicBezTo>
                          <a:cubicBezTo>
                            <a:pt x="190" y="113"/>
                            <a:pt x="194" y="108"/>
                            <a:pt x="199" y="106"/>
                          </a:cubicBezTo>
                          <a:cubicBezTo>
                            <a:pt x="205" y="105"/>
                            <a:pt x="211" y="106"/>
                            <a:pt x="216" y="105"/>
                          </a:cubicBezTo>
                          <a:cubicBezTo>
                            <a:pt x="220" y="104"/>
                            <a:pt x="225" y="98"/>
                            <a:pt x="225" y="94"/>
                          </a:cubicBezTo>
                          <a:cubicBezTo>
                            <a:pt x="224" y="90"/>
                            <a:pt x="217" y="86"/>
                            <a:pt x="220" y="80"/>
                          </a:cubicBezTo>
                          <a:cubicBezTo>
                            <a:pt x="221" y="78"/>
                            <a:pt x="223" y="78"/>
                            <a:pt x="222" y="75"/>
                          </a:cubicBezTo>
                          <a:cubicBezTo>
                            <a:pt x="221" y="71"/>
                            <a:pt x="219" y="72"/>
                            <a:pt x="216" y="73"/>
                          </a:cubicBezTo>
                          <a:cubicBezTo>
                            <a:pt x="211" y="73"/>
                            <a:pt x="206" y="73"/>
                            <a:pt x="202" y="70"/>
                          </a:cubicBezTo>
                          <a:cubicBezTo>
                            <a:pt x="198" y="68"/>
                            <a:pt x="192" y="65"/>
                            <a:pt x="189" y="62"/>
                          </a:cubicBezTo>
                          <a:cubicBezTo>
                            <a:pt x="188" y="60"/>
                            <a:pt x="186" y="57"/>
                            <a:pt x="186" y="55"/>
                          </a:cubicBezTo>
                          <a:cubicBezTo>
                            <a:pt x="186" y="52"/>
                            <a:pt x="189" y="52"/>
                            <a:pt x="189" y="50"/>
                          </a:cubicBezTo>
                          <a:cubicBezTo>
                            <a:pt x="191" y="44"/>
                            <a:pt x="179" y="44"/>
                            <a:pt x="177" y="42"/>
                          </a:cubicBezTo>
                          <a:cubicBezTo>
                            <a:pt x="172" y="39"/>
                            <a:pt x="172" y="33"/>
                            <a:pt x="170" y="28"/>
                          </a:cubicBezTo>
                          <a:cubicBezTo>
                            <a:pt x="168" y="23"/>
                            <a:pt x="164" y="19"/>
                            <a:pt x="163" y="14"/>
                          </a:cubicBezTo>
                          <a:cubicBezTo>
                            <a:pt x="163" y="11"/>
                            <a:pt x="164" y="8"/>
                            <a:pt x="162" y="7"/>
                          </a:cubicBezTo>
                          <a:cubicBezTo>
                            <a:pt x="161" y="5"/>
                            <a:pt x="157" y="5"/>
                            <a:pt x="156" y="4"/>
                          </a:cubicBezTo>
                          <a:cubicBezTo>
                            <a:pt x="151" y="2"/>
                            <a:pt x="146" y="0"/>
                            <a:pt x="141" y="0"/>
                          </a:cubicBezTo>
                          <a:cubicBezTo>
                            <a:pt x="137" y="0"/>
                            <a:pt x="136" y="3"/>
                            <a:pt x="133" y="6"/>
                          </a:cubicBezTo>
                          <a:cubicBezTo>
                            <a:pt x="128" y="10"/>
                            <a:pt x="123" y="13"/>
                            <a:pt x="117" y="15"/>
                          </a:cubicBezTo>
                          <a:cubicBezTo>
                            <a:pt x="112" y="17"/>
                            <a:pt x="107" y="18"/>
                            <a:pt x="103" y="21"/>
                          </a:cubicBezTo>
                          <a:cubicBezTo>
                            <a:pt x="98" y="26"/>
                            <a:pt x="96" y="28"/>
                            <a:pt x="89" y="27"/>
                          </a:cubicBezTo>
                          <a:cubicBezTo>
                            <a:pt x="87" y="27"/>
                            <a:pt x="84" y="26"/>
                            <a:pt x="82" y="28"/>
                          </a:cubicBezTo>
                          <a:cubicBezTo>
                            <a:pt x="80" y="30"/>
                            <a:pt x="79" y="34"/>
                            <a:pt x="77" y="36"/>
                          </a:cubicBezTo>
                          <a:cubicBezTo>
                            <a:pt x="75" y="39"/>
                            <a:pt x="73" y="42"/>
                            <a:pt x="70" y="43"/>
                          </a:cubicBezTo>
                          <a:cubicBezTo>
                            <a:pt x="67" y="44"/>
                            <a:pt x="66" y="43"/>
                            <a:pt x="65" y="46"/>
                          </a:cubicBezTo>
                          <a:cubicBezTo>
                            <a:pt x="64" y="50"/>
                            <a:pt x="66" y="53"/>
                            <a:pt x="63" y="55"/>
                          </a:cubicBezTo>
                          <a:cubicBezTo>
                            <a:pt x="59" y="59"/>
                            <a:pt x="52" y="57"/>
                            <a:pt x="48" y="55"/>
                          </a:cubicBezTo>
                          <a:cubicBezTo>
                            <a:pt x="46" y="54"/>
                            <a:pt x="44" y="51"/>
                            <a:pt x="42" y="52"/>
                          </a:cubicBezTo>
                          <a:cubicBezTo>
                            <a:pt x="39" y="52"/>
                            <a:pt x="38" y="56"/>
                            <a:pt x="37" y="58"/>
                          </a:cubicBezTo>
                          <a:cubicBezTo>
                            <a:pt x="36" y="62"/>
                            <a:pt x="40" y="69"/>
                            <a:pt x="34" y="71"/>
                          </a:cubicBezTo>
                          <a:cubicBezTo>
                            <a:pt x="32" y="72"/>
                            <a:pt x="31" y="70"/>
                            <a:pt x="30" y="72"/>
                          </a:cubicBezTo>
                          <a:cubicBezTo>
                            <a:pt x="29" y="75"/>
                            <a:pt x="31" y="79"/>
                            <a:pt x="30" y="81"/>
                          </a:cubicBezTo>
                          <a:cubicBezTo>
                            <a:pt x="29" y="86"/>
                            <a:pt x="23" y="90"/>
                            <a:pt x="19" y="92"/>
                          </a:cubicBezTo>
                          <a:cubicBezTo>
                            <a:pt x="14" y="94"/>
                            <a:pt x="7" y="93"/>
                            <a:pt x="6" y="99"/>
                          </a:cubicBezTo>
                          <a:cubicBezTo>
                            <a:pt x="5" y="106"/>
                            <a:pt x="9" y="111"/>
                            <a:pt x="6" y="117"/>
                          </a:cubicBezTo>
                          <a:cubicBezTo>
                            <a:pt x="5" y="119"/>
                            <a:pt x="3" y="119"/>
                            <a:pt x="2" y="121"/>
                          </a:cubicBezTo>
                          <a:cubicBezTo>
                            <a:pt x="0" y="123"/>
                            <a:pt x="0" y="126"/>
                            <a:pt x="0" y="129"/>
                          </a:cubicBezTo>
                          <a:cubicBezTo>
                            <a:pt x="1" y="130"/>
                            <a:pt x="1" y="131"/>
                            <a:pt x="1" y="133"/>
                          </a:cubicBezTo>
                          <a:cubicBezTo>
                            <a:pt x="1" y="136"/>
                            <a:pt x="1" y="135"/>
                            <a:pt x="4" y="136"/>
                          </a:cubicBezTo>
                          <a:cubicBezTo>
                            <a:pt x="6" y="137"/>
                            <a:pt x="9" y="139"/>
                            <a:pt x="10" y="141"/>
                          </a:cubicBezTo>
                          <a:cubicBezTo>
                            <a:pt x="13" y="143"/>
                            <a:pt x="13" y="146"/>
                            <a:pt x="14" y="149"/>
                          </a:cubicBezTo>
                          <a:cubicBezTo>
                            <a:pt x="16" y="152"/>
                            <a:pt x="18" y="153"/>
                            <a:pt x="21" y="155"/>
                          </a:cubicBezTo>
                          <a:cubicBezTo>
                            <a:pt x="23" y="156"/>
                            <a:pt x="26" y="158"/>
                            <a:pt x="29" y="158"/>
                          </a:cubicBezTo>
                          <a:cubicBezTo>
                            <a:pt x="32" y="158"/>
                            <a:pt x="34" y="156"/>
                            <a:pt x="36" y="154"/>
                          </a:cubicBezTo>
                          <a:cubicBezTo>
                            <a:pt x="48" y="146"/>
                            <a:pt x="66" y="150"/>
                            <a:pt x="75" y="160"/>
                          </a:cubicBezTo>
                          <a:cubicBezTo>
                            <a:pt x="76" y="153"/>
                            <a:pt x="75" y="146"/>
                            <a:pt x="73" y="138"/>
                          </a:cubicBezTo>
                          <a:cubicBezTo>
                            <a:pt x="72" y="132"/>
                            <a:pt x="71" y="123"/>
                            <a:pt x="78" y="12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77" name="Freeform 533">
                      <a:extLst>
                        <a:ext uri="{FF2B5EF4-FFF2-40B4-BE49-F238E27FC236}">
                          <a16:creationId xmlns:a16="http://schemas.microsoft.com/office/drawing/2014/main" id="{F1D4C6E9-F727-456C-83B5-0819F27A54B3}"/>
                        </a:ext>
                      </a:extLst>
                    </p:cNvPr>
                    <p:cNvSpPr>
                      <a:spLocks/>
                    </p:cNvSpPr>
                    <p:nvPr/>
                  </p:nvSpPr>
                  <p:spPr bwMode="auto">
                    <a:xfrm>
                      <a:off x="5344959" y="3655117"/>
                      <a:ext cx="512763" cy="474668"/>
                    </a:xfrm>
                    <a:custGeom>
                      <a:avLst/>
                      <a:gdLst>
                        <a:gd name="T0" fmla="*/ 197 w 476"/>
                        <a:gd name="T1" fmla="*/ 419 h 445"/>
                        <a:gd name="T2" fmla="*/ 216 w 476"/>
                        <a:gd name="T3" fmla="*/ 389 h 445"/>
                        <a:gd name="T4" fmla="*/ 225 w 476"/>
                        <a:gd name="T5" fmla="*/ 370 h 445"/>
                        <a:gd name="T6" fmla="*/ 229 w 476"/>
                        <a:gd name="T7" fmla="*/ 364 h 445"/>
                        <a:gd name="T8" fmla="*/ 252 w 476"/>
                        <a:gd name="T9" fmla="*/ 356 h 445"/>
                        <a:gd name="T10" fmla="*/ 269 w 476"/>
                        <a:gd name="T11" fmla="*/ 338 h 445"/>
                        <a:gd name="T12" fmla="*/ 288 w 476"/>
                        <a:gd name="T13" fmla="*/ 326 h 445"/>
                        <a:gd name="T14" fmla="*/ 318 w 476"/>
                        <a:gd name="T15" fmla="*/ 311 h 445"/>
                        <a:gd name="T16" fmla="*/ 334 w 476"/>
                        <a:gd name="T17" fmla="*/ 299 h 445"/>
                        <a:gd name="T18" fmla="*/ 361 w 476"/>
                        <a:gd name="T19" fmla="*/ 305 h 445"/>
                        <a:gd name="T20" fmla="*/ 371 w 476"/>
                        <a:gd name="T21" fmla="*/ 299 h 445"/>
                        <a:gd name="T22" fmla="*/ 449 w 476"/>
                        <a:gd name="T23" fmla="*/ 291 h 445"/>
                        <a:gd name="T24" fmla="*/ 475 w 476"/>
                        <a:gd name="T25" fmla="*/ 251 h 445"/>
                        <a:gd name="T26" fmla="*/ 476 w 476"/>
                        <a:gd name="T27" fmla="*/ 182 h 445"/>
                        <a:gd name="T28" fmla="*/ 448 w 476"/>
                        <a:gd name="T29" fmla="*/ 165 h 445"/>
                        <a:gd name="T30" fmla="*/ 423 w 476"/>
                        <a:gd name="T31" fmla="*/ 147 h 445"/>
                        <a:gd name="T32" fmla="*/ 397 w 476"/>
                        <a:gd name="T33" fmla="*/ 136 h 445"/>
                        <a:gd name="T34" fmla="*/ 383 w 476"/>
                        <a:gd name="T35" fmla="*/ 118 h 445"/>
                        <a:gd name="T36" fmla="*/ 328 w 476"/>
                        <a:gd name="T37" fmla="*/ 81 h 445"/>
                        <a:gd name="T38" fmla="*/ 237 w 476"/>
                        <a:gd name="T39" fmla="*/ 21 h 445"/>
                        <a:gd name="T40" fmla="*/ 208 w 476"/>
                        <a:gd name="T41" fmla="*/ 2 h 445"/>
                        <a:gd name="T42" fmla="*/ 167 w 476"/>
                        <a:gd name="T43" fmla="*/ 2 h 445"/>
                        <a:gd name="T44" fmla="*/ 166 w 476"/>
                        <a:gd name="T45" fmla="*/ 12 h 445"/>
                        <a:gd name="T46" fmla="*/ 184 w 476"/>
                        <a:gd name="T47" fmla="*/ 167 h 445"/>
                        <a:gd name="T48" fmla="*/ 198 w 476"/>
                        <a:gd name="T49" fmla="*/ 266 h 445"/>
                        <a:gd name="T50" fmla="*/ 170 w 476"/>
                        <a:gd name="T51" fmla="*/ 290 h 445"/>
                        <a:gd name="T52" fmla="*/ 98 w 476"/>
                        <a:gd name="T53" fmla="*/ 291 h 445"/>
                        <a:gd name="T54" fmla="*/ 83 w 476"/>
                        <a:gd name="T55" fmla="*/ 287 h 445"/>
                        <a:gd name="T56" fmla="*/ 69 w 476"/>
                        <a:gd name="T57" fmla="*/ 292 h 445"/>
                        <a:gd name="T58" fmla="*/ 45 w 476"/>
                        <a:gd name="T59" fmla="*/ 292 h 445"/>
                        <a:gd name="T60" fmla="*/ 28 w 476"/>
                        <a:gd name="T61" fmla="*/ 294 h 445"/>
                        <a:gd name="T62" fmla="*/ 13 w 476"/>
                        <a:gd name="T63" fmla="*/ 301 h 445"/>
                        <a:gd name="T64" fmla="*/ 1 w 476"/>
                        <a:gd name="T65" fmla="*/ 315 h 445"/>
                        <a:gd name="T66" fmla="*/ 3 w 476"/>
                        <a:gd name="T67" fmla="*/ 325 h 445"/>
                        <a:gd name="T68" fmla="*/ 19 w 476"/>
                        <a:gd name="T69" fmla="*/ 355 h 445"/>
                        <a:gd name="T70" fmla="*/ 23 w 476"/>
                        <a:gd name="T71" fmla="*/ 381 h 445"/>
                        <a:gd name="T72" fmla="*/ 28 w 476"/>
                        <a:gd name="T73" fmla="*/ 391 h 445"/>
                        <a:gd name="T74" fmla="*/ 45 w 476"/>
                        <a:gd name="T75" fmla="*/ 393 h 445"/>
                        <a:gd name="T76" fmla="*/ 69 w 476"/>
                        <a:gd name="T77" fmla="*/ 391 h 445"/>
                        <a:gd name="T78" fmla="*/ 81 w 476"/>
                        <a:gd name="T79" fmla="*/ 384 h 445"/>
                        <a:gd name="T80" fmla="*/ 94 w 476"/>
                        <a:gd name="T81" fmla="*/ 382 h 445"/>
                        <a:gd name="T82" fmla="*/ 108 w 476"/>
                        <a:gd name="T83" fmla="*/ 407 h 445"/>
                        <a:gd name="T84" fmla="*/ 105 w 476"/>
                        <a:gd name="T85" fmla="*/ 420 h 445"/>
                        <a:gd name="T86" fmla="*/ 116 w 476"/>
                        <a:gd name="T87" fmla="*/ 428 h 445"/>
                        <a:gd name="T88" fmla="*/ 121 w 476"/>
                        <a:gd name="T89" fmla="*/ 441 h 445"/>
                        <a:gd name="T90" fmla="*/ 133 w 476"/>
                        <a:gd name="T91" fmla="*/ 439 h 445"/>
                        <a:gd name="T92" fmla="*/ 150 w 476"/>
                        <a:gd name="T93" fmla="*/ 443 h 445"/>
                        <a:gd name="T94" fmla="*/ 162 w 476"/>
                        <a:gd name="T95" fmla="*/ 432 h 445"/>
                        <a:gd name="T96" fmla="*/ 178 w 476"/>
                        <a:gd name="T97" fmla="*/ 443 h 445"/>
                        <a:gd name="T98" fmla="*/ 193 w 476"/>
                        <a:gd name="T99" fmla="*/ 437 h 445"/>
                        <a:gd name="T100" fmla="*/ 197 w 476"/>
                        <a:gd name="T101" fmla="*/ 419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6" h="445">
                          <a:moveTo>
                            <a:pt x="197" y="419"/>
                          </a:moveTo>
                          <a:cubicBezTo>
                            <a:pt x="196" y="419"/>
                            <a:pt x="196" y="419"/>
                            <a:pt x="197" y="419"/>
                          </a:cubicBezTo>
                          <a:cubicBezTo>
                            <a:pt x="203" y="415"/>
                            <a:pt x="197" y="404"/>
                            <a:pt x="199" y="398"/>
                          </a:cubicBezTo>
                          <a:cubicBezTo>
                            <a:pt x="201" y="391"/>
                            <a:pt x="211" y="393"/>
                            <a:pt x="216" y="389"/>
                          </a:cubicBezTo>
                          <a:cubicBezTo>
                            <a:pt x="220" y="387"/>
                            <a:pt x="223" y="384"/>
                            <a:pt x="223" y="380"/>
                          </a:cubicBezTo>
                          <a:cubicBezTo>
                            <a:pt x="223" y="376"/>
                            <a:pt x="221" y="371"/>
                            <a:pt x="225" y="370"/>
                          </a:cubicBezTo>
                          <a:cubicBezTo>
                            <a:pt x="227" y="369"/>
                            <a:pt x="228" y="370"/>
                            <a:pt x="229" y="369"/>
                          </a:cubicBezTo>
                          <a:cubicBezTo>
                            <a:pt x="231" y="367"/>
                            <a:pt x="230" y="365"/>
                            <a:pt x="229" y="364"/>
                          </a:cubicBezTo>
                          <a:cubicBezTo>
                            <a:pt x="229" y="360"/>
                            <a:pt x="230" y="355"/>
                            <a:pt x="233" y="352"/>
                          </a:cubicBezTo>
                          <a:cubicBezTo>
                            <a:pt x="240" y="345"/>
                            <a:pt x="245" y="355"/>
                            <a:pt x="252" y="356"/>
                          </a:cubicBezTo>
                          <a:cubicBezTo>
                            <a:pt x="261" y="356"/>
                            <a:pt x="255" y="346"/>
                            <a:pt x="260" y="343"/>
                          </a:cubicBezTo>
                          <a:cubicBezTo>
                            <a:pt x="263" y="340"/>
                            <a:pt x="266" y="341"/>
                            <a:pt x="269" y="338"/>
                          </a:cubicBezTo>
                          <a:cubicBezTo>
                            <a:pt x="271" y="335"/>
                            <a:pt x="273" y="329"/>
                            <a:pt x="277" y="326"/>
                          </a:cubicBezTo>
                          <a:cubicBezTo>
                            <a:pt x="280" y="324"/>
                            <a:pt x="284" y="325"/>
                            <a:pt x="288" y="326"/>
                          </a:cubicBezTo>
                          <a:cubicBezTo>
                            <a:pt x="293" y="326"/>
                            <a:pt x="294" y="322"/>
                            <a:pt x="298" y="319"/>
                          </a:cubicBezTo>
                          <a:cubicBezTo>
                            <a:pt x="304" y="315"/>
                            <a:pt x="311" y="315"/>
                            <a:pt x="318" y="311"/>
                          </a:cubicBezTo>
                          <a:cubicBezTo>
                            <a:pt x="321" y="309"/>
                            <a:pt x="325" y="307"/>
                            <a:pt x="328" y="304"/>
                          </a:cubicBezTo>
                          <a:cubicBezTo>
                            <a:pt x="330" y="302"/>
                            <a:pt x="331" y="300"/>
                            <a:pt x="334" y="299"/>
                          </a:cubicBezTo>
                          <a:cubicBezTo>
                            <a:pt x="340" y="297"/>
                            <a:pt x="347" y="300"/>
                            <a:pt x="353" y="302"/>
                          </a:cubicBezTo>
                          <a:cubicBezTo>
                            <a:pt x="355" y="303"/>
                            <a:pt x="359" y="306"/>
                            <a:pt x="361" y="305"/>
                          </a:cubicBezTo>
                          <a:cubicBezTo>
                            <a:pt x="361" y="305"/>
                            <a:pt x="364" y="303"/>
                            <a:pt x="365" y="302"/>
                          </a:cubicBezTo>
                          <a:cubicBezTo>
                            <a:pt x="367" y="301"/>
                            <a:pt x="369" y="300"/>
                            <a:pt x="371" y="299"/>
                          </a:cubicBezTo>
                          <a:cubicBezTo>
                            <a:pt x="389" y="292"/>
                            <a:pt x="407" y="292"/>
                            <a:pt x="426" y="292"/>
                          </a:cubicBezTo>
                          <a:cubicBezTo>
                            <a:pt x="433" y="292"/>
                            <a:pt x="441" y="291"/>
                            <a:pt x="449" y="291"/>
                          </a:cubicBezTo>
                          <a:cubicBezTo>
                            <a:pt x="458" y="292"/>
                            <a:pt x="462" y="284"/>
                            <a:pt x="467" y="278"/>
                          </a:cubicBezTo>
                          <a:cubicBezTo>
                            <a:pt x="473" y="269"/>
                            <a:pt x="474" y="261"/>
                            <a:pt x="475" y="251"/>
                          </a:cubicBezTo>
                          <a:cubicBezTo>
                            <a:pt x="476" y="242"/>
                            <a:pt x="476" y="233"/>
                            <a:pt x="476" y="223"/>
                          </a:cubicBezTo>
                          <a:cubicBezTo>
                            <a:pt x="476" y="210"/>
                            <a:pt x="476" y="196"/>
                            <a:pt x="476" y="182"/>
                          </a:cubicBezTo>
                          <a:cubicBezTo>
                            <a:pt x="470" y="184"/>
                            <a:pt x="449" y="189"/>
                            <a:pt x="447" y="178"/>
                          </a:cubicBezTo>
                          <a:cubicBezTo>
                            <a:pt x="447" y="174"/>
                            <a:pt x="449" y="170"/>
                            <a:pt x="448" y="165"/>
                          </a:cubicBezTo>
                          <a:cubicBezTo>
                            <a:pt x="447" y="159"/>
                            <a:pt x="441" y="156"/>
                            <a:pt x="436" y="154"/>
                          </a:cubicBezTo>
                          <a:cubicBezTo>
                            <a:pt x="432" y="151"/>
                            <a:pt x="427" y="149"/>
                            <a:pt x="423" y="147"/>
                          </a:cubicBezTo>
                          <a:cubicBezTo>
                            <a:pt x="418" y="146"/>
                            <a:pt x="411" y="148"/>
                            <a:pt x="407" y="146"/>
                          </a:cubicBezTo>
                          <a:cubicBezTo>
                            <a:pt x="402" y="143"/>
                            <a:pt x="403" y="138"/>
                            <a:pt x="397" y="136"/>
                          </a:cubicBezTo>
                          <a:cubicBezTo>
                            <a:pt x="391" y="135"/>
                            <a:pt x="388" y="134"/>
                            <a:pt x="388" y="127"/>
                          </a:cubicBezTo>
                          <a:cubicBezTo>
                            <a:pt x="387" y="122"/>
                            <a:pt x="386" y="120"/>
                            <a:pt x="383" y="118"/>
                          </a:cubicBezTo>
                          <a:cubicBezTo>
                            <a:pt x="379" y="115"/>
                            <a:pt x="375" y="113"/>
                            <a:pt x="371" y="110"/>
                          </a:cubicBezTo>
                          <a:cubicBezTo>
                            <a:pt x="357" y="100"/>
                            <a:pt x="343" y="91"/>
                            <a:pt x="328" y="81"/>
                          </a:cubicBezTo>
                          <a:cubicBezTo>
                            <a:pt x="309" y="68"/>
                            <a:pt x="289" y="55"/>
                            <a:pt x="269" y="42"/>
                          </a:cubicBezTo>
                          <a:cubicBezTo>
                            <a:pt x="259" y="35"/>
                            <a:pt x="248" y="28"/>
                            <a:pt x="237" y="21"/>
                          </a:cubicBezTo>
                          <a:cubicBezTo>
                            <a:pt x="232" y="17"/>
                            <a:pt x="227" y="14"/>
                            <a:pt x="221" y="10"/>
                          </a:cubicBezTo>
                          <a:cubicBezTo>
                            <a:pt x="217" y="7"/>
                            <a:pt x="212" y="2"/>
                            <a:pt x="208" y="2"/>
                          </a:cubicBezTo>
                          <a:cubicBezTo>
                            <a:pt x="202" y="0"/>
                            <a:pt x="194" y="2"/>
                            <a:pt x="188" y="2"/>
                          </a:cubicBezTo>
                          <a:cubicBezTo>
                            <a:pt x="181" y="2"/>
                            <a:pt x="174" y="1"/>
                            <a:pt x="167" y="2"/>
                          </a:cubicBezTo>
                          <a:cubicBezTo>
                            <a:pt x="164" y="2"/>
                            <a:pt x="164" y="3"/>
                            <a:pt x="165" y="7"/>
                          </a:cubicBezTo>
                          <a:cubicBezTo>
                            <a:pt x="165" y="9"/>
                            <a:pt x="165" y="11"/>
                            <a:pt x="166" y="12"/>
                          </a:cubicBezTo>
                          <a:cubicBezTo>
                            <a:pt x="167" y="22"/>
                            <a:pt x="168" y="32"/>
                            <a:pt x="169" y="41"/>
                          </a:cubicBezTo>
                          <a:cubicBezTo>
                            <a:pt x="174" y="83"/>
                            <a:pt x="179" y="125"/>
                            <a:pt x="184" y="167"/>
                          </a:cubicBezTo>
                          <a:cubicBezTo>
                            <a:pt x="187" y="195"/>
                            <a:pt x="190" y="223"/>
                            <a:pt x="194" y="251"/>
                          </a:cubicBezTo>
                          <a:cubicBezTo>
                            <a:pt x="194" y="257"/>
                            <a:pt x="198" y="261"/>
                            <a:pt x="198" y="266"/>
                          </a:cubicBezTo>
                          <a:cubicBezTo>
                            <a:pt x="198" y="272"/>
                            <a:pt x="199" y="288"/>
                            <a:pt x="192" y="290"/>
                          </a:cubicBezTo>
                          <a:cubicBezTo>
                            <a:pt x="185" y="291"/>
                            <a:pt x="176" y="290"/>
                            <a:pt x="170" y="290"/>
                          </a:cubicBezTo>
                          <a:cubicBezTo>
                            <a:pt x="158" y="290"/>
                            <a:pt x="146" y="290"/>
                            <a:pt x="134" y="290"/>
                          </a:cubicBezTo>
                          <a:cubicBezTo>
                            <a:pt x="122" y="290"/>
                            <a:pt x="110" y="290"/>
                            <a:pt x="98" y="291"/>
                          </a:cubicBezTo>
                          <a:cubicBezTo>
                            <a:pt x="95" y="291"/>
                            <a:pt x="92" y="291"/>
                            <a:pt x="90" y="290"/>
                          </a:cubicBezTo>
                          <a:cubicBezTo>
                            <a:pt x="88" y="290"/>
                            <a:pt x="85" y="286"/>
                            <a:pt x="83" y="287"/>
                          </a:cubicBezTo>
                          <a:cubicBezTo>
                            <a:pt x="81" y="287"/>
                            <a:pt x="81" y="288"/>
                            <a:pt x="80" y="290"/>
                          </a:cubicBezTo>
                          <a:cubicBezTo>
                            <a:pt x="77" y="293"/>
                            <a:pt x="73" y="292"/>
                            <a:pt x="69" y="292"/>
                          </a:cubicBezTo>
                          <a:cubicBezTo>
                            <a:pt x="63" y="292"/>
                            <a:pt x="57" y="292"/>
                            <a:pt x="51" y="292"/>
                          </a:cubicBezTo>
                          <a:cubicBezTo>
                            <a:pt x="50" y="292"/>
                            <a:pt x="46" y="291"/>
                            <a:pt x="45" y="292"/>
                          </a:cubicBezTo>
                          <a:cubicBezTo>
                            <a:pt x="42" y="293"/>
                            <a:pt x="42" y="296"/>
                            <a:pt x="41" y="298"/>
                          </a:cubicBezTo>
                          <a:cubicBezTo>
                            <a:pt x="37" y="304"/>
                            <a:pt x="31" y="298"/>
                            <a:pt x="28" y="294"/>
                          </a:cubicBezTo>
                          <a:cubicBezTo>
                            <a:pt x="26" y="292"/>
                            <a:pt x="21" y="285"/>
                            <a:pt x="17" y="287"/>
                          </a:cubicBezTo>
                          <a:cubicBezTo>
                            <a:pt x="12" y="288"/>
                            <a:pt x="13" y="297"/>
                            <a:pt x="13" y="301"/>
                          </a:cubicBezTo>
                          <a:cubicBezTo>
                            <a:pt x="11" y="306"/>
                            <a:pt x="9" y="310"/>
                            <a:pt x="4" y="313"/>
                          </a:cubicBezTo>
                          <a:cubicBezTo>
                            <a:pt x="3" y="313"/>
                            <a:pt x="2" y="314"/>
                            <a:pt x="1" y="315"/>
                          </a:cubicBezTo>
                          <a:cubicBezTo>
                            <a:pt x="0" y="316"/>
                            <a:pt x="1" y="314"/>
                            <a:pt x="1" y="317"/>
                          </a:cubicBezTo>
                          <a:cubicBezTo>
                            <a:pt x="0" y="319"/>
                            <a:pt x="2" y="322"/>
                            <a:pt x="3" y="325"/>
                          </a:cubicBezTo>
                          <a:cubicBezTo>
                            <a:pt x="5" y="332"/>
                            <a:pt x="3" y="342"/>
                            <a:pt x="10" y="348"/>
                          </a:cubicBezTo>
                          <a:cubicBezTo>
                            <a:pt x="12" y="351"/>
                            <a:pt x="17" y="352"/>
                            <a:pt x="19" y="355"/>
                          </a:cubicBezTo>
                          <a:cubicBezTo>
                            <a:pt x="23" y="360"/>
                            <a:pt x="24" y="367"/>
                            <a:pt x="24" y="373"/>
                          </a:cubicBezTo>
                          <a:cubicBezTo>
                            <a:pt x="24" y="376"/>
                            <a:pt x="24" y="378"/>
                            <a:pt x="23" y="381"/>
                          </a:cubicBezTo>
                          <a:cubicBezTo>
                            <a:pt x="23" y="383"/>
                            <a:pt x="22" y="385"/>
                            <a:pt x="22" y="387"/>
                          </a:cubicBezTo>
                          <a:cubicBezTo>
                            <a:pt x="23" y="389"/>
                            <a:pt x="26" y="391"/>
                            <a:pt x="28" y="391"/>
                          </a:cubicBezTo>
                          <a:cubicBezTo>
                            <a:pt x="31" y="391"/>
                            <a:pt x="31" y="387"/>
                            <a:pt x="34" y="387"/>
                          </a:cubicBezTo>
                          <a:cubicBezTo>
                            <a:pt x="39" y="386"/>
                            <a:pt x="40" y="393"/>
                            <a:pt x="45" y="393"/>
                          </a:cubicBezTo>
                          <a:cubicBezTo>
                            <a:pt x="51" y="392"/>
                            <a:pt x="55" y="385"/>
                            <a:pt x="62" y="387"/>
                          </a:cubicBezTo>
                          <a:cubicBezTo>
                            <a:pt x="64" y="388"/>
                            <a:pt x="67" y="391"/>
                            <a:pt x="69" y="391"/>
                          </a:cubicBezTo>
                          <a:cubicBezTo>
                            <a:pt x="72" y="391"/>
                            <a:pt x="75" y="388"/>
                            <a:pt x="77" y="387"/>
                          </a:cubicBezTo>
                          <a:cubicBezTo>
                            <a:pt x="79" y="386"/>
                            <a:pt x="81" y="386"/>
                            <a:pt x="81" y="384"/>
                          </a:cubicBezTo>
                          <a:cubicBezTo>
                            <a:pt x="82" y="382"/>
                            <a:pt x="81" y="379"/>
                            <a:pt x="82" y="377"/>
                          </a:cubicBezTo>
                          <a:cubicBezTo>
                            <a:pt x="86" y="373"/>
                            <a:pt x="92" y="379"/>
                            <a:pt x="94" y="382"/>
                          </a:cubicBezTo>
                          <a:cubicBezTo>
                            <a:pt x="97" y="387"/>
                            <a:pt x="98" y="391"/>
                            <a:pt x="99" y="396"/>
                          </a:cubicBezTo>
                          <a:cubicBezTo>
                            <a:pt x="100" y="402"/>
                            <a:pt x="104" y="404"/>
                            <a:pt x="108" y="407"/>
                          </a:cubicBezTo>
                          <a:cubicBezTo>
                            <a:pt x="110" y="409"/>
                            <a:pt x="110" y="411"/>
                            <a:pt x="109" y="413"/>
                          </a:cubicBezTo>
                          <a:cubicBezTo>
                            <a:pt x="109" y="415"/>
                            <a:pt x="104" y="419"/>
                            <a:pt x="105" y="420"/>
                          </a:cubicBezTo>
                          <a:cubicBezTo>
                            <a:pt x="105" y="421"/>
                            <a:pt x="112" y="421"/>
                            <a:pt x="113" y="421"/>
                          </a:cubicBezTo>
                          <a:cubicBezTo>
                            <a:pt x="116" y="423"/>
                            <a:pt x="115" y="426"/>
                            <a:pt x="116" y="428"/>
                          </a:cubicBezTo>
                          <a:cubicBezTo>
                            <a:pt x="116" y="431"/>
                            <a:pt x="116" y="434"/>
                            <a:pt x="118" y="437"/>
                          </a:cubicBezTo>
                          <a:cubicBezTo>
                            <a:pt x="119" y="438"/>
                            <a:pt x="120" y="440"/>
                            <a:pt x="121" y="441"/>
                          </a:cubicBezTo>
                          <a:cubicBezTo>
                            <a:pt x="123" y="443"/>
                            <a:pt x="122" y="443"/>
                            <a:pt x="124" y="442"/>
                          </a:cubicBezTo>
                          <a:cubicBezTo>
                            <a:pt x="128" y="440"/>
                            <a:pt x="129" y="438"/>
                            <a:pt x="133" y="439"/>
                          </a:cubicBezTo>
                          <a:cubicBezTo>
                            <a:pt x="137" y="439"/>
                            <a:pt x="139" y="441"/>
                            <a:pt x="142" y="443"/>
                          </a:cubicBezTo>
                          <a:cubicBezTo>
                            <a:pt x="145" y="444"/>
                            <a:pt x="148" y="445"/>
                            <a:pt x="150" y="443"/>
                          </a:cubicBezTo>
                          <a:cubicBezTo>
                            <a:pt x="152" y="442"/>
                            <a:pt x="156" y="440"/>
                            <a:pt x="157" y="439"/>
                          </a:cubicBezTo>
                          <a:cubicBezTo>
                            <a:pt x="160" y="437"/>
                            <a:pt x="159" y="434"/>
                            <a:pt x="162" y="432"/>
                          </a:cubicBezTo>
                          <a:cubicBezTo>
                            <a:pt x="164" y="430"/>
                            <a:pt x="169" y="430"/>
                            <a:pt x="171" y="431"/>
                          </a:cubicBezTo>
                          <a:cubicBezTo>
                            <a:pt x="178" y="434"/>
                            <a:pt x="171" y="443"/>
                            <a:pt x="178" y="443"/>
                          </a:cubicBezTo>
                          <a:cubicBezTo>
                            <a:pt x="181" y="443"/>
                            <a:pt x="183" y="441"/>
                            <a:pt x="185" y="440"/>
                          </a:cubicBezTo>
                          <a:cubicBezTo>
                            <a:pt x="187" y="439"/>
                            <a:pt x="192" y="438"/>
                            <a:pt x="193" y="437"/>
                          </a:cubicBezTo>
                          <a:cubicBezTo>
                            <a:pt x="194" y="436"/>
                            <a:pt x="193" y="429"/>
                            <a:pt x="193" y="427"/>
                          </a:cubicBezTo>
                          <a:cubicBezTo>
                            <a:pt x="193" y="424"/>
                            <a:pt x="194" y="421"/>
                            <a:pt x="197" y="419"/>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78" name="Freeform 535">
                      <a:extLst>
                        <a:ext uri="{FF2B5EF4-FFF2-40B4-BE49-F238E27FC236}">
                          <a16:creationId xmlns:a16="http://schemas.microsoft.com/office/drawing/2014/main" id="{B26840AF-C25A-4208-8A18-608287E0CBF8}"/>
                        </a:ext>
                      </a:extLst>
                    </p:cNvPr>
                    <p:cNvSpPr>
                      <a:spLocks/>
                    </p:cNvSpPr>
                    <p:nvPr/>
                  </p:nvSpPr>
                  <p:spPr bwMode="auto">
                    <a:xfrm>
                      <a:off x="5733897" y="3702743"/>
                      <a:ext cx="492126" cy="374654"/>
                    </a:xfrm>
                    <a:custGeom>
                      <a:avLst/>
                      <a:gdLst>
                        <a:gd name="T0" fmla="*/ 403 w 456"/>
                        <a:gd name="T1" fmla="*/ 249 h 351"/>
                        <a:gd name="T2" fmla="*/ 440 w 456"/>
                        <a:gd name="T3" fmla="*/ 204 h 351"/>
                        <a:gd name="T4" fmla="*/ 449 w 456"/>
                        <a:gd name="T5" fmla="*/ 126 h 351"/>
                        <a:gd name="T6" fmla="*/ 455 w 456"/>
                        <a:gd name="T7" fmla="*/ 101 h 351"/>
                        <a:gd name="T8" fmla="*/ 445 w 456"/>
                        <a:gd name="T9" fmla="*/ 80 h 351"/>
                        <a:gd name="T10" fmla="*/ 434 w 456"/>
                        <a:gd name="T11" fmla="*/ 52 h 351"/>
                        <a:gd name="T12" fmla="*/ 413 w 456"/>
                        <a:gd name="T13" fmla="*/ 28 h 351"/>
                        <a:gd name="T14" fmla="*/ 356 w 456"/>
                        <a:gd name="T15" fmla="*/ 5 h 351"/>
                        <a:gd name="T16" fmla="*/ 336 w 456"/>
                        <a:gd name="T17" fmla="*/ 5 h 351"/>
                        <a:gd name="T18" fmla="*/ 224 w 456"/>
                        <a:gd name="T19" fmla="*/ 74 h 351"/>
                        <a:gd name="T20" fmla="*/ 138 w 456"/>
                        <a:gd name="T21" fmla="*/ 131 h 351"/>
                        <a:gd name="T22" fmla="*/ 120 w 456"/>
                        <a:gd name="T23" fmla="*/ 136 h 351"/>
                        <a:gd name="T24" fmla="*/ 118 w 456"/>
                        <a:gd name="T25" fmla="*/ 146 h 351"/>
                        <a:gd name="T26" fmla="*/ 107 w 456"/>
                        <a:gd name="T27" fmla="*/ 237 h 351"/>
                        <a:gd name="T28" fmla="*/ 73 w 456"/>
                        <a:gd name="T29" fmla="*/ 250 h 351"/>
                        <a:gd name="T30" fmla="*/ 5 w 456"/>
                        <a:gd name="T31" fmla="*/ 260 h 351"/>
                        <a:gd name="T32" fmla="*/ 3 w 456"/>
                        <a:gd name="T33" fmla="*/ 276 h 351"/>
                        <a:gd name="T34" fmla="*/ 25 w 456"/>
                        <a:gd name="T35" fmla="*/ 301 h 351"/>
                        <a:gd name="T36" fmla="*/ 26 w 456"/>
                        <a:gd name="T37" fmla="*/ 316 h 351"/>
                        <a:gd name="T38" fmla="*/ 40 w 456"/>
                        <a:gd name="T39" fmla="*/ 325 h 351"/>
                        <a:gd name="T40" fmla="*/ 60 w 456"/>
                        <a:gd name="T41" fmla="*/ 336 h 351"/>
                        <a:gd name="T42" fmla="*/ 71 w 456"/>
                        <a:gd name="T43" fmla="*/ 335 h 351"/>
                        <a:gd name="T44" fmla="*/ 96 w 456"/>
                        <a:gd name="T45" fmla="*/ 351 h 351"/>
                        <a:gd name="T46" fmla="*/ 111 w 456"/>
                        <a:gd name="T47" fmla="*/ 309 h 351"/>
                        <a:gd name="T48" fmla="*/ 152 w 456"/>
                        <a:gd name="T49" fmla="*/ 291 h 351"/>
                        <a:gd name="T50" fmla="*/ 183 w 456"/>
                        <a:gd name="T51" fmla="*/ 302 h 351"/>
                        <a:gd name="T52" fmla="*/ 214 w 456"/>
                        <a:gd name="T53" fmla="*/ 309 h 351"/>
                        <a:gd name="T54" fmla="*/ 246 w 456"/>
                        <a:gd name="T55" fmla="*/ 316 h 351"/>
                        <a:gd name="T56" fmla="*/ 281 w 456"/>
                        <a:gd name="T57" fmla="*/ 316 h 351"/>
                        <a:gd name="T58" fmla="*/ 318 w 456"/>
                        <a:gd name="T59" fmla="*/ 304 h 351"/>
                        <a:gd name="T60" fmla="*/ 355 w 456"/>
                        <a:gd name="T61" fmla="*/ 312 h 351"/>
                        <a:gd name="T62" fmla="*/ 388 w 456"/>
                        <a:gd name="T63" fmla="*/ 27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6" h="351">
                          <a:moveTo>
                            <a:pt x="388" y="272"/>
                          </a:moveTo>
                          <a:cubicBezTo>
                            <a:pt x="392" y="263"/>
                            <a:pt x="398" y="257"/>
                            <a:pt x="403" y="249"/>
                          </a:cubicBezTo>
                          <a:cubicBezTo>
                            <a:pt x="408" y="240"/>
                            <a:pt x="413" y="233"/>
                            <a:pt x="420" y="226"/>
                          </a:cubicBezTo>
                          <a:cubicBezTo>
                            <a:pt x="427" y="218"/>
                            <a:pt x="435" y="212"/>
                            <a:pt x="440" y="204"/>
                          </a:cubicBezTo>
                          <a:cubicBezTo>
                            <a:pt x="445" y="196"/>
                            <a:pt x="444" y="186"/>
                            <a:pt x="444" y="178"/>
                          </a:cubicBezTo>
                          <a:cubicBezTo>
                            <a:pt x="445" y="160"/>
                            <a:pt x="448" y="143"/>
                            <a:pt x="449" y="126"/>
                          </a:cubicBezTo>
                          <a:cubicBezTo>
                            <a:pt x="450" y="121"/>
                            <a:pt x="449" y="117"/>
                            <a:pt x="450" y="113"/>
                          </a:cubicBezTo>
                          <a:cubicBezTo>
                            <a:pt x="451" y="109"/>
                            <a:pt x="455" y="105"/>
                            <a:pt x="455" y="101"/>
                          </a:cubicBezTo>
                          <a:cubicBezTo>
                            <a:pt x="456" y="97"/>
                            <a:pt x="451" y="95"/>
                            <a:pt x="448" y="92"/>
                          </a:cubicBezTo>
                          <a:cubicBezTo>
                            <a:pt x="445" y="88"/>
                            <a:pt x="445" y="84"/>
                            <a:pt x="445" y="80"/>
                          </a:cubicBezTo>
                          <a:cubicBezTo>
                            <a:pt x="444" y="74"/>
                            <a:pt x="439" y="72"/>
                            <a:pt x="436" y="67"/>
                          </a:cubicBezTo>
                          <a:cubicBezTo>
                            <a:pt x="434" y="62"/>
                            <a:pt x="434" y="57"/>
                            <a:pt x="434" y="52"/>
                          </a:cubicBezTo>
                          <a:cubicBezTo>
                            <a:pt x="434" y="41"/>
                            <a:pt x="434" y="30"/>
                            <a:pt x="431" y="20"/>
                          </a:cubicBezTo>
                          <a:cubicBezTo>
                            <a:pt x="425" y="23"/>
                            <a:pt x="419" y="26"/>
                            <a:pt x="413" y="28"/>
                          </a:cubicBezTo>
                          <a:cubicBezTo>
                            <a:pt x="406" y="30"/>
                            <a:pt x="404" y="24"/>
                            <a:pt x="400" y="21"/>
                          </a:cubicBezTo>
                          <a:cubicBezTo>
                            <a:pt x="387" y="9"/>
                            <a:pt x="371" y="8"/>
                            <a:pt x="356" y="5"/>
                          </a:cubicBezTo>
                          <a:cubicBezTo>
                            <a:pt x="352" y="4"/>
                            <a:pt x="345" y="0"/>
                            <a:pt x="341" y="1"/>
                          </a:cubicBezTo>
                          <a:cubicBezTo>
                            <a:pt x="339" y="2"/>
                            <a:pt x="338" y="4"/>
                            <a:pt x="336" y="5"/>
                          </a:cubicBezTo>
                          <a:cubicBezTo>
                            <a:pt x="330" y="8"/>
                            <a:pt x="324" y="12"/>
                            <a:pt x="318" y="16"/>
                          </a:cubicBezTo>
                          <a:cubicBezTo>
                            <a:pt x="287" y="35"/>
                            <a:pt x="255" y="55"/>
                            <a:pt x="224" y="74"/>
                          </a:cubicBezTo>
                          <a:cubicBezTo>
                            <a:pt x="206" y="86"/>
                            <a:pt x="190" y="101"/>
                            <a:pt x="175" y="115"/>
                          </a:cubicBezTo>
                          <a:cubicBezTo>
                            <a:pt x="165" y="124"/>
                            <a:pt x="152" y="128"/>
                            <a:pt x="138" y="131"/>
                          </a:cubicBezTo>
                          <a:cubicBezTo>
                            <a:pt x="135" y="132"/>
                            <a:pt x="132" y="133"/>
                            <a:pt x="128" y="134"/>
                          </a:cubicBezTo>
                          <a:cubicBezTo>
                            <a:pt x="126" y="135"/>
                            <a:pt x="122" y="135"/>
                            <a:pt x="120" y="136"/>
                          </a:cubicBezTo>
                          <a:cubicBezTo>
                            <a:pt x="118" y="137"/>
                            <a:pt x="118" y="137"/>
                            <a:pt x="118" y="139"/>
                          </a:cubicBezTo>
                          <a:cubicBezTo>
                            <a:pt x="118" y="141"/>
                            <a:pt x="118" y="143"/>
                            <a:pt x="118" y="146"/>
                          </a:cubicBezTo>
                          <a:cubicBezTo>
                            <a:pt x="118" y="170"/>
                            <a:pt x="118" y="194"/>
                            <a:pt x="115" y="218"/>
                          </a:cubicBezTo>
                          <a:cubicBezTo>
                            <a:pt x="114" y="226"/>
                            <a:pt x="111" y="231"/>
                            <a:pt x="107" y="237"/>
                          </a:cubicBezTo>
                          <a:cubicBezTo>
                            <a:pt x="103" y="242"/>
                            <a:pt x="98" y="249"/>
                            <a:pt x="91" y="250"/>
                          </a:cubicBezTo>
                          <a:cubicBezTo>
                            <a:pt x="85" y="251"/>
                            <a:pt x="79" y="250"/>
                            <a:pt x="73" y="250"/>
                          </a:cubicBezTo>
                          <a:cubicBezTo>
                            <a:pt x="65" y="251"/>
                            <a:pt x="56" y="251"/>
                            <a:pt x="48" y="251"/>
                          </a:cubicBezTo>
                          <a:cubicBezTo>
                            <a:pt x="33" y="251"/>
                            <a:pt x="19" y="253"/>
                            <a:pt x="5" y="260"/>
                          </a:cubicBezTo>
                          <a:cubicBezTo>
                            <a:pt x="4" y="261"/>
                            <a:pt x="1" y="262"/>
                            <a:pt x="1" y="264"/>
                          </a:cubicBezTo>
                          <a:cubicBezTo>
                            <a:pt x="0" y="268"/>
                            <a:pt x="2" y="273"/>
                            <a:pt x="3" y="276"/>
                          </a:cubicBezTo>
                          <a:cubicBezTo>
                            <a:pt x="7" y="281"/>
                            <a:pt x="8" y="286"/>
                            <a:pt x="10" y="292"/>
                          </a:cubicBezTo>
                          <a:cubicBezTo>
                            <a:pt x="13" y="299"/>
                            <a:pt x="20" y="297"/>
                            <a:pt x="25" y="301"/>
                          </a:cubicBezTo>
                          <a:cubicBezTo>
                            <a:pt x="27" y="304"/>
                            <a:pt x="28" y="306"/>
                            <a:pt x="26" y="309"/>
                          </a:cubicBezTo>
                          <a:cubicBezTo>
                            <a:pt x="24" y="312"/>
                            <a:pt x="23" y="313"/>
                            <a:pt x="26" y="316"/>
                          </a:cubicBezTo>
                          <a:cubicBezTo>
                            <a:pt x="28" y="319"/>
                            <a:pt x="31" y="320"/>
                            <a:pt x="34" y="321"/>
                          </a:cubicBezTo>
                          <a:cubicBezTo>
                            <a:pt x="36" y="323"/>
                            <a:pt x="38" y="325"/>
                            <a:pt x="40" y="325"/>
                          </a:cubicBezTo>
                          <a:cubicBezTo>
                            <a:pt x="46" y="327"/>
                            <a:pt x="54" y="323"/>
                            <a:pt x="58" y="327"/>
                          </a:cubicBezTo>
                          <a:cubicBezTo>
                            <a:pt x="60" y="329"/>
                            <a:pt x="60" y="333"/>
                            <a:pt x="60" y="336"/>
                          </a:cubicBezTo>
                          <a:cubicBezTo>
                            <a:pt x="59" y="338"/>
                            <a:pt x="56" y="339"/>
                            <a:pt x="57" y="341"/>
                          </a:cubicBezTo>
                          <a:cubicBezTo>
                            <a:pt x="62" y="339"/>
                            <a:pt x="67" y="336"/>
                            <a:pt x="71" y="335"/>
                          </a:cubicBezTo>
                          <a:cubicBezTo>
                            <a:pt x="75" y="334"/>
                            <a:pt x="77" y="336"/>
                            <a:pt x="80" y="338"/>
                          </a:cubicBezTo>
                          <a:cubicBezTo>
                            <a:pt x="85" y="343"/>
                            <a:pt x="90" y="347"/>
                            <a:pt x="96" y="351"/>
                          </a:cubicBezTo>
                          <a:cubicBezTo>
                            <a:pt x="98" y="341"/>
                            <a:pt x="98" y="329"/>
                            <a:pt x="105" y="321"/>
                          </a:cubicBezTo>
                          <a:cubicBezTo>
                            <a:pt x="109" y="317"/>
                            <a:pt x="111" y="315"/>
                            <a:pt x="111" y="309"/>
                          </a:cubicBezTo>
                          <a:cubicBezTo>
                            <a:pt x="111" y="305"/>
                            <a:pt x="112" y="303"/>
                            <a:pt x="116" y="300"/>
                          </a:cubicBezTo>
                          <a:cubicBezTo>
                            <a:pt x="126" y="293"/>
                            <a:pt x="139" y="291"/>
                            <a:pt x="152" y="291"/>
                          </a:cubicBezTo>
                          <a:cubicBezTo>
                            <a:pt x="157" y="290"/>
                            <a:pt x="163" y="290"/>
                            <a:pt x="168" y="292"/>
                          </a:cubicBezTo>
                          <a:cubicBezTo>
                            <a:pt x="174" y="294"/>
                            <a:pt x="179" y="298"/>
                            <a:pt x="183" y="302"/>
                          </a:cubicBezTo>
                          <a:cubicBezTo>
                            <a:pt x="187" y="306"/>
                            <a:pt x="192" y="313"/>
                            <a:pt x="198" y="314"/>
                          </a:cubicBezTo>
                          <a:cubicBezTo>
                            <a:pt x="204" y="314"/>
                            <a:pt x="208" y="310"/>
                            <a:pt x="214" y="309"/>
                          </a:cubicBezTo>
                          <a:cubicBezTo>
                            <a:pt x="220" y="307"/>
                            <a:pt x="227" y="308"/>
                            <a:pt x="232" y="310"/>
                          </a:cubicBezTo>
                          <a:cubicBezTo>
                            <a:pt x="237" y="311"/>
                            <a:pt x="242" y="314"/>
                            <a:pt x="246" y="316"/>
                          </a:cubicBezTo>
                          <a:cubicBezTo>
                            <a:pt x="251" y="318"/>
                            <a:pt x="257" y="320"/>
                            <a:pt x="263" y="320"/>
                          </a:cubicBezTo>
                          <a:cubicBezTo>
                            <a:pt x="270" y="321"/>
                            <a:pt x="275" y="319"/>
                            <a:pt x="281" y="316"/>
                          </a:cubicBezTo>
                          <a:cubicBezTo>
                            <a:pt x="286" y="312"/>
                            <a:pt x="292" y="308"/>
                            <a:pt x="298" y="307"/>
                          </a:cubicBezTo>
                          <a:cubicBezTo>
                            <a:pt x="305" y="305"/>
                            <a:pt x="312" y="304"/>
                            <a:pt x="318" y="304"/>
                          </a:cubicBezTo>
                          <a:cubicBezTo>
                            <a:pt x="325" y="304"/>
                            <a:pt x="331" y="305"/>
                            <a:pt x="337" y="308"/>
                          </a:cubicBezTo>
                          <a:cubicBezTo>
                            <a:pt x="343" y="311"/>
                            <a:pt x="350" y="315"/>
                            <a:pt x="355" y="312"/>
                          </a:cubicBezTo>
                          <a:cubicBezTo>
                            <a:pt x="366" y="305"/>
                            <a:pt x="375" y="297"/>
                            <a:pt x="388" y="296"/>
                          </a:cubicBezTo>
                          <a:cubicBezTo>
                            <a:pt x="386" y="287"/>
                            <a:pt x="383" y="280"/>
                            <a:pt x="388" y="272"/>
                          </a:cubicBezTo>
                          <a:cubicBezTo>
                            <a:pt x="388" y="272"/>
                            <a:pt x="389" y="270"/>
                            <a:pt x="388" y="27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79" name="Freeform 864">
                      <a:extLst>
                        <a:ext uri="{FF2B5EF4-FFF2-40B4-BE49-F238E27FC236}">
                          <a16:creationId xmlns:a16="http://schemas.microsoft.com/office/drawing/2014/main" id="{962F59EB-511F-4D67-991F-B1F27EEDF381}"/>
                        </a:ext>
                      </a:extLst>
                    </p:cNvPr>
                    <p:cNvSpPr>
                      <a:spLocks/>
                    </p:cNvSpPr>
                    <p:nvPr/>
                  </p:nvSpPr>
                  <p:spPr bwMode="auto">
                    <a:xfrm>
                      <a:off x="6160935" y="4028184"/>
                      <a:ext cx="3175" cy="3175"/>
                    </a:xfrm>
                    <a:custGeom>
                      <a:avLst/>
                      <a:gdLst>
                        <a:gd name="T0" fmla="*/ 3 w 3"/>
                        <a:gd name="T1" fmla="*/ 3 h 3"/>
                        <a:gd name="T2" fmla="*/ 3 w 3"/>
                        <a:gd name="T3" fmla="*/ 3 h 3"/>
                        <a:gd name="T4" fmla="*/ 3 w 3"/>
                        <a:gd name="T5" fmla="*/ 3 h 3"/>
                      </a:gdLst>
                      <a:ahLst/>
                      <a:cxnLst>
                        <a:cxn ang="0">
                          <a:pos x="T0" y="T1"/>
                        </a:cxn>
                        <a:cxn ang="0">
                          <a:pos x="T2" y="T3"/>
                        </a:cxn>
                        <a:cxn ang="0">
                          <a:pos x="T4" y="T5"/>
                        </a:cxn>
                      </a:cxnLst>
                      <a:rect l="0" t="0" r="r" b="b"/>
                      <a:pathLst>
                        <a:path w="3" h="3">
                          <a:moveTo>
                            <a:pt x="3" y="3"/>
                          </a:moveTo>
                          <a:cubicBezTo>
                            <a:pt x="3" y="3"/>
                            <a:pt x="3" y="3"/>
                            <a:pt x="3" y="3"/>
                          </a:cubicBezTo>
                          <a:cubicBezTo>
                            <a:pt x="0" y="0"/>
                            <a:pt x="3" y="3"/>
                            <a:pt x="3" y="3"/>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80" name="Freeform 865">
                      <a:extLst>
                        <a:ext uri="{FF2B5EF4-FFF2-40B4-BE49-F238E27FC236}">
                          <a16:creationId xmlns:a16="http://schemas.microsoft.com/office/drawing/2014/main" id="{7B20EA93-A34B-474D-945F-8D3984E43B1D}"/>
                        </a:ext>
                      </a:extLst>
                    </p:cNvPr>
                    <p:cNvSpPr>
                      <a:spLocks/>
                    </p:cNvSpPr>
                    <p:nvPr/>
                  </p:nvSpPr>
                  <p:spPr bwMode="auto">
                    <a:xfrm>
                      <a:off x="6152998" y="3709093"/>
                      <a:ext cx="327026" cy="504831"/>
                    </a:xfrm>
                    <a:custGeom>
                      <a:avLst/>
                      <a:gdLst>
                        <a:gd name="T0" fmla="*/ 31 w 304"/>
                        <a:gd name="T1" fmla="*/ 406 h 474"/>
                        <a:gd name="T2" fmla="*/ 34 w 304"/>
                        <a:gd name="T3" fmla="*/ 429 h 474"/>
                        <a:gd name="T4" fmla="*/ 60 w 304"/>
                        <a:gd name="T5" fmla="*/ 469 h 474"/>
                        <a:gd name="T6" fmla="*/ 75 w 304"/>
                        <a:gd name="T7" fmla="*/ 469 h 474"/>
                        <a:gd name="T8" fmla="*/ 108 w 304"/>
                        <a:gd name="T9" fmla="*/ 464 h 474"/>
                        <a:gd name="T10" fmla="*/ 144 w 304"/>
                        <a:gd name="T11" fmla="*/ 457 h 474"/>
                        <a:gd name="T12" fmla="*/ 157 w 304"/>
                        <a:gd name="T13" fmla="*/ 443 h 474"/>
                        <a:gd name="T14" fmla="*/ 172 w 304"/>
                        <a:gd name="T15" fmla="*/ 429 h 474"/>
                        <a:gd name="T16" fmla="*/ 224 w 304"/>
                        <a:gd name="T17" fmla="*/ 401 h 474"/>
                        <a:gd name="T18" fmla="*/ 240 w 304"/>
                        <a:gd name="T19" fmla="*/ 380 h 474"/>
                        <a:gd name="T20" fmla="*/ 266 w 304"/>
                        <a:gd name="T21" fmla="*/ 372 h 474"/>
                        <a:gd name="T22" fmla="*/ 271 w 304"/>
                        <a:gd name="T23" fmla="*/ 370 h 474"/>
                        <a:gd name="T24" fmla="*/ 262 w 304"/>
                        <a:gd name="T25" fmla="*/ 355 h 474"/>
                        <a:gd name="T26" fmla="*/ 258 w 304"/>
                        <a:gd name="T27" fmla="*/ 339 h 474"/>
                        <a:gd name="T28" fmla="*/ 242 w 304"/>
                        <a:gd name="T29" fmla="*/ 325 h 474"/>
                        <a:gd name="T30" fmla="*/ 253 w 304"/>
                        <a:gd name="T31" fmla="*/ 301 h 474"/>
                        <a:gd name="T32" fmla="*/ 257 w 304"/>
                        <a:gd name="T33" fmla="*/ 281 h 474"/>
                        <a:gd name="T34" fmla="*/ 266 w 304"/>
                        <a:gd name="T35" fmla="*/ 260 h 474"/>
                        <a:gd name="T36" fmla="*/ 277 w 304"/>
                        <a:gd name="T37" fmla="*/ 232 h 474"/>
                        <a:gd name="T38" fmla="*/ 302 w 304"/>
                        <a:gd name="T39" fmla="*/ 224 h 474"/>
                        <a:gd name="T40" fmla="*/ 302 w 304"/>
                        <a:gd name="T41" fmla="*/ 170 h 474"/>
                        <a:gd name="T42" fmla="*/ 300 w 304"/>
                        <a:gd name="T43" fmla="*/ 117 h 474"/>
                        <a:gd name="T44" fmla="*/ 257 w 304"/>
                        <a:gd name="T45" fmla="*/ 95 h 474"/>
                        <a:gd name="T46" fmla="*/ 80 w 304"/>
                        <a:gd name="T47" fmla="*/ 4 h 474"/>
                        <a:gd name="T48" fmla="*/ 54 w 304"/>
                        <a:gd name="T49" fmla="*/ 9 h 474"/>
                        <a:gd name="T50" fmla="*/ 47 w 304"/>
                        <a:gd name="T51" fmla="*/ 15 h 474"/>
                        <a:gd name="T52" fmla="*/ 50 w 304"/>
                        <a:gd name="T53" fmla="*/ 52 h 474"/>
                        <a:gd name="T54" fmla="*/ 60 w 304"/>
                        <a:gd name="T55" fmla="*/ 71 h 474"/>
                        <a:gd name="T56" fmla="*/ 68 w 304"/>
                        <a:gd name="T57" fmla="*/ 89 h 474"/>
                        <a:gd name="T58" fmla="*/ 64 w 304"/>
                        <a:gd name="T59" fmla="*/ 125 h 474"/>
                        <a:gd name="T60" fmla="*/ 59 w 304"/>
                        <a:gd name="T61" fmla="*/ 188 h 474"/>
                        <a:gd name="T62" fmla="*/ 20 w 304"/>
                        <a:gd name="T63" fmla="*/ 242 h 474"/>
                        <a:gd name="T64" fmla="*/ 1 w 304"/>
                        <a:gd name="T65" fmla="*/ 273 h 474"/>
                        <a:gd name="T66" fmla="*/ 10 w 304"/>
                        <a:gd name="T67" fmla="*/ 302 h 474"/>
                        <a:gd name="T68" fmla="*/ 16 w 304"/>
                        <a:gd name="T69" fmla="*/ 310 h 474"/>
                        <a:gd name="T70" fmla="*/ 39 w 304"/>
                        <a:gd name="T71" fmla="*/ 321 h 474"/>
                        <a:gd name="T72" fmla="*/ 50 w 304"/>
                        <a:gd name="T73" fmla="*/ 351 h 474"/>
                        <a:gd name="T74" fmla="*/ 57 w 304"/>
                        <a:gd name="T75" fmla="*/ 39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4" h="474">
                          <a:moveTo>
                            <a:pt x="57" y="406"/>
                          </a:moveTo>
                          <a:cubicBezTo>
                            <a:pt x="48" y="408"/>
                            <a:pt x="40" y="408"/>
                            <a:pt x="31" y="406"/>
                          </a:cubicBezTo>
                          <a:cubicBezTo>
                            <a:pt x="26" y="405"/>
                            <a:pt x="15" y="405"/>
                            <a:pt x="19" y="413"/>
                          </a:cubicBezTo>
                          <a:cubicBezTo>
                            <a:pt x="22" y="420"/>
                            <a:pt x="29" y="424"/>
                            <a:pt x="34" y="429"/>
                          </a:cubicBezTo>
                          <a:cubicBezTo>
                            <a:pt x="44" y="439"/>
                            <a:pt x="55" y="452"/>
                            <a:pt x="59" y="465"/>
                          </a:cubicBezTo>
                          <a:cubicBezTo>
                            <a:pt x="60" y="466"/>
                            <a:pt x="60" y="468"/>
                            <a:pt x="60" y="469"/>
                          </a:cubicBezTo>
                          <a:cubicBezTo>
                            <a:pt x="61" y="470"/>
                            <a:pt x="60" y="470"/>
                            <a:pt x="62" y="470"/>
                          </a:cubicBezTo>
                          <a:cubicBezTo>
                            <a:pt x="65" y="471"/>
                            <a:pt x="72" y="469"/>
                            <a:pt x="75" y="469"/>
                          </a:cubicBezTo>
                          <a:cubicBezTo>
                            <a:pt x="81" y="468"/>
                            <a:pt x="86" y="463"/>
                            <a:pt x="91" y="468"/>
                          </a:cubicBezTo>
                          <a:cubicBezTo>
                            <a:pt x="97" y="474"/>
                            <a:pt x="102" y="467"/>
                            <a:pt x="108" y="464"/>
                          </a:cubicBezTo>
                          <a:cubicBezTo>
                            <a:pt x="115" y="460"/>
                            <a:pt x="123" y="458"/>
                            <a:pt x="131" y="458"/>
                          </a:cubicBezTo>
                          <a:cubicBezTo>
                            <a:pt x="135" y="458"/>
                            <a:pt x="140" y="459"/>
                            <a:pt x="144" y="457"/>
                          </a:cubicBezTo>
                          <a:cubicBezTo>
                            <a:pt x="147" y="456"/>
                            <a:pt x="149" y="453"/>
                            <a:pt x="152" y="450"/>
                          </a:cubicBezTo>
                          <a:cubicBezTo>
                            <a:pt x="153" y="448"/>
                            <a:pt x="157" y="446"/>
                            <a:pt x="157" y="443"/>
                          </a:cubicBezTo>
                          <a:cubicBezTo>
                            <a:pt x="157" y="440"/>
                            <a:pt x="155" y="437"/>
                            <a:pt x="156" y="434"/>
                          </a:cubicBezTo>
                          <a:cubicBezTo>
                            <a:pt x="157" y="428"/>
                            <a:pt x="167" y="429"/>
                            <a:pt x="172" y="429"/>
                          </a:cubicBezTo>
                          <a:cubicBezTo>
                            <a:pt x="180" y="429"/>
                            <a:pt x="189" y="429"/>
                            <a:pt x="196" y="426"/>
                          </a:cubicBezTo>
                          <a:cubicBezTo>
                            <a:pt x="208" y="421"/>
                            <a:pt x="216" y="410"/>
                            <a:pt x="224" y="401"/>
                          </a:cubicBezTo>
                          <a:cubicBezTo>
                            <a:pt x="228" y="397"/>
                            <a:pt x="234" y="393"/>
                            <a:pt x="235" y="388"/>
                          </a:cubicBezTo>
                          <a:cubicBezTo>
                            <a:pt x="236" y="384"/>
                            <a:pt x="236" y="383"/>
                            <a:pt x="240" y="380"/>
                          </a:cubicBezTo>
                          <a:cubicBezTo>
                            <a:pt x="243" y="378"/>
                            <a:pt x="247" y="376"/>
                            <a:pt x="250" y="374"/>
                          </a:cubicBezTo>
                          <a:cubicBezTo>
                            <a:pt x="256" y="372"/>
                            <a:pt x="260" y="372"/>
                            <a:pt x="266" y="372"/>
                          </a:cubicBezTo>
                          <a:cubicBezTo>
                            <a:pt x="267" y="372"/>
                            <a:pt x="269" y="372"/>
                            <a:pt x="270" y="372"/>
                          </a:cubicBezTo>
                          <a:cubicBezTo>
                            <a:pt x="272" y="372"/>
                            <a:pt x="271" y="372"/>
                            <a:pt x="271" y="370"/>
                          </a:cubicBezTo>
                          <a:cubicBezTo>
                            <a:pt x="273" y="367"/>
                            <a:pt x="272" y="364"/>
                            <a:pt x="269" y="361"/>
                          </a:cubicBezTo>
                          <a:cubicBezTo>
                            <a:pt x="267" y="359"/>
                            <a:pt x="263" y="359"/>
                            <a:pt x="262" y="355"/>
                          </a:cubicBezTo>
                          <a:cubicBezTo>
                            <a:pt x="261" y="352"/>
                            <a:pt x="264" y="347"/>
                            <a:pt x="263" y="344"/>
                          </a:cubicBezTo>
                          <a:cubicBezTo>
                            <a:pt x="262" y="341"/>
                            <a:pt x="260" y="341"/>
                            <a:pt x="258" y="339"/>
                          </a:cubicBezTo>
                          <a:cubicBezTo>
                            <a:pt x="255" y="337"/>
                            <a:pt x="255" y="334"/>
                            <a:pt x="255" y="330"/>
                          </a:cubicBezTo>
                          <a:cubicBezTo>
                            <a:pt x="255" y="321"/>
                            <a:pt x="247" y="328"/>
                            <a:pt x="242" y="325"/>
                          </a:cubicBezTo>
                          <a:cubicBezTo>
                            <a:pt x="236" y="320"/>
                            <a:pt x="244" y="311"/>
                            <a:pt x="248" y="307"/>
                          </a:cubicBezTo>
                          <a:cubicBezTo>
                            <a:pt x="250" y="305"/>
                            <a:pt x="253" y="304"/>
                            <a:pt x="253" y="301"/>
                          </a:cubicBezTo>
                          <a:cubicBezTo>
                            <a:pt x="253" y="297"/>
                            <a:pt x="249" y="295"/>
                            <a:pt x="248" y="291"/>
                          </a:cubicBezTo>
                          <a:cubicBezTo>
                            <a:pt x="246" y="285"/>
                            <a:pt x="253" y="283"/>
                            <a:pt x="257" y="281"/>
                          </a:cubicBezTo>
                          <a:cubicBezTo>
                            <a:pt x="264" y="277"/>
                            <a:pt x="251" y="269"/>
                            <a:pt x="257" y="264"/>
                          </a:cubicBezTo>
                          <a:cubicBezTo>
                            <a:pt x="260" y="262"/>
                            <a:pt x="264" y="262"/>
                            <a:pt x="266" y="260"/>
                          </a:cubicBezTo>
                          <a:cubicBezTo>
                            <a:pt x="268" y="258"/>
                            <a:pt x="268" y="254"/>
                            <a:pt x="269" y="251"/>
                          </a:cubicBezTo>
                          <a:cubicBezTo>
                            <a:pt x="270" y="243"/>
                            <a:pt x="271" y="236"/>
                            <a:pt x="277" y="232"/>
                          </a:cubicBezTo>
                          <a:cubicBezTo>
                            <a:pt x="283" y="229"/>
                            <a:pt x="292" y="231"/>
                            <a:pt x="298" y="231"/>
                          </a:cubicBezTo>
                          <a:cubicBezTo>
                            <a:pt x="304" y="231"/>
                            <a:pt x="303" y="229"/>
                            <a:pt x="302" y="224"/>
                          </a:cubicBezTo>
                          <a:cubicBezTo>
                            <a:pt x="302" y="220"/>
                            <a:pt x="302" y="216"/>
                            <a:pt x="302" y="212"/>
                          </a:cubicBezTo>
                          <a:cubicBezTo>
                            <a:pt x="302" y="198"/>
                            <a:pt x="302" y="184"/>
                            <a:pt x="302" y="170"/>
                          </a:cubicBezTo>
                          <a:cubicBezTo>
                            <a:pt x="302" y="154"/>
                            <a:pt x="302" y="138"/>
                            <a:pt x="302" y="123"/>
                          </a:cubicBezTo>
                          <a:cubicBezTo>
                            <a:pt x="302" y="119"/>
                            <a:pt x="303" y="118"/>
                            <a:pt x="300" y="117"/>
                          </a:cubicBezTo>
                          <a:cubicBezTo>
                            <a:pt x="298" y="116"/>
                            <a:pt x="296" y="115"/>
                            <a:pt x="294" y="114"/>
                          </a:cubicBezTo>
                          <a:cubicBezTo>
                            <a:pt x="282" y="108"/>
                            <a:pt x="270" y="101"/>
                            <a:pt x="257" y="95"/>
                          </a:cubicBezTo>
                          <a:cubicBezTo>
                            <a:pt x="221" y="76"/>
                            <a:pt x="185" y="58"/>
                            <a:pt x="149" y="39"/>
                          </a:cubicBezTo>
                          <a:cubicBezTo>
                            <a:pt x="126" y="27"/>
                            <a:pt x="103" y="16"/>
                            <a:pt x="80" y="4"/>
                          </a:cubicBezTo>
                          <a:cubicBezTo>
                            <a:pt x="77" y="2"/>
                            <a:pt x="74" y="0"/>
                            <a:pt x="71" y="1"/>
                          </a:cubicBezTo>
                          <a:cubicBezTo>
                            <a:pt x="65" y="3"/>
                            <a:pt x="59" y="7"/>
                            <a:pt x="54" y="9"/>
                          </a:cubicBezTo>
                          <a:cubicBezTo>
                            <a:pt x="52" y="10"/>
                            <a:pt x="50" y="11"/>
                            <a:pt x="48" y="12"/>
                          </a:cubicBezTo>
                          <a:cubicBezTo>
                            <a:pt x="46" y="13"/>
                            <a:pt x="46" y="13"/>
                            <a:pt x="47" y="15"/>
                          </a:cubicBezTo>
                          <a:cubicBezTo>
                            <a:pt x="47" y="19"/>
                            <a:pt x="49" y="23"/>
                            <a:pt x="49" y="27"/>
                          </a:cubicBezTo>
                          <a:cubicBezTo>
                            <a:pt x="50" y="35"/>
                            <a:pt x="50" y="44"/>
                            <a:pt x="50" y="52"/>
                          </a:cubicBezTo>
                          <a:cubicBezTo>
                            <a:pt x="50" y="56"/>
                            <a:pt x="50" y="59"/>
                            <a:pt x="53" y="62"/>
                          </a:cubicBezTo>
                          <a:cubicBezTo>
                            <a:pt x="55" y="65"/>
                            <a:pt x="59" y="68"/>
                            <a:pt x="60" y="71"/>
                          </a:cubicBezTo>
                          <a:cubicBezTo>
                            <a:pt x="61" y="74"/>
                            <a:pt x="61" y="77"/>
                            <a:pt x="61" y="79"/>
                          </a:cubicBezTo>
                          <a:cubicBezTo>
                            <a:pt x="62" y="84"/>
                            <a:pt x="65" y="86"/>
                            <a:pt x="68" y="89"/>
                          </a:cubicBezTo>
                          <a:cubicBezTo>
                            <a:pt x="73" y="94"/>
                            <a:pt x="70" y="99"/>
                            <a:pt x="67" y="105"/>
                          </a:cubicBezTo>
                          <a:cubicBezTo>
                            <a:pt x="64" y="111"/>
                            <a:pt x="65" y="118"/>
                            <a:pt x="64" y="125"/>
                          </a:cubicBezTo>
                          <a:cubicBezTo>
                            <a:pt x="63" y="138"/>
                            <a:pt x="61" y="152"/>
                            <a:pt x="60" y="165"/>
                          </a:cubicBezTo>
                          <a:cubicBezTo>
                            <a:pt x="60" y="173"/>
                            <a:pt x="59" y="180"/>
                            <a:pt x="59" y="188"/>
                          </a:cubicBezTo>
                          <a:cubicBezTo>
                            <a:pt x="59" y="195"/>
                            <a:pt x="56" y="201"/>
                            <a:pt x="51" y="206"/>
                          </a:cubicBezTo>
                          <a:cubicBezTo>
                            <a:pt x="40" y="217"/>
                            <a:pt x="29" y="229"/>
                            <a:pt x="20" y="242"/>
                          </a:cubicBezTo>
                          <a:cubicBezTo>
                            <a:pt x="17" y="248"/>
                            <a:pt x="13" y="253"/>
                            <a:pt x="9" y="259"/>
                          </a:cubicBezTo>
                          <a:cubicBezTo>
                            <a:pt x="6" y="263"/>
                            <a:pt x="2" y="268"/>
                            <a:pt x="1" y="273"/>
                          </a:cubicBezTo>
                          <a:cubicBezTo>
                            <a:pt x="0" y="278"/>
                            <a:pt x="2" y="285"/>
                            <a:pt x="4" y="290"/>
                          </a:cubicBezTo>
                          <a:cubicBezTo>
                            <a:pt x="5" y="295"/>
                            <a:pt x="7" y="299"/>
                            <a:pt x="10" y="302"/>
                          </a:cubicBezTo>
                          <a:cubicBezTo>
                            <a:pt x="10" y="302"/>
                            <a:pt x="10" y="302"/>
                            <a:pt x="10" y="302"/>
                          </a:cubicBezTo>
                          <a:cubicBezTo>
                            <a:pt x="12" y="304"/>
                            <a:pt x="14" y="309"/>
                            <a:pt x="16" y="310"/>
                          </a:cubicBezTo>
                          <a:cubicBezTo>
                            <a:pt x="17" y="310"/>
                            <a:pt x="20" y="309"/>
                            <a:pt x="22" y="309"/>
                          </a:cubicBezTo>
                          <a:cubicBezTo>
                            <a:pt x="29" y="309"/>
                            <a:pt x="36" y="315"/>
                            <a:pt x="39" y="321"/>
                          </a:cubicBezTo>
                          <a:cubicBezTo>
                            <a:pt x="41" y="325"/>
                            <a:pt x="41" y="330"/>
                            <a:pt x="43" y="334"/>
                          </a:cubicBezTo>
                          <a:cubicBezTo>
                            <a:pt x="45" y="339"/>
                            <a:pt x="50" y="345"/>
                            <a:pt x="50" y="351"/>
                          </a:cubicBezTo>
                          <a:cubicBezTo>
                            <a:pt x="50" y="358"/>
                            <a:pt x="46" y="365"/>
                            <a:pt x="47" y="372"/>
                          </a:cubicBezTo>
                          <a:cubicBezTo>
                            <a:pt x="49" y="381"/>
                            <a:pt x="51" y="387"/>
                            <a:pt x="57" y="394"/>
                          </a:cubicBezTo>
                          <a:cubicBezTo>
                            <a:pt x="60" y="398"/>
                            <a:pt x="64" y="404"/>
                            <a:pt x="57" y="406"/>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81" name="Rectangle 900">
                      <a:extLst>
                        <a:ext uri="{FF2B5EF4-FFF2-40B4-BE49-F238E27FC236}">
                          <a16:creationId xmlns:a16="http://schemas.microsoft.com/office/drawing/2014/main" id="{8A8BBC7F-3089-4E7D-ABB7-7B5CB17D6DCB}"/>
                        </a:ext>
                      </a:extLst>
                    </p:cNvPr>
                    <p:cNvSpPr>
                      <a:spLocks noChangeArrowheads="1"/>
                    </p:cNvSpPr>
                    <p:nvPr/>
                  </p:nvSpPr>
                  <p:spPr bwMode="auto">
                    <a:xfrm>
                      <a:off x="5989485" y="3397939"/>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82" name="Freeform 901">
                      <a:extLst>
                        <a:ext uri="{FF2B5EF4-FFF2-40B4-BE49-F238E27FC236}">
                          <a16:creationId xmlns:a16="http://schemas.microsoft.com/office/drawing/2014/main" id="{E56E5C53-DD24-486D-AD9A-648F4CCDFEFB}"/>
                        </a:ext>
                      </a:extLst>
                    </p:cNvPr>
                    <p:cNvSpPr>
                      <a:spLocks/>
                    </p:cNvSpPr>
                    <p:nvPr/>
                  </p:nvSpPr>
                  <p:spPr bwMode="auto">
                    <a:xfrm>
                      <a:off x="5964085" y="3231250"/>
                      <a:ext cx="123825" cy="244478"/>
                    </a:xfrm>
                    <a:custGeom>
                      <a:avLst/>
                      <a:gdLst>
                        <a:gd name="T0" fmla="*/ 44 w 115"/>
                        <a:gd name="T1" fmla="*/ 174 h 230"/>
                        <a:gd name="T2" fmla="*/ 50 w 115"/>
                        <a:gd name="T3" fmla="*/ 189 h 230"/>
                        <a:gd name="T4" fmla="*/ 60 w 115"/>
                        <a:gd name="T5" fmla="*/ 230 h 230"/>
                        <a:gd name="T6" fmla="*/ 71 w 115"/>
                        <a:gd name="T7" fmla="*/ 223 h 230"/>
                        <a:gd name="T8" fmla="*/ 78 w 115"/>
                        <a:gd name="T9" fmla="*/ 209 h 230"/>
                        <a:gd name="T10" fmla="*/ 78 w 115"/>
                        <a:gd name="T11" fmla="*/ 192 h 230"/>
                        <a:gd name="T12" fmla="*/ 80 w 115"/>
                        <a:gd name="T13" fmla="*/ 182 h 230"/>
                        <a:gd name="T14" fmla="*/ 96 w 115"/>
                        <a:gd name="T15" fmla="*/ 171 h 230"/>
                        <a:gd name="T16" fmla="*/ 106 w 115"/>
                        <a:gd name="T17" fmla="*/ 165 h 230"/>
                        <a:gd name="T18" fmla="*/ 113 w 115"/>
                        <a:gd name="T19" fmla="*/ 160 h 230"/>
                        <a:gd name="T20" fmla="*/ 114 w 115"/>
                        <a:gd name="T21" fmla="*/ 149 h 230"/>
                        <a:gd name="T22" fmla="*/ 115 w 115"/>
                        <a:gd name="T23" fmla="*/ 140 h 230"/>
                        <a:gd name="T24" fmla="*/ 115 w 115"/>
                        <a:gd name="T25" fmla="*/ 137 h 230"/>
                        <a:gd name="T26" fmla="*/ 109 w 115"/>
                        <a:gd name="T27" fmla="*/ 137 h 230"/>
                        <a:gd name="T28" fmla="*/ 102 w 115"/>
                        <a:gd name="T29" fmla="*/ 128 h 230"/>
                        <a:gd name="T30" fmla="*/ 99 w 115"/>
                        <a:gd name="T31" fmla="*/ 125 h 230"/>
                        <a:gd name="T32" fmla="*/ 95 w 115"/>
                        <a:gd name="T33" fmla="*/ 126 h 230"/>
                        <a:gd name="T34" fmla="*/ 92 w 115"/>
                        <a:gd name="T35" fmla="*/ 124 h 230"/>
                        <a:gd name="T36" fmla="*/ 80 w 115"/>
                        <a:gd name="T37" fmla="*/ 119 h 230"/>
                        <a:gd name="T38" fmla="*/ 72 w 115"/>
                        <a:gd name="T39" fmla="*/ 106 h 230"/>
                        <a:gd name="T40" fmla="*/ 81 w 115"/>
                        <a:gd name="T41" fmla="*/ 99 h 230"/>
                        <a:gd name="T42" fmla="*/ 90 w 115"/>
                        <a:gd name="T43" fmla="*/ 88 h 230"/>
                        <a:gd name="T44" fmla="*/ 100 w 115"/>
                        <a:gd name="T45" fmla="*/ 78 h 230"/>
                        <a:gd name="T46" fmla="*/ 105 w 115"/>
                        <a:gd name="T47" fmla="*/ 70 h 230"/>
                        <a:gd name="T48" fmla="*/ 89 w 115"/>
                        <a:gd name="T49" fmla="*/ 48 h 230"/>
                        <a:gd name="T50" fmla="*/ 86 w 115"/>
                        <a:gd name="T51" fmla="*/ 36 h 230"/>
                        <a:gd name="T52" fmla="*/ 92 w 115"/>
                        <a:gd name="T53" fmla="*/ 31 h 230"/>
                        <a:gd name="T54" fmla="*/ 97 w 115"/>
                        <a:gd name="T55" fmla="*/ 25 h 230"/>
                        <a:gd name="T56" fmla="*/ 104 w 115"/>
                        <a:gd name="T57" fmla="*/ 14 h 230"/>
                        <a:gd name="T58" fmla="*/ 94 w 115"/>
                        <a:gd name="T59" fmla="*/ 14 h 230"/>
                        <a:gd name="T60" fmla="*/ 82 w 115"/>
                        <a:gd name="T61" fmla="*/ 21 h 230"/>
                        <a:gd name="T62" fmla="*/ 80 w 115"/>
                        <a:gd name="T63" fmla="*/ 11 h 230"/>
                        <a:gd name="T64" fmla="*/ 76 w 115"/>
                        <a:gd name="T65" fmla="*/ 6 h 230"/>
                        <a:gd name="T66" fmla="*/ 72 w 115"/>
                        <a:gd name="T67" fmla="*/ 2 h 230"/>
                        <a:gd name="T68" fmla="*/ 65 w 115"/>
                        <a:gd name="T69" fmla="*/ 5 h 230"/>
                        <a:gd name="T70" fmla="*/ 62 w 115"/>
                        <a:gd name="T71" fmla="*/ 1 h 230"/>
                        <a:gd name="T72" fmla="*/ 55 w 115"/>
                        <a:gd name="T73" fmla="*/ 3 h 230"/>
                        <a:gd name="T74" fmla="*/ 43 w 115"/>
                        <a:gd name="T75" fmla="*/ 8 h 230"/>
                        <a:gd name="T76" fmla="*/ 36 w 115"/>
                        <a:gd name="T77" fmla="*/ 13 h 230"/>
                        <a:gd name="T78" fmla="*/ 29 w 115"/>
                        <a:gd name="T79" fmla="*/ 17 h 230"/>
                        <a:gd name="T80" fmla="*/ 23 w 115"/>
                        <a:gd name="T81" fmla="*/ 23 h 230"/>
                        <a:gd name="T82" fmla="*/ 23 w 115"/>
                        <a:gd name="T83" fmla="*/ 29 h 230"/>
                        <a:gd name="T84" fmla="*/ 22 w 115"/>
                        <a:gd name="T85" fmla="*/ 41 h 230"/>
                        <a:gd name="T86" fmla="*/ 26 w 115"/>
                        <a:gd name="T87" fmla="*/ 59 h 230"/>
                        <a:gd name="T88" fmla="*/ 13 w 115"/>
                        <a:gd name="T89" fmla="*/ 96 h 230"/>
                        <a:gd name="T90" fmla="*/ 2 w 115"/>
                        <a:gd name="T91" fmla="*/ 111 h 230"/>
                        <a:gd name="T92" fmla="*/ 6 w 115"/>
                        <a:gd name="T93" fmla="*/ 126 h 230"/>
                        <a:gd name="T94" fmla="*/ 18 w 115"/>
                        <a:gd name="T95" fmla="*/ 140 h 230"/>
                        <a:gd name="T96" fmla="*/ 23 w 115"/>
                        <a:gd name="T97" fmla="*/ 148 h 230"/>
                        <a:gd name="T98" fmla="*/ 24 w 115"/>
                        <a:gd name="T99" fmla="*/ 157 h 230"/>
                        <a:gd name="T100" fmla="*/ 24 w 115"/>
                        <a:gd name="T101" fmla="*/ 157 h 230"/>
                        <a:gd name="T102" fmla="*/ 44 w 115"/>
                        <a:gd name="T103" fmla="*/ 17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5" h="230">
                          <a:moveTo>
                            <a:pt x="44" y="174"/>
                          </a:moveTo>
                          <a:cubicBezTo>
                            <a:pt x="47" y="178"/>
                            <a:pt x="48" y="185"/>
                            <a:pt x="50" y="189"/>
                          </a:cubicBezTo>
                          <a:cubicBezTo>
                            <a:pt x="53" y="203"/>
                            <a:pt x="57" y="216"/>
                            <a:pt x="60" y="230"/>
                          </a:cubicBezTo>
                          <a:cubicBezTo>
                            <a:pt x="66" y="228"/>
                            <a:pt x="68" y="227"/>
                            <a:pt x="71" y="223"/>
                          </a:cubicBezTo>
                          <a:cubicBezTo>
                            <a:pt x="74" y="219"/>
                            <a:pt x="77" y="215"/>
                            <a:pt x="78" y="209"/>
                          </a:cubicBezTo>
                          <a:cubicBezTo>
                            <a:pt x="78" y="204"/>
                            <a:pt x="78" y="198"/>
                            <a:pt x="78" y="192"/>
                          </a:cubicBezTo>
                          <a:cubicBezTo>
                            <a:pt x="78" y="189"/>
                            <a:pt x="78" y="185"/>
                            <a:pt x="80" y="182"/>
                          </a:cubicBezTo>
                          <a:cubicBezTo>
                            <a:pt x="84" y="177"/>
                            <a:pt x="92" y="174"/>
                            <a:pt x="96" y="171"/>
                          </a:cubicBezTo>
                          <a:cubicBezTo>
                            <a:pt x="100" y="169"/>
                            <a:pt x="103" y="167"/>
                            <a:pt x="106" y="165"/>
                          </a:cubicBezTo>
                          <a:cubicBezTo>
                            <a:pt x="108" y="164"/>
                            <a:pt x="112" y="162"/>
                            <a:pt x="113" y="160"/>
                          </a:cubicBezTo>
                          <a:cubicBezTo>
                            <a:pt x="115" y="158"/>
                            <a:pt x="114" y="152"/>
                            <a:pt x="114" y="149"/>
                          </a:cubicBezTo>
                          <a:cubicBezTo>
                            <a:pt x="114" y="146"/>
                            <a:pt x="114" y="143"/>
                            <a:pt x="115" y="140"/>
                          </a:cubicBezTo>
                          <a:cubicBezTo>
                            <a:pt x="115" y="137"/>
                            <a:pt x="115" y="137"/>
                            <a:pt x="115" y="137"/>
                          </a:cubicBezTo>
                          <a:cubicBezTo>
                            <a:pt x="114" y="136"/>
                            <a:pt x="110" y="137"/>
                            <a:pt x="109" y="137"/>
                          </a:cubicBezTo>
                          <a:cubicBezTo>
                            <a:pt x="105" y="136"/>
                            <a:pt x="104" y="132"/>
                            <a:pt x="102" y="128"/>
                          </a:cubicBezTo>
                          <a:cubicBezTo>
                            <a:pt x="102" y="126"/>
                            <a:pt x="101" y="125"/>
                            <a:pt x="99" y="125"/>
                          </a:cubicBezTo>
                          <a:cubicBezTo>
                            <a:pt x="97" y="125"/>
                            <a:pt x="96" y="126"/>
                            <a:pt x="95" y="126"/>
                          </a:cubicBezTo>
                          <a:cubicBezTo>
                            <a:pt x="93" y="125"/>
                            <a:pt x="93" y="124"/>
                            <a:pt x="92" y="124"/>
                          </a:cubicBezTo>
                          <a:cubicBezTo>
                            <a:pt x="88" y="122"/>
                            <a:pt x="83" y="123"/>
                            <a:pt x="80" y="119"/>
                          </a:cubicBezTo>
                          <a:cubicBezTo>
                            <a:pt x="77" y="116"/>
                            <a:pt x="72" y="110"/>
                            <a:pt x="72" y="106"/>
                          </a:cubicBezTo>
                          <a:cubicBezTo>
                            <a:pt x="73" y="101"/>
                            <a:pt x="78" y="101"/>
                            <a:pt x="81" y="99"/>
                          </a:cubicBezTo>
                          <a:cubicBezTo>
                            <a:pt x="86" y="97"/>
                            <a:pt x="88" y="92"/>
                            <a:pt x="90" y="88"/>
                          </a:cubicBezTo>
                          <a:cubicBezTo>
                            <a:pt x="93" y="84"/>
                            <a:pt x="97" y="82"/>
                            <a:pt x="100" y="78"/>
                          </a:cubicBezTo>
                          <a:cubicBezTo>
                            <a:pt x="101" y="76"/>
                            <a:pt x="104" y="73"/>
                            <a:pt x="105" y="70"/>
                          </a:cubicBezTo>
                          <a:cubicBezTo>
                            <a:pt x="107" y="59"/>
                            <a:pt x="94" y="54"/>
                            <a:pt x="89" y="48"/>
                          </a:cubicBezTo>
                          <a:cubicBezTo>
                            <a:pt x="86" y="45"/>
                            <a:pt x="84" y="40"/>
                            <a:pt x="86" y="36"/>
                          </a:cubicBezTo>
                          <a:cubicBezTo>
                            <a:pt x="87" y="34"/>
                            <a:pt x="90" y="32"/>
                            <a:pt x="92" y="31"/>
                          </a:cubicBezTo>
                          <a:cubicBezTo>
                            <a:pt x="94" y="29"/>
                            <a:pt x="96" y="27"/>
                            <a:pt x="97" y="25"/>
                          </a:cubicBezTo>
                          <a:cubicBezTo>
                            <a:pt x="100" y="21"/>
                            <a:pt x="104" y="18"/>
                            <a:pt x="104" y="14"/>
                          </a:cubicBezTo>
                          <a:cubicBezTo>
                            <a:pt x="104" y="6"/>
                            <a:pt x="97" y="11"/>
                            <a:pt x="94" y="14"/>
                          </a:cubicBezTo>
                          <a:cubicBezTo>
                            <a:pt x="90" y="17"/>
                            <a:pt x="88" y="21"/>
                            <a:pt x="82" y="21"/>
                          </a:cubicBezTo>
                          <a:cubicBezTo>
                            <a:pt x="77" y="21"/>
                            <a:pt x="81" y="15"/>
                            <a:pt x="80" y="11"/>
                          </a:cubicBezTo>
                          <a:cubicBezTo>
                            <a:pt x="80" y="9"/>
                            <a:pt x="78" y="8"/>
                            <a:pt x="76" y="6"/>
                          </a:cubicBezTo>
                          <a:cubicBezTo>
                            <a:pt x="75" y="5"/>
                            <a:pt x="74" y="3"/>
                            <a:pt x="72" y="2"/>
                          </a:cubicBezTo>
                          <a:cubicBezTo>
                            <a:pt x="68" y="0"/>
                            <a:pt x="68" y="8"/>
                            <a:pt x="65" y="5"/>
                          </a:cubicBezTo>
                          <a:cubicBezTo>
                            <a:pt x="64" y="3"/>
                            <a:pt x="65" y="1"/>
                            <a:pt x="62" y="1"/>
                          </a:cubicBezTo>
                          <a:cubicBezTo>
                            <a:pt x="59" y="0"/>
                            <a:pt x="57" y="3"/>
                            <a:pt x="55" y="3"/>
                          </a:cubicBezTo>
                          <a:cubicBezTo>
                            <a:pt x="50" y="5"/>
                            <a:pt x="47" y="5"/>
                            <a:pt x="43" y="8"/>
                          </a:cubicBezTo>
                          <a:cubicBezTo>
                            <a:pt x="41" y="10"/>
                            <a:pt x="39" y="12"/>
                            <a:pt x="36" y="13"/>
                          </a:cubicBezTo>
                          <a:cubicBezTo>
                            <a:pt x="33" y="14"/>
                            <a:pt x="32" y="14"/>
                            <a:pt x="29" y="17"/>
                          </a:cubicBezTo>
                          <a:cubicBezTo>
                            <a:pt x="27" y="19"/>
                            <a:pt x="25" y="21"/>
                            <a:pt x="23" y="23"/>
                          </a:cubicBezTo>
                          <a:cubicBezTo>
                            <a:pt x="21" y="26"/>
                            <a:pt x="22" y="26"/>
                            <a:pt x="23" y="29"/>
                          </a:cubicBezTo>
                          <a:cubicBezTo>
                            <a:pt x="26" y="34"/>
                            <a:pt x="23" y="36"/>
                            <a:pt x="22" y="41"/>
                          </a:cubicBezTo>
                          <a:cubicBezTo>
                            <a:pt x="21" y="47"/>
                            <a:pt x="24" y="53"/>
                            <a:pt x="26" y="59"/>
                          </a:cubicBezTo>
                          <a:cubicBezTo>
                            <a:pt x="30" y="74"/>
                            <a:pt x="23" y="85"/>
                            <a:pt x="13" y="96"/>
                          </a:cubicBezTo>
                          <a:cubicBezTo>
                            <a:pt x="9" y="100"/>
                            <a:pt x="3" y="104"/>
                            <a:pt x="2" y="111"/>
                          </a:cubicBezTo>
                          <a:cubicBezTo>
                            <a:pt x="0" y="116"/>
                            <a:pt x="3" y="122"/>
                            <a:pt x="6" y="126"/>
                          </a:cubicBezTo>
                          <a:cubicBezTo>
                            <a:pt x="10" y="131"/>
                            <a:pt x="15" y="135"/>
                            <a:pt x="18" y="140"/>
                          </a:cubicBezTo>
                          <a:cubicBezTo>
                            <a:pt x="20" y="143"/>
                            <a:pt x="23" y="145"/>
                            <a:pt x="23" y="148"/>
                          </a:cubicBezTo>
                          <a:cubicBezTo>
                            <a:pt x="24" y="151"/>
                            <a:pt x="23" y="154"/>
                            <a:pt x="24" y="157"/>
                          </a:cubicBezTo>
                          <a:cubicBezTo>
                            <a:pt x="24" y="157"/>
                            <a:pt x="24" y="157"/>
                            <a:pt x="24" y="157"/>
                          </a:cubicBezTo>
                          <a:cubicBezTo>
                            <a:pt x="28" y="164"/>
                            <a:pt x="40" y="167"/>
                            <a:pt x="44" y="174"/>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83" name="Freeform 902">
                      <a:extLst>
                        <a:ext uri="{FF2B5EF4-FFF2-40B4-BE49-F238E27FC236}">
                          <a16:creationId xmlns:a16="http://schemas.microsoft.com/office/drawing/2014/main" id="{A44C83BA-4DA4-479D-82BB-432DE3CDF347}"/>
                        </a:ext>
                      </a:extLst>
                    </p:cNvPr>
                    <p:cNvSpPr>
                      <a:spLocks/>
                    </p:cNvSpPr>
                    <p:nvPr/>
                  </p:nvSpPr>
                  <p:spPr bwMode="auto">
                    <a:xfrm>
                      <a:off x="5989485" y="3396352"/>
                      <a:ext cx="0" cy="1588"/>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cubicBezTo>
                            <a:pt x="0" y="0"/>
                            <a:pt x="0" y="0"/>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84" name="Freeform 908">
                      <a:extLst>
                        <a:ext uri="{FF2B5EF4-FFF2-40B4-BE49-F238E27FC236}">
                          <a16:creationId xmlns:a16="http://schemas.microsoft.com/office/drawing/2014/main" id="{AA1C40CF-686F-42E9-BA87-01D530481932}"/>
                        </a:ext>
                      </a:extLst>
                    </p:cNvPr>
                    <p:cNvSpPr>
                      <a:spLocks/>
                    </p:cNvSpPr>
                    <p:nvPr/>
                  </p:nvSpPr>
                  <p:spPr bwMode="auto">
                    <a:xfrm>
                      <a:off x="6021235" y="3377301"/>
                      <a:ext cx="495301" cy="452443"/>
                    </a:xfrm>
                    <a:custGeom>
                      <a:avLst/>
                      <a:gdLst>
                        <a:gd name="T0" fmla="*/ 7 w 459"/>
                        <a:gd name="T1" fmla="*/ 229 h 424"/>
                        <a:gd name="T2" fmla="*/ 31 w 459"/>
                        <a:gd name="T3" fmla="*/ 274 h 424"/>
                        <a:gd name="T4" fmla="*/ 44 w 459"/>
                        <a:gd name="T5" fmla="*/ 272 h 424"/>
                        <a:gd name="T6" fmla="*/ 72 w 459"/>
                        <a:gd name="T7" fmla="*/ 295 h 424"/>
                        <a:gd name="T8" fmla="*/ 123 w 459"/>
                        <a:gd name="T9" fmla="*/ 314 h 424"/>
                        <a:gd name="T10" fmla="*/ 149 w 459"/>
                        <a:gd name="T11" fmla="*/ 328 h 424"/>
                        <a:gd name="T12" fmla="*/ 193 w 459"/>
                        <a:gd name="T13" fmla="*/ 307 h 424"/>
                        <a:gd name="T14" fmla="*/ 350 w 459"/>
                        <a:gd name="T15" fmla="*/ 385 h 424"/>
                        <a:gd name="T16" fmla="*/ 432 w 459"/>
                        <a:gd name="T17" fmla="*/ 413 h 424"/>
                        <a:gd name="T18" fmla="*/ 454 w 459"/>
                        <a:gd name="T19" fmla="*/ 412 h 424"/>
                        <a:gd name="T20" fmla="*/ 454 w 459"/>
                        <a:gd name="T21" fmla="*/ 382 h 424"/>
                        <a:gd name="T22" fmla="*/ 453 w 459"/>
                        <a:gd name="T23" fmla="*/ 189 h 424"/>
                        <a:gd name="T24" fmla="*/ 452 w 459"/>
                        <a:gd name="T25" fmla="*/ 126 h 424"/>
                        <a:gd name="T26" fmla="*/ 448 w 459"/>
                        <a:gd name="T27" fmla="*/ 91 h 424"/>
                        <a:gd name="T28" fmla="*/ 454 w 459"/>
                        <a:gd name="T29" fmla="*/ 53 h 424"/>
                        <a:gd name="T30" fmla="*/ 451 w 459"/>
                        <a:gd name="T31" fmla="*/ 39 h 424"/>
                        <a:gd name="T32" fmla="*/ 408 w 459"/>
                        <a:gd name="T33" fmla="*/ 32 h 424"/>
                        <a:gd name="T34" fmla="*/ 394 w 459"/>
                        <a:gd name="T35" fmla="*/ 16 h 424"/>
                        <a:gd name="T36" fmla="*/ 375 w 459"/>
                        <a:gd name="T37" fmla="*/ 10 h 424"/>
                        <a:gd name="T38" fmla="*/ 352 w 459"/>
                        <a:gd name="T39" fmla="*/ 14 h 424"/>
                        <a:gd name="T40" fmla="*/ 324 w 459"/>
                        <a:gd name="T41" fmla="*/ 22 h 424"/>
                        <a:gd name="T42" fmla="*/ 314 w 459"/>
                        <a:gd name="T43" fmla="*/ 35 h 424"/>
                        <a:gd name="T44" fmla="*/ 313 w 459"/>
                        <a:gd name="T45" fmla="*/ 59 h 424"/>
                        <a:gd name="T46" fmla="*/ 295 w 459"/>
                        <a:gd name="T47" fmla="*/ 88 h 424"/>
                        <a:gd name="T48" fmla="*/ 250 w 459"/>
                        <a:gd name="T49" fmla="*/ 74 h 424"/>
                        <a:gd name="T50" fmla="*/ 179 w 459"/>
                        <a:gd name="T51" fmla="*/ 52 h 424"/>
                        <a:gd name="T52" fmla="*/ 155 w 459"/>
                        <a:gd name="T53" fmla="*/ 24 h 424"/>
                        <a:gd name="T54" fmla="*/ 136 w 459"/>
                        <a:gd name="T55" fmla="*/ 11 h 424"/>
                        <a:gd name="T56" fmla="*/ 89 w 459"/>
                        <a:gd name="T57" fmla="*/ 11 h 424"/>
                        <a:gd name="T58" fmla="*/ 65 w 459"/>
                        <a:gd name="T59" fmla="*/ 0 h 424"/>
                        <a:gd name="T60" fmla="*/ 65 w 459"/>
                        <a:gd name="T61" fmla="*/ 24 h 424"/>
                        <a:gd name="T62" fmla="*/ 38 w 459"/>
                        <a:gd name="T63" fmla="*/ 41 h 424"/>
                        <a:gd name="T64" fmla="*/ 26 w 459"/>
                        <a:gd name="T65" fmla="*/ 80 h 424"/>
                        <a:gd name="T66" fmla="*/ 3 w 459"/>
                        <a:gd name="T67" fmla="*/ 97 h 424"/>
                        <a:gd name="T68" fmla="*/ 12 w 459"/>
                        <a:gd name="T69" fmla="*/ 119 h 424"/>
                        <a:gd name="T70" fmla="*/ 17 w 459"/>
                        <a:gd name="T71" fmla="*/ 167 h 424"/>
                        <a:gd name="T72" fmla="*/ 14 w 459"/>
                        <a:gd name="T73" fmla="*/ 20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9" h="424">
                          <a:moveTo>
                            <a:pt x="8" y="219"/>
                          </a:moveTo>
                          <a:cubicBezTo>
                            <a:pt x="4" y="222"/>
                            <a:pt x="4" y="225"/>
                            <a:pt x="7" y="229"/>
                          </a:cubicBezTo>
                          <a:cubicBezTo>
                            <a:pt x="10" y="234"/>
                            <a:pt x="15" y="238"/>
                            <a:pt x="18" y="244"/>
                          </a:cubicBezTo>
                          <a:cubicBezTo>
                            <a:pt x="22" y="251"/>
                            <a:pt x="20" y="271"/>
                            <a:pt x="31" y="274"/>
                          </a:cubicBezTo>
                          <a:cubicBezTo>
                            <a:pt x="33" y="275"/>
                            <a:pt x="35" y="273"/>
                            <a:pt x="37" y="272"/>
                          </a:cubicBezTo>
                          <a:cubicBezTo>
                            <a:pt x="39" y="271"/>
                            <a:pt x="42" y="272"/>
                            <a:pt x="44" y="272"/>
                          </a:cubicBezTo>
                          <a:cubicBezTo>
                            <a:pt x="51" y="274"/>
                            <a:pt x="59" y="276"/>
                            <a:pt x="64" y="281"/>
                          </a:cubicBezTo>
                          <a:cubicBezTo>
                            <a:pt x="68" y="285"/>
                            <a:pt x="70" y="290"/>
                            <a:pt x="72" y="295"/>
                          </a:cubicBezTo>
                          <a:cubicBezTo>
                            <a:pt x="74" y="300"/>
                            <a:pt x="78" y="303"/>
                            <a:pt x="84" y="305"/>
                          </a:cubicBezTo>
                          <a:cubicBezTo>
                            <a:pt x="97" y="309"/>
                            <a:pt x="111" y="308"/>
                            <a:pt x="123" y="314"/>
                          </a:cubicBezTo>
                          <a:cubicBezTo>
                            <a:pt x="129" y="317"/>
                            <a:pt x="134" y="321"/>
                            <a:pt x="139" y="326"/>
                          </a:cubicBezTo>
                          <a:cubicBezTo>
                            <a:pt x="143" y="329"/>
                            <a:pt x="144" y="330"/>
                            <a:pt x="149" y="328"/>
                          </a:cubicBezTo>
                          <a:cubicBezTo>
                            <a:pt x="160" y="323"/>
                            <a:pt x="171" y="317"/>
                            <a:pt x="182" y="312"/>
                          </a:cubicBezTo>
                          <a:cubicBezTo>
                            <a:pt x="186" y="310"/>
                            <a:pt x="189" y="307"/>
                            <a:pt x="193" y="307"/>
                          </a:cubicBezTo>
                          <a:cubicBezTo>
                            <a:pt x="197" y="306"/>
                            <a:pt x="201" y="309"/>
                            <a:pt x="204" y="310"/>
                          </a:cubicBezTo>
                          <a:cubicBezTo>
                            <a:pt x="252" y="336"/>
                            <a:pt x="301" y="360"/>
                            <a:pt x="350" y="385"/>
                          </a:cubicBezTo>
                          <a:cubicBezTo>
                            <a:pt x="374" y="398"/>
                            <a:pt x="399" y="411"/>
                            <a:pt x="424" y="424"/>
                          </a:cubicBezTo>
                          <a:cubicBezTo>
                            <a:pt x="425" y="418"/>
                            <a:pt x="426" y="414"/>
                            <a:pt x="432" y="413"/>
                          </a:cubicBezTo>
                          <a:cubicBezTo>
                            <a:pt x="436" y="412"/>
                            <a:pt x="439" y="413"/>
                            <a:pt x="442" y="413"/>
                          </a:cubicBezTo>
                          <a:cubicBezTo>
                            <a:pt x="445" y="413"/>
                            <a:pt x="452" y="414"/>
                            <a:pt x="454" y="412"/>
                          </a:cubicBezTo>
                          <a:cubicBezTo>
                            <a:pt x="456" y="409"/>
                            <a:pt x="454" y="403"/>
                            <a:pt x="454" y="399"/>
                          </a:cubicBezTo>
                          <a:cubicBezTo>
                            <a:pt x="454" y="394"/>
                            <a:pt x="454" y="388"/>
                            <a:pt x="454" y="382"/>
                          </a:cubicBezTo>
                          <a:cubicBezTo>
                            <a:pt x="454" y="344"/>
                            <a:pt x="454" y="307"/>
                            <a:pt x="454" y="269"/>
                          </a:cubicBezTo>
                          <a:cubicBezTo>
                            <a:pt x="453" y="242"/>
                            <a:pt x="453" y="216"/>
                            <a:pt x="453" y="189"/>
                          </a:cubicBezTo>
                          <a:cubicBezTo>
                            <a:pt x="453" y="178"/>
                            <a:pt x="453" y="167"/>
                            <a:pt x="453" y="156"/>
                          </a:cubicBezTo>
                          <a:cubicBezTo>
                            <a:pt x="453" y="146"/>
                            <a:pt x="453" y="136"/>
                            <a:pt x="452" y="126"/>
                          </a:cubicBezTo>
                          <a:cubicBezTo>
                            <a:pt x="452" y="118"/>
                            <a:pt x="450" y="112"/>
                            <a:pt x="449" y="105"/>
                          </a:cubicBezTo>
                          <a:cubicBezTo>
                            <a:pt x="447" y="100"/>
                            <a:pt x="446" y="96"/>
                            <a:pt x="448" y="91"/>
                          </a:cubicBezTo>
                          <a:cubicBezTo>
                            <a:pt x="449" y="87"/>
                            <a:pt x="452" y="84"/>
                            <a:pt x="452" y="80"/>
                          </a:cubicBezTo>
                          <a:cubicBezTo>
                            <a:pt x="452" y="72"/>
                            <a:pt x="449" y="60"/>
                            <a:pt x="454" y="53"/>
                          </a:cubicBezTo>
                          <a:cubicBezTo>
                            <a:pt x="456" y="50"/>
                            <a:pt x="459" y="49"/>
                            <a:pt x="458" y="44"/>
                          </a:cubicBezTo>
                          <a:cubicBezTo>
                            <a:pt x="457" y="41"/>
                            <a:pt x="454" y="40"/>
                            <a:pt x="451" y="39"/>
                          </a:cubicBezTo>
                          <a:cubicBezTo>
                            <a:pt x="445" y="37"/>
                            <a:pt x="438" y="38"/>
                            <a:pt x="432" y="37"/>
                          </a:cubicBezTo>
                          <a:cubicBezTo>
                            <a:pt x="425" y="37"/>
                            <a:pt x="415" y="36"/>
                            <a:pt x="408" y="32"/>
                          </a:cubicBezTo>
                          <a:cubicBezTo>
                            <a:pt x="404" y="31"/>
                            <a:pt x="402" y="28"/>
                            <a:pt x="400" y="24"/>
                          </a:cubicBezTo>
                          <a:cubicBezTo>
                            <a:pt x="399" y="20"/>
                            <a:pt x="398" y="18"/>
                            <a:pt x="394" y="16"/>
                          </a:cubicBezTo>
                          <a:cubicBezTo>
                            <a:pt x="391" y="15"/>
                            <a:pt x="388" y="15"/>
                            <a:pt x="385" y="15"/>
                          </a:cubicBezTo>
                          <a:cubicBezTo>
                            <a:pt x="381" y="14"/>
                            <a:pt x="378" y="13"/>
                            <a:pt x="375" y="10"/>
                          </a:cubicBezTo>
                          <a:cubicBezTo>
                            <a:pt x="371" y="5"/>
                            <a:pt x="365" y="7"/>
                            <a:pt x="359" y="10"/>
                          </a:cubicBezTo>
                          <a:cubicBezTo>
                            <a:pt x="357" y="11"/>
                            <a:pt x="355" y="13"/>
                            <a:pt x="352" y="14"/>
                          </a:cubicBezTo>
                          <a:cubicBezTo>
                            <a:pt x="348" y="15"/>
                            <a:pt x="343" y="15"/>
                            <a:pt x="339" y="15"/>
                          </a:cubicBezTo>
                          <a:cubicBezTo>
                            <a:pt x="333" y="15"/>
                            <a:pt x="325" y="15"/>
                            <a:pt x="324" y="22"/>
                          </a:cubicBezTo>
                          <a:cubicBezTo>
                            <a:pt x="324" y="24"/>
                            <a:pt x="325" y="27"/>
                            <a:pt x="323" y="29"/>
                          </a:cubicBezTo>
                          <a:cubicBezTo>
                            <a:pt x="321" y="33"/>
                            <a:pt x="317" y="34"/>
                            <a:pt x="314" y="35"/>
                          </a:cubicBezTo>
                          <a:cubicBezTo>
                            <a:pt x="308" y="39"/>
                            <a:pt x="307" y="44"/>
                            <a:pt x="309" y="50"/>
                          </a:cubicBezTo>
                          <a:cubicBezTo>
                            <a:pt x="309" y="54"/>
                            <a:pt x="311" y="56"/>
                            <a:pt x="313" y="59"/>
                          </a:cubicBezTo>
                          <a:cubicBezTo>
                            <a:pt x="314" y="63"/>
                            <a:pt x="314" y="68"/>
                            <a:pt x="312" y="72"/>
                          </a:cubicBezTo>
                          <a:cubicBezTo>
                            <a:pt x="308" y="79"/>
                            <a:pt x="302" y="85"/>
                            <a:pt x="295" y="88"/>
                          </a:cubicBezTo>
                          <a:cubicBezTo>
                            <a:pt x="286" y="93"/>
                            <a:pt x="280" y="93"/>
                            <a:pt x="272" y="88"/>
                          </a:cubicBezTo>
                          <a:cubicBezTo>
                            <a:pt x="264" y="84"/>
                            <a:pt x="258" y="78"/>
                            <a:pt x="250" y="74"/>
                          </a:cubicBezTo>
                          <a:cubicBezTo>
                            <a:pt x="234" y="66"/>
                            <a:pt x="215" y="65"/>
                            <a:pt x="197" y="62"/>
                          </a:cubicBezTo>
                          <a:cubicBezTo>
                            <a:pt x="190" y="61"/>
                            <a:pt x="182" y="59"/>
                            <a:pt x="179" y="52"/>
                          </a:cubicBezTo>
                          <a:cubicBezTo>
                            <a:pt x="176" y="46"/>
                            <a:pt x="176" y="39"/>
                            <a:pt x="172" y="33"/>
                          </a:cubicBezTo>
                          <a:cubicBezTo>
                            <a:pt x="168" y="26"/>
                            <a:pt x="161" y="25"/>
                            <a:pt x="155" y="24"/>
                          </a:cubicBezTo>
                          <a:cubicBezTo>
                            <a:pt x="151" y="22"/>
                            <a:pt x="147" y="21"/>
                            <a:pt x="144" y="18"/>
                          </a:cubicBezTo>
                          <a:cubicBezTo>
                            <a:pt x="142" y="16"/>
                            <a:pt x="139" y="13"/>
                            <a:pt x="136" y="11"/>
                          </a:cubicBezTo>
                          <a:cubicBezTo>
                            <a:pt x="130" y="9"/>
                            <a:pt x="121" y="10"/>
                            <a:pt x="114" y="10"/>
                          </a:cubicBezTo>
                          <a:cubicBezTo>
                            <a:pt x="106" y="10"/>
                            <a:pt x="97" y="13"/>
                            <a:pt x="89" y="11"/>
                          </a:cubicBezTo>
                          <a:cubicBezTo>
                            <a:pt x="85" y="10"/>
                            <a:pt x="81" y="8"/>
                            <a:pt x="77" y="6"/>
                          </a:cubicBezTo>
                          <a:cubicBezTo>
                            <a:pt x="73" y="4"/>
                            <a:pt x="70" y="1"/>
                            <a:pt x="65" y="0"/>
                          </a:cubicBezTo>
                          <a:cubicBezTo>
                            <a:pt x="65" y="5"/>
                            <a:pt x="65" y="10"/>
                            <a:pt x="65" y="16"/>
                          </a:cubicBezTo>
                          <a:cubicBezTo>
                            <a:pt x="65" y="18"/>
                            <a:pt x="65" y="22"/>
                            <a:pt x="65" y="24"/>
                          </a:cubicBezTo>
                          <a:cubicBezTo>
                            <a:pt x="63" y="26"/>
                            <a:pt x="58" y="28"/>
                            <a:pt x="56" y="29"/>
                          </a:cubicBezTo>
                          <a:cubicBezTo>
                            <a:pt x="50" y="33"/>
                            <a:pt x="44" y="37"/>
                            <a:pt x="38" y="41"/>
                          </a:cubicBezTo>
                          <a:cubicBezTo>
                            <a:pt x="34" y="44"/>
                            <a:pt x="29" y="45"/>
                            <a:pt x="29" y="50"/>
                          </a:cubicBezTo>
                          <a:cubicBezTo>
                            <a:pt x="28" y="60"/>
                            <a:pt x="31" y="71"/>
                            <a:pt x="26" y="80"/>
                          </a:cubicBezTo>
                          <a:cubicBezTo>
                            <a:pt x="24" y="84"/>
                            <a:pt x="20" y="90"/>
                            <a:pt x="17" y="92"/>
                          </a:cubicBezTo>
                          <a:cubicBezTo>
                            <a:pt x="13" y="95"/>
                            <a:pt x="7" y="95"/>
                            <a:pt x="3" y="97"/>
                          </a:cubicBezTo>
                          <a:cubicBezTo>
                            <a:pt x="0" y="100"/>
                            <a:pt x="3" y="102"/>
                            <a:pt x="5" y="105"/>
                          </a:cubicBezTo>
                          <a:cubicBezTo>
                            <a:pt x="7" y="110"/>
                            <a:pt x="10" y="114"/>
                            <a:pt x="12" y="119"/>
                          </a:cubicBezTo>
                          <a:cubicBezTo>
                            <a:pt x="16" y="129"/>
                            <a:pt x="16" y="140"/>
                            <a:pt x="14" y="150"/>
                          </a:cubicBezTo>
                          <a:cubicBezTo>
                            <a:pt x="14" y="156"/>
                            <a:pt x="17" y="161"/>
                            <a:pt x="17" y="167"/>
                          </a:cubicBezTo>
                          <a:cubicBezTo>
                            <a:pt x="18" y="173"/>
                            <a:pt x="15" y="177"/>
                            <a:pt x="13" y="183"/>
                          </a:cubicBezTo>
                          <a:cubicBezTo>
                            <a:pt x="11" y="190"/>
                            <a:pt x="13" y="196"/>
                            <a:pt x="14" y="203"/>
                          </a:cubicBezTo>
                          <a:cubicBezTo>
                            <a:pt x="15" y="210"/>
                            <a:pt x="14" y="214"/>
                            <a:pt x="8" y="219"/>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85" name="Freeform 954">
                      <a:extLst>
                        <a:ext uri="{FF2B5EF4-FFF2-40B4-BE49-F238E27FC236}">
                          <a16:creationId xmlns:a16="http://schemas.microsoft.com/office/drawing/2014/main" id="{8E47EB1C-1E7C-43ED-A924-0F252F5B364E}"/>
                        </a:ext>
                      </a:extLst>
                    </p:cNvPr>
                    <p:cNvSpPr>
                      <a:spLocks/>
                    </p:cNvSpPr>
                    <p:nvPr/>
                  </p:nvSpPr>
                  <p:spPr bwMode="auto">
                    <a:xfrm>
                      <a:off x="5365596" y="4185348"/>
                      <a:ext cx="127000" cy="127001"/>
                    </a:xfrm>
                    <a:custGeom>
                      <a:avLst/>
                      <a:gdLst>
                        <a:gd name="T0" fmla="*/ 113 w 118"/>
                        <a:gd name="T1" fmla="*/ 105 h 119"/>
                        <a:gd name="T2" fmla="*/ 116 w 118"/>
                        <a:gd name="T3" fmla="*/ 96 h 119"/>
                        <a:gd name="T4" fmla="*/ 112 w 118"/>
                        <a:gd name="T5" fmla="*/ 74 h 119"/>
                        <a:gd name="T6" fmla="*/ 92 w 118"/>
                        <a:gd name="T7" fmla="*/ 66 h 119"/>
                        <a:gd name="T8" fmla="*/ 85 w 118"/>
                        <a:gd name="T9" fmla="*/ 61 h 119"/>
                        <a:gd name="T10" fmla="*/ 88 w 118"/>
                        <a:gd name="T11" fmla="*/ 51 h 119"/>
                        <a:gd name="T12" fmla="*/ 88 w 118"/>
                        <a:gd name="T13" fmla="*/ 30 h 119"/>
                        <a:gd name="T14" fmla="*/ 82 w 118"/>
                        <a:gd name="T15" fmla="*/ 33 h 119"/>
                        <a:gd name="T16" fmla="*/ 69 w 118"/>
                        <a:gd name="T17" fmla="*/ 40 h 119"/>
                        <a:gd name="T18" fmla="*/ 66 w 118"/>
                        <a:gd name="T19" fmla="*/ 37 h 119"/>
                        <a:gd name="T20" fmla="*/ 61 w 118"/>
                        <a:gd name="T21" fmla="*/ 35 h 119"/>
                        <a:gd name="T22" fmla="*/ 57 w 118"/>
                        <a:gd name="T23" fmla="*/ 26 h 119"/>
                        <a:gd name="T24" fmla="*/ 57 w 118"/>
                        <a:gd name="T25" fmla="*/ 13 h 119"/>
                        <a:gd name="T26" fmla="*/ 52 w 118"/>
                        <a:gd name="T27" fmla="*/ 2 h 119"/>
                        <a:gd name="T28" fmla="*/ 45 w 118"/>
                        <a:gd name="T29" fmla="*/ 3 h 119"/>
                        <a:gd name="T30" fmla="*/ 31 w 118"/>
                        <a:gd name="T31" fmla="*/ 5 h 119"/>
                        <a:gd name="T32" fmla="*/ 29 w 118"/>
                        <a:gd name="T33" fmla="*/ 5 h 119"/>
                        <a:gd name="T34" fmla="*/ 28 w 118"/>
                        <a:gd name="T35" fmla="*/ 11 h 119"/>
                        <a:gd name="T36" fmla="*/ 27 w 118"/>
                        <a:gd name="T37" fmla="*/ 18 h 119"/>
                        <a:gd name="T38" fmla="*/ 16 w 118"/>
                        <a:gd name="T39" fmla="*/ 31 h 119"/>
                        <a:gd name="T40" fmla="*/ 0 w 118"/>
                        <a:gd name="T41" fmla="*/ 48 h 119"/>
                        <a:gd name="T42" fmla="*/ 16 w 118"/>
                        <a:gd name="T43" fmla="*/ 57 h 119"/>
                        <a:gd name="T44" fmla="*/ 29 w 118"/>
                        <a:gd name="T45" fmla="*/ 66 h 119"/>
                        <a:gd name="T46" fmla="*/ 53 w 118"/>
                        <a:gd name="T47" fmla="*/ 89 h 119"/>
                        <a:gd name="T48" fmla="*/ 80 w 118"/>
                        <a:gd name="T49" fmla="*/ 106 h 119"/>
                        <a:gd name="T50" fmla="*/ 93 w 118"/>
                        <a:gd name="T51" fmla="*/ 112 h 119"/>
                        <a:gd name="T52" fmla="*/ 113 w 118"/>
                        <a:gd name="T53" fmla="*/ 119 h 119"/>
                        <a:gd name="T54" fmla="*/ 113 w 118"/>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19">
                          <a:moveTo>
                            <a:pt x="113" y="105"/>
                          </a:moveTo>
                          <a:cubicBezTo>
                            <a:pt x="114" y="102"/>
                            <a:pt x="116" y="100"/>
                            <a:pt x="116" y="96"/>
                          </a:cubicBezTo>
                          <a:cubicBezTo>
                            <a:pt x="118" y="88"/>
                            <a:pt x="117" y="81"/>
                            <a:pt x="112" y="74"/>
                          </a:cubicBezTo>
                          <a:cubicBezTo>
                            <a:pt x="108" y="68"/>
                            <a:pt x="98" y="69"/>
                            <a:pt x="92" y="66"/>
                          </a:cubicBezTo>
                          <a:cubicBezTo>
                            <a:pt x="90" y="65"/>
                            <a:pt x="86" y="63"/>
                            <a:pt x="85" y="61"/>
                          </a:cubicBezTo>
                          <a:cubicBezTo>
                            <a:pt x="83" y="58"/>
                            <a:pt x="86" y="54"/>
                            <a:pt x="88" y="51"/>
                          </a:cubicBezTo>
                          <a:cubicBezTo>
                            <a:pt x="92" y="45"/>
                            <a:pt x="92" y="37"/>
                            <a:pt x="88" y="30"/>
                          </a:cubicBezTo>
                          <a:cubicBezTo>
                            <a:pt x="86" y="26"/>
                            <a:pt x="84" y="30"/>
                            <a:pt x="82" y="33"/>
                          </a:cubicBezTo>
                          <a:cubicBezTo>
                            <a:pt x="79" y="36"/>
                            <a:pt x="74" y="42"/>
                            <a:pt x="69" y="40"/>
                          </a:cubicBezTo>
                          <a:cubicBezTo>
                            <a:pt x="68" y="39"/>
                            <a:pt x="67" y="38"/>
                            <a:pt x="66" y="37"/>
                          </a:cubicBezTo>
                          <a:cubicBezTo>
                            <a:pt x="64" y="36"/>
                            <a:pt x="63" y="36"/>
                            <a:pt x="61" y="35"/>
                          </a:cubicBezTo>
                          <a:cubicBezTo>
                            <a:pt x="57" y="33"/>
                            <a:pt x="57" y="30"/>
                            <a:pt x="57" y="26"/>
                          </a:cubicBezTo>
                          <a:cubicBezTo>
                            <a:pt x="58" y="21"/>
                            <a:pt x="58" y="17"/>
                            <a:pt x="57" y="13"/>
                          </a:cubicBezTo>
                          <a:cubicBezTo>
                            <a:pt x="56" y="10"/>
                            <a:pt x="55" y="4"/>
                            <a:pt x="52" y="2"/>
                          </a:cubicBezTo>
                          <a:cubicBezTo>
                            <a:pt x="50" y="0"/>
                            <a:pt x="47" y="2"/>
                            <a:pt x="45" y="3"/>
                          </a:cubicBezTo>
                          <a:cubicBezTo>
                            <a:pt x="40" y="5"/>
                            <a:pt x="36" y="5"/>
                            <a:pt x="31" y="5"/>
                          </a:cubicBezTo>
                          <a:cubicBezTo>
                            <a:pt x="29" y="5"/>
                            <a:pt x="29" y="5"/>
                            <a:pt x="29" y="5"/>
                          </a:cubicBezTo>
                          <a:cubicBezTo>
                            <a:pt x="28" y="5"/>
                            <a:pt x="28" y="10"/>
                            <a:pt x="28" y="11"/>
                          </a:cubicBezTo>
                          <a:cubicBezTo>
                            <a:pt x="27" y="13"/>
                            <a:pt x="27" y="16"/>
                            <a:pt x="27" y="18"/>
                          </a:cubicBezTo>
                          <a:cubicBezTo>
                            <a:pt x="25" y="23"/>
                            <a:pt x="20" y="27"/>
                            <a:pt x="16" y="31"/>
                          </a:cubicBezTo>
                          <a:cubicBezTo>
                            <a:pt x="11" y="37"/>
                            <a:pt x="5" y="43"/>
                            <a:pt x="0" y="48"/>
                          </a:cubicBezTo>
                          <a:cubicBezTo>
                            <a:pt x="5" y="53"/>
                            <a:pt x="11" y="53"/>
                            <a:pt x="16" y="57"/>
                          </a:cubicBezTo>
                          <a:cubicBezTo>
                            <a:pt x="20" y="60"/>
                            <a:pt x="25" y="64"/>
                            <a:pt x="29" y="66"/>
                          </a:cubicBezTo>
                          <a:cubicBezTo>
                            <a:pt x="40" y="71"/>
                            <a:pt x="45" y="81"/>
                            <a:pt x="53" y="89"/>
                          </a:cubicBezTo>
                          <a:cubicBezTo>
                            <a:pt x="61" y="96"/>
                            <a:pt x="70" y="100"/>
                            <a:pt x="80" y="106"/>
                          </a:cubicBezTo>
                          <a:cubicBezTo>
                            <a:pt x="84" y="108"/>
                            <a:pt x="89" y="110"/>
                            <a:pt x="93" y="112"/>
                          </a:cubicBezTo>
                          <a:cubicBezTo>
                            <a:pt x="100" y="115"/>
                            <a:pt x="106" y="118"/>
                            <a:pt x="113" y="119"/>
                          </a:cubicBezTo>
                          <a:cubicBezTo>
                            <a:pt x="112" y="115"/>
                            <a:pt x="111" y="109"/>
                            <a:pt x="113" y="105"/>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86" name="Freeform 955">
                      <a:extLst>
                        <a:ext uri="{FF2B5EF4-FFF2-40B4-BE49-F238E27FC236}">
                          <a16:creationId xmlns:a16="http://schemas.microsoft.com/office/drawing/2014/main" id="{38165AC7-E879-4EBA-BD83-E0AD96BB7FA2}"/>
                        </a:ext>
                      </a:extLst>
                    </p:cNvPr>
                    <p:cNvSpPr>
                      <a:spLocks/>
                    </p:cNvSpPr>
                    <p:nvPr/>
                  </p:nvSpPr>
                  <p:spPr bwMode="auto">
                    <a:xfrm>
                      <a:off x="5311621" y="4139310"/>
                      <a:ext cx="80963" cy="93664"/>
                    </a:xfrm>
                    <a:custGeom>
                      <a:avLst/>
                      <a:gdLst>
                        <a:gd name="T0" fmla="*/ 63 w 76"/>
                        <a:gd name="T1" fmla="*/ 71 h 88"/>
                        <a:gd name="T2" fmla="*/ 73 w 76"/>
                        <a:gd name="T3" fmla="*/ 60 h 88"/>
                        <a:gd name="T4" fmla="*/ 74 w 76"/>
                        <a:gd name="T5" fmla="*/ 50 h 88"/>
                        <a:gd name="T6" fmla="*/ 76 w 76"/>
                        <a:gd name="T7" fmla="*/ 39 h 88"/>
                        <a:gd name="T8" fmla="*/ 72 w 76"/>
                        <a:gd name="T9" fmla="*/ 26 h 88"/>
                        <a:gd name="T10" fmla="*/ 65 w 76"/>
                        <a:gd name="T11" fmla="*/ 16 h 88"/>
                        <a:gd name="T12" fmla="*/ 58 w 76"/>
                        <a:gd name="T13" fmla="*/ 3 h 88"/>
                        <a:gd name="T14" fmla="*/ 46 w 76"/>
                        <a:gd name="T15" fmla="*/ 2 h 88"/>
                        <a:gd name="T16" fmla="*/ 31 w 76"/>
                        <a:gd name="T17" fmla="*/ 4 h 88"/>
                        <a:gd name="T18" fmla="*/ 19 w 76"/>
                        <a:gd name="T19" fmla="*/ 8 h 88"/>
                        <a:gd name="T20" fmla="*/ 10 w 76"/>
                        <a:gd name="T21" fmla="*/ 23 h 88"/>
                        <a:gd name="T22" fmla="*/ 3 w 76"/>
                        <a:gd name="T23" fmla="*/ 35 h 88"/>
                        <a:gd name="T24" fmla="*/ 9 w 76"/>
                        <a:gd name="T25" fmla="*/ 39 h 88"/>
                        <a:gd name="T26" fmla="*/ 4 w 76"/>
                        <a:gd name="T27" fmla="*/ 44 h 88"/>
                        <a:gd name="T28" fmla="*/ 7 w 76"/>
                        <a:gd name="T29" fmla="*/ 51 h 88"/>
                        <a:gd name="T30" fmla="*/ 12 w 76"/>
                        <a:gd name="T31" fmla="*/ 62 h 88"/>
                        <a:gd name="T32" fmla="*/ 19 w 76"/>
                        <a:gd name="T33" fmla="*/ 64 h 88"/>
                        <a:gd name="T34" fmla="*/ 21 w 76"/>
                        <a:gd name="T35" fmla="*/ 67 h 88"/>
                        <a:gd name="T36" fmla="*/ 25 w 76"/>
                        <a:gd name="T37" fmla="*/ 67 h 88"/>
                        <a:gd name="T38" fmla="*/ 23 w 76"/>
                        <a:gd name="T39" fmla="*/ 72 h 88"/>
                        <a:gd name="T40" fmla="*/ 17 w 76"/>
                        <a:gd name="T41" fmla="*/ 69 h 88"/>
                        <a:gd name="T42" fmla="*/ 12 w 76"/>
                        <a:gd name="T43" fmla="*/ 68 h 88"/>
                        <a:gd name="T44" fmla="*/ 16 w 76"/>
                        <a:gd name="T45" fmla="*/ 72 h 88"/>
                        <a:gd name="T46" fmla="*/ 28 w 76"/>
                        <a:gd name="T47" fmla="*/ 77 h 88"/>
                        <a:gd name="T48" fmla="*/ 36 w 76"/>
                        <a:gd name="T49" fmla="*/ 80 h 88"/>
                        <a:gd name="T50" fmla="*/ 45 w 76"/>
                        <a:gd name="T51" fmla="*/ 86 h 88"/>
                        <a:gd name="T52" fmla="*/ 50 w 76"/>
                        <a:gd name="T53" fmla="*/ 85 h 88"/>
                        <a:gd name="T54" fmla="*/ 63 w 76"/>
                        <a:gd name="T55"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 h="88">
                          <a:moveTo>
                            <a:pt x="63" y="71"/>
                          </a:moveTo>
                          <a:cubicBezTo>
                            <a:pt x="67" y="68"/>
                            <a:pt x="71" y="64"/>
                            <a:pt x="73" y="60"/>
                          </a:cubicBezTo>
                          <a:cubicBezTo>
                            <a:pt x="74" y="57"/>
                            <a:pt x="74" y="53"/>
                            <a:pt x="74" y="50"/>
                          </a:cubicBezTo>
                          <a:cubicBezTo>
                            <a:pt x="75" y="47"/>
                            <a:pt x="75" y="43"/>
                            <a:pt x="76" y="39"/>
                          </a:cubicBezTo>
                          <a:cubicBezTo>
                            <a:pt x="76" y="33"/>
                            <a:pt x="75" y="30"/>
                            <a:pt x="72" y="26"/>
                          </a:cubicBezTo>
                          <a:cubicBezTo>
                            <a:pt x="69" y="23"/>
                            <a:pt x="67" y="19"/>
                            <a:pt x="65" y="16"/>
                          </a:cubicBezTo>
                          <a:cubicBezTo>
                            <a:pt x="62" y="12"/>
                            <a:pt x="61" y="6"/>
                            <a:pt x="58" y="3"/>
                          </a:cubicBezTo>
                          <a:cubicBezTo>
                            <a:pt x="54" y="0"/>
                            <a:pt x="51" y="1"/>
                            <a:pt x="46" y="2"/>
                          </a:cubicBezTo>
                          <a:cubicBezTo>
                            <a:pt x="41" y="4"/>
                            <a:pt x="36" y="5"/>
                            <a:pt x="31" y="4"/>
                          </a:cubicBezTo>
                          <a:cubicBezTo>
                            <a:pt x="26" y="4"/>
                            <a:pt x="23" y="4"/>
                            <a:pt x="19" y="8"/>
                          </a:cubicBezTo>
                          <a:cubicBezTo>
                            <a:pt x="15" y="13"/>
                            <a:pt x="13" y="17"/>
                            <a:pt x="10" y="23"/>
                          </a:cubicBezTo>
                          <a:cubicBezTo>
                            <a:pt x="8" y="27"/>
                            <a:pt x="0" y="29"/>
                            <a:pt x="3" y="35"/>
                          </a:cubicBezTo>
                          <a:cubicBezTo>
                            <a:pt x="4" y="39"/>
                            <a:pt x="10" y="35"/>
                            <a:pt x="9" y="39"/>
                          </a:cubicBezTo>
                          <a:cubicBezTo>
                            <a:pt x="9" y="42"/>
                            <a:pt x="5" y="42"/>
                            <a:pt x="4" y="44"/>
                          </a:cubicBezTo>
                          <a:cubicBezTo>
                            <a:pt x="3" y="47"/>
                            <a:pt x="6" y="49"/>
                            <a:pt x="7" y="51"/>
                          </a:cubicBezTo>
                          <a:cubicBezTo>
                            <a:pt x="10" y="55"/>
                            <a:pt x="8" y="61"/>
                            <a:pt x="12" y="62"/>
                          </a:cubicBezTo>
                          <a:cubicBezTo>
                            <a:pt x="15" y="63"/>
                            <a:pt x="17" y="62"/>
                            <a:pt x="19" y="64"/>
                          </a:cubicBezTo>
                          <a:cubicBezTo>
                            <a:pt x="20" y="65"/>
                            <a:pt x="20" y="66"/>
                            <a:pt x="21" y="67"/>
                          </a:cubicBezTo>
                          <a:cubicBezTo>
                            <a:pt x="22" y="67"/>
                            <a:pt x="24" y="66"/>
                            <a:pt x="25" y="67"/>
                          </a:cubicBezTo>
                          <a:cubicBezTo>
                            <a:pt x="27" y="68"/>
                            <a:pt x="25" y="72"/>
                            <a:pt x="23" y="72"/>
                          </a:cubicBezTo>
                          <a:cubicBezTo>
                            <a:pt x="21" y="72"/>
                            <a:pt x="19" y="70"/>
                            <a:pt x="17" y="69"/>
                          </a:cubicBezTo>
                          <a:cubicBezTo>
                            <a:pt x="17" y="69"/>
                            <a:pt x="13" y="67"/>
                            <a:pt x="12" y="68"/>
                          </a:cubicBezTo>
                          <a:cubicBezTo>
                            <a:pt x="11" y="69"/>
                            <a:pt x="15" y="71"/>
                            <a:pt x="16" y="72"/>
                          </a:cubicBezTo>
                          <a:cubicBezTo>
                            <a:pt x="20" y="74"/>
                            <a:pt x="24" y="76"/>
                            <a:pt x="28" y="77"/>
                          </a:cubicBezTo>
                          <a:cubicBezTo>
                            <a:pt x="31" y="78"/>
                            <a:pt x="33" y="78"/>
                            <a:pt x="36" y="80"/>
                          </a:cubicBezTo>
                          <a:cubicBezTo>
                            <a:pt x="39" y="82"/>
                            <a:pt x="42" y="84"/>
                            <a:pt x="45" y="86"/>
                          </a:cubicBezTo>
                          <a:cubicBezTo>
                            <a:pt x="47" y="88"/>
                            <a:pt x="47" y="87"/>
                            <a:pt x="50" y="85"/>
                          </a:cubicBezTo>
                          <a:cubicBezTo>
                            <a:pt x="54" y="80"/>
                            <a:pt x="59" y="75"/>
                            <a:pt x="63" y="7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87" name="Freeform 958">
                      <a:extLst>
                        <a:ext uri="{FF2B5EF4-FFF2-40B4-BE49-F238E27FC236}">
                          <a16:creationId xmlns:a16="http://schemas.microsoft.com/office/drawing/2014/main" id="{C687B13F-ED18-46DD-B403-059B84CF5B81}"/>
                        </a:ext>
                      </a:extLst>
                    </p:cNvPr>
                    <p:cNvSpPr>
                      <a:spLocks/>
                    </p:cNvSpPr>
                    <p:nvPr/>
                  </p:nvSpPr>
                  <p:spPr bwMode="auto">
                    <a:xfrm>
                      <a:off x="5811685" y="4015484"/>
                      <a:ext cx="373063" cy="300041"/>
                    </a:xfrm>
                    <a:custGeom>
                      <a:avLst/>
                      <a:gdLst>
                        <a:gd name="T0" fmla="*/ 206 w 346"/>
                        <a:gd name="T1" fmla="*/ 208 h 280"/>
                        <a:gd name="T2" fmla="*/ 222 w 346"/>
                        <a:gd name="T3" fmla="*/ 204 h 280"/>
                        <a:gd name="T4" fmla="*/ 236 w 346"/>
                        <a:gd name="T5" fmla="*/ 204 h 280"/>
                        <a:gd name="T6" fmla="*/ 261 w 346"/>
                        <a:gd name="T7" fmla="*/ 203 h 280"/>
                        <a:gd name="T8" fmla="*/ 275 w 346"/>
                        <a:gd name="T9" fmla="*/ 171 h 280"/>
                        <a:gd name="T10" fmla="*/ 285 w 346"/>
                        <a:gd name="T11" fmla="*/ 154 h 280"/>
                        <a:gd name="T12" fmla="*/ 294 w 346"/>
                        <a:gd name="T13" fmla="*/ 135 h 280"/>
                        <a:gd name="T14" fmla="*/ 305 w 346"/>
                        <a:gd name="T15" fmla="*/ 119 h 280"/>
                        <a:gd name="T16" fmla="*/ 312 w 346"/>
                        <a:gd name="T17" fmla="*/ 106 h 280"/>
                        <a:gd name="T18" fmla="*/ 318 w 346"/>
                        <a:gd name="T19" fmla="*/ 86 h 280"/>
                        <a:gd name="T20" fmla="*/ 337 w 346"/>
                        <a:gd name="T21" fmla="*/ 74 h 280"/>
                        <a:gd name="T22" fmla="*/ 340 w 346"/>
                        <a:gd name="T23" fmla="*/ 50 h 280"/>
                        <a:gd name="T24" fmla="*/ 328 w 346"/>
                        <a:gd name="T25" fmla="*/ 23 h 280"/>
                        <a:gd name="T26" fmla="*/ 319 w 346"/>
                        <a:gd name="T27" fmla="*/ 11 h 280"/>
                        <a:gd name="T28" fmla="*/ 293 w 346"/>
                        <a:gd name="T29" fmla="*/ 16 h 280"/>
                        <a:gd name="T30" fmla="*/ 251 w 346"/>
                        <a:gd name="T31" fmla="*/ 15 h 280"/>
                        <a:gd name="T32" fmla="*/ 201 w 346"/>
                        <a:gd name="T33" fmla="*/ 30 h 280"/>
                        <a:gd name="T34" fmla="*/ 159 w 346"/>
                        <a:gd name="T35" fmla="*/ 20 h 280"/>
                        <a:gd name="T36" fmla="*/ 136 w 346"/>
                        <a:gd name="T37" fmla="*/ 23 h 280"/>
                        <a:gd name="T38" fmla="*/ 93 w 346"/>
                        <a:gd name="T39" fmla="*/ 2 h 280"/>
                        <a:gd name="T40" fmla="*/ 54 w 346"/>
                        <a:gd name="T41" fmla="*/ 6 h 280"/>
                        <a:gd name="T42" fmla="*/ 43 w 346"/>
                        <a:gd name="T43" fmla="*/ 19 h 280"/>
                        <a:gd name="T44" fmla="*/ 29 w 346"/>
                        <a:gd name="T45" fmla="*/ 49 h 280"/>
                        <a:gd name="T46" fmla="*/ 27 w 346"/>
                        <a:gd name="T47" fmla="*/ 75 h 280"/>
                        <a:gd name="T48" fmla="*/ 30 w 346"/>
                        <a:gd name="T49" fmla="*/ 108 h 280"/>
                        <a:gd name="T50" fmla="*/ 17 w 346"/>
                        <a:gd name="T51" fmla="*/ 129 h 280"/>
                        <a:gd name="T52" fmla="*/ 2 w 346"/>
                        <a:gd name="T53" fmla="*/ 162 h 280"/>
                        <a:gd name="T54" fmla="*/ 2 w 346"/>
                        <a:gd name="T55" fmla="*/ 220 h 280"/>
                        <a:gd name="T56" fmla="*/ 29 w 346"/>
                        <a:gd name="T57" fmla="*/ 214 h 280"/>
                        <a:gd name="T58" fmla="*/ 36 w 346"/>
                        <a:gd name="T59" fmla="*/ 218 h 280"/>
                        <a:gd name="T60" fmla="*/ 63 w 346"/>
                        <a:gd name="T61" fmla="*/ 231 h 280"/>
                        <a:gd name="T62" fmla="*/ 74 w 346"/>
                        <a:gd name="T63" fmla="*/ 235 h 280"/>
                        <a:gd name="T64" fmla="*/ 78 w 346"/>
                        <a:gd name="T65" fmla="*/ 243 h 280"/>
                        <a:gd name="T66" fmla="*/ 83 w 346"/>
                        <a:gd name="T67" fmla="*/ 245 h 280"/>
                        <a:gd name="T68" fmla="*/ 80 w 346"/>
                        <a:gd name="T69" fmla="*/ 256 h 280"/>
                        <a:gd name="T70" fmla="*/ 89 w 346"/>
                        <a:gd name="T71" fmla="*/ 275 h 280"/>
                        <a:gd name="T72" fmla="*/ 103 w 346"/>
                        <a:gd name="T73" fmla="*/ 278 h 280"/>
                        <a:gd name="T74" fmla="*/ 112 w 346"/>
                        <a:gd name="T75" fmla="*/ 275 h 280"/>
                        <a:gd name="T76" fmla="*/ 120 w 346"/>
                        <a:gd name="T77" fmla="*/ 268 h 280"/>
                        <a:gd name="T78" fmla="*/ 125 w 346"/>
                        <a:gd name="T79" fmla="*/ 273 h 280"/>
                        <a:gd name="T80" fmla="*/ 135 w 346"/>
                        <a:gd name="T81" fmla="*/ 274 h 280"/>
                        <a:gd name="T82" fmla="*/ 146 w 346"/>
                        <a:gd name="T83" fmla="*/ 273 h 280"/>
                        <a:gd name="T84" fmla="*/ 161 w 346"/>
                        <a:gd name="T85" fmla="*/ 273 h 280"/>
                        <a:gd name="T86" fmla="*/ 170 w 346"/>
                        <a:gd name="T87" fmla="*/ 268 h 280"/>
                        <a:gd name="T88" fmla="*/ 176 w 346"/>
                        <a:gd name="T89" fmla="*/ 24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6" h="280">
                          <a:moveTo>
                            <a:pt x="188" y="226"/>
                          </a:moveTo>
                          <a:cubicBezTo>
                            <a:pt x="195" y="220"/>
                            <a:pt x="200" y="214"/>
                            <a:pt x="206" y="208"/>
                          </a:cubicBezTo>
                          <a:cubicBezTo>
                            <a:pt x="208" y="206"/>
                            <a:pt x="210" y="203"/>
                            <a:pt x="213" y="201"/>
                          </a:cubicBezTo>
                          <a:cubicBezTo>
                            <a:pt x="216" y="199"/>
                            <a:pt x="219" y="202"/>
                            <a:pt x="222" y="204"/>
                          </a:cubicBezTo>
                          <a:cubicBezTo>
                            <a:pt x="225" y="206"/>
                            <a:pt x="224" y="204"/>
                            <a:pt x="227" y="202"/>
                          </a:cubicBezTo>
                          <a:cubicBezTo>
                            <a:pt x="230" y="200"/>
                            <a:pt x="233" y="201"/>
                            <a:pt x="236" y="204"/>
                          </a:cubicBezTo>
                          <a:cubicBezTo>
                            <a:pt x="242" y="208"/>
                            <a:pt x="245" y="218"/>
                            <a:pt x="253" y="212"/>
                          </a:cubicBezTo>
                          <a:cubicBezTo>
                            <a:pt x="256" y="210"/>
                            <a:pt x="260" y="207"/>
                            <a:pt x="261" y="203"/>
                          </a:cubicBezTo>
                          <a:cubicBezTo>
                            <a:pt x="264" y="199"/>
                            <a:pt x="262" y="196"/>
                            <a:pt x="263" y="192"/>
                          </a:cubicBezTo>
                          <a:cubicBezTo>
                            <a:pt x="266" y="185"/>
                            <a:pt x="273" y="179"/>
                            <a:pt x="275" y="171"/>
                          </a:cubicBezTo>
                          <a:cubicBezTo>
                            <a:pt x="275" y="168"/>
                            <a:pt x="274" y="166"/>
                            <a:pt x="275" y="163"/>
                          </a:cubicBezTo>
                          <a:cubicBezTo>
                            <a:pt x="277" y="159"/>
                            <a:pt x="281" y="157"/>
                            <a:pt x="285" y="154"/>
                          </a:cubicBezTo>
                          <a:cubicBezTo>
                            <a:pt x="288" y="152"/>
                            <a:pt x="292" y="151"/>
                            <a:pt x="292" y="147"/>
                          </a:cubicBezTo>
                          <a:cubicBezTo>
                            <a:pt x="293" y="142"/>
                            <a:pt x="292" y="139"/>
                            <a:pt x="294" y="135"/>
                          </a:cubicBezTo>
                          <a:cubicBezTo>
                            <a:pt x="296" y="131"/>
                            <a:pt x="299" y="129"/>
                            <a:pt x="302" y="127"/>
                          </a:cubicBezTo>
                          <a:cubicBezTo>
                            <a:pt x="305" y="124"/>
                            <a:pt x="305" y="123"/>
                            <a:pt x="305" y="119"/>
                          </a:cubicBezTo>
                          <a:cubicBezTo>
                            <a:pt x="305" y="116"/>
                            <a:pt x="305" y="114"/>
                            <a:pt x="307" y="111"/>
                          </a:cubicBezTo>
                          <a:cubicBezTo>
                            <a:pt x="308" y="109"/>
                            <a:pt x="311" y="108"/>
                            <a:pt x="312" y="106"/>
                          </a:cubicBezTo>
                          <a:cubicBezTo>
                            <a:pt x="313" y="104"/>
                            <a:pt x="313" y="100"/>
                            <a:pt x="313" y="97"/>
                          </a:cubicBezTo>
                          <a:cubicBezTo>
                            <a:pt x="314" y="93"/>
                            <a:pt x="316" y="90"/>
                            <a:pt x="318" y="86"/>
                          </a:cubicBezTo>
                          <a:cubicBezTo>
                            <a:pt x="320" y="83"/>
                            <a:pt x="322" y="80"/>
                            <a:pt x="326" y="78"/>
                          </a:cubicBezTo>
                          <a:cubicBezTo>
                            <a:pt x="329" y="75"/>
                            <a:pt x="333" y="76"/>
                            <a:pt x="337" y="74"/>
                          </a:cubicBezTo>
                          <a:cubicBezTo>
                            <a:pt x="345" y="70"/>
                            <a:pt x="346" y="62"/>
                            <a:pt x="344" y="54"/>
                          </a:cubicBezTo>
                          <a:cubicBezTo>
                            <a:pt x="344" y="51"/>
                            <a:pt x="342" y="51"/>
                            <a:pt x="340" y="50"/>
                          </a:cubicBezTo>
                          <a:cubicBezTo>
                            <a:pt x="336" y="48"/>
                            <a:pt x="334" y="45"/>
                            <a:pt x="333" y="41"/>
                          </a:cubicBezTo>
                          <a:cubicBezTo>
                            <a:pt x="331" y="35"/>
                            <a:pt x="333" y="28"/>
                            <a:pt x="328" y="23"/>
                          </a:cubicBezTo>
                          <a:cubicBezTo>
                            <a:pt x="326" y="20"/>
                            <a:pt x="324" y="17"/>
                            <a:pt x="321" y="15"/>
                          </a:cubicBezTo>
                          <a:cubicBezTo>
                            <a:pt x="320" y="13"/>
                            <a:pt x="320" y="12"/>
                            <a:pt x="319" y="11"/>
                          </a:cubicBezTo>
                          <a:cubicBezTo>
                            <a:pt x="318" y="8"/>
                            <a:pt x="318" y="7"/>
                            <a:pt x="315" y="7"/>
                          </a:cubicBezTo>
                          <a:cubicBezTo>
                            <a:pt x="307" y="8"/>
                            <a:pt x="300" y="12"/>
                            <a:pt x="293" y="16"/>
                          </a:cubicBezTo>
                          <a:cubicBezTo>
                            <a:pt x="288" y="20"/>
                            <a:pt x="284" y="24"/>
                            <a:pt x="277" y="24"/>
                          </a:cubicBezTo>
                          <a:cubicBezTo>
                            <a:pt x="268" y="23"/>
                            <a:pt x="261" y="16"/>
                            <a:pt x="251" y="15"/>
                          </a:cubicBezTo>
                          <a:cubicBezTo>
                            <a:pt x="243" y="14"/>
                            <a:pt x="233" y="15"/>
                            <a:pt x="225" y="18"/>
                          </a:cubicBezTo>
                          <a:cubicBezTo>
                            <a:pt x="217" y="21"/>
                            <a:pt x="210" y="28"/>
                            <a:pt x="201" y="30"/>
                          </a:cubicBezTo>
                          <a:cubicBezTo>
                            <a:pt x="194" y="33"/>
                            <a:pt x="185" y="31"/>
                            <a:pt x="178" y="29"/>
                          </a:cubicBezTo>
                          <a:cubicBezTo>
                            <a:pt x="171" y="27"/>
                            <a:pt x="165" y="22"/>
                            <a:pt x="159" y="20"/>
                          </a:cubicBezTo>
                          <a:cubicBezTo>
                            <a:pt x="155" y="19"/>
                            <a:pt x="150" y="19"/>
                            <a:pt x="146" y="19"/>
                          </a:cubicBezTo>
                          <a:cubicBezTo>
                            <a:pt x="142" y="19"/>
                            <a:pt x="139" y="21"/>
                            <a:pt x="136" y="23"/>
                          </a:cubicBezTo>
                          <a:cubicBezTo>
                            <a:pt x="127" y="26"/>
                            <a:pt x="121" y="24"/>
                            <a:pt x="114" y="18"/>
                          </a:cubicBezTo>
                          <a:cubicBezTo>
                            <a:pt x="108" y="12"/>
                            <a:pt x="102" y="4"/>
                            <a:pt x="93" y="2"/>
                          </a:cubicBezTo>
                          <a:cubicBezTo>
                            <a:pt x="85" y="0"/>
                            <a:pt x="75" y="1"/>
                            <a:pt x="67" y="2"/>
                          </a:cubicBezTo>
                          <a:cubicBezTo>
                            <a:pt x="62" y="3"/>
                            <a:pt x="58" y="4"/>
                            <a:pt x="54" y="6"/>
                          </a:cubicBezTo>
                          <a:cubicBezTo>
                            <a:pt x="51" y="7"/>
                            <a:pt x="46" y="9"/>
                            <a:pt x="44" y="12"/>
                          </a:cubicBezTo>
                          <a:cubicBezTo>
                            <a:pt x="42" y="14"/>
                            <a:pt x="43" y="17"/>
                            <a:pt x="43" y="19"/>
                          </a:cubicBezTo>
                          <a:cubicBezTo>
                            <a:pt x="42" y="23"/>
                            <a:pt x="41" y="26"/>
                            <a:pt x="38" y="28"/>
                          </a:cubicBezTo>
                          <a:cubicBezTo>
                            <a:pt x="33" y="35"/>
                            <a:pt x="31" y="41"/>
                            <a:pt x="29" y="49"/>
                          </a:cubicBezTo>
                          <a:cubicBezTo>
                            <a:pt x="28" y="55"/>
                            <a:pt x="26" y="61"/>
                            <a:pt x="27" y="67"/>
                          </a:cubicBezTo>
                          <a:cubicBezTo>
                            <a:pt x="27" y="69"/>
                            <a:pt x="27" y="72"/>
                            <a:pt x="27" y="75"/>
                          </a:cubicBezTo>
                          <a:cubicBezTo>
                            <a:pt x="28" y="77"/>
                            <a:pt x="29" y="79"/>
                            <a:pt x="31" y="81"/>
                          </a:cubicBezTo>
                          <a:cubicBezTo>
                            <a:pt x="34" y="88"/>
                            <a:pt x="33" y="101"/>
                            <a:pt x="30" y="108"/>
                          </a:cubicBezTo>
                          <a:cubicBezTo>
                            <a:pt x="28" y="112"/>
                            <a:pt x="26" y="115"/>
                            <a:pt x="23" y="117"/>
                          </a:cubicBezTo>
                          <a:cubicBezTo>
                            <a:pt x="21" y="121"/>
                            <a:pt x="19" y="125"/>
                            <a:pt x="17" y="129"/>
                          </a:cubicBezTo>
                          <a:cubicBezTo>
                            <a:pt x="14" y="137"/>
                            <a:pt x="12" y="141"/>
                            <a:pt x="6" y="145"/>
                          </a:cubicBezTo>
                          <a:cubicBezTo>
                            <a:pt x="0" y="149"/>
                            <a:pt x="2" y="156"/>
                            <a:pt x="2" y="162"/>
                          </a:cubicBezTo>
                          <a:cubicBezTo>
                            <a:pt x="1" y="175"/>
                            <a:pt x="2" y="187"/>
                            <a:pt x="2" y="200"/>
                          </a:cubicBezTo>
                          <a:cubicBezTo>
                            <a:pt x="2" y="207"/>
                            <a:pt x="2" y="214"/>
                            <a:pt x="2" y="220"/>
                          </a:cubicBezTo>
                          <a:cubicBezTo>
                            <a:pt x="7" y="220"/>
                            <a:pt x="13" y="219"/>
                            <a:pt x="18" y="218"/>
                          </a:cubicBezTo>
                          <a:cubicBezTo>
                            <a:pt x="21" y="217"/>
                            <a:pt x="27" y="211"/>
                            <a:pt x="29" y="214"/>
                          </a:cubicBezTo>
                          <a:cubicBezTo>
                            <a:pt x="30" y="215"/>
                            <a:pt x="29" y="216"/>
                            <a:pt x="30" y="217"/>
                          </a:cubicBezTo>
                          <a:cubicBezTo>
                            <a:pt x="31" y="218"/>
                            <a:pt x="35" y="218"/>
                            <a:pt x="36" y="218"/>
                          </a:cubicBezTo>
                          <a:cubicBezTo>
                            <a:pt x="40" y="218"/>
                            <a:pt x="47" y="219"/>
                            <a:pt x="51" y="221"/>
                          </a:cubicBezTo>
                          <a:cubicBezTo>
                            <a:pt x="55" y="224"/>
                            <a:pt x="60" y="227"/>
                            <a:pt x="63" y="231"/>
                          </a:cubicBezTo>
                          <a:cubicBezTo>
                            <a:pt x="66" y="234"/>
                            <a:pt x="67" y="237"/>
                            <a:pt x="71" y="235"/>
                          </a:cubicBezTo>
                          <a:cubicBezTo>
                            <a:pt x="73" y="234"/>
                            <a:pt x="73" y="233"/>
                            <a:pt x="74" y="235"/>
                          </a:cubicBezTo>
                          <a:cubicBezTo>
                            <a:pt x="75" y="237"/>
                            <a:pt x="72" y="238"/>
                            <a:pt x="74" y="240"/>
                          </a:cubicBezTo>
                          <a:cubicBezTo>
                            <a:pt x="77" y="241"/>
                            <a:pt x="79" y="239"/>
                            <a:pt x="78" y="243"/>
                          </a:cubicBezTo>
                          <a:cubicBezTo>
                            <a:pt x="77" y="245"/>
                            <a:pt x="74" y="247"/>
                            <a:pt x="78" y="248"/>
                          </a:cubicBezTo>
                          <a:cubicBezTo>
                            <a:pt x="80" y="248"/>
                            <a:pt x="82" y="245"/>
                            <a:pt x="83" y="245"/>
                          </a:cubicBezTo>
                          <a:cubicBezTo>
                            <a:pt x="85" y="246"/>
                            <a:pt x="84" y="249"/>
                            <a:pt x="83" y="250"/>
                          </a:cubicBezTo>
                          <a:cubicBezTo>
                            <a:pt x="81" y="252"/>
                            <a:pt x="80" y="253"/>
                            <a:pt x="80" y="256"/>
                          </a:cubicBezTo>
                          <a:cubicBezTo>
                            <a:pt x="81" y="260"/>
                            <a:pt x="83" y="263"/>
                            <a:pt x="83" y="266"/>
                          </a:cubicBezTo>
                          <a:cubicBezTo>
                            <a:pt x="83" y="270"/>
                            <a:pt x="85" y="272"/>
                            <a:pt x="89" y="275"/>
                          </a:cubicBezTo>
                          <a:cubicBezTo>
                            <a:pt x="91" y="277"/>
                            <a:pt x="94" y="279"/>
                            <a:pt x="96" y="279"/>
                          </a:cubicBezTo>
                          <a:cubicBezTo>
                            <a:pt x="99" y="280"/>
                            <a:pt x="100" y="279"/>
                            <a:pt x="103" y="278"/>
                          </a:cubicBezTo>
                          <a:cubicBezTo>
                            <a:pt x="105" y="278"/>
                            <a:pt x="106" y="279"/>
                            <a:pt x="107" y="279"/>
                          </a:cubicBezTo>
                          <a:cubicBezTo>
                            <a:pt x="110" y="279"/>
                            <a:pt x="110" y="277"/>
                            <a:pt x="112" y="275"/>
                          </a:cubicBezTo>
                          <a:cubicBezTo>
                            <a:pt x="114" y="274"/>
                            <a:pt x="116" y="274"/>
                            <a:pt x="117" y="272"/>
                          </a:cubicBezTo>
                          <a:cubicBezTo>
                            <a:pt x="118" y="271"/>
                            <a:pt x="118" y="267"/>
                            <a:pt x="120" y="268"/>
                          </a:cubicBezTo>
                          <a:cubicBezTo>
                            <a:pt x="121" y="269"/>
                            <a:pt x="120" y="272"/>
                            <a:pt x="121" y="273"/>
                          </a:cubicBezTo>
                          <a:cubicBezTo>
                            <a:pt x="123" y="275"/>
                            <a:pt x="123" y="275"/>
                            <a:pt x="125" y="273"/>
                          </a:cubicBezTo>
                          <a:cubicBezTo>
                            <a:pt x="127" y="272"/>
                            <a:pt x="128" y="269"/>
                            <a:pt x="131" y="270"/>
                          </a:cubicBezTo>
                          <a:cubicBezTo>
                            <a:pt x="133" y="271"/>
                            <a:pt x="133" y="274"/>
                            <a:pt x="135" y="274"/>
                          </a:cubicBezTo>
                          <a:cubicBezTo>
                            <a:pt x="138" y="274"/>
                            <a:pt x="137" y="272"/>
                            <a:pt x="139" y="271"/>
                          </a:cubicBezTo>
                          <a:cubicBezTo>
                            <a:pt x="141" y="269"/>
                            <a:pt x="144" y="272"/>
                            <a:pt x="146" y="273"/>
                          </a:cubicBezTo>
                          <a:cubicBezTo>
                            <a:pt x="149" y="274"/>
                            <a:pt x="151" y="274"/>
                            <a:pt x="154" y="274"/>
                          </a:cubicBezTo>
                          <a:cubicBezTo>
                            <a:pt x="155" y="274"/>
                            <a:pt x="160" y="273"/>
                            <a:pt x="161" y="273"/>
                          </a:cubicBezTo>
                          <a:cubicBezTo>
                            <a:pt x="165" y="269"/>
                            <a:pt x="157" y="264"/>
                            <a:pt x="159" y="262"/>
                          </a:cubicBezTo>
                          <a:cubicBezTo>
                            <a:pt x="163" y="258"/>
                            <a:pt x="168" y="267"/>
                            <a:pt x="170" y="268"/>
                          </a:cubicBezTo>
                          <a:cubicBezTo>
                            <a:pt x="168" y="267"/>
                            <a:pt x="172" y="265"/>
                            <a:pt x="170" y="268"/>
                          </a:cubicBezTo>
                          <a:cubicBezTo>
                            <a:pt x="175" y="260"/>
                            <a:pt x="175" y="254"/>
                            <a:pt x="176" y="245"/>
                          </a:cubicBezTo>
                          <a:cubicBezTo>
                            <a:pt x="176" y="237"/>
                            <a:pt x="182" y="232"/>
                            <a:pt x="188" y="226"/>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88" name="Freeform 959">
                      <a:extLst>
                        <a:ext uri="{FF2B5EF4-FFF2-40B4-BE49-F238E27FC236}">
                          <a16:creationId xmlns:a16="http://schemas.microsoft.com/office/drawing/2014/main" id="{C328D991-BBAE-4F54-BADE-2132E1365194}"/>
                        </a:ext>
                      </a:extLst>
                    </p:cNvPr>
                    <p:cNvSpPr>
                      <a:spLocks/>
                    </p:cNvSpPr>
                    <p:nvPr/>
                  </p:nvSpPr>
                  <p:spPr bwMode="auto">
                    <a:xfrm>
                      <a:off x="5751359" y="4063109"/>
                      <a:ext cx="92075" cy="190502"/>
                    </a:xfrm>
                    <a:custGeom>
                      <a:avLst/>
                      <a:gdLst>
                        <a:gd name="T0" fmla="*/ 62 w 86"/>
                        <a:gd name="T1" fmla="*/ 98 h 178"/>
                        <a:gd name="T2" fmla="*/ 70 w 86"/>
                        <a:gd name="T3" fmla="*/ 85 h 178"/>
                        <a:gd name="T4" fmla="*/ 80 w 86"/>
                        <a:gd name="T5" fmla="*/ 68 h 178"/>
                        <a:gd name="T6" fmla="*/ 86 w 86"/>
                        <a:gd name="T7" fmla="*/ 47 h 178"/>
                        <a:gd name="T8" fmla="*/ 84 w 86"/>
                        <a:gd name="T9" fmla="*/ 38 h 178"/>
                        <a:gd name="T10" fmla="*/ 81 w 86"/>
                        <a:gd name="T11" fmla="*/ 33 h 178"/>
                        <a:gd name="T12" fmla="*/ 80 w 86"/>
                        <a:gd name="T13" fmla="*/ 25 h 178"/>
                        <a:gd name="T14" fmla="*/ 80 w 86"/>
                        <a:gd name="T15" fmla="*/ 19 h 178"/>
                        <a:gd name="T16" fmla="*/ 76 w 86"/>
                        <a:gd name="T17" fmla="*/ 15 h 178"/>
                        <a:gd name="T18" fmla="*/ 69 w 86"/>
                        <a:gd name="T19" fmla="*/ 10 h 178"/>
                        <a:gd name="T20" fmla="*/ 60 w 86"/>
                        <a:gd name="T21" fmla="*/ 2 h 178"/>
                        <a:gd name="T22" fmla="*/ 44 w 86"/>
                        <a:gd name="T23" fmla="*/ 8 h 178"/>
                        <a:gd name="T24" fmla="*/ 48 w 86"/>
                        <a:gd name="T25" fmla="*/ 17 h 178"/>
                        <a:gd name="T26" fmla="*/ 43 w 86"/>
                        <a:gd name="T27" fmla="*/ 24 h 178"/>
                        <a:gd name="T28" fmla="*/ 37 w 86"/>
                        <a:gd name="T29" fmla="*/ 29 h 178"/>
                        <a:gd name="T30" fmla="*/ 27 w 86"/>
                        <a:gd name="T31" fmla="*/ 29 h 178"/>
                        <a:gd name="T32" fmla="*/ 17 w 86"/>
                        <a:gd name="T33" fmla="*/ 31 h 178"/>
                        <a:gd name="T34" fmla="*/ 10 w 86"/>
                        <a:gd name="T35" fmla="*/ 38 h 178"/>
                        <a:gd name="T36" fmla="*/ 5 w 86"/>
                        <a:gd name="T37" fmla="*/ 58 h 178"/>
                        <a:gd name="T38" fmla="*/ 19 w 86"/>
                        <a:gd name="T39" fmla="*/ 71 h 178"/>
                        <a:gd name="T40" fmla="*/ 22 w 86"/>
                        <a:gd name="T41" fmla="*/ 91 h 178"/>
                        <a:gd name="T42" fmla="*/ 25 w 86"/>
                        <a:gd name="T43" fmla="*/ 96 h 178"/>
                        <a:gd name="T44" fmla="*/ 27 w 86"/>
                        <a:gd name="T45" fmla="*/ 108 h 178"/>
                        <a:gd name="T46" fmla="*/ 28 w 86"/>
                        <a:gd name="T47" fmla="*/ 133 h 178"/>
                        <a:gd name="T48" fmla="*/ 26 w 86"/>
                        <a:gd name="T49" fmla="*/ 159 h 178"/>
                        <a:gd name="T50" fmla="*/ 28 w 86"/>
                        <a:gd name="T51" fmla="*/ 170 h 178"/>
                        <a:gd name="T52" fmla="*/ 32 w 86"/>
                        <a:gd name="T53" fmla="*/ 178 h 178"/>
                        <a:gd name="T54" fmla="*/ 44 w 86"/>
                        <a:gd name="T55" fmla="*/ 178 h 178"/>
                        <a:gd name="T56" fmla="*/ 51 w 86"/>
                        <a:gd name="T57" fmla="*/ 177 h 178"/>
                        <a:gd name="T58" fmla="*/ 56 w 86"/>
                        <a:gd name="T59" fmla="*/ 176 h 178"/>
                        <a:gd name="T60" fmla="*/ 55 w 86"/>
                        <a:gd name="T61" fmla="*/ 168 h 178"/>
                        <a:gd name="T62" fmla="*/ 55 w 86"/>
                        <a:gd name="T63" fmla="*/ 160 h 178"/>
                        <a:gd name="T64" fmla="*/ 55 w 86"/>
                        <a:gd name="T65" fmla="*/ 148 h 178"/>
                        <a:gd name="T66" fmla="*/ 55 w 86"/>
                        <a:gd name="T67" fmla="*/ 122 h 178"/>
                        <a:gd name="T68" fmla="*/ 62 w 86"/>
                        <a:gd name="T69" fmla="*/ 9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 h="178">
                          <a:moveTo>
                            <a:pt x="62" y="98"/>
                          </a:moveTo>
                          <a:cubicBezTo>
                            <a:pt x="67" y="97"/>
                            <a:pt x="69" y="89"/>
                            <a:pt x="70" y="85"/>
                          </a:cubicBezTo>
                          <a:cubicBezTo>
                            <a:pt x="73" y="78"/>
                            <a:pt x="76" y="73"/>
                            <a:pt x="80" y="68"/>
                          </a:cubicBezTo>
                          <a:cubicBezTo>
                            <a:pt x="85" y="62"/>
                            <a:pt x="86" y="54"/>
                            <a:pt x="86" y="47"/>
                          </a:cubicBezTo>
                          <a:cubicBezTo>
                            <a:pt x="86" y="44"/>
                            <a:pt x="85" y="41"/>
                            <a:pt x="84" y="38"/>
                          </a:cubicBezTo>
                          <a:cubicBezTo>
                            <a:pt x="83" y="37"/>
                            <a:pt x="82" y="35"/>
                            <a:pt x="81" y="33"/>
                          </a:cubicBezTo>
                          <a:cubicBezTo>
                            <a:pt x="80" y="31"/>
                            <a:pt x="80" y="28"/>
                            <a:pt x="80" y="25"/>
                          </a:cubicBezTo>
                          <a:cubicBezTo>
                            <a:pt x="80" y="23"/>
                            <a:pt x="81" y="20"/>
                            <a:pt x="80" y="19"/>
                          </a:cubicBezTo>
                          <a:cubicBezTo>
                            <a:pt x="80" y="18"/>
                            <a:pt x="77" y="16"/>
                            <a:pt x="76" y="15"/>
                          </a:cubicBezTo>
                          <a:cubicBezTo>
                            <a:pt x="74" y="14"/>
                            <a:pt x="71" y="12"/>
                            <a:pt x="69" y="10"/>
                          </a:cubicBezTo>
                          <a:cubicBezTo>
                            <a:pt x="67" y="8"/>
                            <a:pt x="63" y="4"/>
                            <a:pt x="60" y="2"/>
                          </a:cubicBezTo>
                          <a:cubicBezTo>
                            <a:pt x="56" y="0"/>
                            <a:pt x="48" y="6"/>
                            <a:pt x="44" y="8"/>
                          </a:cubicBezTo>
                          <a:cubicBezTo>
                            <a:pt x="46" y="10"/>
                            <a:pt x="48" y="13"/>
                            <a:pt x="48" y="17"/>
                          </a:cubicBezTo>
                          <a:cubicBezTo>
                            <a:pt x="47" y="20"/>
                            <a:pt x="45" y="22"/>
                            <a:pt x="43" y="24"/>
                          </a:cubicBezTo>
                          <a:cubicBezTo>
                            <a:pt x="41" y="26"/>
                            <a:pt x="40" y="28"/>
                            <a:pt x="37" y="29"/>
                          </a:cubicBezTo>
                          <a:cubicBezTo>
                            <a:pt x="34" y="29"/>
                            <a:pt x="30" y="29"/>
                            <a:pt x="27" y="29"/>
                          </a:cubicBezTo>
                          <a:cubicBezTo>
                            <a:pt x="24" y="29"/>
                            <a:pt x="20" y="29"/>
                            <a:pt x="17" y="31"/>
                          </a:cubicBezTo>
                          <a:cubicBezTo>
                            <a:pt x="14" y="32"/>
                            <a:pt x="12" y="36"/>
                            <a:pt x="10" y="38"/>
                          </a:cubicBezTo>
                          <a:cubicBezTo>
                            <a:pt x="6" y="44"/>
                            <a:pt x="0" y="51"/>
                            <a:pt x="5" y="58"/>
                          </a:cubicBezTo>
                          <a:cubicBezTo>
                            <a:pt x="9" y="62"/>
                            <a:pt x="17" y="65"/>
                            <a:pt x="19" y="71"/>
                          </a:cubicBezTo>
                          <a:cubicBezTo>
                            <a:pt x="21" y="77"/>
                            <a:pt x="18" y="85"/>
                            <a:pt x="22" y="91"/>
                          </a:cubicBezTo>
                          <a:cubicBezTo>
                            <a:pt x="23" y="93"/>
                            <a:pt x="24" y="94"/>
                            <a:pt x="25" y="96"/>
                          </a:cubicBezTo>
                          <a:cubicBezTo>
                            <a:pt x="26" y="100"/>
                            <a:pt x="27" y="104"/>
                            <a:pt x="27" y="108"/>
                          </a:cubicBezTo>
                          <a:cubicBezTo>
                            <a:pt x="28" y="117"/>
                            <a:pt x="28" y="125"/>
                            <a:pt x="28" y="133"/>
                          </a:cubicBezTo>
                          <a:cubicBezTo>
                            <a:pt x="29" y="142"/>
                            <a:pt x="26" y="151"/>
                            <a:pt x="26" y="159"/>
                          </a:cubicBezTo>
                          <a:cubicBezTo>
                            <a:pt x="26" y="163"/>
                            <a:pt x="25" y="167"/>
                            <a:pt x="28" y="170"/>
                          </a:cubicBezTo>
                          <a:cubicBezTo>
                            <a:pt x="29" y="173"/>
                            <a:pt x="32" y="175"/>
                            <a:pt x="32" y="178"/>
                          </a:cubicBezTo>
                          <a:cubicBezTo>
                            <a:pt x="35" y="177"/>
                            <a:pt x="40" y="178"/>
                            <a:pt x="44" y="178"/>
                          </a:cubicBezTo>
                          <a:cubicBezTo>
                            <a:pt x="46" y="178"/>
                            <a:pt x="48" y="177"/>
                            <a:pt x="51" y="177"/>
                          </a:cubicBezTo>
                          <a:cubicBezTo>
                            <a:pt x="53" y="177"/>
                            <a:pt x="55" y="177"/>
                            <a:pt x="56" y="176"/>
                          </a:cubicBezTo>
                          <a:cubicBezTo>
                            <a:pt x="56" y="174"/>
                            <a:pt x="55" y="170"/>
                            <a:pt x="55" y="168"/>
                          </a:cubicBezTo>
                          <a:cubicBezTo>
                            <a:pt x="55" y="165"/>
                            <a:pt x="55" y="162"/>
                            <a:pt x="55" y="160"/>
                          </a:cubicBezTo>
                          <a:cubicBezTo>
                            <a:pt x="55" y="156"/>
                            <a:pt x="55" y="152"/>
                            <a:pt x="55" y="148"/>
                          </a:cubicBezTo>
                          <a:cubicBezTo>
                            <a:pt x="55" y="139"/>
                            <a:pt x="54" y="131"/>
                            <a:pt x="55" y="122"/>
                          </a:cubicBezTo>
                          <a:cubicBezTo>
                            <a:pt x="55" y="115"/>
                            <a:pt x="52" y="100"/>
                            <a:pt x="62" y="98"/>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89" name="Freeform 972">
                      <a:extLst>
                        <a:ext uri="{FF2B5EF4-FFF2-40B4-BE49-F238E27FC236}">
                          <a16:creationId xmlns:a16="http://schemas.microsoft.com/office/drawing/2014/main" id="{E04E1E71-B1E6-49DB-9472-015FF716173E}"/>
                        </a:ext>
                      </a:extLst>
                    </p:cNvPr>
                    <p:cNvSpPr>
                      <a:spLocks/>
                    </p:cNvSpPr>
                    <p:nvPr/>
                  </p:nvSpPr>
                  <p:spPr bwMode="auto">
                    <a:xfrm>
                      <a:off x="5317971" y="3556691"/>
                      <a:ext cx="0" cy="1588"/>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90" name="Freeform 973">
                      <a:extLst>
                        <a:ext uri="{FF2B5EF4-FFF2-40B4-BE49-F238E27FC236}">
                          <a16:creationId xmlns:a16="http://schemas.microsoft.com/office/drawing/2014/main" id="{ED9789A0-FE52-4618-A3AD-19B44B374624}"/>
                        </a:ext>
                      </a:extLst>
                    </p:cNvPr>
                    <p:cNvSpPr>
                      <a:spLocks/>
                    </p:cNvSpPr>
                    <p:nvPr/>
                  </p:nvSpPr>
                  <p:spPr bwMode="auto">
                    <a:xfrm>
                      <a:off x="5317971" y="3556691"/>
                      <a:ext cx="3175" cy="0"/>
                    </a:xfrm>
                    <a:custGeom>
                      <a:avLst/>
                      <a:gdLst>
                        <a:gd name="T0" fmla="*/ 0 w 2"/>
                        <a:gd name="T1" fmla="*/ 1 h 1"/>
                        <a:gd name="T2" fmla="*/ 1 w 2"/>
                        <a:gd name="T3" fmla="*/ 1 h 1"/>
                        <a:gd name="T4" fmla="*/ 0 w 2"/>
                        <a:gd name="T5" fmla="*/ 1 h 1"/>
                      </a:gdLst>
                      <a:ahLst/>
                      <a:cxnLst>
                        <a:cxn ang="0">
                          <a:pos x="T0" y="T1"/>
                        </a:cxn>
                        <a:cxn ang="0">
                          <a:pos x="T2" y="T3"/>
                        </a:cxn>
                        <a:cxn ang="0">
                          <a:pos x="T4" y="T5"/>
                        </a:cxn>
                      </a:cxnLst>
                      <a:rect l="0" t="0" r="r" b="b"/>
                      <a:pathLst>
                        <a:path w="2" h="1">
                          <a:moveTo>
                            <a:pt x="0" y="1"/>
                          </a:moveTo>
                          <a:cubicBezTo>
                            <a:pt x="1" y="1"/>
                            <a:pt x="1" y="1"/>
                            <a:pt x="1" y="1"/>
                          </a:cubicBezTo>
                          <a:cubicBezTo>
                            <a:pt x="1" y="1"/>
                            <a:pt x="2" y="0"/>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91" name="Freeform 974">
                      <a:extLst>
                        <a:ext uri="{FF2B5EF4-FFF2-40B4-BE49-F238E27FC236}">
                          <a16:creationId xmlns:a16="http://schemas.microsoft.com/office/drawing/2014/main" id="{32EC7D0C-508B-46AB-9297-4A6F40B16C71}"/>
                        </a:ext>
                      </a:extLst>
                    </p:cNvPr>
                    <p:cNvSpPr>
                      <a:spLocks/>
                    </p:cNvSpPr>
                    <p:nvPr/>
                  </p:nvSpPr>
                  <p:spPr bwMode="auto">
                    <a:xfrm>
                      <a:off x="5314796" y="3283638"/>
                      <a:ext cx="376238" cy="280991"/>
                    </a:xfrm>
                    <a:custGeom>
                      <a:avLst/>
                      <a:gdLst>
                        <a:gd name="T0" fmla="*/ 4 w 349"/>
                        <a:gd name="T1" fmla="*/ 256 h 263"/>
                        <a:gd name="T2" fmla="*/ 124 w 349"/>
                        <a:gd name="T3" fmla="*/ 262 h 263"/>
                        <a:gd name="T4" fmla="*/ 128 w 349"/>
                        <a:gd name="T5" fmla="*/ 243 h 263"/>
                        <a:gd name="T6" fmla="*/ 133 w 349"/>
                        <a:gd name="T7" fmla="*/ 227 h 263"/>
                        <a:gd name="T8" fmla="*/ 176 w 349"/>
                        <a:gd name="T9" fmla="*/ 203 h 263"/>
                        <a:gd name="T10" fmla="*/ 193 w 349"/>
                        <a:gd name="T11" fmla="*/ 196 h 263"/>
                        <a:gd name="T12" fmla="*/ 216 w 349"/>
                        <a:gd name="T13" fmla="*/ 194 h 263"/>
                        <a:gd name="T14" fmla="*/ 237 w 349"/>
                        <a:gd name="T15" fmla="*/ 175 h 263"/>
                        <a:gd name="T16" fmla="*/ 265 w 349"/>
                        <a:gd name="T17" fmla="*/ 163 h 263"/>
                        <a:gd name="T18" fmla="*/ 271 w 349"/>
                        <a:gd name="T19" fmla="*/ 153 h 263"/>
                        <a:gd name="T20" fmla="*/ 268 w 349"/>
                        <a:gd name="T21" fmla="*/ 140 h 263"/>
                        <a:gd name="T22" fmla="*/ 293 w 349"/>
                        <a:gd name="T23" fmla="*/ 129 h 263"/>
                        <a:gd name="T24" fmla="*/ 316 w 349"/>
                        <a:gd name="T25" fmla="*/ 120 h 263"/>
                        <a:gd name="T26" fmla="*/ 344 w 349"/>
                        <a:gd name="T27" fmla="*/ 122 h 263"/>
                        <a:gd name="T28" fmla="*/ 347 w 349"/>
                        <a:gd name="T29" fmla="*/ 112 h 263"/>
                        <a:gd name="T30" fmla="*/ 337 w 349"/>
                        <a:gd name="T31" fmla="*/ 89 h 263"/>
                        <a:gd name="T32" fmla="*/ 332 w 349"/>
                        <a:gd name="T33" fmla="*/ 56 h 263"/>
                        <a:gd name="T34" fmla="*/ 329 w 349"/>
                        <a:gd name="T35" fmla="*/ 43 h 263"/>
                        <a:gd name="T36" fmla="*/ 325 w 349"/>
                        <a:gd name="T37" fmla="*/ 32 h 263"/>
                        <a:gd name="T38" fmla="*/ 311 w 349"/>
                        <a:gd name="T39" fmla="*/ 23 h 263"/>
                        <a:gd name="T40" fmla="*/ 299 w 349"/>
                        <a:gd name="T41" fmla="*/ 22 h 263"/>
                        <a:gd name="T42" fmla="*/ 280 w 349"/>
                        <a:gd name="T43" fmla="*/ 20 h 263"/>
                        <a:gd name="T44" fmla="*/ 236 w 349"/>
                        <a:gd name="T45" fmla="*/ 15 h 263"/>
                        <a:gd name="T46" fmla="*/ 220 w 349"/>
                        <a:gd name="T47" fmla="*/ 1 h 263"/>
                        <a:gd name="T48" fmla="*/ 207 w 349"/>
                        <a:gd name="T49" fmla="*/ 15 h 263"/>
                        <a:gd name="T50" fmla="*/ 196 w 349"/>
                        <a:gd name="T51" fmla="*/ 37 h 263"/>
                        <a:gd name="T52" fmla="*/ 153 w 349"/>
                        <a:gd name="T53" fmla="*/ 77 h 263"/>
                        <a:gd name="T54" fmla="*/ 127 w 349"/>
                        <a:gd name="T55" fmla="*/ 94 h 263"/>
                        <a:gd name="T56" fmla="*/ 106 w 349"/>
                        <a:gd name="T57" fmla="*/ 131 h 263"/>
                        <a:gd name="T58" fmla="*/ 96 w 349"/>
                        <a:gd name="T59" fmla="*/ 160 h 263"/>
                        <a:gd name="T60" fmla="*/ 102 w 349"/>
                        <a:gd name="T61" fmla="*/ 181 h 263"/>
                        <a:gd name="T62" fmla="*/ 87 w 349"/>
                        <a:gd name="T63" fmla="*/ 207 h 263"/>
                        <a:gd name="T64" fmla="*/ 50 w 349"/>
                        <a:gd name="T65" fmla="*/ 239 h 263"/>
                        <a:gd name="T66" fmla="*/ 5 w 349"/>
                        <a:gd name="T67" fmla="*/ 256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9" h="263">
                          <a:moveTo>
                            <a:pt x="5" y="256"/>
                          </a:moveTo>
                          <a:cubicBezTo>
                            <a:pt x="4" y="256"/>
                            <a:pt x="4" y="256"/>
                            <a:pt x="4" y="256"/>
                          </a:cubicBezTo>
                          <a:cubicBezTo>
                            <a:pt x="3" y="258"/>
                            <a:pt x="1" y="260"/>
                            <a:pt x="0" y="262"/>
                          </a:cubicBezTo>
                          <a:cubicBezTo>
                            <a:pt x="124" y="262"/>
                            <a:pt x="124" y="262"/>
                            <a:pt x="124" y="262"/>
                          </a:cubicBezTo>
                          <a:cubicBezTo>
                            <a:pt x="128" y="262"/>
                            <a:pt x="128" y="263"/>
                            <a:pt x="128" y="258"/>
                          </a:cubicBezTo>
                          <a:cubicBezTo>
                            <a:pt x="128" y="253"/>
                            <a:pt x="128" y="248"/>
                            <a:pt x="128" y="243"/>
                          </a:cubicBezTo>
                          <a:cubicBezTo>
                            <a:pt x="128" y="240"/>
                            <a:pt x="127" y="235"/>
                            <a:pt x="128" y="232"/>
                          </a:cubicBezTo>
                          <a:cubicBezTo>
                            <a:pt x="129" y="230"/>
                            <a:pt x="131" y="228"/>
                            <a:pt x="133" y="227"/>
                          </a:cubicBezTo>
                          <a:cubicBezTo>
                            <a:pt x="137" y="223"/>
                            <a:pt x="142" y="219"/>
                            <a:pt x="147" y="216"/>
                          </a:cubicBezTo>
                          <a:cubicBezTo>
                            <a:pt x="156" y="209"/>
                            <a:pt x="164" y="205"/>
                            <a:pt x="176" y="203"/>
                          </a:cubicBezTo>
                          <a:cubicBezTo>
                            <a:pt x="181" y="203"/>
                            <a:pt x="187" y="204"/>
                            <a:pt x="190" y="200"/>
                          </a:cubicBezTo>
                          <a:cubicBezTo>
                            <a:pt x="192" y="199"/>
                            <a:pt x="192" y="197"/>
                            <a:pt x="193" y="196"/>
                          </a:cubicBezTo>
                          <a:cubicBezTo>
                            <a:pt x="196" y="193"/>
                            <a:pt x="199" y="194"/>
                            <a:pt x="202" y="194"/>
                          </a:cubicBezTo>
                          <a:cubicBezTo>
                            <a:pt x="207" y="194"/>
                            <a:pt x="211" y="194"/>
                            <a:pt x="216" y="194"/>
                          </a:cubicBezTo>
                          <a:cubicBezTo>
                            <a:pt x="221" y="193"/>
                            <a:pt x="224" y="190"/>
                            <a:pt x="227" y="186"/>
                          </a:cubicBezTo>
                          <a:cubicBezTo>
                            <a:pt x="230" y="182"/>
                            <a:pt x="233" y="178"/>
                            <a:pt x="237" y="175"/>
                          </a:cubicBezTo>
                          <a:cubicBezTo>
                            <a:pt x="241" y="173"/>
                            <a:pt x="246" y="171"/>
                            <a:pt x="250" y="169"/>
                          </a:cubicBezTo>
                          <a:cubicBezTo>
                            <a:pt x="255" y="167"/>
                            <a:pt x="260" y="165"/>
                            <a:pt x="265" y="163"/>
                          </a:cubicBezTo>
                          <a:cubicBezTo>
                            <a:pt x="267" y="162"/>
                            <a:pt x="274" y="160"/>
                            <a:pt x="274" y="157"/>
                          </a:cubicBezTo>
                          <a:cubicBezTo>
                            <a:pt x="273" y="156"/>
                            <a:pt x="271" y="154"/>
                            <a:pt x="271" y="153"/>
                          </a:cubicBezTo>
                          <a:cubicBezTo>
                            <a:pt x="270" y="151"/>
                            <a:pt x="271" y="150"/>
                            <a:pt x="271" y="148"/>
                          </a:cubicBezTo>
                          <a:cubicBezTo>
                            <a:pt x="272" y="145"/>
                            <a:pt x="268" y="143"/>
                            <a:pt x="268" y="140"/>
                          </a:cubicBezTo>
                          <a:cubicBezTo>
                            <a:pt x="268" y="134"/>
                            <a:pt x="274" y="134"/>
                            <a:pt x="278" y="134"/>
                          </a:cubicBezTo>
                          <a:cubicBezTo>
                            <a:pt x="285" y="134"/>
                            <a:pt x="288" y="133"/>
                            <a:pt x="293" y="129"/>
                          </a:cubicBezTo>
                          <a:cubicBezTo>
                            <a:pt x="296" y="125"/>
                            <a:pt x="298" y="122"/>
                            <a:pt x="303" y="121"/>
                          </a:cubicBezTo>
                          <a:cubicBezTo>
                            <a:pt x="308" y="121"/>
                            <a:pt x="312" y="120"/>
                            <a:pt x="316" y="120"/>
                          </a:cubicBezTo>
                          <a:cubicBezTo>
                            <a:pt x="322" y="120"/>
                            <a:pt x="328" y="121"/>
                            <a:pt x="334" y="122"/>
                          </a:cubicBezTo>
                          <a:cubicBezTo>
                            <a:pt x="335" y="122"/>
                            <a:pt x="343" y="123"/>
                            <a:pt x="344" y="122"/>
                          </a:cubicBezTo>
                          <a:cubicBezTo>
                            <a:pt x="344" y="121"/>
                            <a:pt x="344" y="120"/>
                            <a:pt x="344" y="119"/>
                          </a:cubicBezTo>
                          <a:cubicBezTo>
                            <a:pt x="345" y="117"/>
                            <a:pt x="346" y="114"/>
                            <a:pt x="347" y="112"/>
                          </a:cubicBezTo>
                          <a:cubicBezTo>
                            <a:pt x="349" y="107"/>
                            <a:pt x="343" y="105"/>
                            <a:pt x="341" y="101"/>
                          </a:cubicBezTo>
                          <a:cubicBezTo>
                            <a:pt x="339" y="97"/>
                            <a:pt x="339" y="93"/>
                            <a:pt x="337" y="89"/>
                          </a:cubicBezTo>
                          <a:cubicBezTo>
                            <a:pt x="335" y="84"/>
                            <a:pt x="331" y="79"/>
                            <a:pt x="330" y="73"/>
                          </a:cubicBezTo>
                          <a:cubicBezTo>
                            <a:pt x="329" y="67"/>
                            <a:pt x="332" y="62"/>
                            <a:pt x="332" y="56"/>
                          </a:cubicBezTo>
                          <a:cubicBezTo>
                            <a:pt x="333" y="54"/>
                            <a:pt x="333" y="50"/>
                            <a:pt x="332" y="48"/>
                          </a:cubicBezTo>
                          <a:cubicBezTo>
                            <a:pt x="331" y="46"/>
                            <a:pt x="330" y="45"/>
                            <a:pt x="329" y="43"/>
                          </a:cubicBezTo>
                          <a:cubicBezTo>
                            <a:pt x="326" y="40"/>
                            <a:pt x="328" y="40"/>
                            <a:pt x="328" y="36"/>
                          </a:cubicBezTo>
                          <a:cubicBezTo>
                            <a:pt x="328" y="34"/>
                            <a:pt x="327" y="33"/>
                            <a:pt x="325" y="32"/>
                          </a:cubicBezTo>
                          <a:cubicBezTo>
                            <a:pt x="323" y="30"/>
                            <a:pt x="322" y="28"/>
                            <a:pt x="320" y="26"/>
                          </a:cubicBezTo>
                          <a:cubicBezTo>
                            <a:pt x="317" y="24"/>
                            <a:pt x="314" y="24"/>
                            <a:pt x="311" y="23"/>
                          </a:cubicBezTo>
                          <a:cubicBezTo>
                            <a:pt x="309" y="23"/>
                            <a:pt x="308" y="22"/>
                            <a:pt x="305" y="22"/>
                          </a:cubicBezTo>
                          <a:cubicBezTo>
                            <a:pt x="303" y="22"/>
                            <a:pt x="302" y="24"/>
                            <a:pt x="299" y="22"/>
                          </a:cubicBezTo>
                          <a:cubicBezTo>
                            <a:pt x="296" y="20"/>
                            <a:pt x="298" y="15"/>
                            <a:pt x="293" y="16"/>
                          </a:cubicBezTo>
                          <a:cubicBezTo>
                            <a:pt x="289" y="16"/>
                            <a:pt x="284" y="19"/>
                            <a:pt x="280" y="20"/>
                          </a:cubicBezTo>
                          <a:cubicBezTo>
                            <a:pt x="274" y="22"/>
                            <a:pt x="269" y="23"/>
                            <a:pt x="262" y="23"/>
                          </a:cubicBezTo>
                          <a:cubicBezTo>
                            <a:pt x="253" y="23"/>
                            <a:pt x="244" y="22"/>
                            <a:pt x="236" y="15"/>
                          </a:cubicBezTo>
                          <a:cubicBezTo>
                            <a:pt x="233" y="12"/>
                            <a:pt x="231" y="8"/>
                            <a:pt x="229" y="5"/>
                          </a:cubicBezTo>
                          <a:cubicBezTo>
                            <a:pt x="226" y="0"/>
                            <a:pt x="225" y="0"/>
                            <a:pt x="220" y="1"/>
                          </a:cubicBezTo>
                          <a:cubicBezTo>
                            <a:pt x="217" y="2"/>
                            <a:pt x="213" y="1"/>
                            <a:pt x="211" y="4"/>
                          </a:cubicBezTo>
                          <a:cubicBezTo>
                            <a:pt x="209" y="6"/>
                            <a:pt x="208" y="12"/>
                            <a:pt x="207" y="15"/>
                          </a:cubicBezTo>
                          <a:cubicBezTo>
                            <a:pt x="205" y="18"/>
                            <a:pt x="205" y="22"/>
                            <a:pt x="203" y="25"/>
                          </a:cubicBezTo>
                          <a:cubicBezTo>
                            <a:pt x="201" y="29"/>
                            <a:pt x="198" y="33"/>
                            <a:pt x="196" y="37"/>
                          </a:cubicBezTo>
                          <a:cubicBezTo>
                            <a:pt x="192" y="47"/>
                            <a:pt x="186" y="57"/>
                            <a:pt x="178" y="64"/>
                          </a:cubicBezTo>
                          <a:cubicBezTo>
                            <a:pt x="170" y="70"/>
                            <a:pt x="161" y="72"/>
                            <a:pt x="153" y="77"/>
                          </a:cubicBezTo>
                          <a:cubicBezTo>
                            <a:pt x="148" y="79"/>
                            <a:pt x="144" y="82"/>
                            <a:pt x="139" y="84"/>
                          </a:cubicBezTo>
                          <a:cubicBezTo>
                            <a:pt x="133" y="87"/>
                            <a:pt x="130" y="89"/>
                            <a:pt x="127" y="94"/>
                          </a:cubicBezTo>
                          <a:cubicBezTo>
                            <a:pt x="121" y="102"/>
                            <a:pt x="109" y="107"/>
                            <a:pt x="109" y="118"/>
                          </a:cubicBezTo>
                          <a:cubicBezTo>
                            <a:pt x="109" y="123"/>
                            <a:pt x="109" y="126"/>
                            <a:pt x="106" y="131"/>
                          </a:cubicBezTo>
                          <a:cubicBezTo>
                            <a:pt x="103" y="135"/>
                            <a:pt x="99" y="139"/>
                            <a:pt x="96" y="145"/>
                          </a:cubicBezTo>
                          <a:cubicBezTo>
                            <a:pt x="94" y="150"/>
                            <a:pt x="96" y="154"/>
                            <a:pt x="96" y="160"/>
                          </a:cubicBezTo>
                          <a:cubicBezTo>
                            <a:pt x="96" y="164"/>
                            <a:pt x="95" y="169"/>
                            <a:pt x="96" y="173"/>
                          </a:cubicBezTo>
                          <a:cubicBezTo>
                            <a:pt x="98" y="177"/>
                            <a:pt x="103" y="176"/>
                            <a:pt x="102" y="181"/>
                          </a:cubicBezTo>
                          <a:cubicBezTo>
                            <a:pt x="102" y="186"/>
                            <a:pt x="98" y="192"/>
                            <a:pt x="96" y="196"/>
                          </a:cubicBezTo>
                          <a:cubicBezTo>
                            <a:pt x="93" y="201"/>
                            <a:pt x="90" y="204"/>
                            <a:pt x="87" y="207"/>
                          </a:cubicBezTo>
                          <a:cubicBezTo>
                            <a:pt x="83" y="212"/>
                            <a:pt x="80" y="216"/>
                            <a:pt x="75" y="220"/>
                          </a:cubicBezTo>
                          <a:cubicBezTo>
                            <a:pt x="67" y="227"/>
                            <a:pt x="58" y="233"/>
                            <a:pt x="50" y="239"/>
                          </a:cubicBezTo>
                          <a:cubicBezTo>
                            <a:pt x="43" y="243"/>
                            <a:pt x="37" y="248"/>
                            <a:pt x="29" y="250"/>
                          </a:cubicBezTo>
                          <a:cubicBezTo>
                            <a:pt x="22" y="251"/>
                            <a:pt x="11" y="251"/>
                            <a:pt x="5" y="256"/>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92" name="Freeform 975">
                      <a:extLst>
                        <a:ext uri="{FF2B5EF4-FFF2-40B4-BE49-F238E27FC236}">
                          <a16:creationId xmlns:a16="http://schemas.microsoft.com/office/drawing/2014/main" id="{A08B1634-1512-40D2-B842-EDB76D9C2DD3}"/>
                        </a:ext>
                      </a:extLst>
                    </p:cNvPr>
                    <p:cNvSpPr>
                      <a:spLocks/>
                    </p:cNvSpPr>
                    <p:nvPr/>
                  </p:nvSpPr>
                  <p:spPr bwMode="auto">
                    <a:xfrm>
                      <a:off x="5190971" y="3567804"/>
                      <a:ext cx="261938" cy="206377"/>
                    </a:xfrm>
                    <a:custGeom>
                      <a:avLst/>
                      <a:gdLst>
                        <a:gd name="T0" fmla="*/ 21 w 242"/>
                        <a:gd name="T1" fmla="*/ 150 h 194"/>
                        <a:gd name="T2" fmla="*/ 16 w 242"/>
                        <a:gd name="T3" fmla="*/ 163 h 194"/>
                        <a:gd name="T4" fmla="*/ 4 w 242"/>
                        <a:gd name="T5" fmla="*/ 176 h 194"/>
                        <a:gd name="T6" fmla="*/ 2 w 242"/>
                        <a:gd name="T7" fmla="*/ 183 h 194"/>
                        <a:gd name="T8" fmla="*/ 1 w 242"/>
                        <a:gd name="T9" fmla="*/ 193 h 194"/>
                        <a:gd name="T10" fmla="*/ 8 w 242"/>
                        <a:gd name="T11" fmla="*/ 193 h 194"/>
                        <a:gd name="T12" fmla="*/ 18 w 242"/>
                        <a:gd name="T13" fmla="*/ 193 h 194"/>
                        <a:gd name="T14" fmla="*/ 77 w 242"/>
                        <a:gd name="T15" fmla="*/ 193 h 194"/>
                        <a:gd name="T16" fmla="*/ 102 w 242"/>
                        <a:gd name="T17" fmla="*/ 192 h 194"/>
                        <a:gd name="T18" fmla="*/ 114 w 242"/>
                        <a:gd name="T19" fmla="*/ 192 h 194"/>
                        <a:gd name="T20" fmla="*/ 113 w 242"/>
                        <a:gd name="T21" fmla="*/ 172 h 194"/>
                        <a:gd name="T22" fmla="*/ 113 w 242"/>
                        <a:gd name="T23" fmla="*/ 147 h 194"/>
                        <a:gd name="T24" fmla="*/ 130 w 242"/>
                        <a:gd name="T25" fmla="*/ 133 h 194"/>
                        <a:gd name="T26" fmla="*/ 140 w 242"/>
                        <a:gd name="T27" fmla="*/ 129 h 194"/>
                        <a:gd name="T28" fmla="*/ 145 w 242"/>
                        <a:gd name="T29" fmla="*/ 124 h 194"/>
                        <a:gd name="T30" fmla="*/ 145 w 242"/>
                        <a:gd name="T31" fmla="*/ 66 h 194"/>
                        <a:gd name="T32" fmla="*/ 150 w 242"/>
                        <a:gd name="T33" fmla="*/ 49 h 194"/>
                        <a:gd name="T34" fmla="*/ 166 w 242"/>
                        <a:gd name="T35" fmla="*/ 49 h 194"/>
                        <a:gd name="T36" fmla="*/ 226 w 242"/>
                        <a:gd name="T37" fmla="*/ 49 h 194"/>
                        <a:gd name="T38" fmla="*/ 236 w 242"/>
                        <a:gd name="T39" fmla="*/ 49 h 194"/>
                        <a:gd name="T40" fmla="*/ 242 w 242"/>
                        <a:gd name="T41" fmla="*/ 44 h 194"/>
                        <a:gd name="T42" fmla="*/ 242 w 242"/>
                        <a:gd name="T43" fmla="*/ 0 h 194"/>
                        <a:gd name="T44" fmla="*/ 117 w 242"/>
                        <a:gd name="T45" fmla="*/ 0 h 194"/>
                        <a:gd name="T46" fmla="*/ 111 w 242"/>
                        <a:gd name="T47" fmla="*/ 1 h 194"/>
                        <a:gd name="T48" fmla="*/ 106 w 242"/>
                        <a:gd name="T49" fmla="*/ 15 h 194"/>
                        <a:gd name="T50" fmla="*/ 100 w 242"/>
                        <a:gd name="T51" fmla="*/ 27 h 194"/>
                        <a:gd name="T52" fmla="*/ 74 w 242"/>
                        <a:gd name="T53" fmla="*/ 48 h 194"/>
                        <a:gd name="T54" fmla="*/ 66 w 242"/>
                        <a:gd name="T55" fmla="*/ 63 h 194"/>
                        <a:gd name="T56" fmla="*/ 64 w 242"/>
                        <a:gd name="T57" fmla="*/ 78 h 194"/>
                        <a:gd name="T58" fmla="*/ 60 w 242"/>
                        <a:gd name="T59" fmla="*/ 87 h 194"/>
                        <a:gd name="T60" fmla="*/ 56 w 242"/>
                        <a:gd name="T61" fmla="*/ 96 h 194"/>
                        <a:gd name="T62" fmla="*/ 44 w 242"/>
                        <a:gd name="T63" fmla="*/ 109 h 194"/>
                        <a:gd name="T64" fmla="*/ 31 w 242"/>
                        <a:gd name="T65" fmla="*/ 121 h 194"/>
                        <a:gd name="T66" fmla="*/ 32 w 242"/>
                        <a:gd name="T67" fmla="*/ 126 h 194"/>
                        <a:gd name="T68" fmla="*/ 29 w 242"/>
                        <a:gd name="T69" fmla="*/ 134 h 194"/>
                        <a:gd name="T70" fmla="*/ 21 w 242"/>
                        <a:gd name="T71" fmla="*/ 15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2" h="194">
                          <a:moveTo>
                            <a:pt x="21" y="150"/>
                          </a:moveTo>
                          <a:cubicBezTo>
                            <a:pt x="20" y="155"/>
                            <a:pt x="19" y="159"/>
                            <a:pt x="16" y="163"/>
                          </a:cubicBezTo>
                          <a:cubicBezTo>
                            <a:pt x="12" y="167"/>
                            <a:pt x="6" y="170"/>
                            <a:pt x="4" y="176"/>
                          </a:cubicBezTo>
                          <a:cubicBezTo>
                            <a:pt x="3" y="178"/>
                            <a:pt x="2" y="180"/>
                            <a:pt x="2" y="183"/>
                          </a:cubicBezTo>
                          <a:cubicBezTo>
                            <a:pt x="1" y="184"/>
                            <a:pt x="0" y="192"/>
                            <a:pt x="1" y="193"/>
                          </a:cubicBezTo>
                          <a:cubicBezTo>
                            <a:pt x="2" y="194"/>
                            <a:pt x="7" y="193"/>
                            <a:pt x="8" y="193"/>
                          </a:cubicBezTo>
                          <a:cubicBezTo>
                            <a:pt x="12" y="193"/>
                            <a:pt x="15" y="193"/>
                            <a:pt x="18" y="193"/>
                          </a:cubicBezTo>
                          <a:cubicBezTo>
                            <a:pt x="38" y="193"/>
                            <a:pt x="57" y="193"/>
                            <a:pt x="77" y="193"/>
                          </a:cubicBezTo>
                          <a:cubicBezTo>
                            <a:pt x="86" y="193"/>
                            <a:pt x="94" y="193"/>
                            <a:pt x="102" y="192"/>
                          </a:cubicBezTo>
                          <a:cubicBezTo>
                            <a:pt x="106" y="192"/>
                            <a:pt x="110" y="193"/>
                            <a:pt x="114" y="192"/>
                          </a:cubicBezTo>
                          <a:cubicBezTo>
                            <a:pt x="116" y="192"/>
                            <a:pt x="114" y="175"/>
                            <a:pt x="113" y="172"/>
                          </a:cubicBezTo>
                          <a:cubicBezTo>
                            <a:pt x="112" y="165"/>
                            <a:pt x="110" y="154"/>
                            <a:pt x="113" y="147"/>
                          </a:cubicBezTo>
                          <a:cubicBezTo>
                            <a:pt x="116" y="141"/>
                            <a:pt x="124" y="135"/>
                            <a:pt x="130" y="133"/>
                          </a:cubicBezTo>
                          <a:cubicBezTo>
                            <a:pt x="133" y="131"/>
                            <a:pt x="137" y="130"/>
                            <a:pt x="140" y="129"/>
                          </a:cubicBezTo>
                          <a:cubicBezTo>
                            <a:pt x="144" y="128"/>
                            <a:pt x="145" y="128"/>
                            <a:pt x="145" y="124"/>
                          </a:cubicBezTo>
                          <a:cubicBezTo>
                            <a:pt x="145" y="104"/>
                            <a:pt x="145" y="85"/>
                            <a:pt x="145" y="66"/>
                          </a:cubicBezTo>
                          <a:cubicBezTo>
                            <a:pt x="145" y="60"/>
                            <a:pt x="143" y="49"/>
                            <a:pt x="150" y="49"/>
                          </a:cubicBezTo>
                          <a:cubicBezTo>
                            <a:pt x="155" y="49"/>
                            <a:pt x="161" y="49"/>
                            <a:pt x="166" y="49"/>
                          </a:cubicBezTo>
                          <a:cubicBezTo>
                            <a:pt x="186" y="49"/>
                            <a:pt x="206" y="49"/>
                            <a:pt x="226" y="49"/>
                          </a:cubicBezTo>
                          <a:cubicBezTo>
                            <a:pt x="230" y="49"/>
                            <a:pt x="233" y="49"/>
                            <a:pt x="236" y="49"/>
                          </a:cubicBezTo>
                          <a:cubicBezTo>
                            <a:pt x="240" y="49"/>
                            <a:pt x="241" y="48"/>
                            <a:pt x="242" y="44"/>
                          </a:cubicBezTo>
                          <a:cubicBezTo>
                            <a:pt x="242" y="29"/>
                            <a:pt x="242" y="15"/>
                            <a:pt x="242" y="0"/>
                          </a:cubicBezTo>
                          <a:cubicBezTo>
                            <a:pt x="117" y="0"/>
                            <a:pt x="117" y="0"/>
                            <a:pt x="117" y="0"/>
                          </a:cubicBezTo>
                          <a:cubicBezTo>
                            <a:pt x="114" y="0"/>
                            <a:pt x="113" y="0"/>
                            <a:pt x="111" y="1"/>
                          </a:cubicBezTo>
                          <a:cubicBezTo>
                            <a:pt x="107" y="4"/>
                            <a:pt x="107" y="10"/>
                            <a:pt x="106" y="15"/>
                          </a:cubicBezTo>
                          <a:cubicBezTo>
                            <a:pt x="105" y="19"/>
                            <a:pt x="102" y="23"/>
                            <a:pt x="100" y="27"/>
                          </a:cubicBezTo>
                          <a:cubicBezTo>
                            <a:pt x="94" y="37"/>
                            <a:pt x="78" y="35"/>
                            <a:pt x="74" y="48"/>
                          </a:cubicBezTo>
                          <a:cubicBezTo>
                            <a:pt x="73" y="54"/>
                            <a:pt x="69" y="57"/>
                            <a:pt x="66" y="63"/>
                          </a:cubicBezTo>
                          <a:cubicBezTo>
                            <a:pt x="63" y="68"/>
                            <a:pt x="65" y="73"/>
                            <a:pt x="64" y="78"/>
                          </a:cubicBezTo>
                          <a:cubicBezTo>
                            <a:pt x="63" y="81"/>
                            <a:pt x="61" y="84"/>
                            <a:pt x="60" y="87"/>
                          </a:cubicBezTo>
                          <a:cubicBezTo>
                            <a:pt x="59" y="90"/>
                            <a:pt x="59" y="93"/>
                            <a:pt x="56" y="96"/>
                          </a:cubicBezTo>
                          <a:cubicBezTo>
                            <a:pt x="53" y="101"/>
                            <a:pt x="48" y="105"/>
                            <a:pt x="44" y="109"/>
                          </a:cubicBezTo>
                          <a:cubicBezTo>
                            <a:pt x="41" y="113"/>
                            <a:pt x="32" y="116"/>
                            <a:pt x="31" y="121"/>
                          </a:cubicBezTo>
                          <a:cubicBezTo>
                            <a:pt x="31" y="123"/>
                            <a:pt x="32" y="125"/>
                            <a:pt x="32" y="126"/>
                          </a:cubicBezTo>
                          <a:cubicBezTo>
                            <a:pt x="32" y="129"/>
                            <a:pt x="30" y="132"/>
                            <a:pt x="29" y="134"/>
                          </a:cubicBezTo>
                          <a:cubicBezTo>
                            <a:pt x="25" y="139"/>
                            <a:pt x="23" y="144"/>
                            <a:pt x="21" y="15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93" name="Freeform 976">
                      <a:extLst>
                        <a:ext uri="{FF2B5EF4-FFF2-40B4-BE49-F238E27FC236}">
                          <a16:creationId xmlns:a16="http://schemas.microsoft.com/office/drawing/2014/main" id="{D0F8D845-3596-41DF-91D1-CEA86F1094FC}"/>
                        </a:ext>
                      </a:extLst>
                    </p:cNvPr>
                    <p:cNvSpPr>
                      <a:spLocks/>
                    </p:cNvSpPr>
                    <p:nvPr/>
                  </p:nvSpPr>
                  <p:spPr bwMode="auto">
                    <a:xfrm>
                      <a:off x="5311621" y="3772594"/>
                      <a:ext cx="3175" cy="1588"/>
                    </a:xfrm>
                    <a:custGeom>
                      <a:avLst/>
                      <a:gdLst>
                        <a:gd name="T0" fmla="*/ 2 w 2"/>
                        <a:gd name="T1" fmla="*/ 0 h 1"/>
                        <a:gd name="T2" fmla="*/ 2 w 2"/>
                        <a:gd name="T3" fmla="*/ 0 h 1"/>
                      </a:gdLst>
                      <a:ahLst/>
                      <a:cxnLst>
                        <a:cxn ang="0">
                          <a:pos x="T0" y="T1"/>
                        </a:cxn>
                        <a:cxn ang="0">
                          <a:pos x="T2" y="T3"/>
                        </a:cxn>
                      </a:cxnLst>
                      <a:rect l="0" t="0" r="r" b="b"/>
                      <a:pathLst>
                        <a:path w="2" h="1">
                          <a:moveTo>
                            <a:pt x="2" y="0"/>
                          </a:moveTo>
                          <a:cubicBezTo>
                            <a:pt x="0" y="1"/>
                            <a:pt x="2" y="0"/>
                            <a:pt x="2"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94" name="Freeform 985">
                      <a:extLst>
                        <a:ext uri="{FF2B5EF4-FFF2-40B4-BE49-F238E27FC236}">
                          <a16:creationId xmlns:a16="http://schemas.microsoft.com/office/drawing/2014/main" id="{EAE64DFB-5CF7-4962-869C-7B9524A4F6BA}"/>
                        </a:ext>
                      </a:extLst>
                    </p:cNvPr>
                    <p:cNvSpPr>
                      <a:spLocks/>
                    </p:cNvSpPr>
                    <p:nvPr/>
                  </p:nvSpPr>
                  <p:spPr bwMode="auto">
                    <a:xfrm>
                      <a:off x="5195734" y="4015484"/>
                      <a:ext cx="96838" cy="25400"/>
                    </a:xfrm>
                    <a:custGeom>
                      <a:avLst/>
                      <a:gdLst>
                        <a:gd name="T0" fmla="*/ 35 w 89"/>
                        <a:gd name="T1" fmla="*/ 12 h 23"/>
                        <a:gd name="T2" fmla="*/ 35 w 89"/>
                        <a:gd name="T3" fmla="*/ 12 h 23"/>
                        <a:gd name="T4" fmla="*/ 26 w 89"/>
                        <a:gd name="T5" fmla="*/ 14 h 23"/>
                        <a:gd name="T6" fmla="*/ 19 w 89"/>
                        <a:gd name="T7" fmla="*/ 19 h 23"/>
                        <a:gd name="T8" fmla="*/ 12 w 89"/>
                        <a:gd name="T9" fmla="*/ 17 h 23"/>
                        <a:gd name="T10" fmla="*/ 5 w 89"/>
                        <a:gd name="T11" fmla="*/ 11 h 23"/>
                        <a:gd name="T12" fmla="*/ 5 w 89"/>
                        <a:gd name="T13" fmla="*/ 20 h 23"/>
                        <a:gd name="T14" fmla="*/ 14 w 89"/>
                        <a:gd name="T15" fmla="*/ 22 h 23"/>
                        <a:gd name="T16" fmla="*/ 35 w 89"/>
                        <a:gd name="T17" fmla="*/ 17 h 23"/>
                        <a:gd name="T18" fmla="*/ 51 w 89"/>
                        <a:gd name="T19" fmla="*/ 12 h 23"/>
                        <a:gd name="T20" fmla="*/ 79 w 89"/>
                        <a:gd name="T21" fmla="*/ 16 h 23"/>
                        <a:gd name="T22" fmla="*/ 88 w 89"/>
                        <a:gd name="T23" fmla="*/ 12 h 23"/>
                        <a:gd name="T24" fmla="*/ 84 w 89"/>
                        <a:gd name="T25" fmla="*/ 10 h 23"/>
                        <a:gd name="T26" fmla="*/ 62 w 89"/>
                        <a:gd name="T27" fmla="*/ 4 h 23"/>
                        <a:gd name="T28" fmla="*/ 52 w 89"/>
                        <a:gd name="T29" fmla="*/ 1 h 23"/>
                        <a:gd name="T30" fmla="*/ 40 w 89"/>
                        <a:gd name="T31" fmla="*/ 4 h 23"/>
                        <a:gd name="T32" fmla="*/ 11 w 89"/>
                        <a:gd name="T33" fmla="*/ 9 h 23"/>
                        <a:gd name="T34" fmla="*/ 31 w 89"/>
                        <a:gd name="T35" fmla="*/ 9 h 23"/>
                        <a:gd name="T36" fmla="*/ 41 w 89"/>
                        <a:gd name="T37" fmla="*/ 8 h 23"/>
                        <a:gd name="T38" fmla="*/ 35 w 89"/>
                        <a:gd name="T39"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23">
                          <a:moveTo>
                            <a:pt x="35" y="12"/>
                          </a:moveTo>
                          <a:cubicBezTo>
                            <a:pt x="37" y="12"/>
                            <a:pt x="32" y="13"/>
                            <a:pt x="35" y="12"/>
                          </a:cubicBezTo>
                          <a:cubicBezTo>
                            <a:pt x="31" y="13"/>
                            <a:pt x="29" y="12"/>
                            <a:pt x="26" y="14"/>
                          </a:cubicBezTo>
                          <a:cubicBezTo>
                            <a:pt x="24" y="16"/>
                            <a:pt x="22" y="18"/>
                            <a:pt x="19" y="19"/>
                          </a:cubicBezTo>
                          <a:cubicBezTo>
                            <a:pt x="15" y="20"/>
                            <a:pt x="14" y="19"/>
                            <a:pt x="12" y="17"/>
                          </a:cubicBezTo>
                          <a:cubicBezTo>
                            <a:pt x="10" y="14"/>
                            <a:pt x="8" y="10"/>
                            <a:pt x="5" y="11"/>
                          </a:cubicBezTo>
                          <a:cubicBezTo>
                            <a:pt x="0" y="13"/>
                            <a:pt x="3" y="17"/>
                            <a:pt x="5" y="20"/>
                          </a:cubicBezTo>
                          <a:cubicBezTo>
                            <a:pt x="7" y="23"/>
                            <a:pt x="10" y="22"/>
                            <a:pt x="14" y="22"/>
                          </a:cubicBezTo>
                          <a:cubicBezTo>
                            <a:pt x="22" y="22"/>
                            <a:pt x="28" y="20"/>
                            <a:pt x="35" y="17"/>
                          </a:cubicBezTo>
                          <a:cubicBezTo>
                            <a:pt x="40" y="14"/>
                            <a:pt x="44" y="11"/>
                            <a:pt x="51" y="12"/>
                          </a:cubicBezTo>
                          <a:cubicBezTo>
                            <a:pt x="60" y="12"/>
                            <a:pt x="70" y="15"/>
                            <a:pt x="79" y="16"/>
                          </a:cubicBezTo>
                          <a:cubicBezTo>
                            <a:pt x="81" y="16"/>
                            <a:pt x="89" y="16"/>
                            <a:pt x="88" y="12"/>
                          </a:cubicBezTo>
                          <a:cubicBezTo>
                            <a:pt x="88" y="10"/>
                            <a:pt x="86" y="10"/>
                            <a:pt x="84" y="10"/>
                          </a:cubicBezTo>
                          <a:cubicBezTo>
                            <a:pt x="76" y="10"/>
                            <a:pt x="69" y="9"/>
                            <a:pt x="62" y="4"/>
                          </a:cubicBezTo>
                          <a:cubicBezTo>
                            <a:pt x="58" y="2"/>
                            <a:pt x="56" y="0"/>
                            <a:pt x="52" y="1"/>
                          </a:cubicBezTo>
                          <a:cubicBezTo>
                            <a:pt x="48" y="2"/>
                            <a:pt x="43" y="3"/>
                            <a:pt x="40" y="4"/>
                          </a:cubicBezTo>
                          <a:cubicBezTo>
                            <a:pt x="30" y="6"/>
                            <a:pt x="21" y="9"/>
                            <a:pt x="11" y="9"/>
                          </a:cubicBezTo>
                          <a:cubicBezTo>
                            <a:pt x="13" y="16"/>
                            <a:pt x="27" y="10"/>
                            <a:pt x="31" y="9"/>
                          </a:cubicBezTo>
                          <a:cubicBezTo>
                            <a:pt x="32" y="8"/>
                            <a:pt x="40" y="7"/>
                            <a:pt x="41" y="8"/>
                          </a:cubicBezTo>
                          <a:cubicBezTo>
                            <a:pt x="43" y="11"/>
                            <a:pt x="36" y="12"/>
                            <a:pt x="35" y="1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95" name="Freeform 986">
                      <a:extLst>
                        <a:ext uri="{FF2B5EF4-FFF2-40B4-BE49-F238E27FC236}">
                          <a16:creationId xmlns:a16="http://schemas.microsoft.com/office/drawing/2014/main" id="{3EACC220-79FD-4690-8224-F837E063AF5D}"/>
                        </a:ext>
                      </a:extLst>
                    </p:cNvPr>
                    <p:cNvSpPr>
                      <a:spLocks/>
                    </p:cNvSpPr>
                    <p:nvPr/>
                  </p:nvSpPr>
                  <p:spPr bwMode="auto">
                    <a:xfrm>
                      <a:off x="5175096" y="3928170"/>
                      <a:ext cx="192088" cy="134939"/>
                    </a:xfrm>
                    <a:custGeom>
                      <a:avLst/>
                      <a:gdLst>
                        <a:gd name="T0" fmla="*/ 39 w 179"/>
                        <a:gd name="T1" fmla="*/ 123 h 126"/>
                        <a:gd name="T2" fmla="*/ 39 w 179"/>
                        <a:gd name="T3" fmla="*/ 123 h 126"/>
                        <a:gd name="T4" fmla="*/ 62 w 179"/>
                        <a:gd name="T5" fmla="*/ 121 h 126"/>
                        <a:gd name="T6" fmla="*/ 84 w 179"/>
                        <a:gd name="T7" fmla="*/ 116 h 126"/>
                        <a:gd name="T8" fmla="*/ 101 w 179"/>
                        <a:gd name="T9" fmla="*/ 115 h 126"/>
                        <a:gd name="T10" fmla="*/ 123 w 179"/>
                        <a:gd name="T11" fmla="*/ 114 h 126"/>
                        <a:gd name="T12" fmla="*/ 141 w 179"/>
                        <a:gd name="T13" fmla="*/ 122 h 126"/>
                        <a:gd name="T14" fmla="*/ 155 w 179"/>
                        <a:gd name="T15" fmla="*/ 123 h 126"/>
                        <a:gd name="T16" fmla="*/ 175 w 179"/>
                        <a:gd name="T17" fmla="*/ 123 h 126"/>
                        <a:gd name="T18" fmla="*/ 178 w 179"/>
                        <a:gd name="T19" fmla="*/ 120 h 126"/>
                        <a:gd name="T20" fmla="*/ 177 w 179"/>
                        <a:gd name="T21" fmla="*/ 109 h 126"/>
                        <a:gd name="T22" fmla="*/ 173 w 179"/>
                        <a:gd name="T23" fmla="*/ 100 h 126"/>
                        <a:gd name="T24" fmla="*/ 165 w 179"/>
                        <a:gd name="T25" fmla="*/ 95 h 126"/>
                        <a:gd name="T26" fmla="*/ 159 w 179"/>
                        <a:gd name="T27" fmla="*/ 81 h 126"/>
                        <a:gd name="T28" fmla="*/ 155 w 179"/>
                        <a:gd name="T29" fmla="*/ 64 h 126"/>
                        <a:gd name="T30" fmla="*/ 144 w 179"/>
                        <a:gd name="T31" fmla="*/ 48 h 126"/>
                        <a:gd name="T32" fmla="*/ 131 w 179"/>
                        <a:gd name="T33" fmla="*/ 35 h 126"/>
                        <a:gd name="T34" fmla="*/ 120 w 179"/>
                        <a:gd name="T35" fmla="*/ 21 h 126"/>
                        <a:gd name="T36" fmla="*/ 116 w 179"/>
                        <a:gd name="T37" fmla="*/ 15 h 126"/>
                        <a:gd name="T38" fmla="*/ 106 w 179"/>
                        <a:gd name="T39" fmla="*/ 13 h 126"/>
                        <a:gd name="T40" fmla="*/ 92 w 179"/>
                        <a:gd name="T41" fmla="*/ 1 h 126"/>
                        <a:gd name="T42" fmla="*/ 83 w 179"/>
                        <a:gd name="T43" fmla="*/ 1 h 126"/>
                        <a:gd name="T44" fmla="*/ 70 w 179"/>
                        <a:gd name="T45" fmla="*/ 2 h 126"/>
                        <a:gd name="T46" fmla="*/ 47 w 179"/>
                        <a:gd name="T47" fmla="*/ 5 h 126"/>
                        <a:gd name="T48" fmla="*/ 36 w 179"/>
                        <a:gd name="T49" fmla="*/ 7 h 126"/>
                        <a:gd name="T50" fmla="*/ 32 w 179"/>
                        <a:gd name="T51" fmla="*/ 10 h 126"/>
                        <a:gd name="T52" fmla="*/ 32 w 179"/>
                        <a:gd name="T53" fmla="*/ 15 h 126"/>
                        <a:gd name="T54" fmla="*/ 27 w 179"/>
                        <a:gd name="T55" fmla="*/ 29 h 126"/>
                        <a:gd name="T56" fmla="*/ 17 w 179"/>
                        <a:gd name="T57" fmla="*/ 44 h 126"/>
                        <a:gd name="T58" fmla="*/ 12 w 179"/>
                        <a:gd name="T59" fmla="*/ 51 h 126"/>
                        <a:gd name="T60" fmla="*/ 3 w 179"/>
                        <a:gd name="T61" fmla="*/ 52 h 126"/>
                        <a:gd name="T62" fmla="*/ 1 w 179"/>
                        <a:gd name="T63" fmla="*/ 56 h 126"/>
                        <a:gd name="T64" fmla="*/ 11 w 179"/>
                        <a:gd name="T65" fmla="*/ 60 h 126"/>
                        <a:gd name="T66" fmla="*/ 21 w 179"/>
                        <a:gd name="T67" fmla="*/ 74 h 126"/>
                        <a:gd name="T68" fmla="*/ 27 w 179"/>
                        <a:gd name="T69" fmla="*/ 75 h 126"/>
                        <a:gd name="T70" fmla="*/ 27 w 179"/>
                        <a:gd name="T71" fmla="*/ 78 h 126"/>
                        <a:gd name="T72" fmla="*/ 28 w 179"/>
                        <a:gd name="T73" fmla="*/ 85 h 126"/>
                        <a:gd name="T74" fmla="*/ 37 w 179"/>
                        <a:gd name="T75" fmla="*/ 87 h 126"/>
                        <a:gd name="T76" fmla="*/ 60 w 179"/>
                        <a:gd name="T77" fmla="*/ 82 h 126"/>
                        <a:gd name="T78" fmla="*/ 69 w 179"/>
                        <a:gd name="T79" fmla="*/ 80 h 126"/>
                        <a:gd name="T80" fmla="*/ 76 w 179"/>
                        <a:gd name="T81" fmla="*/ 79 h 126"/>
                        <a:gd name="T82" fmla="*/ 95 w 179"/>
                        <a:gd name="T83" fmla="*/ 88 h 126"/>
                        <a:gd name="T84" fmla="*/ 111 w 179"/>
                        <a:gd name="T85" fmla="*/ 91 h 126"/>
                        <a:gd name="T86" fmla="*/ 102 w 179"/>
                        <a:gd name="T87" fmla="*/ 101 h 126"/>
                        <a:gd name="T88" fmla="*/ 77 w 179"/>
                        <a:gd name="T89" fmla="*/ 98 h 126"/>
                        <a:gd name="T90" fmla="*/ 61 w 179"/>
                        <a:gd name="T91" fmla="*/ 100 h 126"/>
                        <a:gd name="T92" fmla="*/ 44 w 179"/>
                        <a:gd name="T93" fmla="*/ 107 h 126"/>
                        <a:gd name="T94" fmla="*/ 34 w 179"/>
                        <a:gd name="T95" fmla="*/ 108 h 126"/>
                        <a:gd name="T96" fmla="*/ 29 w 179"/>
                        <a:gd name="T97" fmla="*/ 108 h 126"/>
                        <a:gd name="T98" fmla="*/ 25 w 179"/>
                        <a:gd name="T99" fmla="*/ 110 h 126"/>
                        <a:gd name="T100" fmla="*/ 34 w 179"/>
                        <a:gd name="T101" fmla="*/ 118 h 126"/>
                        <a:gd name="T102" fmla="*/ 40 w 179"/>
                        <a:gd name="T103" fmla="*/ 117 h 126"/>
                        <a:gd name="T104" fmla="*/ 48 w 179"/>
                        <a:gd name="T105" fmla="*/ 115 h 126"/>
                        <a:gd name="T106" fmla="*/ 55 w 179"/>
                        <a:gd name="T107" fmla="*/ 118 h 126"/>
                        <a:gd name="T108" fmla="*/ 61 w 179"/>
                        <a:gd name="T109" fmla="*/ 112 h 126"/>
                        <a:gd name="T110" fmla="*/ 63 w 179"/>
                        <a:gd name="T111" fmla="*/ 116 h 126"/>
                        <a:gd name="T112" fmla="*/ 57 w 179"/>
                        <a:gd name="T113" fmla="*/ 121 h 126"/>
                        <a:gd name="T114" fmla="*/ 38 w 179"/>
                        <a:gd name="T115" fmla="*/ 121 h 126"/>
                        <a:gd name="T116" fmla="*/ 22 w 179"/>
                        <a:gd name="T117" fmla="*/ 126 h 126"/>
                        <a:gd name="T118" fmla="*/ 39 w 179"/>
                        <a:gd name="T119" fmla="*/ 12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 h="126">
                          <a:moveTo>
                            <a:pt x="39" y="123"/>
                          </a:moveTo>
                          <a:cubicBezTo>
                            <a:pt x="37" y="123"/>
                            <a:pt x="41" y="123"/>
                            <a:pt x="39" y="123"/>
                          </a:cubicBezTo>
                          <a:cubicBezTo>
                            <a:pt x="46" y="122"/>
                            <a:pt x="54" y="122"/>
                            <a:pt x="62" y="121"/>
                          </a:cubicBezTo>
                          <a:cubicBezTo>
                            <a:pt x="69" y="121"/>
                            <a:pt x="76" y="117"/>
                            <a:pt x="84" y="116"/>
                          </a:cubicBezTo>
                          <a:cubicBezTo>
                            <a:pt x="90" y="116"/>
                            <a:pt x="95" y="116"/>
                            <a:pt x="101" y="115"/>
                          </a:cubicBezTo>
                          <a:cubicBezTo>
                            <a:pt x="108" y="115"/>
                            <a:pt x="116" y="114"/>
                            <a:pt x="123" y="114"/>
                          </a:cubicBezTo>
                          <a:cubicBezTo>
                            <a:pt x="130" y="115"/>
                            <a:pt x="135" y="119"/>
                            <a:pt x="141" y="122"/>
                          </a:cubicBezTo>
                          <a:cubicBezTo>
                            <a:pt x="145" y="124"/>
                            <a:pt x="150" y="123"/>
                            <a:pt x="155" y="123"/>
                          </a:cubicBezTo>
                          <a:cubicBezTo>
                            <a:pt x="162" y="124"/>
                            <a:pt x="168" y="123"/>
                            <a:pt x="175" y="123"/>
                          </a:cubicBezTo>
                          <a:cubicBezTo>
                            <a:pt x="178" y="123"/>
                            <a:pt x="178" y="123"/>
                            <a:pt x="178" y="120"/>
                          </a:cubicBezTo>
                          <a:cubicBezTo>
                            <a:pt x="179" y="116"/>
                            <a:pt x="178" y="112"/>
                            <a:pt x="177" y="109"/>
                          </a:cubicBezTo>
                          <a:cubicBezTo>
                            <a:pt x="176" y="105"/>
                            <a:pt x="175" y="102"/>
                            <a:pt x="173" y="100"/>
                          </a:cubicBezTo>
                          <a:cubicBezTo>
                            <a:pt x="170" y="98"/>
                            <a:pt x="167" y="97"/>
                            <a:pt x="165" y="95"/>
                          </a:cubicBezTo>
                          <a:cubicBezTo>
                            <a:pt x="162" y="92"/>
                            <a:pt x="159" y="85"/>
                            <a:pt x="159" y="81"/>
                          </a:cubicBezTo>
                          <a:cubicBezTo>
                            <a:pt x="158" y="75"/>
                            <a:pt x="157" y="70"/>
                            <a:pt x="155" y="64"/>
                          </a:cubicBezTo>
                          <a:cubicBezTo>
                            <a:pt x="154" y="57"/>
                            <a:pt x="149" y="53"/>
                            <a:pt x="144" y="48"/>
                          </a:cubicBezTo>
                          <a:cubicBezTo>
                            <a:pt x="139" y="44"/>
                            <a:pt x="135" y="39"/>
                            <a:pt x="131" y="35"/>
                          </a:cubicBezTo>
                          <a:cubicBezTo>
                            <a:pt x="126" y="31"/>
                            <a:pt x="122" y="27"/>
                            <a:pt x="120" y="21"/>
                          </a:cubicBezTo>
                          <a:cubicBezTo>
                            <a:pt x="119" y="18"/>
                            <a:pt x="120" y="16"/>
                            <a:pt x="116" y="15"/>
                          </a:cubicBezTo>
                          <a:cubicBezTo>
                            <a:pt x="113" y="14"/>
                            <a:pt x="109" y="14"/>
                            <a:pt x="106" y="13"/>
                          </a:cubicBezTo>
                          <a:cubicBezTo>
                            <a:pt x="99" y="11"/>
                            <a:pt x="98" y="3"/>
                            <a:pt x="92" y="1"/>
                          </a:cubicBezTo>
                          <a:cubicBezTo>
                            <a:pt x="89" y="0"/>
                            <a:pt x="86" y="1"/>
                            <a:pt x="83" y="1"/>
                          </a:cubicBezTo>
                          <a:cubicBezTo>
                            <a:pt x="79" y="1"/>
                            <a:pt x="75" y="1"/>
                            <a:pt x="70" y="2"/>
                          </a:cubicBezTo>
                          <a:cubicBezTo>
                            <a:pt x="62" y="4"/>
                            <a:pt x="55" y="5"/>
                            <a:pt x="47" y="5"/>
                          </a:cubicBezTo>
                          <a:cubicBezTo>
                            <a:pt x="43" y="4"/>
                            <a:pt x="40" y="5"/>
                            <a:pt x="36" y="7"/>
                          </a:cubicBezTo>
                          <a:cubicBezTo>
                            <a:pt x="35" y="7"/>
                            <a:pt x="33" y="8"/>
                            <a:pt x="32" y="10"/>
                          </a:cubicBezTo>
                          <a:cubicBezTo>
                            <a:pt x="32" y="11"/>
                            <a:pt x="32" y="14"/>
                            <a:pt x="32" y="15"/>
                          </a:cubicBezTo>
                          <a:cubicBezTo>
                            <a:pt x="32" y="20"/>
                            <a:pt x="30" y="24"/>
                            <a:pt x="27" y="29"/>
                          </a:cubicBezTo>
                          <a:cubicBezTo>
                            <a:pt x="24" y="34"/>
                            <a:pt x="20" y="39"/>
                            <a:pt x="17" y="44"/>
                          </a:cubicBezTo>
                          <a:cubicBezTo>
                            <a:pt x="15" y="46"/>
                            <a:pt x="14" y="49"/>
                            <a:pt x="12" y="51"/>
                          </a:cubicBezTo>
                          <a:cubicBezTo>
                            <a:pt x="9" y="54"/>
                            <a:pt x="7" y="52"/>
                            <a:pt x="3" y="52"/>
                          </a:cubicBezTo>
                          <a:cubicBezTo>
                            <a:pt x="1" y="52"/>
                            <a:pt x="0" y="54"/>
                            <a:pt x="1" y="56"/>
                          </a:cubicBezTo>
                          <a:cubicBezTo>
                            <a:pt x="3" y="59"/>
                            <a:pt x="8" y="59"/>
                            <a:pt x="11" y="60"/>
                          </a:cubicBezTo>
                          <a:cubicBezTo>
                            <a:pt x="17" y="62"/>
                            <a:pt x="16" y="70"/>
                            <a:pt x="21" y="74"/>
                          </a:cubicBezTo>
                          <a:cubicBezTo>
                            <a:pt x="24" y="77"/>
                            <a:pt x="24" y="75"/>
                            <a:pt x="27" y="75"/>
                          </a:cubicBezTo>
                          <a:cubicBezTo>
                            <a:pt x="31" y="73"/>
                            <a:pt x="29" y="76"/>
                            <a:pt x="27" y="78"/>
                          </a:cubicBezTo>
                          <a:cubicBezTo>
                            <a:pt x="25" y="81"/>
                            <a:pt x="26" y="82"/>
                            <a:pt x="28" y="85"/>
                          </a:cubicBezTo>
                          <a:cubicBezTo>
                            <a:pt x="31" y="87"/>
                            <a:pt x="33" y="87"/>
                            <a:pt x="37" y="87"/>
                          </a:cubicBezTo>
                          <a:cubicBezTo>
                            <a:pt x="45" y="87"/>
                            <a:pt x="52" y="84"/>
                            <a:pt x="60" y="82"/>
                          </a:cubicBezTo>
                          <a:cubicBezTo>
                            <a:pt x="63" y="81"/>
                            <a:pt x="66" y="81"/>
                            <a:pt x="69" y="80"/>
                          </a:cubicBezTo>
                          <a:cubicBezTo>
                            <a:pt x="72" y="79"/>
                            <a:pt x="74" y="78"/>
                            <a:pt x="76" y="79"/>
                          </a:cubicBezTo>
                          <a:cubicBezTo>
                            <a:pt x="83" y="81"/>
                            <a:pt x="87" y="87"/>
                            <a:pt x="95" y="88"/>
                          </a:cubicBezTo>
                          <a:cubicBezTo>
                            <a:pt x="99" y="89"/>
                            <a:pt x="109" y="86"/>
                            <a:pt x="111" y="91"/>
                          </a:cubicBezTo>
                          <a:cubicBezTo>
                            <a:pt x="115" y="97"/>
                            <a:pt x="107" y="101"/>
                            <a:pt x="102" y="101"/>
                          </a:cubicBezTo>
                          <a:cubicBezTo>
                            <a:pt x="94" y="102"/>
                            <a:pt x="86" y="100"/>
                            <a:pt x="77" y="98"/>
                          </a:cubicBezTo>
                          <a:cubicBezTo>
                            <a:pt x="71" y="97"/>
                            <a:pt x="66" y="97"/>
                            <a:pt x="61" y="100"/>
                          </a:cubicBezTo>
                          <a:cubicBezTo>
                            <a:pt x="56" y="103"/>
                            <a:pt x="50" y="106"/>
                            <a:pt x="44" y="107"/>
                          </a:cubicBezTo>
                          <a:cubicBezTo>
                            <a:pt x="41" y="108"/>
                            <a:pt x="37" y="108"/>
                            <a:pt x="34" y="108"/>
                          </a:cubicBezTo>
                          <a:cubicBezTo>
                            <a:pt x="32" y="108"/>
                            <a:pt x="30" y="108"/>
                            <a:pt x="29" y="108"/>
                          </a:cubicBezTo>
                          <a:cubicBezTo>
                            <a:pt x="26" y="108"/>
                            <a:pt x="26" y="107"/>
                            <a:pt x="25" y="110"/>
                          </a:cubicBezTo>
                          <a:cubicBezTo>
                            <a:pt x="23" y="117"/>
                            <a:pt x="29" y="118"/>
                            <a:pt x="34" y="118"/>
                          </a:cubicBezTo>
                          <a:cubicBezTo>
                            <a:pt x="36" y="118"/>
                            <a:pt x="38" y="118"/>
                            <a:pt x="40" y="117"/>
                          </a:cubicBezTo>
                          <a:cubicBezTo>
                            <a:pt x="44" y="115"/>
                            <a:pt x="44" y="113"/>
                            <a:pt x="48" y="115"/>
                          </a:cubicBezTo>
                          <a:cubicBezTo>
                            <a:pt x="50" y="116"/>
                            <a:pt x="53" y="119"/>
                            <a:pt x="55" y="118"/>
                          </a:cubicBezTo>
                          <a:cubicBezTo>
                            <a:pt x="58" y="116"/>
                            <a:pt x="57" y="112"/>
                            <a:pt x="61" y="112"/>
                          </a:cubicBezTo>
                          <a:cubicBezTo>
                            <a:pt x="65" y="112"/>
                            <a:pt x="64" y="114"/>
                            <a:pt x="63" y="116"/>
                          </a:cubicBezTo>
                          <a:cubicBezTo>
                            <a:pt x="61" y="118"/>
                            <a:pt x="60" y="120"/>
                            <a:pt x="57" y="121"/>
                          </a:cubicBezTo>
                          <a:cubicBezTo>
                            <a:pt x="50" y="121"/>
                            <a:pt x="44" y="121"/>
                            <a:pt x="38" y="121"/>
                          </a:cubicBezTo>
                          <a:cubicBezTo>
                            <a:pt x="33" y="121"/>
                            <a:pt x="25" y="121"/>
                            <a:pt x="22" y="126"/>
                          </a:cubicBezTo>
                          <a:cubicBezTo>
                            <a:pt x="28" y="125"/>
                            <a:pt x="33" y="124"/>
                            <a:pt x="39" y="123"/>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96" name="Freeform 987">
                      <a:extLst>
                        <a:ext uri="{FF2B5EF4-FFF2-40B4-BE49-F238E27FC236}">
                          <a16:creationId xmlns:a16="http://schemas.microsoft.com/office/drawing/2014/main" id="{E1B7C3F4-77BB-4938-ADC2-3ABC3CC47D7D}"/>
                        </a:ext>
                      </a:extLst>
                    </p:cNvPr>
                    <p:cNvSpPr>
                      <a:spLocks/>
                    </p:cNvSpPr>
                    <p:nvPr/>
                  </p:nvSpPr>
                  <p:spPr bwMode="auto">
                    <a:xfrm>
                      <a:off x="5254471" y="4055172"/>
                      <a:ext cx="228600" cy="168277"/>
                    </a:xfrm>
                    <a:custGeom>
                      <a:avLst/>
                      <a:gdLst>
                        <a:gd name="T0" fmla="*/ 59 w 212"/>
                        <a:gd name="T1" fmla="*/ 100 h 159"/>
                        <a:gd name="T2" fmla="*/ 69 w 212"/>
                        <a:gd name="T3" fmla="*/ 85 h 159"/>
                        <a:gd name="T4" fmla="*/ 96 w 212"/>
                        <a:gd name="T5" fmla="*/ 79 h 159"/>
                        <a:gd name="T6" fmla="*/ 122 w 212"/>
                        <a:gd name="T7" fmla="*/ 97 h 159"/>
                        <a:gd name="T8" fmla="*/ 131 w 212"/>
                        <a:gd name="T9" fmla="*/ 123 h 159"/>
                        <a:gd name="T10" fmla="*/ 151 w 212"/>
                        <a:gd name="T11" fmla="*/ 119 h 159"/>
                        <a:gd name="T12" fmla="*/ 164 w 212"/>
                        <a:gd name="T13" fmla="*/ 141 h 159"/>
                        <a:gd name="T14" fmla="*/ 170 w 212"/>
                        <a:gd name="T15" fmla="*/ 156 h 159"/>
                        <a:gd name="T16" fmla="*/ 191 w 212"/>
                        <a:gd name="T17" fmla="*/ 147 h 159"/>
                        <a:gd name="T18" fmla="*/ 199 w 212"/>
                        <a:gd name="T19" fmla="*/ 144 h 159"/>
                        <a:gd name="T20" fmla="*/ 196 w 212"/>
                        <a:gd name="T21" fmla="*/ 125 h 159"/>
                        <a:gd name="T22" fmla="*/ 212 w 212"/>
                        <a:gd name="T23" fmla="*/ 124 h 159"/>
                        <a:gd name="T24" fmla="*/ 206 w 212"/>
                        <a:gd name="T25" fmla="*/ 97 h 159"/>
                        <a:gd name="T26" fmla="*/ 199 w 212"/>
                        <a:gd name="T27" fmla="*/ 87 h 159"/>
                        <a:gd name="T28" fmla="*/ 196 w 212"/>
                        <a:gd name="T29" fmla="*/ 62 h 159"/>
                        <a:gd name="T30" fmla="*/ 188 w 212"/>
                        <a:gd name="T31" fmla="*/ 50 h 159"/>
                        <a:gd name="T32" fmla="*/ 185 w 212"/>
                        <a:gd name="T33" fmla="*/ 34 h 159"/>
                        <a:gd name="T34" fmla="*/ 176 w 212"/>
                        <a:gd name="T35" fmla="*/ 15 h 159"/>
                        <a:gd name="T36" fmla="*/ 167 w 212"/>
                        <a:gd name="T37" fmla="*/ 12 h 159"/>
                        <a:gd name="T38" fmla="*/ 146 w 212"/>
                        <a:gd name="T39" fmla="*/ 18 h 159"/>
                        <a:gd name="T40" fmla="*/ 123 w 212"/>
                        <a:gd name="T41" fmla="*/ 21 h 159"/>
                        <a:gd name="T42" fmla="*/ 107 w 212"/>
                        <a:gd name="T43" fmla="*/ 20 h 159"/>
                        <a:gd name="T44" fmla="*/ 84 w 212"/>
                        <a:gd name="T45" fmla="*/ 9 h 159"/>
                        <a:gd name="T46" fmla="*/ 58 w 212"/>
                        <a:gd name="T47" fmla="*/ 4 h 159"/>
                        <a:gd name="T48" fmla="*/ 38 w 212"/>
                        <a:gd name="T49" fmla="*/ 12 h 159"/>
                        <a:gd name="T50" fmla="*/ 38 w 212"/>
                        <a:gd name="T51" fmla="*/ 24 h 159"/>
                        <a:gd name="T52" fmla="*/ 15 w 212"/>
                        <a:gd name="T53" fmla="*/ 33 h 159"/>
                        <a:gd name="T54" fmla="*/ 5 w 212"/>
                        <a:gd name="T55" fmla="*/ 53 h 159"/>
                        <a:gd name="T56" fmla="*/ 11 w 212"/>
                        <a:gd name="T57" fmla="*/ 58 h 159"/>
                        <a:gd name="T58" fmla="*/ 16 w 212"/>
                        <a:gd name="T59" fmla="*/ 72 h 159"/>
                        <a:gd name="T60" fmla="*/ 25 w 212"/>
                        <a:gd name="T61" fmla="*/ 74 h 159"/>
                        <a:gd name="T62" fmla="*/ 32 w 212"/>
                        <a:gd name="T63" fmla="*/ 78 h 159"/>
                        <a:gd name="T64" fmla="*/ 41 w 212"/>
                        <a:gd name="T65" fmla="*/ 91 h 159"/>
                        <a:gd name="T66" fmla="*/ 48 w 212"/>
                        <a:gd name="T67" fmla="*/ 101 h 159"/>
                        <a:gd name="T68" fmla="*/ 56 w 212"/>
                        <a:gd name="T69" fmla="*/ 10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2" h="159">
                          <a:moveTo>
                            <a:pt x="56" y="104"/>
                          </a:moveTo>
                          <a:cubicBezTo>
                            <a:pt x="58" y="103"/>
                            <a:pt x="59" y="101"/>
                            <a:pt x="59" y="100"/>
                          </a:cubicBezTo>
                          <a:cubicBezTo>
                            <a:pt x="60" y="99"/>
                            <a:pt x="60" y="98"/>
                            <a:pt x="59" y="100"/>
                          </a:cubicBezTo>
                          <a:cubicBezTo>
                            <a:pt x="62" y="94"/>
                            <a:pt x="65" y="89"/>
                            <a:pt x="69" y="85"/>
                          </a:cubicBezTo>
                          <a:cubicBezTo>
                            <a:pt x="73" y="81"/>
                            <a:pt x="76" y="80"/>
                            <a:pt x="82" y="80"/>
                          </a:cubicBezTo>
                          <a:cubicBezTo>
                            <a:pt x="87" y="81"/>
                            <a:pt x="91" y="80"/>
                            <a:pt x="96" y="79"/>
                          </a:cubicBezTo>
                          <a:cubicBezTo>
                            <a:pt x="101" y="78"/>
                            <a:pt x="104" y="75"/>
                            <a:pt x="109" y="78"/>
                          </a:cubicBezTo>
                          <a:cubicBezTo>
                            <a:pt x="116" y="82"/>
                            <a:pt x="117" y="91"/>
                            <a:pt x="122" y="97"/>
                          </a:cubicBezTo>
                          <a:cubicBezTo>
                            <a:pt x="124" y="101"/>
                            <a:pt x="128" y="104"/>
                            <a:pt x="130" y="107"/>
                          </a:cubicBezTo>
                          <a:cubicBezTo>
                            <a:pt x="133" y="112"/>
                            <a:pt x="132" y="118"/>
                            <a:pt x="131" y="123"/>
                          </a:cubicBezTo>
                          <a:cubicBezTo>
                            <a:pt x="135" y="123"/>
                            <a:pt x="138" y="123"/>
                            <a:pt x="142" y="123"/>
                          </a:cubicBezTo>
                          <a:cubicBezTo>
                            <a:pt x="145" y="123"/>
                            <a:pt x="148" y="120"/>
                            <a:pt x="151" y="119"/>
                          </a:cubicBezTo>
                          <a:cubicBezTo>
                            <a:pt x="157" y="117"/>
                            <a:pt x="158" y="123"/>
                            <a:pt x="160" y="127"/>
                          </a:cubicBezTo>
                          <a:cubicBezTo>
                            <a:pt x="162" y="132"/>
                            <a:pt x="164" y="136"/>
                            <a:pt x="164" y="141"/>
                          </a:cubicBezTo>
                          <a:cubicBezTo>
                            <a:pt x="164" y="144"/>
                            <a:pt x="162" y="149"/>
                            <a:pt x="163" y="152"/>
                          </a:cubicBezTo>
                          <a:cubicBezTo>
                            <a:pt x="164" y="155"/>
                            <a:pt x="168" y="154"/>
                            <a:pt x="170" y="156"/>
                          </a:cubicBezTo>
                          <a:cubicBezTo>
                            <a:pt x="172" y="158"/>
                            <a:pt x="172" y="159"/>
                            <a:pt x="176" y="158"/>
                          </a:cubicBezTo>
                          <a:cubicBezTo>
                            <a:pt x="180" y="156"/>
                            <a:pt x="184" y="143"/>
                            <a:pt x="191" y="147"/>
                          </a:cubicBezTo>
                          <a:cubicBezTo>
                            <a:pt x="194" y="149"/>
                            <a:pt x="192" y="152"/>
                            <a:pt x="196" y="149"/>
                          </a:cubicBezTo>
                          <a:cubicBezTo>
                            <a:pt x="197" y="148"/>
                            <a:pt x="199" y="145"/>
                            <a:pt x="199" y="144"/>
                          </a:cubicBezTo>
                          <a:cubicBezTo>
                            <a:pt x="202" y="140"/>
                            <a:pt x="202" y="137"/>
                            <a:pt x="199" y="134"/>
                          </a:cubicBezTo>
                          <a:cubicBezTo>
                            <a:pt x="197" y="131"/>
                            <a:pt x="195" y="129"/>
                            <a:pt x="196" y="125"/>
                          </a:cubicBezTo>
                          <a:cubicBezTo>
                            <a:pt x="197" y="122"/>
                            <a:pt x="199" y="121"/>
                            <a:pt x="202" y="121"/>
                          </a:cubicBezTo>
                          <a:cubicBezTo>
                            <a:pt x="205" y="121"/>
                            <a:pt x="209" y="125"/>
                            <a:pt x="212" y="124"/>
                          </a:cubicBezTo>
                          <a:cubicBezTo>
                            <a:pt x="206" y="113"/>
                            <a:pt x="206" y="113"/>
                            <a:pt x="206" y="113"/>
                          </a:cubicBezTo>
                          <a:cubicBezTo>
                            <a:pt x="206" y="108"/>
                            <a:pt x="211" y="101"/>
                            <a:pt x="206" y="97"/>
                          </a:cubicBezTo>
                          <a:cubicBezTo>
                            <a:pt x="204" y="96"/>
                            <a:pt x="202" y="96"/>
                            <a:pt x="201" y="94"/>
                          </a:cubicBezTo>
                          <a:cubicBezTo>
                            <a:pt x="200" y="92"/>
                            <a:pt x="199" y="89"/>
                            <a:pt x="199" y="87"/>
                          </a:cubicBezTo>
                          <a:cubicBezTo>
                            <a:pt x="198" y="80"/>
                            <a:pt x="198" y="76"/>
                            <a:pt x="203" y="72"/>
                          </a:cubicBezTo>
                          <a:cubicBezTo>
                            <a:pt x="200" y="69"/>
                            <a:pt x="197" y="65"/>
                            <a:pt x="196" y="62"/>
                          </a:cubicBezTo>
                          <a:cubicBezTo>
                            <a:pt x="195" y="59"/>
                            <a:pt x="196" y="56"/>
                            <a:pt x="195" y="53"/>
                          </a:cubicBezTo>
                          <a:cubicBezTo>
                            <a:pt x="194" y="49"/>
                            <a:pt x="191" y="51"/>
                            <a:pt x="188" y="50"/>
                          </a:cubicBezTo>
                          <a:cubicBezTo>
                            <a:pt x="182" y="49"/>
                            <a:pt x="185" y="44"/>
                            <a:pt x="187" y="41"/>
                          </a:cubicBezTo>
                          <a:cubicBezTo>
                            <a:pt x="190" y="37"/>
                            <a:pt x="189" y="37"/>
                            <a:pt x="185" y="34"/>
                          </a:cubicBezTo>
                          <a:cubicBezTo>
                            <a:pt x="182" y="31"/>
                            <a:pt x="179" y="29"/>
                            <a:pt x="178" y="25"/>
                          </a:cubicBezTo>
                          <a:cubicBezTo>
                            <a:pt x="178" y="21"/>
                            <a:pt x="178" y="18"/>
                            <a:pt x="176" y="15"/>
                          </a:cubicBezTo>
                          <a:cubicBezTo>
                            <a:pt x="176" y="13"/>
                            <a:pt x="172" y="6"/>
                            <a:pt x="170" y="6"/>
                          </a:cubicBezTo>
                          <a:cubicBezTo>
                            <a:pt x="167" y="6"/>
                            <a:pt x="169" y="10"/>
                            <a:pt x="167" y="12"/>
                          </a:cubicBezTo>
                          <a:cubicBezTo>
                            <a:pt x="166" y="16"/>
                            <a:pt x="160" y="17"/>
                            <a:pt x="157" y="19"/>
                          </a:cubicBezTo>
                          <a:cubicBezTo>
                            <a:pt x="152" y="22"/>
                            <a:pt x="150" y="20"/>
                            <a:pt x="146" y="18"/>
                          </a:cubicBezTo>
                          <a:cubicBezTo>
                            <a:pt x="142" y="15"/>
                            <a:pt x="139" y="17"/>
                            <a:pt x="136" y="19"/>
                          </a:cubicBezTo>
                          <a:cubicBezTo>
                            <a:pt x="132" y="21"/>
                            <a:pt x="127" y="24"/>
                            <a:pt x="123" y="21"/>
                          </a:cubicBezTo>
                          <a:cubicBezTo>
                            <a:pt x="120" y="19"/>
                            <a:pt x="120" y="15"/>
                            <a:pt x="116" y="18"/>
                          </a:cubicBezTo>
                          <a:cubicBezTo>
                            <a:pt x="113" y="20"/>
                            <a:pt x="111" y="22"/>
                            <a:pt x="107" y="20"/>
                          </a:cubicBezTo>
                          <a:cubicBezTo>
                            <a:pt x="103" y="18"/>
                            <a:pt x="100" y="13"/>
                            <a:pt x="102" y="9"/>
                          </a:cubicBezTo>
                          <a:cubicBezTo>
                            <a:pt x="96" y="9"/>
                            <a:pt x="90" y="9"/>
                            <a:pt x="84" y="9"/>
                          </a:cubicBezTo>
                          <a:cubicBezTo>
                            <a:pt x="79" y="9"/>
                            <a:pt x="72" y="10"/>
                            <a:pt x="67" y="9"/>
                          </a:cubicBezTo>
                          <a:cubicBezTo>
                            <a:pt x="64" y="8"/>
                            <a:pt x="61" y="5"/>
                            <a:pt x="58" y="4"/>
                          </a:cubicBezTo>
                          <a:cubicBezTo>
                            <a:pt x="52" y="0"/>
                            <a:pt x="46" y="0"/>
                            <a:pt x="38" y="0"/>
                          </a:cubicBezTo>
                          <a:cubicBezTo>
                            <a:pt x="39" y="4"/>
                            <a:pt x="40" y="9"/>
                            <a:pt x="38" y="12"/>
                          </a:cubicBezTo>
                          <a:cubicBezTo>
                            <a:pt x="37" y="14"/>
                            <a:pt x="35" y="14"/>
                            <a:pt x="34" y="16"/>
                          </a:cubicBezTo>
                          <a:cubicBezTo>
                            <a:pt x="33" y="19"/>
                            <a:pt x="38" y="21"/>
                            <a:pt x="38" y="24"/>
                          </a:cubicBezTo>
                          <a:cubicBezTo>
                            <a:pt x="38" y="27"/>
                            <a:pt x="36" y="29"/>
                            <a:pt x="33" y="29"/>
                          </a:cubicBezTo>
                          <a:cubicBezTo>
                            <a:pt x="27" y="31"/>
                            <a:pt x="20" y="30"/>
                            <a:pt x="15" y="33"/>
                          </a:cubicBezTo>
                          <a:cubicBezTo>
                            <a:pt x="12" y="35"/>
                            <a:pt x="9" y="40"/>
                            <a:pt x="6" y="43"/>
                          </a:cubicBezTo>
                          <a:cubicBezTo>
                            <a:pt x="9" y="44"/>
                            <a:pt x="0" y="51"/>
                            <a:pt x="5" y="53"/>
                          </a:cubicBezTo>
                          <a:cubicBezTo>
                            <a:pt x="7" y="54"/>
                            <a:pt x="9" y="51"/>
                            <a:pt x="11" y="53"/>
                          </a:cubicBezTo>
                          <a:cubicBezTo>
                            <a:pt x="13" y="54"/>
                            <a:pt x="11" y="56"/>
                            <a:pt x="11" y="58"/>
                          </a:cubicBezTo>
                          <a:cubicBezTo>
                            <a:pt x="11" y="60"/>
                            <a:pt x="13" y="62"/>
                            <a:pt x="15" y="63"/>
                          </a:cubicBezTo>
                          <a:cubicBezTo>
                            <a:pt x="16" y="66"/>
                            <a:pt x="15" y="69"/>
                            <a:pt x="16" y="72"/>
                          </a:cubicBezTo>
                          <a:cubicBezTo>
                            <a:pt x="17" y="74"/>
                            <a:pt x="20" y="74"/>
                            <a:pt x="22" y="74"/>
                          </a:cubicBezTo>
                          <a:cubicBezTo>
                            <a:pt x="23" y="74"/>
                            <a:pt x="24" y="75"/>
                            <a:pt x="25" y="74"/>
                          </a:cubicBezTo>
                          <a:cubicBezTo>
                            <a:pt x="26" y="74"/>
                            <a:pt x="26" y="73"/>
                            <a:pt x="27" y="73"/>
                          </a:cubicBezTo>
                          <a:cubicBezTo>
                            <a:pt x="31" y="72"/>
                            <a:pt x="31" y="76"/>
                            <a:pt x="32" y="78"/>
                          </a:cubicBezTo>
                          <a:cubicBezTo>
                            <a:pt x="34" y="81"/>
                            <a:pt x="36" y="79"/>
                            <a:pt x="39" y="80"/>
                          </a:cubicBezTo>
                          <a:cubicBezTo>
                            <a:pt x="45" y="81"/>
                            <a:pt x="38" y="89"/>
                            <a:pt x="41" y="91"/>
                          </a:cubicBezTo>
                          <a:cubicBezTo>
                            <a:pt x="44" y="93"/>
                            <a:pt x="45" y="91"/>
                            <a:pt x="47" y="93"/>
                          </a:cubicBezTo>
                          <a:cubicBezTo>
                            <a:pt x="48" y="96"/>
                            <a:pt x="47" y="99"/>
                            <a:pt x="48" y="101"/>
                          </a:cubicBezTo>
                          <a:cubicBezTo>
                            <a:pt x="49" y="102"/>
                            <a:pt x="53" y="103"/>
                            <a:pt x="54" y="104"/>
                          </a:cubicBezTo>
                          <a:cubicBezTo>
                            <a:pt x="55" y="104"/>
                            <a:pt x="55" y="104"/>
                            <a:pt x="56" y="104"/>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97" name="Freeform 988">
                      <a:extLst>
                        <a:ext uri="{FF2B5EF4-FFF2-40B4-BE49-F238E27FC236}">
                          <a16:creationId xmlns:a16="http://schemas.microsoft.com/office/drawing/2014/main" id="{C88BEA60-30BE-4291-9795-0E5E331E61DB}"/>
                        </a:ext>
                      </a:extLst>
                    </p:cNvPr>
                    <p:cNvSpPr>
                      <a:spLocks/>
                    </p:cNvSpPr>
                    <p:nvPr/>
                  </p:nvSpPr>
                  <p:spPr bwMode="auto">
                    <a:xfrm>
                      <a:off x="5317971" y="4161536"/>
                      <a:ext cx="0" cy="0"/>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98" name="Freeform 989">
                      <a:extLst>
                        <a:ext uri="{FF2B5EF4-FFF2-40B4-BE49-F238E27FC236}">
                          <a16:creationId xmlns:a16="http://schemas.microsoft.com/office/drawing/2014/main" id="{4E0DA3B0-ACD3-48DA-91C9-F610EC4C6619}"/>
                        </a:ext>
                      </a:extLst>
                    </p:cNvPr>
                    <p:cNvSpPr>
                      <a:spLocks/>
                    </p:cNvSpPr>
                    <p:nvPr/>
                  </p:nvSpPr>
                  <p:spPr bwMode="auto">
                    <a:xfrm>
                      <a:off x="5202084" y="4055172"/>
                      <a:ext cx="92075" cy="44451"/>
                    </a:xfrm>
                    <a:custGeom>
                      <a:avLst/>
                      <a:gdLst>
                        <a:gd name="T0" fmla="*/ 58 w 86"/>
                        <a:gd name="T1" fmla="*/ 35 h 43"/>
                        <a:gd name="T2" fmla="*/ 66 w 86"/>
                        <a:gd name="T3" fmla="*/ 28 h 43"/>
                        <a:gd name="T4" fmla="*/ 76 w 86"/>
                        <a:gd name="T5" fmla="*/ 27 h 43"/>
                        <a:gd name="T6" fmla="*/ 83 w 86"/>
                        <a:gd name="T7" fmla="*/ 25 h 43"/>
                        <a:gd name="T8" fmla="*/ 81 w 86"/>
                        <a:gd name="T9" fmla="*/ 20 h 43"/>
                        <a:gd name="T10" fmla="*/ 83 w 86"/>
                        <a:gd name="T11" fmla="*/ 12 h 43"/>
                        <a:gd name="T12" fmla="*/ 85 w 86"/>
                        <a:gd name="T13" fmla="*/ 7 h 43"/>
                        <a:gd name="T14" fmla="*/ 85 w 86"/>
                        <a:gd name="T15" fmla="*/ 2 h 43"/>
                        <a:gd name="T16" fmla="*/ 81 w 86"/>
                        <a:gd name="T17" fmla="*/ 1 h 43"/>
                        <a:gd name="T18" fmla="*/ 62 w 86"/>
                        <a:gd name="T19" fmla="*/ 2 h 43"/>
                        <a:gd name="T20" fmla="*/ 42 w 86"/>
                        <a:gd name="T21" fmla="*/ 6 h 43"/>
                        <a:gd name="T22" fmla="*/ 21 w 86"/>
                        <a:gd name="T23" fmla="*/ 8 h 43"/>
                        <a:gd name="T24" fmla="*/ 0 w 86"/>
                        <a:gd name="T25" fmla="*/ 11 h 43"/>
                        <a:gd name="T26" fmla="*/ 8 w 86"/>
                        <a:gd name="T27" fmla="*/ 13 h 43"/>
                        <a:gd name="T28" fmla="*/ 15 w 86"/>
                        <a:gd name="T29" fmla="*/ 10 h 43"/>
                        <a:gd name="T30" fmla="*/ 14 w 86"/>
                        <a:gd name="T31" fmla="*/ 17 h 43"/>
                        <a:gd name="T32" fmla="*/ 28 w 86"/>
                        <a:gd name="T33" fmla="*/ 17 h 43"/>
                        <a:gd name="T34" fmla="*/ 26 w 86"/>
                        <a:gd name="T35" fmla="*/ 23 h 43"/>
                        <a:gd name="T36" fmla="*/ 34 w 86"/>
                        <a:gd name="T37" fmla="*/ 22 h 43"/>
                        <a:gd name="T38" fmla="*/ 43 w 86"/>
                        <a:gd name="T39" fmla="*/ 19 h 43"/>
                        <a:gd name="T40" fmla="*/ 50 w 86"/>
                        <a:gd name="T41" fmla="*/ 22 h 43"/>
                        <a:gd name="T42" fmla="*/ 51 w 86"/>
                        <a:gd name="T43" fmla="*/ 25 h 43"/>
                        <a:gd name="T44" fmla="*/ 50 w 86"/>
                        <a:gd name="T45" fmla="*/ 29 h 43"/>
                        <a:gd name="T46" fmla="*/ 42 w 86"/>
                        <a:gd name="T47" fmla="*/ 33 h 43"/>
                        <a:gd name="T48" fmla="*/ 40 w 86"/>
                        <a:gd name="T49" fmla="*/ 40 h 43"/>
                        <a:gd name="T50" fmla="*/ 49 w 86"/>
                        <a:gd name="T51" fmla="*/ 42 h 43"/>
                        <a:gd name="T52" fmla="*/ 58 w 86"/>
                        <a:gd name="T53"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 h="43">
                          <a:moveTo>
                            <a:pt x="58" y="35"/>
                          </a:moveTo>
                          <a:cubicBezTo>
                            <a:pt x="60" y="32"/>
                            <a:pt x="63" y="29"/>
                            <a:pt x="66" y="28"/>
                          </a:cubicBezTo>
                          <a:cubicBezTo>
                            <a:pt x="70" y="27"/>
                            <a:pt x="73" y="27"/>
                            <a:pt x="76" y="27"/>
                          </a:cubicBezTo>
                          <a:cubicBezTo>
                            <a:pt x="78" y="27"/>
                            <a:pt x="82" y="27"/>
                            <a:pt x="83" y="25"/>
                          </a:cubicBezTo>
                          <a:cubicBezTo>
                            <a:pt x="85" y="23"/>
                            <a:pt x="82" y="22"/>
                            <a:pt x="81" y="20"/>
                          </a:cubicBezTo>
                          <a:cubicBezTo>
                            <a:pt x="80" y="17"/>
                            <a:pt x="81" y="14"/>
                            <a:pt x="83" y="12"/>
                          </a:cubicBezTo>
                          <a:cubicBezTo>
                            <a:pt x="84" y="10"/>
                            <a:pt x="85" y="10"/>
                            <a:pt x="85" y="7"/>
                          </a:cubicBezTo>
                          <a:cubicBezTo>
                            <a:pt x="86" y="6"/>
                            <a:pt x="86" y="3"/>
                            <a:pt x="85" y="2"/>
                          </a:cubicBezTo>
                          <a:cubicBezTo>
                            <a:pt x="84" y="0"/>
                            <a:pt x="83" y="1"/>
                            <a:pt x="81" y="1"/>
                          </a:cubicBezTo>
                          <a:cubicBezTo>
                            <a:pt x="75" y="1"/>
                            <a:pt x="69" y="1"/>
                            <a:pt x="62" y="2"/>
                          </a:cubicBezTo>
                          <a:cubicBezTo>
                            <a:pt x="55" y="2"/>
                            <a:pt x="49" y="4"/>
                            <a:pt x="42" y="6"/>
                          </a:cubicBezTo>
                          <a:cubicBezTo>
                            <a:pt x="36" y="8"/>
                            <a:pt x="28" y="8"/>
                            <a:pt x="21" y="8"/>
                          </a:cubicBezTo>
                          <a:cubicBezTo>
                            <a:pt x="14" y="9"/>
                            <a:pt x="7" y="11"/>
                            <a:pt x="0" y="11"/>
                          </a:cubicBezTo>
                          <a:cubicBezTo>
                            <a:pt x="2" y="13"/>
                            <a:pt x="5" y="13"/>
                            <a:pt x="8" y="13"/>
                          </a:cubicBezTo>
                          <a:cubicBezTo>
                            <a:pt x="10" y="12"/>
                            <a:pt x="13" y="10"/>
                            <a:pt x="15" y="10"/>
                          </a:cubicBezTo>
                          <a:cubicBezTo>
                            <a:pt x="21" y="10"/>
                            <a:pt x="13" y="14"/>
                            <a:pt x="14" y="17"/>
                          </a:cubicBezTo>
                          <a:cubicBezTo>
                            <a:pt x="16" y="24"/>
                            <a:pt x="25" y="16"/>
                            <a:pt x="28" y="17"/>
                          </a:cubicBezTo>
                          <a:cubicBezTo>
                            <a:pt x="32" y="17"/>
                            <a:pt x="28" y="21"/>
                            <a:pt x="26" y="23"/>
                          </a:cubicBezTo>
                          <a:cubicBezTo>
                            <a:pt x="30" y="25"/>
                            <a:pt x="32" y="24"/>
                            <a:pt x="34" y="22"/>
                          </a:cubicBezTo>
                          <a:cubicBezTo>
                            <a:pt x="37" y="20"/>
                            <a:pt x="40" y="19"/>
                            <a:pt x="43" y="19"/>
                          </a:cubicBezTo>
                          <a:cubicBezTo>
                            <a:pt x="46" y="18"/>
                            <a:pt x="48" y="19"/>
                            <a:pt x="50" y="22"/>
                          </a:cubicBezTo>
                          <a:cubicBezTo>
                            <a:pt x="51" y="25"/>
                            <a:pt x="51" y="25"/>
                            <a:pt x="51" y="25"/>
                          </a:cubicBezTo>
                          <a:cubicBezTo>
                            <a:pt x="52" y="27"/>
                            <a:pt x="52" y="28"/>
                            <a:pt x="50" y="29"/>
                          </a:cubicBezTo>
                          <a:cubicBezTo>
                            <a:pt x="48" y="31"/>
                            <a:pt x="45" y="31"/>
                            <a:pt x="42" y="33"/>
                          </a:cubicBezTo>
                          <a:cubicBezTo>
                            <a:pt x="39" y="34"/>
                            <a:pt x="37" y="37"/>
                            <a:pt x="40" y="40"/>
                          </a:cubicBezTo>
                          <a:cubicBezTo>
                            <a:pt x="42" y="43"/>
                            <a:pt x="46" y="43"/>
                            <a:pt x="49" y="42"/>
                          </a:cubicBezTo>
                          <a:cubicBezTo>
                            <a:pt x="53" y="41"/>
                            <a:pt x="55" y="38"/>
                            <a:pt x="58" y="35"/>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99" name="Freeform 990">
                      <a:extLst>
                        <a:ext uri="{FF2B5EF4-FFF2-40B4-BE49-F238E27FC236}">
                          <a16:creationId xmlns:a16="http://schemas.microsoft.com/office/drawing/2014/main" id="{7B32CE30-CE72-4E22-85DA-1B58D789371F}"/>
                        </a:ext>
                      </a:extLst>
                    </p:cNvPr>
                    <p:cNvSpPr>
                      <a:spLocks/>
                    </p:cNvSpPr>
                    <p:nvPr/>
                  </p:nvSpPr>
                  <p:spPr bwMode="auto">
                    <a:xfrm>
                      <a:off x="5238596" y="4077397"/>
                      <a:ext cx="14288" cy="9525"/>
                    </a:xfrm>
                    <a:custGeom>
                      <a:avLst/>
                      <a:gdLst>
                        <a:gd name="T0" fmla="*/ 12 w 13"/>
                        <a:gd name="T1" fmla="*/ 7 h 9"/>
                        <a:gd name="T2" fmla="*/ 12 w 13"/>
                        <a:gd name="T3" fmla="*/ 2 h 9"/>
                        <a:gd name="T4" fmla="*/ 4 w 13"/>
                        <a:gd name="T5" fmla="*/ 3 h 9"/>
                        <a:gd name="T6" fmla="*/ 3 w 13"/>
                        <a:gd name="T7" fmla="*/ 9 h 9"/>
                        <a:gd name="T8" fmla="*/ 6 w 13"/>
                        <a:gd name="T9" fmla="*/ 8 h 9"/>
                        <a:gd name="T10" fmla="*/ 12 w 13"/>
                        <a:gd name="T11" fmla="*/ 7 h 9"/>
                      </a:gdLst>
                      <a:ahLst/>
                      <a:cxnLst>
                        <a:cxn ang="0">
                          <a:pos x="T0" y="T1"/>
                        </a:cxn>
                        <a:cxn ang="0">
                          <a:pos x="T2" y="T3"/>
                        </a:cxn>
                        <a:cxn ang="0">
                          <a:pos x="T4" y="T5"/>
                        </a:cxn>
                        <a:cxn ang="0">
                          <a:pos x="T6" y="T7"/>
                        </a:cxn>
                        <a:cxn ang="0">
                          <a:pos x="T8" y="T9"/>
                        </a:cxn>
                        <a:cxn ang="0">
                          <a:pos x="T10" y="T11"/>
                        </a:cxn>
                      </a:cxnLst>
                      <a:rect l="0" t="0" r="r" b="b"/>
                      <a:pathLst>
                        <a:path w="13" h="9">
                          <a:moveTo>
                            <a:pt x="12" y="7"/>
                          </a:moveTo>
                          <a:cubicBezTo>
                            <a:pt x="13" y="7"/>
                            <a:pt x="13" y="2"/>
                            <a:pt x="12" y="2"/>
                          </a:cubicBezTo>
                          <a:cubicBezTo>
                            <a:pt x="10" y="0"/>
                            <a:pt x="5" y="1"/>
                            <a:pt x="4" y="3"/>
                          </a:cubicBezTo>
                          <a:cubicBezTo>
                            <a:pt x="2" y="4"/>
                            <a:pt x="0" y="8"/>
                            <a:pt x="3" y="9"/>
                          </a:cubicBezTo>
                          <a:cubicBezTo>
                            <a:pt x="4" y="9"/>
                            <a:pt x="5" y="8"/>
                            <a:pt x="6" y="8"/>
                          </a:cubicBezTo>
                          <a:cubicBezTo>
                            <a:pt x="8" y="7"/>
                            <a:pt x="10" y="7"/>
                            <a:pt x="12" y="7"/>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00" name="Freeform 991">
                      <a:extLst>
                        <a:ext uri="{FF2B5EF4-FFF2-40B4-BE49-F238E27FC236}">
                          <a16:creationId xmlns:a16="http://schemas.microsoft.com/office/drawing/2014/main" id="{29868EFA-1B93-4371-892F-24ABBC028456}"/>
                        </a:ext>
                      </a:extLst>
                    </p:cNvPr>
                    <p:cNvSpPr>
                      <a:spLocks/>
                    </p:cNvSpPr>
                    <p:nvPr/>
                  </p:nvSpPr>
                  <p:spPr bwMode="auto">
                    <a:xfrm>
                      <a:off x="5232246" y="4094860"/>
                      <a:ext cx="4763" cy="3175"/>
                    </a:xfrm>
                    <a:custGeom>
                      <a:avLst/>
                      <a:gdLst>
                        <a:gd name="T0" fmla="*/ 3 w 5"/>
                        <a:gd name="T1" fmla="*/ 0 h 3"/>
                        <a:gd name="T2" fmla="*/ 2 w 5"/>
                        <a:gd name="T3" fmla="*/ 0 h 3"/>
                        <a:gd name="T4" fmla="*/ 3 w 5"/>
                        <a:gd name="T5" fmla="*/ 3 h 3"/>
                        <a:gd name="T6" fmla="*/ 3 w 5"/>
                        <a:gd name="T7" fmla="*/ 0 h 3"/>
                      </a:gdLst>
                      <a:ahLst/>
                      <a:cxnLst>
                        <a:cxn ang="0">
                          <a:pos x="T0" y="T1"/>
                        </a:cxn>
                        <a:cxn ang="0">
                          <a:pos x="T2" y="T3"/>
                        </a:cxn>
                        <a:cxn ang="0">
                          <a:pos x="T4" y="T5"/>
                        </a:cxn>
                        <a:cxn ang="0">
                          <a:pos x="T6" y="T7"/>
                        </a:cxn>
                      </a:cxnLst>
                      <a:rect l="0" t="0" r="r" b="b"/>
                      <a:pathLst>
                        <a:path w="5" h="3">
                          <a:moveTo>
                            <a:pt x="3" y="0"/>
                          </a:moveTo>
                          <a:cubicBezTo>
                            <a:pt x="3" y="0"/>
                            <a:pt x="2" y="1"/>
                            <a:pt x="2" y="0"/>
                          </a:cubicBezTo>
                          <a:cubicBezTo>
                            <a:pt x="2" y="1"/>
                            <a:pt x="0" y="3"/>
                            <a:pt x="3" y="3"/>
                          </a:cubicBezTo>
                          <a:cubicBezTo>
                            <a:pt x="5" y="2"/>
                            <a:pt x="4" y="0"/>
                            <a:pt x="3"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01" name="Freeform 992">
                      <a:extLst>
                        <a:ext uri="{FF2B5EF4-FFF2-40B4-BE49-F238E27FC236}">
                          <a16:creationId xmlns:a16="http://schemas.microsoft.com/office/drawing/2014/main" id="{CCE362D4-9B94-4DEF-8EDF-F2B8E4D781B5}"/>
                        </a:ext>
                      </a:extLst>
                    </p:cNvPr>
                    <p:cNvSpPr>
                      <a:spLocks/>
                    </p:cNvSpPr>
                    <p:nvPr/>
                  </p:nvSpPr>
                  <p:spPr bwMode="auto">
                    <a:xfrm>
                      <a:off x="5233834" y="4094860"/>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grpSp>
          </p:grpSp>
          <p:grpSp>
            <p:nvGrpSpPr>
              <p:cNvPr id="88" name="Group 87">
                <a:extLst>
                  <a:ext uri="{FF2B5EF4-FFF2-40B4-BE49-F238E27FC236}">
                    <a16:creationId xmlns:a16="http://schemas.microsoft.com/office/drawing/2014/main" id="{A8394804-33AA-4BB2-B729-7EC09AA7F0D3}"/>
                  </a:ext>
                </a:extLst>
              </p:cNvPr>
              <p:cNvGrpSpPr/>
              <p:nvPr/>
            </p:nvGrpSpPr>
            <p:grpSpPr>
              <a:xfrm>
                <a:off x="7191224" y="2524804"/>
                <a:ext cx="3811594" cy="2643219"/>
                <a:chOff x="7191224" y="2524804"/>
                <a:chExt cx="3811594" cy="2643219"/>
              </a:xfrm>
              <a:grpFill/>
            </p:grpSpPr>
            <p:sp>
              <p:nvSpPr>
                <p:cNvPr id="160" name="Freeform 774">
                  <a:extLst>
                    <a:ext uri="{FF2B5EF4-FFF2-40B4-BE49-F238E27FC236}">
                      <a16:creationId xmlns:a16="http://schemas.microsoft.com/office/drawing/2014/main" id="{4645D2EF-65F9-4FDB-A76C-0CF76FD83CD1}"/>
                    </a:ext>
                  </a:extLst>
                </p:cNvPr>
                <p:cNvSpPr>
                  <a:spLocks/>
                </p:cNvSpPr>
                <p:nvPr/>
              </p:nvSpPr>
              <p:spPr bwMode="auto">
                <a:xfrm>
                  <a:off x="7875438" y="3282050"/>
                  <a:ext cx="914402" cy="915998"/>
                </a:xfrm>
                <a:custGeom>
                  <a:avLst/>
                  <a:gdLst>
                    <a:gd name="T0" fmla="*/ 593 w 849"/>
                    <a:gd name="T1" fmla="*/ 378 h 859"/>
                    <a:gd name="T2" fmla="*/ 598 w 849"/>
                    <a:gd name="T3" fmla="*/ 342 h 859"/>
                    <a:gd name="T4" fmla="*/ 588 w 849"/>
                    <a:gd name="T5" fmla="*/ 303 h 859"/>
                    <a:gd name="T6" fmla="*/ 629 w 849"/>
                    <a:gd name="T7" fmla="*/ 325 h 859"/>
                    <a:gd name="T8" fmla="*/ 703 w 849"/>
                    <a:gd name="T9" fmla="*/ 356 h 859"/>
                    <a:gd name="T10" fmla="*/ 679 w 849"/>
                    <a:gd name="T11" fmla="*/ 408 h 859"/>
                    <a:gd name="T12" fmla="*/ 709 w 849"/>
                    <a:gd name="T13" fmla="*/ 430 h 859"/>
                    <a:gd name="T14" fmla="*/ 729 w 849"/>
                    <a:gd name="T15" fmla="*/ 406 h 859"/>
                    <a:gd name="T16" fmla="*/ 762 w 849"/>
                    <a:gd name="T17" fmla="*/ 360 h 859"/>
                    <a:gd name="T18" fmla="*/ 820 w 849"/>
                    <a:gd name="T19" fmla="*/ 276 h 859"/>
                    <a:gd name="T20" fmla="*/ 832 w 849"/>
                    <a:gd name="T21" fmla="*/ 246 h 859"/>
                    <a:gd name="T22" fmla="*/ 813 w 849"/>
                    <a:gd name="T23" fmla="*/ 213 h 859"/>
                    <a:gd name="T24" fmla="*/ 740 w 849"/>
                    <a:gd name="T25" fmla="*/ 235 h 859"/>
                    <a:gd name="T26" fmla="*/ 683 w 849"/>
                    <a:gd name="T27" fmla="*/ 269 h 859"/>
                    <a:gd name="T28" fmla="*/ 638 w 849"/>
                    <a:gd name="T29" fmla="*/ 294 h 859"/>
                    <a:gd name="T30" fmla="*/ 595 w 849"/>
                    <a:gd name="T31" fmla="*/ 266 h 859"/>
                    <a:gd name="T32" fmla="*/ 568 w 849"/>
                    <a:gd name="T33" fmla="*/ 308 h 859"/>
                    <a:gd name="T34" fmla="*/ 508 w 849"/>
                    <a:gd name="T35" fmla="*/ 299 h 859"/>
                    <a:gd name="T36" fmla="*/ 448 w 849"/>
                    <a:gd name="T37" fmla="*/ 276 h 859"/>
                    <a:gd name="T38" fmla="*/ 384 w 849"/>
                    <a:gd name="T39" fmla="*/ 254 h 859"/>
                    <a:gd name="T40" fmla="*/ 343 w 849"/>
                    <a:gd name="T41" fmla="*/ 220 h 859"/>
                    <a:gd name="T42" fmla="*/ 363 w 849"/>
                    <a:gd name="T43" fmla="*/ 185 h 859"/>
                    <a:gd name="T44" fmla="*/ 310 w 849"/>
                    <a:gd name="T45" fmla="*/ 151 h 859"/>
                    <a:gd name="T46" fmla="*/ 313 w 849"/>
                    <a:gd name="T47" fmla="*/ 113 h 859"/>
                    <a:gd name="T48" fmla="*/ 309 w 849"/>
                    <a:gd name="T49" fmla="*/ 75 h 859"/>
                    <a:gd name="T50" fmla="*/ 342 w 849"/>
                    <a:gd name="T51" fmla="*/ 31 h 859"/>
                    <a:gd name="T52" fmla="*/ 313 w 849"/>
                    <a:gd name="T53" fmla="*/ 0 h 859"/>
                    <a:gd name="T54" fmla="*/ 241 w 849"/>
                    <a:gd name="T55" fmla="*/ 40 h 859"/>
                    <a:gd name="T56" fmla="*/ 175 w 849"/>
                    <a:gd name="T57" fmla="*/ 42 h 859"/>
                    <a:gd name="T58" fmla="*/ 171 w 849"/>
                    <a:gd name="T59" fmla="*/ 80 h 859"/>
                    <a:gd name="T60" fmla="*/ 202 w 849"/>
                    <a:gd name="T61" fmla="*/ 124 h 859"/>
                    <a:gd name="T62" fmla="*/ 158 w 849"/>
                    <a:gd name="T63" fmla="*/ 191 h 859"/>
                    <a:gd name="T64" fmla="*/ 96 w 849"/>
                    <a:gd name="T65" fmla="*/ 261 h 859"/>
                    <a:gd name="T66" fmla="*/ 48 w 849"/>
                    <a:gd name="T67" fmla="*/ 298 h 859"/>
                    <a:gd name="T68" fmla="*/ 81 w 849"/>
                    <a:gd name="T69" fmla="*/ 365 h 859"/>
                    <a:gd name="T70" fmla="*/ 20 w 849"/>
                    <a:gd name="T71" fmla="*/ 373 h 859"/>
                    <a:gd name="T72" fmla="*/ 4 w 849"/>
                    <a:gd name="T73" fmla="*/ 391 h 859"/>
                    <a:gd name="T74" fmla="*/ 56 w 849"/>
                    <a:gd name="T75" fmla="*/ 413 h 859"/>
                    <a:gd name="T76" fmla="*/ 20 w 849"/>
                    <a:gd name="T77" fmla="*/ 430 h 859"/>
                    <a:gd name="T78" fmla="*/ 113 w 849"/>
                    <a:gd name="T79" fmla="*/ 457 h 859"/>
                    <a:gd name="T80" fmla="*/ 121 w 849"/>
                    <a:gd name="T81" fmla="*/ 444 h 859"/>
                    <a:gd name="T82" fmla="*/ 127 w 849"/>
                    <a:gd name="T83" fmla="*/ 501 h 859"/>
                    <a:gd name="T84" fmla="*/ 143 w 849"/>
                    <a:gd name="T85" fmla="*/ 592 h 859"/>
                    <a:gd name="T86" fmla="*/ 170 w 849"/>
                    <a:gd name="T87" fmla="*/ 662 h 859"/>
                    <a:gd name="T88" fmla="*/ 194 w 849"/>
                    <a:gd name="T89" fmla="*/ 732 h 859"/>
                    <a:gd name="T90" fmla="*/ 234 w 849"/>
                    <a:gd name="T91" fmla="*/ 813 h 859"/>
                    <a:gd name="T92" fmla="*/ 269 w 849"/>
                    <a:gd name="T93" fmla="*/ 858 h 859"/>
                    <a:gd name="T94" fmla="*/ 324 w 849"/>
                    <a:gd name="T95" fmla="*/ 825 h 859"/>
                    <a:gd name="T96" fmla="*/ 334 w 849"/>
                    <a:gd name="T97" fmla="*/ 768 h 859"/>
                    <a:gd name="T98" fmla="*/ 348 w 849"/>
                    <a:gd name="T99" fmla="*/ 715 h 859"/>
                    <a:gd name="T100" fmla="*/ 343 w 849"/>
                    <a:gd name="T101" fmla="*/ 660 h 859"/>
                    <a:gd name="T102" fmla="*/ 372 w 849"/>
                    <a:gd name="T103" fmla="*/ 628 h 859"/>
                    <a:gd name="T104" fmla="*/ 409 w 849"/>
                    <a:gd name="T105" fmla="*/ 591 h 859"/>
                    <a:gd name="T106" fmla="*/ 472 w 849"/>
                    <a:gd name="T107" fmla="*/ 540 h 859"/>
                    <a:gd name="T108" fmla="*/ 512 w 849"/>
                    <a:gd name="T109" fmla="*/ 509 h 859"/>
                    <a:gd name="T110" fmla="*/ 539 w 849"/>
                    <a:gd name="T111" fmla="*/ 491 h 859"/>
                    <a:gd name="T112" fmla="*/ 573 w 849"/>
                    <a:gd name="T113" fmla="*/ 436 h 859"/>
                    <a:gd name="T114" fmla="*/ 600 w 849"/>
                    <a:gd name="T115" fmla="*/ 454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49" h="859">
                      <a:moveTo>
                        <a:pt x="603" y="439"/>
                      </a:moveTo>
                      <a:cubicBezTo>
                        <a:pt x="603" y="438"/>
                        <a:pt x="602" y="437"/>
                        <a:pt x="603" y="439"/>
                      </a:cubicBezTo>
                      <a:cubicBezTo>
                        <a:pt x="601" y="430"/>
                        <a:pt x="600" y="422"/>
                        <a:pt x="600" y="413"/>
                      </a:cubicBezTo>
                      <a:cubicBezTo>
                        <a:pt x="600" y="409"/>
                        <a:pt x="599" y="408"/>
                        <a:pt x="597" y="405"/>
                      </a:cubicBezTo>
                      <a:cubicBezTo>
                        <a:pt x="595" y="402"/>
                        <a:pt x="595" y="399"/>
                        <a:pt x="593" y="396"/>
                      </a:cubicBezTo>
                      <a:cubicBezTo>
                        <a:pt x="589" y="390"/>
                        <a:pt x="592" y="384"/>
                        <a:pt x="593" y="378"/>
                      </a:cubicBezTo>
                      <a:cubicBezTo>
                        <a:pt x="594" y="374"/>
                        <a:pt x="593" y="374"/>
                        <a:pt x="590" y="372"/>
                      </a:cubicBezTo>
                      <a:cubicBezTo>
                        <a:pt x="586" y="371"/>
                        <a:pt x="584" y="370"/>
                        <a:pt x="581" y="367"/>
                      </a:cubicBezTo>
                      <a:cubicBezTo>
                        <a:pt x="578" y="364"/>
                        <a:pt x="572" y="360"/>
                        <a:pt x="576" y="355"/>
                      </a:cubicBezTo>
                      <a:cubicBezTo>
                        <a:pt x="577" y="353"/>
                        <a:pt x="579" y="353"/>
                        <a:pt x="581" y="351"/>
                      </a:cubicBezTo>
                      <a:cubicBezTo>
                        <a:pt x="585" y="349"/>
                        <a:pt x="584" y="346"/>
                        <a:pt x="587" y="344"/>
                      </a:cubicBezTo>
                      <a:cubicBezTo>
                        <a:pt x="590" y="341"/>
                        <a:pt x="595" y="343"/>
                        <a:pt x="598" y="342"/>
                      </a:cubicBezTo>
                      <a:cubicBezTo>
                        <a:pt x="601" y="342"/>
                        <a:pt x="601" y="342"/>
                        <a:pt x="600" y="340"/>
                      </a:cubicBezTo>
                      <a:cubicBezTo>
                        <a:pt x="598" y="337"/>
                        <a:pt x="594" y="337"/>
                        <a:pt x="591" y="336"/>
                      </a:cubicBezTo>
                      <a:cubicBezTo>
                        <a:pt x="587" y="335"/>
                        <a:pt x="586" y="332"/>
                        <a:pt x="584" y="329"/>
                      </a:cubicBezTo>
                      <a:cubicBezTo>
                        <a:pt x="582" y="325"/>
                        <a:pt x="575" y="325"/>
                        <a:pt x="577" y="318"/>
                      </a:cubicBezTo>
                      <a:cubicBezTo>
                        <a:pt x="578" y="313"/>
                        <a:pt x="583" y="312"/>
                        <a:pt x="585" y="308"/>
                      </a:cubicBezTo>
                      <a:cubicBezTo>
                        <a:pt x="586" y="306"/>
                        <a:pt x="585" y="304"/>
                        <a:pt x="588" y="303"/>
                      </a:cubicBezTo>
                      <a:cubicBezTo>
                        <a:pt x="593" y="301"/>
                        <a:pt x="595" y="307"/>
                        <a:pt x="598" y="308"/>
                      </a:cubicBezTo>
                      <a:cubicBezTo>
                        <a:pt x="602" y="309"/>
                        <a:pt x="604" y="304"/>
                        <a:pt x="608" y="308"/>
                      </a:cubicBezTo>
                      <a:cubicBezTo>
                        <a:pt x="611" y="311"/>
                        <a:pt x="613" y="320"/>
                        <a:pt x="619" y="314"/>
                      </a:cubicBezTo>
                      <a:cubicBezTo>
                        <a:pt x="621" y="312"/>
                        <a:pt x="622" y="310"/>
                        <a:pt x="626" y="312"/>
                      </a:cubicBezTo>
                      <a:cubicBezTo>
                        <a:pt x="628" y="313"/>
                        <a:pt x="629" y="315"/>
                        <a:pt x="629" y="317"/>
                      </a:cubicBezTo>
                      <a:cubicBezTo>
                        <a:pt x="629" y="319"/>
                        <a:pt x="629" y="322"/>
                        <a:pt x="629" y="325"/>
                      </a:cubicBezTo>
                      <a:cubicBezTo>
                        <a:pt x="628" y="329"/>
                        <a:pt x="626" y="334"/>
                        <a:pt x="628" y="337"/>
                      </a:cubicBezTo>
                      <a:cubicBezTo>
                        <a:pt x="630" y="342"/>
                        <a:pt x="641" y="342"/>
                        <a:pt x="645" y="342"/>
                      </a:cubicBezTo>
                      <a:cubicBezTo>
                        <a:pt x="652" y="344"/>
                        <a:pt x="658" y="343"/>
                        <a:pt x="665" y="343"/>
                      </a:cubicBezTo>
                      <a:cubicBezTo>
                        <a:pt x="671" y="343"/>
                        <a:pt x="676" y="344"/>
                        <a:pt x="682" y="343"/>
                      </a:cubicBezTo>
                      <a:cubicBezTo>
                        <a:pt x="688" y="342"/>
                        <a:pt x="694" y="342"/>
                        <a:pt x="699" y="346"/>
                      </a:cubicBezTo>
                      <a:cubicBezTo>
                        <a:pt x="702" y="348"/>
                        <a:pt x="707" y="351"/>
                        <a:pt x="703" y="356"/>
                      </a:cubicBezTo>
                      <a:cubicBezTo>
                        <a:pt x="702" y="358"/>
                        <a:pt x="699" y="358"/>
                        <a:pt x="698" y="361"/>
                      </a:cubicBezTo>
                      <a:cubicBezTo>
                        <a:pt x="697" y="362"/>
                        <a:pt x="697" y="363"/>
                        <a:pt x="697" y="365"/>
                      </a:cubicBezTo>
                      <a:cubicBezTo>
                        <a:pt x="696" y="367"/>
                        <a:pt x="694" y="368"/>
                        <a:pt x="692" y="369"/>
                      </a:cubicBezTo>
                      <a:cubicBezTo>
                        <a:pt x="690" y="371"/>
                        <a:pt x="689" y="373"/>
                        <a:pt x="688" y="375"/>
                      </a:cubicBezTo>
                      <a:cubicBezTo>
                        <a:pt x="685" y="378"/>
                        <a:pt x="684" y="378"/>
                        <a:pt x="680" y="378"/>
                      </a:cubicBezTo>
                      <a:cubicBezTo>
                        <a:pt x="664" y="379"/>
                        <a:pt x="666" y="405"/>
                        <a:pt x="679" y="408"/>
                      </a:cubicBezTo>
                      <a:cubicBezTo>
                        <a:pt x="685" y="410"/>
                        <a:pt x="686" y="399"/>
                        <a:pt x="687" y="395"/>
                      </a:cubicBezTo>
                      <a:cubicBezTo>
                        <a:pt x="688" y="392"/>
                        <a:pt x="688" y="389"/>
                        <a:pt x="691" y="387"/>
                      </a:cubicBezTo>
                      <a:cubicBezTo>
                        <a:pt x="693" y="386"/>
                        <a:pt x="698" y="387"/>
                        <a:pt x="700" y="389"/>
                      </a:cubicBezTo>
                      <a:cubicBezTo>
                        <a:pt x="702" y="392"/>
                        <a:pt x="701" y="396"/>
                        <a:pt x="702" y="400"/>
                      </a:cubicBezTo>
                      <a:cubicBezTo>
                        <a:pt x="702" y="403"/>
                        <a:pt x="703" y="407"/>
                        <a:pt x="704" y="411"/>
                      </a:cubicBezTo>
                      <a:cubicBezTo>
                        <a:pt x="705" y="417"/>
                        <a:pt x="708" y="424"/>
                        <a:pt x="709" y="430"/>
                      </a:cubicBezTo>
                      <a:cubicBezTo>
                        <a:pt x="710" y="431"/>
                        <a:pt x="709" y="435"/>
                        <a:pt x="710" y="436"/>
                      </a:cubicBezTo>
                      <a:cubicBezTo>
                        <a:pt x="710" y="436"/>
                        <a:pt x="711" y="436"/>
                        <a:pt x="712" y="436"/>
                      </a:cubicBezTo>
                      <a:cubicBezTo>
                        <a:pt x="714" y="437"/>
                        <a:pt x="719" y="439"/>
                        <a:pt x="721" y="437"/>
                      </a:cubicBezTo>
                      <a:cubicBezTo>
                        <a:pt x="725" y="434"/>
                        <a:pt x="719" y="424"/>
                        <a:pt x="720" y="419"/>
                      </a:cubicBezTo>
                      <a:cubicBezTo>
                        <a:pt x="720" y="416"/>
                        <a:pt x="721" y="412"/>
                        <a:pt x="724" y="411"/>
                      </a:cubicBezTo>
                      <a:cubicBezTo>
                        <a:pt x="727" y="409"/>
                        <a:pt x="728" y="411"/>
                        <a:pt x="729" y="406"/>
                      </a:cubicBezTo>
                      <a:cubicBezTo>
                        <a:pt x="729" y="399"/>
                        <a:pt x="727" y="391"/>
                        <a:pt x="728" y="384"/>
                      </a:cubicBezTo>
                      <a:cubicBezTo>
                        <a:pt x="729" y="376"/>
                        <a:pt x="736" y="379"/>
                        <a:pt x="741" y="380"/>
                      </a:cubicBezTo>
                      <a:cubicBezTo>
                        <a:pt x="742" y="380"/>
                        <a:pt x="744" y="380"/>
                        <a:pt x="745" y="381"/>
                      </a:cubicBezTo>
                      <a:cubicBezTo>
                        <a:pt x="747" y="382"/>
                        <a:pt x="748" y="383"/>
                        <a:pt x="749" y="383"/>
                      </a:cubicBezTo>
                      <a:cubicBezTo>
                        <a:pt x="753" y="384"/>
                        <a:pt x="754" y="378"/>
                        <a:pt x="755" y="375"/>
                      </a:cubicBezTo>
                      <a:cubicBezTo>
                        <a:pt x="757" y="370"/>
                        <a:pt x="759" y="365"/>
                        <a:pt x="762" y="360"/>
                      </a:cubicBezTo>
                      <a:cubicBezTo>
                        <a:pt x="764" y="356"/>
                        <a:pt x="767" y="352"/>
                        <a:pt x="767" y="348"/>
                      </a:cubicBezTo>
                      <a:cubicBezTo>
                        <a:pt x="767" y="345"/>
                        <a:pt x="766" y="342"/>
                        <a:pt x="766" y="339"/>
                      </a:cubicBezTo>
                      <a:cubicBezTo>
                        <a:pt x="767" y="332"/>
                        <a:pt x="775" y="328"/>
                        <a:pt x="778" y="322"/>
                      </a:cubicBezTo>
                      <a:cubicBezTo>
                        <a:pt x="781" y="316"/>
                        <a:pt x="778" y="309"/>
                        <a:pt x="780" y="302"/>
                      </a:cubicBezTo>
                      <a:cubicBezTo>
                        <a:pt x="783" y="295"/>
                        <a:pt x="792" y="293"/>
                        <a:pt x="798" y="289"/>
                      </a:cubicBezTo>
                      <a:cubicBezTo>
                        <a:pt x="805" y="284"/>
                        <a:pt x="811" y="278"/>
                        <a:pt x="820" y="276"/>
                      </a:cubicBezTo>
                      <a:cubicBezTo>
                        <a:pt x="824" y="276"/>
                        <a:pt x="828" y="276"/>
                        <a:pt x="831" y="279"/>
                      </a:cubicBezTo>
                      <a:cubicBezTo>
                        <a:pt x="832" y="279"/>
                        <a:pt x="838" y="284"/>
                        <a:pt x="837" y="284"/>
                      </a:cubicBezTo>
                      <a:cubicBezTo>
                        <a:pt x="839" y="282"/>
                        <a:pt x="835" y="276"/>
                        <a:pt x="834" y="274"/>
                      </a:cubicBezTo>
                      <a:cubicBezTo>
                        <a:pt x="832" y="270"/>
                        <a:pt x="832" y="267"/>
                        <a:pt x="835" y="263"/>
                      </a:cubicBezTo>
                      <a:cubicBezTo>
                        <a:pt x="839" y="259"/>
                        <a:pt x="849" y="253"/>
                        <a:pt x="841" y="247"/>
                      </a:cubicBezTo>
                      <a:cubicBezTo>
                        <a:pt x="837" y="245"/>
                        <a:pt x="836" y="245"/>
                        <a:pt x="832" y="246"/>
                      </a:cubicBezTo>
                      <a:cubicBezTo>
                        <a:pt x="828" y="246"/>
                        <a:pt x="821" y="247"/>
                        <a:pt x="818" y="245"/>
                      </a:cubicBezTo>
                      <a:cubicBezTo>
                        <a:pt x="815" y="243"/>
                        <a:pt x="816" y="239"/>
                        <a:pt x="817" y="237"/>
                      </a:cubicBezTo>
                      <a:cubicBezTo>
                        <a:pt x="819" y="234"/>
                        <a:pt x="825" y="232"/>
                        <a:pt x="823" y="228"/>
                      </a:cubicBezTo>
                      <a:cubicBezTo>
                        <a:pt x="820" y="224"/>
                        <a:pt x="816" y="229"/>
                        <a:pt x="813" y="229"/>
                      </a:cubicBezTo>
                      <a:cubicBezTo>
                        <a:pt x="809" y="229"/>
                        <a:pt x="808" y="224"/>
                        <a:pt x="809" y="221"/>
                      </a:cubicBezTo>
                      <a:cubicBezTo>
                        <a:pt x="810" y="217"/>
                        <a:pt x="816" y="216"/>
                        <a:pt x="813" y="213"/>
                      </a:cubicBezTo>
                      <a:cubicBezTo>
                        <a:pt x="810" y="209"/>
                        <a:pt x="805" y="214"/>
                        <a:pt x="803" y="216"/>
                      </a:cubicBezTo>
                      <a:cubicBezTo>
                        <a:pt x="800" y="219"/>
                        <a:pt x="796" y="223"/>
                        <a:pt x="792" y="224"/>
                      </a:cubicBezTo>
                      <a:cubicBezTo>
                        <a:pt x="789" y="225"/>
                        <a:pt x="787" y="223"/>
                        <a:pt x="785" y="222"/>
                      </a:cubicBezTo>
                      <a:cubicBezTo>
                        <a:pt x="780" y="221"/>
                        <a:pt x="775" y="221"/>
                        <a:pt x="770" y="218"/>
                      </a:cubicBezTo>
                      <a:cubicBezTo>
                        <a:pt x="765" y="216"/>
                        <a:pt x="765" y="216"/>
                        <a:pt x="761" y="220"/>
                      </a:cubicBezTo>
                      <a:cubicBezTo>
                        <a:pt x="755" y="225"/>
                        <a:pt x="749" y="234"/>
                        <a:pt x="740" y="235"/>
                      </a:cubicBezTo>
                      <a:cubicBezTo>
                        <a:pt x="736" y="235"/>
                        <a:pt x="732" y="234"/>
                        <a:pt x="729" y="236"/>
                      </a:cubicBezTo>
                      <a:cubicBezTo>
                        <a:pt x="726" y="238"/>
                        <a:pt x="725" y="243"/>
                        <a:pt x="722" y="246"/>
                      </a:cubicBezTo>
                      <a:cubicBezTo>
                        <a:pt x="720" y="248"/>
                        <a:pt x="716" y="249"/>
                        <a:pt x="714" y="252"/>
                      </a:cubicBezTo>
                      <a:cubicBezTo>
                        <a:pt x="712" y="254"/>
                        <a:pt x="712" y="257"/>
                        <a:pt x="710" y="260"/>
                      </a:cubicBezTo>
                      <a:cubicBezTo>
                        <a:pt x="704" y="265"/>
                        <a:pt x="695" y="264"/>
                        <a:pt x="688" y="264"/>
                      </a:cubicBezTo>
                      <a:cubicBezTo>
                        <a:pt x="684" y="264"/>
                        <a:pt x="680" y="264"/>
                        <a:pt x="683" y="269"/>
                      </a:cubicBezTo>
                      <a:cubicBezTo>
                        <a:pt x="685" y="273"/>
                        <a:pt x="691" y="271"/>
                        <a:pt x="693" y="275"/>
                      </a:cubicBezTo>
                      <a:cubicBezTo>
                        <a:pt x="696" y="278"/>
                        <a:pt x="693" y="281"/>
                        <a:pt x="693" y="284"/>
                      </a:cubicBezTo>
                      <a:cubicBezTo>
                        <a:pt x="693" y="287"/>
                        <a:pt x="697" y="291"/>
                        <a:pt x="694" y="294"/>
                      </a:cubicBezTo>
                      <a:cubicBezTo>
                        <a:pt x="691" y="298"/>
                        <a:pt x="678" y="296"/>
                        <a:pt x="673" y="296"/>
                      </a:cubicBezTo>
                      <a:cubicBezTo>
                        <a:pt x="665" y="296"/>
                        <a:pt x="655" y="297"/>
                        <a:pt x="647" y="295"/>
                      </a:cubicBezTo>
                      <a:cubicBezTo>
                        <a:pt x="644" y="294"/>
                        <a:pt x="641" y="293"/>
                        <a:pt x="638" y="294"/>
                      </a:cubicBezTo>
                      <a:cubicBezTo>
                        <a:pt x="633" y="295"/>
                        <a:pt x="631" y="298"/>
                        <a:pt x="625" y="298"/>
                      </a:cubicBezTo>
                      <a:cubicBezTo>
                        <a:pt x="622" y="298"/>
                        <a:pt x="619" y="296"/>
                        <a:pt x="615" y="295"/>
                      </a:cubicBezTo>
                      <a:cubicBezTo>
                        <a:pt x="611" y="294"/>
                        <a:pt x="608" y="294"/>
                        <a:pt x="604" y="293"/>
                      </a:cubicBezTo>
                      <a:cubicBezTo>
                        <a:pt x="601" y="291"/>
                        <a:pt x="597" y="289"/>
                        <a:pt x="596" y="285"/>
                      </a:cubicBezTo>
                      <a:cubicBezTo>
                        <a:pt x="595" y="282"/>
                        <a:pt x="596" y="281"/>
                        <a:pt x="597" y="278"/>
                      </a:cubicBezTo>
                      <a:cubicBezTo>
                        <a:pt x="597" y="274"/>
                        <a:pt x="595" y="270"/>
                        <a:pt x="595" y="266"/>
                      </a:cubicBezTo>
                      <a:cubicBezTo>
                        <a:pt x="595" y="262"/>
                        <a:pt x="598" y="256"/>
                        <a:pt x="593" y="254"/>
                      </a:cubicBezTo>
                      <a:cubicBezTo>
                        <a:pt x="588" y="253"/>
                        <a:pt x="584" y="257"/>
                        <a:pt x="581" y="260"/>
                      </a:cubicBezTo>
                      <a:cubicBezTo>
                        <a:pt x="578" y="262"/>
                        <a:pt x="578" y="261"/>
                        <a:pt x="578" y="265"/>
                      </a:cubicBezTo>
                      <a:cubicBezTo>
                        <a:pt x="578" y="267"/>
                        <a:pt x="577" y="270"/>
                        <a:pt x="577" y="272"/>
                      </a:cubicBezTo>
                      <a:cubicBezTo>
                        <a:pt x="576" y="280"/>
                        <a:pt x="577" y="286"/>
                        <a:pt x="579" y="294"/>
                      </a:cubicBezTo>
                      <a:cubicBezTo>
                        <a:pt x="581" y="301"/>
                        <a:pt x="575" y="308"/>
                        <a:pt x="568" y="308"/>
                      </a:cubicBezTo>
                      <a:cubicBezTo>
                        <a:pt x="562" y="308"/>
                        <a:pt x="554" y="309"/>
                        <a:pt x="547" y="307"/>
                      </a:cubicBezTo>
                      <a:cubicBezTo>
                        <a:pt x="545" y="307"/>
                        <a:pt x="544" y="304"/>
                        <a:pt x="542" y="304"/>
                      </a:cubicBezTo>
                      <a:cubicBezTo>
                        <a:pt x="540" y="303"/>
                        <a:pt x="538" y="306"/>
                        <a:pt x="536" y="306"/>
                      </a:cubicBezTo>
                      <a:cubicBezTo>
                        <a:pt x="534" y="307"/>
                        <a:pt x="532" y="306"/>
                        <a:pt x="530" y="305"/>
                      </a:cubicBezTo>
                      <a:cubicBezTo>
                        <a:pt x="526" y="302"/>
                        <a:pt x="523" y="300"/>
                        <a:pt x="519" y="300"/>
                      </a:cubicBezTo>
                      <a:cubicBezTo>
                        <a:pt x="514" y="301"/>
                        <a:pt x="511" y="302"/>
                        <a:pt x="508" y="299"/>
                      </a:cubicBezTo>
                      <a:cubicBezTo>
                        <a:pt x="506" y="298"/>
                        <a:pt x="505" y="296"/>
                        <a:pt x="503" y="295"/>
                      </a:cubicBezTo>
                      <a:cubicBezTo>
                        <a:pt x="501" y="295"/>
                        <a:pt x="500" y="296"/>
                        <a:pt x="498" y="296"/>
                      </a:cubicBezTo>
                      <a:cubicBezTo>
                        <a:pt x="494" y="297"/>
                        <a:pt x="491" y="295"/>
                        <a:pt x="488" y="293"/>
                      </a:cubicBezTo>
                      <a:cubicBezTo>
                        <a:pt x="485" y="289"/>
                        <a:pt x="483" y="289"/>
                        <a:pt x="479" y="288"/>
                      </a:cubicBezTo>
                      <a:cubicBezTo>
                        <a:pt x="474" y="287"/>
                        <a:pt x="472" y="283"/>
                        <a:pt x="471" y="279"/>
                      </a:cubicBezTo>
                      <a:cubicBezTo>
                        <a:pt x="465" y="270"/>
                        <a:pt x="456" y="278"/>
                        <a:pt x="448" y="276"/>
                      </a:cubicBezTo>
                      <a:cubicBezTo>
                        <a:pt x="446" y="276"/>
                        <a:pt x="444" y="274"/>
                        <a:pt x="442" y="274"/>
                      </a:cubicBezTo>
                      <a:cubicBezTo>
                        <a:pt x="440" y="274"/>
                        <a:pt x="439" y="276"/>
                        <a:pt x="438" y="277"/>
                      </a:cubicBezTo>
                      <a:cubicBezTo>
                        <a:pt x="434" y="278"/>
                        <a:pt x="431" y="275"/>
                        <a:pt x="427" y="274"/>
                      </a:cubicBezTo>
                      <a:cubicBezTo>
                        <a:pt x="423" y="273"/>
                        <a:pt x="421" y="271"/>
                        <a:pt x="418" y="268"/>
                      </a:cubicBezTo>
                      <a:cubicBezTo>
                        <a:pt x="415" y="265"/>
                        <a:pt x="410" y="264"/>
                        <a:pt x="406" y="262"/>
                      </a:cubicBezTo>
                      <a:cubicBezTo>
                        <a:pt x="398" y="259"/>
                        <a:pt x="390" y="262"/>
                        <a:pt x="384" y="254"/>
                      </a:cubicBezTo>
                      <a:cubicBezTo>
                        <a:pt x="382" y="251"/>
                        <a:pt x="379" y="248"/>
                        <a:pt x="375" y="246"/>
                      </a:cubicBezTo>
                      <a:cubicBezTo>
                        <a:pt x="371" y="244"/>
                        <a:pt x="367" y="242"/>
                        <a:pt x="363" y="240"/>
                      </a:cubicBezTo>
                      <a:cubicBezTo>
                        <a:pt x="361" y="239"/>
                        <a:pt x="358" y="238"/>
                        <a:pt x="356" y="238"/>
                      </a:cubicBezTo>
                      <a:cubicBezTo>
                        <a:pt x="354" y="238"/>
                        <a:pt x="353" y="239"/>
                        <a:pt x="351" y="239"/>
                      </a:cubicBezTo>
                      <a:cubicBezTo>
                        <a:pt x="347" y="239"/>
                        <a:pt x="342" y="233"/>
                        <a:pt x="341" y="229"/>
                      </a:cubicBezTo>
                      <a:cubicBezTo>
                        <a:pt x="340" y="226"/>
                        <a:pt x="341" y="223"/>
                        <a:pt x="343" y="220"/>
                      </a:cubicBezTo>
                      <a:cubicBezTo>
                        <a:pt x="343" y="218"/>
                        <a:pt x="344" y="217"/>
                        <a:pt x="345" y="215"/>
                      </a:cubicBezTo>
                      <a:cubicBezTo>
                        <a:pt x="346" y="213"/>
                        <a:pt x="346" y="212"/>
                        <a:pt x="347" y="210"/>
                      </a:cubicBezTo>
                      <a:cubicBezTo>
                        <a:pt x="348" y="207"/>
                        <a:pt x="351" y="205"/>
                        <a:pt x="351" y="203"/>
                      </a:cubicBezTo>
                      <a:cubicBezTo>
                        <a:pt x="352" y="199"/>
                        <a:pt x="352" y="196"/>
                        <a:pt x="356" y="193"/>
                      </a:cubicBezTo>
                      <a:cubicBezTo>
                        <a:pt x="358" y="191"/>
                        <a:pt x="361" y="190"/>
                        <a:pt x="363" y="188"/>
                      </a:cubicBezTo>
                      <a:cubicBezTo>
                        <a:pt x="364" y="186"/>
                        <a:pt x="364" y="187"/>
                        <a:pt x="363" y="185"/>
                      </a:cubicBezTo>
                      <a:cubicBezTo>
                        <a:pt x="362" y="184"/>
                        <a:pt x="357" y="182"/>
                        <a:pt x="355" y="181"/>
                      </a:cubicBezTo>
                      <a:cubicBezTo>
                        <a:pt x="352" y="180"/>
                        <a:pt x="347" y="178"/>
                        <a:pt x="345" y="175"/>
                      </a:cubicBezTo>
                      <a:cubicBezTo>
                        <a:pt x="344" y="171"/>
                        <a:pt x="347" y="169"/>
                        <a:pt x="342" y="166"/>
                      </a:cubicBezTo>
                      <a:cubicBezTo>
                        <a:pt x="333" y="162"/>
                        <a:pt x="323" y="162"/>
                        <a:pt x="316" y="154"/>
                      </a:cubicBezTo>
                      <a:cubicBezTo>
                        <a:pt x="315" y="153"/>
                        <a:pt x="314" y="151"/>
                        <a:pt x="313" y="150"/>
                      </a:cubicBezTo>
                      <a:cubicBezTo>
                        <a:pt x="311" y="150"/>
                        <a:pt x="312" y="151"/>
                        <a:pt x="310" y="151"/>
                      </a:cubicBezTo>
                      <a:cubicBezTo>
                        <a:pt x="306" y="152"/>
                        <a:pt x="303" y="152"/>
                        <a:pt x="302" y="148"/>
                      </a:cubicBezTo>
                      <a:cubicBezTo>
                        <a:pt x="299" y="141"/>
                        <a:pt x="304" y="133"/>
                        <a:pt x="299" y="127"/>
                      </a:cubicBezTo>
                      <a:cubicBezTo>
                        <a:pt x="296" y="123"/>
                        <a:pt x="293" y="120"/>
                        <a:pt x="293" y="115"/>
                      </a:cubicBezTo>
                      <a:cubicBezTo>
                        <a:pt x="293" y="110"/>
                        <a:pt x="296" y="106"/>
                        <a:pt x="301" y="106"/>
                      </a:cubicBezTo>
                      <a:cubicBezTo>
                        <a:pt x="306" y="106"/>
                        <a:pt x="307" y="109"/>
                        <a:pt x="310" y="112"/>
                      </a:cubicBezTo>
                      <a:cubicBezTo>
                        <a:pt x="311" y="113"/>
                        <a:pt x="311" y="114"/>
                        <a:pt x="313" y="113"/>
                      </a:cubicBezTo>
                      <a:cubicBezTo>
                        <a:pt x="315" y="113"/>
                        <a:pt x="317" y="110"/>
                        <a:pt x="319" y="108"/>
                      </a:cubicBezTo>
                      <a:cubicBezTo>
                        <a:pt x="323" y="105"/>
                        <a:pt x="324" y="103"/>
                        <a:pt x="323" y="97"/>
                      </a:cubicBezTo>
                      <a:cubicBezTo>
                        <a:pt x="322" y="95"/>
                        <a:pt x="322" y="93"/>
                        <a:pt x="320" y="91"/>
                      </a:cubicBezTo>
                      <a:cubicBezTo>
                        <a:pt x="319" y="90"/>
                        <a:pt x="316" y="90"/>
                        <a:pt x="314" y="89"/>
                      </a:cubicBezTo>
                      <a:cubicBezTo>
                        <a:pt x="311" y="87"/>
                        <a:pt x="307" y="85"/>
                        <a:pt x="307" y="81"/>
                      </a:cubicBezTo>
                      <a:cubicBezTo>
                        <a:pt x="307" y="78"/>
                        <a:pt x="308" y="77"/>
                        <a:pt x="309" y="75"/>
                      </a:cubicBezTo>
                      <a:cubicBezTo>
                        <a:pt x="311" y="72"/>
                        <a:pt x="310" y="70"/>
                        <a:pt x="309" y="67"/>
                      </a:cubicBezTo>
                      <a:cubicBezTo>
                        <a:pt x="307" y="55"/>
                        <a:pt x="320" y="63"/>
                        <a:pt x="325" y="57"/>
                      </a:cubicBezTo>
                      <a:cubicBezTo>
                        <a:pt x="327" y="54"/>
                        <a:pt x="325" y="50"/>
                        <a:pt x="328" y="47"/>
                      </a:cubicBezTo>
                      <a:cubicBezTo>
                        <a:pt x="329" y="46"/>
                        <a:pt x="330" y="46"/>
                        <a:pt x="332" y="46"/>
                      </a:cubicBezTo>
                      <a:cubicBezTo>
                        <a:pt x="334" y="45"/>
                        <a:pt x="334" y="44"/>
                        <a:pt x="335" y="42"/>
                      </a:cubicBezTo>
                      <a:cubicBezTo>
                        <a:pt x="338" y="38"/>
                        <a:pt x="339" y="34"/>
                        <a:pt x="342" y="31"/>
                      </a:cubicBezTo>
                      <a:cubicBezTo>
                        <a:pt x="344" y="28"/>
                        <a:pt x="348" y="26"/>
                        <a:pt x="349" y="22"/>
                      </a:cubicBezTo>
                      <a:cubicBezTo>
                        <a:pt x="350" y="21"/>
                        <a:pt x="350" y="17"/>
                        <a:pt x="348" y="16"/>
                      </a:cubicBezTo>
                      <a:cubicBezTo>
                        <a:pt x="347" y="14"/>
                        <a:pt x="345" y="15"/>
                        <a:pt x="343" y="15"/>
                      </a:cubicBezTo>
                      <a:cubicBezTo>
                        <a:pt x="341" y="15"/>
                        <a:pt x="338" y="14"/>
                        <a:pt x="336" y="12"/>
                      </a:cubicBezTo>
                      <a:cubicBezTo>
                        <a:pt x="332" y="10"/>
                        <a:pt x="329" y="7"/>
                        <a:pt x="325" y="4"/>
                      </a:cubicBezTo>
                      <a:cubicBezTo>
                        <a:pt x="321" y="0"/>
                        <a:pt x="318" y="0"/>
                        <a:pt x="313" y="0"/>
                      </a:cubicBezTo>
                      <a:cubicBezTo>
                        <a:pt x="303" y="1"/>
                        <a:pt x="295" y="4"/>
                        <a:pt x="287" y="10"/>
                      </a:cubicBezTo>
                      <a:cubicBezTo>
                        <a:pt x="280" y="15"/>
                        <a:pt x="272" y="15"/>
                        <a:pt x="264" y="14"/>
                      </a:cubicBezTo>
                      <a:cubicBezTo>
                        <a:pt x="262" y="14"/>
                        <a:pt x="262" y="14"/>
                        <a:pt x="261" y="16"/>
                      </a:cubicBezTo>
                      <a:cubicBezTo>
                        <a:pt x="260" y="17"/>
                        <a:pt x="259" y="20"/>
                        <a:pt x="258" y="21"/>
                      </a:cubicBezTo>
                      <a:cubicBezTo>
                        <a:pt x="258" y="23"/>
                        <a:pt x="257" y="25"/>
                        <a:pt x="256" y="26"/>
                      </a:cubicBezTo>
                      <a:cubicBezTo>
                        <a:pt x="253" y="31"/>
                        <a:pt x="247" y="39"/>
                        <a:pt x="241" y="40"/>
                      </a:cubicBezTo>
                      <a:cubicBezTo>
                        <a:pt x="238" y="41"/>
                        <a:pt x="235" y="40"/>
                        <a:pt x="231" y="41"/>
                      </a:cubicBezTo>
                      <a:cubicBezTo>
                        <a:pt x="228" y="42"/>
                        <a:pt x="225" y="44"/>
                        <a:pt x="222" y="46"/>
                      </a:cubicBezTo>
                      <a:cubicBezTo>
                        <a:pt x="219" y="47"/>
                        <a:pt x="216" y="49"/>
                        <a:pt x="214" y="48"/>
                      </a:cubicBezTo>
                      <a:cubicBezTo>
                        <a:pt x="213" y="48"/>
                        <a:pt x="212" y="47"/>
                        <a:pt x="211" y="47"/>
                      </a:cubicBezTo>
                      <a:cubicBezTo>
                        <a:pt x="209" y="46"/>
                        <a:pt x="206" y="46"/>
                        <a:pt x="204" y="45"/>
                      </a:cubicBezTo>
                      <a:cubicBezTo>
                        <a:pt x="194" y="42"/>
                        <a:pt x="185" y="41"/>
                        <a:pt x="175" y="42"/>
                      </a:cubicBezTo>
                      <a:cubicBezTo>
                        <a:pt x="171" y="42"/>
                        <a:pt x="167" y="42"/>
                        <a:pt x="164" y="45"/>
                      </a:cubicBezTo>
                      <a:cubicBezTo>
                        <a:pt x="161" y="50"/>
                        <a:pt x="165" y="51"/>
                        <a:pt x="166" y="55"/>
                      </a:cubicBezTo>
                      <a:cubicBezTo>
                        <a:pt x="166" y="59"/>
                        <a:pt x="165" y="60"/>
                        <a:pt x="168" y="61"/>
                      </a:cubicBezTo>
                      <a:cubicBezTo>
                        <a:pt x="172" y="63"/>
                        <a:pt x="174" y="65"/>
                        <a:pt x="171" y="69"/>
                      </a:cubicBezTo>
                      <a:cubicBezTo>
                        <a:pt x="170" y="71"/>
                        <a:pt x="168" y="71"/>
                        <a:pt x="169" y="74"/>
                      </a:cubicBezTo>
                      <a:cubicBezTo>
                        <a:pt x="169" y="76"/>
                        <a:pt x="171" y="78"/>
                        <a:pt x="171" y="80"/>
                      </a:cubicBezTo>
                      <a:cubicBezTo>
                        <a:pt x="172" y="84"/>
                        <a:pt x="168" y="87"/>
                        <a:pt x="169" y="91"/>
                      </a:cubicBezTo>
                      <a:cubicBezTo>
                        <a:pt x="169" y="94"/>
                        <a:pt x="174" y="98"/>
                        <a:pt x="177" y="100"/>
                      </a:cubicBezTo>
                      <a:cubicBezTo>
                        <a:pt x="180" y="102"/>
                        <a:pt x="184" y="99"/>
                        <a:pt x="187" y="102"/>
                      </a:cubicBezTo>
                      <a:cubicBezTo>
                        <a:pt x="191" y="104"/>
                        <a:pt x="187" y="108"/>
                        <a:pt x="190" y="111"/>
                      </a:cubicBezTo>
                      <a:cubicBezTo>
                        <a:pt x="192" y="114"/>
                        <a:pt x="199" y="112"/>
                        <a:pt x="202" y="114"/>
                      </a:cubicBezTo>
                      <a:cubicBezTo>
                        <a:pt x="205" y="117"/>
                        <a:pt x="205" y="122"/>
                        <a:pt x="202" y="124"/>
                      </a:cubicBezTo>
                      <a:cubicBezTo>
                        <a:pt x="199" y="128"/>
                        <a:pt x="193" y="128"/>
                        <a:pt x="189" y="131"/>
                      </a:cubicBezTo>
                      <a:cubicBezTo>
                        <a:pt x="180" y="135"/>
                        <a:pt x="182" y="144"/>
                        <a:pt x="183" y="153"/>
                      </a:cubicBezTo>
                      <a:cubicBezTo>
                        <a:pt x="183" y="157"/>
                        <a:pt x="183" y="161"/>
                        <a:pt x="179" y="165"/>
                      </a:cubicBezTo>
                      <a:cubicBezTo>
                        <a:pt x="175" y="168"/>
                        <a:pt x="171" y="171"/>
                        <a:pt x="168" y="174"/>
                      </a:cubicBezTo>
                      <a:cubicBezTo>
                        <a:pt x="165" y="176"/>
                        <a:pt x="162" y="178"/>
                        <a:pt x="163" y="182"/>
                      </a:cubicBezTo>
                      <a:cubicBezTo>
                        <a:pt x="164" y="187"/>
                        <a:pt x="163" y="189"/>
                        <a:pt x="158" y="191"/>
                      </a:cubicBezTo>
                      <a:cubicBezTo>
                        <a:pt x="154" y="192"/>
                        <a:pt x="150" y="193"/>
                        <a:pt x="147" y="196"/>
                      </a:cubicBezTo>
                      <a:cubicBezTo>
                        <a:pt x="145" y="199"/>
                        <a:pt x="144" y="204"/>
                        <a:pt x="142" y="208"/>
                      </a:cubicBezTo>
                      <a:cubicBezTo>
                        <a:pt x="141" y="211"/>
                        <a:pt x="140" y="216"/>
                        <a:pt x="138" y="219"/>
                      </a:cubicBezTo>
                      <a:cubicBezTo>
                        <a:pt x="136" y="223"/>
                        <a:pt x="131" y="225"/>
                        <a:pt x="127" y="228"/>
                      </a:cubicBezTo>
                      <a:cubicBezTo>
                        <a:pt x="119" y="232"/>
                        <a:pt x="116" y="238"/>
                        <a:pt x="111" y="246"/>
                      </a:cubicBezTo>
                      <a:cubicBezTo>
                        <a:pt x="107" y="252"/>
                        <a:pt x="104" y="261"/>
                        <a:pt x="96" y="261"/>
                      </a:cubicBezTo>
                      <a:cubicBezTo>
                        <a:pt x="92" y="261"/>
                        <a:pt x="89" y="262"/>
                        <a:pt x="85" y="263"/>
                      </a:cubicBezTo>
                      <a:cubicBezTo>
                        <a:pt x="82" y="264"/>
                        <a:pt x="77" y="267"/>
                        <a:pt x="73" y="266"/>
                      </a:cubicBezTo>
                      <a:cubicBezTo>
                        <a:pt x="67" y="264"/>
                        <a:pt x="64" y="254"/>
                        <a:pt x="57" y="261"/>
                      </a:cubicBezTo>
                      <a:cubicBezTo>
                        <a:pt x="50" y="267"/>
                        <a:pt x="44" y="275"/>
                        <a:pt x="39" y="282"/>
                      </a:cubicBezTo>
                      <a:cubicBezTo>
                        <a:pt x="37" y="285"/>
                        <a:pt x="35" y="289"/>
                        <a:pt x="37" y="292"/>
                      </a:cubicBezTo>
                      <a:cubicBezTo>
                        <a:pt x="39" y="295"/>
                        <a:pt x="45" y="296"/>
                        <a:pt x="48" y="298"/>
                      </a:cubicBezTo>
                      <a:cubicBezTo>
                        <a:pt x="51" y="299"/>
                        <a:pt x="54" y="301"/>
                        <a:pt x="54" y="304"/>
                      </a:cubicBezTo>
                      <a:cubicBezTo>
                        <a:pt x="55" y="309"/>
                        <a:pt x="53" y="314"/>
                        <a:pt x="54" y="319"/>
                      </a:cubicBezTo>
                      <a:cubicBezTo>
                        <a:pt x="55" y="323"/>
                        <a:pt x="56" y="326"/>
                        <a:pt x="60" y="326"/>
                      </a:cubicBezTo>
                      <a:cubicBezTo>
                        <a:pt x="64" y="326"/>
                        <a:pt x="68" y="325"/>
                        <a:pt x="71" y="329"/>
                      </a:cubicBezTo>
                      <a:cubicBezTo>
                        <a:pt x="76" y="336"/>
                        <a:pt x="80" y="348"/>
                        <a:pt x="81" y="356"/>
                      </a:cubicBezTo>
                      <a:cubicBezTo>
                        <a:pt x="82" y="359"/>
                        <a:pt x="81" y="362"/>
                        <a:pt x="81" y="365"/>
                      </a:cubicBezTo>
                      <a:cubicBezTo>
                        <a:pt x="81" y="369"/>
                        <a:pt x="81" y="372"/>
                        <a:pt x="77" y="374"/>
                      </a:cubicBezTo>
                      <a:cubicBezTo>
                        <a:pt x="73" y="375"/>
                        <a:pt x="69" y="376"/>
                        <a:pt x="66" y="372"/>
                      </a:cubicBezTo>
                      <a:cubicBezTo>
                        <a:pt x="65" y="371"/>
                        <a:pt x="65" y="369"/>
                        <a:pt x="64" y="369"/>
                      </a:cubicBezTo>
                      <a:cubicBezTo>
                        <a:pt x="62" y="369"/>
                        <a:pt x="58" y="372"/>
                        <a:pt x="57" y="373"/>
                      </a:cubicBezTo>
                      <a:cubicBezTo>
                        <a:pt x="49" y="378"/>
                        <a:pt x="42" y="375"/>
                        <a:pt x="33" y="374"/>
                      </a:cubicBezTo>
                      <a:cubicBezTo>
                        <a:pt x="29" y="374"/>
                        <a:pt x="25" y="373"/>
                        <a:pt x="20" y="373"/>
                      </a:cubicBezTo>
                      <a:cubicBezTo>
                        <a:pt x="19" y="372"/>
                        <a:pt x="15" y="371"/>
                        <a:pt x="13" y="372"/>
                      </a:cubicBezTo>
                      <a:cubicBezTo>
                        <a:pt x="13" y="373"/>
                        <a:pt x="13" y="375"/>
                        <a:pt x="13" y="376"/>
                      </a:cubicBezTo>
                      <a:cubicBezTo>
                        <a:pt x="12" y="378"/>
                        <a:pt x="11" y="379"/>
                        <a:pt x="9" y="380"/>
                      </a:cubicBezTo>
                      <a:cubicBezTo>
                        <a:pt x="6" y="382"/>
                        <a:pt x="2" y="381"/>
                        <a:pt x="0" y="385"/>
                      </a:cubicBezTo>
                      <a:cubicBezTo>
                        <a:pt x="2" y="384"/>
                        <a:pt x="11" y="379"/>
                        <a:pt x="11" y="384"/>
                      </a:cubicBezTo>
                      <a:cubicBezTo>
                        <a:pt x="12" y="387"/>
                        <a:pt x="6" y="389"/>
                        <a:pt x="4" y="391"/>
                      </a:cubicBezTo>
                      <a:cubicBezTo>
                        <a:pt x="2" y="395"/>
                        <a:pt x="5" y="400"/>
                        <a:pt x="6" y="404"/>
                      </a:cubicBezTo>
                      <a:cubicBezTo>
                        <a:pt x="8" y="408"/>
                        <a:pt x="11" y="409"/>
                        <a:pt x="15" y="411"/>
                      </a:cubicBezTo>
                      <a:cubicBezTo>
                        <a:pt x="18" y="412"/>
                        <a:pt x="20" y="414"/>
                        <a:pt x="23" y="416"/>
                      </a:cubicBezTo>
                      <a:cubicBezTo>
                        <a:pt x="26" y="418"/>
                        <a:pt x="32" y="418"/>
                        <a:pt x="36" y="419"/>
                      </a:cubicBezTo>
                      <a:cubicBezTo>
                        <a:pt x="42" y="419"/>
                        <a:pt x="44" y="416"/>
                        <a:pt x="48" y="414"/>
                      </a:cubicBezTo>
                      <a:cubicBezTo>
                        <a:pt x="51" y="413"/>
                        <a:pt x="54" y="414"/>
                        <a:pt x="56" y="413"/>
                      </a:cubicBezTo>
                      <a:cubicBezTo>
                        <a:pt x="57" y="412"/>
                        <a:pt x="60" y="409"/>
                        <a:pt x="61" y="409"/>
                      </a:cubicBezTo>
                      <a:cubicBezTo>
                        <a:pt x="62" y="409"/>
                        <a:pt x="57" y="418"/>
                        <a:pt x="56" y="419"/>
                      </a:cubicBezTo>
                      <a:cubicBezTo>
                        <a:pt x="54" y="423"/>
                        <a:pt x="51" y="425"/>
                        <a:pt x="46" y="427"/>
                      </a:cubicBezTo>
                      <a:cubicBezTo>
                        <a:pt x="43" y="429"/>
                        <a:pt x="39" y="428"/>
                        <a:pt x="36" y="430"/>
                      </a:cubicBezTo>
                      <a:cubicBezTo>
                        <a:pt x="33" y="432"/>
                        <a:pt x="31" y="434"/>
                        <a:pt x="27" y="433"/>
                      </a:cubicBezTo>
                      <a:cubicBezTo>
                        <a:pt x="25" y="432"/>
                        <a:pt x="22" y="429"/>
                        <a:pt x="20" y="430"/>
                      </a:cubicBezTo>
                      <a:cubicBezTo>
                        <a:pt x="16" y="432"/>
                        <a:pt x="21" y="438"/>
                        <a:pt x="22" y="440"/>
                      </a:cubicBezTo>
                      <a:cubicBezTo>
                        <a:pt x="28" y="447"/>
                        <a:pt x="35" y="453"/>
                        <a:pt x="41" y="459"/>
                      </a:cubicBezTo>
                      <a:cubicBezTo>
                        <a:pt x="47" y="465"/>
                        <a:pt x="51" y="470"/>
                        <a:pt x="58" y="473"/>
                      </a:cubicBezTo>
                      <a:cubicBezTo>
                        <a:pt x="65" y="478"/>
                        <a:pt x="72" y="480"/>
                        <a:pt x="81" y="478"/>
                      </a:cubicBezTo>
                      <a:cubicBezTo>
                        <a:pt x="91" y="477"/>
                        <a:pt x="99" y="472"/>
                        <a:pt x="107" y="465"/>
                      </a:cubicBezTo>
                      <a:cubicBezTo>
                        <a:pt x="109" y="462"/>
                        <a:pt x="113" y="461"/>
                        <a:pt x="113" y="457"/>
                      </a:cubicBezTo>
                      <a:cubicBezTo>
                        <a:pt x="114" y="452"/>
                        <a:pt x="110" y="451"/>
                        <a:pt x="109" y="447"/>
                      </a:cubicBezTo>
                      <a:cubicBezTo>
                        <a:pt x="107" y="442"/>
                        <a:pt x="114" y="443"/>
                        <a:pt x="114" y="438"/>
                      </a:cubicBezTo>
                      <a:cubicBezTo>
                        <a:pt x="114" y="437"/>
                        <a:pt x="112" y="436"/>
                        <a:pt x="112" y="435"/>
                      </a:cubicBezTo>
                      <a:cubicBezTo>
                        <a:pt x="113" y="432"/>
                        <a:pt x="114" y="433"/>
                        <a:pt x="116" y="433"/>
                      </a:cubicBezTo>
                      <a:cubicBezTo>
                        <a:pt x="119" y="433"/>
                        <a:pt x="136" y="433"/>
                        <a:pt x="127" y="438"/>
                      </a:cubicBezTo>
                      <a:cubicBezTo>
                        <a:pt x="124" y="440"/>
                        <a:pt x="121" y="440"/>
                        <a:pt x="121" y="444"/>
                      </a:cubicBezTo>
                      <a:cubicBezTo>
                        <a:pt x="122" y="448"/>
                        <a:pt x="123" y="451"/>
                        <a:pt x="127" y="451"/>
                      </a:cubicBezTo>
                      <a:cubicBezTo>
                        <a:pt x="128" y="452"/>
                        <a:pt x="133" y="451"/>
                        <a:pt x="133" y="453"/>
                      </a:cubicBezTo>
                      <a:cubicBezTo>
                        <a:pt x="133" y="455"/>
                        <a:pt x="126" y="458"/>
                        <a:pt x="125" y="460"/>
                      </a:cubicBezTo>
                      <a:cubicBezTo>
                        <a:pt x="122" y="463"/>
                        <a:pt x="123" y="466"/>
                        <a:pt x="125" y="469"/>
                      </a:cubicBezTo>
                      <a:cubicBezTo>
                        <a:pt x="127" y="473"/>
                        <a:pt x="131" y="474"/>
                        <a:pt x="131" y="478"/>
                      </a:cubicBezTo>
                      <a:cubicBezTo>
                        <a:pt x="132" y="486"/>
                        <a:pt x="127" y="493"/>
                        <a:pt x="127" y="501"/>
                      </a:cubicBezTo>
                      <a:cubicBezTo>
                        <a:pt x="127" y="504"/>
                        <a:pt x="128" y="508"/>
                        <a:pt x="128" y="511"/>
                      </a:cubicBezTo>
                      <a:cubicBezTo>
                        <a:pt x="128" y="515"/>
                        <a:pt x="128" y="517"/>
                        <a:pt x="130" y="520"/>
                      </a:cubicBezTo>
                      <a:cubicBezTo>
                        <a:pt x="132" y="524"/>
                        <a:pt x="132" y="527"/>
                        <a:pt x="132" y="531"/>
                      </a:cubicBezTo>
                      <a:cubicBezTo>
                        <a:pt x="132" y="536"/>
                        <a:pt x="133" y="540"/>
                        <a:pt x="134" y="544"/>
                      </a:cubicBezTo>
                      <a:cubicBezTo>
                        <a:pt x="137" y="553"/>
                        <a:pt x="133" y="561"/>
                        <a:pt x="136" y="569"/>
                      </a:cubicBezTo>
                      <a:cubicBezTo>
                        <a:pt x="138" y="577"/>
                        <a:pt x="141" y="584"/>
                        <a:pt x="143" y="592"/>
                      </a:cubicBezTo>
                      <a:cubicBezTo>
                        <a:pt x="144" y="600"/>
                        <a:pt x="144" y="608"/>
                        <a:pt x="147" y="616"/>
                      </a:cubicBezTo>
                      <a:cubicBezTo>
                        <a:pt x="149" y="624"/>
                        <a:pt x="156" y="629"/>
                        <a:pt x="160" y="636"/>
                      </a:cubicBezTo>
                      <a:cubicBezTo>
                        <a:pt x="161" y="638"/>
                        <a:pt x="162" y="639"/>
                        <a:pt x="162" y="640"/>
                      </a:cubicBezTo>
                      <a:cubicBezTo>
                        <a:pt x="162" y="642"/>
                        <a:pt x="161" y="643"/>
                        <a:pt x="161" y="644"/>
                      </a:cubicBezTo>
                      <a:cubicBezTo>
                        <a:pt x="160" y="647"/>
                        <a:pt x="164" y="649"/>
                        <a:pt x="165" y="652"/>
                      </a:cubicBezTo>
                      <a:cubicBezTo>
                        <a:pt x="167" y="656"/>
                        <a:pt x="166" y="659"/>
                        <a:pt x="170" y="662"/>
                      </a:cubicBezTo>
                      <a:cubicBezTo>
                        <a:pt x="173" y="665"/>
                        <a:pt x="177" y="668"/>
                        <a:pt x="178" y="672"/>
                      </a:cubicBezTo>
                      <a:cubicBezTo>
                        <a:pt x="179" y="675"/>
                        <a:pt x="178" y="678"/>
                        <a:pt x="178" y="681"/>
                      </a:cubicBezTo>
                      <a:cubicBezTo>
                        <a:pt x="179" y="684"/>
                        <a:pt x="181" y="687"/>
                        <a:pt x="182" y="689"/>
                      </a:cubicBezTo>
                      <a:cubicBezTo>
                        <a:pt x="185" y="696"/>
                        <a:pt x="188" y="703"/>
                        <a:pt x="190" y="710"/>
                      </a:cubicBezTo>
                      <a:cubicBezTo>
                        <a:pt x="192" y="714"/>
                        <a:pt x="191" y="716"/>
                        <a:pt x="191" y="720"/>
                      </a:cubicBezTo>
                      <a:cubicBezTo>
                        <a:pt x="190" y="724"/>
                        <a:pt x="193" y="728"/>
                        <a:pt x="194" y="732"/>
                      </a:cubicBezTo>
                      <a:cubicBezTo>
                        <a:pt x="198" y="741"/>
                        <a:pt x="206" y="747"/>
                        <a:pt x="212" y="755"/>
                      </a:cubicBezTo>
                      <a:cubicBezTo>
                        <a:pt x="217" y="761"/>
                        <a:pt x="219" y="770"/>
                        <a:pt x="221" y="778"/>
                      </a:cubicBezTo>
                      <a:cubicBezTo>
                        <a:pt x="223" y="783"/>
                        <a:pt x="224" y="788"/>
                        <a:pt x="226" y="792"/>
                      </a:cubicBezTo>
                      <a:cubicBezTo>
                        <a:pt x="228" y="796"/>
                        <a:pt x="231" y="800"/>
                        <a:pt x="233" y="804"/>
                      </a:cubicBezTo>
                      <a:cubicBezTo>
                        <a:pt x="233" y="806"/>
                        <a:pt x="235" y="808"/>
                        <a:pt x="235" y="810"/>
                      </a:cubicBezTo>
                      <a:cubicBezTo>
                        <a:pt x="235" y="812"/>
                        <a:pt x="234" y="812"/>
                        <a:pt x="234" y="813"/>
                      </a:cubicBezTo>
                      <a:cubicBezTo>
                        <a:pt x="232" y="817"/>
                        <a:pt x="235" y="822"/>
                        <a:pt x="237" y="825"/>
                      </a:cubicBezTo>
                      <a:cubicBezTo>
                        <a:pt x="240" y="828"/>
                        <a:pt x="241" y="829"/>
                        <a:pt x="241" y="834"/>
                      </a:cubicBezTo>
                      <a:cubicBezTo>
                        <a:pt x="241" y="837"/>
                        <a:pt x="242" y="839"/>
                        <a:pt x="244" y="841"/>
                      </a:cubicBezTo>
                      <a:cubicBezTo>
                        <a:pt x="247" y="844"/>
                        <a:pt x="250" y="847"/>
                        <a:pt x="253" y="850"/>
                      </a:cubicBezTo>
                      <a:cubicBezTo>
                        <a:pt x="256" y="853"/>
                        <a:pt x="259" y="857"/>
                        <a:pt x="263" y="858"/>
                      </a:cubicBezTo>
                      <a:cubicBezTo>
                        <a:pt x="265" y="859"/>
                        <a:pt x="267" y="859"/>
                        <a:pt x="269" y="858"/>
                      </a:cubicBezTo>
                      <a:cubicBezTo>
                        <a:pt x="273" y="856"/>
                        <a:pt x="278" y="853"/>
                        <a:pt x="281" y="851"/>
                      </a:cubicBezTo>
                      <a:cubicBezTo>
                        <a:pt x="285" y="848"/>
                        <a:pt x="285" y="846"/>
                        <a:pt x="286" y="842"/>
                      </a:cubicBezTo>
                      <a:cubicBezTo>
                        <a:pt x="286" y="838"/>
                        <a:pt x="289" y="835"/>
                        <a:pt x="291" y="831"/>
                      </a:cubicBezTo>
                      <a:cubicBezTo>
                        <a:pt x="294" y="827"/>
                        <a:pt x="295" y="825"/>
                        <a:pt x="301" y="825"/>
                      </a:cubicBezTo>
                      <a:cubicBezTo>
                        <a:pt x="305" y="825"/>
                        <a:pt x="310" y="825"/>
                        <a:pt x="315" y="826"/>
                      </a:cubicBezTo>
                      <a:cubicBezTo>
                        <a:pt x="316" y="826"/>
                        <a:pt x="323" y="827"/>
                        <a:pt x="324" y="825"/>
                      </a:cubicBezTo>
                      <a:cubicBezTo>
                        <a:pt x="325" y="823"/>
                        <a:pt x="314" y="819"/>
                        <a:pt x="313" y="818"/>
                      </a:cubicBezTo>
                      <a:cubicBezTo>
                        <a:pt x="306" y="813"/>
                        <a:pt x="318" y="805"/>
                        <a:pt x="320" y="800"/>
                      </a:cubicBezTo>
                      <a:cubicBezTo>
                        <a:pt x="321" y="795"/>
                        <a:pt x="320" y="793"/>
                        <a:pt x="326" y="792"/>
                      </a:cubicBezTo>
                      <a:cubicBezTo>
                        <a:pt x="330" y="791"/>
                        <a:pt x="334" y="793"/>
                        <a:pt x="335" y="789"/>
                      </a:cubicBezTo>
                      <a:cubicBezTo>
                        <a:pt x="336" y="785"/>
                        <a:pt x="336" y="780"/>
                        <a:pt x="336" y="776"/>
                      </a:cubicBezTo>
                      <a:cubicBezTo>
                        <a:pt x="336" y="773"/>
                        <a:pt x="337" y="770"/>
                        <a:pt x="334" y="768"/>
                      </a:cubicBezTo>
                      <a:cubicBezTo>
                        <a:pt x="332" y="765"/>
                        <a:pt x="330" y="766"/>
                        <a:pt x="332" y="762"/>
                      </a:cubicBezTo>
                      <a:cubicBezTo>
                        <a:pt x="332" y="761"/>
                        <a:pt x="334" y="760"/>
                        <a:pt x="334" y="759"/>
                      </a:cubicBezTo>
                      <a:cubicBezTo>
                        <a:pt x="335" y="757"/>
                        <a:pt x="334" y="755"/>
                        <a:pt x="334" y="753"/>
                      </a:cubicBezTo>
                      <a:cubicBezTo>
                        <a:pt x="334" y="743"/>
                        <a:pt x="339" y="737"/>
                        <a:pt x="345" y="729"/>
                      </a:cubicBezTo>
                      <a:cubicBezTo>
                        <a:pt x="346" y="727"/>
                        <a:pt x="348" y="725"/>
                        <a:pt x="348" y="722"/>
                      </a:cubicBezTo>
                      <a:cubicBezTo>
                        <a:pt x="348" y="720"/>
                        <a:pt x="348" y="717"/>
                        <a:pt x="348" y="715"/>
                      </a:cubicBezTo>
                      <a:cubicBezTo>
                        <a:pt x="348" y="715"/>
                        <a:pt x="348" y="715"/>
                        <a:pt x="348" y="715"/>
                      </a:cubicBezTo>
                      <a:cubicBezTo>
                        <a:pt x="348" y="715"/>
                        <a:pt x="348" y="705"/>
                        <a:pt x="348" y="704"/>
                      </a:cubicBezTo>
                      <a:cubicBezTo>
                        <a:pt x="348" y="702"/>
                        <a:pt x="347" y="699"/>
                        <a:pt x="347" y="697"/>
                      </a:cubicBezTo>
                      <a:cubicBezTo>
                        <a:pt x="346" y="694"/>
                        <a:pt x="345" y="691"/>
                        <a:pt x="345" y="687"/>
                      </a:cubicBezTo>
                      <a:cubicBezTo>
                        <a:pt x="345" y="683"/>
                        <a:pt x="341" y="679"/>
                        <a:pt x="341" y="674"/>
                      </a:cubicBezTo>
                      <a:cubicBezTo>
                        <a:pt x="341" y="670"/>
                        <a:pt x="343" y="665"/>
                        <a:pt x="343" y="660"/>
                      </a:cubicBezTo>
                      <a:cubicBezTo>
                        <a:pt x="343" y="656"/>
                        <a:pt x="340" y="651"/>
                        <a:pt x="342" y="647"/>
                      </a:cubicBezTo>
                      <a:cubicBezTo>
                        <a:pt x="342" y="645"/>
                        <a:pt x="344" y="644"/>
                        <a:pt x="344" y="642"/>
                      </a:cubicBezTo>
                      <a:cubicBezTo>
                        <a:pt x="345" y="639"/>
                        <a:pt x="346" y="636"/>
                        <a:pt x="348" y="634"/>
                      </a:cubicBezTo>
                      <a:cubicBezTo>
                        <a:pt x="351" y="630"/>
                        <a:pt x="354" y="629"/>
                        <a:pt x="359" y="629"/>
                      </a:cubicBezTo>
                      <a:cubicBezTo>
                        <a:pt x="363" y="629"/>
                        <a:pt x="365" y="625"/>
                        <a:pt x="369" y="627"/>
                      </a:cubicBezTo>
                      <a:cubicBezTo>
                        <a:pt x="371" y="627"/>
                        <a:pt x="370" y="629"/>
                        <a:pt x="372" y="628"/>
                      </a:cubicBezTo>
                      <a:cubicBezTo>
                        <a:pt x="373" y="628"/>
                        <a:pt x="373" y="624"/>
                        <a:pt x="374" y="624"/>
                      </a:cubicBezTo>
                      <a:cubicBezTo>
                        <a:pt x="375" y="620"/>
                        <a:pt x="377" y="613"/>
                        <a:pt x="381" y="612"/>
                      </a:cubicBezTo>
                      <a:cubicBezTo>
                        <a:pt x="382" y="612"/>
                        <a:pt x="385" y="613"/>
                        <a:pt x="386" y="613"/>
                      </a:cubicBezTo>
                      <a:cubicBezTo>
                        <a:pt x="389" y="613"/>
                        <a:pt x="391" y="613"/>
                        <a:pt x="394" y="612"/>
                      </a:cubicBezTo>
                      <a:cubicBezTo>
                        <a:pt x="398" y="611"/>
                        <a:pt x="404" y="609"/>
                        <a:pt x="406" y="605"/>
                      </a:cubicBezTo>
                      <a:cubicBezTo>
                        <a:pt x="410" y="600"/>
                        <a:pt x="406" y="595"/>
                        <a:pt x="409" y="591"/>
                      </a:cubicBezTo>
                      <a:cubicBezTo>
                        <a:pt x="411" y="587"/>
                        <a:pt x="416" y="585"/>
                        <a:pt x="419" y="583"/>
                      </a:cubicBezTo>
                      <a:cubicBezTo>
                        <a:pt x="425" y="580"/>
                        <a:pt x="432" y="578"/>
                        <a:pt x="437" y="574"/>
                      </a:cubicBezTo>
                      <a:cubicBezTo>
                        <a:pt x="440" y="571"/>
                        <a:pt x="441" y="567"/>
                        <a:pt x="444" y="564"/>
                      </a:cubicBezTo>
                      <a:cubicBezTo>
                        <a:pt x="446" y="561"/>
                        <a:pt x="449" y="558"/>
                        <a:pt x="453" y="557"/>
                      </a:cubicBezTo>
                      <a:cubicBezTo>
                        <a:pt x="456" y="556"/>
                        <a:pt x="459" y="555"/>
                        <a:pt x="462" y="552"/>
                      </a:cubicBezTo>
                      <a:cubicBezTo>
                        <a:pt x="465" y="549"/>
                        <a:pt x="469" y="544"/>
                        <a:pt x="472" y="540"/>
                      </a:cubicBezTo>
                      <a:cubicBezTo>
                        <a:pt x="475" y="536"/>
                        <a:pt x="478" y="532"/>
                        <a:pt x="482" y="528"/>
                      </a:cubicBezTo>
                      <a:cubicBezTo>
                        <a:pt x="486" y="525"/>
                        <a:pt x="490" y="524"/>
                        <a:pt x="494" y="520"/>
                      </a:cubicBezTo>
                      <a:cubicBezTo>
                        <a:pt x="495" y="520"/>
                        <a:pt x="497" y="518"/>
                        <a:pt x="497" y="517"/>
                      </a:cubicBezTo>
                      <a:cubicBezTo>
                        <a:pt x="496" y="515"/>
                        <a:pt x="494" y="514"/>
                        <a:pt x="494" y="513"/>
                      </a:cubicBezTo>
                      <a:cubicBezTo>
                        <a:pt x="495" y="505"/>
                        <a:pt x="502" y="511"/>
                        <a:pt x="505" y="511"/>
                      </a:cubicBezTo>
                      <a:cubicBezTo>
                        <a:pt x="508" y="511"/>
                        <a:pt x="510" y="510"/>
                        <a:pt x="512" y="509"/>
                      </a:cubicBezTo>
                      <a:cubicBezTo>
                        <a:pt x="514" y="508"/>
                        <a:pt x="517" y="508"/>
                        <a:pt x="519" y="507"/>
                      </a:cubicBezTo>
                      <a:cubicBezTo>
                        <a:pt x="521" y="506"/>
                        <a:pt x="522" y="505"/>
                        <a:pt x="523" y="503"/>
                      </a:cubicBezTo>
                      <a:cubicBezTo>
                        <a:pt x="523" y="501"/>
                        <a:pt x="521" y="499"/>
                        <a:pt x="524" y="501"/>
                      </a:cubicBezTo>
                      <a:cubicBezTo>
                        <a:pt x="526" y="501"/>
                        <a:pt x="525" y="503"/>
                        <a:pt x="527" y="503"/>
                      </a:cubicBezTo>
                      <a:cubicBezTo>
                        <a:pt x="528" y="502"/>
                        <a:pt x="530" y="500"/>
                        <a:pt x="530" y="499"/>
                      </a:cubicBezTo>
                      <a:cubicBezTo>
                        <a:pt x="533" y="497"/>
                        <a:pt x="536" y="493"/>
                        <a:pt x="539" y="491"/>
                      </a:cubicBezTo>
                      <a:cubicBezTo>
                        <a:pt x="541" y="488"/>
                        <a:pt x="545" y="485"/>
                        <a:pt x="544" y="480"/>
                      </a:cubicBezTo>
                      <a:cubicBezTo>
                        <a:pt x="544" y="475"/>
                        <a:pt x="542" y="469"/>
                        <a:pt x="542" y="463"/>
                      </a:cubicBezTo>
                      <a:cubicBezTo>
                        <a:pt x="542" y="456"/>
                        <a:pt x="554" y="454"/>
                        <a:pt x="560" y="452"/>
                      </a:cubicBezTo>
                      <a:cubicBezTo>
                        <a:pt x="564" y="451"/>
                        <a:pt x="569" y="450"/>
                        <a:pt x="573" y="447"/>
                      </a:cubicBezTo>
                      <a:cubicBezTo>
                        <a:pt x="574" y="446"/>
                        <a:pt x="575" y="444"/>
                        <a:pt x="576" y="443"/>
                      </a:cubicBezTo>
                      <a:cubicBezTo>
                        <a:pt x="577" y="440"/>
                        <a:pt x="574" y="439"/>
                        <a:pt x="573" y="436"/>
                      </a:cubicBezTo>
                      <a:cubicBezTo>
                        <a:pt x="571" y="430"/>
                        <a:pt x="578" y="437"/>
                        <a:pt x="579" y="439"/>
                      </a:cubicBezTo>
                      <a:cubicBezTo>
                        <a:pt x="581" y="443"/>
                        <a:pt x="577" y="451"/>
                        <a:pt x="581" y="454"/>
                      </a:cubicBezTo>
                      <a:cubicBezTo>
                        <a:pt x="582" y="454"/>
                        <a:pt x="586" y="454"/>
                        <a:pt x="587" y="453"/>
                      </a:cubicBezTo>
                      <a:cubicBezTo>
                        <a:pt x="590" y="452"/>
                        <a:pt x="590" y="448"/>
                        <a:pt x="590" y="445"/>
                      </a:cubicBezTo>
                      <a:cubicBezTo>
                        <a:pt x="590" y="440"/>
                        <a:pt x="596" y="439"/>
                        <a:pt x="595" y="445"/>
                      </a:cubicBezTo>
                      <a:cubicBezTo>
                        <a:pt x="595" y="450"/>
                        <a:pt x="593" y="455"/>
                        <a:pt x="600" y="454"/>
                      </a:cubicBezTo>
                      <a:cubicBezTo>
                        <a:pt x="604" y="453"/>
                        <a:pt x="605" y="454"/>
                        <a:pt x="604" y="450"/>
                      </a:cubicBezTo>
                      <a:cubicBezTo>
                        <a:pt x="604" y="446"/>
                        <a:pt x="603" y="442"/>
                        <a:pt x="603" y="439"/>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nvGrpSpPr>
                <p:cNvPr id="161" name="Group 160">
                  <a:extLst>
                    <a:ext uri="{FF2B5EF4-FFF2-40B4-BE49-F238E27FC236}">
                      <a16:creationId xmlns:a16="http://schemas.microsoft.com/office/drawing/2014/main" id="{F3746469-D126-4FE8-BAF6-0A011A8B4A94}"/>
                    </a:ext>
                  </a:extLst>
                </p:cNvPr>
                <p:cNvGrpSpPr/>
                <p:nvPr/>
              </p:nvGrpSpPr>
              <p:grpSpPr>
                <a:xfrm>
                  <a:off x="7191224" y="2524804"/>
                  <a:ext cx="3811594" cy="2643219"/>
                  <a:chOff x="7191224" y="2524804"/>
                  <a:chExt cx="3811594" cy="2643219"/>
                </a:xfrm>
                <a:grpFill/>
              </p:grpSpPr>
              <p:sp>
                <p:nvSpPr>
                  <p:cNvPr id="162" name="Freeform 994">
                    <a:extLst>
                      <a:ext uri="{FF2B5EF4-FFF2-40B4-BE49-F238E27FC236}">
                        <a16:creationId xmlns:a16="http://schemas.microsoft.com/office/drawing/2014/main" id="{B6E6F37E-769F-4AA2-8FCF-1DAEAF388816}"/>
                      </a:ext>
                    </a:extLst>
                  </p:cNvPr>
                  <p:cNvSpPr>
                    <a:spLocks/>
                  </p:cNvSpPr>
                  <p:nvPr/>
                </p:nvSpPr>
                <p:spPr bwMode="auto">
                  <a:xfrm>
                    <a:off x="7191224" y="2524804"/>
                    <a:ext cx="1276352" cy="587382"/>
                  </a:xfrm>
                  <a:custGeom>
                    <a:avLst/>
                    <a:gdLst>
                      <a:gd name="T0" fmla="*/ 98 w 1184"/>
                      <a:gd name="T1" fmla="*/ 336 h 550"/>
                      <a:gd name="T2" fmla="*/ 173 w 1184"/>
                      <a:gd name="T3" fmla="*/ 321 h 550"/>
                      <a:gd name="T4" fmla="*/ 219 w 1184"/>
                      <a:gd name="T5" fmla="*/ 376 h 550"/>
                      <a:gd name="T6" fmla="*/ 213 w 1184"/>
                      <a:gd name="T7" fmla="*/ 388 h 550"/>
                      <a:gd name="T8" fmla="*/ 147 w 1184"/>
                      <a:gd name="T9" fmla="*/ 380 h 550"/>
                      <a:gd name="T10" fmla="*/ 136 w 1184"/>
                      <a:gd name="T11" fmla="*/ 413 h 550"/>
                      <a:gd name="T12" fmla="*/ 135 w 1184"/>
                      <a:gd name="T13" fmla="*/ 458 h 550"/>
                      <a:gd name="T14" fmla="*/ 169 w 1184"/>
                      <a:gd name="T15" fmla="*/ 470 h 550"/>
                      <a:gd name="T16" fmla="*/ 169 w 1184"/>
                      <a:gd name="T17" fmla="*/ 507 h 550"/>
                      <a:gd name="T18" fmla="*/ 259 w 1184"/>
                      <a:gd name="T19" fmla="*/ 523 h 550"/>
                      <a:gd name="T20" fmla="*/ 351 w 1184"/>
                      <a:gd name="T21" fmla="*/ 373 h 550"/>
                      <a:gd name="T22" fmla="*/ 369 w 1184"/>
                      <a:gd name="T23" fmla="*/ 382 h 550"/>
                      <a:gd name="T24" fmla="*/ 445 w 1184"/>
                      <a:gd name="T25" fmla="*/ 439 h 550"/>
                      <a:gd name="T26" fmla="*/ 527 w 1184"/>
                      <a:gd name="T27" fmla="*/ 444 h 550"/>
                      <a:gd name="T28" fmla="*/ 573 w 1184"/>
                      <a:gd name="T29" fmla="*/ 486 h 550"/>
                      <a:gd name="T30" fmla="*/ 621 w 1184"/>
                      <a:gd name="T31" fmla="*/ 527 h 550"/>
                      <a:gd name="T32" fmla="*/ 643 w 1184"/>
                      <a:gd name="T33" fmla="*/ 546 h 550"/>
                      <a:gd name="T34" fmla="*/ 711 w 1184"/>
                      <a:gd name="T35" fmla="*/ 488 h 550"/>
                      <a:gd name="T36" fmla="*/ 790 w 1184"/>
                      <a:gd name="T37" fmla="*/ 466 h 550"/>
                      <a:gd name="T38" fmla="*/ 894 w 1184"/>
                      <a:gd name="T39" fmla="*/ 468 h 550"/>
                      <a:gd name="T40" fmla="*/ 980 w 1184"/>
                      <a:gd name="T41" fmla="*/ 489 h 550"/>
                      <a:gd name="T42" fmla="*/ 989 w 1184"/>
                      <a:gd name="T43" fmla="*/ 461 h 550"/>
                      <a:gd name="T44" fmla="*/ 985 w 1184"/>
                      <a:gd name="T45" fmla="*/ 403 h 550"/>
                      <a:gd name="T46" fmla="*/ 1023 w 1184"/>
                      <a:gd name="T47" fmla="*/ 381 h 550"/>
                      <a:gd name="T48" fmla="*/ 1042 w 1184"/>
                      <a:gd name="T49" fmla="*/ 372 h 550"/>
                      <a:gd name="T50" fmla="*/ 1088 w 1184"/>
                      <a:gd name="T51" fmla="*/ 321 h 550"/>
                      <a:gd name="T52" fmla="*/ 1149 w 1184"/>
                      <a:gd name="T53" fmla="*/ 266 h 550"/>
                      <a:gd name="T54" fmla="*/ 1172 w 1184"/>
                      <a:gd name="T55" fmla="*/ 232 h 550"/>
                      <a:gd name="T56" fmla="*/ 1121 w 1184"/>
                      <a:gd name="T57" fmla="*/ 218 h 550"/>
                      <a:gd name="T58" fmla="*/ 1048 w 1184"/>
                      <a:gd name="T59" fmla="*/ 182 h 550"/>
                      <a:gd name="T60" fmla="*/ 998 w 1184"/>
                      <a:gd name="T61" fmla="*/ 162 h 550"/>
                      <a:gd name="T62" fmla="*/ 921 w 1184"/>
                      <a:gd name="T63" fmla="*/ 96 h 550"/>
                      <a:gd name="T64" fmla="*/ 884 w 1184"/>
                      <a:gd name="T65" fmla="*/ 34 h 550"/>
                      <a:gd name="T66" fmla="*/ 799 w 1184"/>
                      <a:gd name="T67" fmla="*/ 73 h 550"/>
                      <a:gd name="T68" fmla="*/ 765 w 1184"/>
                      <a:gd name="T69" fmla="*/ 51 h 550"/>
                      <a:gd name="T70" fmla="*/ 713 w 1184"/>
                      <a:gd name="T71" fmla="*/ 40 h 550"/>
                      <a:gd name="T72" fmla="*/ 700 w 1184"/>
                      <a:gd name="T73" fmla="*/ 2 h 550"/>
                      <a:gd name="T74" fmla="*/ 647 w 1184"/>
                      <a:gd name="T75" fmla="*/ 2 h 550"/>
                      <a:gd name="T76" fmla="*/ 546 w 1184"/>
                      <a:gd name="T77" fmla="*/ 34 h 550"/>
                      <a:gd name="T78" fmla="*/ 472 w 1184"/>
                      <a:gd name="T79" fmla="*/ 51 h 550"/>
                      <a:gd name="T80" fmla="*/ 431 w 1184"/>
                      <a:gd name="T81" fmla="*/ 53 h 550"/>
                      <a:gd name="T82" fmla="*/ 434 w 1184"/>
                      <a:gd name="T83" fmla="*/ 70 h 550"/>
                      <a:gd name="T84" fmla="*/ 427 w 1184"/>
                      <a:gd name="T85" fmla="*/ 96 h 550"/>
                      <a:gd name="T86" fmla="*/ 396 w 1184"/>
                      <a:gd name="T87" fmla="*/ 133 h 550"/>
                      <a:gd name="T88" fmla="*/ 415 w 1184"/>
                      <a:gd name="T89" fmla="*/ 185 h 550"/>
                      <a:gd name="T90" fmla="*/ 351 w 1184"/>
                      <a:gd name="T91" fmla="*/ 179 h 550"/>
                      <a:gd name="T92" fmla="*/ 302 w 1184"/>
                      <a:gd name="T93" fmla="*/ 170 h 550"/>
                      <a:gd name="T94" fmla="*/ 248 w 1184"/>
                      <a:gd name="T95" fmla="*/ 177 h 550"/>
                      <a:gd name="T96" fmla="*/ 201 w 1184"/>
                      <a:gd name="T97" fmla="*/ 154 h 550"/>
                      <a:gd name="T98" fmla="*/ 145 w 1184"/>
                      <a:gd name="T99" fmla="*/ 153 h 550"/>
                      <a:gd name="T100" fmla="*/ 101 w 1184"/>
                      <a:gd name="T101" fmla="*/ 165 h 550"/>
                      <a:gd name="T102" fmla="*/ 67 w 1184"/>
                      <a:gd name="T103" fmla="*/ 200 h 550"/>
                      <a:gd name="T104" fmla="*/ 29 w 1184"/>
                      <a:gd name="T105" fmla="*/ 196 h 550"/>
                      <a:gd name="T106" fmla="*/ 13 w 1184"/>
                      <a:gd name="T107" fmla="*/ 242 h 550"/>
                      <a:gd name="T108" fmla="*/ 36 w 1184"/>
                      <a:gd name="T109" fmla="*/ 293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84" h="550">
                        <a:moveTo>
                          <a:pt x="65" y="333"/>
                        </a:moveTo>
                        <a:cubicBezTo>
                          <a:pt x="60" y="334"/>
                          <a:pt x="64" y="338"/>
                          <a:pt x="66" y="339"/>
                        </a:cubicBezTo>
                        <a:cubicBezTo>
                          <a:pt x="69" y="342"/>
                          <a:pt x="73" y="344"/>
                          <a:pt x="77" y="345"/>
                        </a:cubicBezTo>
                        <a:cubicBezTo>
                          <a:pt x="77" y="343"/>
                          <a:pt x="80" y="339"/>
                          <a:pt x="82" y="338"/>
                        </a:cubicBezTo>
                        <a:cubicBezTo>
                          <a:pt x="86" y="335"/>
                          <a:pt x="93" y="338"/>
                          <a:pt x="98" y="336"/>
                        </a:cubicBezTo>
                        <a:cubicBezTo>
                          <a:pt x="101" y="334"/>
                          <a:pt x="103" y="331"/>
                          <a:pt x="105" y="329"/>
                        </a:cubicBezTo>
                        <a:cubicBezTo>
                          <a:pt x="110" y="325"/>
                          <a:pt x="116" y="324"/>
                          <a:pt x="121" y="322"/>
                        </a:cubicBezTo>
                        <a:cubicBezTo>
                          <a:pt x="131" y="318"/>
                          <a:pt x="145" y="317"/>
                          <a:pt x="155" y="321"/>
                        </a:cubicBezTo>
                        <a:cubicBezTo>
                          <a:pt x="158" y="323"/>
                          <a:pt x="166" y="329"/>
                          <a:pt x="169" y="327"/>
                        </a:cubicBezTo>
                        <a:cubicBezTo>
                          <a:pt x="172" y="326"/>
                          <a:pt x="170" y="323"/>
                          <a:pt x="173" y="321"/>
                        </a:cubicBezTo>
                        <a:cubicBezTo>
                          <a:pt x="176" y="319"/>
                          <a:pt x="181" y="324"/>
                          <a:pt x="184" y="326"/>
                        </a:cubicBezTo>
                        <a:cubicBezTo>
                          <a:pt x="187" y="329"/>
                          <a:pt x="189" y="334"/>
                          <a:pt x="191" y="338"/>
                        </a:cubicBezTo>
                        <a:cubicBezTo>
                          <a:pt x="198" y="348"/>
                          <a:pt x="196" y="358"/>
                          <a:pt x="190" y="368"/>
                        </a:cubicBezTo>
                        <a:cubicBezTo>
                          <a:pt x="184" y="377"/>
                          <a:pt x="199" y="383"/>
                          <a:pt x="206" y="382"/>
                        </a:cubicBezTo>
                        <a:cubicBezTo>
                          <a:pt x="211" y="382"/>
                          <a:pt x="215" y="375"/>
                          <a:pt x="219" y="376"/>
                        </a:cubicBezTo>
                        <a:cubicBezTo>
                          <a:pt x="221" y="377"/>
                          <a:pt x="222" y="379"/>
                          <a:pt x="222" y="380"/>
                        </a:cubicBezTo>
                        <a:cubicBezTo>
                          <a:pt x="223" y="383"/>
                          <a:pt x="224" y="386"/>
                          <a:pt x="226" y="388"/>
                        </a:cubicBezTo>
                        <a:cubicBezTo>
                          <a:pt x="227" y="391"/>
                          <a:pt x="227" y="391"/>
                          <a:pt x="224" y="393"/>
                        </a:cubicBezTo>
                        <a:cubicBezTo>
                          <a:pt x="222" y="395"/>
                          <a:pt x="219" y="396"/>
                          <a:pt x="216" y="395"/>
                        </a:cubicBezTo>
                        <a:cubicBezTo>
                          <a:pt x="209" y="394"/>
                          <a:pt x="217" y="390"/>
                          <a:pt x="213" y="388"/>
                        </a:cubicBezTo>
                        <a:cubicBezTo>
                          <a:pt x="213" y="387"/>
                          <a:pt x="210" y="388"/>
                          <a:pt x="210" y="388"/>
                        </a:cubicBezTo>
                        <a:cubicBezTo>
                          <a:pt x="207" y="388"/>
                          <a:pt x="204" y="389"/>
                          <a:pt x="202" y="389"/>
                        </a:cubicBezTo>
                        <a:cubicBezTo>
                          <a:pt x="198" y="388"/>
                          <a:pt x="195" y="387"/>
                          <a:pt x="191" y="386"/>
                        </a:cubicBezTo>
                        <a:cubicBezTo>
                          <a:pt x="184" y="384"/>
                          <a:pt x="176" y="386"/>
                          <a:pt x="169" y="385"/>
                        </a:cubicBezTo>
                        <a:cubicBezTo>
                          <a:pt x="161" y="383"/>
                          <a:pt x="155" y="377"/>
                          <a:pt x="147" y="380"/>
                        </a:cubicBezTo>
                        <a:cubicBezTo>
                          <a:pt x="144" y="381"/>
                          <a:pt x="141" y="381"/>
                          <a:pt x="139" y="382"/>
                        </a:cubicBezTo>
                        <a:cubicBezTo>
                          <a:pt x="137" y="384"/>
                          <a:pt x="138" y="385"/>
                          <a:pt x="137" y="387"/>
                        </a:cubicBezTo>
                        <a:cubicBezTo>
                          <a:pt x="136" y="392"/>
                          <a:pt x="129" y="393"/>
                          <a:pt x="130" y="399"/>
                        </a:cubicBezTo>
                        <a:cubicBezTo>
                          <a:pt x="130" y="403"/>
                          <a:pt x="136" y="406"/>
                          <a:pt x="140" y="409"/>
                        </a:cubicBezTo>
                        <a:cubicBezTo>
                          <a:pt x="146" y="413"/>
                          <a:pt x="141" y="414"/>
                          <a:pt x="136" y="413"/>
                        </a:cubicBezTo>
                        <a:cubicBezTo>
                          <a:pt x="130" y="411"/>
                          <a:pt x="110" y="401"/>
                          <a:pt x="107" y="411"/>
                        </a:cubicBezTo>
                        <a:cubicBezTo>
                          <a:pt x="104" y="420"/>
                          <a:pt x="119" y="422"/>
                          <a:pt x="123" y="427"/>
                        </a:cubicBezTo>
                        <a:cubicBezTo>
                          <a:pt x="127" y="430"/>
                          <a:pt x="130" y="435"/>
                          <a:pt x="132" y="439"/>
                        </a:cubicBezTo>
                        <a:cubicBezTo>
                          <a:pt x="133" y="442"/>
                          <a:pt x="134" y="444"/>
                          <a:pt x="134" y="447"/>
                        </a:cubicBezTo>
                        <a:cubicBezTo>
                          <a:pt x="134" y="451"/>
                          <a:pt x="134" y="455"/>
                          <a:pt x="135" y="458"/>
                        </a:cubicBezTo>
                        <a:cubicBezTo>
                          <a:pt x="138" y="462"/>
                          <a:pt x="144" y="460"/>
                          <a:pt x="148" y="461"/>
                        </a:cubicBezTo>
                        <a:cubicBezTo>
                          <a:pt x="150" y="461"/>
                          <a:pt x="153" y="462"/>
                          <a:pt x="155" y="464"/>
                        </a:cubicBezTo>
                        <a:cubicBezTo>
                          <a:pt x="156" y="465"/>
                          <a:pt x="156" y="467"/>
                          <a:pt x="157" y="468"/>
                        </a:cubicBezTo>
                        <a:cubicBezTo>
                          <a:pt x="159" y="469"/>
                          <a:pt x="160" y="468"/>
                          <a:pt x="162" y="468"/>
                        </a:cubicBezTo>
                        <a:cubicBezTo>
                          <a:pt x="165" y="468"/>
                          <a:pt x="167" y="469"/>
                          <a:pt x="169" y="470"/>
                        </a:cubicBezTo>
                        <a:cubicBezTo>
                          <a:pt x="171" y="472"/>
                          <a:pt x="178" y="477"/>
                          <a:pt x="177" y="481"/>
                        </a:cubicBezTo>
                        <a:cubicBezTo>
                          <a:pt x="176" y="483"/>
                          <a:pt x="173" y="484"/>
                          <a:pt x="172" y="485"/>
                        </a:cubicBezTo>
                        <a:cubicBezTo>
                          <a:pt x="170" y="487"/>
                          <a:pt x="168" y="489"/>
                          <a:pt x="167" y="491"/>
                        </a:cubicBezTo>
                        <a:cubicBezTo>
                          <a:pt x="167" y="493"/>
                          <a:pt x="168" y="496"/>
                          <a:pt x="168" y="498"/>
                        </a:cubicBezTo>
                        <a:cubicBezTo>
                          <a:pt x="169" y="501"/>
                          <a:pt x="169" y="504"/>
                          <a:pt x="169" y="507"/>
                        </a:cubicBezTo>
                        <a:cubicBezTo>
                          <a:pt x="174" y="503"/>
                          <a:pt x="178" y="498"/>
                          <a:pt x="183" y="496"/>
                        </a:cubicBezTo>
                        <a:cubicBezTo>
                          <a:pt x="188" y="493"/>
                          <a:pt x="193" y="492"/>
                          <a:pt x="198" y="491"/>
                        </a:cubicBezTo>
                        <a:cubicBezTo>
                          <a:pt x="207" y="489"/>
                          <a:pt x="216" y="485"/>
                          <a:pt x="224" y="490"/>
                        </a:cubicBezTo>
                        <a:cubicBezTo>
                          <a:pt x="234" y="496"/>
                          <a:pt x="240" y="504"/>
                          <a:pt x="248" y="513"/>
                        </a:cubicBezTo>
                        <a:cubicBezTo>
                          <a:pt x="251" y="517"/>
                          <a:pt x="254" y="521"/>
                          <a:pt x="259" y="523"/>
                        </a:cubicBezTo>
                        <a:cubicBezTo>
                          <a:pt x="264" y="524"/>
                          <a:pt x="270" y="523"/>
                          <a:pt x="275" y="523"/>
                        </a:cubicBezTo>
                        <a:cubicBezTo>
                          <a:pt x="275" y="485"/>
                          <a:pt x="274" y="447"/>
                          <a:pt x="274" y="410"/>
                        </a:cubicBezTo>
                        <a:cubicBezTo>
                          <a:pt x="274" y="401"/>
                          <a:pt x="275" y="394"/>
                          <a:pt x="284" y="391"/>
                        </a:cubicBezTo>
                        <a:cubicBezTo>
                          <a:pt x="300" y="386"/>
                          <a:pt x="318" y="381"/>
                          <a:pt x="335" y="377"/>
                        </a:cubicBezTo>
                        <a:cubicBezTo>
                          <a:pt x="339" y="376"/>
                          <a:pt x="348" y="376"/>
                          <a:pt x="351" y="373"/>
                        </a:cubicBezTo>
                        <a:cubicBezTo>
                          <a:pt x="353" y="370"/>
                          <a:pt x="351" y="366"/>
                          <a:pt x="352" y="364"/>
                        </a:cubicBezTo>
                        <a:cubicBezTo>
                          <a:pt x="353" y="362"/>
                          <a:pt x="357" y="360"/>
                          <a:pt x="360" y="359"/>
                        </a:cubicBezTo>
                        <a:cubicBezTo>
                          <a:pt x="363" y="358"/>
                          <a:pt x="373" y="358"/>
                          <a:pt x="372" y="362"/>
                        </a:cubicBezTo>
                        <a:cubicBezTo>
                          <a:pt x="372" y="368"/>
                          <a:pt x="354" y="369"/>
                          <a:pt x="358" y="376"/>
                        </a:cubicBezTo>
                        <a:cubicBezTo>
                          <a:pt x="359" y="378"/>
                          <a:pt x="366" y="381"/>
                          <a:pt x="369" y="382"/>
                        </a:cubicBezTo>
                        <a:cubicBezTo>
                          <a:pt x="372" y="384"/>
                          <a:pt x="374" y="386"/>
                          <a:pt x="377" y="387"/>
                        </a:cubicBezTo>
                        <a:cubicBezTo>
                          <a:pt x="385" y="392"/>
                          <a:pt x="393" y="397"/>
                          <a:pt x="401" y="402"/>
                        </a:cubicBezTo>
                        <a:cubicBezTo>
                          <a:pt x="406" y="405"/>
                          <a:pt x="412" y="408"/>
                          <a:pt x="417" y="412"/>
                        </a:cubicBezTo>
                        <a:cubicBezTo>
                          <a:pt x="425" y="417"/>
                          <a:pt x="429" y="423"/>
                          <a:pt x="435" y="429"/>
                        </a:cubicBezTo>
                        <a:cubicBezTo>
                          <a:pt x="438" y="433"/>
                          <a:pt x="441" y="436"/>
                          <a:pt x="445" y="439"/>
                        </a:cubicBezTo>
                        <a:cubicBezTo>
                          <a:pt x="448" y="441"/>
                          <a:pt x="450" y="446"/>
                          <a:pt x="454" y="447"/>
                        </a:cubicBezTo>
                        <a:cubicBezTo>
                          <a:pt x="457" y="449"/>
                          <a:pt x="460" y="448"/>
                          <a:pt x="463" y="447"/>
                        </a:cubicBezTo>
                        <a:cubicBezTo>
                          <a:pt x="468" y="446"/>
                          <a:pt x="473" y="445"/>
                          <a:pt x="478" y="444"/>
                        </a:cubicBezTo>
                        <a:cubicBezTo>
                          <a:pt x="486" y="442"/>
                          <a:pt x="494" y="442"/>
                          <a:pt x="503" y="443"/>
                        </a:cubicBezTo>
                        <a:cubicBezTo>
                          <a:pt x="510" y="444"/>
                          <a:pt x="520" y="446"/>
                          <a:pt x="527" y="444"/>
                        </a:cubicBezTo>
                        <a:cubicBezTo>
                          <a:pt x="530" y="442"/>
                          <a:pt x="534" y="438"/>
                          <a:pt x="538" y="439"/>
                        </a:cubicBezTo>
                        <a:cubicBezTo>
                          <a:pt x="541" y="440"/>
                          <a:pt x="544" y="444"/>
                          <a:pt x="546" y="446"/>
                        </a:cubicBezTo>
                        <a:cubicBezTo>
                          <a:pt x="551" y="452"/>
                          <a:pt x="556" y="458"/>
                          <a:pt x="562" y="464"/>
                        </a:cubicBezTo>
                        <a:cubicBezTo>
                          <a:pt x="566" y="467"/>
                          <a:pt x="571" y="467"/>
                          <a:pt x="572" y="473"/>
                        </a:cubicBezTo>
                        <a:cubicBezTo>
                          <a:pt x="573" y="477"/>
                          <a:pt x="573" y="482"/>
                          <a:pt x="573" y="486"/>
                        </a:cubicBezTo>
                        <a:cubicBezTo>
                          <a:pt x="573" y="489"/>
                          <a:pt x="572" y="496"/>
                          <a:pt x="573" y="499"/>
                        </a:cubicBezTo>
                        <a:cubicBezTo>
                          <a:pt x="574" y="501"/>
                          <a:pt x="577" y="500"/>
                          <a:pt x="580" y="500"/>
                        </a:cubicBezTo>
                        <a:cubicBezTo>
                          <a:pt x="585" y="501"/>
                          <a:pt x="587" y="503"/>
                          <a:pt x="588" y="508"/>
                        </a:cubicBezTo>
                        <a:cubicBezTo>
                          <a:pt x="590" y="514"/>
                          <a:pt x="590" y="528"/>
                          <a:pt x="597" y="529"/>
                        </a:cubicBezTo>
                        <a:cubicBezTo>
                          <a:pt x="605" y="529"/>
                          <a:pt x="613" y="527"/>
                          <a:pt x="621" y="527"/>
                        </a:cubicBezTo>
                        <a:cubicBezTo>
                          <a:pt x="624" y="527"/>
                          <a:pt x="627" y="528"/>
                          <a:pt x="630" y="531"/>
                        </a:cubicBezTo>
                        <a:cubicBezTo>
                          <a:pt x="631" y="532"/>
                          <a:pt x="632" y="534"/>
                          <a:pt x="632" y="536"/>
                        </a:cubicBezTo>
                        <a:cubicBezTo>
                          <a:pt x="632" y="538"/>
                          <a:pt x="631" y="539"/>
                          <a:pt x="631" y="541"/>
                        </a:cubicBezTo>
                        <a:cubicBezTo>
                          <a:pt x="631" y="544"/>
                          <a:pt x="635" y="546"/>
                          <a:pt x="637" y="548"/>
                        </a:cubicBezTo>
                        <a:cubicBezTo>
                          <a:pt x="640" y="549"/>
                          <a:pt x="643" y="550"/>
                          <a:pt x="643" y="546"/>
                        </a:cubicBezTo>
                        <a:cubicBezTo>
                          <a:pt x="644" y="542"/>
                          <a:pt x="643" y="539"/>
                          <a:pt x="647" y="535"/>
                        </a:cubicBezTo>
                        <a:cubicBezTo>
                          <a:pt x="650" y="532"/>
                          <a:pt x="653" y="530"/>
                          <a:pt x="656" y="527"/>
                        </a:cubicBezTo>
                        <a:cubicBezTo>
                          <a:pt x="667" y="513"/>
                          <a:pt x="684" y="506"/>
                          <a:pt x="700" y="498"/>
                        </a:cubicBezTo>
                        <a:cubicBezTo>
                          <a:pt x="703" y="497"/>
                          <a:pt x="707" y="496"/>
                          <a:pt x="709" y="494"/>
                        </a:cubicBezTo>
                        <a:cubicBezTo>
                          <a:pt x="711" y="492"/>
                          <a:pt x="710" y="490"/>
                          <a:pt x="711" y="488"/>
                        </a:cubicBezTo>
                        <a:cubicBezTo>
                          <a:pt x="713" y="482"/>
                          <a:pt x="721" y="474"/>
                          <a:pt x="727" y="474"/>
                        </a:cubicBezTo>
                        <a:cubicBezTo>
                          <a:pt x="734" y="473"/>
                          <a:pt x="741" y="473"/>
                          <a:pt x="747" y="474"/>
                        </a:cubicBezTo>
                        <a:cubicBezTo>
                          <a:pt x="755" y="474"/>
                          <a:pt x="763" y="477"/>
                          <a:pt x="771" y="480"/>
                        </a:cubicBezTo>
                        <a:cubicBezTo>
                          <a:pt x="775" y="482"/>
                          <a:pt x="780" y="485"/>
                          <a:pt x="784" y="484"/>
                        </a:cubicBezTo>
                        <a:cubicBezTo>
                          <a:pt x="784" y="477"/>
                          <a:pt x="784" y="471"/>
                          <a:pt x="790" y="466"/>
                        </a:cubicBezTo>
                        <a:cubicBezTo>
                          <a:pt x="794" y="462"/>
                          <a:pt x="801" y="458"/>
                          <a:pt x="807" y="458"/>
                        </a:cubicBezTo>
                        <a:cubicBezTo>
                          <a:pt x="814" y="458"/>
                          <a:pt x="819" y="463"/>
                          <a:pt x="826" y="466"/>
                        </a:cubicBezTo>
                        <a:cubicBezTo>
                          <a:pt x="832" y="468"/>
                          <a:pt x="839" y="471"/>
                          <a:pt x="845" y="470"/>
                        </a:cubicBezTo>
                        <a:cubicBezTo>
                          <a:pt x="853" y="469"/>
                          <a:pt x="860" y="467"/>
                          <a:pt x="869" y="468"/>
                        </a:cubicBezTo>
                        <a:cubicBezTo>
                          <a:pt x="877" y="468"/>
                          <a:pt x="885" y="468"/>
                          <a:pt x="894" y="468"/>
                        </a:cubicBezTo>
                        <a:cubicBezTo>
                          <a:pt x="910" y="468"/>
                          <a:pt x="927" y="470"/>
                          <a:pt x="943" y="472"/>
                        </a:cubicBezTo>
                        <a:cubicBezTo>
                          <a:pt x="947" y="473"/>
                          <a:pt x="951" y="473"/>
                          <a:pt x="954" y="474"/>
                        </a:cubicBezTo>
                        <a:cubicBezTo>
                          <a:pt x="957" y="477"/>
                          <a:pt x="957" y="481"/>
                          <a:pt x="960" y="484"/>
                        </a:cubicBezTo>
                        <a:cubicBezTo>
                          <a:pt x="962" y="486"/>
                          <a:pt x="967" y="484"/>
                          <a:pt x="970" y="484"/>
                        </a:cubicBezTo>
                        <a:cubicBezTo>
                          <a:pt x="974" y="484"/>
                          <a:pt x="977" y="486"/>
                          <a:pt x="980" y="489"/>
                        </a:cubicBezTo>
                        <a:cubicBezTo>
                          <a:pt x="980" y="484"/>
                          <a:pt x="977" y="481"/>
                          <a:pt x="979" y="476"/>
                        </a:cubicBezTo>
                        <a:cubicBezTo>
                          <a:pt x="980" y="474"/>
                          <a:pt x="981" y="473"/>
                          <a:pt x="982" y="472"/>
                        </a:cubicBezTo>
                        <a:cubicBezTo>
                          <a:pt x="983" y="471"/>
                          <a:pt x="986" y="470"/>
                          <a:pt x="986" y="469"/>
                        </a:cubicBezTo>
                        <a:cubicBezTo>
                          <a:pt x="987" y="468"/>
                          <a:pt x="986" y="467"/>
                          <a:pt x="986" y="465"/>
                        </a:cubicBezTo>
                        <a:cubicBezTo>
                          <a:pt x="986" y="463"/>
                          <a:pt x="987" y="462"/>
                          <a:pt x="989" y="461"/>
                        </a:cubicBezTo>
                        <a:cubicBezTo>
                          <a:pt x="992" y="459"/>
                          <a:pt x="995" y="459"/>
                          <a:pt x="995" y="454"/>
                        </a:cubicBezTo>
                        <a:cubicBezTo>
                          <a:pt x="995" y="447"/>
                          <a:pt x="990" y="440"/>
                          <a:pt x="987" y="434"/>
                        </a:cubicBezTo>
                        <a:cubicBezTo>
                          <a:pt x="985" y="430"/>
                          <a:pt x="985" y="426"/>
                          <a:pt x="985" y="422"/>
                        </a:cubicBezTo>
                        <a:cubicBezTo>
                          <a:pt x="984" y="418"/>
                          <a:pt x="983" y="415"/>
                          <a:pt x="984" y="411"/>
                        </a:cubicBezTo>
                        <a:cubicBezTo>
                          <a:pt x="984" y="409"/>
                          <a:pt x="987" y="405"/>
                          <a:pt x="985" y="403"/>
                        </a:cubicBezTo>
                        <a:cubicBezTo>
                          <a:pt x="983" y="400"/>
                          <a:pt x="977" y="404"/>
                          <a:pt x="974" y="403"/>
                        </a:cubicBezTo>
                        <a:cubicBezTo>
                          <a:pt x="971" y="402"/>
                          <a:pt x="970" y="399"/>
                          <a:pt x="971" y="396"/>
                        </a:cubicBezTo>
                        <a:cubicBezTo>
                          <a:pt x="972" y="391"/>
                          <a:pt x="977" y="390"/>
                          <a:pt x="981" y="389"/>
                        </a:cubicBezTo>
                        <a:cubicBezTo>
                          <a:pt x="990" y="386"/>
                          <a:pt x="1000" y="385"/>
                          <a:pt x="1010" y="383"/>
                        </a:cubicBezTo>
                        <a:cubicBezTo>
                          <a:pt x="1014" y="382"/>
                          <a:pt x="1019" y="380"/>
                          <a:pt x="1023" y="381"/>
                        </a:cubicBezTo>
                        <a:cubicBezTo>
                          <a:pt x="1026" y="381"/>
                          <a:pt x="1027" y="382"/>
                          <a:pt x="1029" y="384"/>
                        </a:cubicBezTo>
                        <a:cubicBezTo>
                          <a:pt x="1032" y="386"/>
                          <a:pt x="1036" y="385"/>
                          <a:pt x="1040" y="385"/>
                        </a:cubicBezTo>
                        <a:cubicBezTo>
                          <a:pt x="1042" y="385"/>
                          <a:pt x="1049" y="386"/>
                          <a:pt x="1050" y="384"/>
                        </a:cubicBezTo>
                        <a:cubicBezTo>
                          <a:pt x="1054" y="381"/>
                          <a:pt x="1046" y="379"/>
                          <a:pt x="1045" y="378"/>
                        </a:cubicBezTo>
                        <a:cubicBezTo>
                          <a:pt x="1042" y="377"/>
                          <a:pt x="1042" y="375"/>
                          <a:pt x="1042" y="372"/>
                        </a:cubicBezTo>
                        <a:cubicBezTo>
                          <a:pt x="1042" y="367"/>
                          <a:pt x="1045" y="361"/>
                          <a:pt x="1047" y="355"/>
                        </a:cubicBezTo>
                        <a:cubicBezTo>
                          <a:pt x="1049" y="348"/>
                          <a:pt x="1052" y="341"/>
                          <a:pt x="1055" y="334"/>
                        </a:cubicBezTo>
                        <a:cubicBezTo>
                          <a:pt x="1056" y="328"/>
                          <a:pt x="1058" y="317"/>
                          <a:pt x="1063" y="314"/>
                        </a:cubicBezTo>
                        <a:cubicBezTo>
                          <a:pt x="1066" y="312"/>
                          <a:pt x="1070" y="313"/>
                          <a:pt x="1074" y="315"/>
                        </a:cubicBezTo>
                        <a:cubicBezTo>
                          <a:pt x="1078" y="318"/>
                          <a:pt x="1082" y="320"/>
                          <a:pt x="1088" y="321"/>
                        </a:cubicBezTo>
                        <a:cubicBezTo>
                          <a:pt x="1097" y="321"/>
                          <a:pt x="1106" y="319"/>
                          <a:pt x="1115" y="321"/>
                        </a:cubicBezTo>
                        <a:cubicBezTo>
                          <a:pt x="1119" y="322"/>
                          <a:pt x="1120" y="323"/>
                          <a:pt x="1124" y="322"/>
                        </a:cubicBezTo>
                        <a:cubicBezTo>
                          <a:pt x="1128" y="320"/>
                          <a:pt x="1134" y="317"/>
                          <a:pt x="1137" y="313"/>
                        </a:cubicBezTo>
                        <a:cubicBezTo>
                          <a:pt x="1143" y="307"/>
                          <a:pt x="1137" y="296"/>
                          <a:pt x="1136" y="289"/>
                        </a:cubicBezTo>
                        <a:cubicBezTo>
                          <a:pt x="1135" y="281"/>
                          <a:pt x="1141" y="268"/>
                          <a:pt x="1149" y="266"/>
                        </a:cubicBezTo>
                        <a:cubicBezTo>
                          <a:pt x="1154" y="265"/>
                          <a:pt x="1158" y="265"/>
                          <a:pt x="1163" y="263"/>
                        </a:cubicBezTo>
                        <a:cubicBezTo>
                          <a:pt x="1167" y="261"/>
                          <a:pt x="1169" y="259"/>
                          <a:pt x="1171" y="254"/>
                        </a:cubicBezTo>
                        <a:cubicBezTo>
                          <a:pt x="1172" y="251"/>
                          <a:pt x="1172" y="245"/>
                          <a:pt x="1174" y="243"/>
                        </a:cubicBezTo>
                        <a:cubicBezTo>
                          <a:pt x="1176" y="241"/>
                          <a:pt x="1181" y="241"/>
                          <a:pt x="1184" y="241"/>
                        </a:cubicBezTo>
                        <a:cubicBezTo>
                          <a:pt x="1180" y="238"/>
                          <a:pt x="1176" y="235"/>
                          <a:pt x="1172" y="232"/>
                        </a:cubicBezTo>
                        <a:cubicBezTo>
                          <a:pt x="1167" y="228"/>
                          <a:pt x="1170" y="223"/>
                          <a:pt x="1168" y="218"/>
                        </a:cubicBezTo>
                        <a:cubicBezTo>
                          <a:pt x="1162" y="224"/>
                          <a:pt x="1159" y="230"/>
                          <a:pt x="1150" y="230"/>
                        </a:cubicBezTo>
                        <a:cubicBezTo>
                          <a:pt x="1146" y="229"/>
                          <a:pt x="1142" y="228"/>
                          <a:pt x="1138" y="228"/>
                        </a:cubicBezTo>
                        <a:cubicBezTo>
                          <a:pt x="1135" y="227"/>
                          <a:pt x="1131" y="227"/>
                          <a:pt x="1127" y="225"/>
                        </a:cubicBezTo>
                        <a:cubicBezTo>
                          <a:pt x="1125" y="224"/>
                          <a:pt x="1122" y="220"/>
                          <a:pt x="1121" y="218"/>
                        </a:cubicBezTo>
                        <a:cubicBezTo>
                          <a:pt x="1119" y="215"/>
                          <a:pt x="1120" y="211"/>
                          <a:pt x="1117" y="209"/>
                        </a:cubicBezTo>
                        <a:cubicBezTo>
                          <a:pt x="1112" y="203"/>
                          <a:pt x="1103" y="204"/>
                          <a:pt x="1098" y="199"/>
                        </a:cubicBezTo>
                        <a:cubicBezTo>
                          <a:pt x="1094" y="193"/>
                          <a:pt x="1094" y="185"/>
                          <a:pt x="1088" y="179"/>
                        </a:cubicBezTo>
                        <a:cubicBezTo>
                          <a:pt x="1083" y="175"/>
                          <a:pt x="1073" y="173"/>
                          <a:pt x="1066" y="173"/>
                        </a:cubicBezTo>
                        <a:cubicBezTo>
                          <a:pt x="1059" y="173"/>
                          <a:pt x="1055" y="181"/>
                          <a:pt x="1048" y="182"/>
                        </a:cubicBezTo>
                        <a:cubicBezTo>
                          <a:pt x="1044" y="182"/>
                          <a:pt x="1040" y="182"/>
                          <a:pt x="1036" y="181"/>
                        </a:cubicBezTo>
                        <a:cubicBezTo>
                          <a:pt x="1031" y="181"/>
                          <a:pt x="1027" y="182"/>
                          <a:pt x="1022" y="183"/>
                        </a:cubicBezTo>
                        <a:cubicBezTo>
                          <a:pt x="1018" y="184"/>
                          <a:pt x="1015" y="183"/>
                          <a:pt x="1012" y="180"/>
                        </a:cubicBezTo>
                        <a:cubicBezTo>
                          <a:pt x="1007" y="177"/>
                          <a:pt x="1006" y="174"/>
                          <a:pt x="1005" y="169"/>
                        </a:cubicBezTo>
                        <a:cubicBezTo>
                          <a:pt x="1005" y="165"/>
                          <a:pt x="1003" y="162"/>
                          <a:pt x="998" y="162"/>
                        </a:cubicBezTo>
                        <a:cubicBezTo>
                          <a:pt x="995" y="162"/>
                          <a:pt x="992" y="164"/>
                          <a:pt x="991" y="167"/>
                        </a:cubicBezTo>
                        <a:cubicBezTo>
                          <a:pt x="990" y="171"/>
                          <a:pt x="990" y="173"/>
                          <a:pt x="987" y="176"/>
                        </a:cubicBezTo>
                        <a:cubicBezTo>
                          <a:pt x="985" y="178"/>
                          <a:pt x="981" y="181"/>
                          <a:pt x="978" y="180"/>
                        </a:cubicBezTo>
                        <a:cubicBezTo>
                          <a:pt x="972" y="179"/>
                          <a:pt x="970" y="171"/>
                          <a:pt x="968" y="167"/>
                        </a:cubicBezTo>
                        <a:cubicBezTo>
                          <a:pt x="954" y="143"/>
                          <a:pt x="938" y="118"/>
                          <a:pt x="921" y="96"/>
                        </a:cubicBezTo>
                        <a:cubicBezTo>
                          <a:pt x="918" y="91"/>
                          <a:pt x="914" y="85"/>
                          <a:pt x="909" y="81"/>
                        </a:cubicBezTo>
                        <a:cubicBezTo>
                          <a:pt x="903" y="76"/>
                          <a:pt x="897" y="71"/>
                          <a:pt x="891" y="66"/>
                        </a:cubicBezTo>
                        <a:cubicBezTo>
                          <a:pt x="886" y="62"/>
                          <a:pt x="877" y="57"/>
                          <a:pt x="875" y="51"/>
                        </a:cubicBezTo>
                        <a:cubicBezTo>
                          <a:pt x="874" y="47"/>
                          <a:pt x="876" y="45"/>
                          <a:pt x="878" y="42"/>
                        </a:cubicBezTo>
                        <a:cubicBezTo>
                          <a:pt x="878" y="41"/>
                          <a:pt x="884" y="34"/>
                          <a:pt x="884" y="34"/>
                        </a:cubicBezTo>
                        <a:cubicBezTo>
                          <a:pt x="882" y="32"/>
                          <a:pt x="854" y="48"/>
                          <a:pt x="852" y="50"/>
                        </a:cubicBezTo>
                        <a:cubicBezTo>
                          <a:pt x="841" y="55"/>
                          <a:pt x="829" y="59"/>
                          <a:pt x="818" y="64"/>
                        </a:cubicBezTo>
                        <a:cubicBezTo>
                          <a:pt x="816" y="66"/>
                          <a:pt x="814" y="66"/>
                          <a:pt x="813" y="69"/>
                        </a:cubicBezTo>
                        <a:cubicBezTo>
                          <a:pt x="812" y="72"/>
                          <a:pt x="813" y="75"/>
                          <a:pt x="809" y="76"/>
                        </a:cubicBezTo>
                        <a:cubicBezTo>
                          <a:pt x="805" y="77"/>
                          <a:pt x="803" y="74"/>
                          <a:pt x="799" y="73"/>
                        </a:cubicBezTo>
                        <a:cubicBezTo>
                          <a:pt x="795" y="72"/>
                          <a:pt x="794" y="75"/>
                          <a:pt x="791" y="77"/>
                        </a:cubicBezTo>
                        <a:cubicBezTo>
                          <a:pt x="784" y="81"/>
                          <a:pt x="776" y="73"/>
                          <a:pt x="778" y="67"/>
                        </a:cubicBezTo>
                        <a:cubicBezTo>
                          <a:pt x="779" y="60"/>
                          <a:pt x="788" y="58"/>
                          <a:pt x="790" y="52"/>
                        </a:cubicBezTo>
                        <a:cubicBezTo>
                          <a:pt x="786" y="53"/>
                          <a:pt x="781" y="54"/>
                          <a:pt x="777" y="54"/>
                        </a:cubicBezTo>
                        <a:cubicBezTo>
                          <a:pt x="773" y="54"/>
                          <a:pt x="769" y="52"/>
                          <a:pt x="765" y="51"/>
                        </a:cubicBezTo>
                        <a:cubicBezTo>
                          <a:pt x="761" y="51"/>
                          <a:pt x="758" y="56"/>
                          <a:pt x="754" y="54"/>
                        </a:cubicBezTo>
                        <a:cubicBezTo>
                          <a:pt x="750" y="52"/>
                          <a:pt x="751" y="47"/>
                          <a:pt x="746" y="47"/>
                        </a:cubicBezTo>
                        <a:cubicBezTo>
                          <a:pt x="741" y="47"/>
                          <a:pt x="737" y="48"/>
                          <a:pt x="732" y="48"/>
                        </a:cubicBezTo>
                        <a:cubicBezTo>
                          <a:pt x="728" y="49"/>
                          <a:pt x="723" y="51"/>
                          <a:pt x="719" y="49"/>
                        </a:cubicBezTo>
                        <a:cubicBezTo>
                          <a:pt x="716" y="47"/>
                          <a:pt x="713" y="43"/>
                          <a:pt x="713" y="40"/>
                        </a:cubicBezTo>
                        <a:cubicBezTo>
                          <a:pt x="714" y="38"/>
                          <a:pt x="715" y="38"/>
                          <a:pt x="715" y="37"/>
                        </a:cubicBezTo>
                        <a:cubicBezTo>
                          <a:pt x="716" y="35"/>
                          <a:pt x="716" y="32"/>
                          <a:pt x="716" y="30"/>
                        </a:cubicBezTo>
                        <a:cubicBezTo>
                          <a:pt x="716" y="26"/>
                          <a:pt x="718" y="24"/>
                          <a:pt x="716" y="20"/>
                        </a:cubicBezTo>
                        <a:cubicBezTo>
                          <a:pt x="714" y="16"/>
                          <a:pt x="712" y="11"/>
                          <a:pt x="710" y="7"/>
                        </a:cubicBezTo>
                        <a:cubicBezTo>
                          <a:pt x="708" y="3"/>
                          <a:pt x="705" y="2"/>
                          <a:pt x="700" y="2"/>
                        </a:cubicBezTo>
                        <a:cubicBezTo>
                          <a:pt x="695" y="2"/>
                          <a:pt x="695" y="5"/>
                          <a:pt x="692" y="8"/>
                        </a:cubicBezTo>
                        <a:cubicBezTo>
                          <a:pt x="688" y="11"/>
                          <a:pt x="684" y="7"/>
                          <a:pt x="681" y="5"/>
                        </a:cubicBezTo>
                        <a:cubicBezTo>
                          <a:pt x="678" y="2"/>
                          <a:pt x="675" y="1"/>
                          <a:pt x="670" y="0"/>
                        </a:cubicBezTo>
                        <a:cubicBezTo>
                          <a:pt x="666" y="0"/>
                          <a:pt x="662" y="0"/>
                          <a:pt x="658" y="0"/>
                        </a:cubicBezTo>
                        <a:cubicBezTo>
                          <a:pt x="655" y="0"/>
                          <a:pt x="650" y="0"/>
                          <a:pt x="647" y="2"/>
                        </a:cubicBezTo>
                        <a:cubicBezTo>
                          <a:pt x="642" y="6"/>
                          <a:pt x="638" y="12"/>
                          <a:pt x="631" y="15"/>
                        </a:cubicBezTo>
                        <a:cubicBezTo>
                          <a:pt x="623" y="17"/>
                          <a:pt x="614" y="18"/>
                          <a:pt x="605" y="20"/>
                        </a:cubicBezTo>
                        <a:cubicBezTo>
                          <a:pt x="596" y="22"/>
                          <a:pt x="587" y="26"/>
                          <a:pt x="578" y="28"/>
                        </a:cubicBezTo>
                        <a:cubicBezTo>
                          <a:pt x="570" y="30"/>
                          <a:pt x="562" y="28"/>
                          <a:pt x="554" y="30"/>
                        </a:cubicBezTo>
                        <a:cubicBezTo>
                          <a:pt x="551" y="30"/>
                          <a:pt x="547" y="31"/>
                          <a:pt x="546" y="34"/>
                        </a:cubicBezTo>
                        <a:cubicBezTo>
                          <a:pt x="546" y="37"/>
                          <a:pt x="547" y="38"/>
                          <a:pt x="544" y="40"/>
                        </a:cubicBezTo>
                        <a:cubicBezTo>
                          <a:pt x="538" y="45"/>
                          <a:pt x="526" y="41"/>
                          <a:pt x="518" y="41"/>
                        </a:cubicBezTo>
                        <a:cubicBezTo>
                          <a:pt x="511" y="41"/>
                          <a:pt x="504" y="45"/>
                          <a:pt x="497" y="46"/>
                        </a:cubicBezTo>
                        <a:cubicBezTo>
                          <a:pt x="492" y="47"/>
                          <a:pt x="488" y="48"/>
                          <a:pt x="483" y="49"/>
                        </a:cubicBezTo>
                        <a:cubicBezTo>
                          <a:pt x="481" y="50"/>
                          <a:pt x="474" y="50"/>
                          <a:pt x="472" y="51"/>
                        </a:cubicBezTo>
                        <a:cubicBezTo>
                          <a:pt x="470" y="53"/>
                          <a:pt x="470" y="60"/>
                          <a:pt x="465" y="59"/>
                        </a:cubicBezTo>
                        <a:cubicBezTo>
                          <a:pt x="463" y="59"/>
                          <a:pt x="463" y="57"/>
                          <a:pt x="462" y="56"/>
                        </a:cubicBezTo>
                        <a:cubicBezTo>
                          <a:pt x="461" y="55"/>
                          <a:pt x="460" y="54"/>
                          <a:pt x="458" y="54"/>
                        </a:cubicBezTo>
                        <a:cubicBezTo>
                          <a:pt x="453" y="54"/>
                          <a:pt x="447" y="55"/>
                          <a:pt x="442" y="55"/>
                        </a:cubicBezTo>
                        <a:cubicBezTo>
                          <a:pt x="437" y="54"/>
                          <a:pt x="435" y="51"/>
                          <a:pt x="431" y="53"/>
                        </a:cubicBezTo>
                        <a:cubicBezTo>
                          <a:pt x="429" y="53"/>
                          <a:pt x="425" y="55"/>
                          <a:pt x="425" y="56"/>
                        </a:cubicBezTo>
                        <a:cubicBezTo>
                          <a:pt x="424" y="57"/>
                          <a:pt x="425" y="58"/>
                          <a:pt x="426" y="59"/>
                        </a:cubicBezTo>
                        <a:cubicBezTo>
                          <a:pt x="427" y="61"/>
                          <a:pt x="427" y="61"/>
                          <a:pt x="426" y="63"/>
                        </a:cubicBezTo>
                        <a:cubicBezTo>
                          <a:pt x="426" y="64"/>
                          <a:pt x="423" y="65"/>
                          <a:pt x="424" y="67"/>
                        </a:cubicBezTo>
                        <a:cubicBezTo>
                          <a:pt x="425" y="70"/>
                          <a:pt x="432" y="67"/>
                          <a:pt x="434" y="70"/>
                        </a:cubicBezTo>
                        <a:cubicBezTo>
                          <a:pt x="438" y="74"/>
                          <a:pt x="431" y="77"/>
                          <a:pt x="429" y="80"/>
                        </a:cubicBezTo>
                        <a:cubicBezTo>
                          <a:pt x="435" y="83"/>
                          <a:pt x="442" y="84"/>
                          <a:pt x="448" y="87"/>
                        </a:cubicBezTo>
                        <a:cubicBezTo>
                          <a:pt x="450" y="88"/>
                          <a:pt x="453" y="89"/>
                          <a:pt x="454" y="91"/>
                        </a:cubicBezTo>
                        <a:cubicBezTo>
                          <a:pt x="454" y="94"/>
                          <a:pt x="452" y="96"/>
                          <a:pt x="450" y="96"/>
                        </a:cubicBezTo>
                        <a:cubicBezTo>
                          <a:pt x="442" y="98"/>
                          <a:pt x="434" y="95"/>
                          <a:pt x="427" y="96"/>
                        </a:cubicBezTo>
                        <a:cubicBezTo>
                          <a:pt x="424" y="96"/>
                          <a:pt x="421" y="99"/>
                          <a:pt x="418" y="102"/>
                        </a:cubicBezTo>
                        <a:cubicBezTo>
                          <a:pt x="416" y="105"/>
                          <a:pt x="416" y="107"/>
                          <a:pt x="418" y="111"/>
                        </a:cubicBezTo>
                        <a:cubicBezTo>
                          <a:pt x="422" y="118"/>
                          <a:pt x="421" y="123"/>
                          <a:pt x="414" y="126"/>
                        </a:cubicBezTo>
                        <a:cubicBezTo>
                          <a:pt x="410" y="128"/>
                          <a:pt x="406" y="129"/>
                          <a:pt x="402" y="131"/>
                        </a:cubicBezTo>
                        <a:cubicBezTo>
                          <a:pt x="401" y="131"/>
                          <a:pt x="396" y="132"/>
                          <a:pt x="396" y="133"/>
                        </a:cubicBezTo>
                        <a:cubicBezTo>
                          <a:pt x="395" y="136"/>
                          <a:pt x="403" y="139"/>
                          <a:pt x="404" y="140"/>
                        </a:cubicBezTo>
                        <a:cubicBezTo>
                          <a:pt x="411" y="144"/>
                          <a:pt x="417" y="147"/>
                          <a:pt x="424" y="150"/>
                        </a:cubicBezTo>
                        <a:cubicBezTo>
                          <a:pt x="428" y="152"/>
                          <a:pt x="438" y="155"/>
                          <a:pt x="440" y="159"/>
                        </a:cubicBezTo>
                        <a:cubicBezTo>
                          <a:pt x="443" y="164"/>
                          <a:pt x="438" y="172"/>
                          <a:pt x="435" y="176"/>
                        </a:cubicBezTo>
                        <a:cubicBezTo>
                          <a:pt x="432" y="182"/>
                          <a:pt x="421" y="184"/>
                          <a:pt x="415" y="185"/>
                        </a:cubicBezTo>
                        <a:cubicBezTo>
                          <a:pt x="411" y="186"/>
                          <a:pt x="408" y="185"/>
                          <a:pt x="405" y="184"/>
                        </a:cubicBezTo>
                        <a:cubicBezTo>
                          <a:pt x="402" y="183"/>
                          <a:pt x="396" y="180"/>
                          <a:pt x="393" y="181"/>
                        </a:cubicBezTo>
                        <a:cubicBezTo>
                          <a:pt x="390" y="182"/>
                          <a:pt x="389" y="187"/>
                          <a:pt x="386" y="188"/>
                        </a:cubicBezTo>
                        <a:cubicBezTo>
                          <a:pt x="382" y="191"/>
                          <a:pt x="377" y="190"/>
                          <a:pt x="373" y="189"/>
                        </a:cubicBezTo>
                        <a:cubicBezTo>
                          <a:pt x="366" y="186"/>
                          <a:pt x="356" y="186"/>
                          <a:pt x="351" y="179"/>
                        </a:cubicBezTo>
                        <a:cubicBezTo>
                          <a:pt x="348" y="175"/>
                          <a:pt x="348" y="172"/>
                          <a:pt x="344" y="170"/>
                        </a:cubicBezTo>
                        <a:cubicBezTo>
                          <a:pt x="340" y="169"/>
                          <a:pt x="335" y="168"/>
                          <a:pt x="331" y="169"/>
                        </a:cubicBezTo>
                        <a:cubicBezTo>
                          <a:pt x="326" y="171"/>
                          <a:pt x="327" y="175"/>
                          <a:pt x="324" y="177"/>
                        </a:cubicBezTo>
                        <a:cubicBezTo>
                          <a:pt x="320" y="179"/>
                          <a:pt x="317" y="176"/>
                          <a:pt x="314" y="173"/>
                        </a:cubicBezTo>
                        <a:cubicBezTo>
                          <a:pt x="310" y="170"/>
                          <a:pt x="307" y="169"/>
                          <a:pt x="302" y="170"/>
                        </a:cubicBezTo>
                        <a:cubicBezTo>
                          <a:pt x="298" y="171"/>
                          <a:pt x="292" y="170"/>
                          <a:pt x="289" y="173"/>
                        </a:cubicBezTo>
                        <a:cubicBezTo>
                          <a:pt x="286" y="174"/>
                          <a:pt x="284" y="178"/>
                          <a:pt x="281" y="180"/>
                        </a:cubicBezTo>
                        <a:cubicBezTo>
                          <a:pt x="277" y="183"/>
                          <a:pt x="274" y="186"/>
                          <a:pt x="269" y="188"/>
                        </a:cubicBezTo>
                        <a:cubicBezTo>
                          <a:pt x="266" y="190"/>
                          <a:pt x="263" y="188"/>
                          <a:pt x="260" y="186"/>
                        </a:cubicBezTo>
                        <a:cubicBezTo>
                          <a:pt x="256" y="183"/>
                          <a:pt x="252" y="180"/>
                          <a:pt x="248" y="177"/>
                        </a:cubicBezTo>
                        <a:cubicBezTo>
                          <a:pt x="247" y="176"/>
                          <a:pt x="239" y="171"/>
                          <a:pt x="238" y="172"/>
                        </a:cubicBezTo>
                        <a:cubicBezTo>
                          <a:pt x="237" y="175"/>
                          <a:pt x="239" y="180"/>
                          <a:pt x="237" y="182"/>
                        </a:cubicBezTo>
                        <a:cubicBezTo>
                          <a:pt x="234" y="186"/>
                          <a:pt x="230" y="184"/>
                          <a:pt x="228" y="181"/>
                        </a:cubicBezTo>
                        <a:cubicBezTo>
                          <a:pt x="222" y="175"/>
                          <a:pt x="217" y="168"/>
                          <a:pt x="211" y="162"/>
                        </a:cubicBezTo>
                        <a:cubicBezTo>
                          <a:pt x="208" y="159"/>
                          <a:pt x="205" y="155"/>
                          <a:pt x="201" y="154"/>
                        </a:cubicBezTo>
                        <a:cubicBezTo>
                          <a:pt x="197" y="152"/>
                          <a:pt x="191" y="153"/>
                          <a:pt x="186" y="154"/>
                        </a:cubicBezTo>
                        <a:cubicBezTo>
                          <a:pt x="182" y="154"/>
                          <a:pt x="178" y="155"/>
                          <a:pt x="175" y="152"/>
                        </a:cubicBezTo>
                        <a:cubicBezTo>
                          <a:pt x="171" y="148"/>
                          <a:pt x="172" y="144"/>
                          <a:pt x="165" y="143"/>
                        </a:cubicBezTo>
                        <a:cubicBezTo>
                          <a:pt x="161" y="143"/>
                          <a:pt x="158" y="145"/>
                          <a:pt x="156" y="149"/>
                        </a:cubicBezTo>
                        <a:cubicBezTo>
                          <a:pt x="153" y="152"/>
                          <a:pt x="150" y="155"/>
                          <a:pt x="145" y="153"/>
                        </a:cubicBezTo>
                        <a:cubicBezTo>
                          <a:pt x="142" y="152"/>
                          <a:pt x="140" y="149"/>
                          <a:pt x="137" y="148"/>
                        </a:cubicBezTo>
                        <a:cubicBezTo>
                          <a:pt x="134" y="146"/>
                          <a:pt x="131" y="145"/>
                          <a:pt x="128" y="144"/>
                        </a:cubicBezTo>
                        <a:cubicBezTo>
                          <a:pt x="123" y="142"/>
                          <a:pt x="124" y="145"/>
                          <a:pt x="122" y="148"/>
                        </a:cubicBezTo>
                        <a:cubicBezTo>
                          <a:pt x="120" y="152"/>
                          <a:pt x="114" y="154"/>
                          <a:pt x="111" y="156"/>
                        </a:cubicBezTo>
                        <a:cubicBezTo>
                          <a:pt x="108" y="160"/>
                          <a:pt x="105" y="163"/>
                          <a:pt x="101" y="165"/>
                        </a:cubicBezTo>
                        <a:cubicBezTo>
                          <a:pt x="96" y="168"/>
                          <a:pt x="91" y="168"/>
                          <a:pt x="87" y="170"/>
                        </a:cubicBezTo>
                        <a:cubicBezTo>
                          <a:pt x="83" y="172"/>
                          <a:pt x="84" y="174"/>
                          <a:pt x="83" y="177"/>
                        </a:cubicBezTo>
                        <a:cubicBezTo>
                          <a:pt x="81" y="181"/>
                          <a:pt x="76" y="181"/>
                          <a:pt x="72" y="182"/>
                        </a:cubicBezTo>
                        <a:cubicBezTo>
                          <a:pt x="68" y="183"/>
                          <a:pt x="63" y="183"/>
                          <a:pt x="63" y="187"/>
                        </a:cubicBezTo>
                        <a:cubicBezTo>
                          <a:pt x="62" y="192"/>
                          <a:pt x="66" y="196"/>
                          <a:pt x="67" y="200"/>
                        </a:cubicBezTo>
                        <a:cubicBezTo>
                          <a:pt x="69" y="205"/>
                          <a:pt x="69" y="208"/>
                          <a:pt x="65" y="211"/>
                        </a:cubicBezTo>
                        <a:cubicBezTo>
                          <a:pt x="63" y="214"/>
                          <a:pt x="58" y="218"/>
                          <a:pt x="55" y="217"/>
                        </a:cubicBezTo>
                        <a:cubicBezTo>
                          <a:pt x="52" y="217"/>
                          <a:pt x="49" y="212"/>
                          <a:pt x="47" y="210"/>
                        </a:cubicBezTo>
                        <a:cubicBezTo>
                          <a:pt x="43" y="206"/>
                          <a:pt x="40" y="203"/>
                          <a:pt x="37" y="200"/>
                        </a:cubicBezTo>
                        <a:cubicBezTo>
                          <a:pt x="34" y="197"/>
                          <a:pt x="33" y="196"/>
                          <a:pt x="29" y="196"/>
                        </a:cubicBezTo>
                        <a:cubicBezTo>
                          <a:pt x="24" y="197"/>
                          <a:pt x="24" y="200"/>
                          <a:pt x="23" y="204"/>
                        </a:cubicBezTo>
                        <a:cubicBezTo>
                          <a:pt x="23" y="208"/>
                          <a:pt x="22" y="210"/>
                          <a:pt x="19" y="212"/>
                        </a:cubicBezTo>
                        <a:cubicBezTo>
                          <a:pt x="15" y="215"/>
                          <a:pt x="13" y="214"/>
                          <a:pt x="13" y="219"/>
                        </a:cubicBezTo>
                        <a:cubicBezTo>
                          <a:pt x="12" y="223"/>
                          <a:pt x="11" y="227"/>
                          <a:pt x="11" y="231"/>
                        </a:cubicBezTo>
                        <a:cubicBezTo>
                          <a:pt x="11" y="235"/>
                          <a:pt x="13" y="238"/>
                          <a:pt x="13" y="242"/>
                        </a:cubicBezTo>
                        <a:cubicBezTo>
                          <a:pt x="13" y="250"/>
                          <a:pt x="4" y="255"/>
                          <a:pt x="2" y="261"/>
                        </a:cubicBezTo>
                        <a:cubicBezTo>
                          <a:pt x="0" y="266"/>
                          <a:pt x="3" y="269"/>
                          <a:pt x="7" y="271"/>
                        </a:cubicBezTo>
                        <a:cubicBezTo>
                          <a:pt x="12" y="274"/>
                          <a:pt x="16" y="275"/>
                          <a:pt x="18" y="281"/>
                        </a:cubicBezTo>
                        <a:cubicBezTo>
                          <a:pt x="19" y="284"/>
                          <a:pt x="18" y="290"/>
                          <a:pt x="22" y="293"/>
                        </a:cubicBezTo>
                        <a:cubicBezTo>
                          <a:pt x="25" y="295"/>
                          <a:pt x="32" y="293"/>
                          <a:pt x="36" y="293"/>
                        </a:cubicBezTo>
                        <a:cubicBezTo>
                          <a:pt x="42" y="292"/>
                          <a:pt x="46" y="293"/>
                          <a:pt x="50" y="297"/>
                        </a:cubicBezTo>
                        <a:cubicBezTo>
                          <a:pt x="54" y="302"/>
                          <a:pt x="56" y="307"/>
                          <a:pt x="60" y="312"/>
                        </a:cubicBezTo>
                        <a:cubicBezTo>
                          <a:pt x="64" y="318"/>
                          <a:pt x="77" y="329"/>
                          <a:pt x="65" y="333"/>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nvGrpSpPr>
                  <p:cNvPr id="163" name="Group 162">
                    <a:extLst>
                      <a:ext uri="{FF2B5EF4-FFF2-40B4-BE49-F238E27FC236}">
                        <a16:creationId xmlns:a16="http://schemas.microsoft.com/office/drawing/2014/main" id="{5910FF43-4333-4CF9-8436-688F2C329199}"/>
                      </a:ext>
                    </a:extLst>
                  </p:cNvPr>
                  <p:cNvGrpSpPr/>
                  <p:nvPr/>
                </p:nvGrpSpPr>
                <p:grpSpPr>
                  <a:xfrm>
                    <a:off x="7375375" y="2602592"/>
                    <a:ext cx="3627443" cy="2565431"/>
                    <a:chOff x="7375375" y="2602592"/>
                    <a:chExt cx="3627443" cy="2565431"/>
                  </a:xfrm>
                  <a:grpFill/>
                </p:grpSpPr>
                <p:sp>
                  <p:nvSpPr>
                    <p:cNvPr id="164" name="Freeform 638">
                      <a:extLst>
                        <a:ext uri="{FF2B5EF4-FFF2-40B4-BE49-F238E27FC236}">
                          <a16:creationId xmlns:a16="http://schemas.microsoft.com/office/drawing/2014/main" id="{F0A3978C-7A70-48D4-A1A6-3FCD3EC8F87F}"/>
                        </a:ext>
                      </a:extLst>
                    </p:cNvPr>
                    <p:cNvSpPr>
                      <a:spLocks/>
                    </p:cNvSpPr>
                    <p:nvPr/>
                  </p:nvSpPr>
                  <p:spPr bwMode="auto">
                    <a:xfrm>
                      <a:off x="8489801" y="2664505"/>
                      <a:ext cx="1009652" cy="409580"/>
                    </a:xfrm>
                    <a:custGeom>
                      <a:avLst/>
                      <a:gdLst>
                        <a:gd name="T0" fmla="*/ 275 w 937"/>
                        <a:gd name="T1" fmla="*/ 89 h 384"/>
                        <a:gd name="T2" fmla="*/ 226 w 937"/>
                        <a:gd name="T3" fmla="*/ 83 h 384"/>
                        <a:gd name="T4" fmla="*/ 186 w 937"/>
                        <a:gd name="T5" fmla="*/ 63 h 384"/>
                        <a:gd name="T6" fmla="*/ 135 w 937"/>
                        <a:gd name="T7" fmla="*/ 48 h 384"/>
                        <a:gd name="T8" fmla="*/ 93 w 937"/>
                        <a:gd name="T9" fmla="*/ 66 h 384"/>
                        <a:gd name="T10" fmla="*/ 52 w 937"/>
                        <a:gd name="T11" fmla="*/ 91 h 384"/>
                        <a:gd name="T12" fmla="*/ 18 w 937"/>
                        <a:gd name="T13" fmla="*/ 101 h 384"/>
                        <a:gd name="T14" fmla="*/ 1 w 937"/>
                        <a:gd name="T15" fmla="*/ 116 h 384"/>
                        <a:gd name="T16" fmla="*/ 1 w 937"/>
                        <a:gd name="T17" fmla="*/ 122 h 384"/>
                        <a:gd name="T18" fmla="*/ 22 w 937"/>
                        <a:gd name="T19" fmla="*/ 139 h 384"/>
                        <a:gd name="T20" fmla="*/ 59 w 937"/>
                        <a:gd name="T21" fmla="*/ 157 h 384"/>
                        <a:gd name="T22" fmla="*/ 92 w 937"/>
                        <a:gd name="T23" fmla="*/ 197 h 384"/>
                        <a:gd name="T24" fmla="*/ 90 w 937"/>
                        <a:gd name="T25" fmla="*/ 234 h 384"/>
                        <a:gd name="T26" fmla="*/ 144 w 937"/>
                        <a:gd name="T27" fmla="*/ 261 h 384"/>
                        <a:gd name="T28" fmla="*/ 212 w 937"/>
                        <a:gd name="T29" fmla="*/ 289 h 384"/>
                        <a:gd name="T30" fmla="*/ 227 w 937"/>
                        <a:gd name="T31" fmla="*/ 303 h 384"/>
                        <a:gd name="T32" fmla="*/ 260 w 937"/>
                        <a:gd name="T33" fmla="*/ 343 h 384"/>
                        <a:gd name="T34" fmla="*/ 338 w 937"/>
                        <a:gd name="T35" fmla="*/ 350 h 384"/>
                        <a:gd name="T36" fmla="*/ 388 w 937"/>
                        <a:gd name="T37" fmla="*/ 351 h 384"/>
                        <a:gd name="T38" fmla="*/ 429 w 937"/>
                        <a:gd name="T39" fmla="*/ 367 h 384"/>
                        <a:gd name="T40" fmla="*/ 482 w 937"/>
                        <a:gd name="T41" fmla="*/ 376 h 384"/>
                        <a:gd name="T42" fmla="*/ 527 w 937"/>
                        <a:gd name="T43" fmla="*/ 370 h 384"/>
                        <a:gd name="T44" fmla="*/ 622 w 937"/>
                        <a:gd name="T45" fmla="*/ 353 h 384"/>
                        <a:gd name="T46" fmla="*/ 681 w 937"/>
                        <a:gd name="T47" fmla="*/ 320 h 384"/>
                        <a:gd name="T48" fmla="*/ 695 w 937"/>
                        <a:gd name="T49" fmla="*/ 300 h 384"/>
                        <a:gd name="T50" fmla="*/ 732 w 937"/>
                        <a:gd name="T51" fmla="*/ 267 h 384"/>
                        <a:gd name="T52" fmla="*/ 781 w 937"/>
                        <a:gd name="T53" fmla="*/ 248 h 384"/>
                        <a:gd name="T54" fmla="*/ 826 w 937"/>
                        <a:gd name="T55" fmla="*/ 229 h 384"/>
                        <a:gd name="T56" fmla="*/ 860 w 937"/>
                        <a:gd name="T57" fmla="*/ 212 h 384"/>
                        <a:gd name="T58" fmla="*/ 930 w 937"/>
                        <a:gd name="T59" fmla="*/ 191 h 384"/>
                        <a:gd name="T60" fmla="*/ 887 w 937"/>
                        <a:gd name="T61" fmla="*/ 158 h 384"/>
                        <a:gd name="T62" fmla="*/ 841 w 937"/>
                        <a:gd name="T63" fmla="*/ 163 h 384"/>
                        <a:gd name="T64" fmla="*/ 808 w 937"/>
                        <a:gd name="T65" fmla="*/ 156 h 384"/>
                        <a:gd name="T66" fmla="*/ 821 w 937"/>
                        <a:gd name="T67" fmla="*/ 119 h 384"/>
                        <a:gd name="T68" fmla="*/ 811 w 937"/>
                        <a:gd name="T69" fmla="*/ 85 h 384"/>
                        <a:gd name="T70" fmla="*/ 761 w 937"/>
                        <a:gd name="T71" fmla="*/ 75 h 384"/>
                        <a:gd name="T72" fmla="*/ 716 w 937"/>
                        <a:gd name="T73" fmla="*/ 102 h 384"/>
                        <a:gd name="T74" fmla="*/ 635 w 937"/>
                        <a:gd name="T75" fmla="*/ 109 h 384"/>
                        <a:gd name="T76" fmla="*/ 585 w 937"/>
                        <a:gd name="T77" fmla="*/ 89 h 384"/>
                        <a:gd name="T78" fmla="*/ 552 w 937"/>
                        <a:gd name="T79" fmla="*/ 70 h 384"/>
                        <a:gd name="T80" fmla="*/ 497 w 937"/>
                        <a:gd name="T81" fmla="*/ 66 h 384"/>
                        <a:gd name="T82" fmla="*/ 440 w 937"/>
                        <a:gd name="T83" fmla="*/ 68 h 384"/>
                        <a:gd name="T84" fmla="*/ 404 w 937"/>
                        <a:gd name="T85" fmla="*/ 26 h 384"/>
                        <a:gd name="T86" fmla="*/ 329 w 937"/>
                        <a:gd name="T87" fmla="*/ 2 h 384"/>
                        <a:gd name="T88" fmla="*/ 303 w 937"/>
                        <a:gd name="T89" fmla="*/ 21 h 384"/>
                        <a:gd name="T90" fmla="*/ 305 w 937"/>
                        <a:gd name="T91" fmla="*/ 66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7" h="384">
                          <a:moveTo>
                            <a:pt x="299" y="79"/>
                          </a:moveTo>
                          <a:cubicBezTo>
                            <a:pt x="295" y="83"/>
                            <a:pt x="291" y="81"/>
                            <a:pt x="287" y="83"/>
                          </a:cubicBezTo>
                          <a:cubicBezTo>
                            <a:pt x="282" y="85"/>
                            <a:pt x="280" y="88"/>
                            <a:pt x="275" y="89"/>
                          </a:cubicBezTo>
                          <a:cubicBezTo>
                            <a:pt x="265" y="89"/>
                            <a:pt x="255" y="84"/>
                            <a:pt x="246" y="82"/>
                          </a:cubicBezTo>
                          <a:cubicBezTo>
                            <a:pt x="242" y="81"/>
                            <a:pt x="236" y="79"/>
                            <a:pt x="232" y="80"/>
                          </a:cubicBezTo>
                          <a:cubicBezTo>
                            <a:pt x="229" y="80"/>
                            <a:pt x="228" y="82"/>
                            <a:pt x="226" y="83"/>
                          </a:cubicBezTo>
                          <a:cubicBezTo>
                            <a:pt x="220" y="87"/>
                            <a:pt x="209" y="82"/>
                            <a:pt x="203" y="81"/>
                          </a:cubicBezTo>
                          <a:cubicBezTo>
                            <a:pt x="197" y="80"/>
                            <a:pt x="191" y="79"/>
                            <a:pt x="190" y="73"/>
                          </a:cubicBezTo>
                          <a:cubicBezTo>
                            <a:pt x="189" y="69"/>
                            <a:pt x="188" y="66"/>
                            <a:pt x="186" y="63"/>
                          </a:cubicBezTo>
                          <a:cubicBezTo>
                            <a:pt x="184" y="59"/>
                            <a:pt x="183" y="58"/>
                            <a:pt x="179" y="58"/>
                          </a:cubicBezTo>
                          <a:cubicBezTo>
                            <a:pt x="170" y="58"/>
                            <a:pt x="161" y="59"/>
                            <a:pt x="154" y="54"/>
                          </a:cubicBezTo>
                          <a:cubicBezTo>
                            <a:pt x="148" y="51"/>
                            <a:pt x="142" y="45"/>
                            <a:pt x="135" y="48"/>
                          </a:cubicBezTo>
                          <a:cubicBezTo>
                            <a:pt x="132" y="49"/>
                            <a:pt x="129" y="53"/>
                            <a:pt x="126" y="55"/>
                          </a:cubicBezTo>
                          <a:cubicBezTo>
                            <a:pt x="122" y="57"/>
                            <a:pt x="118" y="57"/>
                            <a:pt x="114" y="57"/>
                          </a:cubicBezTo>
                          <a:cubicBezTo>
                            <a:pt x="106" y="56"/>
                            <a:pt x="99" y="62"/>
                            <a:pt x="93" y="66"/>
                          </a:cubicBezTo>
                          <a:cubicBezTo>
                            <a:pt x="84" y="70"/>
                            <a:pt x="74" y="74"/>
                            <a:pt x="65" y="79"/>
                          </a:cubicBezTo>
                          <a:cubicBezTo>
                            <a:pt x="62" y="80"/>
                            <a:pt x="59" y="81"/>
                            <a:pt x="56" y="83"/>
                          </a:cubicBezTo>
                          <a:cubicBezTo>
                            <a:pt x="53" y="86"/>
                            <a:pt x="54" y="88"/>
                            <a:pt x="52" y="91"/>
                          </a:cubicBezTo>
                          <a:cubicBezTo>
                            <a:pt x="50" y="93"/>
                            <a:pt x="47" y="94"/>
                            <a:pt x="45" y="95"/>
                          </a:cubicBezTo>
                          <a:cubicBezTo>
                            <a:pt x="40" y="97"/>
                            <a:pt x="36" y="99"/>
                            <a:pt x="31" y="100"/>
                          </a:cubicBezTo>
                          <a:cubicBezTo>
                            <a:pt x="26" y="101"/>
                            <a:pt x="22" y="101"/>
                            <a:pt x="18" y="101"/>
                          </a:cubicBezTo>
                          <a:cubicBezTo>
                            <a:pt x="14" y="101"/>
                            <a:pt x="11" y="100"/>
                            <a:pt x="10" y="104"/>
                          </a:cubicBezTo>
                          <a:cubicBezTo>
                            <a:pt x="8" y="108"/>
                            <a:pt x="6" y="110"/>
                            <a:pt x="3" y="113"/>
                          </a:cubicBezTo>
                          <a:cubicBezTo>
                            <a:pt x="2" y="115"/>
                            <a:pt x="2" y="113"/>
                            <a:pt x="1" y="116"/>
                          </a:cubicBezTo>
                          <a:cubicBezTo>
                            <a:pt x="1" y="118"/>
                            <a:pt x="0" y="120"/>
                            <a:pt x="1" y="122"/>
                          </a:cubicBezTo>
                          <a:cubicBezTo>
                            <a:pt x="1" y="122"/>
                            <a:pt x="1" y="122"/>
                            <a:pt x="1" y="122"/>
                          </a:cubicBezTo>
                          <a:cubicBezTo>
                            <a:pt x="1" y="122"/>
                            <a:pt x="1" y="122"/>
                            <a:pt x="1" y="122"/>
                          </a:cubicBezTo>
                          <a:cubicBezTo>
                            <a:pt x="2" y="124"/>
                            <a:pt x="5" y="125"/>
                            <a:pt x="6" y="127"/>
                          </a:cubicBezTo>
                          <a:cubicBezTo>
                            <a:pt x="7" y="129"/>
                            <a:pt x="6" y="129"/>
                            <a:pt x="7" y="131"/>
                          </a:cubicBezTo>
                          <a:cubicBezTo>
                            <a:pt x="11" y="135"/>
                            <a:pt x="17" y="136"/>
                            <a:pt x="22" y="139"/>
                          </a:cubicBezTo>
                          <a:cubicBezTo>
                            <a:pt x="25" y="142"/>
                            <a:pt x="24" y="145"/>
                            <a:pt x="27" y="148"/>
                          </a:cubicBezTo>
                          <a:cubicBezTo>
                            <a:pt x="31" y="153"/>
                            <a:pt x="37" y="153"/>
                            <a:pt x="43" y="152"/>
                          </a:cubicBezTo>
                          <a:cubicBezTo>
                            <a:pt x="49" y="151"/>
                            <a:pt x="53" y="155"/>
                            <a:pt x="59" y="157"/>
                          </a:cubicBezTo>
                          <a:cubicBezTo>
                            <a:pt x="65" y="160"/>
                            <a:pt x="72" y="161"/>
                            <a:pt x="75" y="167"/>
                          </a:cubicBezTo>
                          <a:cubicBezTo>
                            <a:pt x="78" y="173"/>
                            <a:pt x="79" y="179"/>
                            <a:pt x="81" y="184"/>
                          </a:cubicBezTo>
                          <a:cubicBezTo>
                            <a:pt x="84" y="190"/>
                            <a:pt x="88" y="193"/>
                            <a:pt x="92" y="197"/>
                          </a:cubicBezTo>
                          <a:cubicBezTo>
                            <a:pt x="96" y="203"/>
                            <a:pt x="94" y="209"/>
                            <a:pt x="93" y="215"/>
                          </a:cubicBezTo>
                          <a:cubicBezTo>
                            <a:pt x="92" y="219"/>
                            <a:pt x="94" y="221"/>
                            <a:pt x="94" y="224"/>
                          </a:cubicBezTo>
                          <a:cubicBezTo>
                            <a:pt x="94" y="228"/>
                            <a:pt x="92" y="231"/>
                            <a:pt x="90" y="234"/>
                          </a:cubicBezTo>
                          <a:cubicBezTo>
                            <a:pt x="88" y="239"/>
                            <a:pt x="83" y="244"/>
                            <a:pt x="86" y="249"/>
                          </a:cubicBezTo>
                          <a:cubicBezTo>
                            <a:pt x="89" y="255"/>
                            <a:pt x="96" y="257"/>
                            <a:pt x="102" y="258"/>
                          </a:cubicBezTo>
                          <a:cubicBezTo>
                            <a:pt x="116" y="260"/>
                            <a:pt x="130" y="259"/>
                            <a:pt x="144" y="261"/>
                          </a:cubicBezTo>
                          <a:cubicBezTo>
                            <a:pt x="155" y="261"/>
                            <a:pt x="169" y="261"/>
                            <a:pt x="178" y="268"/>
                          </a:cubicBezTo>
                          <a:cubicBezTo>
                            <a:pt x="186" y="275"/>
                            <a:pt x="194" y="282"/>
                            <a:pt x="203" y="287"/>
                          </a:cubicBezTo>
                          <a:cubicBezTo>
                            <a:pt x="206" y="289"/>
                            <a:pt x="209" y="289"/>
                            <a:pt x="212" y="289"/>
                          </a:cubicBezTo>
                          <a:cubicBezTo>
                            <a:pt x="215" y="289"/>
                            <a:pt x="217" y="288"/>
                            <a:pt x="219" y="290"/>
                          </a:cubicBezTo>
                          <a:cubicBezTo>
                            <a:pt x="222" y="292"/>
                            <a:pt x="221" y="295"/>
                            <a:pt x="222" y="298"/>
                          </a:cubicBezTo>
                          <a:cubicBezTo>
                            <a:pt x="223" y="300"/>
                            <a:pt x="225" y="301"/>
                            <a:pt x="227" y="303"/>
                          </a:cubicBezTo>
                          <a:cubicBezTo>
                            <a:pt x="231" y="309"/>
                            <a:pt x="232" y="316"/>
                            <a:pt x="234" y="323"/>
                          </a:cubicBezTo>
                          <a:cubicBezTo>
                            <a:pt x="236" y="329"/>
                            <a:pt x="242" y="333"/>
                            <a:pt x="246" y="338"/>
                          </a:cubicBezTo>
                          <a:cubicBezTo>
                            <a:pt x="249" y="344"/>
                            <a:pt x="254" y="344"/>
                            <a:pt x="260" y="343"/>
                          </a:cubicBezTo>
                          <a:cubicBezTo>
                            <a:pt x="266" y="341"/>
                            <a:pt x="273" y="341"/>
                            <a:pt x="279" y="341"/>
                          </a:cubicBezTo>
                          <a:cubicBezTo>
                            <a:pt x="293" y="343"/>
                            <a:pt x="306" y="346"/>
                            <a:pt x="319" y="348"/>
                          </a:cubicBezTo>
                          <a:cubicBezTo>
                            <a:pt x="325" y="348"/>
                            <a:pt x="332" y="349"/>
                            <a:pt x="338" y="350"/>
                          </a:cubicBezTo>
                          <a:cubicBezTo>
                            <a:pt x="344" y="350"/>
                            <a:pt x="349" y="346"/>
                            <a:pt x="355" y="346"/>
                          </a:cubicBezTo>
                          <a:cubicBezTo>
                            <a:pt x="359" y="345"/>
                            <a:pt x="363" y="346"/>
                            <a:pt x="367" y="347"/>
                          </a:cubicBezTo>
                          <a:cubicBezTo>
                            <a:pt x="374" y="348"/>
                            <a:pt x="381" y="350"/>
                            <a:pt x="388" y="351"/>
                          </a:cubicBezTo>
                          <a:cubicBezTo>
                            <a:pt x="394" y="352"/>
                            <a:pt x="400" y="353"/>
                            <a:pt x="406" y="354"/>
                          </a:cubicBezTo>
                          <a:cubicBezTo>
                            <a:pt x="412" y="355"/>
                            <a:pt x="413" y="358"/>
                            <a:pt x="417" y="362"/>
                          </a:cubicBezTo>
                          <a:cubicBezTo>
                            <a:pt x="420" y="365"/>
                            <a:pt x="425" y="365"/>
                            <a:pt x="429" y="367"/>
                          </a:cubicBezTo>
                          <a:cubicBezTo>
                            <a:pt x="436" y="369"/>
                            <a:pt x="444" y="371"/>
                            <a:pt x="451" y="373"/>
                          </a:cubicBezTo>
                          <a:cubicBezTo>
                            <a:pt x="456" y="375"/>
                            <a:pt x="462" y="377"/>
                            <a:pt x="467" y="377"/>
                          </a:cubicBezTo>
                          <a:cubicBezTo>
                            <a:pt x="472" y="377"/>
                            <a:pt x="476" y="374"/>
                            <a:pt x="482" y="376"/>
                          </a:cubicBezTo>
                          <a:cubicBezTo>
                            <a:pt x="485" y="377"/>
                            <a:pt x="487" y="380"/>
                            <a:pt x="491" y="382"/>
                          </a:cubicBezTo>
                          <a:cubicBezTo>
                            <a:pt x="497" y="384"/>
                            <a:pt x="502" y="381"/>
                            <a:pt x="508" y="378"/>
                          </a:cubicBezTo>
                          <a:cubicBezTo>
                            <a:pt x="514" y="375"/>
                            <a:pt x="521" y="373"/>
                            <a:pt x="527" y="370"/>
                          </a:cubicBezTo>
                          <a:cubicBezTo>
                            <a:pt x="534" y="367"/>
                            <a:pt x="540" y="363"/>
                            <a:pt x="547" y="360"/>
                          </a:cubicBezTo>
                          <a:cubicBezTo>
                            <a:pt x="558" y="356"/>
                            <a:pt x="571" y="356"/>
                            <a:pt x="583" y="355"/>
                          </a:cubicBezTo>
                          <a:cubicBezTo>
                            <a:pt x="596" y="353"/>
                            <a:pt x="609" y="353"/>
                            <a:pt x="622" y="353"/>
                          </a:cubicBezTo>
                          <a:cubicBezTo>
                            <a:pt x="634" y="352"/>
                            <a:pt x="648" y="349"/>
                            <a:pt x="656" y="341"/>
                          </a:cubicBezTo>
                          <a:cubicBezTo>
                            <a:pt x="660" y="338"/>
                            <a:pt x="663" y="333"/>
                            <a:pt x="666" y="330"/>
                          </a:cubicBezTo>
                          <a:cubicBezTo>
                            <a:pt x="671" y="326"/>
                            <a:pt x="676" y="323"/>
                            <a:pt x="681" y="320"/>
                          </a:cubicBezTo>
                          <a:cubicBezTo>
                            <a:pt x="685" y="317"/>
                            <a:pt x="689" y="315"/>
                            <a:pt x="694" y="312"/>
                          </a:cubicBezTo>
                          <a:cubicBezTo>
                            <a:pt x="695" y="311"/>
                            <a:pt x="699" y="309"/>
                            <a:pt x="699" y="306"/>
                          </a:cubicBezTo>
                          <a:cubicBezTo>
                            <a:pt x="699" y="305"/>
                            <a:pt x="696" y="301"/>
                            <a:pt x="695" y="300"/>
                          </a:cubicBezTo>
                          <a:cubicBezTo>
                            <a:pt x="692" y="296"/>
                            <a:pt x="686" y="290"/>
                            <a:pt x="686" y="284"/>
                          </a:cubicBezTo>
                          <a:cubicBezTo>
                            <a:pt x="685" y="279"/>
                            <a:pt x="692" y="271"/>
                            <a:pt x="696" y="267"/>
                          </a:cubicBezTo>
                          <a:cubicBezTo>
                            <a:pt x="707" y="253"/>
                            <a:pt x="719" y="262"/>
                            <a:pt x="732" y="267"/>
                          </a:cubicBezTo>
                          <a:cubicBezTo>
                            <a:pt x="737" y="269"/>
                            <a:pt x="743" y="272"/>
                            <a:pt x="748" y="271"/>
                          </a:cubicBezTo>
                          <a:cubicBezTo>
                            <a:pt x="752" y="270"/>
                            <a:pt x="755" y="267"/>
                            <a:pt x="759" y="264"/>
                          </a:cubicBezTo>
                          <a:cubicBezTo>
                            <a:pt x="765" y="258"/>
                            <a:pt x="773" y="252"/>
                            <a:pt x="781" y="248"/>
                          </a:cubicBezTo>
                          <a:cubicBezTo>
                            <a:pt x="790" y="243"/>
                            <a:pt x="802" y="248"/>
                            <a:pt x="812" y="245"/>
                          </a:cubicBezTo>
                          <a:cubicBezTo>
                            <a:pt x="816" y="243"/>
                            <a:pt x="823" y="239"/>
                            <a:pt x="825" y="236"/>
                          </a:cubicBezTo>
                          <a:cubicBezTo>
                            <a:pt x="827" y="234"/>
                            <a:pt x="826" y="232"/>
                            <a:pt x="826" y="229"/>
                          </a:cubicBezTo>
                          <a:cubicBezTo>
                            <a:pt x="827" y="226"/>
                            <a:pt x="830" y="223"/>
                            <a:pt x="832" y="220"/>
                          </a:cubicBezTo>
                          <a:cubicBezTo>
                            <a:pt x="836" y="216"/>
                            <a:pt x="839" y="213"/>
                            <a:pt x="845" y="213"/>
                          </a:cubicBezTo>
                          <a:cubicBezTo>
                            <a:pt x="850" y="212"/>
                            <a:pt x="855" y="212"/>
                            <a:pt x="860" y="212"/>
                          </a:cubicBezTo>
                          <a:cubicBezTo>
                            <a:pt x="871" y="211"/>
                            <a:pt x="881" y="203"/>
                            <a:pt x="892" y="201"/>
                          </a:cubicBezTo>
                          <a:cubicBezTo>
                            <a:pt x="905" y="199"/>
                            <a:pt x="918" y="203"/>
                            <a:pt x="930" y="201"/>
                          </a:cubicBezTo>
                          <a:cubicBezTo>
                            <a:pt x="937" y="200"/>
                            <a:pt x="933" y="195"/>
                            <a:pt x="930" y="191"/>
                          </a:cubicBezTo>
                          <a:cubicBezTo>
                            <a:pt x="927" y="187"/>
                            <a:pt x="923" y="183"/>
                            <a:pt x="919" y="179"/>
                          </a:cubicBezTo>
                          <a:cubicBezTo>
                            <a:pt x="914" y="173"/>
                            <a:pt x="909" y="168"/>
                            <a:pt x="904" y="164"/>
                          </a:cubicBezTo>
                          <a:cubicBezTo>
                            <a:pt x="898" y="160"/>
                            <a:pt x="894" y="158"/>
                            <a:pt x="887" y="158"/>
                          </a:cubicBezTo>
                          <a:cubicBezTo>
                            <a:pt x="881" y="158"/>
                            <a:pt x="874" y="158"/>
                            <a:pt x="869" y="162"/>
                          </a:cubicBezTo>
                          <a:cubicBezTo>
                            <a:pt x="865" y="165"/>
                            <a:pt x="864" y="171"/>
                            <a:pt x="858" y="169"/>
                          </a:cubicBezTo>
                          <a:cubicBezTo>
                            <a:pt x="851" y="168"/>
                            <a:pt x="848" y="162"/>
                            <a:pt x="841" y="163"/>
                          </a:cubicBezTo>
                          <a:cubicBezTo>
                            <a:pt x="838" y="163"/>
                            <a:pt x="834" y="163"/>
                            <a:pt x="831" y="164"/>
                          </a:cubicBezTo>
                          <a:cubicBezTo>
                            <a:pt x="827" y="165"/>
                            <a:pt x="824" y="167"/>
                            <a:pt x="820" y="168"/>
                          </a:cubicBezTo>
                          <a:cubicBezTo>
                            <a:pt x="814" y="168"/>
                            <a:pt x="810" y="162"/>
                            <a:pt x="808" y="156"/>
                          </a:cubicBezTo>
                          <a:cubicBezTo>
                            <a:pt x="805" y="151"/>
                            <a:pt x="809" y="149"/>
                            <a:pt x="812" y="145"/>
                          </a:cubicBezTo>
                          <a:cubicBezTo>
                            <a:pt x="815" y="141"/>
                            <a:pt x="813" y="136"/>
                            <a:pt x="814" y="132"/>
                          </a:cubicBezTo>
                          <a:cubicBezTo>
                            <a:pt x="816" y="128"/>
                            <a:pt x="819" y="123"/>
                            <a:pt x="821" y="119"/>
                          </a:cubicBezTo>
                          <a:cubicBezTo>
                            <a:pt x="827" y="108"/>
                            <a:pt x="833" y="97"/>
                            <a:pt x="840" y="86"/>
                          </a:cubicBezTo>
                          <a:cubicBezTo>
                            <a:pt x="836" y="84"/>
                            <a:pt x="832" y="82"/>
                            <a:pt x="827" y="81"/>
                          </a:cubicBezTo>
                          <a:cubicBezTo>
                            <a:pt x="822" y="81"/>
                            <a:pt x="816" y="84"/>
                            <a:pt x="811" y="85"/>
                          </a:cubicBezTo>
                          <a:cubicBezTo>
                            <a:pt x="800" y="87"/>
                            <a:pt x="796" y="76"/>
                            <a:pt x="787" y="73"/>
                          </a:cubicBezTo>
                          <a:cubicBezTo>
                            <a:pt x="783" y="73"/>
                            <a:pt x="778" y="73"/>
                            <a:pt x="774" y="73"/>
                          </a:cubicBezTo>
                          <a:cubicBezTo>
                            <a:pt x="769" y="73"/>
                            <a:pt x="766" y="73"/>
                            <a:pt x="761" y="75"/>
                          </a:cubicBezTo>
                          <a:cubicBezTo>
                            <a:pt x="752" y="80"/>
                            <a:pt x="745" y="85"/>
                            <a:pt x="738" y="93"/>
                          </a:cubicBezTo>
                          <a:cubicBezTo>
                            <a:pt x="736" y="95"/>
                            <a:pt x="733" y="98"/>
                            <a:pt x="730" y="100"/>
                          </a:cubicBezTo>
                          <a:cubicBezTo>
                            <a:pt x="726" y="101"/>
                            <a:pt x="721" y="101"/>
                            <a:pt x="716" y="102"/>
                          </a:cubicBezTo>
                          <a:cubicBezTo>
                            <a:pt x="706" y="103"/>
                            <a:pt x="697" y="105"/>
                            <a:pt x="687" y="108"/>
                          </a:cubicBezTo>
                          <a:cubicBezTo>
                            <a:pt x="679" y="110"/>
                            <a:pt x="672" y="115"/>
                            <a:pt x="664" y="114"/>
                          </a:cubicBezTo>
                          <a:cubicBezTo>
                            <a:pt x="654" y="112"/>
                            <a:pt x="644" y="111"/>
                            <a:pt x="635" y="109"/>
                          </a:cubicBezTo>
                          <a:cubicBezTo>
                            <a:pt x="626" y="107"/>
                            <a:pt x="619" y="106"/>
                            <a:pt x="610" y="106"/>
                          </a:cubicBezTo>
                          <a:cubicBezTo>
                            <a:pt x="604" y="106"/>
                            <a:pt x="594" y="105"/>
                            <a:pt x="590" y="99"/>
                          </a:cubicBezTo>
                          <a:cubicBezTo>
                            <a:pt x="588" y="97"/>
                            <a:pt x="586" y="93"/>
                            <a:pt x="585" y="89"/>
                          </a:cubicBezTo>
                          <a:cubicBezTo>
                            <a:pt x="584" y="84"/>
                            <a:pt x="585" y="82"/>
                            <a:pt x="579" y="81"/>
                          </a:cubicBezTo>
                          <a:cubicBezTo>
                            <a:pt x="574" y="81"/>
                            <a:pt x="569" y="81"/>
                            <a:pt x="565" y="78"/>
                          </a:cubicBezTo>
                          <a:cubicBezTo>
                            <a:pt x="561" y="74"/>
                            <a:pt x="557" y="72"/>
                            <a:pt x="552" y="70"/>
                          </a:cubicBezTo>
                          <a:cubicBezTo>
                            <a:pt x="548" y="69"/>
                            <a:pt x="543" y="70"/>
                            <a:pt x="539" y="69"/>
                          </a:cubicBezTo>
                          <a:cubicBezTo>
                            <a:pt x="534" y="68"/>
                            <a:pt x="530" y="66"/>
                            <a:pt x="525" y="65"/>
                          </a:cubicBezTo>
                          <a:cubicBezTo>
                            <a:pt x="516" y="63"/>
                            <a:pt x="506" y="63"/>
                            <a:pt x="497" y="66"/>
                          </a:cubicBezTo>
                          <a:cubicBezTo>
                            <a:pt x="488" y="69"/>
                            <a:pt x="480" y="75"/>
                            <a:pt x="470" y="74"/>
                          </a:cubicBezTo>
                          <a:cubicBezTo>
                            <a:pt x="465" y="74"/>
                            <a:pt x="461" y="73"/>
                            <a:pt x="456" y="72"/>
                          </a:cubicBezTo>
                          <a:cubicBezTo>
                            <a:pt x="451" y="71"/>
                            <a:pt x="445" y="70"/>
                            <a:pt x="440" y="68"/>
                          </a:cubicBezTo>
                          <a:cubicBezTo>
                            <a:pt x="431" y="66"/>
                            <a:pt x="422" y="61"/>
                            <a:pt x="418" y="51"/>
                          </a:cubicBezTo>
                          <a:cubicBezTo>
                            <a:pt x="416" y="45"/>
                            <a:pt x="419" y="37"/>
                            <a:pt x="416" y="31"/>
                          </a:cubicBezTo>
                          <a:cubicBezTo>
                            <a:pt x="414" y="28"/>
                            <a:pt x="407" y="27"/>
                            <a:pt x="404" y="26"/>
                          </a:cubicBezTo>
                          <a:cubicBezTo>
                            <a:pt x="394" y="23"/>
                            <a:pt x="385" y="20"/>
                            <a:pt x="375" y="17"/>
                          </a:cubicBezTo>
                          <a:cubicBezTo>
                            <a:pt x="369" y="15"/>
                            <a:pt x="363" y="15"/>
                            <a:pt x="356" y="14"/>
                          </a:cubicBezTo>
                          <a:cubicBezTo>
                            <a:pt x="346" y="13"/>
                            <a:pt x="338" y="7"/>
                            <a:pt x="329" y="2"/>
                          </a:cubicBezTo>
                          <a:cubicBezTo>
                            <a:pt x="325" y="0"/>
                            <a:pt x="324" y="0"/>
                            <a:pt x="320" y="2"/>
                          </a:cubicBezTo>
                          <a:cubicBezTo>
                            <a:pt x="316" y="5"/>
                            <a:pt x="312" y="8"/>
                            <a:pt x="309" y="11"/>
                          </a:cubicBezTo>
                          <a:cubicBezTo>
                            <a:pt x="306" y="14"/>
                            <a:pt x="306" y="18"/>
                            <a:pt x="303" y="21"/>
                          </a:cubicBezTo>
                          <a:cubicBezTo>
                            <a:pt x="301" y="25"/>
                            <a:pt x="297" y="26"/>
                            <a:pt x="296" y="30"/>
                          </a:cubicBezTo>
                          <a:cubicBezTo>
                            <a:pt x="293" y="38"/>
                            <a:pt x="296" y="50"/>
                            <a:pt x="302" y="55"/>
                          </a:cubicBezTo>
                          <a:cubicBezTo>
                            <a:pt x="305" y="59"/>
                            <a:pt x="306" y="61"/>
                            <a:pt x="305" y="66"/>
                          </a:cubicBezTo>
                          <a:cubicBezTo>
                            <a:pt x="304" y="70"/>
                            <a:pt x="302" y="76"/>
                            <a:pt x="299" y="79"/>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nvGrpSpPr>
                    <p:cNvPr id="165" name="Group 164">
                      <a:extLst>
                        <a:ext uri="{FF2B5EF4-FFF2-40B4-BE49-F238E27FC236}">
                          <a16:creationId xmlns:a16="http://schemas.microsoft.com/office/drawing/2014/main" id="{0BB456EA-5C24-4F53-95F3-FE97E3AFF852}"/>
                        </a:ext>
                      </a:extLst>
                    </p:cNvPr>
                    <p:cNvGrpSpPr/>
                    <p:nvPr/>
                  </p:nvGrpSpPr>
                  <p:grpSpPr>
                    <a:xfrm>
                      <a:off x="7375375" y="2602592"/>
                      <a:ext cx="3627443" cy="2565431"/>
                      <a:chOff x="7375375" y="2602592"/>
                      <a:chExt cx="3627443" cy="2565431"/>
                    </a:xfrm>
                    <a:grpFill/>
                  </p:grpSpPr>
                  <p:sp>
                    <p:nvSpPr>
                      <p:cNvPr id="166" name="Freeform 639">
                        <a:extLst>
                          <a:ext uri="{FF2B5EF4-FFF2-40B4-BE49-F238E27FC236}">
                            <a16:creationId xmlns:a16="http://schemas.microsoft.com/office/drawing/2014/main" id="{68A67E2C-50AD-4F95-8A55-B6D47125E580}"/>
                          </a:ext>
                        </a:extLst>
                      </p:cNvPr>
                      <p:cNvSpPr>
                        <a:spLocks/>
                      </p:cNvSpPr>
                      <p:nvPr/>
                    </p:nvSpPr>
                    <p:spPr bwMode="auto">
                      <a:xfrm>
                        <a:off x="8042126" y="2602592"/>
                        <a:ext cx="1919291" cy="1209689"/>
                      </a:xfrm>
                      <a:custGeom>
                        <a:avLst/>
                        <a:gdLst>
                          <a:gd name="T0" fmla="*/ 305 w 1781"/>
                          <a:gd name="T1" fmla="*/ 251 h 1133"/>
                          <a:gd name="T2" fmla="*/ 241 w 1781"/>
                          <a:gd name="T3" fmla="*/ 316 h 1133"/>
                          <a:gd name="T4" fmla="*/ 205 w 1781"/>
                          <a:gd name="T5" fmla="*/ 390 h 1133"/>
                          <a:gd name="T6" fmla="*/ 131 w 1781"/>
                          <a:gd name="T7" fmla="*/ 460 h 1133"/>
                          <a:gd name="T8" fmla="*/ 39 w 1781"/>
                          <a:gd name="T9" fmla="*/ 482 h 1133"/>
                          <a:gd name="T10" fmla="*/ 38 w 1781"/>
                          <a:gd name="T11" fmla="*/ 560 h 1133"/>
                          <a:gd name="T12" fmla="*/ 69 w 1781"/>
                          <a:gd name="T13" fmla="*/ 627 h 1133"/>
                          <a:gd name="T14" fmla="*/ 185 w 1781"/>
                          <a:gd name="T15" fmla="*/ 677 h 1133"/>
                          <a:gd name="T16" fmla="*/ 159 w 1781"/>
                          <a:gd name="T17" fmla="*/ 753 h 1133"/>
                          <a:gd name="T18" fmla="*/ 198 w 1781"/>
                          <a:gd name="T19" fmla="*/ 812 h 1133"/>
                          <a:gd name="T20" fmla="*/ 296 w 1781"/>
                          <a:gd name="T21" fmla="*/ 852 h 1133"/>
                          <a:gd name="T22" fmla="*/ 369 w 1781"/>
                          <a:gd name="T23" fmla="*/ 888 h 1133"/>
                          <a:gd name="T24" fmla="*/ 490 w 1781"/>
                          <a:gd name="T25" fmla="*/ 886 h 1133"/>
                          <a:gd name="T26" fmla="*/ 567 w 1781"/>
                          <a:gd name="T27" fmla="*/ 876 h 1133"/>
                          <a:gd name="T28" fmla="*/ 658 w 1781"/>
                          <a:gd name="T29" fmla="*/ 861 h 1133"/>
                          <a:gd name="T30" fmla="*/ 732 w 1781"/>
                          <a:gd name="T31" fmla="*/ 905 h 1133"/>
                          <a:gd name="T32" fmla="*/ 707 w 1781"/>
                          <a:gd name="T33" fmla="*/ 984 h 1133"/>
                          <a:gd name="T34" fmla="*/ 743 w 1781"/>
                          <a:gd name="T35" fmla="*/ 1040 h 1133"/>
                          <a:gd name="T36" fmla="*/ 805 w 1781"/>
                          <a:gd name="T37" fmla="*/ 1091 h 1133"/>
                          <a:gd name="T38" fmla="*/ 862 w 1781"/>
                          <a:gd name="T39" fmla="*/ 1056 h 1133"/>
                          <a:gd name="T40" fmla="*/ 955 w 1781"/>
                          <a:gd name="T41" fmla="*/ 1048 h 1133"/>
                          <a:gd name="T42" fmla="*/ 1014 w 1781"/>
                          <a:gd name="T43" fmla="*/ 1083 h 1133"/>
                          <a:gd name="T44" fmla="*/ 1059 w 1781"/>
                          <a:gd name="T45" fmla="*/ 1094 h 1133"/>
                          <a:gd name="T46" fmla="*/ 1069 w 1781"/>
                          <a:gd name="T47" fmla="*/ 1102 h 1133"/>
                          <a:gd name="T48" fmla="*/ 1132 w 1781"/>
                          <a:gd name="T49" fmla="*/ 1079 h 1133"/>
                          <a:gd name="T50" fmla="*/ 1166 w 1781"/>
                          <a:gd name="T51" fmla="*/ 1050 h 1133"/>
                          <a:gd name="T52" fmla="*/ 1220 w 1781"/>
                          <a:gd name="T53" fmla="*/ 1053 h 1133"/>
                          <a:gd name="T54" fmla="*/ 1275 w 1781"/>
                          <a:gd name="T55" fmla="*/ 1024 h 1133"/>
                          <a:gd name="T56" fmla="*/ 1310 w 1781"/>
                          <a:gd name="T57" fmla="*/ 996 h 1133"/>
                          <a:gd name="T58" fmla="*/ 1333 w 1781"/>
                          <a:gd name="T59" fmla="*/ 956 h 1133"/>
                          <a:gd name="T60" fmla="*/ 1348 w 1781"/>
                          <a:gd name="T61" fmla="*/ 930 h 1133"/>
                          <a:gd name="T62" fmla="*/ 1378 w 1781"/>
                          <a:gd name="T63" fmla="*/ 889 h 1133"/>
                          <a:gd name="T64" fmla="*/ 1399 w 1781"/>
                          <a:gd name="T65" fmla="*/ 862 h 1133"/>
                          <a:gd name="T66" fmla="*/ 1410 w 1781"/>
                          <a:gd name="T67" fmla="*/ 829 h 1133"/>
                          <a:gd name="T68" fmla="*/ 1403 w 1781"/>
                          <a:gd name="T69" fmla="*/ 799 h 1133"/>
                          <a:gd name="T70" fmla="*/ 1362 w 1781"/>
                          <a:gd name="T71" fmla="*/ 761 h 1133"/>
                          <a:gd name="T72" fmla="*/ 1377 w 1781"/>
                          <a:gd name="T73" fmla="*/ 734 h 1133"/>
                          <a:gd name="T74" fmla="*/ 1335 w 1781"/>
                          <a:gd name="T75" fmla="*/ 660 h 1133"/>
                          <a:gd name="T76" fmla="*/ 1379 w 1781"/>
                          <a:gd name="T77" fmla="*/ 616 h 1133"/>
                          <a:gd name="T78" fmla="*/ 1427 w 1781"/>
                          <a:gd name="T79" fmla="*/ 590 h 1133"/>
                          <a:gd name="T80" fmla="*/ 1351 w 1781"/>
                          <a:gd name="T81" fmla="*/ 586 h 1133"/>
                          <a:gd name="T82" fmla="*/ 1282 w 1781"/>
                          <a:gd name="T83" fmla="*/ 539 h 1133"/>
                          <a:gd name="T84" fmla="*/ 1386 w 1781"/>
                          <a:gd name="T85" fmla="*/ 468 h 1133"/>
                          <a:gd name="T86" fmla="*/ 1392 w 1781"/>
                          <a:gd name="T87" fmla="*/ 512 h 1133"/>
                          <a:gd name="T88" fmla="*/ 1410 w 1781"/>
                          <a:gd name="T89" fmla="*/ 528 h 1133"/>
                          <a:gd name="T90" fmla="*/ 1536 w 1781"/>
                          <a:gd name="T91" fmla="*/ 451 h 1133"/>
                          <a:gd name="T92" fmla="*/ 1635 w 1781"/>
                          <a:gd name="T93" fmla="*/ 407 h 1133"/>
                          <a:gd name="T94" fmla="*/ 1683 w 1781"/>
                          <a:gd name="T95" fmla="*/ 321 h 1133"/>
                          <a:gd name="T96" fmla="*/ 1759 w 1781"/>
                          <a:gd name="T97" fmla="*/ 261 h 1133"/>
                          <a:gd name="T98" fmla="*/ 1708 w 1781"/>
                          <a:gd name="T99" fmla="*/ 225 h 1133"/>
                          <a:gd name="T100" fmla="*/ 1659 w 1781"/>
                          <a:gd name="T101" fmla="*/ 180 h 1133"/>
                          <a:gd name="T102" fmla="*/ 1555 w 1781"/>
                          <a:gd name="T103" fmla="*/ 96 h 1133"/>
                          <a:gd name="T104" fmla="*/ 1481 w 1781"/>
                          <a:gd name="T105" fmla="*/ 12 h 1133"/>
                          <a:gd name="T106" fmla="*/ 1374 w 1781"/>
                          <a:gd name="T107" fmla="*/ 58 h 1133"/>
                          <a:gd name="T108" fmla="*/ 1252 w 1781"/>
                          <a:gd name="T109" fmla="*/ 155 h 1133"/>
                          <a:gd name="T110" fmla="*/ 1308 w 1781"/>
                          <a:gd name="T111" fmla="*/ 211 h 1133"/>
                          <a:gd name="T112" fmla="*/ 1245 w 1781"/>
                          <a:gd name="T113" fmla="*/ 292 h 1133"/>
                          <a:gd name="T114" fmla="*/ 1117 w 1781"/>
                          <a:gd name="T115" fmla="*/ 367 h 1133"/>
                          <a:gd name="T116" fmla="*/ 898 w 1781"/>
                          <a:gd name="T117" fmla="*/ 439 h 1133"/>
                          <a:gd name="T118" fmla="*/ 714 w 1781"/>
                          <a:gd name="T119" fmla="*/ 406 h 1133"/>
                          <a:gd name="T120" fmla="*/ 618 w 1781"/>
                          <a:gd name="T121" fmla="*/ 348 h 1133"/>
                          <a:gd name="T122" fmla="*/ 496 w 1781"/>
                          <a:gd name="T123" fmla="*/ 248 h 1133"/>
                          <a:gd name="T124" fmla="*/ 418 w 1781"/>
                          <a:gd name="T125" fmla="*/ 186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81" h="1133">
                            <a:moveTo>
                              <a:pt x="413" y="171"/>
                            </a:moveTo>
                            <a:cubicBezTo>
                              <a:pt x="406" y="173"/>
                              <a:pt x="399" y="172"/>
                              <a:pt x="392" y="172"/>
                            </a:cubicBezTo>
                            <a:cubicBezTo>
                              <a:pt x="389" y="172"/>
                              <a:pt x="388" y="172"/>
                              <a:pt x="387" y="174"/>
                            </a:cubicBezTo>
                            <a:cubicBezTo>
                              <a:pt x="385" y="176"/>
                              <a:pt x="384" y="182"/>
                              <a:pt x="383" y="185"/>
                            </a:cubicBezTo>
                            <a:cubicBezTo>
                              <a:pt x="380" y="192"/>
                              <a:pt x="373" y="194"/>
                              <a:pt x="366" y="196"/>
                            </a:cubicBezTo>
                            <a:cubicBezTo>
                              <a:pt x="363" y="196"/>
                              <a:pt x="360" y="196"/>
                              <a:pt x="357" y="198"/>
                            </a:cubicBezTo>
                            <a:cubicBezTo>
                              <a:pt x="354" y="200"/>
                              <a:pt x="352" y="205"/>
                              <a:pt x="351" y="208"/>
                            </a:cubicBezTo>
                            <a:cubicBezTo>
                              <a:pt x="346" y="220"/>
                              <a:pt x="360" y="235"/>
                              <a:pt x="347" y="245"/>
                            </a:cubicBezTo>
                            <a:cubicBezTo>
                              <a:pt x="342" y="249"/>
                              <a:pt x="334" y="255"/>
                              <a:pt x="327" y="253"/>
                            </a:cubicBezTo>
                            <a:cubicBezTo>
                              <a:pt x="320" y="251"/>
                              <a:pt x="313" y="251"/>
                              <a:pt x="305" y="251"/>
                            </a:cubicBezTo>
                            <a:cubicBezTo>
                              <a:pt x="301" y="251"/>
                              <a:pt x="297" y="252"/>
                              <a:pt x="294" y="251"/>
                            </a:cubicBezTo>
                            <a:cubicBezTo>
                              <a:pt x="289" y="250"/>
                              <a:pt x="286" y="248"/>
                              <a:pt x="282" y="246"/>
                            </a:cubicBezTo>
                            <a:cubicBezTo>
                              <a:pt x="278" y="244"/>
                              <a:pt x="276" y="242"/>
                              <a:pt x="274" y="246"/>
                            </a:cubicBezTo>
                            <a:cubicBezTo>
                              <a:pt x="272" y="249"/>
                              <a:pt x="271" y="252"/>
                              <a:pt x="270" y="255"/>
                            </a:cubicBezTo>
                            <a:cubicBezTo>
                              <a:pt x="266" y="267"/>
                              <a:pt x="262" y="279"/>
                              <a:pt x="258" y="291"/>
                            </a:cubicBezTo>
                            <a:cubicBezTo>
                              <a:pt x="257" y="293"/>
                              <a:pt x="254" y="299"/>
                              <a:pt x="255" y="301"/>
                            </a:cubicBezTo>
                            <a:cubicBezTo>
                              <a:pt x="256" y="302"/>
                              <a:pt x="260" y="303"/>
                              <a:pt x="262" y="304"/>
                            </a:cubicBezTo>
                            <a:cubicBezTo>
                              <a:pt x="265" y="306"/>
                              <a:pt x="266" y="312"/>
                              <a:pt x="262" y="315"/>
                            </a:cubicBezTo>
                            <a:cubicBezTo>
                              <a:pt x="259" y="316"/>
                              <a:pt x="255" y="316"/>
                              <a:pt x="251" y="316"/>
                            </a:cubicBezTo>
                            <a:cubicBezTo>
                              <a:pt x="248" y="316"/>
                              <a:pt x="244" y="317"/>
                              <a:pt x="241" y="316"/>
                            </a:cubicBezTo>
                            <a:cubicBezTo>
                              <a:pt x="238" y="315"/>
                              <a:pt x="237" y="313"/>
                              <a:pt x="235" y="312"/>
                            </a:cubicBezTo>
                            <a:cubicBezTo>
                              <a:pt x="232" y="310"/>
                              <a:pt x="226" y="312"/>
                              <a:pt x="223" y="313"/>
                            </a:cubicBezTo>
                            <a:cubicBezTo>
                              <a:pt x="214" y="315"/>
                              <a:pt x="206" y="316"/>
                              <a:pt x="197" y="318"/>
                            </a:cubicBezTo>
                            <a:cubicBezTo>
                              <a:pt x="194" y="319"/>
                              <a:pt x="189" y="320"/>
                              <a:pt x="186" y="322"/>
                            </a:cubicBezTo>
                            <a:cubicBezTo>
                              <a:pt x="184" y="324"/>
                              <a:pt x="184" y="326"/>
                              <a:pt x="186" y="326"/>
                            </a:cubicBezTo>
                            <a:cubicBezTo>
                              <a:pt x="189" y="327"/>
                              <a:pt x="193" y="324"/>
                              <a:pt x="196" y="326"/>
                            </a:cubicBezTo>
                            <a:cubicBezTo>
                              <a:pt x="198" y="327"/>
                              <a:pt x="200" y="330"/>
                              <a:pt x="200" y="333"/>
                            </a:cubicBezTo>
                            <a:cubicBezTo>
                              <a:pt x="199" y="336"/>
                              <a:pt x="197" y="338"/>
                              <a:pt x="197" y="341"/>
                            </a:cubicBezTo>
                            <a:cubicBezTo>
                              <a:pt x="197" y="345"/>
                              <a:pt x="198" y="349"/>
                              <a:pt x="199" y="353"/>
                            </a:cubicBezTo>
                            <a:cubicBezTo>
                              <a:pt x="200" y="362"/>
                              <a:pt x="216" y="382"/>
                              <a:pt x="205" y="390"/>
                            </a:cubicBezTo>
                            <a:cubicBezTo>
                              <a:pt x="203" y="391"/>
                              <a:pt x="200" y="391"/>
                              <a:pt x="200" y="393"/>
                            </a:cubicBezTo>
                            <a:cubicBezTo>
                              <a:pt x="199" y="395"/>
                              <a:pt x="201" y="396"/>
                              <a:pt x="200" y="398"/>
                            </a:cubicBezTo>
                            <a:cubicBezTo>
                              <a:pt x="199" y="400"/>
                              <a:pt x="197" y="400"/>
                              <a:pt x="196" y="401"/>
                            </a:cubicBezTo>
                            <a:cubicBezTo>
                              <a:pt x="192" y="404"/>
                              <a:pt x="192" y="407"/>
                              <a:pt x="193" y="411"/>
                            </a:cubicBezTo>
                            <a:cubicBezTo>
                              <a:pt x="194" y="415"/>
                              <a:pt x="193" y="418"/>
                              <a:pt x="193" y="422"/>
                            </a:cubicBezTo>
                            <a:cubicBezTo>
                              <a:pt x="193" y="424"/>
                              <a:pt x="194" y="427"/>
                              <a:pt x="192" y="429"/>
                            </a:cubicBezTo>
                            <a:cubicBezTo>
                              <a:pt x="191" y="431"/>
                              <a:pt x="187" y="431"/>
                              <a:pt x="185" y="432"/>
                            </a:cubicBezTo>
                            <a:cubicBezTo>
                              <a:pt x="178" y="434"/>
                              <a:pt x="172" y="437"/>
                              <a:pt x="164" y="439"/>
                            </a:cubicBezTo>
                            <a:cubicBezTo>
                              <a:pt x="157" y="441"/>
                              <a:pt x="150" y="444"/>
                              <a:pt x="144" y="449"/>
                            </a:cubicBezTo>
                            <a:cubicBezTo>
                              <a:pt x="139" y="453"/>
                              <a:pt x="138" y="458"/>
                              <a:pt x="131" y="460"/>
                            </a:cubicBezTo>
                            <a:cubicBezTo>
                              <a:pt x="122" y="462"/>
                              <a:pt x="113" y="460"/>
                              <a:pt x="104" y="462"/>
                            </a:cubicBezTo>
                            <a:cubicBezTo>
                              <a:pt x="96" y="464"/>
                              <a:pt x="92" y="471"/>
                              <a:pt x="87" y="476"/>
                            </a:cubicBezTo>
                            <a:cubicBezTo>
                              <a:pt x="85" y="479"/>
                              <a:pt x="82" y="483"/>
                              <a:pt x="79" y="485"/>
                            </a:cubicBezTo>
                            <a:cubicBezTo>
                              <a:pt x="76" y="486"/>
                              <a:pt x="72" y="486"/>
                              <a:pt x="69" y="487"/>
                            </a:cubicBezTo>
                            <a:cubicBezTo>
                              <a:pt x="66" y="487"/>
                              <a:pt x="62" y="488"/>
                              <a:pt x="59" y="486"/>
                            </a:cubicBezTo>
                            <a:cubicBezTo>
                              <a:pt x="56" y="485"/>
                              <a:pt x="57" y="483"/>
                              <a:pt x="56" y="480"/>
                            </a:cubicBezTo>
                            <a:cubicBezTo>
                              <a:pt x="56" y="478"/>
                              <a:pt x="56" y="476"/>
                              <a:pt x="54" y="478"/>
                            </a:cubicBezTo>
                            <a:cubicBezTo>
                              <a:pt x="53" y="478"/>
                              <a:pt x="52" y="481"/>
                              <a:pt x="51" y="482"/>
                            </a:cubicBezTo>
                            <a:cubicBezTo>
                              <a:pt x="49" y="484"/>
                              <a:pt x="48" y="485"/>
                              <a:pt x="45" y="485"/>
                            </a:cubicBezTo>
                            <a:cubicBezTo>
                              <a:pt x="43" y="485"/>
                              <a:pt x="42" y="483"/>
                              <a:pt x="39" y="482"/>
                            </a:cubicBezTo>
                            <a:cubicBezTo>
                              <a:pt x="35" y="482"/>
                              <a:pt x="37" y="484"/>
                              <a:pt x="36" y="486"/>
                            </a:cubicBezTo>
                            <a:cubicBezTo>
                              <a:pt x="34" y="491"/>
                              <a:pt x="23" y="492"/>
                              <a:pt x="19" y="493"/>
                            </a:cubicBezTo>
                            <a:cubicBezTo>
                              <a:pt x="11" y="496"/>
                              <a:pt x="14" y="503"/>
                              <a:pt x="11" y="510"/>
                            </a:cubicBezTo>
                            <a:cubicBezTo>
                              <a:pt x="9" y="514"/>
                              <a:pt x="6" y="515"/>
                              <a:pt x="3" y="517"/>
                            </a:cubicBezTo>
                            <a:cubicBezTo>
                              <a:pt x="0" y="520"/>
                              <a:pt x="2" y="523"/>
                              <a:pt x="4" y="526"/>
                            </a:cubicBezTo>
                            <a:cubicBezTo>
                              <a:pt x="6" y="529"/>
                              <a:pt x="8" y="531"/>
                              <a:pt x="6" y="535"/>
                            </a:cubicBezTo>
                            <a:cubicBezTo>
                              <a:pt x="4" y="537"/>
                              <a:pt x="1" y="540"/>
                              <a:pt x="5" y="542"/>
                            </a:cubicBezTo>
                            <a:cubicBezTo>
                              <a:pt x="7" y="543"/>
                              <a:pt x="11" y="542"/>
                              <a:pt x="13" y="542"/>
                            </a:cubicBezTo>
                            <a:cubicBezTo>
                              <a:pt x="17" y="541"/>
                              <a:pt x="20" y="541"/>
                              <a:pt x="24" y="543"/>
                            </a:cubicBezTo>
                            <a:cubicBezTo>
                              <a:pt x="32" y="546"/>
                              <a:pt x="36" y="551"/>
                              <a:pt x="38" y="560"/>
                            </a:cubicBezTo>
                            <a:cubicBezTo>
                              <a:pt x="39" y="563"/>
                              <a:pt x="39" y="567"/>
                              <a:pt x="39" y="571"/>
                            </a:cubicBezTo>
                            <a:cubicBezTo>
                              <a:pt x="40" y="576"/>
                              <a:pt x="41" y="578"/>
                              <a:pt x="43" y="582"/>
                            </a:cubicBezTo>
                            <a:cubicBezTo>
                              <a:pt x="47" y="588"/>
                              <a:pt x="43" y="591"/>
                              <a:pt x="37" y="592"/>
                            </a:cubicBezTo>
                            <a:cubicBezTo>
                              <a:pt x="34" y="592"/>
                              <a:pt x="32" y="592"/>
                              <a:pt x="29" y="593"/>
                            </a:cubicBezTo>
                            <a:cubicBezTo>
                              <a:pt x="29" y="594"/>
                              <a:pt x="26" y="594"/>
                              <a:pt x="26" y="595"/>
                            </a:cubicBezTo>
                            <a:cubicBezTo>
                              <a:pt x="25" y="596"/>
                              <a:pt x="27" y="599"/>
                              <a:pt x="27" y="599"/>
                            </a:cubicBezTo>
                            <a:cubicBezTo>
                              <a:pt x="29" y="600"/>
                              <a:pt x="37" y="599"/>
                              <a:pt x="39" y="599"/>
                            </a:cubicBezTo>
                            <a:cubicBezTo>
                              <a:pt x="43" y="599"/>
                              <a:pt x="46" y="599"/>
                              <a:pt x="49" y="601"/>
                            </a:cubicBezTo>
                            <a:cubicBezTo>
                              <a:pt x="55" y="604"/>
                              <a:pt x="63" y="608"/>
                              <a:pt x="68" y="614"/>
                            </a:cubicBezTo>
                            <a:cubicBezTo>
                              <a:pt x="70" y="618"/>
                              <a:pt x="69" y="623"/>
                              <a:pt x="69" y="627"/>
                            </a:cubicBezTo>
                            <a:cubicBezTo>
                              <a:pt x="69" y="630"/>
                              <a:pt x="70" y="631"/>
                              <a:pt x="71" y="633"/>
                            </a:cubicBezTo>
                            <a:cubicBezTo>
                              <a:pt x="74" y="637"/>
                              <a:pt x="76" y="636"/>
                              <a:pt x="80" y="635"/>
                            </a:cubicBezTo>
                            <a:cubicBezTo>
                              <a:pt x="86" y="635"/>
                              <a:pt x="87" y="641"/>
                              <a:pt x="92" y="643"/>
                            </a:cubicBezTo>
                            <a:cubicBezTo>
                              <a:pt x="101" y="648"/>
                              <a:pt x="120" y="650"/>
                              <a:pt x="129" y="643"/>
                            </a:cubicBezTo>
                            <a:cubicBezTo>
                              <a:pt x="141" y="635"/>
                              <a:pt x="160" y="627"/>
                              <a:pt x="172" y="637"/>
                            </a:cubicBezTo>
                            <a:cubicBezTo>
                              <a:pt x="176" y="639"/>
                              <a:pt x="179" y="642"/>
                              <a:pt x="182" y="644"/>
                            </a:cubicBezTo>
                            <a:cubicBezTo>
                              <a:pt x="185" y="647"/>
                              <a:pt x="187" y="647"/>
                              <a:pt x="191" y="647"/>
                            </a:cubicBezTo>
                            <a:cubicBezTo>
                              <a:pt x="198" y="647"/>
                              <a:pt x="200" y="655"/>
                              <a:pt x="197" y="661"/>
                            </a:cubicBezTo>
                            <a:cubicBezTo>
                              <a:pt x="196" y="663"/>
                              <a:pt x="194" y="665"/>
                              <a:pt x="193" y="667"/>
                            </a:cubicBezTo>
                            <a:cubicBezTo>
                              <a:pt x="190" y="670"/>
                              <a:pt x="187" y="673"/>
                              <a:pt x="185" y="677"/>
                            </a:cubicBezTo>
                            <a:cubicBezTo>
                              <a:pt x="184" y="679"/>
                              <a:pt x="182" y="683"/>
                              <a:pt x="180" y="685"/>
                            </a:cubicBezTo>
                            <a:cubicBezTo>
                              <a:pt x="176" y="687"/>
                              <a:pt x="175" y="685"/>
                              <a:pt x="174" y="690"/>
                            </a:cubicBezTo>
                            <a:cubicBezTo>
                              <a:pt x="174" y="692"/>
                              <a:pt x="175" y="694"/>
                              <a:pt x="173" y="695"/>
                            </a:cubicBezTo>
                            <a:cubicBezTo>
                              <a:pt x="170" y="698"/>
                              <a:pt x="166" y="699"/>
                              <a:pt x="162" y="699"/>
                            </a:cubicBezTo>
                            <a:cubicBezTo>
                              <a:pt x="158" y="700"/>
                              <a:pt x="157" y="699"/>
                              <a:pt x="158" y="704"/>
                            </a:cubicBezTo>
                            <a:cubicBezTo>
                              <a:pt x="159" y="705"/>
                              <a:pt x="159" y="707"/>
                              <a:pt x="159" y="708"/>
                            </a:cubicBezTo>
                            <a:cubicBezTo>
                              <a:pt x="159" y="711"/>
                              <a:pt x="156" y="713"/>
                              <a:pt x="156" y="715"/>
                            </a:cubicBezTo>
                            <a:cubicBezTo>
                              <a:pt x="155" y="722"/>
                              <a:pt x="166" y="721"/>
                              <a:pt x="169" y="725"/>
                            </a:cubicBezTo>
                            <a:cubicBezTo>
                              <a:pt x="174" y="732"/>
                              <a:pt x="173" y="742"/>
                              <a:pt x="167" y="747"/>
                            </a:cubicBezTo>
                            <a:cubicBezTo>
                              <a:pt x="164" y="749"/>
                              <a:pt x="162" y="752"/>
                              <a:pt x="159" y="753"/>
                            </a:cubicBezTo>
                            <a:cubicBezTo>
                              <a:pt x="155" y="754"/>
                              <a:pt x="153" y="751"/>
                              <a:pt x="151" y="748"/>
                            </a:cubicBezTo>
                            <a:cubicBezTo>
                              <a:pt x="144" y="742"/>
                              <a:pt x="140" y="751"/>
                              <a:pt x="144" y="757"/>
                            </a:cubicBezTo>
                            <a:cubicBezTo>
                              <a:pt x="146" y="760"/>
                              <a:pt x="149" y="762"/>
                              <a:pt x="150" y="766"/>
                            </a:cubicBezTo>
                            <a:cubicBezTo>
                              <a:pt x="151" y="770"/>
                              <a:pt x="149" y="774"/>
                              <a:pt x="150" y="778"/>
                            </a:cubicBezTo>
                            <a:cubicBezTo>
                              <a:pt x="150" y="780"/>
                              <a:pt x="150" y="783"/>
                              <a:pt x="151" y="784"/>
                            </a:cubicBezTo>
                            <a:cubicBezTo>
                              <a:pt x="153" y="785"/>
                              <a:pt x="156" y="781"/>
                              <a:pt x="159" y="782"/>
                            </a:cubicBezTo>
                            <a:cubicBezTo>
                              <a:pt x="162" y="783"/>
                              <a:pt x="163" y="787"/>
                              <a:pt x="165" y="789"/>
                            </a:cubicBezTo>
                            <a:cubicBezTo>
                              <a:pt x="168" y="792"/>
                              <a:pt x="172" y="794"/>
                              <a:pt x="176" y="795"/>
                            </a:cubicBezTo>
                            <a:cubicBezTo>
                              <a:pt x="182" y="797"/>
                              <a:pt x="193" y="798"/>
                              <a:pt x="194" y="806"/>
                            </a:cubicBezTo>
                            <a:cubicBezTo>
                              <a:pt x="194" y="810"/>
                              <a:pt x="194" y="810"/>
                              <a:pt x="198" y="812"/>
                            </a:cubicBezTo>
                            <a:cubicBezTo>
                              <a:pt x="202" y="814"/>
                              <a:pt x="205" y="816"/>
                              <a:pt x="209" y="818"/>
                            </a:cubicBezTo>
                            <a:cubicBezTo>
                              <a:pt x="211" y="819"/>
                              <a:pt x="219" y="824"/>
                              <a:pt x="221" y="822"/>
                            </a:cubicBezTo>
                            <a:cubicBezTo>
                              <a:pt x="224" y="820"/>
                              <a:pt x="223" y="816"/>
                              <a:pt x="228" y="814"/>
                            </a:cubicBezTo>
                            <a:cubicBezTo>
                              <a:pt x="231" y="813"/>
                              <a:pt x="236" y="814"/>
                              <a:pt x="239" y="815"/>
                            </a:cubicBezTo>
                            <a:cubicBezTo>
                              <a:pt x="242" y="815"/>
                              <a:pt x="245" y="816"/>
                              <a:pt x="247" y="819"/>
                            </a:cubicBezTo>
                            <a:cubicBezTo>
                              <a:pt x="249" y="821"/>
                              <a:pt x="250" y="823"/>
                              <a:pt x="252" y="824"/>
                            </a:cubicBezTo>
                            <a:cubicBezTo>
                              <a:pt x="258" y="829"/>
                              <a:pt x="264" y="833"/>
                              <a:pt x="270" y="836"/>
                            </a:cubicBezTo>
                            <a:cubicBezTo>
                              <a:pt x="273" y="838"/>
                              <a:pt x="276" y="838"/>
                              <a:pt x="279" y="839"/>
                            </a:cubicBezTo>
                            <a:cubicBezTo>
                              <a:pt x="283" y="841"/>
                              <a:pt x="285" y="844"/>
                              <a:pt x="288" y="846"/>
                            </a:cubicBezTo>
                            <a:cubicBezTo>
                              <a:pt x="290" y="849"/>
                              <a:pt x="291" y="852"/>
                              <a:pt x="296" y="852"/>
                            </a:cubicBezTo>
                            <a:cubicBezTo>
                              <a:pt x="299" y="851"/>
                              <a:pt x="302" y="850"/>
                              <a:pt x="306" y="852"/>
                            </a:cubicBezTo>
                            <a:cubicBezTo>
                              <a:pt x="310" y="854"/>
                              <a:pt x="310" y="861"/>
                              <a:pt x="313" y="864"/>
                            </a:cubicBezTo>
                            <a:cubicBezTo>
                              <a:pt x="316" y="866"/>
                              <a:pt x="320" y="868"/>
                              <a:pt x="323" y="869"/>
                            </a:cubicBezTo>
                            <a:cubicBezTo>
                              <a:pt x="326" y="871"/>
                              <a:pt x="329" y="870"/>
                              <a:pt x="333" y="871"/>
                            </a:cubicBezTo>
                            <a:cubicBezTo>
                              <a:pt x="336" y="872"/>
                              <a:pt x="336" y="874"/>
                              <a:pt x="337" y="877"/>
                            </a:cubicBezTo>
                            <a:cubicBezTo>
                              <a:pt x="338" y="880"/>
                              <a:pt x="340" y="879"/>
                              <a:pt x="343" y="880"/>
                            </a:cubicBezTo>
                            <a:cubicBezTo>
                              <a:pt x="346" y="880"/>
                              <a:pt x="350" y="879"/>
                              <a:pt x="353" y="881"/>
                            </a:cubicBezTo>
                            <a:cubicBezTo>
                              <a:pt x="355" y="883"/>
                              <a:pt x="358" y="890"/>
                              <a:pt x="360" y="890"/>
                            </a:cubicBezTo>
                            <a:cubicBezTo>
                              <a:pt x="361" y="890"/>
                              <a:pt x="362" y="889"/>
                              <a:pt x="363" y="889"/>
                            </a:cubicBezTo>
                            <a:cubicBezTo>
                              <a:pt x="365" y="888"/>
                              <a:pt x="367" y="888"/>
                              <a:pt x="369" y="888"/>
                            </a:cubicBezTo>
                            <a:cubicBezTo>
                              <a:pt x="372" y="889"/>
                              <a:pt x="373" y="891"/>
                              <a:pt x="377" y="889"/>
                            </a:cubicBezTo>
                            <a:cubicBezTo>
                              <a:pt x="384" y="886"/>
                              <a:pt x="389" y="892"/>
                              <a:pt x="396" y="893"/>
                            </a:cubicBezTo>
                            <a:cubicBezTo>
                              <a:pt x="403" y="894"/>
                              <a:pt x="415" y="897"/>
                              <a:pt x="421" y="894"/>
                            </a:cubicBezTo>
                            <a:cubicBezTo>
                              <a:pt x="428" y="891"/>
                              <a:pt x="435" y="882"/>
                              <a:pt x="442" y="889"/>
                            </a:cubicBezTo>
                            <a:cubicBezTo>
                              <a:pt x="445" y="892"/>
                              <a:pt x="445" y="895"/>
                              <a:pt x="444" y="899"/>
                            </a:cubicBezTo>
                            <a:cubicBezTo>
                              <a:pt x="444" y="902"/>
                              <a:pt x="444" y="905"/>
                              <a:pt x="445" y="909"/>
                            </a:cubicBezTo>
                            <a:cubicBezTo>
                              <a:pt x="447" y="905"/>
                              <a:pt x="450" y="902"/>
                              <a:pt x="452" y="898"/>
                            </a:cubicBezTo>
                            <a:cubicBezTo>
                              <a:pt x="456" y="893"/>
                              <a:pt x="461" y="891"/>
                              <a:pt x="465" y="888"/>
                            </a:cubicBezTo>
                            <a:cubicBezTo>
                              <a:pt x="469" y="884"/>
                              <a:pt x="472" y="883"/>
                              <a:pt x="478" y="881"/>
                            </a:cubicBezTo>
                            <a:cubicBezTo>
                              <a:pt x="484" y="880"/>
                              <a:pt x="485" y="883"/>
                              <a:pt x="490" y="886"/>
                            </a:cubicBezTo>
                            <a:cubicBezTo>
                              <a:pt x="491" y="887"/>
                              <a:pt x="494" y="888"/>
                              <a:pt x="496" y="888"/>
                            </a:cubicBezTo>
                            <a:cubicBezTo>
                              <a:pt x="499" y="888"/>
                              <a:pt x="501" y="889"/>
                              <a:pt x="504" y="890"/>
                            </a:cubicBezTo>
                            <a:cubicBezTo>
                              <a:pt x="506" y="890"/>
                              <a:pt x="508" y="889"/>
                              <a:pt x="511" y="888"/>
                            </a:cubicBezTo>
                            <a:cubicBezTo>
                              <a:pt x="514" y="888"/>
                              <a:pt x="518" y="888"/>
                              <a:pt x="521" y="889"/>
                            </a:cubicBezTo>
                            <a:cubicBezTo>
                              <a:pt x="523" y="889"/>
                              <a:pt x="525" y="890"/>
                              <a:pt x="527" y="892"/>
                            </a:cubicBezTo>
                            <a:cubicBezTo>
                              <a:pt x="528" y="893"/>
                              <a:pt x="528" y="894"/>
                              <a:pt x="529" y="895"/>
                            </a:cubicBezTo>
                            <a:cubicBezTo>
                              <a:pt x="530" y="897"/>
                              <a:pt x="530" y="896"/>
                              <a:pt x="532" y="896"/>
                            </a:cubicBezTo>
                            <a:cubicBezTo>
                              <a:pt x="536" y="897"/>
                              <a:pt x="543" y="897"/>
                              <a:pt x="547" y="896"/>
                            </a:cubicBezTo>
                            <a:cubicBezTo>
                              <a:pt x="552" y="895"/>
                              <a:pt x="553" y="891"/>
                              <a:pt x="555" y="887"/>
                            </a:cubicBezTo>
                            <a:cubicBezTo>
                              <a:pt x="558" y="882"/>
                              <a:pt x="564" y="880"/>
                              <a:pt x="567" y="876"/>
                            </a:cubicBezTo>
                            <a:cubicBezTo>
                              <a:pt x="569" y="873"/>
                              <a:pt x="570" y="870"/>
                              <a:pt x="574" y="868"/>
                            </a:cubicBezTo>
                            <a:cubicBezTo>
                              <a:pt x="580" y="866"/>
                              <a:pt x="586" y="868"/>
                              <a:pt x="591" y="864"/>
                            </a:cubicBezTo>
                            <a:cubicBezTo>
                              <a:pt x="596" y="860"/>
                              <a:pt x="600" y="856"/>
                              <a:pt x="604" y="852"/>
                            </a:cubicBezTo>
                            <a:cubicBezTo>
                              <a:pt x="609" y="848"/>
                              <a:pt x="610" y="848"/>
                              <a:pt x="616" y="851"/>
                            </a:cubicBezTo>
                            <a:cubicBezTo>
                              <a:pt x="622" y="853"/>
                              <a:pt x="628" y="853"/>
                              <a:pt x="633" y="855"/>
                            </a:cubicBezTo>
                            <a:cubicBezTo>
                              <a:pt x="635" y="856"/>
                              <a:pt x="635" y="857"/>
                              <a:pt x="638" y="856"/>
                            </a:cubicBezTo>
                            <a:cubicBezTo>
                              <a:pt x="640" y="855"/>
                              <a:pt x="643" y="852"/>
                              <a:pt x="645" y="850"/>
                            </a:cubicBezTo>
                            <a:cubicBezTo>
                              <a:pt x="650" y="846"/>
                              <a:pt x="659" y="841"/>
                              <a:pt x="663" y="849"/>
                            </a:cubicBezTo>
                            <a:cubicBezTo>
                              <a:pt x="664" y="852"/>
                              <a:pt x="662" y="854"/>
                              <a:pt x="660" y="856"/>
                            </a:cubicBezTo>
                            <a:cubicBezTo>
                              <a:pt x="658" y="857"/>
                              <a:pt x="656" y="860"/>
                              <a:pt x="658" y="861"/>
                            </a:cubicBezTo>
                            <a:cubicBezTo>
                              <a:pt x="659" y="862"/>
                              <a:pt x="664" y="859"/>
                              <a:pt x="666" y="859"/>
                            </a:cubicBezTo>
                            <a:cubicBezTo>
                              <a:pt x="669" y="859"/>
                              <a:pt x="671" y="862"/>
                              <a:pt x="672" y="865"/>
                            </a:cubicBezTo>
                            <a:cubicBezTo>
                              <a:pt x="674" y="871"/>
                              <a:pt x="665" y="872"/>
                              <a:pt x="665" y="878"/>
                            </a:cubicBezTo>
                            <a:cubicBezTo>
                              <a:pt x="665" y="878"/>
                              <a:pt x="677" y="878"/>
                              <a:pt x="678" y="877"/>
                            </a:cubicBezTo>
                            <a:cubicBezTo>
                              <a:pt x="683" y="877"/>
                              <a:pt x="686" y="879"/>
                              <a:pt x="690" y="882"/>
                            </a:cubicBezTo>
                            <a:cubicBezTo>
                              <a:pt x="692" y="880"/>
                              <a:pt x="694" y="876"/>
                              <a:pt x="697" y="875"/>
                            </a:cubicBezTo>
                            <a:cubicBezTo>
                              <a:pt x="701" y="874"/>
                              <a:pt x="704" y="877"/>
                              <a:pt x="706" y="879"/>
                            </a:cubicBezTo>
                            <a:cubicBezTo>
                              <a:pt x="709" y="881"/>
                              <a:pt x="713" y="883"/>
                              <a:pt x="715" y="886"/>
                            </a:cubicBezTo>
                            <a:cubicBezTo>
                              <a:pt x="718" y="889"/>
                              <a:pt x="715" y="894"/>
                              <a:pt x="717" y="898"/>
                            </a:cubicBezTo>
                            <a:cubicBezTo>
                              <a:pt x="720" y="903"/>
                              <a:pt x="729" y="898"/>
                              <a:pt x="732" y="905"/>
                            </a:cubicBezTo>
                            <a:cubicBezTo>
                              <a:pt x="734" y="910"/>
                              <a:pt x="732" y="917"/>
                              <a:pt x="733" y="923"/>
                            </a:cubicBezTo>
                            <a:cubicBezTo>
                              <a:pt x="734" y="928"/>
                              <a:pt x="735" y="935"/>
                              <a:pt x="733" y="940"/>
                            </a:cubicBezTo>
                            <a:cubicBezTo>
                              <a:pt x="732" y="943"/>
                              <a:pt x="730" y="945"/>
                              <a:pt x="729" y="947"/>
                            </a:cubicBezTo>
                            <a:cubicBezTo>
                              <a:pt x="728" y="951"/>
                              <a:pt x="732" y="954"/>
                              <a:pt x="732" y="958"/>
                            </a:cubicBezTo>
                            <a:cubicBezTo>
                              <a:pt x="731" y="962"/>
                              <a:pt x="727" y="965"/>
                              <a:pt x="724" y="967"/>
                            </a:cubicBezTo>
                            <a:cubicBezTo>
                              <a:pt x="723" y="968"/>
                              <a:pt x="721" y="969"/>
                              <a:pt x="720" y="970"/>
                            </a:cubicBezTo>
                            <a:cubicBezTo>
                              <a:pt x="718" y="970"/>
                              <a:pt x="717" y="969"/>
                              <a:pt x="716" y="970"/>
                            </a:cubicBezTo>
                            <a:cubicBezTo>
                              <a:pt x="715" y="971"/>
                              <a:pt x="715" y="973"/>
                              <a:pt x="715" y="974"/>
                            </a:cubicBezTo>
                            <a:cubicBezTo>
                              <a:pt x="714" y="976"/>
                              <a:pt x="712" y="977"/>
                              <a:pt x="710" y="978"/>
                            </a:cubicBezTo>
                            <a:cubicBezTo>
                              <a:pt x="707" y="980"/>
                              <a:pt x="707" y="980"/>
                              <a:pt x="707" y="984"/>
                            </a:cubicBezTo>
                            <a:cubicBezTo>
                              <a:pt x="706" y="988"/>
                              <a:pt x="706" y="990"/>
                              <a:pt x="703" y="992"/>
                            </a:cubicBezTo>
                            <a:cubicBezTo>
                              <a:pt x="701" y="995"/>
                              <a:pt x="698" y="998"/>
                              <a:pt x="700" y="1002"/>
                            </a:cubicBezTo>
                            <a:cubicBezTo>
                              <a:pt x="702" y="1004"/>
                              <a:pt x="705" y="1006"/>
                              <a:pt x="704" y="1010"/>
                            </a:cubicBezTo>
                            <a:cubicBezTo>
                              <a:pt x="703" y="1012"/>
                              <a:pt x="699" y="1015"/>
                              <a:pt x="700" y="1017"/>
                            </a:cubicBezTo>
                            <a:cubicBezTo>
                              <a:pt x="702" y="1021"/>
                              <a:pt x="713" y="1012"/>
                              <a:pt x="717" y="1011"/>
                            </a:cubicBezTo>
                            <a:cubicBezTo>
                              <a:pt x="720" y="1011"/>
                              <a:pt x="723" y="1013"/>
                              <a:pt x="727" y="1012"/>
                            </a:cubicBezTo>
                            <a:cubicBezTo>
                              <a:pt x="730" y="1011"/>
                              <a:pt x="733" y="1008"/>
                              <a:pt x="736" y="1011"/>
                            </a:cubicBezTo>
                            <a:cubicBezTo>
                              <a:pt x="739" y="1014"/>
                              <a:pt x="735" y="1017"/>
                              <a:pt x="734" y="1021"/>
                            </a:cubicBezTo>
                            <a:cubicBezTo>
                              <a:pt x="733" y="1024"/>
                              <a:pt x="736" y="1028"/>
                              <a:pt x="737" y="1032"/>
                            </a:cubicBezTo>
                            <a:cubicBezTo>
                              <a:pt x="739" y="1036"/>
                              <a:pt x="739" y="1039"/>
                              <a:pt x="743" y="1040"/>
                            </a:cubicBezTo>
                            <a:cubicBezTo>
                              <a:pt x="747" y="1042"/>
                              <a:pt x="751" y="1042"/>
                              <a:pt x="754" y="1045"/>
                            </a:cubicBezTo>
                            <a:cubicBezTo>
                              <a:pt x="757" y="1048"/>
                              <a:pt x="755" y="1051"/>
                              <a:pt x="753" y="1055"/>
                            </a:cubicBezTo>
                            <a:cubicBezTo>
                              <a:pt x="751" y="1058"/>
                              <a:pt x="750" y="1061"/>
                              <a:pt x="749" y="1065"/>
                            </a:cubicBezTo>
                            <a:cubicBezTo>
                              <a:pt x="748" y="1068"/>
                              <a:pt x="747" y="1071"/>
                              <a:pt x="751" y="1072"/>
                            </a:cubicBezTo>
                            <a:cubicBezTo>
                              <a:pt x="754" y="1073"/>
                              <a:pt x="757" y="1072"/>
                              <a:pt x="761" y="1073"/>
                            </a:cubicBezTo>
                            <a:cubicBezTo>
                              <a:pt x="764" y="1073"/>
                              <a:pt x="768" y="1074"/>
                              <a:pt x="769" y="1077"/>
                            </a:cubicBezTo>
                            <a:cubicBezTo>
                              <a:pt x="771" y="1079"/>
                              <a:pt x="770" y="1083"/>
                              <a:pt x="771" y="1086"/>
                            </a:cubicBezTo>
                            <a:cubicBezTo>
                              <a:pt x="771" y="1088"/>
                              <a:pt x="773" y="1093"/>
                              <a:pt x="775" y="1093"/>
                            </a:cubicBezTo>
                            <a:cubicBezTo>
                              <a:pt x="777" y="1094"/>
                              <a:pt x="782" y="1089"/>
                              <a:pt x="784" y="1088"/>
                            </a:cubicBezTo>
                            <a:cubicBezTo>
                              <a:pt x="792" y="1085"/>
                              <a:pt x="801" y="1081"/>
                              <a:pt x="805" y="1091"/>
                            </a:cubicBezTo>
                            <a:cubicBezTo>
                              <a:pt x="806" y="1094"/>
                              <a:pt x="806" y="1098"/>
                              <a:pt x="809" y="1101"/>
                            </a:cubicBezTo>
                            <a:cubicBezTo>
                              <a:pt x="811" y="1102"/>
                              <a:pt x="818" y="1105"/>
                              <a:pt x="819" y="1103"/>
                            </a:cubicBezTo>
                            <a:cubicBezTo>
                              <a:pt x="820" y="1101"/>
                              <a:pt x="818" y="1097"/>
                              <a:pt x="818" y="1095"/>
                            </a:cubicBezTo>
                            <a:cubicBezTo>
                              <a:pt x="818" y="1092"/>
                              <a:pt x="819" y="1088"/>
                              <a:pt x="818" y="1085"/>
                            </a:cubicBezTo>
                            <a:cubicBezTo>
                              <a:pt x="817" y="1077"/>
                              <a:pt x="808" y="1074"/>
                              <a:pt x="815" y="1066"/>
                            </a:cubicBezTo>
                            <a:cubicBezTo>
                              <a:pt x="818" y="1064"/>
                              <a:pt x="820" y="1062"/>
                              <a:pt x="824" y="1062"/>
                            </a:cubicBezTo>
                            <a:cubicBezTo>
                              <a:pt x="830" y="1063"/>
                              <a:pt x="830" y="1064"/>
                              <a:pt x="835" y="1059"/>
                            </a:cubicBezTo>
                            <a:cubicBezTo>
                              <a:pt x="837" y="1057"/>
                              <a:pt x="839" y="1054"/>
                              <a:pt x="843" y="1055"/>
                            </a:cubicBezTo>
                            <a:cubicBezTo>
                              <a:pt x="847" y="1056"/>
                              <a:pt x="850" y="1059"/>
                              <a:pt x="853" y="1060"/>
                            </a:cubicBezTo>
                            <a:cubicBezTo>
                              <a:pt x="857" y="1063"/>
                              <a:pt x="859" y="1059"/>
                              <a:pt x="862" y="1056"/>
                            </a:cubicBezTo>
                            <a:cubicBezTo>
                              <a:pt x="865" y="1053"/>
                              <a:pt x="866" y="1054"/>
                              <a:pt x="870" y="1056"/>
                            </a:cubicBezTo>
                            <a:cubicBezTo>
                              <a:pt x="872" y="1056"/>
                              <a:pt x="870" y="1056"/>
                              <a:pt x="873" y="1055"/>
                            </a:cubicBezTo>
                            <a:cubicBezTo>
                              <a:pt x="877" y="1055"/>
                              <a:pt x="880" y="1057"/>
                              <a:pt x="882" y="1058"/>
                            </a:cubicBezTo>
                            <a:cubicBezTo>
                              <a:pt x="885" y="1059"/>
                              <a:pt x="884" y="1059"/>
                              <a:pt x="887" y="1057"/>
                            </a:cubicBezTo>
                            <a:cubicBezTo>
                              <a:pt x="888" y="1056"/>
                              <a:pt x="889" y="1054"/>
                              <a:pt x="891" y="1054"/>
                            </a:cubicBezTo>
                            <a:cubicBezTo>
                              <a:pt x="894" y="1053"/>
                              <a:pt x="896" y="1054"/>
                              <a:pt x="899" y="1053"/>
                            </a:cubicBezTo>
                            <a:cubicBezTo>
                              <a:pt x="902" y="1053"/>
                              <a:pt x="904" y="1050"/>
                              <a:pt x="906" y="1048"/>
                            </a:cubicBezTo>
                            <a:cubicBezTo>
                              <a:pt x="909" y="1045"/>
                              <a:pt x="912" y="1042"/>
                              <a:pt x="915" y="1040"/>
                            </a:cubicBezTo>
                            <a:cubicBezTo>
                              <a:pt x="923" y="1033"/>
                              <a:pt x="927" y="1039"/>
                              <a:pt x="933" y="1044"/>
                            </a:cubicBezTo>
                            <a:cubicBezTo>
                              <a:pt x="940" y="1049"/>
                              <a:pt x="947" y="1048"/>
                              <a:pt x="955" y="1048"/>
                            </a:cubicBezTo>
                            <a:cubicBezTo>
                              <a:pt x="961" y="1048"/>
                              <a:pt x="969" y="1049"/>
                              <a:pt x="965" y="1057"/>
                            </a:cubicBezTo>
                            <a:cubicBezTo>
                              <a:pt x="964" y="1061"/>
                              <a:pt x="961" y="1062"/>
                              <a:pt x="963" y="1067"/>
                            </a:cubicBezTo>
                            <a:cubicBezTo>
                              <a:pt x="964" y="1069"/>
                              <a:pt x="965" y="1070"/>
                              <a:pt x="965" y="1072"/>
                            </a:cubicBezTo>
                            <a:cubicBezTo>
                              <a:pt x="965" y="1073"/>
                              <a:pt x="965" y="1075"/>
                              <a:pt x="965" y="1076"/>
                            </a:cubicBezTo>
                            <a:cubicBezTo>
                              <a:pt x="966" y="1078"/>
                              <a:pt x="971" y="1078"/>
                              <a:pt x="973" y="1079"/>
                            </a:cubicBezTo>
                            <a:cubicBezTo>
                              <a:pt x="977" y="1079"/>
                              <a:pt x="977" y="1081"/>
                              <a:pt x="979" y="1084"/>
                            </a:cubicBezTo>
                            <a:cubicBezTo>
                              <a:pt x="983" y="1089"/>
                              <a:pt x="992" y="1087"/>
                              <a:pt x="997" y="1089"/>
                            </a:cubicBezTo>
                            <a:cubicBezTo>
                              <a:pt x="1000" y="1090"/>
                              <a:pt x="1000" y="1090"/>
                              <a:pt x="1003" y="1090"/>
                            </a:cubicBezTo>
                            <a:cubicBezTo>
                              <a:pt x="1004" y="1090"/>
                              <a:pt x="1006" y="1089"/>
                              <a:pt x="1008" y="1089"/>
                            </a:cubicBezTo>
                            <a:cubicBezTo>
                              <a:pt x="1012" y="1087"/>
                              <a:pt x="1012" y="1087"/>
                              <a:pt x="1014" y="1083"/>
                            </a:cubicBezTo>
                            <a:cubicBezTo>
                              <a:pt x="1015" y="1079"/>
                              <a:pt x="1018" y="1079"/>
                              <a:pt x="1020" y="1082"/>
                            </a:cubicBezTo>
                            <a:cubicBezTo>
                              <a:pt x="1021" y="1083"/>
                              <a:pt x="1021" y="1085"/>
                              <a:pt x="1023" y="1085"/>
                            </a:cubicBezTo>
                            <a:cubicBezTo>
                              <a:pt x="1025" y="1086"/>
                              <a:pt x="1026" y="1085"/>
                              <a:pt x="1028" y="1085"/>
                            </a:cubicBezTo>
                            <a:cubicBezTo>
                              <a:pt x="1030" y="1086"/>
                              <a:pt x="1030" y="1087"/>
                              <a:pt x="1031" y="1088"/>
                            </a:cubicBezTo>
                            <a:cubicBezTo>
                              <a:pt x="1032" y="1089"/>
                              <a:pt x="1033" y="1090"/>
                              <a:pt x="1034" y="1091"/>
                            </a:cubicBezTo>
                            <a:cubicBezTo>
                              <a:pt x="1035" y="1092"/>
                              <a:pt x="1036" y="1094"/>
                              <a:pt x="1037" y="1095"/>
                            </a:cubicBezTo>
                            <a:cubicBezTo>
                              <a:pt x="1038" y="1095"/>
                              <a:pt x="1045" y="1093"/>
                              <a:pt x="1045" y="1093"/>
                            </a:cubicBezTo>
                            <a:cubicBezTo>
                              <a:pt x="1048" y="1091"/>
                              <a:pt x="1043" y="1089"/>
                              <a:pt x="1045" y="1086"/>
                            </a:cubicBezTo>
                            <a:cubicBezTo>
                              <a:pt x="1048" y="1083"/>
                              <a:pt x="1050" y="1087"/>
                              <a:pt x="1052" y="1089"/>
                            </a:cubicBezTo>
                            <a:cubicBezTo>
                              <a:pt x="1053" y="1091"/>
                              <a:pt x="1058" y="1091"/>
                              <a:pt x="1059" y="1094"/>
                            </a:cubicBezTo>
                            <a:cubicBezTo>
                              <a:pt x="1059" y="1095"/>
                              <a:pt x="1055" y="1099"/>
                              <a:pt x="1055" y="1101"/>
                            </a:cubicBezTo>
                            <a:cubicBezTo>
                              <a:pt x="1053" y="1104"/>
                              <a:pt x="1051" y="1107"/>
                              <a:pt x="1051" y="1110"/>
                            </a:cubicBezTo>
                            <a:cubicBezTo>
                              <a:pt x="1050" y="1113"/>
                              <a:pt x="1050" y="1116"/>
                              <a:pt x="1051" y="1118"/>
                            </a:cubicBezTo>
                            <a:cubicBezTo>
                              <a:pt x="1053" y="1121"/>
                              <a:pt x="1055" y="1123"/>
                              <a:pt x="1057" y="1126"/>
                            </a:cubicBezTo>
                            <a:cubicBezTo>
                              <a:pt x="1058" y="1128"/>
                              <a:pt x="1059" y="1132"/>
                              <a:pt x="1062" y="1133"/>
                            </a:cubicBezTo>
                            <a:cubicBezTo>
                              <a:pt x="1065" y="1133"/>
                              <a:pt x="1068" y="1130"/>
                              <a:pt x="1071" y="1128"/>
                            </a:cubicBezTo>
                            <a:cubicBezTo>
                              <a:pt x="1074" y="1126"/>
                              <a:pt x="1073" y="1125"/>
                              <a:pt x="1071" y="1122"/>
                            </a:cubicBezTo>
                            <a:cubicBezTo>
                              <a:pt x="1069" y="1119"/>
                              <a:pt x="1068" y="1116"/>
                              <a:pt x="1066" y="1113"/>
                            </a:cubicBezTo>
                            <a:cubicBezTo>
                              <a:pt x="1064" y="1110"/>
                              <a:pt x="1063" y="1108"/>
                              <a:pt x="1066" y="1105"/>
                            </a:cubicBezTo>
                            <a:cubicBezTo>
                              <a:pt x="1067" y="1104"/>
                              <a:pt x="1069" y="1104"/>
                              <a:pt x="1069" y="1102"/>
                            </a:cubicBezTo>
                            <a:cubicBezTo>
                              <a:pt x="1070" y="1100"/>
                              <a:pt x="1069" y="1099"/>
                              <a:pt x="1069" y="1098"/>
                            </a:cubicBezTo>
                            <a:cubicBezTo>
                              <a:pt x="1069" y="1095"/>
                              <a:pt x="1071" y="1094"/>
                              <a:pt x="1074" y="1096"/>
                            </a:cubicBezTo>
                            <a:cubicBezTo>
                              <a:pt x="1076" y="1097"/>
                              <a:pt x="1075" y="1100"/>
                              <a:pt x="1078" y="1100"/>
                            </a:cubicBezTo>
                            <a:cubicBezTo>
                              <a:pt x="1081" y="1100"/>
                              <a:pt x="1083" y="1098"/>
                              <a:pt x="1084" y="1097"/>
                            </a:cubicBezTo>
                            <a:cubicBezTo>
                              <a:pt x="1087" y="1095"/>
                              <a:pt x="1092" y="1094"/>
                              <a:pt x="1095" y="1092"/>
                            </a:cubicBezTo>
                            <a:cubicBezTo>
                              <a:pt x="1101" y="1090"/>
                              <a:pt x="1108" y="1090"/>
                              <a:pt x="1114" y="1087"/>
                            </a:cubicBezTo>
                            <a:cubicBezTo>
                              <a:pt x="1116" y="1085"/>
                              <a:pt x="1116" y="1082"/>
                              <a:pt x="1119" y="1082"/>
                            </a:cubicBezTo>
                            <a:cubicBezTo>
                              <a:pt x="1122" y="1082"/>
                              <a:pt x="1124" y="1087"/>
                              <a:pt x="1127" y="1083"/>
                            </a:cubicBezTo>
                            <a:cubicBezTo>
                              <a:pt x="1128" y="1081"/>
                              <a:pt x="1128" y="1077"/>
                              <a:pt x="1130" y="1077"/>
                            </a:cubicBezTo>
                            <a:cubicBezTo>
                              <a:pt x="1132" y="1077"/>
                              <a:pt x="1131" y="1078"/>
                              <a:pt x="1132" y="1079"/>
                            </a:cubicBezTo>
                            <a:cubicBezTo>
                              <a:pt x="1134" y="1080"/>
                              <a:pt x="1135" y="1080"/>
                              <a:pt x="1137" y="1080"/>
                            </a:cubicBezTo>
                            <a:cubicBezTo>
                              <a:pt x="1139" y="1079"/>
                              <a:pt x="1140" y="1078"/>
                              <a:pt x="1142" y="1078"/>
                            </a:cubicBezTo>
                            <a:cubicBezTo>
                              <a:pt x="1144" y="1078"/>
                              <a:pt x="1145" y="1079"/>
                              <a:pt x="1147" y="1078"/>
                            </a:cubicBezTo>
                            <a:cubicBezTo>
                              <a:pt x="1149" y="1078"/>
                              <a:pt x="1150" y="1076"/>
                              <a:pt x="1151" y="1076"/>
                            </a:cubicBezTo>
                            <a:cubicBezTo>
                              <a:pt x="1153" y="1075"/>
                              <a:pt x="1155" y="1076"/>
                              <a:pt x="1157" y="1076"/>
                            </a:cubicBezTo>
                            <a:cubicBezTo>
                              <a:pt x="1164" y="1076"/>
                              <a:pt x="1165" y="1070"/>
                              <a:pt x="1164" y="1064"/>
                            </a:cubicBezTo>
                            <a:cubicBezTo>
                              <a:pt x="1164" y="1062"/>
                              <a:pt x="1163" y="1060"/>
                              <a:pt x="1162" y="1057"/>
                            </a:cubicBezTo>
                            <a:cubicBezTo>
                              <a:pt x="1160" y="1054"/>
                              <a:pt x="1157" y="1051"/>
                              <a:pt x="1159" y="1048"/>
                            </a:cubicBezTo>
                            <a:cubicBezTo>
                              <a:pt x="1160" y="1043"/>
                              <a:pt x="1174" y="1040"/>
                              <a:pt x="1172" y="1046"/>
                            </a:cubicBezTo>
                            <a:cubicBezTo>
                              <a:pt x="1171" y="1048"/>
                              <a:pt x="1166" y="1047"/>
                              <a:pt x="1166" y="1050"/>
                            </a:cubicBezTo>
                            <a:cubicBezTo>
                              <a:pt x="1166" y="1053"/>
                              <a:pt x="1171" y="1057"/>
                              <a:pt x="1173" y="1059"/>
                            </a:cubicBezTo>
                            <a:cubicBezTo>
                              <a:pt x="1175" y="1061"/>
                              <a:pt x="1177" y="1064"/>
                              <a:pt x="1180" y="1066"/>
                            </a:cubicBezTo>
                            <a:cubicBezTo>
                              <a:pt x="1183" y="1068"/>
                              <a:pt x="1185" y="1065"/>
                              <a:pt x="1189" y="1064"/>
                            </a:cubicBezTo>
                            <a:cubicBezTo>
                              <a:pt x="1192" y="1063"/>
                              <a:pt x="1193" y="1063"/>
                              <a:pt x="1193" y="1059"/>
                            </a:cubicBezTo>
                            <a:cubicBezTo>
                              <a:pt x="1192" y="1056"/>
                              <a:pt x="1193" y="1054"/>
                              <a:pt x="1197" y="1053"/>
                            </a:cubicBezTo>
                            <a:cubicBezTo>
                              <a:pt x="1202" y="1051"/>
                              <a:pt x="1199" y="1054"/>
                              <a:pt x="1199" y="1057"/>
                            </a:cubicBezTo>
                            <a:cubicBezTo>
                              <a:pt x="1200" y="1060"/>
                              <a:pt x="1204" y="1061"/>
                              <a:pt x="1207" y="1058"/>
                            </a:cubicBezTo>
                            <a:cubicBezTo>
                              <a:pt x="1209" y="1056"/>
                              <a:pt x="1209" y="1052"/>
                              <a:pt x="1213" y="1052"/>
                            </a:cubicBezTo>
                            <a:cubicBezTo>
                              <a:pt x="1217" y="1051"/>
                              <a:pt x="1214" y="1056"/>
                              <a:pt x="1217" y="1057"/>
                            </a:cubicBezTo>
                            <a:cubicBezTo>
                              <a:pt x="1221" y="1058"/>
                              <a:pt x="1220" y="1054"/>
                              <a:pt x="1220" y="1053"/>
                            </a:cubicBezTo>
                            <a:cubicBezTo>
                              <a:pt x="1220" y="1049"/>
                              <a:pt x="1222" y="1047"/>
                              <a:pt x="1225" y="1049"/>
                            </a:cubicBezTo>
                            <a:cubicBezTo>
                              <a:pt x="1228" y="1051"/>
                              <a:pt x="1228" y="1056"/>
                              <a:pt x="1232" y="1053"/>
                            </a:cubicBezTo>
                            <a:cubicBezTo>
                              <a:pt x="1233" y="1052"/>
                              <a:pt x="1233" y="1051"/>
                              <a:pt x="1235" y="1050"/>
                            </a:cubicBezTo>
                            <a:cubicBezTo>
                              <a:pt x="1236" y="1049"/>
                              <a:pt x="1238" y="1049"/>
                              <a:pt x="1239" y="1049"/>
                            </a:cubicBezTo>
                            <a:cubicBezTo>
                              <a:pt x="1246" y="1048"/>
                              <a:pt x="1251" y="1047"/>
                              <a:pt x="1254" y="1039"/>
                            </a:cubicBezTo>
                            <a:cubicBezTo>
                              <a:pt x="1255" y="1035"/>
                              <a:pt x="1255" y="1036"/>
                              <a:pt x="1258" y="1034"/>
                            </a:cubicBezTo>
                            <a:cubicBezTo>
                              <a:pt x="1260" y="1033"/>
                              <a:pt x="1261" y="1028"/>
                              <a:pt x="1264" y="1027"/>
                            </a:cubicBezTo>
                            <a:cubicBezTo>
                              <a:pt x="1267" y="1027"/>
                              <a:pt x="1266" y="1030"/>
                              <a:pt x="1268" y="1030"/>
                            </a:cubicBezTo>
                            <a:cubicBezTo>
                              <a:pt x="1270" y="1030"/>
                              <a:pt x="1270" y="1027"/>
                              <a:pt x="1271" y="1027"/>
                            </a:cubicBezTo>
                            <a:cubicBezTo>
                              <a:pt x="1272" y="1026"/>
                              <a:pt x="1274" y="1025"/>
                              <a:pt x="1275" y="1024"/>
                            </a:cubicBezTo>
                            <a:cubicBezTo>
                              <a:pt x="1277" y="1021"/>
                              <a:pt x="1275" y="1016"/>
                              <a:pt x="1280" y="1017"/>
                            </a:cubicBezTo>
                            <a:cubicBezTo>
                              <a:pt x="1281" y="1018"/>
                              <a:pt x="1282" y="1020"/>
                              <a:pt x="1284" y="1020"/>
                            </a:cubicBezTo>
                            <a:cubicBezTo>
                              <a:pt x="1286" y="1020"/>
                              <a:pt x="1287" y="1018"/>
                              <a:pt x="1288" y="1017"/>
                            </a:cubicBezTo>
                            <a:cubicBezTo>
                              <a:pt x="1290" y="1014"/>
                              <a:pt x="1301" y="1009"/>
                              <a:pt x="1294" y="1005"/>
                            </a:cubicBezTo>
                            <a:cubicBezTo>
                              <a:pt x="1292" y="1005"/>
                              <a:pt x="1285" y="1005"/>
                              <a:pt x="1288" y="1001"/>
                            </a:cubicBezTo>
                            <a:cubicBezTo>
                              <a:pt x="1289" y="1000"/>
                              <a:pt x="1290" y="1001"/>
                              <a:pt x="1291" y="1000"/>
                            </a:cubicBezTo>
                            <a:cubicBezTo>
                              <a:pt x="1293" y="1000"/>
                              <a:pt x="1294" y="1000"/>
                              <a:pt x="1295" y="999"/>
                            </a:cubicBezTo>
                            <a:cubicBezTo>
                              <a:pt x="1296" y="998"/>
                              <a:pt x="1297" y="997"/>
                              <a:pt x="1299" y="997"/>
                            </a:cubicBezTo>
                            <a:cubicBezTo>
                              <a:pt x="1300" y="996"/>
                              <a:pt x="1301" y="998"/>
                              <a:pt x="1302" y="998"/>
                            </a:cubicBezTo>
                            <a:cubicBezTo>
                              <a:pt x="1305" y="998"/>
                              <a:pt x="1306" y="995"/>
                              <a:pt x="1310" y="996"/>
                            </a:cubicBezTo>
                            <a:cubicBezTo>
                              <a:pt x="1310" y="997"/>
                              <a:pt x="1310" y="998"/>
                              <a:pt x="1311" y="998"/>
                            </a:cubicBezTo>
                            <a:cubicBezTo>
                              <a:pt x="1313" y="999"/>
                              <a:pt x="1314" y="997"/>
                              <a:pt x="1314" y="996"/>
                            </a:cubicBezTo>
                            <a:cubicBezTo>
                              <a:pt x="1315" y="993"/>
                              <a:pt x="1314" y="991"/>
                              <a:pt x="1318" y="989"/>
                            </a:cubicBezTo>
                            <a:cubicBezTo>
                              <a:pt x="1322" y="987"/>
                              <a:pt x="1320" y="986"/>
                              <a:pt x="1322" y="982"/>
                            </a:cubicBezTo>
                            <a:cubicBezTo>
                              <a:pt x="1323" y="978"/>
                              <a:pt x="1327" y="979"/>
                              <a:pt x="1329" y="976"/>
                            </a:cubicBezTo>
                            <a:cubicBezTo>
                              <a:pt x="1330" y="975"/>
                              <a:pt x="1330" y="973"/>
                              <a:pt x="1330" y="971"/>
                            </a:cubicBezTo>
                            <a:cubicBezTo>
                              <a:pt x="1331" y="970"/>
                              <a:pt x="1332" y="970"/>
                              <a:pt x="1333" y="968"/>
                            </a:cubicBezTo>
                            <a:cubicBezTo>
                              <a:pt x="1336" y="966"/>
                              <a:pt x="1337" y="963"/>
                              <a:pt x="1339" y="960"/>
                            </a:cubicBezTo>
                            <a:cubicBezTo>
                              <a:pt x="1341" y="958"/>
                              <a:pt x="1345" y="955"/>
                              <a:pt x="1340" y="954"/>
                            </a:cubicBezTo>
                            <a:cubicBezTo>
                              <a:pt x="1338" y="954"/>
                              <a:pt x="1336" y="956"/>
                              <a:pt x="1333" y="956"/>
                            </a:cubicBezTo>
                            <a:cubicBezTo>
                              <a:pt x="1331" y="956"/>
                              <a:pt x="1325" y="951"/>
                              <a:pt x="1330" y="950"/>
                            </a:cubicBezTo>
                            <a:cubicBezTo>
                              <a:pt x="1333" y="949"/>
                              <a:pt x="1334" y="953"/>
                              <a:pt x="1337" y="952"/>
                            </a:cubicBezTo>
                            <a:cubicBezTo>
                              <a:pt x="1339" y="951"/>
                              <a:pt x="1339" y="949"/>
                              <a:pt x="1340" y="948"/>
                            </a:cubicBezTo>
                            <a:cubicBezTo>
                              <a:pt x="1341" y="947"/>
                              <a:pt x="1343" y="947"/>
                              <a:pt x="1344" y="946"/>
                            </a:cubicBezTo>
                            <a:cubicBezTo>
                              <a:pt x="1345" y="944"/>
                              <a:pt x="1344" y="944"/>
                              <a:pt x="1343" y="942"/>
                            </a:cubicBezTo>
                            <a:cubicBezTo>
                              <a:pt x="1342" y="940"/>
                              <a:pt x="1342" y="941"/>
                              <a:pt x="1343" y="939"/>
                            </a:cubicBezTo>
                            <a:cubicBezTo>
                              <a:pt x="1343" y="937"/>
                              <a:pt x="1344" y="937"/>
                              <a:pt x="1344" y="936"/>
                            </a:cubicBezTo>
                            <a:cubicBezTo>
                              <a:pt x="1343" y="935"/>
                              <a:pt x="1341" y="935"/>
                              <a:pt x="1341" y="935"/>
                            </a:cubicBezTo>
                            <a:cubicBezTo>
                              <a:pt x="1339" y="933"/>
                              <a:pt x="1338" y="930"/>
                              <a:pt x="1340" y="929"/>
                            </a:cubicBezTo>
                            <a:cubicBezTo>
                              <a:pt x="1342" y="928"/>
                              <a:pt x="1346" y="929"/>
                              <a:pt x="1348" y="930"/>
                            </a:cubicBezTo>
                            <a:cubicBezTo>
                              <a:pt x="1349" y="930"/>
                              <a:pt x="1351" y="932"/>
                              <a:pt x="1352" y="931"/>
                            </a:cubicBezTo>
                            <a:cubicBezTo>
                              <a:pt x="1353" y="930"/>
                              <a:pt x="1352" y="929"/>
                              <a:pt x="1353" y="928"/>
                            </a:cubicBezTo>
                            <a:cubicBezTo>
                              <a:pt x="1354" y="923"/>
                              <a:pt x="1364" y="922"/>
                              <a:pt x="1359" y="916"/>
                            </a:cubicBezTo>
                            <a:cubicBezTo>
                              <a:pt x="1357" y="914"/>
                              <a:pt x="1355" y="913"/>
                              <a:pt x="1359" y="912"/>
                            </a:cubicBezTo>
                            <a:cubicBezTo>
                              <a:pt x="1362" y="912"/>
                              <a:pt x="1362" y="915"/>
                              <a:pt x="1365" y="915"/>
                            </a:cubicBezTo>
                            <a:cubicBezTo>
                              <a:pt x="1368" y="915"/>
                              <a:pt x="1370" y="912"/>
                              <a:pt x="1370" y="909"/>
                            </a:cubicBezTo>
                            <a:cubicBezTo>
                              <a:pt x="1371" y="906"/>
                              <a:pt x="1371" y="903"/>
                              <a:pt x="1373" y="900"/>
                            </a:cubicBezTo>
                            <a:cubicBezTo>
                              <a:pt x="1374" y="895"/>
                              <a:pt x="1372" y="894"/>
                              <a:pt x="1370" y="890"/>
                            </a:cubicBezTo>
                            <a:cubicBezTo>
                              <a:pt x="1368" y="888"/>
                              <a:pt x="1368" y="886"/>
                              <a:pt x="1371" y="887"/>
                            </a:cubicBezTo>
                            <a:cubicBezTo>
                              <a:pt x="1374" y="888"/>
                              <a:pt x="1375" y="891"/>
                              <a:pt x="1378" y="889"/>
                            </a:cubicBezTo>
                            <a:cubicBezTo>
                              <a:pt x="1380" y="888"/>
                              <a:pt x="1382" y="884"/>
                              <a:pt x="1384" y="882"/>
                            </a:cubicBezTo>
                            <a:cubicBezTo>
                              <a:pt x="1386" y="879"/>
                              <a:pt x="1387" y="880"/>
                              <a:pt x="1390" y="883"/>
                            </a:cubicBezTo>
                            <a:cubicBezTo>
                              <a:pt x="1393" y="886"/>
                              <a:pt x="1394" y="886"/>
                              <a:pt x="1397" y="883"/>
                            </a:cubicBezTo>
                            <a:cubicBezTo>
                              <a:pt x="1400" y="881"/>
                              <a:pt x="1401" y="880"/>
                              <a:pt x="1399" y="876"/>
                            </a:cubicBezTo>
                            <a:cubicBezTo>
                              <a:pt x="1397" y="872"/>
                              <a:pt x="1394" y="873"/>
                              <a:pt x="1390" y="871"/>
                            </a:cubicBezTo>
                            <a:cubicBezTo>
                              <a:pt x="1389" y="870"/>
                              <a:pt x="1383" y="866"/>
                              <a:pt x="1386" y="864"/>
                            </a:cubicBezTo>
                            <a:cubicBezTo>
                              <a:pt x="1388" y="863"/>
                              <a:pt x="1390" y="867"/>
                              <a:pt x="1391" y="867"/>
                            </a:cubicBezTo>
                            <a:cubicBezTo>
                              <a:pt x="1394" y="869"/>
                              <a:pt x="1396" y="868"/>
                              <a:pt x="1397" y="866"/>
                            </a:cubicBezTo>
                            <a:cubicBezTo>
                              <a:pt x="1398" y="866"/>
                              <a:pt x="1397" y="864"/>
                              <a:pt x="1397" y="864"/>
                            </a:cubicBezTo>
                            <a:cubicBezTo>
                              <a:pt x="1398" y="863"/>
                              <a:pt x="1399" y="863"/>
                              <a:pt x="1399" y="862"/>
                            </a:cubicBezTo>
                            <a:cubicBezTo>
                              <a:pt x="1400" y="860"/>
                              <a:pt x="1400" y="860"/>
                              <a:pt x="1398" y="859"/>
                            </a:cubicBezTo>
                            <a:cubicBezTo>
                              <a:pt x="1396" y="857"/>
                              <a:pt x="1392" y="856"/>
                              <a:pt x="1396" y="853"/>
                            </a:cubicBezTo>
                            <a:cubicBezTo>
                              <a:pt x="1398" y="852"/>
                              <a:pt x="1399" y="852"/>
                              <a:pt x="1400" y="852"/>
                            </a:cubicBezTo>
                            <a:cubicBezTo>
                              <a:pt x="1402" y="852"/>
                              <a:pt x="1402" y="852"/>
                              <a:pt x="1404" y="851"/>
                            </a:cubicBezTo>
                            <a:cubicBezTo>
                              <a:pt x="1406" y="850"/>
                              <a:pt x="1411" y="851"/>
                              <a:pt x="1408" y="846"/>
                            </a:cubicBezTo>
                            <a:cubicBezTo>
                              <a:pt x="1406" y="843"/>
                              <a:pt x="1404" y="847"/>
                              <a:pt x="1401" y="847"/>
                            </a:cubicBezTo>
                            <a:cubicBezTo>
                              <a:pt x="1399" y="847"/>
                              <a:pt x="1394" y="846"/>
                              <a:pt x="1395" y="844"/>
                            </a:cubicBezTo>
                            <a:cubicBezTo>
                              <a:pt x="1397" y="842"/>
                              <a:pt x="1403" y="841"/>
                              <a:pt x="1404" y="839"/>
                            </a:cubicBezTo>
                            <a:cubicBezTo>
                              <a:pt x="1407" y="837"/>
                              <a:pt x="1411" y="836"/>
                              <a:pt x="1413" y="833"/>
                            </a:cubicBezTo>
                            <a:cubicBezTo>
                              <a:pt x="1416" y="829"/>
                              <a:pt x="1413" y="830"/>
                              <a:pt x="1410" y="829"/>
                            </a:cubicBezTo>
                            <a:cubicBezTo>
                              <a:pt x="1407" y="829"/>
                              <a:pt x="1404" y="828"/>
                              <a:pt x="1402" y="828"/>
                            </a:cubicBezTo>
                            <a:cubicBezTo>
                              <a:pt x="1398" y="827"/>
                              <a:pt x="1395" y="823"/>
                              <a:pt x="1392" y="821"/>
                            </a:cubicBezTo>
                            <a:cubicBezTo>
                              <a:pt x="1385" y="816"/>
                              <a:pt x="1381" y="824"/>
                              <a:pt x="1374" y="824"/>
                            </a:cubicBezTo>
                            <a:cubicBezTo>
                              <a:pt x="1370" y="824"/>
                              <a:pt x="1370" y="820"/>
                              <a:pt x="1367" y="819"/>
                            </a:cubicBezTo>
                            <a:cubicBezTo>
                              <a:pt x="1364" y="818"/>
                              <a:pt x="1361" y="822"/>
                              <a:pt x="1359" y="822"/>
                            </a:cubicBezTo>
                            <a:cubicBezTo>
                              <a:pt x="1355" y="822"/>
                              <a:pt x="1359" y="819"/>
                              <a:pt x="1360" y="818"/>
                            </a:cubicBezTo>
                            <a:cubicBezTo>
                              <a:pt x="1363" y="816"/>
                              <a:pt x="1366" y="816"/>
                              <a:pt x="1370" y="816"/>
                            </a:cubicBezTo>
                            <a:cubicBezTo>
                              <a:pt x="1377" y="818"/>
                              <a:pt x="1380" y="814"/>
                              <a:pt x="1385" y="810"/>
                            </a:cubicBezTo>
                            <a:cubicBezTo>
                              <a:pt x="1388" y="807"/>
                              <a:pt x="1390" y="805"/>
                              <a:pt x="1394" y="804"/>
                            </a:cubicBezTo>
                            <a:cubicBezTo>
                              <a:pt x="1397" y="802"/>
                              <a:pt x="1401" y="801"/>
                              <a:pt x="1403" y="799"/>
                            </a:cubicBezTo>
                            <a:cubicBezTo>
                              <a:pt x="1409" y="794"/>
                              <a:pt x="1399" y="785"/>
                              <a:pt x="1395" y="782"/>
                            </a:cubicBezTo>
                            <a:cubicBezTo>
                              <a:pt x="1390" y="777"/>
                              <a:pt x="1382" y="776"/>
                              <a:pt x="1377" y="770"/>
                            </a:cubicBezTo>
                            <a:cubicBezTo>
                              <a:pt x="1374" y="768"/>
                              <a:pt x="1372" y="766"/>
                              <a:pt x="1368" y="765"/>
                            </a:cubicBezTo>
                            <a:cubicBezTo>
                              <a:pt x="1364" y="765"/>
                              <a:pt x="1362" y="766"/>
                              <a:pt x="1359" y="767"/>
                            </a:cubicBezTo>
                            <a:cubicBezTo>
                              <a:pt x="1355" y="768"/>
                              <a:pt x="1352" y="767"/>
                              <a:pt x="1349" y="765"/>
                            </a:cubicBezTo>
                            <a:cubicBezTo>
                              <a:pt x="1347" y="763"/>
                              <a:pt x="1343" y="762"/>
                              <a:pt x="1342" y="760"/>
                            </a:cubicBezTo>
                            <a:cubicBezTo>
                              <a:pt x="1340" y="759"/>
                              <a:pt x="1339" y="755"/>
                              <a:pt x="1341" y="753"/>
                            </a:cubicBezTo>
                            <a:cubicBezTo>
                              <a:pt x="1343" y="752"/>
                              <a:pt x="1347" y="755"/>
                              <a:pt x="1349" y="756"/>
                            </a:cubicBezTo>
                            <a:cubicBezTo>
                              <a:pt x="1351" y="758"/>
                              <a:pt x="1352" y="761"/>
                              <a:pt x="1354" y="762"/>
                            </a:cubicBezTo>
                            <a:cubicBezTo>
                              <a:pt x="1357" y="764"/>
                              <a:pt x="1359" y="762"/>
                              <a:pt x="1362" y="761"/>
                            </a:cubicBezTo>
                            <a:cubicBezTo>
                              <a:pt x="1365" y="761"/>
                              <a:pt x="1369" y="761"/>
                              <a:pt x="1372" y="762"/>
                            </a:cubicBezTo>
                            <a:cubicBezTo>
                              <a:pt x="1375" y="763"/>
                              <a:pt x="1376" y="765"/>
                              <a:pt x="1379" y="767"/>
                            </a:cubicBezTo>
                            <a:cubicBezTo>
                              <a:pt x="1385" y="771"/>
                              <a:pt x="1392" y="767"/>
                              <a:pt x="1398" y="769"/>
                            </a:cubicBezTo>
                            <a:cubicBezTo>
                              <a:pt x="1400" y="770"/>
                              <a:pt x="1400" y="771"/>
                              <a:pt x="1401" y="772"/>
                            </a:cubicBezTo>
                            <a:cubicBezTo>
                              <a:pt x="1406" y="775"/>
                              <a:pt x="1405" y="771"/>
                              <a:pt x="1404" y="768"/>
                            </a:cubicBezTo>
                            <a:cubicBezTo>
                              <a:pt x="1402" y="765"/>
                              <a:pt x="1401" y="761"/>
                              <a:pt x="1397" y="760"/>
                            </a:cubicBezTo>
                            <a:cubicBezTo>
                              <a:pt x="1393" y="758"/>
                              <a:pt x="1393" y="759"/>
                              <a:pt x="1391" y="755"/>
                            </a:cubicBezTo>
                            <a:cubicBezTo>
                              <a:pt x="1390" y="751"/>
                              <a:pt x="1390" y="748"/>
                              <a:pt x="1386" y="746"/>
                            </a:cubicBezTo>
                            <a:cubicBezTo>
                              <a:pt x="1384" y="745"/>
                              <a:pt x="1381" y="746"/>
                              <a:pt x="1379" y="743"/>
                            </a:cubicBezTo>
                            <a:cubicBezTo>
                              <a:pt x="1377" y="741"/>
                              <a:pt x="1377" y="737"/>
                              <a:pt x="1377" y="734"/>
                            </a:cubicBezTo>
                            <a:cubicBezTo>
                              <a:pt x="1377" y="730"/>
                              <a:pt x="1377" y="726"/>
                              <a:pt x="1375" y="722"/>
                            </a:cubicBezTo>
                            <a:cubicBezTo>
                              <a:pt x="1373" y="719"/>
                              <a:pt x="1371" y="716"/>
                              <a:pt x="1370" y="712"/>
                            </a:cubicBezTo>
                            <a:cubicBezTo>
                              <a:pt x="1368" y="709"/>
                              <a:pt x="1367" y="705"/>
                              <a:pt x="1366" y="701"/>
                            </a:cubicBezTo>
                            <a:cubicBezTo>
                              <a:pt x="1363" y="696"/>
                              <a:pt x="1361" y="690"/>
                              <a:pt x="1355" y="688"/>
                            </a:cubicBezTo>
                            <a:cubicBezTo>
                              <a:pt x="1353" y="687"/>
                              <a:pt x="1349" y="686"/>
                              <a:pt x="1347" y="685"/>
                            </a:cubicBezTo>
                            <a:cubicBezTo>
                              <a:pt x="1344" y="683"/>
                              <a:pt x="1342" y="680"/>
                              <a:pt x="1339" y="678"/>
                            </a:cubicBezTo>
                            <a:cubicBezTo>
                              <a:pt x="1337" y="677"/>
                              <a:pt x="1336" y="676"/>
                              <a:pt x="1334" y="675"/>
                            </a:cubicBezTo>
                            <a:cubicBezTo>
                              <a:pt x="1333" y="675"/>
                              <a:pt x="1331" y="676"/>
                              <a:pt x="1331" y="675"/>
                            </a:cubicBezTo>
                            <a:cubicBezTo>
                              <a:pt x="1328" y="674"/>
                              <a:pt x="1328" y="669"/>
                              <a:pt x="1329" y="667"/>
                            </a:cubicBezTo>
                            <a:cubicBezTo>
                              <a:pt x="1330" y="664"/>
                              <a:pt x="1333" y="663"/>
                              <a:pt x="1335" y="660"/>
                            </a:cubicBezTo>
                            <a:cubicBezTo>
                              <a:pt x="1338" y="657"/>
                              <a:pt x="1339" y="654"/>
                              <a:pt x="1340" y="650"/>
                            </a:cubicBezTo>
                            <a:cubicBezTo>
                              <a:pt x="1342" y="647"/>
                              <a:pt x="1344" y="646"/>
                              <a:pt x="1347" y="645"/>
                            </a:cubicBezTo>
                            <a:cubicBezTo>
                              <a:pt x="1351" y="644"/>
                              <a:pt x="1350" y="643"/>
                              <a:pt x="1352" y="640"/>
                            </a:cubicBezTo>
                            <a:cubicBezTo>
                              <a:pt x="1354" y="638"/>
                              <a:pt x="1358" y="637"/>
                              <a:pt x="1359" y="636"/>
                            </a:cubicBezTo>
                            <a:cubicBezTo>
                              <a:pt x="1361" y="633"/>
                              <a:pt x="1358" y="631"/>
                              <a:pt x="1356" y="630"/>
                            </a:cubicBezTo>
                            <a:cubicBezTo>
                              <a:pt x="1354" y="627"/>
                              <a:pt x="1354" y="625"/>
                              <a:pt x="1357" y="624"/>
                            </a:cubicBezTo>
                            <a:cubicBezTo>
                              <a:pt x="1362" y="621"/>
                              <a:pt x="1362" y="626"/>
                              <a:pt x="1363" y="628"/>
                            </a:cubicBezTo>
                            <a:cubicBezTo>
                              <a:pt x="1365" y="630"/>
                              <a:pt x="1368" y="630"/>
                              <a:pt x="1371" y="629"/>
                            </a:cubicBezTo>
                            <a:cubicBezTo>
                              <a:pt x="1375" y="626"/>
                              <a:pt x="1370" y="623"/>
                              <a:pt x="1373" y="620"/>
                            </a:cubicBezTo>
                            <a:cubicBezTo>
                              <a:pt x="1375" y="619"/>
                              <a:pt x="1379" y="620"/>
                              <a:pt x="1379" y="616"/>
                            </a:cubicBezTo>
                            <a:cubicBezTo>
                              <a:pt x="1379" y="614"/>
                              <a:pt x="1373" y="614"/>
                              <a:pt x="1376" y="611"/>
                            </a:cubicBezTo>
                            <a:cubicBezTo>
                              <a:pt x="1378" y="609"/>
                              <a:pt x="1383" y="610"/>
                              <a:pt x="1385" y="610"/>
                            </a:cubicBezTo>
                            <a:cubicBezTo>
                              <a:pt x="1389" y="609"/>
                              <a:pt x="1391" y="608"/>
                              <a:pt x="1395" y="606"/>
                            </a:cubicBezTo>
                            <a:cubicBezTo>
                              <a:pt x="1398" y="604"/>
                              <a:pt x="1401" y="603"/>
                              <a:pt x="1404" y="603"/>
                            </a:cubicBezTo>
                            <a:cubicBezTo>
                              <a:pt x="1406" y="602"/>
                              <a:pt x="1408" y="602"/>
                              <a:pt x="1410" y="601"/>
                            </a:cubicBezTo>
                            <a:cubicBezTo>
                              <a:pt x="1411" y="601"/>
                              <a:pt x="1413" y="599"/>
                              <a:pt x="1414" y="599"/>
                            </a:cubicBezTo>
                            <a:cubicBezTo>
                              <a:pt x="1417" y="599"/>
                              <a:pt x="1416" y="600"/>
                              <a:pt x="1418" y="602"/>
                            </a:cubicBezTo>
                            <a:cubicBezTo>
                              <a:pt x="1420" y="603"/>
                              <a:pt x="1425" y="603"/>
                              <a:pt x="1425" y="600"/>
                            </a:cubicBezTo>
                            <a:cubicBezTo>
                              <a:pt x="1426" y="599"/>
                              <a:pt x="1425" y="597"/>
                              <a:pt x="1425" y="596"/>
                            </a:cubicBezTo>
                            <a:cubicBezTo>
                              <a:pt x="1425" y="594"/>
                              <a:pt x="1426" y="592"/>
                              <a:pt x="1427" y="590"/>
                            </a:cubicBezTo>
                            <a:cubicBezTo>
                              <a:pt x="1429" y="585"/>
                              <a:pt x="1429" y="585"/>
                              <a:pt x="1424" y="585"/>
                            </a:cubicBezTo>
                            <a:cubicBezTo>
                              <a:pt x="1422" y="584"/>
                              <a:pt x="1420" y="584"/>
                              <a:pt x="1419" y="584"/>
                            </a:cubicBezTo>
                            <a:cubicBezTo>
                              <a:pt x="1417" y="583"/>
                              <a:pt x="1416" y="581"/>
                              <a:pt x="1415" y="581"/>
                            </a:cubicBezTo>
                            <a:cubicBezTo>
                              <a:pt x="1411" y="580"/>
                              <a:pt x="1409" y="584"/>
                              <a:pt x="1406" y="584"/>
                            </a:cubicBezTo>
                            <a:cubicBezTo>
                              <a:pt x="1398" y="586"/>
                              <a:pt x="1393" y="582"/>
                              <a:pt x="1386" y="578"/>
                            </a:cubicBezTo>
                            <a:cubicBezTo>
                              <a:pt x="1382" y="575"/>
                              <a:pt x="1375" y="571"/>
                              <a:pt x="1370" y="572"/>
                            </a:cubicBezTo>
                            <a:cubicBezTo>
                              <a:pt x="1369" y="573"/>
                              <a:pt x="1368" y="574"/>
                              <a:pt x="1367" y="574"/>
                            </a:cubicBezTo>
                            <a:cubicBezTo>
                              <a:pt x="1365" y="575"/>
                              <a:pt x="1363" y="575"/>
                              <a:pt x="1362" y="575"/>
                            </a:cubicBezTo>
                            <a:cubicBezTo>
                              <a:pt x="1358" y="577"/>
                              <a:pt x="1359" y="579"/>
                              <a:pt x="1358" y="582"/>
                            </a:cubicBezTo>
                            <a:cubicBezTo>
                              <a:pt x="1356" y="585"/>
                              <a:pt x="1354" y="584"/>
                              <a:pt x="1351" y="586"/>
                            </a:cubicBezTo>
                            <a:cubicBezTo>
                              <a:pt x="1348" y="587"/>
                              <a:pt x="1346" y="591"/>
                              <a:pt x="1343" y="593"/>
                            </a:cubicBezTo>
                            <a:cubicBezTo>
                              <a:pt x="1339" y="595"/>
                              <a:pt x="1338" y="594"/>
                              <a:pt x="1333" y="593"/>
                            </a:cubicBezTo>
                            <a:cubicBezTo>
                              <a:pt x="1330" y="591"/>
                              <a:pt x="1325" y="591"/>
                              <a:pt x="1323" y="587"/>
                            </a:cubicBezTo>
                            <a:cubicBezTo>
                              <a:pt x="1320" y="583"/>
                              <a:pt x="1325" y="576"/>
                              <a:pt x="1325" y="571"/>
                            </a:cubicBezTo>
                            <a:cubicBezTo>
                              <a:pt x="1325" y="567"/>
                              <a:pt x="1321" y="560"/>
                              <a:pt x="1316" y="560"/>
                            </a:cubicBezTo>
                            <a:cubicBezTo>
                              <a:pt x="1313" y="560"/>
                              <a:pt x="1312" y="565"/>
                              <a:pt x="1309" y="565"/>
                            </a:cubicBezTo>
                            <a:cubicBezTo>
                              <a:pt x="1306" y="566"/>
                              <a:pt x="1307" y="562"/>
                              <a:pt x="1305" y="560"/>
                            </a:cubicBezTo>
                            <a:cubicBezTo>
                              <a:pt x="1303" y="559"/>
                              <a:pt x="1297" y="560"/>
                              <a:pt x="1294" y="559"/>
                            </a:cubicBezTo>
                            <a:cubicBezTo>
                              <a:pt x="1291" y="558"/>
                              <a:pt x="1289" y="557"/>
                              <a:pt x="1287" y="554"/>
                            </a:cubicBezTo>
                            <a:cubicBezTo>
                              <a:pt x="1283" y="550"/>
                              <a:pt x="1280" y="545"/>
                              <a:pt x="1282" y="539"/>
                            </a:cubicBezTo>
                            <a:cubicBezTo>
                              <a:pt x="1284" y="533"/>
                              <a:pt x="1286" y="525"/>
                              <a:pt x="1294" y="525"/>
                            </a:cubicBezTo>
                            <a:cubicBezTo>
                              <a:pt x="1297" y="525"/>
                              <a:pt x="1298" y="527"/>
                              <a:pt x="1301" y="528"/>
                            </a:cubicBezTo>
                            <a:cubicBezTo>
                              <a:pt x="1304" y="530"/>
                              <a:pt x="1307" y="528"/>
                              <a:pt x="1310" y="528"/>
                            </a:cubicBezTo>
                            <a:cubicBezTo>
                              <a:pt x="1314" y="527"/>
                              <a:pt x="1317" y="528"/>
                              <a:pt x="1320" y="526"/>
                            </a:cubicBezTo>
                            <a:cubicBezTo>
                              <a:pt x="1322" y="524"/>
                              <a:pt x="1324" y="522"/>
                              <a:pt x="1327" y="520"/>
                            </a:cubicBezTo>
                            <a:cubicBezTo>
                              <a:pt x="1329" y="518"/>
                              <a:pt x="1332" y="517"/>
                              <a:pt x="1333" y="514"/>
                            </a:cubicBezTo>
                            <a:cubicBezTo>
                              <a:pt x="1334" y="511"/>
                              <a:pt x="1334" y="508"/>
                              <a:pt x="1336" y="506"/>
                            </a:cubicBezTo>
                            <a:cubicBezTo>
                              <a:pt x="1340" y="499"/>
                              <a:pt x="1350" y="497"/>
                              <a:pt x="1356" y="494"/>
                            </a:cubicBezTo>
                            <a:cubicBezTo>
                              <a:pt x="1363" y="490"/>
                              <a:pt x="1368" y="486"/>
                              <a:pt x="1373" y="480"/>
                            </a:cubicBezTo>
                            <a:cubicBezTo>
                              <a:pt x="1377" y="475"/>
                              <a:pt x="1380" y="469"/>
                              <a:pt x="1386" y="468"/>
                            </a:cubicBezTo>
                            <a:cubicBezTo>
                              <a:pt x="1389" y="467"/>
                              <a:pt x="1392" y="468"/>
                              <a:pt x="1395" y="468"/>
                            </a:cubicBezTo>
                            <a:cubicBezTo>
                              <a:pt x="1399" y="468"/>
                              <a:pt x="1400" y="467"/>
                              <a:pt x="1403" y="465"/>
                            </a:cubicBezTo>
                            <a:cubicBezTo>
                              <a:pt x="1406" y="463"/>
                              <a:pt x="1406" y="463"/>
                              <a:pt x="1406" y="466"/>
                            </a:cubicBezTo>
                            <a:cubicBezTo>
                              <a:pt x="1405" y="471"/>
                              <a:pt x="1406" y="470"/>
                              <a:pt x="1410" y="471"/>
                            </a:cubicBezTo>
                            <a:cubicBezTo>
                              <a:pt x="1413" y="472"/>
                              <a:pt x="1414" y="475"/>
                              <a:pt x="1416" y="478"/>
                            </a:cubicBezTo>
                            <a:cubicBezTo>
                              <a:pt x="1419" y="481"/>
                              <a:pt x="1419" y="482"/>
                              <a:pt x="1416" y="485"/>
                            </a:cubicBezTo>
                            <a:cubicBezTo>
                              <a:pt x="1413" y="488"/>
                              <a:pt x="1411" y="490"/>
                              <a:pt x="1409" y="493"/>
                            </a:cubicBezTo>
                            <a:cubicBezTo>
                              <a:pt x="1407" y="495"/>
                              <a:pt x="1406" y="499"/>
                              <a:pt x="1404" y="501"/>
                            </a:cubicBezTo>
                            <a:cubicBezTo>
                              <a:pt x="1402" y="503"/>
                              <a:pt x="1398" y="502"/>
                              <a:pt x="1396" y="503"/>
                            </a:cubicBezTo>
                            <a:cubicBezTo>
                              <a:pt x="1394" y="505"/>
                              <a:pt x="1395" y="509"/>
                              <a:pt x="1392" y="512"/>
                            </a:cubicBezTo>
                            <a:cubicBezTo>
                              <a:pt x="1390" y="514"/>
                              <a:pt x="1389" y="513"/>
                              <a:pt x="1392" y="516"/>
                            </a:cubicBezTo>
                            <a:cubicBezTo>
                              <a:pt x="1394" y="518"/>
                              <a:pt x="1396" y="519"/>
                              <a:pt x="1399" y="519"/>
                            </a:cubicBezTo>
                            <a:cubicBezTo>
                              <a:pt x="1400" y="519"/>
                              <a:pt x="1407" y="516"/>
                              <a:pt x="1408" y="517"/>
                            </a:cubicBezTo>
                            <a:cubicBezTo>
                              <a:pt x="1410" y="520"/>
                              <a:pt x="1404" y="522"/>
                              <a:pt x="1403" y="523"/>
                            </a:cubicBezTo>
                            <a:cubicBezTo>
                              <a:pt x="1402" y="525"/>
                              <a:pt x="1404" y="528"/>
                              <a:pt x="1403" y="530"/>
                            </a:cubicBezTo>
                            <a:cubicBezTo>
                              <a:pt x="1401" y="531"/>
                              <a:pt x="1395" y="531"/>
                              <a:pt x="1394" y="531"/>
                            </a:cubicBezTo>
                            <a:cubicBezTo>
                              <a:pt x="1391" y="532"/>
                              <a:pt x="1386" y="532"/>
                              <a:pt x="1385" y="535"/>
                            </a:cubicBezTo>
                            <a:cubicBezTo>
                              <a:pt x="1384" y="538"/>
                              <a:pt x="1388" y="540"/>
                              <a:pt x="1390" y="540"/>
                            </a:cubicBezTo>
                            <a:cubicBezTo>
                              <a:pt x="1393" y="539"/>
                              <a:pt x="1397" y="536"/>
                              <a:pt x="1399" y="534"/>
                            </a:cubicBezTo>
                            <a:cubicBezTo>
                              <a:pt x="1403" y="532"/>
                              <a:pt x="1406" y="530"/>
                              <a:pt x="1410" y="528"/>
                            </a:cubicBezTo>
                            <a:cubicBezTo>
                              <a:pt x="1420" y="521"/>
                              <a:pt x="1430" y="513"/>
                              <a:pt x="1441" y="508"/>
                            </a:cubicBezTo>
                            <a:cubicBezTo>
                              <a:pt x="1449" y="504"/>
                              <a:pt x="1456" y="505"/>
                              <a:pt x="1464" y="504"/>
                            </a:cubicBezTo>
                            <a:cubicBezTo>
                              <a:pt x="1466" y="504"/>
                              <a:pt x="1469" y="504"/>
                              <a:pt x="1470" y="504"/>
                            </a:cubicBezTo>
                            <a:cubicBezTo>
                              <a:pt x="1471" y="503"/>
                              <a:pt x="1472" y="500"/>
                              <a:pt x="1472" y="499"/>
                            </a:cubicBezTo>
                            <a:cubicBezTo>
                              <a:pt x="1475" y="496"/>
                              <a:pt x="1478" y="493"/>
                              <a:pt x="1482" y="490"/>
                            </a:cubicBezTo>
                            <a:cubicBezTo>
                              <a:pt x="1489" y="486"/>
                              <a:pt x="1496" y="482"/>
                              <a:pt x="1503" y="478"/>
                            </a:cubicBezTo>
                            <a:cubicBezTo>
                              <a:pt x="1506" y="476"/>
                              <a:pt x="1509" y="473"/>
                              <a:pt x="1512" y="471"/>
                            </a:cubicBezTo>
                            <a:cubicBezTo>
                              <a:pt x="1514" y="468"/>
                              <a:pt x="1516" y="466"/>
                              <a:pt x="1519" y="465"/>
                            </a:cubicBezTo>
                            <a:cubicBezTo>
                              <a:pt x="1522" y="464"/>
                              <a:pt x="1525" y="466"/>
                              <a:pt x="1528" y="463"/>
                            </a:cubicBezTo>
                            <a:cubicBezTo>
                              <a:pt x="1531" y="460"/>
                              <a:pt x="1534" y="455"/>
                              <a:pt x="1536" y="451"/>
                            </a:cubicBezTo>
                            <a:cubicBezTo>
                              <a:pt x="1540" y="446"/>
                              <a:pt x="1545" y="436"/>
                              <a:pt x="1552" y="435"/>
                            </a:cubicBezTo>
                            <a:cubicBezTo>
                              <a:pt x="1556" y="434"/>
                              <a:pt x="1559" y="436"/>
                              <a:pt x="1561" y="440"/>
                            </a:cubicBezTo>
                            <a:cubicBezTo>
                              <a:pt x="1564" y="443"/>
                              <a:pt x="1565" y="445"/>
                              <a:pt x="1569" y="446"/>
                            </a:cubicBezTo>
                            <a:cubicBezTo>
                              <a:pt x="1574" y="446"/>
                              <a:pt x="1587" y="450"/>
                              <a:pt x="1591" y="446"/>
                            </a:cubicBezTo>
                            <a:cubicBezTo>
                              <a:pt x="1596" y="439"/>
                              <a:pt x="1584" y="434"/>
                              <a:pt x="1586" y="427"/>
                            </a:cubicBezTo>
                            <a:cubicBezTo>
                              <a:pt x="1588" y="423"/>
                              <a:pt x="1598" y="424"/>
                              <a:pt x="1602" y="423"/>
                            </a:cubicBezTo>
                            <a:cubicBezTo>
                              <a:pt x="1606" y="423"/>
                              <a:pt x="1610" y="424"/>
                              <a:pt x="1614" y="423"/>
                            </a:cubicBezTo>
                            <a:cubicBezTo>
                              <a:pt x="1616" y="422"/>
                              <a:pt x="1617" y="420"/>
                              <a:pt x="1619" y="418"/>
                            </a:cubicBezTo>
                            <a:cubicBezTo>
                              <a:pt x="1621" y="415"/>
                              <a:pt x="1623" y="411"/>
                              <a:pt x="1626" y="409"/>
                            </a:cubicBezTo>
                            <a:cubicBezTo>
                              <a:pt x="1628" y="408"/>
                              <a:pt x="1633" y="409"/>
                              <a:pt x="1635" y="407"/>
                            </a:cubicBezTo>
                            <a:cubicBezTo>
                              <a:pt x="1639" y="404"/>
                              <a:pt x="1634" y="394"/>
                              <a:pt x="1640" y="391"/>
                            </a:cubicBezTo>
                            <a:cubicBezTo>
                              <a:pt x="1642" y="390"/>
                              <a:pt x="1646" y="392"/>
                              <a:pt x="1648" y="393"/>
                            </a:cubicBezTo>
                            <a:cubicBezTo>
                              <a:pt x="1652" y="395"/>
                              <a:pt x="1654" y="397"/>
                              <a:pt x="1655" y="401"/>
                            </a:cubicBezTo>
                            <a:cubicBezTo>
                              <a:pt x="1658" y="399"/>
                              <a:pt x="1662" y="398"/>
                              <a:pt x="1666" y="397"/>
                            </a:cubicBezTo>
                            <a:cubicBezTo>
                              <a:pt x="1670" y="396"/>
                              <a:pt x="1675" y="395"/>
                              <a:pt x="1676" y="390"/>
                            </a:cubicBezTo>
                            <a:cubicBezTo>
                              <a:pt x="1678" y="382"/>
                              <a:pt x="1678" y="375"/>
                              <a:pt x="1678" y="367"/>
                            </a:cubicBezTo>
                            <a:cubicBezTo>
                              <a:pt x="1678" y="360"/>
                              <a:pt x="1678" y="354"/>
                              <a:pt x="1677" y="348"/>
                            </a:cubicBezTo>
                            <a:cubicBezTo>
                              <a:pt x="1677" y="343"/>
                              <a:pt x="1675" y="339"/>
                              <a:pt x="1674" y="335"/>
                            </a:cubicBezTo>
                            <a:cubicBezTo>
                              <a:pt x="1673" y="332"/>
                              <a:pt x="1670" y="328"/>
                              <a:pt x="1672" y="325"/>
                            </a:cubicBezTo>
                            <a:cubicBezTo>
                              <a:pt x="1673" y="322"/>
                              <a:pt x="1679" y="322"/>
                              <a:pt x="1683" y="321"/>
                            </a:cubicBezTo>
                            <a:cubicBezTo>
                              <a:pt x="1686" y="319"/>
                              <a:pt x="1688" y="318"/>
                              <a:pt x="1690" y="315"/>
                            </a:cubicBezTo>
                            <a:cubicBezTo>
                              <a:pt x="1692" y="313"/>
                              <a:pt x="1695" y="310"/>
                              <a:pt x="1697" y="309"/>
                            </a:cubicBezTo>
                            <a:cubicBezTo>
                              <a:pt x="1701" y="308"/>
                              <a:pt x="1706" y="310"/>
                              <a:pt x="1709" y="312"/>
                            </a:cubicBezTo>
                            <a:cubicBezTo>
                              <a:pt x="1713" y="314"/>
                              <a:pt x="1731" y="321"/>
                              <a:pt x="1733" y="314"/>
                            </a:cubicBezTo>
                            <a:cubicBezTo>
                              <a:pt x="1733" y="312"/>
                              <a:pt x="1732" y="310"/>
                              <a:pt x="1733" y="308"/>
                            </a:cubicBezTo>
                            <a:cubicBezTo>
                              <a:pt x="1734" y="304"/>
                              <a:pt x="1739" y="301"/>
                              <a:pt x="1743" y="299"/>
                            </a:cubicBezTo>
                            <a:cubicBezTo>
                              <a:pt x="1746" y="297"/>
                              <a:pt x="1744" y="294"/>
                              <a:pt x="1745" y="290"/>
                            </a:cubicBezTo>
                            <a:cubicBezTo>
                              <a:pt x="1746" y="285"/>
                              <a:pt x="1751" y="284"/>
                              <a:pt x="1753" y="281"/>
                            </a:cubicBezTo>
                            <a:cubicBezTo>
                              <a:pt x="1755" y="278"/>
                              <a:pt x="1755" y="274"/>
                              <a:pt x="1755" y="270"/>
                            </a:cubicBezTo>
                            <a:cubicBezTo>
                              <a:pt x="1756" y="266"/>
                              <a:pt x="1757" y="264"/>
                              <a:pt x="1759" y="261"/>
                            </a:cubicBezTo>
                            <a:cubicBezTo>
                              <a:pt x="1765" y="253"/>
                              <a:pt x="1762" y="243"/>
                              <a:pt x="1767" y="235"/>
                            </a:cubicBezTo>
                            <a:cubicBezTo>
                              <a:pt x="1769" y="233"/>
                              <a:pt x="1771" y="231"/>
                              <a:pt x="1773" y="229"/>
                            </a:cubicBezTo>
                            <a:cubicBezTo>
                              <a:pt x="1775" y="227"/>
                              <a:pt x="1781" y="224"/>
                              <a:pt x="1781" y="221"/>
                            </a:cubicBezTo>
                            <a:cubicBezTo>
                              <a:pt x="1781" y="217"/>
                              <a:pt x="1776" y="215"/>
                              <a:pt x="1775" y="211"/>
                            </a:cubicBezTo>
                            <a:cubicBezTo>
                              <a:pt x="1775" y="208"/>
                              <a:pt x="1779" y="205"/>
                              <a:pt x="1777" y="202"/>
                            </a:cubicBezTo>
                            <a:cubicBezTo>
                              <a:pt x="1772" y="194"/>
                              <a:pt x="1759" y="202"/>
                              <a:pt x="1754" y="205"/>
                            </a:cubicBezTo>
                            <a:cubicBezTo>
                              <a:pt x="1746" y="208"/>
                              <a:pt x="1739" y="209"/>
                              <a:pt x="1731" y="211"/>
                            </a:cubicBezTo>
                            <a:cubicBezTo>
                              <a:pt x="1729" y="212"/>
                              <a:pt x="1726" y="213"/>
                              <a:pt x="1725" y="214"/>
                            </a:cubicBezTo>
                            <a:cubicBezTo>
                              <a:pt x="1721" y="217"/>
                              <a:pt x="1721" y="221"/>
                              <a:pt x="1718" y="224"/>
                            </a:cubicBezTo>
                            <a:cubicBezTo>
                              <a:pt x="1715" y="225"/>
                              <a:pt x="1711" y="225"/>
                              <a:pt x="1708" y="225"/>
                            </a:cubicBezTo>
                            <a:cubicBezTo>
                              <a:pt x="1703" y="225"/>
                              <a:pt x="1698" y="225"/>
                              <a:pt x="1693" y="225"/>
                            </a:cubicBezTo>
                            <a:cubicBezTo>
                              <a:pt x="1688" y="225"/>
                              <a:pt x="1684" y="225"/>
                              <a:pt x="1679" y="225"/>
                            </a:cubicBezTo>
                            <a:cubicBezTo>
                              <a:pt x="1677" y="225"/>
                              <a:pt x="1674" y="225"/>
                              <a:pt x="1672" y="224"/>
                            </a:cubicBezTo>
                            <a:cubicBezTo>
                              <a:pt x="1668" y="222"/>
                              <a:pt x="1670" y="217"/>
                              <a:pt x="1667" y="214"/>
                            </a:cubicBezTo>
                            <a:cubicBezTo>
                              <a:pt x="1666" y="213"/>
                              <a:pt x="1664" y="212"/>
                              <a:pt x="1662" y="210"/>
                            </a:cubicBezTo>
                            <a:cubicBezTo>
                              <a:pt x="1661" y="208"/>
                              <a:pt x="1662" y="206"/>
                              <a:pt x="1662" y="203"/>
                            </a:cubicBezTo>
                            <a:cubicBezTo>
                              <a:pt x="1663" y="200"/>
                              <a:pt x="1665" y="197"/>
                              <a:pt x="1664" y="195"/>
                            </a:cubicBezTo>
                            <a:cubicBezTo>
                              <a:pt x="1664" y="193"/>
                              <a:pt x="1662" y="192"/>
                              <a:pt x="1660" y="191"/>
                            </a:cubicBezTo>
                            <a:cubicBezTo>
                              <a:pt x="1659" y="189"/>
                              <a:pt x="1658" y="188"/>
                              <a:pt x="1658" y="185"/>
                            </a:cubicBezTo>
                            <a:cubicBezTo>
                              <a:pt x="1659" y="180"/>
                              <a:pt x="1659" y="180"/>
                              <a:pt x="1659" y="180"/>
                            </a:cubicBezTo>
                            <a:cubicBezTo>
                              <a:pt x="1659" y="180"/>
                              <a:pt x="1655" y="180"/>
                              <a:pt x="1654" y="180"/>
                            </a:cubicBezTo>
                            <a:cubicBezTo>
                              <a:pt x="1651" y="180"/>
                              <a:pt x="1649" y="180"/>
                              <a:pt x="1647" y="178"/>
                            </a:cubicBezTo>
                            <a:cubicBezTo>
                              <a:pt x="1642" y="176"/>
                              <a:pt x="1639" y="170"/>
                              <a:pt x="1635" y="166"/>
                            </a:cubicBezTo>
                            <a:cubicBezTo>
                              <a:pt x="1633" y="164"/>
                              <a:pt x="1630" y="160"/>
                              <a:pt x="1626" y="160"/>
                            </a:cubicBezTo>
                            <a:cubicBezTo>
                              <a:pt x="1623" y="160"/>
                              <a:pt x="1620" y="162"/>
                              <a:pt x="1617" y="161"/>
                            </a:cubicBezTo>
                            <a:cubicBezTo>
                              <a:pt x="1611" y="160"/>
                              <a:pt x="1607" y="155"/>
                              <a:pt x="1601" y="154"/>
                            </a:cubicBezTo>
                            <a:cubicBezTo>
                              <a:pt x="1594" y="154"/>
                              <a:pt x="1586" y="156"/>
                              <a:pt x="1580" y="153"/>
                            </a:cubicBezTo>
                            <a:cubicBezTo>
                              <a:pt x="1572" y="149"/>
                              <a:pt x="1570" y="138"/>
                              <a:pt x="1571" y="130"/>
                            </a:cubicBezTo>
                            <a:cubicBezTo>
                              <a:pt x="1572" y="122"/>
                              <a:pt x="1565" y="113"/>
                              <a:pt x="1561" y="107"/>
                            </a:cubicBezTo>
                            <a:cubicBezTo>
                              <a:pt x="1559" y="103"/>
                              <a:pt x="1556" y="100"/>
                              <a:pt x="1555" y="96"/>
                            </a:cubicBezTo>
                            <a:cubicBezTo>
                              <a:pt x="1555" y="92"/>
                              <a:pt x="1556" y="89"/>
                              <a:pt x="1551" y="87"/>
                            </a:cubicBezTo>
                            <a:cubicBezTo>
                              <a:pt x="1547" y="85"/>
                              <a:pt x="1547" y="83"/>
                              <a:pt x="1546" y="79"/>
                            </a:cubicBezTo>
                            <a:cubicBezTo>
                              <a:pt x="1544" y="73"/>
                              <a:pt x="1541" y="68"/>
                              <a:pt x="1539" y="63"/>
                            </a:cubicBezTo>
                            <a:cubicBezTo>
                              <a:pt x="1537" y="59"/>
                              <a:pt x="1539" y="55"/>
                              <a:pt x="1538" y="52"/>
                            </a:cubicBezTo>
                            <a:cubicBezTo>
                              <a:pt x="1537" y="48"/>
                              <a:pt x="1534" y="44"/>
                              <a:pt x="1531" y="42"/>
                            </a:cubicBezTo>
                            <a:cubicBezTo>
                              <a:pt x="1528" y="39"/>
                              <a:pt x="1524" y="37"/>
                              <a:pt x="1525" y="32"/>
                            </a:cubicBezTo>
                            <a:cubicBezTo>
                              <a:pt x="1525" y="31"/>
                              <a:pt x="1526" y="29"/>
                              <a:pt x="1526" y="28"/>
                            </a:cubicBezTo>
                            <a:cubicBezTo>
                              <a:pt x="1525" y="27"/>
                              <a:pt x="1523" y="26"/>
                              <a:pt x="1522" y="25"/>
                            </a:cubicBezTo>
                            <a:cubicBezTo>
                              <a:pt x="1516" y="20"/>
                              <a:pt x="1509" y="13"/>
                              <a:pt x="1501" y="13"/>
                            </a:cubicBezTo>
                            <a:cubicBezTo>
                              <a:pt x="1494" y="13"/>
                              <a:pt x="1487" y="16"/>
                              <a:pt x="1481" y="12"/>
                            </a:cubicBezTo>
                            <a:cubicBezTo>
                              <a:pt x="1473" y="7"/>
                              <a:pt x="1463" y="1"/>
                              <a:pt x="1454" y="1"/>
                            </a:cubicBezTo>
                            <a:cubicBezTo>
                              <a:pt x="1446" y="0"/>
                              <a:pt x="1437" y="2"/>
                              <a:pt x="1428" y="3"/>
                            </a:cubicBezTo>
                            <a:cubicBezTo>
                              <a:pt x="1421" y="4"/>
                              <a:pt x="1413" y="6"/>
                              <a:pt x="1406" y="8"/>
                            </a:cubicBezTo>
                            <a:cubicBezTo>
                              <a:pt x="1402" y="9"/>
                              <a:pt x="1398" y="9"/>
                              <a:pt x="1394" y="10"/>
                            </a:cubicBezTo>
                            <a:cubicBezTo>
                              <a:pt x="1391" y="10"/>
                              <a:pt x="1387" y="10"/>
                              <a:pt x="1383" y="10"/>
                            </a:cubicBezTo>
                            <a:cubicBezTo>
                              <a:pt x="1375" y="11"/>
                              <a:pt x="1368" y="19"/>
                              <a:pt x="1362" y="24"/>
                            </a:cubicBezTo>
                            <a:cubicBezTo>
                              <a:pt x="1360" y="26"/>
                              <a:pt x="1354" y="30"/>
                              <a:pt x="1356" y="33"/>
                            </a:cubicBezTo>
                            <a:cubicBezTo>
                              <a:pt x="1358" y="36"/>
                              <a:pt x="1364" y="34"/>
                              <a:pt x="1367" y="34"/>
                            </a:cubicBezTo>
                            <a:cubicBezTo>
                              <a:pt x="1377" y="34"/>
                              <a:pt x="1372" y="44"/>
                              <a:pt x="1374" y="50"/>
                            </a:cubicBezTo>
                            <a:cubicBezTo>
                              <a:pt x="1375" y="53"/>
                              <a:pt x="1376" y="54"/>
                              <a:pt x="1374" y="58"/>
                            </a:cubicBezTo>
                            <a:cubicBezTo>
                              <a:pt x="1371" y="62"/>
                              <a:pt x="1367" y="65"/>
                              <a:pt x="1363" y="69"/>
                            </a:cubicBezTo>
                            <a:cubicBezTo>
                              <a:pt x="1356" y="77"/>
                              <a:pt x="1350" y="85"/>
                              <a:pt x="1344" y="95"/>
                            </a:cubicBezTo>
                            <a:cubicBezTo>
                              <a:pt x="1342" y="99"/>
                              <a:pt x="1339" y="104"/>
                              <a:pt x="1337" y="108"/>
                            </a:cubicBezTo>
                            <a:cubicBezTo>
                              <a:pt x="1334" y="113"/>
                              <a:pt x="1335" y="118"/>
                              <a:pt x="1336" y="123"/>
                            </a:cubicBezTo>
                            <a:cubicBezTo>
                              <a:pt x="1336" y="132"/>
                              <a:pt x="1328" y="138"/>
                              <a:pt x="1320" y="140"/>
                            </a:cubicBezTo>
                            <a:cubicBezTo>
                              <a:pt x="1316" y="140"/>
                              <a:pt x="1312" y="140"/>
                              <a:pt x="1309" y="141"/>
                            </a:cubicBezTo>
                            <a:cubicBezTo>
                              <a:pt x="1304" y="143"/>
                              <a:pt x="1300" y="148"/>
                              <a:pt x="1296" y="151"/>
                            </a:cubicBezTo>
                            <a:cubicBezTo>
                              <a:pt x="1288" y="157"/>
                              <a:pt x="1279" y="152"/>
                              <a:pt x="1271" y="149"/>
                            </a:cubicBezTo>
                            <a:cubicBezTo>
                              <a:pt x="1269" y="148"/>
                              <a:pt x="1260" y="144"/>
                              <a:pt x="1258" y="145"/>
                            </a:cubicBezTo>
                            <a:cubicBezTo>
                              <a:pt x="1256" y="145"/>
                              <a:pt x="1253" y="153"/>
                              <a:pt x="1252" y="155"/>
                            </a:cubicBezTo>
                            <a:cubicBezTo>
                              <a:pt x="1246" y="164"/>
                              <a:pt x="1241" y="174"/>
                              <a:pt x="1236" y="184"/>
                            </a:cubicBezTo>
                            <a:cubicBezTo>
                              <a:pt x="1235" y="186"/>
                              <a:pt x="1234" y="188"/>
                              <a:pt x="1233" y="191"/>
                            </a:cubicBezTo>
                            <a:cubicBezTo>
                              <a:pt x="1232" y="194"/>
                              <a:pt x="1233" y="198"/>
                              <a:pt x="1232" y="201"/>
                            </a:cubicBezTo>
                            <a:cubicBezTo>
                              <a:pt x="1231" y="204"/>
                              <a:pt x="1228" y="206"/>
                              <a:pt x="1227" y="208"/>
                            </a:cubicBezTo>
                            <a:cubicBezTo>
                              <a:pt x="1225" y="211"/>
                              <a:pt x="1227" y="216"/>
                              <a:pt x="1230" y="219"/>
                            </a:cubicBezTo>
                            <a:cubicBezTo>
                              <a:pt x="1234" y="223"/>
                              <a:pt x="1239" y="219"/>
                              <a:pt x="1243" y="218"/>
                            </a:cubicBezTo>
                            <a:cubicBezTo>
                              <a:pt x="1248" y="216"/>
                              <a:pt x="1254" y="215"/>
                              <a:pt x="1259" y="216"/>
                            </a:cubicBezTo>
                            <a:cubicBezTo>
                              <a:pt x="1264" y="216"/>
                              <a:pt x="1268" y="220"/>
                              <a:pt x="1272" y="222"/>
                            </a:cubicBezTo>
                            <a:cubicBezTo>
                              <a:pt x="1276" y="224"/>
                              <a:pt x="1276" y="221"/>
                              <a:pt x="1279" y="218"/>
                            </a:cubicBezTo>
                            <a:cubicBezTo>
                              <a:pt x="1286" y="211"/>
                              <a:pt x="1299" y="210"/>
                              <a:pt x="1308" y="211"/>
                            </a:cubicBezTo>
                            <a:cubicBezTo>
                              <a:pt x="1318" y="213"/>
                              <a:pt x="1325" y="221"/>
                              <a:pt x="1332" y="228"/>
                            </a:cubicBezTo>
                            <a:cubicBezTo>
                              <a:pt x="1338" y="233"/>
                              <a:pt x="1344" y="240"/>
                              <a:pt x="1349" y="247"/>
                            </a:cubicBezTo>
                            <a:cubicBezTo>
                              <a:pt x="1354" y="254"/>
                              <a:pt x="1355" y="261"/>
                              <a:pt x="1344" y="262"/>
                            </a:cubicBezTo>
                            <a:cubicBezTo>
                              <a:pt x="1334" y="263"/>
                              <a:pt x="1324" y="262"/>
                              <a:pt x="1314" y="262"/>
                            </a:cubicBezTo>
                            <a:cubicBezTo>
                              <a:pt x="1304" y="262"/>
                              <a:pt x="1296" y="266"/>
                              <a:pt x="1288" y="269"/>
                            </a:cubicBezTo>
                            <a:cubicBezTo>
                              <a:pt x="1281" y="272"/>
                              <a:pt x="1275" y="273"/>
                              <a:pt x="1267" y="273"/>
                            </a:cubicBezTo>
                            <a:cubicBezTo>
                              <a:pt x="1264" y="273"/>
                              <a:pt x="1261" y="273"/>
                              <a:pt x="1259" y="273"/>
                            </a:cubicBezTo>
                            <a:cubicBezTo>
                              <a:pt x="1255" y="274"/>
                              <a:pt x="1251" y="278"/>
                              <a:pt x="1248" y="282"/>
                            </a:cubicBezTo>
                            <a:cubicBezTo>
                              <a:pt x="1247" y="283"/>
                              <a:pt x="1246" y="285"/>
                              <a:pt x="1245" y="287"/>
                            </a:cubicBezTo>
                            <a:cubicBezTo>
                              <a:pt x="1245" y="289"/>
                              <a:pt x="1245" y="291"/>
                              <a:pt x="1245" y="292"/>
                            </a:cubicBezTo>
                            <a:cubicBezTo>
                              <a:pt x="1244" y="296"/>
                              <a:pt x="1239" y="299"/>
                              <a:pt x="1236" y="301"/>
                            </a:cubicBezTo>
                            <a:cubicBezTo>
                              <a:pt x="1228" y="306"/>
                              <a:pt x="1220" y="306"/>
                              <a:pt x="1210" y="307"/>
                            </a:cubicBezTo>
                            <a:cubicBezTo>
                              <a:pt x="1202" y="307"/>
                              <a:pt x="1198" y="307"/>
                              <a:pt x="1192" y="311"/>
                            </a:cubicBezTo>
                            <a:cubicBezTo>
                              <a:pt x="1186" y="316"/>
                              <a:pt x="1180" y="320"/>
                              <a:pt x="1174" y="325"/>
                            </a:cubicBezTo>
                            <a:cubicBezTo>
                              <a:pt x="1169" y="330"/>
                              <a:pt x="1163" y="333"/>
                              <a:pt x="1156" y="331"/>
                            </a:cubicBezTo>
                            <a:cubicBezTo>
                              <a:pt x="1146" y="329"/>
                              <a:pt x="1138" y="322"/>
                              <a:pt x="1128" y="320"/>
                            </a:cubicBezTo>
                            <a:cubicBezTo>
                              <a:pt x="1117" y="318"/>
                              <a:pt x="1112" y="327"/>
                              <a:pt x="1107" y="335"/>
                            </a:cubicBezTo>
                            <a:cubicBezTo>
                              <a:pt x="1105" y="339"/>
                              <a:pt x="1104" y="341"/>
                              <a:pt x="1105" y="344"/>
                            </a:cubicBezTo>
                            <a:cubicBezTo>
                              <a:pt x="1108" y="349"/>
                              <a:pt x="1112" y="352"/>
                              <a:pt x="1115" y="357"/>
                            </a:cubicBezTo>
                            <a:cubicBezTo>
                              <a:pt x="1117" y="360"/>
                              <a:pt x="1119" y="363"/>
                              <a:pt x="1117" y="367"/>
                            </a:cubicBezTo>
                            <a:cubicBezTo>
                              <a:pt x="1115" y="371"/>
                              <a:pt x="1109" y="373"/>
                              <a:pt x="1105" y="375"/>
                            </a:cubicBezTo>
                            <a:cubicBezTo>
                              <a:pt x="1098" y="379"/>
                              <a:pt x="1091" y="383"/>
                              <a:pt x="1085" y="389"/>
                            </a:cubicBezTo>
                            <a:cubicBezTo>
                              <a:pt x="1078" y="394"/>
                              <a:pt x="1075" y="401"/>
                              <a:pt x="1067" y="405"/>
                            </a:cubicBezTo>
                            <a:cubicBezTo>
                              <a:pt x="1059" y="409"/>
                              <a:pt x="1050" y="413"/>
                              <a:pt x="1041" y="413"/>
                            </a:cubicBezTo>
                            <a:cubicBezTo>
                              <a:pt x="1031" y="414"/>
                              <a:pt x="1022" y="414"/>
                              <a:pt x="1012" y="415"/>
                            </a:cubicBezTo>
                            <a:cubicBezTo>
                              <a:pt x="1003" y="415"/>
                              <a:pt x="995" y="416"/>
                              <a:pt x="987" y="417"/>
                            </a:cubicBezTo>
                            <a:cubicBezTo>
                              <a:pt x="977" y="418"/>
                              <a:pt x="967" y="419"/>
                              <a:pt x="959" y="423"/>
                            </a:cubicBezTo>
                            <a:cubicBezTo>
                              <a:pt x="949" y="427"/>
                              <a:pt x="939" y="432"/>
                              <a:pt x="930" y="437"/>
                            </a:cubicBezTo>
                            <a:cubicBezTo>
                              <a:pt x="921" y="441"/>
                              <a:pt x="914" y="445"/>
                              <a:pt x="904" y="442"/>
                            </a:cubicBezTo>
                            <a:cubicBezTo>
                              <a:pt x="902" y="441"/>
                              <a:pt x="900" y="440"/>
                              <a:pt x="898" y="439"/>
                            </a:cubicBezTo>
                            <a:cubicBezTo>
                              <a:pt x="895" y="436"/>
                              <a:pt x="892" y="436"/>
                              <a:pt x="888" y="437"/>
                            </a:cubicBezTo>
                            <a:cubicBezTo>
                              <a:pt x="880" y="439"/>
                              <a:pt x="874" y="437"/>
                              <a:pt x="866" y="434"/>
                            </a:cubicBezTo>
                            <a:cubicBezTo>
                              <a:pt x="857" y="431"/>
                              <a:pt x="847" y="428"/>
                              <a:pt x="837" y="426"/>
                            </a:cubicBezTo>
                            <a:cubicBezTo>
                              <a:pt x="834" y="425"/>
                              <a:pt x="831" y="425"/>
                              <a:pt x="829" y="422"/>
                            </a:cubicBezTo>
                            <a:cubicBezTo>
                              <a:pt x="826" y="419"/>
                              <a:pt x="825" y="416"/>
                              <a:pt x="821" y="415"/>
                            </a:cubicBezTo>
                            <a:cubicBezTo>
                              <a:pt x="812" y="413"/>
                              <a:pt x="802" y="412"/>
                              <a:pt x="793" y="410"/>
                            </a:cubicBezTo>
                            <a:cubicBezTo>
                              <a:pt x="786" y="409"/>
                              <a:pt x="778" y="406"/>
                              <a:pt x="770" y="406"/>
                            </a:cubicBezTo>
                            <a:cubicBezTo>
                              <a:pt x="766" y="407"/>
                              <a:pt x="763" y="409"/>
                              <a:pt x="759" y="410"/>
                            </a:cubicBezTo>
                            <a:cubicBezTo>
                              <a:pt x="755" y="411"/>
                              <a:pt x="750" y="410"/>
                              <a:pt x="745" y="410"/>
                            </a:cubicBezTo>
                            <a:cubicBezTo>
                              <a:pt x="735" y="409"/>
                              <a:pt x="724" y="407"/>
                              <a:pt x="714" y="406"/>
                            </a:cubicBezTo>
                            <a:cubicBezTo>
                              <a:pt x="705" y="404"/>
                              <a:pt x="696" y="402"/>
                              <a:pt x="687" y="402"/>
                            </a:cubicBezTo>
                            <a:cubicBezTo>
                              <a:pt x="679" y="402"/>
                              <a:pt x="669" y="408"/>
                              <a:pt x="662" y="402"/>
                            </a:cubicBezTo>
                            <a:cubicBezTo>
                              <a:pt x="659" y="400"/>
                              <a:pt x="658" y="397"/>
                              <a:pt x="656" y="395"/>
                            </a:cubicBezTo>
                            <a:cubicBezTo>
                              <a:pt x="654" y="391"/>
                              <a:pt x="650" y="389"/>
                              <a:pt x="647" y="385"/>
                            </a:cubicBezTo>
                            <a:cubicBezTo>
                              <a:pt x="645" y="380"/>
                              <a:pt x="644" y="375"/>
                              <a:pt x="642" y="370"/>
                            </a:cubicBezTo>
                            <a:cubicBezTo>
                              <a:pt x="641" y="365"/>
                              <a:pt x="639" y="364"/>
                              <a:pt x="636" y="360"/>
                            </a:cubicBezTo>
                            <a:cubicBezTo>
                              <a:pt x="634" y="359"/>
                              <a:pt x="633" y="357"/>
                              <a:pt x="633" y="355"/>
                            </a:cubicBezTo>
                            <a:cubicBezTo>
                              <a:pt x="633" y="353"/>
                              <a:pt x="633" y="351"/>
                              <a:pt x="631" y="350"/>
                            </a:cubicBezTo>
                            <a:cubicBezTo>
                              <a:pt x="630" y="349"/>
                              <a:pt x="628" y="350"/>
                              <a:pt x="626" y="350"/>
                            </a:cubicBezTo>
                            <a:cubicBezTo>
                              <a:pt x="623" y="350"/>
                              <a:pt x="621" y="350"/>
                              <a:pt x="618" y="348"/>
                            </a:cubicBezTo>
                            <a:cubicBezTo>
                              <a:pt x="615" y="347"/>
                              <a:pt x="612" y="344"/>
                              <a:pt x="609" y="342"/>
                            </a:cubicBezTo>
                            <a:cubicBezTo>
                              <a:pt x="605" y="339"/>
                              <a:pt x="601" y="337"/>
                              <a:pt x="597" y="334"/>
                            </a:cubicBezTo>
                            <a:cubicBezTo>
                              <a:pt x="592" y="330"/>
                              <a:pt x="589" y="326"/>
                              <a:pt x="582" y="324"/>
                            </a:cubicBezTo>
                            <a:cubicBezTo>
                              <a:pt x="571" y="322"/>
                              <a:pt x="559" y="321"/>
                              <a:pt x="548" y="321"/>
                            </a:cubicBezTo>
                            <a:cubicBezTo>
                              <a:pt x="538" y="320"/>
                              <a:pt x="527" y="320"/>
                              <a:pt x="517" y="319"/>
                            </a:cubicBezTo>
                            <a:cubicBezTo>
                              <a:pt x="510" y="318"/>
                              <a:pt x="500" y="314"/>
                              <a:pt x="497" y="307"/>
                            </a:cubicBezTo>
                            <a:cubicBezTo>
                              <a:pt x="494" y="296"/>
                              <a:pt x="506" y="291"/>
                              <a:pt x="505" y="281"/>
                            </a:cubicBezTo>
                            <a:cubicBezTo>
                              <a:pt x="505" y="277"/>
                              <a:pt x="504" y="275"/>
                              <a:pt x="505" y="271"/>
                            </a:cubicBezTo>
                            <a:cubicBezTo>
                              <a:pt x="506" y="266"/>
                              <a:pt x="507" y="261"/>
                              <a:pt x="504" y="257"/>
                            </a:cubicBezTo>
                            <a:cubicBezTo>
                              <a:pt x="502" y="254"/>
                              <a:pt x="499" y="251"/>
                              <a:pt x="496" y="248"/>
                            </a:cubicBezTo>
                            <a:cubicBezTo>
                              <a:pt x="493" y="245"/>
                              <a:pt x="492" y="240"/>
                              <a:pt x="490" y="236"/>
                            </a:cubicBezTo>
                            <a:cubicBezTo>
                              <a:pt x="489" y="232"/>
                              <a:pt x="489" y="229"/>
                              <a:pt x="487" y="225"/>
                            </a:cubicBezTo>
                            <a:cubicBezTo>
                              <a:pt x="484" y="221"/>
                              <a:pt x="480" y="220"/>
                              <a:pt x="476" y="219"/>
                            </a:cubicBezTo>
                            <a:cubicBezTo>
                              <a:pt x="472" y="217"/>
                              <a:pt x="468" y="215"/>
                              <a:pt x="463" y="213"/>
                            </a:cubicBezTo>
                            <a:cubicBezTo>
                              <a:pt x="459" y="211"/>
                              <a:pt x="455" y="214"/>
                              <a:pt x="450" y="214"/>
                            </a:cubicBezTo>
                            <a:cubicBezTo>
                              <a:pt x="447" y="213"/>
                              <a:pt x="442" y="211"/>
                              <a:pt x="440" y="209"/>
                            </a:cubicBezTo>
                            <a:cubicBezTo>
                              <a:pt x="437" y="207"/>
                              <a:pt x="438" y="203"/>
                              <a:pt x="436" y="200"/>
                            </a:cubicBezTo>
                            <a:cubicBezTo>
                              <a:pt x="434" y="198"/>
                              <a:pt x="429" y="197"/>
                              <a:pt x="427" y="195"/>
                            </a:cubicBezTo>
                            <a:cubicBezTo>
                              <a:pt x="424" y="194"/>
                              <a:pt x="420" y="192"/>
                              <a:pt x="418" y="188"/>
                            </a:cubicBezTo>
                            <a:cubicBezTo>
                              <a:pt x="418" y="188"/>
                              <a:pt x="418" y="187"/>
                              <a:pt x="418" y="186"/>
                            </a:cubicBezTo>
                            <a:cubicBezTo>
                              <a:pt x="417" y="184"/>
                              <a:pt x="415" y="184"/>
                              <a:pt x="414" y="183"/>
                            </a:cubicBezTo>
                            <a:cubicBezTo>
                              <a:pt x="411" y="179"/>
                              <a:pt x="412" y="176"/>
                              <a:pt x="413" y="172"/>
                            </a:cubicBezTo>
                            <a:cubicBezTo>
                              <a:pt x="413" y="172"/>
                              <a:pt x="413" y="172"/>
                              <a:pt x="413" y="17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nvGrpSpPr>
                      <p:cNvPr id="167" name="Group 166">
                        <a:extLst>
                          <a:ext uri="{FF2B5EF4-FFF2-40B4-BE49-F238E27FC236}">
                            <a16:creationId xmlns:a16="http://schemas.microsoft.com/office/drawing/2014/main" id="{C9B24DA0-C233-4083-94CC-6035570BA51E}"/>
                          </a:ext>
                        </a:extLst>
                      </p:cNvPr>
                      <p:cNvGrpSpPr/>
                      <p:nvPr/>
                    </p:nvGrpSpPr>
                    <p:grpSpPr>
                      <a:xfrm>
                        <a:off x="7375375" y="2793094"/>
                        <a:ext cx="3627443" cy="2374929"/>
                        <a:chOff x="7375375" y="2793094"/>
                        <a:chExt cx="3627443" cy="2374929"/>
                      </a:xfrm>
                      <a:grpFill/>
                    </p:grpSpPr>
                    <p:sp>
                      <p:nvSpPr>
                        <p:cNvPr id="168" name="Freeform 594">
                          <a:extLst>
                            <a:ext uri="{FF2B5EF4-FFF2-40B4-BE49-F238E27FC236}">
                              <a16:creationId xmlns:a16="http://schemas.microsoft.com/office/drawing/2014/main" id="{7A1C57A9-FE84-4394-A5E3-EC58E544F712}"/>
                            </a:ext>
                          </a:extLst>
                        </p:cNvPr>
                        <p:cNvSpPr>
                          <a:spLocks/>
                        </p:cNvSpPr>
                        <p:nvPr/>
                      </p:nvSpPr>
                      <p:spPr bwMode="auto">
                        <a:xfrm>
                          <a:off x="7418237" y="3199500"/>
                          <a:ext cx="0" cy="7938"/>
                        </a:xfrm>
                        <a:custGeom>
                          <a:avLst/>
                          <a:gdLst>
                            <a:gd name="T0" fmla="*/ 7 h 7"/>
                            <a:gd name="T1" fmla="*/ 5 h 7"/>
                            <a:gd name="T2" fmla="*/ 7 h 7"/>
                          </a:gdLst>
                          <a:ahLst/>
                          <a:cxnLst>
                            <a:cxn ang="0">
                              <a:pos x="0" y="T0"/>
                            </a:cxn>
                            <a:cxn ang="0">
                              <a:pos x="0" y="T1"/>
                            </a:cxn>
                            <a:cxn ang="0">
                              <a:pos x="0" y="T2"/>
                            </a:cxn>
                          </a:cxnLst>
                          <a:rect l="0" t="0" r="r" b="b"/>
                          <a:pathLst>
                            <a:path h="7">
                              <a:moveTo>
                                <a:pt x="0" y="7"/>
                              </a:moveTo>
                              <a:cubicBezTo>
                                <a:pt x="0" y="7"/>
                                <a:pt x="0" y="6"/>
                                <a:pt x="0" y="5"/>
                              </a:cubicBezTo>
                              <a:cubicBezTo>
                                <a:pt x="0" y="0"/>
                                <a:pt x="0" y="6"/>
                                <a:pt x="0" y="7"/>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69" name="Freeform 595">
                          <a:extLst>
                            <a:ext uri="{FF2B5EF4-FFF2-40B4-BE49-F238E27FC236}">
                              <a16:creationId xmlns:a16="http://schemas.microsoft.com/office/drawing/2014/main" id="{CE53D863-43F7-4999-8A1C-7043492B29F0}"/>
                            </a:ext>
                          </a:extLst>
                        </p:cNvPr>
                        <p:cNvSpPr>
                          <a:spLocks/>
                        </p:cNvSpPr>
                        <p:nvPr/>
                      </p:nvSpPr>
                      <p:spPr bwMode="auto">
                        <a:xfrm>
                          <a:off x="7375375" y="3032810"/>
                          <a:ext cx="444501" cy="273053"/>
                        </a:xfrm>
                        <a:custGeom>
                          <a:avLst/>
                          <a:gdLst>
                            <a:gd name="T0" fmla="*/ 43 w 413"/>
                            <a:gd name="T1" fmla="*/ 182 h 255"/>
                            <a:gd name="T2" fmla="*/ 61 w 413"/>
                            <a:gd name="T3" fmla="*/ 179 h 255"/>
                            <a:gd name="T4" fmla="*/ 108 w 413"/>
                            <a:gd name="T5" fmla="*/ 159 h 255"/>
                            <a:gd name="T6" fmla="*/ 136 w 413"/>
                            <a:gd name="T7" fmla="*/ 153 h 255"/>
                            <a:gd name="T8" fmla="*/ 157 w 413"/>
                            <a:gd name="T9" fmla="*/ 164 h 255"/>
                            <a:gd name="T10" fmla="*/ 185 w 413"/>
                            <a:gd name="T11" fmla="*/ 173 h 255"/>
                            <a:gd name="T12" fmla="*/ 212 w 413"/>
                            <a:gd name="T13" fmla="*/ 191 h 255"/>
                            <a:gd name="T14" fmla="*/ 225 w 413"/>
                            <a:gd name="T15" fmla="*/ 198 h 255"/>
                            <a:gd name="T16" fmla="*/ 251 w 413"/>
                            <a:gd name="T17" fmla="*/ 205 h 255"/>
                            <a:gd name="T18" fmla="*/ 257 w 413"/>
                            <a:gd name="T19" fmla="*/ 232 h 255"/>
                            <a:gd name="T20" fmla="*/ 266 w 413"/>
                            <a:gd name="T21" fmla="*/ 243 h 255"/>
                            <a:gd name="T22" fmla="*/ 282 w 413"/>
                            <a:gd name="T23" fmla="*/ 250 h 255"/>
                            <a:gd name="T24" fmla="*/ 292 w 413"/>
                            <a:gd name="T25" fmla="*/ 252 h 255"/>
                            <a:gd name="T26" fmla="*/ 307 w 413"/>
                            <a:gd name="T27" fmla="*/ 248 h 255"/>
                            <a:gd name="T28" fmla="*/ 311 w 413"/>
                            <a:gd name="T29" fmla="*/ 234 h 255"/>
                            <a:gd name="T30" fmla="*/ 333 w 413"/>
                            <a:gd name="T31" fmla="*/ 226 h 255"/>
                            <a:gd name="T32" fmla="*/ 355 w 413"/>
                            <a:gd name="T33" fmla="*/ 203 h 255"/>
                            <a:gd name="T34" fmla="*/ 382 w 413"/>
                            <a:gd name="T35" fmla="*/ 184 h 255"/>
                            <a:gd name="T36" fmla="*/ 398 w 413"/>
                            <a:gd name="T37" fmla="*/ 181 h 255"/>
                            <a:gd name="T38" fmla="*/ 411 w 413"/>
                            <a:gd name="T39" fmla="*/ 174 h 255"/>
                            <a:gd name="T40" fmla="*/ 390 w 413"/>
                            <a:gd name="T41" fmla="*/ 156 h 255"/>
                            <a:gd name="T42" fmla="*/ 354 w 413"/>
                            <a:gd name="T43" fmla="*/ 136 h 255"/>
                            <a:gd name="T44" fmla="*/ 320 w 413"/>
                            <a:gd name="T45" fmla="*/ 116 h 255"/>
                            <a:gd name="T46" fmla="*/ 291 w 413"/>
                            <a:gd name="T47" fmla="*/ 91 h 255"/>
                            <a:gd name="T48" fmla="*/ 283 w 413"/>
                            <a:gd name="T49" fmla="*/ 78 h 255"/>
                            <a:gd name="T50" fmla="*/ 260 w 413"/>
                            <a:gd name="T51" fmla="*/ 54 h 255"/>
                            <a:gd name="T52" fmla="*/ 242 w 413"/>
                            <a:gd name="T53" fmla="*/ 54 h 255"/>
                            <a:gd name="T54" fmla="*/ 225 w 413"/>
                            <a:gd name="T55" fmla="*/ 48 h 255"/>
                            <a:gd name="T56" fmla="*/ 224 w 413"/>
                            <a:gd name="T57" fmla="*/ 33 h 255"/>
                            <a:gd name="T58" fmla="*/ 219 w 413"/>
                            <a:gd name="T59" fmla="*/ 21 h 255"/>
                            <a:gd name="T60" fmla="*/ 205 w 413"/>
                            <a:gd name="T61" fmla="*/ 15 h 255"/>
                            <a:gd name="T62" fmla="*/ 189 w 413"/>
                            <a:gd name="T63" fmla="*/ 8 h 255"/>
                            <a:gd name="T64" fmla="*/ 176 w 413"/>
                            <a:gd name="T65" fmla="*/ 15 h 255"/>
                            <a:gd name="T66" fmla="*/ 156 w 413"/>
                            <a:gd name="T67" fmla="*/ 22 h 255"/>
                            <a:gd name="T68" fmla="*/ 135 w 413"/>
                            <a:gd name="T69" fmla="*/ 38 h 255"/>
                            <a:gd name="T70" fmla="*/ 126 w 413"/>
                            <a:gd name="T71" fmla="*/ 51 h 255"/>
                            <a:gd name="T72" fmla="*/ 81 w 413"/>
                            <a:gd name="T73" fmla="*/ 47 h 255"/>
                            <a:gd name="T74" fmla="*/ 53 w 413"/>
                            <a:gd name="T75" fmla="*/ 18 h 255"/>
                            <a:gd name="T76" fmla="*/ 19 w 413"/>
                            <a:gd name="T77" fmla="*/ 21 h 255"/>
                            <a:gd name="T78" fmla="*/ 0 w 413"/>
                            <a:gd name="T79" fmla="*/ 34 h 255"/>
                            <a:gd name="T80" fmla="*/ 7 w 413"/>
                            <a:gd name="T81" fmla="*/ 47 h 255"/>
                            <a:gd name="T82" fmla="*/ 14 w 413"/>
                            <a:gd name="T83" fmla="*/ 44 h 255"/>
                            <a:gd name="T84" fmla="*/ 13 w 413"/>
                            <a:gd name="T85" fmla="*/ 35 h 255"/>
                            <a:gd name="T86" fmla="*/ 27 w 413"/>
                            <a:gd name="T87" fmla="*/ 20 h 255"/>
                            <a:gd name="T88" fmla="*/ 45 w 413"/>
                            <a:gd name="T89" fmla="*/ 38 h 255"/>
                            <a:gd name="T90" fmla="*/ 67 w 413"/>
                            <a:gd name="T91" fmla="*/ 58 h 255"/>
                            <a:gd name="T92" fmla="*/ 54 w 413"/>
                            <a:gd name="T93" fmla="*/ 69 h 255"/>
                            <a:gd name="T94" fmla="*/ 42 w 413"/>
                            <a:gd name="T95" fmla="*/ 70 h 255"/>
                            <a:gd name="T96" fmla="*/ 31 w 413"/>
                            <a:gd name="T97" fmla="*/ 68 h 255"/>
                            <a:gd name="T98" fmla="*/ 12 w 413"/>
                            <a:gd name="T99" fmla="*/ 60 h 255"/>
                            <a:gd name="T100" fmla="*/ 10 w 413"/>
                            <a:gd name="T101" fmla="*/ 75 h 255"/>
                            <a:gd name="T102" fmla="*/ 19 w 413"/>
                            <a:gd name="T103" fmla="*/ 94 h 255"/>
                            <a:gd name="T104" fmla="*/ 30 w 413"/>
                            <a:gd name="T105" fmla="*/ 102 h 255"/>
                            <a:gd name="T106" fmla="*/ 29 w 413"/>
                            <a:gd name="T107" fmla="*/ 106 h 255"/>
                            <a:gd name="T108" fmla="*/ 20 w 413"/>
                            <a:gd name="T109" fmla="*/ 118 h 255"/>
                            <a:gd name="T110" fmla="*/ 32 w 413"/>
                            <a:gd name="T111" fmla="*/ 118 h 255"/>
                            <a:gd name="T112" fmla="*/ 41 w 413"/>
                            <a:gd name="T113" fmla="*/ 137 h 255"/>
                            <a:gd name="T114" fmla="*/ 39 w 413"/>
                            <a:gd name="T115" fmla="*/ 161 h 255"/>
                            <a:gd name="T116" fmla="*/ 42 w 413"/>
                            <a:gd name="T117" fmla="*/ 179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3" h="255">
                              <a:moveTo>
                                <a:pt x="42" y="179"/>
                              </a:moveTo>
                              <a:cubicBezTo>
                                <a:pt x="43" y="180"/>
                                <a:pt x="43" y="181"/>
                                <a:pt x="43" y="182"/>
                              </a:cubicBezTo>
                              <a:cubicBezTo>
                                <a:pt x="44" y="184"/>
                                <a:pt x="43" y="184"/>
                                <a:pt x="46" y="184"/>
                              </a:cubicBezTo>
                              <a:cubicBezTo>
                                <a:pt x="52" y="185"/>
                                <a:pt x="57" y="184"/>
                                <a:pt x="61" y="179"/>
                              </a:cubicBezTo>
                              <a:cubicBezTo>
                                <a:pt x="72" y="168"/>
                                <a:pt x="81" y="157"/>
                                <a:pt x="98" y="158"/>
                              </a:cubicBezTo>
                              <a:cubicBezTo>
                                <a:pt x="101" y="158"/>
                                <a:pt x="105" y="159"/>
                                <a:pt x="108" y="159"/>
                              </a:cubicBezTo>
                              <a:cubicBezTo>
                                <a:pt x="111" y="158"/>
                                <a:pt x="113" y="154"/>
                                <a:pt x="116" y="153"/>
                              </a:cubicBezTo>
                              <a:cubicBezTo>
                                <a:pt x="121" y="151"/>
                                <a:pt x="131" y="151"/>
                                <a:pt x="136" y="153"/>
                              </a:cubicBezTo>
                              <a:cubicBezTo>
                                <a:pt x="141" y="154"/>
                                <a:pt x="142" y="161"/>
                                <a:pt x="148" y="162"/>
                              </a:cubicBezTo>
                              <a:cubicBezTo>
                                <a:pt x="151" y="163"/>
                                <a:pt x="154" y="163"/>
                                <a:pt x="157" y="164"/>
                              </a:cubicBezTo>
                              <a:cubicBezTo>
                                <a:pt x="160" y="166"/>
                                <a:pt x="161" y="168"/>
                                <a:pt x="163" y="170"/>
                              </a:cubicBezTo>
                              <a:cubicBezTo>
                                <a:pt x="168" y="175"/>
                                <a:pt x="178" y="173"/>
                                <a:pt x="185" y="173"/>
                              </a:cubicBezTo>
                              <a:cubicBezTo>
                                <a:pt x="194" y="173"/>
                                <a:pt x="200" y="177"/>
                                <a:pt x="206" y="183"/>
                              </a:cubicBezTo>
                              <a:cubicBezTo>
                                <a:pt x="208" y="186"/>
                                <a:pt x="209" y="189"/>
                                <a:pt x="212" y="191"/>
                              </a:cubicBezTo>
                              <a:cubicBezTo>
                                <a:pt x="215" y="192"/>
                                <a:pt x="218" y="192"/>
                                <a:pt x="221" y="193"/>
                              </a:cubicBezTo>
                              <a:cubicBezTo>
                                <a:pt x="223" y="195"/>
                                <a:pt x="223" y="196"/>
                                <a:pt x="225" y="198"/>
                              </a:cubicBezTo>
                              <a:cubicBezTo>
                                <a:pt x="226" y="201"/>
                                <a:pt x="229" y="203"/>
                                <a:pt x="232" y="204"/>
                              </a:cubicBezTo>
                              <a:cubicBezTo>
                                <a:pt x="238" y="206"/>
                                <a:pt x="245" y="203"/>
                                <a:pt x="251" y="205"/>
                              </a:cubicBezTo>
                              <a:cubicBezTo>
                                <a:pt x="257" y="207"/>
                                <a:pt x="255" y="216"/>
                                <a:pt x="256" y="221"/>
                              </a:cubicBezTo>
                              <a:cubicBezTo>
                                <a:pt x="256" y="224"/>
                                <a:pt x="257" y="228"/>
                                <a:pt x="257" y="232"/>
                              </a:cubicBezTo>
                              <a:cubicBezTo>
                                <a:pt x="257" y="233"/>
                                <a:pt x="256" y="240"/>
                                <a:pt x="258" y="242"/>
                              </a:cubicBezTo>
                              <a:cubicBezTo>
                                <a:pt x="259" y="243"/>
                                <a:pt x="264" y="242"/>
                                <a:pt x="266" y="243"/>
                              </a:cubicBezTo>
                              <a:cubicBezTo>
                                <a:pt x="269" y="243"/>
                                <a:pt x="272" y="244"/>
                                <a:pt x="276" y="245"/>
                              </a:cubicBezTo>
                              <a:cubicBezTo>
                                <a:pt x="278" y="246"/>
                                <a:pt x="280" y="248"/>
                                <a:pt x="282" y="250"/>
                              </a:cubicBezTo>
                              <a:cubicBezTo>
                                <a:pt x="284" y="252"/>
                                <a:pt x="286" y="255"/>
                                <a:pt x="289" y="255"/>
                              </a:cubicBezTo>
                              <a:cubicBezTo>
                                <a:pt x="290" y="254"/>
                                <a:pt x="291" y="252"/>
                                <a:pt x="292" y="252"/>
                              </a:cubicBezTo>
                              <a:cubicBezTo>
                                <a:pt x="294" y="251"/>
                                <a:pt x="296" y="250"/>
                                <a:pt x="298" y="250"/>
                              </a:cubicBezTo>
                              <a:cubicBezTo>
                                <a:pt x="302" y="250"/>
                                <a:pt x="304" y="250"/>
                                <a:pt x="307" y="248"/>
                              </a:cubicBezTo>
                              <a:cubicBezTo>
                                <a:pt x="308" y="246"/>
                                <a:pt x="312" y="244"/>
                                <a:pt x="312" y="241"/>
                              </a:cubicBezTo>
                              <a:cubicBezTo>
                                <a:pt x="312" y="239"/>
                                <a:pt x="310" y="237"/>
                                <a:pt x="311" y="234"/>
                              </a:cubicBezTo>
                              <a:cubicBezTo>
                                <a:pt x="313" y="231"/>
                                <a:pt x="319" y="230"/>
                                <a:pt x="322" y="230"/>
                              </a:cubicBezTo>
                              <a:cubicBezTo>
                                <a:pt x="326" y="230"/>
                                <a:pt x="329" y="228"/>
                                <a:pt x="333" y="226"/>
                              </a:cubicBezTo>
                              <a:cubicBezTo>
                                <a:pt x="339" y="224"/>
                                <a:pt x="346" y="223"/>
                                <a:pt x="350" y="218"/>
                              </a:cubicBezTo>
                              <a:cubicBezTo>
                                <a:pt x="354" y="215"/>
                                <a:pt x="353" y="208"/>
                                <a:pt x="355" y="203"/>
                              </a:cubicBezTo>
                              <a:cubicBezTo>
                                <a:pt x="358" y="197"/>
                                <a:pt x="357" y="189"/>
                                <a:pt x="365" y="187"/>
                              </a:cubicBezTo>
                              <a:cubicBezTo>
                                <a:pt x="371" y="186"/>
                                <a:pt x="377" y="189"/>
                                <a:pt x="382" y="184"/>
                              </a:cubicBezTo>
                              <a:cubicBezTo>
                                <a:pt x="384" y="182"/>
                                <a:pt x="385" y="180"/>
                                <a:pt x="388" y="179"/>
                              </a:cubicBezTo>
                              <a:cubicBezTo>
                                <a:pt x="391" y="178"/>
                                <a:pt x="394" y="180"/>
                                <a:pt x="398" y="181"/>
                              </a:cubicBezTo>
                              <a:cubicBezTo>
                                <a:pt x="400" y="181"/>
                                <a:pt x="406" y="183"/>
                                <a:pt x="409" y="182"/>
                              </a:cubicBezTo>
                              <a:cubicBezTo>
                                <a:pt x="411" y="181"/>
                                <a:pt x="411" y="177"/>
                                <a:pt x="411" y="174"/>
                              </a:cubicBezTo>
                              <a:cubicBezTo>
                                <a:pt x="411" y="169"/>
                                <a:pt x="413" y="165"/>
                                <a:pt x="409" y="162"/>
                              </a:cubicBezTo>
                              <a:cubicBezTo>
                                <a:pt x="404" y="159"/>
                                <a:pt x="397" y="155"/>
                                <a:pt x="390" y="156"/>
                              </a:cubicBezTo>
                              <a:cubicBezTo>
                                <a:pt x="382" y="156"/>
                                <a:pt x="377" y="155"/>
                                <a:pt x="371" y="149"/>
                              </a:cubicBezTo>
                              <a:cubicBezTo>
                                <a:pt x="365" y="145"/>
                                <a:pt x="360" y="140"/>
                                <a:pt x="354" y="136"/>
                              </a:cubicBezTo>
                              <a:cubicBezTo>
                                <a:pt x="349" y="133"/>
                                <a:pt x="344" y="131"/>
                                <a:pt x="339" y="128"/>
                              </a:cubicBezTo>
                              <a:cubicBezTo>
                                <a:pt x="332" y="124"/>
                                <a:pt x="326" y="120"/>
                                <a:pt x="320" y="116"/>
                              </a:cubicBezTo>
                              <a:cubicBezTo>
                                <a:pt x="314" y="112"/>
                                <a:pt x="309" y="108"/>
                                <a:pt x="303" y="104"/>
                              </a:cubicBezTo>
                              <a:cubicBezTo>
                                <a:pt x="297" y="100"/>
                                <a:pt x="293" y="98"/>
                                <a:pt x="291" y="91"/>
                              </a:cubicBezTo>
                              <a:cubicBezTo>
                                <a:pt x="290" y="89"/>
                                <a:pt x="290" y="86"/>
                                <a:pt x="288" y="84"/>
                              </a:cubicBezTo>
                              <a:cubicBezTo>
                                <a:pt x="287" y="82"/>
                                <a:pt x="284" y="80"/>
                                <a:pt x="283" y="78"/>
                              </a:cubicBezTo>
                              <a:cubicBezTo>
                                <a:pt x="277" y="74"/>
                                <a:pt x="278" y="68"/>
                                <a:pt x="275" y="63"/>
                              </a:cubicBezTo>
                              <a:cubicBezTo>
                                <a:pt x="272" y="57"/>
                                <a:pt x="266" y="51"/>
                                <a:pt x="260" y="54"/>
                              </a:cubicBezTo>
                              <a:cubicBezTo>
                                <a:pt x="256" y="55"/>
                                <a:pt x="253" y="57"/>
                                <a:pt x="249" y="56"/>
                              </a:cubicBezTo>
                              <a:cubicBezTo>
                                <a:pt x="247" y="55"/>
                                <a:pt x="245" y="54"/>
                                <a:pt x="242" y="54"/>
                              </a:cubicBezTo>
                              <a:cubicBezTo>
                                <a:pt x="238" y="53"/>
                                <a:pt x="229" y="53"/>
                                <a:pt x="226" y="50"/>
                              </a:cubicBezTo>
                              <a:cubicBezTo>
                                <a:pt x="225" y="50"/>
                                <a:pt x="226" y="49"/>
                                <a:pt x="225" y="48"/>
                              </a:cubicBezTo>
                              <a:cubicBezTo>
                                <a:pt x="224" y="45"/>
                                <a:pt x="221" y="43"/>
                                <a:pt x="222" y="40"/>
                              </a:cubicBezTo>
                              <a:cubicBezTo>
                                <a:pt x="222" y="38"/>
                                <a:pt x="225" y="35"/>
                                <a:pt x="224" y="33"/>
                              </a:cubicBezTo>
                              <a:cubicBezTo>
                                <a:pt x="224" y="31"/>
                                <a:pt x="220" y="29"/>
                                <a:pt x="219" y="26"/>
                              </a:cubicBezTo>
                              <a:cubicBezTo>
                                <a:pt x="218" y="24"/>
                                <a:pt x="219" y="23"/>
                                <a:pt x="219" y="21"/>
                              </a:cubicBezTo>
                              <a:cubicBezTo>
                                <a:pt x="220" y="17"/>
                                <a:pt x="217" y="18"/>
                                <a:pt x="214" y="18"/>
                              </a:cubicBezTo>
                              <a:cubicBezTo>
                                <a:pt x="211" y="17"/>
                                <a:pt x="208" y="16"/>
                                <a:pt x="205" y="15"/>
                              </a:cubicBezTo>
                              <a:cubicBezTo>
                                <a:pt x="202" y="14"/>
                                <a:pt x="199" y="11"/>
                                <a:pt x="196" y="10"/>
                              </a:cubicBezTo>
                              <a:cubicBezTo>
                                <a:pt x="194" y="9"/>
                                <a:pt x="191" y="9"/>
                                <a:pt x="189" y="8"/>
                              </a:cubicBezTo>
                              <a:cubicBezTo>
                                <a:pt x="187" y="7"/>
                                <a:pt x="184" y="2"/>
                                <a:pt x="182" y="2"/>
                              </a:cubicBezTo>
                              <a:cubicBezTo>
                                <a:pt x="175" y="0"/>
                                <a:pt x="179" y="13"/>
                                <a:pt x="176" y="15"/>
                              </a:cubicBezTo>
                              <a:cubicBezTo>
                                <a:pt x="171" y="18"/>
                                <a:pt x="166" y="6"/>
                                <a:pt x="162" y="12"/>
                              </a:cubicBezTo>
                              <a:cubicBezTo>
                                <a:pt x="159" y="16"/>
                                <a:pt x="161" y="20"/>
                                <a:pt x="156" y="22"/>
                              </a:cubicBezTo>
                              <a:cubicBezTo>
                                <a:pt x="151" y="24"/>
                                <a:pt x="142" y="24"/>
                                <a:pt x="139" y="28"/>
                              </a:cubicBezTo>
                              <a:cubicBezTo>
                                <a:pt x="136" y="30"/>
                                <a:pt x="135" y="35"/>
                                <a:pt x="135" y="38"/>
                              </a:cubicBezTo>
                              <a:cubicBezTo>
                                <a:pt x="135" y="42"/>
                                <a:pt x="139" y="44"/>
                                <a:pt x="139" y="47"/>
                              </a:cubicBezTo>
                              <a:cubicBezTo>
                                <a:pt x="139" y="52"/>
                                <a:pt x="129" y="51"/>
                                <a:pt x="126" y="51"/>
                              </a:cubicBezTo>
                              <a:cubicBezTo>
                                <a:pt x="117" y="51"/>
                                <a:pt x="108" y="51"/>
                                <a:pt x="99" y="51"/>
                              </a:cubicBezTo>
                              <a:cubicBezTo>
                                <a:pt x="93" y="51"/>
                                <a:pt x="87" y="51"/>
                                <a:pt x="81" y="47"/>
                              </a:cubicBezTo>
                              <a:cubicBezTo>
                                <a:pt x="76" y="43"/>
                                <a:pt x="73" y="38"/>
                                <a:pt x="69" y="33"/>
                              </a:cubicBezTo>
                              <a:cubicBezTo>
                                <a:pt x="64" y="27"/>
                                <a:pt x="58" y="22"/>
                                <a:pt x="53" y="18"/>
                              </a:cubicBezTo>
                              <a:cubicBezTo>
                                <a:pt x="48" y="15"/>
                                <a:pt x="46" y="16"/>
                                <a:pt x="40" y="17"/>
                              </a:cubicBezTo>
                              <a:cubicBezTo>
                                <a:pt x="33" y="18"/>
                                <a:pt x="25" y="18"/>
                                <a:pt x="19" y="21"/>
                              </a:cubicBezTo>
                              <a:cubicBezTo>
                                <a:pt x="13" y="23"/>
                                <a:pt x="9" y="26"/>
                                <a:pt x="5" y="30"/>
                              </a:cubicBezTo>
                              <a:cubicBezTo>
                                <a:pt x="4" y="31"/>
                                <a:pt x="0" y="33"/>
                                <a:pt x="0" y="34"/>
                              </a:cubicBezTo>
                              <a:cubicBezTo>
                                <a:pt x="0" y="35"/>
                                <a:pt x="2" y="37"/>
                                <a:pt x="3" y="38"/>
                              </a:cubicBezTo>
                              <a:cubicBezTo>
                                <a:pt x="5" y="41"/>
                                <a:pt x="7" y="44"/>
                                <a:pt x="7" y="47"/>
                              </a:cubicBezTo>
                              <a:cubicBezTo>
                                <a:pt x="8" y="49"/>
                                <a:pt x="8" y="56"/>
                                <a:pt x="11" y="53"/>
                              </a:cubicBezTo>
                              <a:cubicBezTo>
                                <a:pt x="13" y="51"/>
                                <a:pt x="12" y="47"/>
                                <a:pt x="14" y="44"/>
                              </a:cubicBezTo>
                              <a:cubicBezTo>
                                <a:pt x="15" y="43"/>
                                <a:pt x="16" y="42"/>
                                <a:pt x="16" y="39"/>
                              </a:cubicBezTo>
                              <a:cubicBezTo>
                                <a:pt x="16" y="38"/>
                                <a:pt x="14" y="37"/>
                                <a:pt x="13" y="35"/>
                              </a:cubicBezTo>
                              <a:cubicBezTo>
                                <a:pt x="12" y="33"/>
                                <a:pt x="13" y="30"/>
                                <a:pt x="14" y="28"/>
                              </a:cubicBezTo>
                              <a:cubicBezTo>
                                <a:pt x="17" y="24"/>
                                <a:pt x="22" y="22"/>
                                <a:pt x="27" y="20"/>
                              </a:cubicBezTo>
                              <a:cubicBezTo>
                                <a:pt x="32" y="19"/>
                                <a:pt x="40" y="19"/>
                                <a:pt x="44" y="24"/>
                              </a:cubicBezTo>
                              <a:cubicBezTo>
                                <a:pt x="47" y="28"/>
                                <a:pt x="45" y="34"/>
                                <a:pt x="45" y="38"/>
                              </a:cubicBezTo>
                              <a:cubicBezTo>
                                <a:pt x="46" y="44"/>
                                <a:pt x="47" y="46"/>
                                <a:pt x="52" y="48"/>
                              </a:cubicBezTo>
                              <a:cubicBezTo>
                                <a:pt x="56" y="49"/>
                                <a:pt x="66" y="53"/>
                                <a:pt x="67" y="58"/>
                              </a:cubicBezTo>
                              <a:cubicBezTo>
                                <a:pt x="68" y="63"/>
                                <a:pt x="59" y="61"/>
                                <a:pt x="56" y="63"/>
                              </a:cubicBezTo>
                              <a:cubicBezTo>
                                <a:pt x="55" y="65"/>
                                <a:pt x="56" y="68"/>
                                <a:pt x="54" y="69"/>
                              </a:cubicBezTo>
                              <a:cubicBezTo>
                                <a:pt x="52" y="72"/>
                                <a:pt x="49" y="72"/>
                                <a:pt x="46" y="72"/>
                              </a:cubicBezTo>
                              <a:cubicBezTo>
                                <a:pt x="44" y="72"/>
                                <a:pt x="43" y="72"/>
                                <a:pt x="42" y="70"/>
                              </a:cubicBezTo>
                              <a:cubicBezTo>
                                <a:pt x="41" y="68"/>
                                <a:pt x="41" y="66"/>
                                <a:pt x="38" y="66"/>
                              </a:cubicBezTo>
                              <a:cubicBezTo>
                                <a:pt x="36" y="65"/>
                                <a:pt x="33" y="68"/>
                                <a:pt x="31" y="68"/>
                              </a:cubicBezTo>
                              <a:cubicBezTo>
                                <a:pt x="29" y="69"/>
                                <a:pt x="26" y="69"/>
                                <a:pt x="24" y="68"/>
                              </a:cubicBezTo>
                              <a:cubicBezTo>
                                <a:pt x="20" y="65"/>
                                <a:pt x="19" y="57"/>
                                <a:pt x="12" y="60"/>
                              </a:cubicBezTo>
                              <a:cubicBezTo>
                                <a:pt x="10" y="61"/>
                                <a:pt x="10" y="62"/>
                                <a:pt x="10" y="65"/>
                              </a:cubicBezTo>
                              <a:cubicBezTo>
                                <a:pt x="11" y="68"/>
                                <a:pt x="11" y="72"/>
                                <a:pt x="10" y="75"/>
                              </a:cubicBezTo>
                              <a:cubicBezTo>
                                <a:pt x="8" y="80"/>
                                <a:pt x="6" y="84"/>
                                <a:pt x="7" y="89"/>
                              </a:cubicBezTo>
                              <a:cubicBezTo>
                                <a:pt x="8" y="93"/>
                                <a:pt x="15" y="94"/>
                                <a:pt x="19" y="94"/>
                              </a:cubicBezTo>
                              <a:cubicBezTo>
                                <a:pt x="22" y="95"/>
                                <a:pt x="28" y="93"/>
                                <a:pt x="30" y="97"/>
                              </a:cubicBezTo>
                              <a:cubicBezTo>
                                <a:pt x="30" y="98"/>
                                <a:pt x="30" y="100"/>
                                <a:pt x="30" y="102"/>
                              </a:cubicBezTo>
                              <a:cubicBezTo>
                                <a:pt x="31" y="104"/>
                                <a:pt x="36" y="106"/>
                                <a:pt x="34" y="109"/>
                              </a:cubicBezTo>
                              <a:cubicBezTo>
                                <a:pt x="33" y="111"/>
                                <a:pt x="30" y="108"/>
                                <a:pt x="29" y="106"/>
                              </a:cubicBezTo>
                              <a:cubicBezTo>
                                <a:pt x="27" y="104"/>
                                <a:pt x="26" y="104"/>
                                <a:pt x="23" y="105"/>
                              </a:cubicBezTo>
                              <a:cubicBezTo>
                                <a:pt x="19" y="108"/>
                                <a:pt x="16" y="114"/>
                                <a:pt x="20" y="118"/>
                              </a:cubicBezTo>
                              <a:cubicBezTo>
                                <a:pt x="22" y="120"/>
                                <a:pt x="24" y="121"/>
                                <a:pt x="26" y="120"/>
                              </a:cubicBezTo>
                              <a:cubicBezTo>
                                <a:pt x="29" y="119"/>
                                <a:pt x="29" y="117"/>
                                <a:pt x="32" y="118"/>
                              </a:cubicBezTo>
                              <a:cubicBezTo>
                                <a:pt x="36" y="120"/>
                                <a:pt x="45" y="128"/>
                                <a:pt x="43" y="132"/>
                              </a:cubicBezTo>
                              <a:cubicBezTo>
                                <a:pt x="43" y="134"/>
                                <a:pt x="42" y="135"/>
                                <a:pt x="41" y="137"/>
                              </a:cubicBezTo>
                              <a:cubicBezTo>
                                <a:pt x="41" y="139"/>
                                <a:pt x="40" y="141"/>
                                <a:pt x="40" y="143"/>
                              </a:cubicBezTo>
                              <a:cubicBezTo>
                                <a:pt x="39" y="149"/>
                                <a:pt x="39" y="155"/>
                                <a:pt x="39" y="161"/>
                              </a:cubicBezTo>
                              <a:cubicBezTo>
                                <a:pt x="39" y="165"/>
                                <a:pt x="40" y="169"/>
                                <a:pt x="41" y="173"/>
                              </a:cubicBezTo>
                              <a:cubicBezTo>
                                <a:pt x="41" y="175"/>
                                <a:pt x="42" y="177"/>
                                <a:pt x="42" y="179"/>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70" name="Freeform 596">
                          <a:extLst>
                            <a:ext uri="{FF2B5EF4-FFF2-40B4-BE49-F238E27FC236}">
                              <a16:creationId xmlns:a16="http://schemas.microsoft.com/office/drawing/2014/main" id="{AEAF72EA-0F9E-4C84-996D-58FBB17D6574}"/>
                            </a:ext>
                          </a:extLst>
                        </p:cNvPr>
                        <p:cNvSpPr>
                          <a:spLocks/>
                        </p:cNvSpPr>
                        <p:nvPr/>
                      </p:nvSpPr>
                      <p:spPr bwMode="auto">
                        <a:xfrm>
                          <a:off x="7629375" y="3189974"/>
                          <a:ext cx="442913" cy="315916"/>
                        </a:xfrm>
                        <a:custGeom>
                          <a:avLst/>
                          <a:gdLst>
                            <a:gd name="T0" fmla="*/ 410 w 410"/>
                            <a:gd name="T1" fmla="*/ 40 h 296"/>
                            <a:gd name="T2" fmla="*/ 384 w 410"/>
                            <a:gd name="T3" fmla="*/ 40 h 296"/>
                            <a:gd name="T4" fmla="*/ 358 w 410"/>
                            <a:gd name="T5" fmla="*/ 46 h 296"/>
                            <a:gd name="T6" fmla="*/ 325 w 410"/>
                            <a:gd name="T7" fmla="*/ 60 h 296"/>
                            <a:gd name="T8" fmla="*/ 319 w 410"/>
                            <a:gd name="T9" fmla="*/ 21 h 296"/>
                            <a:gd name="T10" fmla="*/ 311 w 410"/>
                            <a:gd name="T11" fmla="*/ 8 h 296"/>
                            <a:gd name="T12" fmla="*/ 288 w 410"/>
                            <a:gd name="T13" fmla="*/ 15 h 296"/>
                            <a:gd name="T14" fmla="*/ 285 w 410"/>
                            <a:gd name="T15" fmla="*/ 23 h 296"/>
                            <a:gd name="T16" fmla="*/ 266 w 410"/>
                            <a:gd name="T17" fmla="*/ 32 h 296"/>
                            <a:gd name="T18" fmla="*/ 247 w 410"/>
                            <a:gd name="T19" fmla="*/ 43 h 296"/>
                            <a:gd name="T20" fmla="*/ 213 w 410"/>
                            <a:gd name="T21" fmla="*/ 51 h 296"/>
                            <a:gd name="T22" fmla="*/ 201 w 410"/>
                            <a:gd name="T23" fmla="*/ 45 h 296"/>
                            <a:gd name="T24" fmla="*/ 189 w 410"/>
                            <a:gd name="T25" fmla="*/ 40 h 296"/>
                            <a:gd name="T26" fmla="*/ 151 w 410"/>
                            <a:gd name="T27" fmla="*/ 37 h 296"/>
                            <a:gd name="T28" fmla="*/ 136 w 410"/>
                            <a:gd name="T29" fmla="*/ 43 h 296"/>
                            <a:gd name="T30" fmla="*/ 124 w 410"/>
                            <a:gd name="T31" fmla="*/ 54 h 296"/>
                            <a:gd name="T32" fmla="*/ 119 w 410"/>
                            <a:gd name="T33" fmla="*/ 72 h 296"/>
                            <a:gd name="T34" fmla="*/ 87 w 410"/>
                            <a:gd name="T35" fmla="*/ 87 h 296"/>
                            <a:gd name="T36" fmla="*/ 80 w 410"/>
                            <a:gd name="T37" fmla="*/ 95 h 296"/>
                            <a:gd name="T38" fmla="*/ 71 w 410"/>
                            <a:gd name="T39" fmla="*/ 106 h 296"/>
                            <a:gd name="T40" fmla="*/ 46 w 410"/>
                            <a:gd name="T41" fmla="*/ 108 h 296"/>
                            <a:gd name="T42" fmla="*/ 28 w 410"/>
                            <a:gd name="T43" fmla="*/ 99 h 296"/>
                            <a:gd name="T44" fmla="*/ 22 w 410"/>
                            <a:gd name="T45" fmla="*/ 101 h 296"/>
                            <a:gd name="T46" fmla="*/ 14 w 410"/>
                            <a:gd name="T47" fmla="*/ 126 h 296"/>
                            <a:gd name="T48" fmla="*/ 9 w 410"/>
                            <a:gd name="T49" fmla="*/ 141 h 296"/>
                            <a:gd name="T50" fmla="*/ 2 w 410"/>
                            <a:gd name="T51" fmla="*/ 152 h 296"/>
                            <a:gd name="T52" fmla="*/ 10 w 410"/>
                            <a:gd name="T53" fmla="*/ 163 h 296"/>
                            <a:gd name="T54" fmla="*/ 10 w 410"/>
                            <a:gd name="T55" fmla="*/ 200 h 296"/>
                            <a:gd name="T56" fmla="*/ 23 w 410"/>
                            <a:gd name="T57" fmla="*/ 231 h 296"/>
                            <a:gd name="T58" fmla="*/ 14 w 410"/>
                            <a:gd name="T59" fmla="*/ 281 h 296"/>
                            <a:gd name="T60" fmla="*/ 67 w 410"/>
                            <a:gd name="T61" fmla="*/ 294 h 296"/>
                            <a:gd name="T62" fmla="*/ 98 w 410"/>
                            <a:gd name="T63" fmla="*/ 295 h 296"/>
                            <a:gd name="T64" fmla="*/ 138 w 410"/>
                            <a:gd name="T65" fmla="*/ 289 h 296"/>
                            <a:gd name="T66" fmla="*/ 166 w 410"/>
                            <a:gd name="T67" fmla="*/ 280 h 296"/>
                            <a:gd name="T68" fmla="*/ 168 w 410"/>
                            <a:gd name="T69" fmla="*/ 250 h 296"/>
                            <a:gd name="T70" fmla="*/ 193 w 410"/>
                            <a:gd name="T71" fmla="*/ 237 h 296"/>
                            <a:gd name="T72" fmla="*/ 209 w 410"/>
                            <a:gd name="T73" fmla="*/ 227 h 296"/>
                            <a:gd name="T74" fmla="*/ 234 w 410"/>
                            <a:gd name="T75" fmla="*/ 219 h 296"/>
                            <a:gd name="T76" fmla="*/ 253 w 410"/>
                            <a:gd name="T77" fmla="*/ 212 h 296"/>
                            <a:gd name="T78" fmla="*/ 258 w 410"/>
                            <a:gd name="T79" fmla="*/ 192 h 296"/>
                            <a:gd name="T80" fmla="*/ 267 w 410"/>
                            <a:gd name="T81" fmla="*/ 177 h 296"/>
                            <a:gd name="T82" fmla="*/ 272 w 410"/>
                            <a:gd name="T83" fmla="*/ 150 h 296"/>
                            <a:gd name="T84" fmla="*/ 306 w 410"/>
                            <a:gd name="T85" fmla="*/ 142 h 296"/>
                            <a:gd name="T86" fmla="*/ 306 w 410"/>
                            <a:gd name="T87" fmla="*/ 128 h 296"/>
                            <a:gd name="T88" fmla="*/ 313 w 410"/>
                            <a:gd name="T89" fmla="*/ 87 h 296"/>
                            <a:gd name="T90" fmla="*/ 329 w 410"/>
                            <a:gd name="T91" fmla="*/ 68 h 296"/>
                            <a:gd name="T92" fmla="*/ 379 w 410"/>
                            <a:gd name="T93" fmla="*/ 54 h 296"/>
                            <a:gd name="T94" fmla="*/ 391 w 410"/>
                            <a:gd name="T95" fmla="*/ 55 h 296"/>
                            <a:gd name="T96" fmla="*/ 410 w 410"/>
                            <a:gd name="T97" fmla="*/ 4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0" h="296">
                              <a:moveTo>
                                <a:pt x="410" y="40"/>
                              </a:moveTo>
                              <a:cubicBezTo>
                                <a:pt x="407" y="42"/>
                                <a:pt x="410" y="40"/>
                                <a:pt x="410" y="40"/>
                              </a:cubicBezTo>
                              <a:cubicBezTo>
                                <a:pt x="405" y="36"/>
                                <a:pt x="400" y="37"/>
                                <a:pt x="394" y="39"/>
                              </a:cubicBezTo>
                              <a:cubicBezTo>
                                <a:pt x="391" y="40"/>
                                <a:pt x="387" y="40"/>
                                <a:pt x="384" y="40"/>
                              </a:cubicBezTo>
                              <a:cubicBezTo>
                                <a:pt x="381" y="39"/>
                                <a:pt x="379" y="37"/>
                                <a:pt x="376" y="36"/>
                              </a:cubicBezTo>
                              <a:cubicBezTo>
                                <a:pt x="370" y="34"/>
                                <a:pt x="363" y="42"/>
                                <a:pt x="358" y="46"/>
                              </a:cubicBezTo>
                              <a:cubicBezTo>
                                <a:pt x="354" y="49"/>
                                <a:pt x="348" y="54"/>
                                <a:pt x="343" y="56"/>
                              </a:cubicBezTo>
                              <a:cubicBezTo>
                                <a:pt x="338" y="58"/>
                                <a:pt x="329" y="62"/>
                                <a:pt x="325" y="60"/>
                              </a:cubicBezTo>
                              <a:cubicBezTo>
                                <a:pt x="318" y="57"/>
                                <a:pt x="317" y="47"/>
                                <a:pt x="318" y="41"/>
                              </a:cubicBezTo>
                              <a:cubicBezTo>
                                <a:pt x="318" y="35"/>
                                <a:pt x="321" y="27"/>
                                <a:pt x="319" y="21"/>
                              </a:cubicBezTo>
                              <a:cubicBezTo>
                                <a:pt x="318" y="18"/>
                                <a:pt x="317" y="18"/>
                                <a:pt x="315" y="17"/>
                              </a:cubicBezTo>
                              <a:cubicBezTo>
                                <a:pt x="311" y="14"/>
                                <a:pt x="313" y="11"/>
                                <a:pt x="311" y="8"/>
                              </a:cubicBezTo>
                              <a:cubicBezTo>
                                <a:pt x="308" y="0"/>
                                <a:pt x="300" y="2"/>
                                <a:pt x="296" y="7"/>
                              </a:cubicBezTo>
                              <a:cubicBezTo>
                                <a:pt x="293" y="9"/>
                                <a:pt x="291" y="12"/>
                                <a:pt x="288" y="15"/>
                              </a:cubicBezTo>
                              <a:cubicBezTo>
                                <a:pt x="288" y="16"/>
                                <a:pt x="286" y="17"/>
                                <a:pt x="285" y="18"/>
                              </a:cubicBezTo>
                              <a:cubicBezTo>
                                <a:pt x="284" y="20"/>
                                <a:pt x="285" y="21"/>
                                <a:pt x="285" y="23"/>
                              </a:cubicBezTo>
                              <a:cubicBezTo>
                                <a:pt x="287" y="32"/>
                                <a:pt x="281" y="33"/>
                                <a:pt x="274" y="32"/>
                              </a:cubicBezTo>
                              <a:cubicBezTo>
                                <a:pt x="271" y="31"/>
                                <a:pt x="268" y="31"/>
                                <a:pt x="266" y="32"/>
                              </a:cubicBezTo>
                              <a:cubicBezTo>
                                <a:pt x="263" y="34"/>
                                <a:pt x="263" y="38"/>
                                <a:pt x="261" y="41"/>
                              </a:cubicBezTo>
                              <a:cubicBezTo>
                                <a:pt x="258" y="48"/>
                                <a:pt x="253" y="47"/>
                                <a:pt x="247" y="43"/>
                              </a:cubicBezTo>
                              <a:cubicBezTo>
                                <a:pt x="241" y="40"/>
                                <a:pt x="234" y="44"/>
                                <a:pt x="229" y="47"/>
                              </a:cubicBezTo>
                              <a:cubicBezTo>
                                <a:pt x="225" y="50"/>
                                <a:pt x="219" y="54"/>
                                <a:pt x="213" y="51"/>
                              </a:cubicBezTo>
                              <a:cubicBezTo>
                                <a:pt x="212" y="50"/>
                                <a:pt x="211" y="48"/>
                                <a:pt x="209" y="47"/>
                              </a:cubicBezTo>
                              <a:cubicBezTo>
                                <a:pt x="207" y="45"/>
                                <a:pt x="203" y="46"/>
                                <a:pt x="201" y="45"/>
                              </a:cubicBezTo>
                              <a:cubicBezTo>
                                <a:pt x="198" y="45"/>
                                <a:pt x="194" y="45"/>
                                <a:pt x="191" y="44"/>
                              </a:cubicBezTo>
                              <a:cubicBezTo>
                                <a:pt x="190" y="43"/>
                                <a:pt x="190" y="41"/>
                                <a:pt x="189" y="40"/>
                              </a:cubicBezTo>
                              <a:cubicBezTo>
                                <a:pt x="184" y="37"/>
                                <a:pt x="173" y="39"/>
                                <a:pt x="168" y="39"/>
                              </a:cubicBezTo>
                              <a:cubicBezTo>
                                <a:pt x="163" y="38"/>
                                <a:pt x="155" y="33"/>
                                <a:pt x="151" y="37"/>
                              </a:cubicBezTo>
                              <a:cubicBezTo>
                                <a:pt x="149" y="39"/>
                                <a:pt x="148" y="41"/>
                                <a:pt x="145" y="43"/>
                              </a:cubicBezTo>
                              <a:cubicBezTo>
                                <a:pt x="142" y="44"/>
                                <a:pt x="139" y="43"/>
                                <a:pt x="136" y="43"/>
                              </a:cubicBezTo>
                              <a:cubicBezTo>
                                <a:pt x="133" y="44"/>
                                <a:pt x="129" y="43"/>
                                <a:pt x="127" y="46"/>
                              </a:cubicBezTo>
                              <a:cubicBezTo>
                                <a:pt x="125" y="48"/>
                                <a:pt x="125" y="52"/>
                                <a:pt x="124" y="54"/>
                              </a:cubicBezTo>
                              <a:cubicBezTo>
                                <a:pt x="123" y="58"/>
                                <a:pt x="121" y="60"/>
                                <a:pt x="120" y="63"/>
                              </a:cubicBezTo>
                              <a:cubicBezTo>
                                <a:pt x="120" y="66"/>
                                <a:pt x="121" y="70"/>
                                <a:pt x="119" y="72"/>
                              </a:cubicBezTo>
                              <a:cubicBezTo>
                                <a:pt x="117" y="76"/>
                                <a:pt x="111" y="79"/>
                                <a:pt x="107" y="80"/>
                              </a:cubicBezTo>
                              <a:cubicBezTo>
                                <a:pt x="100" y="83"/>
                                <a:pt x="93" y="86"/>
                                <a:pt x="87" y="87"/>
                              </a:cubicBezTo>
                              <a:cubicBezTo>
                                <a:pt x="84" y="87"/>
                                <a:pt x="79" y="87"/>
                                <a:pt x="78" y="90"/>
                              </a:cubicBezTo>
                              <a:cubicBezTo>
                                <a:pt x="78" y="91"/>
                                <a:pt x="80" y="93"/>
                                <a:pt x="80" y="95"/>
                              </a:cubicBezTo>
                              <a:cubicBezTo>
                                <a:pt x="79" y="96"/>
                                <a:pt x="79" y="97"/>
                                <a:pt x="78" y="98"/>
                              </a:cubicBezTo>
                              <a:cubicBezTo>
                                <a:pt x="76" y="101"/>
                                <a:pt x="74" y="104"/>
                                <a:pt x="71" y="106"/>
                              </a:cubicBezTo>
                              <a:cubicBezTo>
                                <a:pt x="68" y="107"/>
                                <a:pt x="65" y="106"/>
                                <a:pt x="61" y="107"/>
                              </a:cubicBezTo>
                              <a:cubicBezTo>
                                <a:pt x="55" y="108"/>
                                <a:pt x="52" y="115"/>
                                <a:pt x="46" y="108"/>
                              </a:cubicBezTo>
                              <a:cubicBezTo>
                                <a:pt x="44" y="106"/>
                                <a:pt x="43" y="104"/>
                                <a:pt x="40" y="102"/>
                              </a:cubicBezTo>
                              <a:cubicBezTo>
                                <a:pt x="36" y="101"/>
                                <a:pt x="32" y="100"/>
                                <a:pt x="28" y="99"/>
                              </a:cubicBezTo>
                              <a:cubicBezTo>
                                <a:pt x="27" y="99"/>
                                <a:pt x="25" y="98"/>
                                <a:pt x="24" y="99"/>
                              </a:cubicBezTo>
                              <a:cubicBezTo>
                                <a:pt x="21" y="99"/>
                                <a:pt x="22" y="99"/>
                                <a:pt x="22" y="101"/>
                              </a:cubicBezTo>
                              <a:cubicBezTo>
                                <a:pt x="21" y="105"/>
                                <a:pt x="20" y="109"/>
                                <a:pt x="19" y="112"/>
                              </a:cubicBezTo>
                              <a:cubicBezTo>
                                <a:pt x="18" y="117"/>
                                <a:pt x="18" y="123"/>
                                <a:pt x="14" y="126"/>
                              </a:cubicBezTo>
                              <a:cubicBezTo>
                                <a:pt x="11" y="129"/>
                                <a:pt x="8" y="129"/>
                                <a:pt x="9" y="133"/>
                              </a:cubicBezTo>
                              <a:cubicBezTo>
                                <a:pt x="10" y="136"/>
                                <a:pt x="12" y="138"/>
                                <a:pt x="9" y="141"/>
                              </a:cubicBezTo>
                              <a:cubicBezTo>
                                <a:pt x="8" y="143"/>
                                <a:pt x="5" y="143"/>
                                <a:pt x="4" y="145"/>
                              </a:cubicBezTo>
                              <a:cubicBezTo>
                                <a:pt x="2" y="148"/>
                                <a:pt x="2" y="150"/>
                                <a:pt x="2" y="152"/>
                              </a:cubicBezTo>
                              <a:cubicBezTo>
                                <a:pt x="1" y="154"/>
                                <a:pt x="0" y="158"/>
                                <a:pt x="1" y="160"/>
                              </a:cubicBezTo>
                              <a:cubicBezTo>
                                <a:pt x="2" y="162"/>
                                <a:pt x="8" y="161"/>
                                <a:pt x="10" y="163"/>
                              </a:cubicBezTo>
                              <a:cubicBezTo>
                                <a:pt x="16" y="167"/>
                                <a:pt x="5" y="173"/>
                                <a:pt x="5" y="178"/>
                              </a:cubicBezTo>
                              <a:cubicBezTo>
                                <a:pt x="4" y="185"/>
                                <a:pt x="9" y="192"/>
                                <a:pt x="10" y="200"/>
                              </a:cubicBezTo>
                              <a:cubicBezTo>
                                <a:pt x="11" y="208"/>
                                <a:pt x="9" y="217"/>
                                <a:pt x="10" y="225"/>
                              </a:cubicBezTo>
                              <a:cubicBezTo>
                                <a:pt x="11" y="231"/>
                                <a:pt x="19" y="230"/>
                                <a:pt x="23" y="231"/>
                              </a:cubicBezTo>
                              <a:cubicBezTo>
                                <a:pt x="30" y="232"/>
                                <a:pt x="37" y="235"/>
                                <a:pt x="38" y="242"/>
                              </a:cubicBezTo>
                              <a:cubicBezTo>
                                <a:pt x="42" y="259"/>
                                <a:pt x="22" y="269"/>
                                <a:pt x="14" y="281"/>
                              </a:cubicBezTo>
                              <a:cubicBezTo>
                                <a:pt x="25" y="285"/>
                                <a:pt x="36" y="289"/>
                                <a:pt x="47" y="291"/>
                              </a:cubicBezTo>
                              <a:cubicBezTo>
                                <a:pt x="54" y="293"/>
                                <a:pt x="61" y="294"/>
                                <a:pt x="67" y="294"/>
                              </a:cubicBezTo>
                              <a:cubicBezTo>
                                <a:pt x="73" y="294"/>
                                <a:pt x="79" y="293"/>
                                <a:pt x="85" y="293"/>
                              </a:cubicBezTo>
                              <a:cubicBezTo>
                                <a:pt x="90" y="292"/>
                                <a:pt x="93" y="294"/>
                                <a:pt x="98" y="295"/>
                              </a:cubicBezTo>
                              <a:cubicBezTo>
                                <a:pt x="102" y="296"/>
                                <a:pt x="105" y="295"/>
                                <a:pt x="109" y="292"/>
                              </a:cubicBezTo>
                              <a:cubicBezTo>
                                <a:pt x="117" y="288"/>
                                <a:pt x="129" y="290"/>
                                <a:pt x="138" y="289"/>
                              </a:cubicBezTo>
                              <a:cubicBezTo>
                                <a:pt x="143" y="288"/>
                                <a:pt x="147" y="288"/>
                                <a:pt x="151" y="286"/>
                              </a:cubicBezTo>
                              <a:cubicBezTo>
                                <a:pt x="156" y="284"/>
                                <a:pt x="163" y="285"/>
                                <a:pt x="166" y="280"/>
                              </a:cubicBezTo>
                              <a:cubicBezTo>
                                <a:pt x="168" y="275"/>
                                <a:pt x="167" y="269"/>
                                <a:pt x="167" y="264"/>
                              </a:cubicBezTo>
                              <a:cubicBezTo>
                                <a:pt x="167" y="260"/>
                                <a:pt x="167" y="253"/>
                                <a:pt x="168" y="250"/>
                              </a:cubicBezTo>
                              <a:cubicBezTo>
                                <a:pt x="171" y="245"/>
                                <a:pt x="176" y="242"/>
                                <a:pt x="180" y="239"/>
                              </a:cubicBezTo>
                              <a:cubicBezTo>
                                <a:pt x="185" y="235"/>
                                <a:pt x="187" y="235"/>
                                <a:pt x="193" y="237"/>
                              </a:cubicBezTo>
                              <a:cubicBezTo>
                                <a:pt x="197" y="239"/>
                                <a:pt x="203" y="240"/>
                                <a:pt x="206" y="235"/>
                              </a:cubicBezTo>
                              <a:cubicBezTo>
                                <a:pt x="208" y="233"/>
                                <a:pt x="206" y="229"/>
                                <a:pt x="209" y="227"/>
                              </a:cubicBezTo>
                              <a:cubicBezTo>
                                <a:pt x="212" y="224"/>
                                <a:pt x="217" y="223"/>
                                <a:pt x="220" y="221"/>
                              </a:cubicBezTo>
                              <a:cubicBezTo>
                                <a:pt x="224" y="220"/>
                                <a:pt x="230" y="217"/>
                                <a:pt x="234" y="219"/>
                              </a:cubicBezTo>
                              <a:cubicBezTo>
                                <a:pt x="238" y="222"/>
                                <a:pt x="240" y="225"/>
                                <a:pt x="246" y="222"/>
                              </a:cubicBezTo>
                              <a:cubicBezTo>
                                <a:pt x="249" y="220"/>
                                <a:pt x="253" y="216"/>
                                <a:pt x="253" y="212"/>
                              </a:cubicBezTo>
                              <a:cubicBezTo>
                                <a:pt x="253" y="207"/>
                                <a:pt x="251" y="201"/>
                                <a:pt x="254" y="197"/>
                              </a:cubicBezTo>
                              <a:cubicBezTo>
                                <a:pt x="255" y="195"/>
                                <a:pt x="257" y="194"/>
                                <a:pt x="258" y="192"/>
                              </a:cubicBezTo>
                              <a:cubicBezTo>
                                <a:pt x="259" y="190"/>
                                <a:pt x="258" y="188"/>
                                <a:pt x="258" y="185"/>
                              </a:cubicBezTo>
                              <a:cubicBezTo>
                                <a:pt x="258" y="180"/>
                                <a:pt x="262" y="177"/>
                                <a:pt x="267" y="177"/>
                              </a:cubicBezTo>
                              <a:cubicBezTo>
                                <a:pt x="272" y="177"/>
                                <a:pt x="277" y="177"/>
                                <a:pt x="280" y="173"/>
                              </a:cubicBezTo>
                              <a:cubicBezTo>
                                <a:pt x="286" y="166"/>
                                <a:pt x="270" y="158"/>
                                <a:pt x="272" y="150"/>
                              </a:cubicBezTo>
                              <a:cubicBezTo>
                                <a:pt x="274" y="141"/>
                                <a:pt x="289" y="148"/>
                                <a:pt x="294" y="148"/>
                              </a:cubicBezTo>
                              <a:cubicBezTo>
                                <a:pt x="299" y="148"/>
                                <a:pt x="304" y="147"/>
                                <a:pt x="306" y="142"/>
                              </a:cubicBezTo>
                              <a:cubicBezTo>
                                <a:pt x="308" y="139"/>
                                <a:pt x="306" y="139"/>
                                <a:pt x="305" y="136"/>
                              </a:cubicBezTo>
                              <a:cubicBezTo>
                                <a:pt x="304" y="133"/>
                                <a:pt x="305" y="130"/>
                                <a:pt x="306" y="128"/>
                              </a:cubicBezTo>
                              <a:cubicBezTo>
                                <a:pt x="311" y="119"/>
                                <a:pt x="323" y="114"/>
                                <a:pt x="322" y="102"/>
                              </a:cubicBezTo>
                              <a:cubicBezTo>
                                <a:pt x="322" y="96"/>
                                <a:pt x="316" y="92"/>
                                <a:pt x="313" y="87"/>
                              </a:cubicBezTo>
                              <a:cubicBezTo>
                                <a:pt x="309" y="81"/>
                                <a:pt x="313" y="77"/>
                                <a:pt x="318" y="73"/>
                              </a:cubicBezTo>
                              <a:cubicBezTo>
                                <a:pt x="322" y="70"/>
                                <a:pt x="325" y="68"/>
                                <a:pt x="329" y="68"/>
                              </a:cubicBezTo>
                              <a:cubicBezTo>
                                <a:pt x="335" y="67"/>
                                <a:pt x="339" y="63"/>
                                <a:pt x="343" y="60"/>
                              </a:cubicBezTo>
                              <a:cubicBezTo>
                                <a:pt x="353" y="54"/>
                                <a:pt x="367" y="54"/>
                                <a:pt x="379" y="54"/>
                              </a:cubicBezTo>
                              <a:cubicBezTo>
                                <a:pt x="381" y="54"/>
                                <a:pt x="384" y="53"/>
                                <a:pt x="386" y="53"/>
                              </a:cubicBezTo>
                              <a:cubicBezTo>
                                <a:pt x="388" y="54"/>
                                <a:pt x="389" y="55"/>
                                <a:pt x="391" y="55"/>
                              </a:cubicBezTo>
                              <a:cubicBezTo>
                                <a:pt x="396" y="56"/>
                                <a:pt x="401" y="51"/>
                                <a:pt x="406" y="50"/>
                              </a:cubicBezTo>
                              <a:cubicBezTo>
                                <a:pt x="404" y="45"/>
                                <a:pt x="405" y="43"/>
                                <a:pt x="410" y="4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71" name="Rectangle 635">
                          <a:extLst>
                            <a:ext uri="{FF2B5EF4-FFF2-40B4-BE49-F238E27FC236}">
                              <a16:creationId xmlns:a16="http://schemas.microsoft.com/office/drawing/2014/main" id="{EC9B6274-EC10-4ADF-825C-5D319F47FC62}"/>
                            </a:ext>
                          </a:extLst>
                        </p:cNvPr>
                        <p:cNvSpPr>
                          <a:spLocks noChangeArrowheads="1"/>
                        </p:cNvSpPr>
                        <p:nvPr/>
                      </p:nvSpPr>
                      <p:spPr bwMode="auto">
                        <a:xfrm>
                          <a:off x="8491389" y="2794682"/>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72" name="Freeform 636">
                          <a:extLst>
                            <a:ext uri="{FF2B5EF4-FFF2-40B4-BE49-F238E27FC236}">
                              <a16:creationId xmlns:a16="http://schemas.microsoft.com/office/drawing/2014/main" id="{DAC59F53-5C70-445F-809B-ECB38FC035F7}"/>
                            </a:ext>
                          </a:extLst>
                        </p:cNvPr>
                        <p:cNvSpPr>
                          <a:spLocks/>
                        </p:cNvSpPr>
                        <p:nvPr/>
                      </p:nvSpPr>
                      <p:spPr bwMode="auto">
                        <a:xfrm>
                          <a:off x="8491389" y="2793094"/>
                          <a:ext cx="0" cy="1588"/>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73" name="Rectangle 637">
                          <a:extLst>
                            <a:ext uri="{FF2B5EF4-FFF2-40B4-BE49-F238E27FC236}">
                              <a16:creationId xmlns:a16="http://schemas.microsoft.com/office/drawing/2014/main" id="{480699D5-06DD-45EF-BDD0-75EF5C7FCC43}"/>
                            </a:ext>
                          </a:extLst>
                        </p:cNvPr>
                        <p:cNvSpPr>
                          <a:spLocks noChangeArrowheads="1"/>
                        </p:cNvSpPr>
                        <p:nvPr/>
                      </p:nvSpPr>
                      <p:spPr bwMode="auto">
                        <a:xfrm>
                          <a:off x="8491389" y="2794682"/>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74" name="Freeform 777">
                          <a:extLst>
                            <a:ext uri="{FF2B5EF4-FFF2-40B4-BE49-F238E27FC236}">
                              <a16:creationId xmlns:a16="http://schemas.microsoft.com/office/drawing/2014/main" id="{F0C91F7B-4697-4766-9EF5-5BBA98F0EC7D}"/>
                            </a:ext>
                          </a:extLst>
                        </p:cNvPr>
                        <p:cNvSpPr>
                          <a:spLocks/>
                        </p:cNvSpPr>
                        <p:nvPr/>
                      </p:nvSpPr>
                      <p:spPr bwMode="auto">
                        <a:xfrm>
                          <a:off x="7884963" y="3682105"/>
                          <a:ext cx="0" cy="1588"/>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75" name="Freeform 778">
                          <a:extLst>
                            <a:ext uri="{FF2B5EF4-FFF2-40B4-BE49-F238E27FC236}">
                              <a16:creationId xmlns:a16="http://schemas.microsoft.com/office/drawing/2014/main" id="{1541424D-119A-4F6F-9C9C-E7CF7EDDC395}"/>
                            </a:ext>
                          </a:extLst>
                        </p:cNvPr>
                        <p:cNvSpPr>
                          <a:spLocks/>
                        </p:cNvSpPr>
                        <p:nvPr/>
                      </p:nvSpPr>
                      <p:spPr bwMode="auto">
                        <a:xfrm>
                          <a:off x="7646837" y="3245537"/>
                          <a:ext cx="506413" cy="449268"/>
                        </a:xfrm>
                        <a:custGeom>
                          <a:avLst/>
                          <a:gdLst>
                            <a:gd name="T0" fmla="*/ 226 w 470"/>
                            <a:gd name="T1" fmla="*/ 403 h 421"/>
                            <a:gd name="T2" fmla="*/ 264 w 470"/>
                            <a:gd name="T3" fmla="*/ 406 h 421"/>
                            <a:gd name="T4" fmla="*/ 290 w 470"/>
                            <a:gd name="T5" fmla="*/ 397 h 421"/>
                            <a:gd name="T6" fmla="*/ 276 w 470"/>
                            <a:gd name="T7" fmla="*/ 364 h 421"/>
                            <a:gd name="T8" fmla="*/ 263 w 470"/>
                            <a:gd name="T9" fmla="*/ 337 h 421"/>
                            <a:gd name="T10" fmla="*/ 263 w 470"/>
                            <a:gd name="T11" fmla="*/ 297 h 421"/>
                            <a:gd name="T12" fmla="*/ 295 w 470"/>
                            <a:gd name="T13" fmla="*/ 294 h 421"/>
                            <a:gd name="T14" fmla="*/ 333 w 470"/>
                            <a:gd name="T15" fmla="*/ 262 h 421"/>
                            <a:gd name="T16" fmla="*/ 357 w 470"/>
                            <a:gd name="T17" fmla="*/ 228 h 421"/>
                            <a:gd name="T18" fmla="*/ 381 w 470"/>
                            <a:gd name="T19" fmla="*/ 202 h 421"/>
                            <a:gd name="T20" fmla="*/ 397 w 470"/>
                            <a:gd name="T21" fmla="*/ 164 h 421"/>
                            <a:gd name="T22" fmla="*/ 398 w 470"/>
                            <a:gd name="T23" fmla="*/ 144 h 421"/>
                            <a:gd name="T24" fmla="*/ 378 w 470"/>
                            <a:gd name="T25" fmla="*/ 125 h 421"/>
                            <a:gd name="T26" fmla="*/ 378 w 470"/>
                            <a:gd name="T27" fmla="*/ 104 h 421"/>
                            <a:gd name="T28" fmla="*/ 375 w 470"/>
                            <a:gd name="T29" fmla="*/ 89 h 421"/>
                            <a:gd name="T30" fmla="*/ 397 w 470"/>
                            <a:gd name="T31" fmla="*/ 72 h 421"/>
                            <a:gd name="T32" fmla="*/ 447 w 470"/>
                            <a:gd name="T33" fmla="*/ 71 h 421"/>
                            <a:gd name="T34" fmla="*/ 470 w 470"/>
                            <a:gd name="T35" fmla="*/ 48 h 421"/>
                            <a:gd name="T36" fmla="*/ 442 w 470"/>
                            <a:gd name="T37" fmla="*/ 38 h 421"/>
                            <a:gd name="T38" fmla="*/ 404 w 470"/>
                            <a:gd name="T39" fmla="*/ 0 h 421"/>
                            <a:gd name="T40" fmla="*/ 354 w 470"/>
                            <a:gd name="T41" fmla="*/ 6 h 421"/>
                            <a:gd name="T42" fmla="*/ 313 w 470"/>
                            <a:gd name="T43" fmla="*/ 19 h 421"/>
                            <a:gd name="T44" fmla="*/ 311 w 470"/>
                            <a:gd name="T45" fmla="*/ 51 h 421"/>
                            <a:gd name="T46" fmla="*/ 296 w 470"/>
                            <a:gd name="T47" fmla="*/ 89 h 421"/>
                            <a:gd name="T48" fmla="*/ 261 w 470"/>
                            <a:gd name="T49" fmla="*/ 98 h 421"/>
                            <a:gd name="T50" fmla="*/ 258 w 470"/>
                            <a:gd name="T51" fmla="*/ 129 h 421"/>
                            <a:gd name="T52" fmla="*/ 243 w 470"/>
                            <a:gd name="T53" fmla="*/ 146 h 421"/>
                            <a:gd name="T54" fmla="*/ 222 w 470"/>
                            <a:gd name="T55" fmla="*/ 174 h 421"/>
                            <a:gd name="T56" fmla="*/ 195 w 470"/>
                            <a:gd name="T57" fmla="*/ 184 h 421"/>
                            <a:gd name="T58" fmla="*/ 161 w 470"/>
                            <a:gd name="T59" fmla="*/ 195 h 421"/>
                            <a:gd name="T60" fmla="*/ 155 w 470"/>
                            <a:gd name="T61" fmla="*/ 226 h 421"/>
                            <a:gd name="T62" fmla="*/ 102 w 470"/>
                            <a:gd name="T63" fmla="*/ 242 h 421"/>
                            <a:gd name="T64" fmla="*/ 49 w 470"/>
                            <a:gd name="T65" fmla="*/ 246 h 421"/>
                            <a:gd name="T66" fmla="*/ 31 w 470"/>
                            <a:gd name="T67" fmla="*/ 272 h 421"/>
                            <a:gd name="T68" fmla="*/ 54 w 470"/>
                            <a:gd name="T69" fmla="*/ 311 h 421"/>
                            <a:gd name="T70" fmla="*/ 62 w 470"/>
                            <a:gd name="T71" fmla="*/ 334 h 421"/>
                            <a:gd name="T72" fmla="*/ 23 w 470"/>
                            <a:gd name="T73" fmla="*/ 359 h 421"/>
                            <a:gd name="T74" fmla="*/ 29 w 470"/>
                            <a:gd name="T75" fmla="*/ 379 h 421"/>
                            <a:gd name="T76" fmla="*/ 69 w 470"/>
                            <a:gd name="T77" fmla="*/ 378 h 421"/>
                            <a:gd name="T78" fmla="*/ 87 w 470"/>
                            <a:gd name="T79" fmla="*/ 369 h 421"/>
                            <a:gd name="T80" fmla="*/ 97 w 470"/>
                            <a:gd name="T81" fmla="*/ 375 h 421"/>
                            <a:gd name="T82" fmla="*/ 149 w 470"/>
                            <a:gd name="T83" fmla="*/ 373 h 421"/>
                            <a:gd name="T84" fmla="*/ 159 w 470"/>
                            <a:gd name="T85" fmla="*/ 366 h 421"/>
                            <a:gd name="T86" fmla="*/ 172 w 470"/>
                            <a:gd name="T87" fmla="*/ 389 h 421"/>
                            <a:gd name="T88" fmla="*/ 200 w 470"/>
                            <a:gd name="T89" fmla="*/ 416 h 421"/>
                            <a:gd name="T90" fmla="*/ 222 w 470"/>
                            <a:gd name="T91" fmla="*/ 41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21">
                              <a:moveTo>
                                <a:pt x="222" y="410"/>
                              </a:moveTo>
                              <a:cubicBezTo>
                                <a:pt x="222" y="410"/>
                                <a:pt x="222" y="410"/>
                                <a:pt x="222" y="410"/>
                              </a:cubicBezTo>
                              <a:cubicBezTo>
                                <a:pt x="223" y="407"/>
                                <a:pt x="222" y="403"/>
                                <a:pt x="226" y="403"/>
                              </a:cubicBezTo>
                              <a:cubicBezTo>
                                <a:pt x="230" y="402"/>
                                <a:pt x="235" y="403"/>
                                <a:pt x="239" y="403"/>
                              </a:cubicBezTo>
                              <a:cubicBezTo>
                                <a:pt x="243" y="404"/>
                                <a:pt x="247" y="404"/>
                                <a:pt x="251" y="405"/>
                              </a:cubicBezTo>
                              <a:cubicBezTo>
                                <a:pt x="255" y="406"/>
                                <a:pt x="260" y="407"/>
                                <a:pt x="264" y="406"/>
                              </a:cubicBezTo>
                              <a:cubicBezTo>
                                <a:pt x="269" y="404"/>
                                <a:pt x="273" y="398"/>
                                <a:pt x="278" y="399"/>
                              </a:cubicBezTo>
                              <a:cubicBezTo>
                                <a:pt x="282" y="400"/>
                                <a:pt x="281" y="405"/>
                                <a:pt x="286" y="405"/>
                              </a:cubicBezTo>
                              <a:cubicBezTo>
                                <a:pt x="292" y="404"/>
                                <a:pt x="289" y="401"/>
                                <a:pt x="290" y="397"/>
                              </a:cubicBezTo>
                              <a:cubicBezTo>
                                <a:pt x="290" y="392"/>
                                <a:pt x="291" y="390"/>
                                <a:pt x="289" y="386"/>
                              </a:cubicBezTo>
                              <a:cubicBezTo>
                                <a:pt x="288" y="380"/>
                                <a:pt x="286" y="375"/>
                                <a:pt x="283" y="370"/>
                              </a:cubicBezTo>
                              <a:cubicBezTo>
                                <a:pt x="281" y="365"/>
                                <a:pt x="281" y="364"/>
                                <a:pt x="276" y="364"/>
                              </a:cubicBezTo>
                              <a:cubicBezTo>
                                <a:pt x="271" y="364"/>
                                <a:pt x="268" y="363"/>
                                <a:pt x="266" y="359"/>
                              </a:cubicBezTo>
                              <a:cubicBezTo>
                                <a:pt x="263" y="355"/>
                                <a:pt x="262" y="350"/>
                                <a:pt x="263" y="345"/>
                              </a:cubicBezTo>
                              <a:cubicBezTo>
                                <a:pt x="263" y="342"/>
                                <a:pt x="264" y="339"/>
                                <a:pt x="263" y="337"/>
                              </a:cubicBezTo>
                              <a:cubicBezTo>
                                <a:pt x="260" y="334"/>
                                <a:pt x="252" y="333"/>
                                <a:pt x="249" y="331"/>
                              </a:cubicBezTo>
                              <a:cubicBezTo>
                                <a:pt x="240" y="325"/>
                                <a:pt x="248" y="314"/>
                                <a:pt x="253" y="309"/>
                              </a:cubicBezTo>
                              <a:cubicBezTo>
                                <a:pt x="256" y="305"/>
                                <a:pt x="260" y="301"/>
                                <a:pt x="263" y="297"/>
                              </a:cubicBezTo>
                              <a:cubicBezTo>
                                <a:pt x="266" y="294"/>
                                <a:pt x="269" y="289"/>
                                <a:pt x="273" y="289"/>
                              </a:cubicBezTo>
                              <a:cubicBezTo>
                                <a:pt x="278" y="288"/>
                                <a:pt x="281" y="292"/>
                                <a:pt x="284" y="294"/>
                              </a:cubicBezTo>
                              <a:cubicBezTo>
                                <a:pt x="288" y="297"/>
                                <a:pt x="291" y="296"/>
                                <a:pt x="295" y="294"/>
                              </a:cubicBezTo>
                              <a:cubicBezTo>
                                <a:pt x="300" y="293"/>
                                <a:pt x="303" y="292"/>
                                <a:pt x="308" y="292"/>
                              </a:cubicBezTo>
                              <a:cubicBezTo>
                                <a:pt x="314" y="291"/>
                                <a:pt x="315" y="289"/>
                                <a:pt x="317" y="284"/>
                              </a:cubicBezTo>
                              <a:cubicBezTo>
                                <a:pt x="322" y="276"/>
                                <a:pt x="326" y="267"/>
                                <a:pt x="333" y="262"/>
                              </a:cubicBezTo>
                              <a:cubicBezTo>
                                <a:pt x="337" y="259"/>
                                <a:pt x="342" y="257"/>
                                <a:pt x="346" y="254"/>
                              </a:cubicBezTo>
                              <a:cubicBezTo>
                                <a:pt x="349" y="251"/>
                                <a:pt x="350" y="245"/>
                                <a:pt x="352" y="241"/>
                              </a:cubicBezTo>
                              <a:cubicBezTo>
                                <a:pt x="353" y="237"/>
                                <a:pt x="354" y="232"/>
                                <a:pt x="357" y="228"/>
                              </a:cubicBezTo>
                              <a:cubicBezTo>
                                <a:pt x="360" y="224"/>
                                <a:pt x="365" y="223"/>
                                <a:pt x="370" y="221"/>
                              </a:cubicBezTo>
                              <a:cubicBezTo>
                                <a:pt x="375" y="219"/>
                                <a:pt x="370" y="215"/>
                                <a:pt x="372" y="211"/>
                              </a:cubicBezTo>
                              <a:cubicBezTo>
                                <a:pt x="374" y="208"/>
                                <a:pt x="379" y="205"/>
                                <a:pt x="381" y="202"/>
                              </a:cubicBezTo>
                              <a:cubicBezTo>
                                <a:pt x="385" y="200"/>
                                <a:pt x="390" y="197"/>
                                <a:pt x="391" y="193"/>
                              </a:cubicBezTo>
                              <a:cubicBezTo>
                                <a:pt x="393" y="189"/>
                                <a:pt x="391" y="182"/>
                                <a:pt x="391" y="178"/>
                              </a:cubicBezTo>
                              <a:cubicBezTo>
                                <a:pt x="391" y="172"/>
                                <a:pt x="392" y="168"/>
                                <a:pt x="397" y="164"/>
                              </a:cubicBezTo>
                              <a:cubicBezTo>
                                <a:pt x="401" y="160"/>
                                <a:pt x="406" y="160"/>
                                <a:pt x="410" y="157"/>
                              </a:cubicBezTo>
                              <a:cubicBezTo>
                                <a:pt x="414" y="154"/>
                                <a:pt x="414" y="151"/>
                                <a:pt x="409" y="150"/>
                              </a:cubicBezTo>
                              <a:cubicBezTo>
                                <a:pt x="404" y="150"/>
                                <a:pt x="399" y="150"/>
                                <a:pt x="398" y="144"/>
                              </a:cubicBezTo>
                              <a:cubicBezTo>
                                <a:pt x="398" y="140"/>
                                <a:pt x="399" y="139"/>
                                <a:pt x="395" y="138"/>
                              </a:cubicBezTo>
                              <a:cubicBezTo>
                                <a:pt x="393" y="138"/>
                                <a:pt x="391" y="139"/>
                                <a:pt x="389" y="138"/>
                              </a:cubicBezTo>
                              <a:cubicBezTo>
                                <a:pt x="385" y="136"/>
                                <a:pt x="379" y="130"/>
                                <a:pt x="378" y="125"/>
                              </a:cubicBezTo>
                              <a:cubicBezTo>
                                <a:pt x="377" y="123"/>
                                <a:pt x="379" y="121"/>
                                <a:pt x="380" y="119"/>
                              </a:cubicBezTo>
                              <a:cubicBezTo>
                                <a:pt x="381" y="116"/>
                                <a:pt x="380" y="114"/>
                                <a:pt x="379" y="111"/>
                              </a:cubicBezTo>
                              <a:cubicBezTo>
                                <a:pt x="378" y="109"/>
                                <a:pt x="377" y="107"/>
                                <a:pt x="378" y="104"/>
                              </a:cubicBezTo>
                              <a:cubicBezTo>
                                <a:pt x="378" y="103"/>
                                <a:pt x="382" y="101"/>
                                <a:pt x="382" y="99"/>
                              </a:cubicBezTo>
                              <a:cubicBezTo>
                                <a:pt x="382" y="100"/>
                                <a:pt x="377" y="97"/>
                                <a:pt x="376" y="97"/>
                              </a:cubicBezTo>
                              <a:cubicBezTo>
                                <a:pt x="374" y="94"/>
                                <a:pt x="376" y="92"/>
                                <a:pt x="375" y="89"/>
                              </a:cubicBezTo>
                              <a:cubicBezTo>
                                <a:pt x="374" y="87"/>
                                <a:pt x="372" y="86"/>
                                <a:pt x="372" y="84"/>
                              </a:cubicBezTo>
                              <a:cubicBezTo>
                                <a:pt x="371" y="81"/>
                                <a:pt x="374" y="77"/>
                                <a:pt x="376" y="75"/>
                              </a:cubicBezTo>
                              <a:cubicBezTo>
                                <a:pt x="381" y="71"/>
                                <a:pt x="391" y="72"/>
                                <a:pt x="397" y="72"/>
                              </a:cubicBezTo>
                              <a:cubicBezTo>
                                <a:pt x="405" y="72"/>
                                <a:pt x="412" y="74"/>
                                <a:pt x="419" y="76"/>
                              </a:cubicBezTo>
                              <a:cubicBezTo>
                                <a:pt x="425" y="77"/>
                                <a:pt x="427" y="79"/>
                                <a:pt x="433" y="76"/>
                              </a:cubicBezTo>
                              <a:cubicBezTo>
                                <a:pt x="438" y="74"/>
                                <a:pt x="441" y="71"/>
                                <a:pt x="447" y="71"/>
                              </a:cubicBezTo>
                              <a:cubicBezTo>
                                <a:pt x="450" y="71"/>
                                <a:pt x="453" y="71"/>
                                <a:pt x="455" y="70"/>
                              </a:cubicBezTo>
                              <a:cubicBezTo>
                                <a:pt x="458" y="68"/>
                                <a:pt x="460" y="65"/>
                                <a:pt x="462" y="63"/>
                              </a:cubicBezTo>
                              <a:cubicBezTo>
                                <a:pt x="466" y="58"/>
                                <a:pt x="468" y="53"/>
                                <a:pt x="470" y="48"/>
                              </a:cubicBezTo>
                              <a:cubicBezTo>
                                <a:pt x="465" y="47"/>
                                <a:pt x="457" y="46"/>
                                <a:pt x="453" y="41"/>
                              </a:cubicBezTo>
                              <a:cubicBezTo>
                                <a:pt x="452" y="40"/>
                                <a:pt x="452" y="38"/>
                                <a:pt x="451" y="37"/>
                              </a:cubicBezTo>
                              <a:cubicBezTo>
                                <a:pt x="448" y="36"/>
                                <a:pt x="445" y="38"/>
                                <a:pt x="442" y="38"/>
                              </a:cubicBezTo>
                              <a:cubicBezTo>
                                <a:pt x="431" y="35"/>
                                <a:pt x="435" y="25"/>
                                <a:pt x="434" y="17"/>
                              </a:cubicBezTo>
                              <a:cubicBezTo>
                                <a:pt x="432" y="12"/>
                                <a:pt x="426" y="9"/>
                                <a:pt x="422" y="7"/>
                              </a:cubicBezTo>
                              <a:cubicBezTo>
                                <a:pt x="416" y="3"/>
                                <a:pt x="411" y="0"/>
                                <a:pt x="404" y="0"/>
                              </a:cubicBezTo>
                              <a:cubicBezTo>
                                <a:pt x="397" y="0"/>
                                <a:pt x="392" y="1"/>
                                <a:pt x="386" y="4"/>
                              </a:cubicBezTo>
                              <a:cubicBezTo>
                                <a:pt x="381" y="7"/>
                                <a:pt x="377" y="8"/>
                                <a:pt x="372" y="6"/>
                              </a:cubicBezTo>
                              <a:cubicBezTo>
                                <a:pt x="366" y="4"/>
                                <a:pt x="360" y="6"/>
                                <a:pt x="354" y="6"/>
                              </a:cubicBezTo>
                              <a:cubicBezTo>
                                <a:pt x="348" y="7"/>
                                <a:pt x="341" y="7"/>
                                <a:pt x="335" y="9"/>
                              </a:cubicBezTo>
                              <a:cubicBezTo>
                                <a:pt x="328" y="11"/>
                                <a:pt x="324" y="17"/>
                                <a:pt x="318" y="19"/>
                              </a:cubicBezTo>
                              <a:cubicBezTo>
                                <a:pt x="316" y="19"/>
                                <a:pt x="315" y="19"/>
                                <a:pt x="313" y="19"/>
                              </a:cubicBezTo>
                              <a:cubicBezTo>
                                <a:pt x="311" y="20"/>
                                <a:pt x="309" y="21"/>
                                <a:pt x="307" y="23"/>
                              </a:cubicBezTo>
                              <a:cubicBezTo>
                                <a:pt x="303" y="26"/>
                                <a:pt x="298" y="29"/>
                                <a:pt x="302" y="34"/>
                              </a:cubicBezTo>
                              <a:cubicBezTo>
                                <a:pt x="305" y="39"/>
                                <a:pt x="311" y="44"/>
                                <a:pt x="311" y="51"/>
                              </a:cubicBezTo>
                              <a:cubicBezTo>
                                <a:pt x="311" y="56"/>
                                <a:pt x="308" y="62"/>
                                <a:pt x="305" y="66"/>
                              </a:cubicBezTo>
                              <a:cubicBezTo>
                                <a:pt x="301" y="70"/>
                                <a:pt x="292" y="76"/>
                                <a:pt x="294" y="82"/>
                              </a:cubicBezTo>
                              <a:cubicBezTo>
                                <a:pt x="294" y="85"/>
                                <a:pt x="296" y="86"/>
                                <a:pt x="296" y="89"/>
                              </a:cubicBezTo>
                              <a:cubicBezTo>
                                <a:pt x="296" y="91"/>
                                <a:pt x="294" y="94"/>
                                <a:pt x="292" y="96"/>
                              </a:cubicBezTo>
                              <a:cubicBezTo>
                                <a:pt x="287" y="100"/>
                                <a:pt x="280" y="101"/>
                                <a:pt x="274" y="99"/>
                              </a:cubicBezTo>
                              <a:cubicBezTo>
                                <a:pt x="272" y="99"/>
                                <a:pt x="262" y="96"/>
                                <a:pt x="261" y="98"/>
                              </a:cubicBezTo>
                              <a:cubicBezTo>
                                <a:pt x="259" y="101"/>
                                <a:pt x="265" y="108"/>
                                <a:pt x="266" y="110"/>
                              </a:cubicBezTo>
                              <a:cubicBezTo>
                                <a:pt x="270" y="115"/>
                                <a:pt x="272" y="120"/>
                                <a:pt x="266" y="125"/>
                              </a:cubicBezTo>
                              <a:cubicBezTo>
                                <a:pt x="264" y="127"/>
                                <a:pt x="261" y="128"/>
                                <a:pt x="258" y="129"/>
                              </a:cubicBezTo>
                              <a:cubicBezTo>
                                <a:pt x="255" y="129"/>
                                <a:pt x="249" y="127"/>
                                <a:pt x="248" y="131"/>
                              </a:cubicBezTo>
                              <a:cubicBezTo>
                                <a:pt x="246" y="133"/>
                                <a:pt x="248" y="137"/>
                                <a:pt x="248" y="139"/>
                              </a:cubicBezTo>
                              <a:cubicBezTo>
                                <a:pt x="247" y="143"/>
                                <a:pt x="244" y="143"/>
                                <a:pt x="243" y="146"/>
                              </a:cubicBezTo>
                              <a:cubicBezTo>
                                <a:pt x="239" y="152"/>
                                <a:pt x="244" y="159"/>
                                <a:pt x="241" y="165"/>
                              </a:cubicBezTo>
                              <a:cubicBezTo>
                                <a:pt x="239" y="169"/>
                                <a:pt x="234" y="173"/>
                                <a:pt x="231" y="174"/>
                              </a:cubicBezTo>
                              <a:cubicBezTo>
                                <a:pt x="228" y="176"/>
                                <a:pt x="224" y="176"/>
                                <a:pt x="222" y="174"/>
                              </a:cubicBezTo>
                              <a:cubicBezTo>
                                <a:pt x="219" y="173"/>
                                <a:pt x="218" y="170"/>
                                <a:pt x="215" y="170"/>
                              </a:cubicBezTo>
                              <a:cubicBezTo>
                                <a:pt x="210" y="170"/>
                                <a:pt x="203" y="174"/>
                                <a:pt x="199" y="176"/>
                              </a:cubicBezTo>
                              <a:cubicBezTo>
                                <a:pt x="194" y="179"/>
                                <a:pt x="197" y="181"/>
                                <a:pt x="195" y="184"/>
                              </a:cubicBezTo>
                              <a:cubicBezTo>
                                <a:pt x="191" y="191"/>
                                <a:pt x="183" y="191"/>
                                <a:pt x="177" y="189"/>
                              </a:cubicBezTo>
                              <a:cubicBezTo>
                                <a:pt x="175" y="188"/>
                                <a:pt x="173" y="187"/>
                                <a:pt x="171" y="187"/>
                              </a:cubicBezTo>
                              <a:cubicBezTo>
                                <a:pt x="168" y="188"/>
                                <a:pt x="164" y="192"/>
                                <a:pt x="161" y="195"/>
                              </a:cubicBezTo>
                              <a:cubicBezTo>
                                <a:pt x="160" y="196"/>
                                <a:pt x="157" y="198"/>
                                <a:pt x="157" y="200"/>
                              </a:cubicBezTo>
                              <a:cubicBezTo>
                                <a:pt x="156" y="202"/>
                                <a:pt x="157" y="205"/>
                                <a:pt x="156" y="207"/>
                              </a:cubicBezTo>
                              <a:cubicBezTo>
                                <a:pt x="156" y="213"/>
                                <a:pt x="157" y="220"/>
                                <a:pt x="155" y="226"/>
                              </a:cubicBezTo>
                              <a:cubicBezTo>
                                <a:pt x="154" y="233"/>
                                <a:pt x="149" y="235"/>
                                <a:pt x="143" y="236"/>
                              </a:cubicBezTo>
                              <a:cubicBezTo>
                                <a:pt x="136" y="238"/>
                                <a:pt x="131" y="240"/>
                                <a:pt x="125" y="241"/>
                              </a:cubicBezTo>
                              <a:cubicBezTo>
                                <a:pt x="117" y="241"/>
                                <a:pt x="109" y="241"/>
                                <a:pt x="102" y="242"/>
                              </a:cubicBezTo>
                              <a:cubicBezTo>
                                <a:pt x="96" y="243"/>
                                <a:pt x="93" y="247"/>
                                <a:pt x="88" y="247"/>
                              </a:cubicBezTo>
                              <a:cubicBezTo>
                                <a:pt x="82" y="248"/>
                                <a:pt x="77" y="244"/>
                                <a:pt x="72" y="244"/>
                              </a:cubicBezTo>
                              <a:cubicBezTo>
                                <a:pt x="64" y="245"/>
                                <a:pt x="57" y="246"/>
                                <a:pt x="49" y="246"/>
                              </a:cubicBezTo>
                              <a:cubicBezTo>
                                <a:pt x="32" y="245"/>
                                <a:pt x="16" y="239"/>
                                <a:pt x="0" y="234"/>
                              </a:cubicBezTo>
                              <a:cubicBezTo>
                                <a:pt x="5" y="242"/>
                                <a:pt x="11" y="250"/>
                                <a:pt x="17" y="258"/>
                              </a:cubicBezTo>
                              <a:cubicBezTo>
                                <a:pt x="21" y="264"/>
                                <a:pt x="25" y="270"/>
                                <a:pt x="31" y="272"/>
                              </a:cubicBezTo>
                              <a:cubicBezTo>
                                <a:pt x="39" y="275"/>
                                <a:pt x="52" y="277"/>
                                <a:pt x="53" y="286"/>
                              </a:cubicBezTo>
                              <a:cubicBezTo>
                                <a:pt x="53" y="292"/>
                                <a:pt x="52" y="298"/>
                                <a:pt x="52" y="303"/>
                              </a:cubicBezTo>
                              <a:cubicBezTo>
                                <a:pt x="52" y="306"/>
                                <a:pt x="51" y="310"/>
                                <a:pt x="54" y="311"/>
                              </a:cubicBezTo>
                              <a:cubicBezTo>
                                <a:pt x="57" y="313"/>
                                <a:pt x="64" y="310"/>
                                <a:pt x="66" y="314"/>
                              </a:cubicBezTo>
                              <a:cubicBezTo>
                                <a:pt x="67" y="316"/>
                                <a:pt x="65" y="323"/>
                                <a:pt x="65" y="325"/>
                              </a:cubicBezTo>
                              <a:cubicBezTo>
                                <a:pt x="64" y="328"/>
                                <a:pt x="64" y="332"/>
                                <a:pt x="62" y="334"/>
                              </a:cubicBezTo>
                              <a:cubicBezTo>
                                <a:pt x="60" y="335"/>
                                <a:pt x="55" y="336"/>
                                <a:pt x="53" y="336"/>
                              </a:cubicBezTo>
                              <a:cubicBezTo>
                                <a:pt x="44" y="338"/>
                                <a:pt x="33" y="338"/>
                                <a:pt x="26" y="346"/>
                              </a:cubicBezTo>
                              <a:cubicBezTo>
                                <a:pt x="24" y="350"/>
                                <a:pt x="24" y="355"/>
                                <a:pt x="23" y="359"/>
                              </a:cubicBezTo>
                              <a:cubicBezTo>
                                <a:pt x="22" y="363"/>
                                <a:pt x="21" y="367"/>
                                <a:pt x="21" y="371"/>
                              </a:cubicBezTo>
                              <a:cubicBezTo>
                                <a:pt x="20" y="374"/>
                                <a:pt x="18" y="379"/>
                                <a:pt x="20" y="381"/>
                              </a:cubicBezTo>
                              <a:cubicBezTo>
                                <a:pt x="23" y="384"/>
                                <a:pt x="26" y="379"/>
                                <a:pt x="29" y="379"/>
                              </a:cubicBezTo>
                              <a:cubicBezTo>
                                <a:pt x="33" y="377"/>
                                <a:pt x="34" y="379"/>
                                <a:pt x="37" y="380"/>
                              </a:cubicBezTo>
                              <a:cubicBezTo>
                                <a:pt x="41" y="382"/>
                                <a:pt x="43" y="379"/>
                                <a:pt x="46" y="376"/>
                              </a:cubicBezTo>
                              <a:cubicBezTo>
                                <a:pt x="51" y="372"/>
                                <a:pt x="62" y="377"/>
                                <a:pt x="69" y="378"/>
                              </a:cubicBezTo>
                              <a:cubicBezTo>
                                <a:pt x="73" y="379"/>
                                <a:pt x="74" y="377"/>
                                <a:pt x="77" y="374"/>
                              </a:cubicBezTo>
                              <a:cubicBezTo>
                                <a:pt x="79" y="372"/>
                                <a:pt x="82" y="375"/>
                                <a:pt x="85" y="373"/>
                              </a:cubicBezTo>
                              <a:cubicBezTo>
                                <a:pt x="86" y="372"/>
                                <a:pt x="85" y="370"/>
                                <a:pt x="87" y="369"/>
                              </a:cubicBezTo>
                              <a:cubicBezTo>
                                <a:pt x="88" y="368"/>
                                <a:pt x="89" y="368"/>
                                <a:pt x="91" y="369"/>
                              </a:cubicBezTo>
                              <a:cubicBezTo>
                                <a:pt x="92" y="371"/>
                                <a:pt x="91" y="372"/>
                                <a:pt x="92" y="374"/>
                              </a:cubicBezTo>
                              <a:cubicBezTo>
                                <a:pt x="93" y="375"/>
                                <a:pt x="96" y="375"/>
                                <a:pt x="97" y="375"/>
                              </a:cubicBezTo>
                              <a:cubicBezTo>
                                <a:pt x="101" y="377"/>
                                <a:pt x="105" y="379"/>
                                <a:pt x="110" y="379"/>
                              </a:cubicBezTo>
                              <a:cubicBezTo>
                                <a:pt x="114" y="378"/>
                                <a:pt x="116" y="375"/>
                                <a:pt x="119" y="374"/>
                              </a:cubicBezTo>
                              <a:cubicBezTo>
                                <a:pt x="128" y="370"/>
                                <a:pt x="139" y="372"/>
                                <a:pt x="149" y="373"/>
                              </a:cubicBezTo>
                              <a:cubicBezTo>
                                <a:pt x="150" y="373"/>
                                <a:pt x="154" y="373"/>
                                <a:pt x="155" y="372"/>
                              </a:cubicBezTo>
                              <a:cubicBezTo>
                                <a:pt x="157" y="371"/>
                                <a:pt x="156" y="370"/>
                                <a:pt x="157" y="368"/>
                              </a:cubicBezTo>
                              <a:cubicBezTo>
                                <a:pt x="157" y="367"/>
                                <a:pt x="156" y="365"/>
                                <a:pt x="159" y="366"/>
                              </a:cubicBezTo>
                              <a:cubicBezTo>
                                <a:pt x="160" y="366"/>
                                <a:pt x="161" y="369"/>
                                <a:pt x="162" y="370"/>
                              </a:cubicBezTo>
                              <a:cubicBezTo>
                                <a:pt x="164" y="375"/>
                                <a:pt x="166" y="378"/>
                                <a:pt x="165" y="384"/>
                              </a:cubicBezTo>
                              <a:cubicBezTo>
                                <a:pt x="165" y="389"/>
                                <a:pt x="168" y="388"/>
                                <a:pt x="172" y="389"/>
                              </a:cubicBezTo>
                              <a:cubicBezTo>
                                <a:pt x="176" y="390"/>
                                <a:pt x="180" y="395"/>
                                <a:pt x="182" y="398"/>
                              </a:cubicBezTo>
                              <a:cubicBezTo>
                                <a:pt x="183" y="402"/>
                                <a:pt x="181" y="405"/>
                                <a:pt x="183" y="408"/>
                              </a:cubicBezTo>
                              <a:cubicBezTo>
                                <a:pt x="186" y="418"/>
                                <a:pt x="194" y="410"/>
                                <a:pt x="200" y="416"/>
                              </a:cubicBezTo>
                              <a:cubicBezTo>
                                <a:pt x="203" y="418"/>
                                <a:pt x="206" y="421"/>
                                <a:pt x="209" y="418"/>
                              </a:cubicBezTo>
                              <a:cubicBezTo>
                                <a:pt x="211" y="416"/>
                                <a:pt x="212" y="414"/>
                                <a:pt x="214" y="413"/>
                              </a:cubicBezTo>
                              <a:cubicBezTo>
                                <a:pt x="216" y="412"/>
                                <a:pt x="221" y="412"/>
                                <a:pt x="222" y="41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76" name="Freeform 779">
                          <a:extLst>
                            <a:ext uri="{FF2B5EF4-FFF2-40B4-BE49-F238E27FC236}">
                              <a16:creationId xmlns:a16="http://schemas.microsoft.com/office/drawing/2014/main" id="{5A1D4FBF-535D-4D94-8FF8-90E0F7CCA511}"/>
                            </a:ext>
                          </a:extLst>
                        </p:cNvPr>
                        <p:cNvSpPr>
                          <a:spLocks/>
                        </p:cNvSpPr>
                        <p:nvPr/>
                      </p:nvSpPr>
                      <p:spPr bwMode="auto">
                        <a:xfrm>
                          <a:off x="7884963" y="3683692"/>
                          <a:ext cx="0"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1" y="0"/>
                                <a:pt x="0" y="0"/>
                                <a:pt x="1"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nvGrpSpPr>
                        <p:cNvPr id="177" name="Group 176">
                          <a:extLst>
                            <a:ext uri="{FF2B5EF4-FFF2-40B4-BE49-F238E27FC236}">
                              <a16:creationId xmlns:a16="http://schemas.microsoft.com/office/drawing/2014/main" id="{D4DBF3DB-8655-4F4F-BD73-BB05A9F60B3A}"/>
                            </a:ext>
                          </a:extLst>
                        </p:cNvPr>
                        <p:cNvGrpSpPr/>
                        <p:nvPr/>
                      </p:nvGrpSpPr>
                      <p:grpSpPr>
                        <a:xfrm>
                          <a:off x="8232626" y="2926446"/>
                          <a:ext cx="2770192" cy="2241577"/>
                          <a:chOff x="8232626" y="2926446"/>
                          <a:chExt cx="2770192" cy="2241577"/>
                        </a:xfrm>
                        <a:grpFill/>
                      </p:grpSpPr>
                      <p:grpSp>
                        <p:nvGrpSpPr>
                          <p:cNvPr id="193" name="Group 192">
                            <a:extLst>
                              <a:ext uri="{FF2B5EF4-FFF2-40B4-BE49-F238E27FC236}">
                                <a16:creationId xmlns:a16="http://schemas.microsoft.com/office/drawing/2014/main" id="{F201F8AA-809D-4793-8E56-00F8F17B478F}"/>
                              </a:ext>
                            </a:extLst>
                          </p:cNvPr>
                          <p:cNvGrpSpPr/>
                          <p:nvPr/>
                        </p:nvGrpSpPr>
                        <p:grpSpPr>
                          <a:xfrm>
                            <a:off x="9486753" y="3863082"/>
                            <a:ext cx="220663" cy="412756"/>
                            <a:chOff x="9550414" y="4065639"/>
                            <a:chExt cx="220663" cy="412756"/>
                          </a:xfrm>
                          <a:grpFill/>
                        </p:grpSpPr>
                        <p:sp>
                          <p:nvSpPr>
                            <p:cNvPr id="338" name="Freeform 434">
                              <a:extLst>
                                <a:ext uri="{FF2B5EF4-FFF2-40B4-BE49-F238E27FC236}">
                                  <a16:creationId xmlns:a16="http://schemas.microsoft.com/office/drawing/2014/main" id="{2AE91768-3BB1-46A3-89EC-5E718DC85006}"/>
                                </a:ext>
                              </a:extLst>
                            </p:cNvPr>
                            <p:cNvSpPr>
                              <a:spLocks/>
                            </p:cNvSpPr>
                            <p:nvPr/>
                          </p:nvSpPr>
                          <p:spPr bwMode="auto">
                            <a:xfrm>
                              <a:off x="9572639" y="4227566"/>
                              <a:ext cx="42863" cy="42863"/>
                            </a:xfrm>
                            <a:custGeom>
                              <a:avLst/>
                              <a:gdLst>
                                <a:gd name="T0" fmla="*/ 26 w 40"/>
                                <a:gd name="T1" fmla="*/ 8 h 40"/>
                                <a:gd name="T2" fmla="*/ 21 w 40"/>
                                <a:gd name="T3" fmla="*/ 4 h 40"/>
                                <a:gd name="T4" fmla="*/ 11 w 40"/>
                                <a:gd name="T5" fmla="*/ 2 h 40"/>
                                <a:gd name="T6" fmla="*/ 4 w 40"/>
                                <a:gd name="T7" fmla="*/ 1 h 40"/>
                                <a:gd name="T8" fmla="*/ 3 w 40"/>
                                <a:gd name="T9" fmla="*/ 6 h 40"/>
                                <a:gd name="T10" fmla="*/ 13 w 40"/>
                                <a:gd name="T11" fmla="*/ 17 h 40"/>
                                <a:gd name="T12" fmla="*/ 13 w 40"/>
                                <a:gd name="T13" fmla="*/ 23 h 40"/>
                                <a:gd name="T14" fmla="*/ 18 w 40"/>
                                <a:gd name="T15" fmla="*/ 28 h 40"/>
                                <a:gd name="T16" fmla="*/ 25 w 40"/>
                                <a:gd name="T17" fmla="*/ 37 h 40"/>
                                <a:gd name="T18" fmla="*/ 30 w 40"/>
                                <a:gd name="T19" fmla="*/ 37 h 40"/>
                                <a:gd name="T20" fmla="*/ 35 w 40"/>
                                <a:gd name="T21" fmla="*/ 30 h 40"/>
                                <a:gd name="T22" fmla="*/ 34 w 40"/>
                                <a:gd name="T23" fmla="*/ 15 h 40"/>
                                <a:gd name="T24" fmla="*/ 34 w 40"/>
                                <a:gd name="T25" fmla="*/ 16 h 40"/>
                                <a:gd name="T26" fmla="*/ 34 w 40"/>
                                <a:gd name="T27" fmla="*/ 15 h 40"/>
                                <a:gd name="T28" fmla="*/ 26 w 40"/>
                                <a:gd name="T2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40">
                                  <a:moveTo>
                                    <a:pt x="26" y="8"/>
                                  </a:moveTo>
                                  <a:cubicBezTo>
                                    <a:pt x="24" y="6"/>
                                    <a:pt x="23" y="4"/>
                                    <a:pt x="21" y="4"/>
                                  </a:cubicBezTo>
                                  <a:cubicBezTo>
                                    <a:pt x="18" y="3"/>
                                    <a:pt x="14" y="3"/>
                                    <a:pt x="11" y="2"/>
                                  </a:cubicBezTo>
                                  <a:cubicBezTo>
                                    <a:pt x="9" y="2"/>
                                    <a:pt x="6" y="0"/>
                                    <a:pt x="4" y="1"/>
                                  </a:cubicBezTo>
                                  <a:cubicBezTo>
                                    <a:pt x="0" y="2"/>
                                    <a:pt x="2" y="4"/>
                                    <a:pt x="3" y="6"/>
                                  </a:cubicBezTo>
                                  <a:cubicBezTo>
                                    <a:pt x="7" y="10"/>
                                    <a:pt x="13" y="12"/>
                                    <a:pt x="13" y="17"/>
                                  </a:cubicBezTo>
                                  <a:cubicBezTo>
                                    <a:pt x="14" y="19"/>
                                    <a:pt x="12" y="22"/>
                                    <a:pt x="13" y="23"/>
                                  </a:cubicBezTo>
                                  <a:cubicBezTo>
                                    <a:pt x="14" y="26"/>
                                    <a:pt x="16" y="27"/>
                                    <a:pt x="18" y="28"/>
                                  </a:cubicBezTo>
                                  <a:cubicBezTo>
                                    <a:pt x="22" y="30"/>
                                    <a:pt x="22" y="34"/>
                                    <a:pt x="25" y="37"/>
                                  </a:cubicBezTo>
                                  <a:cubicBezTo>
                                    <a:pt x="27" y="40"/>
                                    <a:pt x="28" y="40"/>
                                    <a:pt x="30" y="37"/>
                                  </a:cubicBezTo>
                                  <a:cubicBezTo>
                                    <a:pt x="32" y="36"/>
                                    <a:pt x="34" y="33"/>
                                    <a:pt x="35" y="30"/>
                                  </a:cubicBezTo>
                                  <a:cubicBezTo>
                                    <a:pt x="36" y="27"/>
                                    <a:pt x="31" y="17"/>
                                    <a:pt x="34" y="15"/>
                                  </a:cubicBezTo>
                                  <a:cubicBezTo>
                                    <a:pt x="34" y="15"/>
                                    <a:pt x="34" y="15"/>
                                    <a:pt x="34" y="16"/>
                                  </a:cubicBezTo>
                                  <a:cubicBezTo>
                                    <a:pt x="34" y="15"/>
                                    <a:pt x="34" y="15"/>
                                    <a:pt x="34" y="15"/>
                                  </a:cubicBezTo>
                                  <a:cubicBezTo>
                                    <a:pt x="40" y="12"/>
                                    <a:pt x="27" y="9"/>
                                    <a:pt x="26" y="8"/>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39" name="Freeform 435">
                              <a:extLst>
                                <a:ext uri="{FF2B5EF4-FFF2-40B4-BE49-F238E27FC236}">
                                  <a16:creationId xmlns:a16="http://schemas.microsoft.com/office/drawing/2014/main" id="{C62A2FF0-A89D-4657-B10A-4FF329716054}"/>
                                </a:ext>
                              </a:extLst>
                            </p:cNvPr>
                            <p:cNvSpPr>
                              <a:spLocks/>
                            </p:cNvSpPr>
                            <p:nvPr/>
                          </p:nvSpPr>
                          <p:spPr bwMode="auto">
                            <a:xfrm>
                              <a:off x="9609152" y="4243442"/>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40" name="Freeform 436">
                              <a:extLst>
                                <a:ext uri="{FF2B5EF4-FFF2-40B4-BE49-F238E27FC236}">
                                  <a16:creationId xmlns:a16="http://schemas.microsoft.com/office/drawing/2014/main" id="{DFB34C8E-5961-414E-82C1-244C480273E9}"/>
                                </a:ext>
                              </a:extLst>
                            </p:cNvPr>
                            <p:cNvSpPr>
                              <a:spLocks/>
                            </p:cNvSpPr>
                            <p:nvPr/>
                          </p:nvSpPr>
                          <p:spPr bwMode="auto">
                            <a:xfrm>
                              <a:off x="9620264" y="4278367"/>
                              <a:ext cx="42863" cy="49213"/>
                            </a:xfrm>
                            <a:custGeom>
                              <a:avLst/>
                              <a:gdLst>
                                <a:gd name="T0" fmla="*/ 5 w 40"/>
                                <a:gd name="T1" fmla="*/ 1 h 46"/>
                                <a:gd name="T2" fmla="*/ 3 w 40"/>
                                <a:gd name="T3" fmla="*/ 8 h 46"/>
                                <a:gd name="T4" fmla="*/ 7 w 40"/>
                                <a:gd name="T5" fmla="*/ 11 h 46"/>
                                <a:gd name="T6" fmla="*/ 5 w 40"/>
                                <a:gd name="T7" fmla="*/ 27 h 46"/>
                                <a:gd name="T8" fmla="*/ 3 w 40"/>
                                <a:gd name="T9" fmla="*/ 44 h 46"/>
                                <a:gd name="T10" fmla="*/ 10 w 40"/>
                                <a:gd name="T11" fmla="*/ 42 h 46"/>
                                <a:gd name="T12" fmla="*/ 18 w 40"/>
                                <a:gd name="T13" fmla="*/ 36 h 46"/>
                                <a:gd name="T14" fmla="*/ 31 w 40"/>
                                <a:gd name="T15" fmla="*/ 26 h 46"/>
                                <a:gd name="T16" fmla="*/ 39 w 40"/>
                                <a:gd name="T17" fmla="*/ 14 h 46"/>
                                <a:gd name="T18" fmla="*/ 30 w 40"/>
                                <a:gd name="T19" fmla="*/ 13 h 46"/>
                                <a:gd name="T20" fmla="*/ 20 w 40"/>
                                <a:gd name="T21" fmla="*/ 12 h 46"/>
                                <a:gd name="T22" fmla="*/ 21 w 40"/>
                                <a:gd name="T23" fmla="*/ 12 h 46"/>
                                <a:gd name="T24" fmla="*/ 20 w 40"/>
                                <a:gd name="T25" fmla="*/ 12 h 46"/>
                                <a:gd name="T26" fmla="*/ 11 w 40"/>
                                <a:gd name="T27" fmla="*/ 5 h 46"/>
                                <a:gd name="T28" fmla="*/ 5 w 40"/>
                                <a:gd name="T29" fmla="*/ 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46">
                                  <a:moveTo>
                                    <a:pt x="5" y="1"/>
                                  </a:moveTo>
                                  <a:cubicBezTo>
                                    <a:pt x="2" y="2"/>
                                    <a:pt x="0" y="7"/>
                                    <a:pt x="3" y="8"/>
                                  </a:cubicBezTo>
                                  <a:cubicBezTo>
                                    <a:pt x="6" y="10"/>
                                    <a:pt x="6" y="7"/>
                                    <a:pt x="7" y="11"/>
                                  </a:cubicBezTo>
                                  <a:cubicBezTo>
                                    <a:pt x="8" y="16"/>
                                    <a:pt x="6" y="22"/>
                                    <a:pt x="5" y="27"/>
                                  </a:cubicBezTo>
                                  <a:cubicBezTo>
                                    <a:pt x="5" y="31"/>
                                    <a:pt x="1" y="43"/>
                                    <a:pt x="3" y="44"/>
                                  </a:cubicBezTo>
                                  <a:cubicBezTo>
                                    <a:pt x="5" y="46"/>
                                    <a:pt x="8" y="44"/>
                                    <a:pt x="10" y="42"/>
                                  </a:cubicBezTo>
                                  <a:cubicBezTo>
                                    <a:pt x="13" y="40"/>
                                    <a:pt x="14" y="37"/>
                                    <a:pt x="18" y="36"/>
                                  </a:cubicBezTo>
                                  <a:cubicBezTo>
                                    <a:pt x="24" y="33"/>
                                    <a:pt x="27" y="32"/>
                                    <a:pt x="31" y="26"/>
                                  </a:cubicBezTo>
                                  <a:cubicBezTo>
                                    <a:pt x="32" y="23"/>
                                    <a:pt x="40" y="18"/>
                                    <a:pt x="39" y="14"/>
                                  </a:cubicBezTo>
                                  <a:cubicBezTo>
                                    <a:pt x="38" y="11"/>
                                    <a:pt x="32" y="13"/>
                                    <a:pt x="30" y="13"/>
                                  </a:cubicBezTo>
                                  <a:cubicBezTo>
                                    <a:pt x="26" y="14"/>
                                    <a:pt x="23" y="15"/>
                                    <a:pt x="20" y="12"/>
                                  </a:cubicBezTo>
                                  <a:cubicBezTo>
                                    <a:pt x="21" y="12"/>
                                    <a:pt x="21" y="12"/>
                                    <a:pt x="21" y="12"/>
                                  </a:cubicBezTo>
                                  <a:cubicBezTo>
                                    <a:pt x="21" y="12"/>
                                    <a:pt x="21" y="12"/>
                                    <a:pt x="20" y="12"/>
                                  </a:cubicBezTo>
                                  <a:cubicBezTo>
                                    <a:pt x="18" y="9"/>
                                    <a:pt x="14" y="8"/>
                                    <a:pt x="11" y="5"/>
                                  </a:cubicBezTo>
                                  <a:cubicBezTo>
                                    <a:pt x="9" y="3"/>
                                    <a:pt x="7" y="0"/>
                                    <a:pt x="5"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41" name="Freeform 437">
                              <a:extLst>
                                <a:ext uri="{FF2B5EF4-FFF2-40B4-BE49-F238E27FC236}">
                                  <a16:creationId xmlns:a16="http://schemas.microsoft.com/office/drawing/2014/main" id="{A88287E7-F7BF-487C-89EB-F4B22BD84526}"/>
                                </a:ext>
                              </a:extLst>
                            </p:cNvPr>
                            <p:cNvSpPr>
                              <a:spLocks/>
                            </p:cNvSpPr>
                            <p:nvPr/>
                          </p:nvSpPr>
                          <p:spPr bwMode="auto">
                            <a:xfrm>
                              <a:off x="9640902" y="4289480"/>
                              <a:ext cx="0" cy="1588"/>
                            </a:xfrm>
                            <a:custGeom>
                              <a:avLst/>
                              <a:gdLst>
                                <a:gd name="T0" fmla="*/ 1 w 1"/>
                                <a:gd name="T1" fmla="*/ 2 h 2"/>
                                <a:gd name="T2" fmla="*/ 1 w 1"/>
                                <a:gd name="T3" fmla="*/ 2 h 2"/>
                                <a:gd name="T4" fmla="*/ 1 w 1"/>
                                <a:gd name="T5" fmla="*/ 2 h 2"/>
                              </a:gdLst>
                              <a:ahLst/>
                              <a:cxnLst>
                                <a:cxn ang="0">
                                  <a:pos x="T0" y="T1"/>
                                </a:cxn>
                                <a:cxn ang="0">
                                  <a:pos x="T2" y="T3"/>
                                </a:cxn>
                                <a:cxn ang="0">
                                  <a:pos x="T4" y="T5"/>
                                </a:cxn>
                              </a:cxnLst>
                              <a:rect l="0" t="0" r="r" b="b"/>
                              <a:pathLst>
                                <a:path w="1" h="2">
                                  <a:moveTo>
                                    <a:pt x="1" y="2"/>
                                  </a:moveTo>
                                  <a:cubicBezTo>
                                    <a:pt x="1" y="2"/>
                                    <a:pt x="1" y="2"/>
                                    <a:pt x="1" y="2"/>
                                  </a:cubicBezTo>
                                  <a:cubicBezTo>
                                    <a:pt x="1" y="1"/>
                                    <a:pt x="0" y="0"/>
                                    <a:pt x="1" y="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42" name="Freeform 438">
                              <a:extLst>
                                <a:ext uri="{FF2B5EF4-FFF2-40B4-BE49-F238E27FC236}">
                                  <a16:creationId xmlns:a16="http://schemas.microsoft.com/office/drawing/2014/main" id="{40760049-B92A-4E5A-947F-7250E52475A4}"/>
                                </a:ext>
                              </a:extLst>
                            </p:cNvPr>
                            <p:cNvSpPr>
                              <a:spLocks/>
                            </p:cNvSpPr>
                            <p:nvPr/>
                          </p:nvSpPr>
                          <p:spPr bwMode="auto">
                            <a:xfrm>
                              <a:off x="9698052" y="4257729"/>
                              <a:ext cx="41275" cy="46038"/>
                            </a:xfrm>
                            <a:custGeom>
                              <a:avLst/>
                              <a:gdLst>
                                <a:gd name="T0" fmla="*/ 34 w 39"/>
                                <a:gd name="T1" fmla="*/ 9 h 43"/>
                                <a:gd name="T2" fmla="*/ 23 w 39"/>
                                <a:gd name="T3" fmla="*/ 0 h 43"/>
                                <a:gd name="T4" fmla="*/ 15 w 39"/>
                                <a:gd name="T5" fmla="*/ 1 h 43"/>
                                <a:gd name="T6" fmla="*/ 6 w 39"/>
                                <a:gd name="T7" fmla="*/ 1 h 43"/>
                                <a:gd name="T8" fmla="*/ 5 w 39"/>
                                <a:gd name="T9" fmla="*/ 1 h 43"/>
                                <a:gd name="T10" fmla="*/ 2 w 39"/>
                                <a:gd name="T11" fmla="*/ 8 h 43"/>
                                <a:gd name="T12" fmla="*/ 6 w 39"/>
                                <a:gd name="T13" fmla="*/ 13 h 43"/>
                                <a:gd name="T14" fmla="*/ 20 w 39"/>
                                <a:gd name="T15" fmla="*/ 22 h 43"/>
                                <a:gd name="T16" fmla="*/ 22 w 39"/>
                                <a:gd name="T17" fmla="*/ 35 h 43"/>
                                <a:gd name="T18" fmla="*/ 33 w 39"/>
                                <a:gd name="T19" fmla="*/ 41 h 43"/>
                                <a:gd name="T20" fmla="*/ 38 w 39"/>
                                <a:gd name="T21" fmla="*/ 34 h 43"/>
                                <a:gd name="T22" fmla="*/ 37 w 39"/>
                                <a:gd name="T23" fmla="*/ 26 h 43"/>
                                <a:gd name="T24" fmla="*/ 34 w 39"/>
                                <a:gd name="T25" fmla="*/ 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43">
                                  <a:moveTo>
                                    <a:pt x="34" y="9"/>
                                  </a:moveTo>
                                  <a:cubicBezTo>
                                    <a:pt x="30" y="5"/>
                                    <a:pt x="29" y="0"/>
                                    <a:pt x="23" y="0"/>
                                  </a:cubicBezTo>
                                  <a:cubicBezTo>
                                    <a:pt x="21" y="1"/>
                                    <a:pt x="18" y="2"/>
                                    <a:pt x="15" y="1"/>
                                  </a:cubicBezTo>
                                  <a:cubicBezTo>
                                    <a:pt x="12" y="1"/>
                                    <a:pt x="9" y="1"/>
                                    <a:pt x="6" y="1"/>
                                  </a:cubicBezTo>
                                  <a:cubicBezTo>
                                    <a:pt x="6" y="2"/>
                                    <a:pt x="3" y="3"/>
                                    <a:pt x="5" y="1"/>
                                  </a:cubicBezTo>
                                  <a:cubicBezTo>
                                    <a:pt x="3" y="4"/>
                                    <a:pt x="0" y="4"/>
                                    <a:pt x="2" y="8"/>
                                  </a:cubicBezTo>
                                  <a:cubicBezTo>
                                    <a:pt x="3" y="10"/>
                                    <a:pt x="5" y="12"/>
                                    <a:pt x="6" y="13"/>
                                  </a:cubicBezTo>
                                  <a:cubicBezTo>
                                    <a:pt x="11" y="16"/>
                                    <a:pt x="16" y="17"/>
                                    <a:pt x="20" y="22"/>
                                  </a:cubicBezTo>
                                  <a:cubicBezTo>
                                    <a:pt x="23" y="26"/>
                                    <a:pt x="20" y="31"/>
                                    <a:pt x="22" y="35"/>
                                  </a:cubicBezTo>
                                  <a:cubicBezTo>
                                    <a:pt x="25" y="39"/>
                                    <a:pt x="28" y="43"/>
                                    <a:pt x="33" y="41"/>
                                  </a:cubicBezTo>
                                  <a:cubicBezTo>
                                    <a:pt x="36" y="39"/>
                                    <a:pt x="37" y="37"/>
                                    <a:pt x="38" y="34"/>
                                  </a:cubicBezTo>
                                  <a:cubicBezTo>
                                    <a:pt x="39" y="31"/>
                                    <a:pt x="38" y="29"/>
                                    <a:pt x="37" y="26"/>
                                  </a:cubicBezTo>
                                  <a:cubicBezTo>
                                    <a:pt x="35" y="20"/>
                                    <a:pt x="38" y="14"/>
                                    <a:pt x="34" y="9"/>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43" name="Freeform 439">
                              <a:extLst>
                                <a:ext uri="{FF2B5EF4-FFF2-40B4-BE49-F238E27FC236}">
                                  <a16:creationId xmlns:a16="http://schemas.microsoft.com/office/drawing/2014/main" id="{A17AAE8E-8B29-4107-AE1A-2B3477F940DE}"/>
                                </a:ext>
                              </a:extLst>
                            </p:cNvPr>
                            <p:cNvSpPr>
                              <a:spLocks/>
                            </p:cNvSpPr>
                            <p:nvPr/>
                          </p:nvSpPr>
                          <p:spPr bwMode="auto">
                            <a:xfrm>
                              <a:off x="9702814" y="4259317"/>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44" name="Freeform 440">
                              <a:extLst>
                                <a:ext uri="{FF2B5EF4-FFF2-40B4-BE49-F238E27FC236}">
                                  <a16:creationId xmlns:a16="http://schemas.microsoft.com/office/drawing/2014/main" id="{E0933C0A-BB94-4804-8FF3-A058E5C7F096}"/>
                                </a:ext>
                              </a:extLst>
                            </p:cNvPr>
                            <p:cNvSpPr>
                              <a:spLocks/>
                            </p:cNvSpPr>
                            <p:nvPr/>
                          </p:nvSpPr>
                          <p:spPr bwMode="auto">
                            <a:xfrm>
                              <a:off x="9556764" y="4140253"/>
                              <a:ext cx="1588" cy="0"/>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1" y="0"/>
                                    <a:pt x="1" y="0"/>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45" name="Rectangle 441">
                              <a:extLst>
                                <a:ext uri="{FF2B5EF4-FFF2-40B4-BE49-F238E27FC236}">
                                  <a16:creationId xmlns:a16="http://schemas.microsoft.com/office/drawing/2014/main" id="{44FA6829-A6D6-438C-A05A-1F7A91916B7E}"/>
                                </a:ext>
                              </a:extLst>
                            </p:cNvPr>
                            <p:cNvSpPr>
                              <a:spLocks noChangeArrowheads="1"/>
                            </p:cNvSpPr>
                            <p:nvPr/>
                          </p:nvSpPr>
                          <p:spPr bwMode="auto">
                            <a:xfrm>
                              <a:off x="9556764" y="4140253"/>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46" name="Freeform 442">
                              <a:extLst>
                                <a:ext uri="{FF2B5EF4-FFF2-40B4-BE49-F238E27FC236}">
                                  <a16:creationId xmlns:a16="http://schemas.microsoft.com/office/drawing/2014/main" id="{590393C8-CF4E-40B3-9351-D2BABF74A566}"/>
                                </a:ext>
                              </a:extLst>
                            </p:cNvPr>
                            <p:cNvSpPr>
                              <a:spLocks/>
                            </p:cNvSpPr>
                            <p:nvPr/>
                          </p:nvSpPr>
                          <p:spPr bwMode="auto">
                            <a:xfrm>
                              <a:off x="9550414" y="4065639"/>
                              <a:ext cx="144463" cy="193677"/>
                            </a:xfrm>
                            <a:custGeom>
                              <a:avLst/>
                              <a:gdLst>
                                <a:gd name="T0" fmla="*/ 12 w 134"/>
                                <a:gd name="T1" fmla="*/ 102 h 181"/>
                                <a:gd name="T2" fmla="*/ 16 w 134"/>
                                <a:gd name="T3" fmla="*/ 117 h 181"/>
                                <a:gd name="T4" fmla="*/ 23 w 134"/>
                                <a:gd name="T5" fmla="*/ 124 h 181"/>
                                <a:gd name="T6" fmla="*/ 28 w 134"/>
                                <a:gd name="T7" fmla="*/ 115 h 181"/>
                                <a:gd name="T8" fmla="*/ 39 w 134"/>
                                <a:gd name="T9" fmla="*/ 126 h 181"/>
                                <a:gd name="T10" fmla="*/ 29 w 134"/>
                                <a:gd name="T11" fmla="*/ 131 h 181"/>
                                <a:gd name="T12" fmla="*/ 31 w 134"/>
                                <a:gd name="T13" fmla="*/ 141 h 181"/>
                                <a:gd name="T14" fmla="*/ 39 w 134"/>
                                <a:gd name="T15" fmla="*/ 147 h 181"/>
                                <a:gd name="T16" fmla="*/ 51 w 134"/>
                                <a:gd name="T17" fmla="*/ 147 h 181"/>
                                <a:gd name="T18" fmla="*/ 67 w 134"/>
                                <a:gd name="T19" fmla="*/ 142 h 181"/>
                                <a:gd name="T20" fmla="*/ 82 w 134"/>
                                <a:gd name="T21" fmla="*/ 155 h 181"/>
                                <a:gd name="T22" fmla="*/ 85 w 134"/>
                                <a:gd name="T23" fmla="*/ 147 h 181"/>
                                <a:gd name="T24" fmla="*/ 88 w 134"/>
                                <a:gd name="T25" fmla="*/ 142 h 181"/>
                                <a:gd name="T26" fmla="*/ 94 w 134"/>
                                <a:gd name="T27" fmla="*/ 149 h 181"/>
                                <a:gd name="T28" fmla="*/ 104 w 134"/>
                                <a:gd name="T29" fmla="*/ 158 h 181"/>
                                <a:gd name="T30" fmla="*/ 112 w 134"/>
                                <a:gd name="T31" fmla="*/ 168 h 181"/>
                                <a:gd name="T32" fmla="*/ 128 w 134"/>
                                <a:gd name="T33" fmla="*/ 171 h 181"/>
                                <a:gd name="T34" fmla="*/ 130 w 134"/>
                                <a:gd name="T35" fmla="*/ 179 h 181"/>
                                <a:gd name="T36" fmla="*/ 134 w 134"/>
                                <a:gd name="T37" fmla="*/ 170 h 181"/>
                                <a:gd name="T38" fmla="*/ 125 w 134"/>
                                <a:gd name="T39" fmla="*/ 161 h 181"/>
                                <a:gd name="T40" fmla="*/ 121 w 134"/>
                                <a:gd name="T41" fmla="*/ 155 h 181"/>
                                <a:gd name="T42" fmla="*/ 117 w 134"/>
                                <a:gd name="T43" fmla="*/ 147 h 181"/>
                                <a:gd name="T44" fmla="*/ 112 w 134"/>
                                <a:gd name="T45" fmla="*/ 139 h 181"/>
                                <a:gd name="T46" fmla="*/ 100 w 134"/>
                                <a:gd name="T47" fmla="*/ 143 h 181"/>
                                <a:gd name="T48" fmla="*/ 89 w 134"/>
                                <a:gd name="T49" fmla="*/ 129 h 181"/>
                                <a:gd name="T50" fmla="*/ 74 w 134"/>
                                <a:gd name="T51" fmla="*/ 140 h 181"/>
                                <a:gd name="T52" fmla="*/ 66 w 134"/>
                                <a:gd name="T53" fmla="*/ 136 h 181"/>
                                <a:gd name="T54" fmla="*/ 61 w 134"/>
                                <a:gd name="T55" fmla="*/ 122 h 181"/>
                                <a:gd name="T56" fmla="*/ 57 w 134"/>
                                <a:gd name="T57" fmla="*/ 111 h 181"/>
                                <a:gd name="T58" fmla="*/ 52 w 134"/>
                                <a:gd name="T59" fmla="*/ 101 h 181"/>
                                <a:gd name="T60" fmla="*/ 56 w 134"/>
                                <a:gd name="T61" fmla="*/ 82 h 181"/>
                                <a:gd name="T62" fmla="*/ 68 w 134"/>
                                <a:gd name="T63" fmla="*/ 75 h 181"/>
                                <a:gd name="T64" fmla="*/ 73 w 134"/>
                                <a:gd name="T65" fmla="*/ 72 h 181"/>
                                <a:gd name="T66" fmla="*/ 80 w 134"/>
                                <a:gd name="T67" fmla="*/ 56 h 181"/>
                                <a:gd name="T68" fmla="*/ 75 w 134"/>
                                <a:gd name="T69" fmla="*/ 32 h 181"/>
                                <a:gd name="T70" fmla="*/ 77 w 134"/>
                                <a:gd name="T71" fmla="*/ 15 h 181"/>
                                <a:gd name="T72" fmla="*/ 69 w 134"/>
                                <a:gd name="T73" fmla="*/ 9 h 181"/>
                                <a:gd name="T74" fmla="*/ 61 w 134"/>
                                <a:gd name="T75" fmla="*/ 13 h 181"/>
                                <a:gd name="T76" fmla="*/ 57 w 134"/>
                                <a:gd name="T77" fmla="*/ 9 h 181"/>
                                <a:gd name="T78" fmla="*/ 33 w 134"/>
                                <a:gd name="T79" fmla="*/ 3 h 181"/>
                                <a:gd name="T80" fmla="*/ 24 w 134"/>
                                <a:gd name="T81" fmla="*/ 42 h 181"/>
                                <a:gd name="T82" fmla="*/ 19 w 134"/>
                                <a:gd name="T83" fmla="*/ 62 h 181"/>
                                <a:gd name="T84" fmla="*/ 5 w 134"/>
                                <a:gd name="T85" fmla="*/ 70 h 181"/>
                                <a:gd name="T86" fmla="*/ 11 w 134"/>
                                <a:gd name="T87" fmla="*/ 8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4" h="181">
                                  <a:moveTo>
                                    <a:pt x="11" y="89"/>
                                  </a:moveTo>
                                  <a:cubicBezTo>
                                    <a:pt x="12" y="93"/>
                                    <a:pt x="12" y="98"/>
                                    <a:pt x="12" y="102"/>
                                  </a:cubicBezTo>
                                  <a:cubicBezTo>
                                    <a:pt x="12" y="106"/>
                                    <a:pt x="11" y="109"/>
                                    <a:pt x="13" y="112"/>
                                  </a:cubicBezTo>
                                  <a:cubicBezTo>
                                    <a:pt x="14" y="114"/>
                                    <a:pt x="15" y="116"/>
                                    <a:pt x="16" y="117"/>
                                  </a:cubicBezTo>
                                  <a:cubicBezTo>
                                    <a:pt x="16" y="117"/>
                                    <a:pt x="17" y="117"/>
                                    <a:pt x="18" y="117"/>
                                  </a:cubicBezTo>
                                  <a:cubicBezTo>
                                    <a:pt x="20" y="119"/>
                                    <a:pt x="21" y="121"/>
                                    <a:pt x="23" y="124"/>
                                  </a:cubicBezTo>
                                  <a:cubicBezTo>
                                    <a:pt x="24" y="126"/>
                                    <a:pt x="28" y="126"/>
                                    <a:pt x="29" y="123"/>
                                  </a:cubicBezTo>
                                  <a:cubicBezTo>
                                    <a:pt x="30" y="120"/>
                                    <a:pt x="25" y="118"/>
                                    <a:pt x="28" y="115"/>
                                  </a:cubicBezTo>
                                  <a:cubicBezTo>
                                    <a:pt x="30" y="112"/>
                                    <a:pt x="32" y="117"/>
                                    <a:pt x="33" y="119"/>
                                  </a:cubicBezTo>
                                  <a:cubicBezTo>
                                    <a:pt x="35" y="120"/>
                                    <a:pt x="40" y="122"/>
                                    <a:pt x="39" y="126"/>
                                  </a:cubicBezTo>
                                  <a:cubicBezTo>
                                    <a:pt x="38" y="128"/>
                                    <a:pt x="36" y="129"/>
                                    <a:pt x="34" y="129"/>
                                  </a:cubicBezTo>
                                  <a:cubicBezTo>
                                    <a:pt x="33" y="130"/>
                                    <a:pt x="30" y="130"/>
                                    <a:pt x="29" y="131"/>
                                  </a:cubicBezTo>
                                  <a:cubicBezTo>
                                    <a:pt x="28" y="132"/>
                                    <a:pt x="29" y="132"/>
                                    <a:pt x="29" y="133"/>
                                  </a:cubicBezTo>
                                  <a:cubicBezTo>
                                    <a:pt x="29" y="134"/>
                                    <a:pt x="30" y="140"/>
                                    <a:pt x="31" y="141"/>
                                  </a:cubicBezTo>
                                  <a:cubicBezTo>
                                    <a:pt x="33" y="143"/>
                                    <a:pt x="36" y="141"/>
                                    <a:pt x="38" y="144"/>
                                  </a:cubicBezTo>
                                  <a:cubicBezTo>
                                    <a:pt x="38" y="145"/>
                                    <a:pt x="38" y="146"/>
                                    <a:pt x="39" y="147"/>
                                  </a:cubicBezTo>
                                  <a:cubicBezTo>
                                    <a:pt x="40" y="148"/>
                                    <a:pt x="42" y="148"/>
                                    <a:pt x="43" y="149"/>
                                  </a:cubicBezTo>
                                  <a:cubicBezTo>
                                    <a:pt x="46" y="150"/>
                                    <a:pt x="49" y="150"/>
                                    <a:pt x="51" y="147"/>
                                  </a:cubicBezTo>
                                  <a:cubicBezTo>
                                    <a:pt x="53" y="145"/>
                                    <a:pt x="56" y="141"/>
                                    <a:pt x="58" y="140"/>
                                  </a:cubicBezTo>
                                  <a:cubicBezTo>
                                    <a:pt x="61" y="139"/>
                                    <a:pt x="65" y="141"/>
                                    <a:pt x="67" y="142"/>
                                  </a:cubicBezTo>
                                  <a:cubicBezTo>
                                    <a:pt x="71" y="144"/>
                                    <a:pt x="78" y="148"/>
                                    <a:pt x="80" y="153"/>
                                  </a:cubicBezTo>
                                  <a:cubicBezTo>
                                    <a:pt x="81" y="154"/>
                                    <a:pt x="80" y="156"/>
                                    <a:pt x="82" y="155"/>
                                  </a:cubicBezTo>
                                  <a:cubicBezTo>
                                    <a:pt x="84" y="155"/>
                                    <a:pt x="84" y="154"/>
                                    <a:pt x="84" y="152"/>
                                  </a:cubicBezTo>
                                  <a:cubicBezTo>
                                    <a:pt x="84" y="151"/>
                                    <a:pt x="85" y="148"/>
                                    <a:pt x="85" y="147"/>
                                  </a:cubicBezTo>
                                  <a:cubicBezTo>
                                    <a:pt x="85" y="145"/>
                                    <a:pt x="84" y="145"/>
                                    <a:pt x="83" y="143"/>
                                  </a:cubicBezTo>
                                  <a:cubicBezTo>
                                    <a:pt x="82" y="138"/>
                                    <a:pt x="86" y="141"/>
                                    <a:pt x="88" y="142"/>
                                  </a:cubicBezTo>
                                  <a:cubicBezTo>
                                    <a:pt x="90" y="142"/>
                                    <a:pt x="91" y="142"/>
                                    <a:pt x="92" y="144"/>
                                  </a:cubicBezTo>
                                  <a:cubicBezTo>
                                    <a:pt x="93" y="145"/>
                                    <a:pt x="92" y="147"/>
                                    <a:pt x="94" y="149"/>
                                  </a:cubicBezTo>
                                  <a:cubicBezTo>
                                    <a:pt x="97" y="151"/>
                                    <a:pt x="99" y="151"/>
                                    <a:pt x="101" y="154"/>
                                  </a:cubicBezTo>
                                  <a:cubicBezTo>
                                    <a:pt x="102" y="156"/>
                                    <a:pt x="102" y="157"/>
                                    <a:pt x="104" y="158"/>
                                  </a:cubicBezTo>
                                  <a:cubicBezTo>
                                    <a:pt x="106" y="159"/>
                                    <a:pt x="107" y="159"/>
                                    <a:pt x="108" y="160"/>
                                  </a:cubicBezTo>
                                  <a:cubicBezTo>
                                    <a:pt x="109" y="163"/>
                                    <a:pt x="108" y="167"/>
                                    <a:pt x="112" y="168"/>
                                  </a:cubicBezTo>
                                  <a:cubicBezTo>
                                    <a:pt x="114" y="169"/>
                                    <a:pt x="119" y="170"/>
                                    <a:pt x="122" y="170"/>
                                  </a:cubicBezTo>
                                  <a:cubicBezTo>
                                    <a:pt x="124" y="170"/>
                                    <a:pt x="128" y="167"/>
                                    <a:pt x="128" y="171"/>
                                  </a:cubicBezTo>
                                  <a:cubicBezTo>
                                    <a:pt x="129" y="174"/>
                                    <a:pt x="122" y="174"/>
                                    <a:pt x="126" y="178"/>
                                  </a:cubicBezTo>
                                  <a:cubicBezTo>
                                    <a:pt x="127" y="178"/>
                                    <a:pt x="129" y="178"/>
                                    <a:pt x="130" y="179"/>
                                  </a:cubicBezTo>
                                  <a:cubicBezTo>
                                    <a:pt x="131" y="180"/>
                                    <a:pt x="131" y="181"/>
                                    <a:pt x="132" y="181"/>
                                  </a:cubicBezTo>
                                  <a:cubicBezTo>
                                    <a:pt x="132" y="181"/>
                                    <a:pt x="133" y="171"/>
                                    <a:pt x="134" y="170"/>
                                  </a:cubicBezTo>
                                  <a:cubicBezTo>
                                    <a:pt x="134" y="162"/>
                                    <a:pt x="123" y="167"/>
                                    <a:pt x="122" y="164"/>
                                  </a:cubicBezTo>
                                  <a:cubicBezTo>
                                    <a:pt x="122" y="163"/>
                                    <a:pt x="124" y="162"/>
                                    <a:pt x="125" y="161"/>
                                  </a:cubicBezTo>
                                  <a:cubicBezTo>
                                    <a:pt x="125" y="160"/>
                                    <a:pt x="124" y="159"/>
                                    <a:pt x="123" y="158"/>
                                  </a:cubicBezTo>
                                  <a:cubicBezTo>
                                    <a:pt x="122" y="157"/>
                                    <a:pt x="122" y="155"/>
                                    <a:pt x="121" y="155"/>
                                  </a:cubicBezTo>
                                  <a:cubicBezTo>
                                    <a:pt x="120" y="154"/>
                                    <a:pt x="118" y="154"/>
                                    <a:pt x="117" y="153"/>
                                  </a:cubicBezTo>
                                  <a:cubicBezTo>
                                    <a:pt x="115" y="152"/>
                                    <a:pt x="114" y="148"/>
                                    <a:pt x="117" y="147"/>
                                  </a:cubicBezTo>
                                  <a:cubicBezTo>
                                    <a:pt x="119" y="146"/>
                                    <a:pt x="124" y="150"/>
                                    <a:pt x="126" y="147"/>
                                  </a:cubicBezTo>
                                  <a:cubicBezTo>
                                    <a:pt x="127" y="146"/>
                                    <a:pt x="115" y="140"/>
                                    <a:pt x="112" y="139"/>
                                  </a:cubicBezTo>
                                  <a:cubicBezTo>
                                    <a:pt x="108" y="138"/>
                                    <a:pt x="109" y="140"/>
                                    <a:pt x="108" y="143"/>
                                  </a:cubicBezTo>
                                  <a:cubicBezTo>
                                    <a:pt x="106" y="146"/>
                                    <a:pt x="101" y="148"/>
                                    <a:pt x="100" y="143"/>
                                  </a:cubicBezTo>
                                  <a:cubicBezTo>
                                    <a:pt x="100" y="140"/>
                                    <a:pt x="101" y="137"/>
                                    <a:pt x="99" y="135"/>
                                  </a:cubicBezTo>
                                  <a:cubicBezTo>
                                    <a:pt x="97" y="133"/>
                                    <a:pt x="92" y="130"/>
                                    <a:pt x="89" y="129"/>
                                  </a:cubicBezTo>
                                  <a:cubicBezTo>
                                    <a:pt x="86" y="128"/>
                                    <a:pt x="82" y="129"/>
                                    <a:pt x="80" y="132"/>
                                  </a:cubicBezTo>
                                  <a:cubicBezTo>
                                    <a:pt x="78" y="135"/>
                                    <a:pt x="78" y="141"/>
                                    <a:pt x="74" y="140"/>
                                  </a:cubicBezTo>
                                  <a:cubicBezTo>
                                    <a:pt x="72" y="140"/>
                                    <a:pt x="71" y="138"/>
                                    <a:pt x="70" y="137"/>
                                  </a:cubicBezTo>
                                  <a:cubicBezTo>
                                    <a:pt x="69" y="136"/>
                                    <a:pt x="67" y="136"/>
                                    <a:pt x="66" y="136"/>
                                  </a:cubicBezTo>
                                  <a:cubicBezTo>
                                    <a:pt x="63" y="135"/>
                                    <a:pt x="62" y="133"/>
                                    <a:pt x="62" y="130"/>
                                  </a:cubicBezTo>
                                  <a:cubicBezTo>
                                    <a:pt x="63" y="126"/>
                                    <a:pt x="62" y="125"/>
                                    <a:pt x="61" y="122"/>
                                  </a:cubicBezTo>
                                  <a:cubicBezTo>
                                    <a:pt x="61" y="119"/>
                                    <a:pt x="62" y="116"/>
                                    <a:pt x="60" y="114"/>
                                  </a:cubicBezTo>
                                  <a:cubicBezTo>
                                    <a:pt x="60" y="113"/>
                                    <a:pt x="58" y="112"/>
                                    <a:pt x="57" y="111"/>
                                  </a:cubicBezTo>
                                  <a:cubicBezTo>
                                    <a:pt x="57" y="110"/>
                                    <a:pt x="57" y="109"/>
                                    <a:pt x="57" y="108"/>
                                  </a:cubicBezTo>
                                  <a:cubicBezTo>
                                    <a:pt x="56" y="105"/>
                                    <a:pt x="53" y="103"/>
                                    <a:pt x="52" y="101"/>
                                  </a:cubicBezTo>
                                  <a:cubicBezTo>
                                    <a:pt x="48" y="93"/>
                                    <a:pt x="61" y="91"/>
                                    <a:pt x="59" y="86"/>
                                  </a:cubicBezTo>
                                  <a:cubicBezTo>
                                    <a:pt x="58" y="85"/>
                                    <a:pt x="55" y="85"/>
                                    <a:pt x="56" y="82"/>
                                  </a:cubicBezTo>
                                  <a:cubicBezTo>
                                    <a:pt x="57" y="81"/>
                                    <a:pt x="58" y="80"/>
                                    <a:pt x="59" y="79"/>
                                  </a:cubicBezTo>
                                  <a:cubicBezTo>
                                    <a:pt x="62" y="78"/>
                                    <a:pt x="65" y="76"/>
                                    <a:pt x="68" y="75"/>
                                  </a:cubicBezTo>
                                  <a:cubicBezTo>
                                    <a:pt x="69" y="75"/>
                                    <a:pt x="71" y="75"/>
                                    <a:pt x="71" y="75"/>
                                  </a:cubicBezTo>
                                  <a:cubicBezTo>
                                    <a:pt x="73" y="74"/>
                                    <a:pt x="72" y="74"/>
                                    <a:pt x="73" y="72"/>
                                  </a:cubicBezTo>
                                  <a:cubicBezTo>
                                    <a:pt x="74" y="69"/>
                                    <a:pt x="78" y="68"/>
                                    <a:pt x="79" y="65"/>
                                  </a:cubicBezTo>
                                  <a:cubicBezTo>
                                    <a:pt x="80" y="61"/>
                                    <a:pt x="78" y="59"/>
                                    <a:pt x="80" y="56"/>
                                  </a:cubicBezTo>
                                  <a:cubicBezTo>
                                    <a:pt x="82" y="53"/>
                                    <a:pt x="87" y="50"/>
                                    <a:pt x="86" y="47"/>
                                  </a:cubicBezTo>
                                  <a:cubicBezTo>
                                    <a:pt x="85" y="40"/>
                                    <a:pt x="74" y="40"/>
                                    <a:pt x="75" y="32"/>
                                  </a:cubicBezTo>
                                  <a:cubicBezTo>
                                    <a:pt x="75" y="29"/>
                                    <a:pt x="77" y="26"/>
                                    <a:pt x="77" y="23"/>
                                  </a:cubicBezTo>
                                  <a:cubicBezTo>
                                    <a:pt x="76" y="20"/>
                                    <a:pt x="76" y="18"/>
                                    <a:pt x="77" y="15"/>
                                  </a:cubicBezTo>
                                  <a:cubicBezTo>
                                    <a:pt x="78" y="12"/>
                                    <a:pt x="81" y="0"/>
                                    <a:pt x="74" y="4"/>
                                  </a:cubicBezTo>
                                  <a:cubicBezTo>
                                    <a:pt x="72" y="5"/>
                                    <a:pt x="71" y="8"/>
                                    <a:pt x="69" y="9"/>
                                  </a:cubicBezTo>
                                  <a:cubicBezTo>
                                    <a:pt x="67" y="10"/>
                                    <a:pt x="66" y="9"/>
                                    <a:pt x="64" y="10"/>
                                  </a:cubicBezTo>
                                  <a:cubicBezTo>
                                    <a:pt x="63" y="10"/>
                                    <a:pt x="62" y="12"/>
                                    <a:pt x="61" y="13"/>
                                  </a:cubicBezTo>
                                  <a:cubicBezTo>
                                    <a:pt x="60" y="16"/>
                                    <a:pt x="60" y="17"/>
                                    <a:pt x="58" y="14"/>
                                  </a:cubicBezTo>
                                  <a:cubicBezTo>
                                    <a:pt x="58" y="13"/>
                                    <a:pt x="58" y="10"/>
                                    <a:pt x="57" y="9"/>
                                  </a:cubicBezTo>
                                  <a:cubicBezTo>
                                    <a:pt x="56" y="8"/>
                                    <a:pt x="55" y="7"/>
                                    <a:pt x="53" y="7"/>
                                  </a:cubicBezTo>
                                  <a:cubicBezTo>
                                    <a:pt x="47" y="3"/>
                                    <a:pt x="41" y="1"/>
                                    <a:pt x="33" y="3"/>
                                  </a:cubicBezTo>
                                  <a:cubicBezTo>
                                    <a:pt x="26" y="4"/>
                                    <a:pt x="26" y="14"/>
                                    <a:pt x="24" y="20"/>
                                  </a:cubicBezTo>
                                  <a:cubicBezTo>
                                    <a:pt x="22" y="27"/>
                                    <a:pt x="23" y="35"/>
                                    <a:pt x="24" y="42"/>
                                  </a:cubicBezTo>
                                  <a:cubicBezTo>
                                    <a:pt x="24" y="46"/>
                                    <a:pt x="25" y="50"/>
                                    <a:pt x="24" y="54"/>
                                  </a:cubicBezTo>
                                  <a:cubicBezTo>
                                    <a:pt x="23" y="57"/>
                                    <a:pt x="18" y="59"/>
                                    <a:pt x="19" y="62"/>
                                  </a:cubicBezTo>
                                  <a:cubicBezTo>
                                    <a:pt x="20" y="68"/>
                                    <a:pt x="28" y="74"/>
                                    <a:pt x="19" y="77"/>
                                  </a:cubicBezTo>
                                  <a:cubicBezTo>
                                    <a:pt x="12" y="80"/>
                                    <a:pt x="12" y="65"/>
                                    <a:pt x="5" y="70"/>
                                  </a:cubicBezTo>
                                  <a:cubicBezTo>
                                    <a:pt x="5" y="70"/>
                                    <a:pt x="5" y="70"/>
                                    <a:pt x="5" y="70"/>
                                  </a:cubicBezTo>
                                  <a:cubicBezTo>
                                    <a:pt x="0" y="74"/>
                                    <a:pt x="9" y="85"/>
                                    <a:pt x="11" y="89"/>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47" name="Freeform 443">
                              <a:extLst>
                                <a:ext uri="{FF2B5EF4-FFF2-40B4-BE49-F238E27FC236}">
                                  <a16:creationId xmlns:a16="http://schemas.microsoft.com/office/drawing/2014/main" id="{F69E80A3-DE0E-4BB0-83DA-CCE2E2D03D45}"/>
                                </a:ext>
                              </a:extLst>
                            </p:cNvPr>
                            <p:cNvSpPr>
                              <a:spLocks/>
                            </p:cNvSpPr>
                            <p:nvPr/>
                          </p:nvSpPr>
                          <p:spPr bwMode="auto">
                            <a:xfrm>
                              <a:off x="9625027" y="4345043"/>
                              <a:ext cx="146050" cy="133352"/>
                            </a:xfrm>
                            <a:custGeom>
                              <a:avLst/>
                              <a:gdLst>
                                <a:gd name="T0" fmla="*/ 103 w 136"/>
                                <a:gd name="T1" fmla="*/ 8 h 125"/>
                                <a:gd name="T2" fmla="*/ 105 w 136"/>
                                <a:gd name="T3" fmla="*/ 19 h 125"/>
                                <a:gd name="T4" fmla="*/ 93 w 136"/>
                                <a:gd name="T5" fmla="*/ 27 h 125"/>
                                <a:gd name="T6" fmla="*/ 83 w 136"/>
                                <a:gd name="T7" fmla="*/ 18 h 125"/>
                                <a:gd name="T8" fmla="*/ 83 w 136"/>
                                <a:gd name="T9" fmla="*/ 24 h 125"/>
                                <a:gd name="T10" fmla="*/ 82 w 136"/>
                                <a:gd name="T11" fmla="*/ 36 h 125"/>
                                <a:gd name="T12" fmla="*/ 67 w 136"/>
                                <a:gd name="T13" fmla="*/ 42 h 125"/>
                                <a:gd name="T14" fmla="*/ 50 w 136"/>
                                <a:gd name="T15" fmla="*/ 54 h 125"/>
                                <a:gd name="T16" fmla="*/ 52 w 136"/>
                                <a:gd name="T17" fmla="*/ 37 h 125"/>
                                <a:gd name="T18" fmla="*/ 42 w 136"/>
                                <a:gd name="T19" fmla="*/ 32 h 125"/>
                                <a:gd name="T20" fmla="*/ 23 w 136"/>
                                <a:gd name="T21" fmla="*/ 51 h 125"/>
                                <a:gd name="T22" fmla="*/ 6 w 136"/>
                                <a:gd name="T23" fmla="*/ 58 h 125"/>
                                <a:gd name="T24" fmla="*/ 5 w 136"/>
                                <a:gd name="T25" fmla="*/ 64 h 125"/>
                                <a:gd name="T26" fmla="*/ 0 w 136"/>
                                <a:gd name="T27" fmla="*/ 78 h 125"/>
                                <a:gd name="T28" fmla="*/ 7 w 136"/>
                                <a:gd name="T29" fmla="*/ 78 h 125"/>
                                <a:gd name="T30" fmla="*/ 15 w 136"/>
                                <a:gd name="T31" fmla="*/ 67 h 125"/>
                                <a:gd name="T32" fmla="*/ 26 w 136"/>
                                <a:gd name="T33" fmla="*/ 65 h 125"/>
                                <a:gd name="T34" fmla="*/ 32 w 136"/>
                                <a:gd name="T35" fmla="*/ 64 h 125"/>
                                <a:gd name="T36" fmla="*/ 38 w 136"/>
                                <a:gd name="T37" fmla="*/ 67 h 125"/>
                                <a:gd name="T38" fmla="*/ 43 w 136"/>
                                <a:gd name="T39" fmla="*/ 70 h 125"/>
                                <a:gd name="T40" fmla="*/ 53 w 136"/>
                                <a:gd name="T41" fmla="*/ 61 h 125"/>
                                <a:gd name="T42" fmla="*/ 62 w 136"/>
                                <a:gd name="T43" fmla="*/ 69 h 125"/>
                                <a:gd name="T44" fmla="*/ 59 w 136"/>
                                <a:gd name="T45" fmla="*/ 82 h 125"/>
                                <a:gd name="T46" fmla="*/ 65 w 136"/>
                                <a:gd name="T47" fmla="*/ 103 h 125"/>
                                <a:gd name="T48" fmla="*/ 88 w 136"/>
                                <a:gd name="T49" fmla="*/ 113 h 125"/>
                                <a:gd name="T50" fmla="*/ 94 w 136"/>
                                <a:gd name="T51" fmla="*/ 109 h 125"/>
                                <a:gd name="T52" fmla="*/ 97 w 136"/>
                                <a:gd name="T53" fmla="*/ 120 h 125"/>
                                <a:gd name="T54" fmla="*/ 106 w 136"/>
                                <a:gd name="T55" fmla="*/ 115 h 125"/>
                                <a:gd name="T56" fmla="*/ 107 w 136"/>
                                <a:gd name="T57" fmla="*/ 104 h 125"/>
                                <a:gd name="T58" fmla="*/ 102 w 136"/>
                                <a:gd name="T59" fmla="*/ 95 h 125"/>
                                <a:gd name="T60" fmla="*/ 104 w 136"/>
                                <a:gd name="T61" fmla="*/ 86 h 125"/>
                                <a:gd name="T62" fmla="*/ 111 w 136"/>
                                <a:gd name="T63" fmla="*/ 83 h 125"/>
                                <a:gd name="T64" fmla="*/ 114 w 136"/>
                                <a:gd name="T65" fmla="*/ 74 h 125"/>
                                <a:gd name="T66" fmla="*/ 120 w 136"/>
                                <a:gd name="T67" fmla="*/ 90 h 125"/>
                                <a:gd name="T68" fmla="*/ 122 w 136"/>
                                <a:gd name="T69" fmla="*/ 91 h 125"/>
                                <a:gd name="T70" fmla="*/ 126 w 136"/>
                                <a:gd name="T71" fmla="*/ 86 h 125"/>
                                <a:gd name="T72" fmla="*/ 135 w 136"/>
                                <a:gd name="T73" fmla="*/ 73 h 125"/>
                                <a:gd name="T74" fmla="*/ 129 w 136"/>
                                <a:gd name="T75" fmla="*/ 54 h 125"/>
                                <a:gd name="T76" fmla="*/ 127 w 136"/>
                                <a:gd name="T77" fmla="*/ 46 h 125"/>
                                <a:gd name="T78" fmla="*/ 126 w 136"/>
                                <a:gd name="T79" fmla="*/ 37 h 125"/>
                                <a:gd name="T80" fmla="*/ 125 w 136"/>
                                <a:gd name="T81" fmla="*/ 30 h 125"/>
                                <a:gd name="T82" fmla="*/ 125 w 136"/>
                                <a:gd name="T83" fmla="*/ 16 h 125"/>
                                <a:gd name="T84" fmla="*/ 113 w 136"/>
                                <a:gd name="T85" fmla="*/ 9 h 125"/>
                                <a:gd name="T86" fmla="*/ 102 w 136"/>
                                <a:gd name="T87"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25">
                                  <a:moveTo>
                                    <a:pt x="102" y="5"/>
                                  </a:moveTo>
                                  <a:cubicBezTo>
                                    <a:pt x="103" y="8"/>
                                    <a:pt x="103" y="8"/>
                                    <a:pt x="103" y="8"/>
                                  </a:cubicBezTo>
                                  <a:cubicBezTo>
                                    <a:pt x="103" y="10"/>
                                    <a:pt x="102" y="11"/>
                                    <a:pt x="102" y="12"/>
                                  </a:cubicBezTo>
                                  <a:cubicBezTo>
                                    <a:pt x="102" y="15"/>
                                    <a:pt x="104" y="17"/>
                                    <a:pt x="105" y="19"/>
                                  </a:cubicBezTo>
                                  <a:cubicBezTo>
                                    <a:pt x="106" y="27"/>
                                    <a:pt x="97" y="20"/>
                                    <a:pt x="95" y="22"/>
                                  </a:cubicBezTo>
                                  <a:cubicBezTo>
                                    <a:pt x="93" y="23"/>
                                    <a:pt x="95" y="26"/>
                                    <a:pt x="93" y="27"/>
                                  </a:cubicBezTo>
                                  <a:cubicBezTo>
                                    <a:pt x="91" y="29"/>
                                    <a:pt x="88" y="26"/>
                                    <a:pt x="86" y="25"/>
                                  </a:cubicBezTo>
                                  <a:cubicBezTo>
                                    <a:pt x="84" y="23"/>
                                    <a:pt x="84" y="20"/>
                                    <a:pt x="83" y="18"/>
                                  </a:cubicBezTo>
                                  <a:cubicBezTo>
                                    <a:pt x="82" y="17"/>
                                    <a:pt x="80" y="17"/>
                                    <a:pt x="80" y="19"/>
                                  </a:cubicBezTo>
                                  <a:cubicBezTo>
                                    <a:pt x="80" y="21"/>
                                    <a:pt x="83" y="23"/>
                                    <a:pt x="83" y="24"/>
                                  </a:cubicBezTo>
                                  <a:cubicBezTo>
                                    <a:pt x="84" y="27"/>
                                    <a:pt x="83" y="28"/>
                                    <a:pt x="82" y="31"/>
                                  </a:cubicBezTo>
                                  <a:cubicBezTo>
                                    <a:pt x="82" y="32"/>
                                    <a:pt x="83" y="34"/>
                                    <a:pt x="82" y="36"/>
                                  </a:cubicBezTo>
                                  <a:cubicBezTo>
                                    <a:pt x="81" y="39"/>
                                    <a:pt x="80" y="39"/>
                                    <a:pt x="78" y="37"/>
                                  </a:cubicBezTo>
                                  <a:cubicBezTo>
                                    <a:pt x="71" y="33"/>
                                    <a:pt x="71" y="39"/>
                                    <a:pt x="67" y="42"/>
                                  </a:cubicBezTo>
                                  <a:cubicBezTo>
                                    <a:pt x="63" y="45"/>
                                    <a:pt x="60" y="51"/>
                                    <a:pt x="55" y="54"/>
                                  </a:cubicBezTo>
                                  <a:cubicBezTo>
                                    <a:pt x="54" y="54"/>
                                    <a:pt x="52" y="55"/>
                                    <a:pt x="50" y="54"/>
                                  </a:cubicBezTo>
                                  <a:cubicBezTo>
                                    <a:pt x="48" y="51"/>
                                    <a:pt x="54" y="49"/>
                                    <a:pt x="55" y="47"/>
                                  </a:cubicBezTo>
                                  <a:cubicBezTo>
                                    <a:pt x="56" y="45"/>
                                    <a:pt x="55" y="39"/>
                                    <a:pt x="52" y="37"/>
                                  </a:cubicBezTo>
                                  <a:cubicBezTo>
                                    <a:pt x="51" y="36"/>
                                    <a:pt x="48" y="37"/>
                                    <a:pt x="47" y="36"/>
                                  </a:cubicBezTo>
                                  <a:cubicBezTo>
                                    <a:pt x="45" y="35"/>
                                    <a:pt x="44" y="33"/>
                                    <a:pt x="42" y="32"/>
                                  </a:cubicBezTo>
                                  <a:cubicBezTo>
                                    <a:pt x="40" y="32"/>
                                    <a:pt x="33" y="38"/>
                                    <a:pt x="32" y="40"/>
                                  </a:cubicBezTo>
                                  <a:cubicBezTo>
                                    <a:pt x="29" y="45"/>
                                    <a:pt x="30" y="49"/>
                                    <a:pt x="23" y="51"/>
                                  </a:cubicBezTo>
                                  <a:cubicBezTo>
                                    <a:pt x="20" y="52"/>
                                    <a:pt x="17" y="54"/>
                                    <a:pt x="13" y="55"/>
                                  </a:cubicBezTo>
                                  <a:cubicBezTo>
                                    <a:pt x="11" y="56"/>
                                    <a:pt x="8" y="55"/>
                                    <a:pt x="6" y="58"/>
                                  </a:cubicBezTo>
                                  <a:cubicBezTo>
                                    <a:pt x="6" y="59"/>
                                    <a:pt x="6" y="60"/>
                                    <a:pt x="6" y="61"/>
                                  </a:cubicBezTo>
                                  <a:cubicBezTo>
                                    <a:pt x="6" y="62"/>
                                    <a:pt x="5" y="63"/>
                                    <a:pt x="5" y="64"/>
                                  </a:cubicBezTo>
                                  <a:cubicBezTo>
                                    <a:pt x="3" y="67"/>
                                    <a:pt x="3" y="70"/>
                                    <a:pt x="2" y="73"/>
                                  </a:cubicBezTo>
                                  <a:cubicBezTo>
                                    <a:pt x="1" y="75"/>
                                    <a:pt x="0" y="76"/>
                                    <a:pt x="0" y="78"/>
                                  </a:cubicBezTo>
                                  <a:cubicBezTo>
                                    <a:pt x="0" y="79"/>
                                    <a:pt x="2" y="84"/>
                                    <a:pt x="4" y="84"/>
                                  </a:cubicBezTo>
                                  <a:cubicBezTo>
                                    <a:pt x="6" y="84"/>
                                    <a:pt x="7" y="79"/>
                                    <a:pt x="7" y="78"/>
                                  </a:cubicBezTo>
                                  <a:cubicBezTo>
                                    <a:pt x="8" y="76"/>
                                    <a:pt x="10" y="75"/>
                                    <a:pt x="11" y="74"/>
                                  </a:cubicBezTo>
                                  <a:cubicBezTo>
                                    <a:pt x="12" y="71"/>
                                    <a:pt x="14" y="69"/>
                                    <a:pt x="15" y="67"/>
                                  </a:cubicBezTo>
                                  <a:cubicBezTo>
                                    <a:pt x="16" y="65"/>
                                    <a:pt x="15" y="63"/>
                                    <a:pt x="16" y="61"/>
                                  </a:cubicBezTo>
                                  <a:cubicBezTo>
                                    <a:pt x="18" y="59"/>
                                    <a:pt x="25" y="63"/>
                                    <a:pt x="26" y="65"/>
                                  </a:cubicBezTo>
                                  <a:cubicBezTo>
                                    <a:pt x="27" y="66"/>
                                    <a:pt x="25" y="68"/>
                                    <a:pt x="27" y="68"/>
                                  </a:cubicBezTo>
                                  <a:cubicBezTo>
                                    <a:pt x="28" y="68"/>
                                    <a:pt x="31" y="65"/>
                                    <a:pt x="32" y="64"/>
                                  </a:cubicBezTo>
                                  <a:cubicBezTo>
                                    <a:pt x="34" y="62"/>
                                    <a:pt x="34" y="61"/>
                                    <a:pt x="36" y="63"/>
                                  </a:cubicBezTo>
                                  <a:cubicBezTo>
                                    <a:pt x="37" y="64"/>
                                    <a:pt x="37" y="66"/>
                                    <a:pt x="38" y="67"/>
                                  </a:cubicBezTo>
                                  <a:cubicBezTo>
                                    <a:pt x="39" y="68"/>
                                    <a:pt x="40" y="68"/>
                                    <a:pt x="40" y="69"/>
                                  </a:cubicBezTo>
                                  <a:cubicBezTo>
                                    <a:pt x="41" y="70"/>
                                    <a:pt x="40" y="73"/>
                                    <a:pt x="43" y="70"/>
                                  </a:cubicBezTo>
                                  <a:cubicBezTo>
                                    <a:pt x="45" y="68"/>
                                    <a:pt x="43" y="64"/>
                                    <a:pt x="44" y="62"/>
                                  </a:cubicBezTo>
                                  <a:cubicBezTo>
                                    <a:pt x="45" y="57"/>
                                    <a:pt x="50" y="59"/>
                                    <a:pt x="53" y="61"/>
                                  </a:cubicBezTo>
                                  <a:cubicBezTo>
                                    <a:pt x="55" y="62"/>
                                    <a:pt x="56" y="62"/>
                                    <a:pt x="57" y="64"/>
                                  </a:cubicBezTo>
                                  <a:cubicBezTo>
                                    <a:pt x="59" y="67"/>
                                    <a:pt x="59" y="68"/>
                                    <a:pt x="62" y="69"/>
                                  </a:cubicBezTo>
                                  <a:cubicBezTo>
                                    <a:pt x="67" y="72"/>
                                    <a:pt x="71" y="74"/>
                                    <a:pt x="65" y="78"/>
                                  </a:cubicBezTo>
                                  <a:cubicBezTo>
                                    <a:pt x="62" y="79"/>
                                    <a:pt x="60" y="79"/>
                                    <a:pt x="59" y="82"/>
                                  </a:cubicBezTo>
                                  <a:cubicBezTo>
                                    <a:pt x="59" y="85"/>
                                    <a:pt x="60" y="86"/>
                                    <a:pt x="61" y="89"/>
                                  </a:cubicBezTo>
                                  <a:cubicBezTo>
                                    <a:pt x="63" y="93"/>
                                    <a:pt x="62" y="100"/>
                                    <a:pt x="65" y="103"/>
                                  </a:cubicBezTo>
                                  <a:cubicBezTo>
                                    <a:pt x="68" y="106"/>
                                    <a:pt x="71" y="109"/>
                                    <a:pt x="75" y="110"/>
                                  </a:cubicBezTo>
                                  <a:cubicBezTo>
                                    <a:pt x="79" y="112"/>
                                    <a:pt x="84" y="111"/>
                                    <a:pt x="88" y="113"/>
                                  </a:cubicBezTo>
                                  <a:cubicBezTo>
                                    <a:pt x="89" y="114"/>
                                    <a:pt x="89" y="116"/>
                                    <a:pt x="91" y="114"/>
                                  </a:cubicBezTo>
                                  <a:cubicBezTo>
                                    <a:pt x="92" y="113"/>
                                    <a:pt x="90" y="109"/>
                                    <a:pt x="94" y="109"/>
                                  </a:cubicBezTo>
                                  <a:cubicBezTo>
                                    <a:pt x="98" y="108"/>
                                    <a:pt x="96" y="112"/>
                                    <a:pt x="96" y="114"/>
                                  </a:cubicBezTo>
                                  <a:cubicBezTo>
                                    <a:pt x="95" y="117"/>
                                    <a:pt x="96" y="117"/>
                                    <a:pt x="97" y="120"/>
                                  </a:cubicBezTo>
                                  <a:cubicBezTo>
                                    <a:pt x="99" y="123"/>
                                    <a:pt x="100" y="125"/>
                                    <a:pt x="102" y="121"/>
                                  </a:cubicBezTo>
                                  <a:cubicBezTo>
                                    <a:pt x="104" y="119"/>
                                    <a:pt x="103" y="117"/>
                                    <a:pt x="106" y="115"/>
                                  </a:cubicBezTo>
                                  <a:cubicBezTo>
                                    <a:pt x="108" y="113"/>
                                    <a:pt x="110" y="114"/>
                                    <a:pt x="110" y="111"/>
                                  </a:cubicBezTo>
                                  <a:cubicBezTo>
                                    <a:pt x="110" y="108"/>
                                    <a:pt x="107" y="106"/>
                                    <a:pt x="107" y="104"/>
                                  </a:cubicBezTo>
                                  <a:cubicBezTo>
                                    <a:pt x="107" y="102"/>
                                    <a:pt x="108" y="101"/>
                                    <a:pt x="107" y="99"/>
                                  </a:cubicBezTo>
                                  <a:cubicBezTo>
                                    <a:pt x="106" y="97"/>
                                    <a:pt x="103" y="96"/>
                                    <a:pt x="102" y="95"/>
                                  </a:cubicBezTo>
                                  <a:cubicBezTo>
                                    <a:pt x="100" y="93"/>
                                    <a:pt x="100" y="91"/>
                                    <a:pt x="101" y="89"/>
                                  </a:cubicBezTo>
                                  <a:cubicBezTo>
                                    <a:pt x="102" y="88"/>
                                    <a:pt x="103" y="87"/>
                                    <a:pt x="104" y="86"/>
                                  </a:cubicBezTo>
                                  <a:cubicBezTo>
                                    <a:pt x="105" y="85"/>
                                    <a:pt x="104" y="83"/>
                                    <a:pt x="105" y="81"/>
                                  </a:cubicBezTo>
                                  <a:cubicBezTo>
                                    <a:pt x="108" y="77"/>
                                    <a:pt x="108" y="83"/>
                                    <a:pt x="111" y="83"/>
                                  </a:cubicBezTo>
                                  <a:cubicBezTo>
                                    <a:pt x="113" y="82"/>
                                    <a:pt x="109" y="78"/>
                                    <a:pt x="109" y="77"/>
                                  </a:cubicBezTo>
                                  <a:cubicBezTo>
                                    <a:pt x="108" y="74"/>
                                    <a:pt x="111" y="73"/>
                                    <a:pt x="114" y="74"/>
                                  </a:cubicBezTo>
                                  <a:cubicBezTo>
                                    <a:pt x="116" y="76"/>
                                    <a:pt x="117" y="79"/>
                                    <a:pt x="118" y="82"/>
                                  </a:cubicBezTo>
                                  <a:cubicBezTo>
                                    <a:pt x="118" y="85"/>
                                    <a:pt x="118" y="87"/>
                                    <a:pt x="120" y="90"/>
                                  </a:cubicBezTo>
                                  <a:cubicBezTo>
                                    <a:pt x="120" y="91"/>
                                    <a:pt x="122" y="99"/>
                                    <a:pt x="122" y="99"/>
                                  </a:cubicBezTo>
                                  <a:cubicBezTo>
                                    <a:pt x="124" y="98"/>
                                    <a:pt x="122" y="92"/>
                                    <a:pt x="122" y="91"/>
                                  </a:cubicBezTo>
                                  <a:cubicBezTo>
                                    <a:pt x="122" y="90"/>
                                    <a:pt x="123" y="88"/>
                                    <a:pt x="123" y="87"/>
                                  </a:cubicBezTo>
                                  <a:cubicBezTo>
                                    <a:pt x="124" y="85"/>
                                    <a:pt x="124" y="87"/>
                                    <a:pt x="126" y="86"/>
                                  </a:cubicBezTo>
                                  <a:cubicBezTo>
                                    <a:pt x="129" y="85"/>
                                    <a:pt x="131" y="84"/>
                                    <a:pt x="133" y="81"/>
                                  </a:cubicBezTo>
                                  <a:cubicBezTo>
                                    <a:pt x="135" y="78"/>
                                    <a:pt x="135" y="77"/>
                                    <a:pt x="135" y="73"/>
                                  </a:cubicBezTo>
                                  <a:cubicBezTo>
                                    <a:pt x="135" y="69"/>
                                    <a:pt x="136" y="62"/>
                                    <a:pt x="133" y="59"/>
                                  </a:cubicBezTo>
                                  <a:cubicBezTo>
                                    <a:pt x="131" y="57"/>
                                    <a:pt x="129" y="57"/>
                                    <a:pt x="129" y="54"/>
                                  </a:cubicBezTo>
                                  <a:cubicBezTo>
                                    <a:pt x="130" y="51"/>
                                    <a:pt x="133" y="50"/>
                                    <a:pt x="131" y="47"/>
                                  </a:cubicBezTo>
                                  <a:cubicBezTo>
                                    <a:pt x="130" y="46"/>
                                    <a:pt x="128" y="47"/>
                                    <a:pt x="127" y="46"/>
                                  </a:cubicBezTo>
                                  <a:cubicBezTo>
                                    <a:pt x="127" y="45"/>
                                    <a:pt x="128" y="44"/>
                                    <a:pt x="128" y="42"/>
                                  </a:cubicBezTo>
                                  <a:cubicBezTo>
                                    <a:pt x="129" y="40"/>
                                    <a:pt x="129" y="38"/>
                                    <a:pt x="126" y="37"/>
                                  </a:cubicBezTo>
                                  <a:cubicBezTo>
                                    <a:pt x="124" y="36"/>
                                    <a:pt x="121" y="38"/>
                                    <a:pt x="121" y="35"/>
                                  </a:cubicBezTo>
                                  <a:cubicBezTo>
                                    <a:pt x="120" y="32"/>
                                    <a:pt x="124" y="31"/>
                                    <a:pt x="125" y="30"/>
                                  </a:cubicBezTo>
                                  <a:cubicBezTo>
                                    <a:pt x="128" y="28"/>
                                    <a:pt x="128" y="27"/>
                                    <a:pt x="127" y="24"/>
                                  </a:cubicBezTo>
                                  <a:cubicBezTo>
                                    <a:pt x="127" y="22"/>
                                    <a:pt x="126" y="18"/>
                                    <a:pt x="125" y="16"/>
                                  </a:cubicBezTo>
                                  <a:cubicBezTo>
                                    <a:pt x="123" y="14"/>
                                    <a:pt x="121" y="16"/>
                                    <a:pt x="118" y="15"/>
                                  </a:cubicBezTo>
                                  <a:cubicBezTo>
                                    <a:pt x="116" y="14"/>
                                    <a:pt x="115" y="11"/>
                                    <a:pt x="113" y="9"/>
                                  </a:cubicBezTo>
                                  <a:cubicBezTo>
                                    <a:pt x="114" y="10"/>
                                    <a:pt x="114" y="11"/>
                                    <a:pt x="113" y="9"/>
                                  </a:cubicBezTo>
                                  <a:cubicBezTo>
                                    <a:pt x="112" y="7"/>
                                    <a:pt x="103" y="0"/>
                                    <a:pt x="102" y="5"/>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48" name="Rectangle 444">
                              <a:extLst>
                                <a:ext uri="{FF2B5EF4-FFF2-40B4-BE49-F238E27FC236}">
                                  <a16:creationId xmlns:a16="http://schemas.microsoft.com/office/drawing/2014/main" id="{1D1053B3-751C-4653-8871-92C2A2A264F8}"/>
                                </a:ext>
                              </a:extLst>
                            </p:cNvPr>
                            <p:cNvSpPr>
                              <a:spLocks noChangeArrowheads="1"/>
                            </p:cNvSpPr>
                            <p:nvPr/>
                          </p:nvSpPr>
                          <p:spPr bwMode="auto">
                            <a:xfrm>
                              <a:off x="9745677" y="4354568"/>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49" name="Freeform 445">
                              <a:extLst>
                                <a:ext uri="{FF2B5EF4-FFF2-40B4-BE49-F238E27FC236}">
                                  <a16:creationId xmlns:a16="http://schemas.microsoft.com/office/drawing/2014/main" id="{EFECF7F9-5BC7-4F6B-8827-4F674D580689}"/>
                                </a:ext>
                              </a:extLst>
                            </p:cNvPr>
                            <p:cNvSpPr>
                              <a:spLocks/>
                            </p:cNvSpPr>
                            <p:nvPr/>
                          </p:nvSpPr>
                          <p:spPr bwMode="auto">
                            <a:xfrm>
                              <a:off x="9710752" y="4322817"/>
                              <a:ext cx="1588" cy="1588"/>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1" y="1"/>
                                  </a:cubicBezTo>
                                  <a:cubicBezTo>
                                    <a:pt x="0" y="0"/>
                                    <a:pt x="0" y="0"/>
                                    <a:pt x="1"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50" name="Freeform 446">
                              <a:extLst>
                                <a:ext uri="{FF2B5EF4-FFF2-40B4-BE49-F238E27FC236}">
                                  <a16:creationId xmlns:a16="http://schemas.microsoft.com/office/drawing/2014/main" id="{B438AFF6-B241-420A-A13C-4D44EBF92702}"/>
                                </a:ext>
                              </a:extLst>
                            </p:cNvPr>
                            <p:cNvSpPr>
                              <a:spLocks/>
                            </p:cNvSpPr>
                            <p:nvPr/>
                          </p:nvSpPr>
                          <p:spPr bwMode="auto">
                            <a:xfrm>
                              <a:off x="9696464" y="4286305"/>
                              <a:ext cx="36513" cy="52388"/>
                            </a:xfrm>
                            <a:custGeom>
                              <a:avLst/>
                              <a:gdLst>
                                <a:gd name="T0" fmla="*/ 3 w 33"/>
                                <a:gd name="T1" fmla="*/ 13 h 49"/>
                                <a:gd name="T2" fmla="*/ 3 w 33"/>
                                <a:gd name="T3" fmla="*/ 20 h 49"/>
                                <a:gd name="T4" fmla="*/ 6 w 33"/>
                                <a:gd name="T5" fmla="*/ 25 h 49"/>
                                <a:gd name="T6" fmla="*/ 12 w 33"/>
                                <a:gd name="T7" fmla="*/ 20 h 49"/>
                                <a:gd name="T8" fmla="*/ 15 w 33"/>
                                <a:gd name="T9" fmla="*/ 26 h 49"/>
                                <a:gd name="T10" fmla="*/ 14 w 33"/>
                                <a:gd name="T11" fmla="*/ 35 h 49"/>
                                <a:gd name="T12" fmla="*/ 14 w 33"/>
                                <a:gd name="T13" fmla="*/ 35 h 49"/>
                                <a:gd name="T14" fmla="*/ 19 w 33"/>
                                <a:gd name="T15" fmla="*/ 47 h 49"/>
                                <a:gd name="T16" fmla="*/ 22 w 33"/>
                                <a:gd name="T17" fmla="*/ 37 h 49"/>
                                <a:gd name="T18" fmla="*/ 26 w 33"/>
                                <a:gd name="T19" fmla="*/ 40 h 49"/>
                                <a:gd name="T20" fmla="*/ 33 w 33"/>
                                <a:gd name="T21" fmla="*/ 38 h 49"/>
                                <a:gd name="T22" fmla="*/ 27 w 33"/>
                                <a:gd name="T23" fmla="*/ 32 h 49"/>
                                <a:gd name="T24" fmla="*/ 24 w 33"/>
                                <a:gd name="T25" fmla="*/ 23 h 49"/>
                                <a:gd name="T26" fmla="*/ 22 w 33"/>
                                <a:gd name="T27" fmla="*/ 11 h 49"/>
                                <a:gd name="T28" fmla="*/ 16 w 33"/>
                                <a:gd name="T29" fmla="*/ 10 h 49"/>
                                <a:gd name="T30" fmla="*/ 13 w 33"/>
                                <a:gd name="T31" fmla="*/ 5 h 49"/>
                                <a:gd name="T32" fmla="*/ 2 w 33"/>
                                <a:gd name="T33" fmla="*/ 4 h 49"/>
                                <a:gd name="T34" fmla="*/ 3 w 33"/>
                                <a:gd name="T35" fmla="*/ 1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 h="49">
                                  <a:moveTo>
                                    <a:pt x="3" y="13"/>
                                  </a:moveTo>
                                  <a:cubicBezTo>
                                    <a:pt x="4" y="15"/>
                                    <a:pt x="3" y="18"/>
                                    <a:pt x="3" y="20"/>
                                  </a:cubicBezTo>
                                  <a:cubicBezTo>
                                    <a:pt x="2" y="23"/>
                                    <a:pt x="2" y="25"/>
                                    <a:pt x="6" y="25"/>
                                  </a:cubicBezTo>
                                  <a:cubicBezTo>
                                    <a:pt x="8" y="24"/>
                                    <a:pt x="9" y="21"/>
                                    <a:pt x="12" y="20"/>
                                  </a:cubicBezTo>
                                  <a:cubicBezTo>
                                    <a:pt x="15" y="19"/>
                                    <a:pt x="15" y="23"/>
                                    <a:pt x="15" y="26"/>
                                  </a:cubicBezTo>
                                  <a:cubicBezTo>
                                    <a:pt x="14" y="29"/>
                                    <a:pt x="12" y="32"/>
                                    <a:pt x="14" y="35"/>
                                  </a:cubicBezTo>
                                  <a:cubicBezTo>
                                    <a:pt x="14" y="36"/>
                                    <a:pt x="15" y="37"/>
                                    <a:pt x="14" y="35"/>
                                  </a:cubicBezTo>
                                  <a:cubicBezTo>
                                    <a:pt x="15" y="38"/>
                                    <a:pt x="15" y="49"/>
                                    <a:pt x="19" y="47"/>
                                  </a:cubicBezTo>
                                  <a:cubicBezTo>
                                    <a:pt x="22" y="45"/>
                                    <a:pt x="20" y="37"/>
                                    <a:pt x="22" y="37"/>
                                  </a:cubicBezTo>
                                  <a:cubicBezTo>
                                    <a:pt x="23" y="36"/>
                                    <a:pt x="25" y="39"/>
                                    <a:pt x="26" y="40"/>
                                  </a:cubicBezTo>
                                  <a:cubicBezTo>
                                    <a:pt x="28" y="41"/>
                                    <a:pt x="33" y="41"/>
                                    <a:pt x="33" y="38"/>
                                  </a:cubicBezTo>
                                  <a:cubicBezTo>
                                    <a:pt x="33" y="35"/>
                                    <a:pt x="28" y="34"/>
                                    <a:pt x="27" y="32"/>
                                  </a:cubicBezTo>
                                  <a:cubicBezTo>
                                    <a:pt x="24" y="30"/>
                                    <a:pt x="24" y="27"/>
                                    <a:pt x="24" y="23"/>
                                  </a:cubicBezTo>
                                  <a:cubicBezTo>
                                    <a:pt x="24" y="20"/>
                                    <a:pt x="24" y="13"/>
                                    <a:pt x="22" y="11"/>
                                  </a:cubicBezTo>
                                  <a:cubicBezTo>
                                    <a:pt x="21" y="10"/>
                                    <a:pt x="18" y="10"/>
                                    <a:pt x="16" y="10"/>
                                  </a:cubicBezTo>
                                  <a:cubicBezTo>
                                    <a:pt x="13" y="9"/>
                                    <a:pt x="14" y="8"/>
                                    <a:pt x="13" y="5"/>
                                  </a:cubicBezTo>
                                  <a:cubicBezTo>
                                    <a:pt x="11" y="1"/>
                                    <a:pt x="5" y="0"/>
                                    <a:pt x="2" y="4"/>
                                  </a:cubicBezTo>
                                  <a:cubicBezTo>
                                    <a:pt x="0" y="7"/>
                                    <a:pt x="1" y="10"/>
                                    <a:pt x="3" y="13"/>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51" name="Freeform 447">
                              <a:extLst>
                                <a:ext uri="{FF2B5EF4-FFF2-40B4-BE49-F238E27FC236}">
                                  <a16:creationId xmlns:a16="http://schemas.microsoft.com/office/drawing/2014/main" id="{F7D756F0-20C9-47A2-9005-D4AFEB90C467}"/>
                                </a:ext>
                              </a:extLst>
                            </p:cNvPr>
                            <p:cNvSpPr>
                              <a:spLocks/>
                            </p:cNvSpPr>
                            <p:nvPr/>
                          </p:nvSpPr>
                          <p:spPr bwMode="auto">
                            <a:xfrm>
                              <a:off x="9664714" y="4299005"/>
                              <a:ext cx="30163" cy="58738"/>
                            </a:xfrm>
                            <a:custGeom>
                              <a:avLst/>
                              <a:gdLst>
                                <a:gd name="T0" fmla="*/ 6 w 28"/>
                                <a:gd name="T1" fmla="*/ 28 h 56"/>
                                <a:gd name="T2" fmla="*/ 6 w 28"/>
                                <a:gd name="T3" fmla="*/ 28 h 56"/>
                                <a:gd name="T4" fmla="*/ 2 w 28"/>
                                <a:gd name="T5" fmla="*/ 45 h 56"/>
                                <a:gd name="T6" fmla="*/ 4 w 28"/>
                                <a:gd name="T7" fmla="*/ 52 h 56"/>
                                <a:gd name="T8" fmla="*/ 7 w 28"/>
                                <a:gd name="T9" fmla="*/ 38 h 56"/>
                                <a:gd name="T10" fmla="*/ 20 w 28"/>
                                <a:gd name="T11" fmla="*/ 28 h 56"/>
                                <a:gd name="T12" fmla="*/ 23 w 28"/>
                                <a:gd name="T13" fmla="*/ 14 h 56"/>
                                <a:gd name="T14" fmla="*/ 23 w 28"/>
                                <a:gd name="T15" fmla="*/ 4 h 56"/>
                                <a:gd name="T16" fmla="*/ 16 w 28"/>
                                <a:gd name="T17" fmla="*/ 15 h 56"/>
                                <a:gd name="T18" fmla="*/ 11 w 28"/>
                                <a:gd name="T19" fmla="*/ 22 h 56"/>
                                <a:gd name="T20" fmla="*/ 6 w 28"/>
                                <a:gd name="T21"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56">
                                  <a:moveTo>
                                    <a:pt x="6" y="28"/>
                                  </a:moveTo>
                                  <a:cubicBezTo>
                                    <a:pt x="6" y="28"/>
                                    <a:pt x="6" y="29"/>
                                    <a:pt x="6" y="28"/>
                                  </a:cubicBezTo>
                                  <a:cubicBezTo>
                                    <a:pt x="5" y="33"/>
                                    <a:pt x="3" y="39"/>
                                    <a:pt x="2" y="45"/>
                                  </a:cubicBezTo>
                                  <a:cubicBezTo>
                                    <a:pt x="2" y="46"/>
                                    <a:pt x="0" y="56"/>
                                    <a:pt x="4" y="52"/>
                                  </a:cubicBezTo>
                                  <a:cubicBezTo>
                                    <a:pt x="7" y="49"/>
                                    <a:pt x="7" y="42"/>
                                    <a:pt x="7" y="38"/>
                                  </a:cubicBezTo>
                                  <a:cubicBezTo>
                                    <a:pt x="8" y="34"/>
                                    <a:pt x="16" y="30"/>
                                    <a:pt x="20" y="28"/>
                                  </a:cubicBezTo>
                                  <a:cubicBezTo>
                                    <a:pt x="25" y="24"/>
                                    <a:pt x="23" y="20"/>
                                    <a:pt x="23" y="14"/>
                                  </a:cubicBezTo>
                                  <a:cubicBezTo>
                                    <a:pt x="23" y="12"/>
                                    <a:pt x="28" y="0"/>
                                    <a:pt x="23" y="4"/>
                                  </a:cubicBezTo>
                                  <a:cubicBezTo>
                                    <a:pt x="19" y="6"/>
                                    <a:pt x="18" y="11"/>
                                    <a:pt x="16" y="15"/>
                                  </a:cubicBezTo>
                                  <a:cubicBezTo>
                                    <a:pt x="14" y="17"/>
                                    <a:pt x="13" y="20"/>
                                    <a:pt x="11" y="22"/>
                                  </a:cubicBezTo>
                                  <a:cubicBezTo>
                                    <a:pt x="9" y="24"/>
                                    <a:pt x="7" y="25"/>
                                    <a:pt x="6" y="28"/>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52" name="Freeform 448">
                              <a:extLst>
                                <a:ext uri="{FF2B5EF4-FFF2-40B4-BE49-F238E27FC236}">
                                  <a16:creationId xmlns:a16="http://schemas.microsoft.com/office/drawing/2014/main" id="{4AA7CE72-4F12-48C7-AF5D-A69E923C3EB2}"/>
                                </a:ext>
                              </a:extLst>
                            </p:cNvPr>
                            <p:cNvSpPr>
                              <a:spLocks/>
                            </p:cNvSpPr>
                            <p:nvPr/>
                          </p:nvSpPr>
                          <p:spPr bwMode="auto">
                            <a:xfrm>
                              <a:off x="9671064" y="4325993"/>
                              <a:ext cx="0" cy="3175"/>
                            </a:xfrm>
                            <a:custGeom>
                              <a:avLst/>
                              <a:gdLst>
                                <a:gd name="T0" fmla="*/ 2 h 2"/>
                                <a:gd name="T1" fmla="*/ 2 h 2"/>
                                <a:gd name="T2" fmla="*/ 2 h 2"/>
                              </a:gdLst>
                              <a:ahLst/>
                              <a:cxnLst>
                                <a:cxn ang="0">
                                  <a:pos x="0" y="T0"/>
                                </a:cxn>
                                <a:cxn ang="0">
                                  <a:pos x="0" y="T1"/>
                                </a:cxn>
                                <a:cxn ang="0">
                                  <a:pos x="0" y="T2"/>
                                </a:cxn>
                              </a:cxnLst>
                              <a:rect l="0" t="0" r="r" b="b"/>
                              <a:pathLst>
                                <a:path h="2">
                                  <a:moveTo>
                                    <a:pt x="0" y="2"/>
                                  </a:moveTo>
                                  <a:cubicBezTo>
                                    <a:pt x="0" y="2"/>
                                    <a:pt x="0" y="2"/>
                                    <a:pt x="0" y="2"/>
                                  </a:cubicBezTo>
                                  <a:cubicBezTo>
                                    <a:pt x="0" y="1"/>
                                    <a:pt x="0" y="0"/>
                                    <a:pt x="0" y="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53" name="Freeform 449">
                              <a:extLst>
                                <a:ext uri="{FF2B5EF4-FFF2-40B4-BE49-F238E27FC236}">
                                  <a16:creationId xmlns:a16="http://schemas.microsoft.com/office/drawing/2014/main" id="{D639FA53-1F46-4409-BA83-AE85E763855B}"/>
                                </a:ext>
                              </a:extLst>
                            </p:cNvPr>
                            <p:cNvSpPr>
                              <a:spLocks/>
                            </p:cNvSpPr>
                            <p:nvPr/>
                          </p:nvSpPr>
                          <p:spPr bwMode="auto">
                            <a:xfrm>
                              <a:off x="9636139" y="4308530"/>
                              <a:ext cx="42863" cy="63501"/>
                            </a:xfrm>
                            <a:custGeom>
                              <a:avLst/>
                              <a:gdLst>
                                <a:gd name="T0" fmla="*/ 31 w 39"/>
                                <a:gd name="T1" fmla="*/ 2 h 60"/>
                                <a:gd name="T2" fmla="*/ 15 w 39"/>
                                <a:gd name="T3" fmla="*/ 6 h 60"/>
                                <a:gd name="T4" fmla="*/ 14 w 39"/>
                                <a:gd name="T5" fmla="*/ 16 h 60"/>
                                <a:gd name="T6" fmla="*/ 11 w 39"/>
                                <a:gd name="T7" fmla="*/ 25 h 60"/>
                                <a:gd name="T8" fmla="*/ 2 w 39"/>
                                <a:gd name="T9" fmla="*/ 37 h 60"/>
                                <a:gd name="T10" fmla="*/ 4 w 39"/>
                                <a:gd name="T11" fmla="*/ 41 h 60"/>
                                <a:gd name="T12" fmla="*/ 6 w 39"/>
                                <a:gd name="T13" fmla="*/ 45 h 60"/>
                                <a:gd name="T14" fmla="*/ 12 w 39"/>
                                <a:gd name="T15" fmla="*/ 46 h 60"/>
                                <a:gd name="T16" fmla="*/ 24 w 39"/>
                                <a:gd name="T17" fmla="*/ 56 h 60"/>
                                <a:gd name="T18" fmla="*/ 24 w 39"/>
                                <a:gd name="T19" fmla="*/ 45 h 60"/>
                                <a:gd name="T20" fmla="*/ 24 w 39"/>
                                <a:gd name="T21" fmla="*/ 34 h 60"/>
                                <a:gd name="T22" fmla="*/ 26 w 39"/>
                                <a:gd name="T23" fmla="*/ 26 h 60"/>
                                <a:gd name="T24" fmla="*/ 29 w 39"/>
                                <a:gd name="T25" fmla="*/ 15 h 60"/>
                                <a:gd name="T26" fmla="*/ 32 w 39"/>
                                <a:gd name="T27" fmla="*/ 9 h 60"/>
                                <a:gd name="T28" fmla="*/ 36 w 39"/>
                                <a:gd name="T29" fmla="*/ 8 h 60"/>
                                <a:gd name="T30" fmla="*/ 31 w 39"/>
                                <a:gd name="T31"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60">
                                  <a:moveTo>
                                    <a:pt x="31" y="2"/>
                                  </a:moveTo>
                                  <a:cubicBezTo>
                                    <a:pt x="26" y="2"/>
                                    <a:pt x="18" y="0"/>
                                    <a:pt x="15" y="6"/>
                                  </a:cubicBezTo>
                                  <a:cubicBezTo>
                                    <a:pt x="14" y="8"/>
                                    <a:pt x="15" y="13"/>
                                    <a:pt x="14" y="16"/>
                                  </a:cubicBezTo>
                                  <a:cubicBezTo>
                                    <a:pt x="13" y="19"/>
                                    <a:pt x="12" y="22"/>
                                    <a:pt x="11" y="25"/>
                                  </a:cubicBezTo>
                                  <a:cubicBezTo>
                                    <a:pt x="8" y="30"/>
                                    <a:pt x="0" y="29"/>
                                    <a:pt x="2" y="37"/>
                                  </a:cubicBezTo>
                                  <a:cubicBezTo>
                                    <a:pt x="2" y="38"/>
                                    <a:pt x="3" y="39"/>
                                    <a:pt x="4" y="41"/>
                                  </a:cubicBezTo>
                                  <a:cubicBezTo>
                                    <a:pt x="5" y="42"/>
                                    <a:pt x="5" y="44"/>
                                    <a:pt x="6" y="45"/>
                                  </a:cubicBezTo>
                                  <a:cubicBezTo>
                                    <a:pt x="8" y="47"/>
                                    <a:pt x="10" y="45"/>
                                    <a:pt x="12" y="46"/>
                                  </a:cubicBezTo>
                                  <a:cubicBezTo>
                                    <a:pt x="15" y="47"/>
                                    <a:pt x="20" y="60"/>
                                    <a:pt x="24" y="56"/>
                                  </a:cubicBezTo>
                                  <a:cubicBezTo>
                                    <a:pt x="27" y="53"/>
                                    <a:pt x="25" y="47"/>
                                    <a:pt x="24" y="45"/>
                                  </a:cubicBezTo>
                                  <a:cubicBezTo>
                                    <a:pt x="22" y="40"/>
                                    <a:pt x="21" y="38"/>
                                    <a:pt x="24" y="34"/>
                                  </a:cubicBezTo>
                                  <a:cubicBezTo>
                                    <a:pt x="26" y="31"/>
                                    <a:pt x="26" y="30"/>
                                    <a:pt x="26" y="26"/>
                                  </a:cubicBezTo>
                                  <a:cubicBezTo>
                                    <a:pt x="26" y="21"/>
                                    <a:pt x="27" y="19"/>
                                    <a:pt x="29" y="15"/>
                                  </a:cubicBezTo>
                                  <a:cubicBezTo>
                                    <a:pt x="30" y="13"/>
                                    <a:pt x="31" y="11"/>
                                    <a:pt x="32" y="9"/>
                                  </a:cubicBezTo>
                                  <a:cubicBezTo>
                                    <a:pt x="33" y="8"/>
                                    <a:pt x="35" y="8"/>
                                    <a:pt x="36" y="8"/>
                                  </a:cubicBezTo>
                                  <a:cubicBezTo>
                                    <a:pt x="39" y="5"/>
                                    <a:pt x="34" y="2"/>
                                    <a:pt x="31" y="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54" name="Freeform 450">
                              <a:extLst>
                                <a:ext uri="{FF2B5EF4-FFF2-40B4-BE49-F238E27FC236}">
                                  <a16:creationId xmlns:a16="http://schemas.microsoft.com/office/drawing/2014/main" id="{DF8A34D0-4B0B-47B8-8011-438E04CD1DA9}"/>
                                </a:ext>
                              </a:extLst>
                            </p:cNvPr>
                            <p:cNvSpPr>
                              <a:spLocks/>
                            </p:cNvSpPr>
                            <p:nvPr/>
                          </p:nvSpPr>
                          <p:spPr bwMode="auto">
                            <a:xfrm>
                              <a:off x="9663127" y="4257729"/>
                              <a:ext cx="0" cy="3175"/>
                            </a:xfrm>
                            <a:custGeom>
                              <a:avLst/>
                              <a:gdLst>
                                <a:gd name="T0" fmla="*/ 1 h 2"/>
                                <a:gd name="T1" fmla="*/ 2 h 2"/>
                                <a:gd name="T2" fmla="*/ 1 h 2"/>
                              </a:gdLst>
                              <a:ahLst/>
                              <a:cxnLst>
                                <a:cxn ang="0">
                                  <a:pos x="0" y="T0"/>
                                </a:cxn>
                                <a:cxn ang="0">
                                  <a:pos x="0" y="T1"/>
                                </a:cxn>
                                <a:cxn ang="0">
                                  <a:pos x="0" y="T2"/>
                                </a:cxn>
                              </a:cxnLst>
                              <a:rect l="0" t="0" r="r" b="b"/>
                              <a:pathLst>
                                <a:path h="2">
                                  <a:moveTo>
                                    <a:pt x="0" y="1"/>
                                  </a:moveTo>
                                  <a:cubicBezTo>
                                    <a:pt x="0" y="0"/>
                                    <a:pt x="0" y="0"/>
                                    <a:pt x="0" y="2"/>
                                  </a:cubicBezTo>
                                  <a:cubicBezTo>
                                    <a:pt x="0" y="1"/>
                                    <a:pt x="0" y="1"/>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55" name="Freeform 451">
                              <a:extLst>
                                <a:ext uri="{FF2B5EF4-FFF2-40B4-BE49-F238E27FC236}">
                                  <a16:creationId xmlns:a16="http://schemas.microsoft.com/office/drawing/2014/main" id="{6C35E1DD-5E7A-4C0E-84C4-627A85D71142}"/>
                                </a:ext>
                              </a:extLst>
                            </p:cNvPr>
                            <p:cNvSpPr>
                              <a:spLocks/>
                            </p:cNvSpPr>
                            <p:nvPr/>
                          </p:nvSpPr>
                          <p:spPr bwMode="auto">
                            <a:xfrm>
                              <a:off x="9663127" y="4257729"/>
                              <a:ext cx="11113" cy="23813"/>
                            </a:xfrm>
                            <a:custGeom>
                              <a:avLst/>
                              <a:gdLst>
                                <a:gd name="T0" fmla="*/ 5 w 10"/>
                                <a:gd name="T1" fmla="*/ 4 h 23"/>
                                <a:gd name="T2" fmla="*/ 0 w 10"/>
                                <a:gd name="T3" fmla="*/ 2 h 23"/>
                                <a:gd name="T4" fmla="*/ 0 w 10"/>
                                <a:gd name="T5" fmla="*/ 3 h 23"/>
                                <a:gd name="T6" fmla="*/ 2 w 10"/>
                                <a:gd name="T7" fmla="*/ 17 h 23"/>
                                <a:gd name="T8" fmla="*/ 9 w 10"/>
                                <a:gd name="T9" fmla="*/ 11 h 23"/>
                                <a:gd name="T10" fmla="*/ 5 w 10"/>
                                <a:gd name="T11" fmla="*/ 4 h 23"/>
                              </a:gdLst>
                              <a:ahLst/>
                              <a:cxnLst>
                                <a:cxn ang="0">
                                  <a:pos x="T0" y="T1"/>
                                </a:cxn>
                                <a:cxn ang="0">
                                  <a:pos x="T2" y="T3"/>
                                </a:cxn>
                                <a:cxn ang="0">
                                  <a:pos x="T4" y="T5"/>
                                </a:cxn>
                                <a:cxn ang="0">
                                  <a:pos x="T6" y="T7"/>
                                </a:cxn>
                                <a:cxn ang="0">
                                  <a:pos x="T8" y="T9"/>
                                </a:cxn>
                                <a:cxn ang="0">
                                  <a:pos x="T10" y="T11"/>
                                </a:cxn>
                              </a:cxnLst>
                              <a:rect l="0" t="0" r="r" b="b"/>
                              <a:pathLst>
                                <a:path w="10" h="23">
                                  <a:moveTo>
                                    <a:pt x="5" y="4"/>
                                  </a:moveTo>
                                  <a:cubicBezTo>
                                    <a:pt x="4" y="3"/>
                                    <a:pt x="1" y="0"/>
                                    <a:pt x="0" y="2"/>
                                  </a:cubicBezTo>
                                  <a:cubicBezTo>
                                    <a:pt x="0" y="4"/>
                                    <a:pt x="1" y="7"/>
                                    <a:pt x="0" y="3"/>
                                  </a:cubicBezTo>
                                  <a:cubicBezTo>
                                    <a:pt x="1" y="8"/>
                                    <a:pt x="1" y="13"/>
                                    <a:pt x="2" y="17"/>
                                  </a:cubicBezTo>
                                  <a:cubicBezTo>
                                    <a:pt x="4" y="23"/>
                                    <a:pt x="9" y="14"/>
                                    <a:pt x="9" y="11"/>
                                  </a:cubicBezTo>
                                  <a:cubicBezTo>
                                    <a:pt x="10" y="8"/>
                                    <a:pt x="8" y="5"/>
                                    <a:pt x="5" y="4"/>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56" name="Freeform 452">
                              <a:extLst>
                                <a:ext uri="{FF2B5EF4-FFF2-40B4-BE49-F238E27FC236}">
                                  <a16:creationId xmlns:a16="http://schemas.microsoft.com/office/drawing/2014/main" id="{CA60508C-4E98-4B1F-A78D-A1531160E434}"/>
                                </a:ext>
                              </a:extLst>
                            </p:cNvPr>
                            <p:cNvSpPr>
                              <a:spLocks/>
                            </p:cNvSpPr>
                            <p:nvPr/>
                          </p:nvSpPr>
                          <p:spPr bwMode="auto">
                            <a:xfrm>
                              <a:off x="9690114" y="4335518"/>
                              <a:ext cx="1588" cy="3175"/>
                            </a:xfrm>
                            <a:custGeom>
                              <a:avLst/>
                              <a:gdLst>
                                <a:gd name="T0" fmla="*/ 0 w 1"/>
                                <a:gd name="T1" fmla="*/ 2 h 2"/>
                                <a:gd name="T2" fmla="*/ 0 w 1"/>
                                <a:gd name="T3" fmla="*/ 1 h 2"/>
                                <a:gd name="T4" fmla="*/ 0 w 1"/>
                                <a:gd name="T5" fmla="*/ 2 h 2"/>
                              </a:gdLst>
                              <a:ahLst/>
                              <a:cxnLst>
                                <a:cxn ang="0">
                                  <a:pos x="T0" y="T1"/>
                                </a:cxn>
                                <a:cxn ang="0">
                                  <a:pos x="T2" y="T3"/>
                                </a:cxn>
                                <a:cxn ang="0">
                                  <a:pos x="T4" y="T5"/>
                                </a:cxn>
                              </a:cxnLst>
                              <a:rect l="0" t="0" r="r" b="b"/>
                              <a:pathLst>
                                <a:path w="1" h="2">
                                  <a:moveTo>
                                    <a:pt x="0" y="2"/>
                                  </a:moveTo>
                                  <a:cubicBezTo>
                                    <a:pt x="0" y="1"/>
                                    <a:pt x="0" y="1"/>
                                    <a:pt x="0" y="1"/>
                                  </a:cubicBezTo>
                                  <a:cubicBezTo>
                                    <a:pt x="0" y="1"/>
                                    <a:pt x="1" y="0"/>
                                    <a:pt x="0" y="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57" name="Freeform 453">
                              <a:extLst>
                                <a:ext uri="{FF2B5EF4-FFF2-40B4-BE49-F238E27FC236}">
                                  <a16:creationId xmlns:a16="http://schemas.microsoft.com/office/drawing/2014/main" id="{9C7460A5-0079-48EA-8DC4-33832002381B}"/>
                                </a:ext>
                              </a:extLst>
                            </p:cNvPr>
                            <p:cNvSpPr>
                              <a:spLocks/>
                            </p:cNvSpPr>
                            <p:nvPr/>
                          </p:nvSpPr>
                          <p:spPr bwMode="auto">
                            <a:xfrm>
                              <a:off x="9680589" y="4333930"/>
                              <a:ext cx="28575" cy="19050"/>
                            </a:xfrm>
                            <a:custGeom>
                              <a:avLst/>
                              <a:gdLst>
                                <a:gd name="T0" fmla="*/ 9 w 27"/>
                                <a:gd name="T1" fmla="*/ 3 h 18"/>
                                <a:gd name="T2" fmla="*/ 9 w 27"/>
                                <a:gd name="T3" fmla="*/ 4 h 18"/>
                                <a:gd name="T4" fmla="*/ 2 w 27"/>
                                <a:gd name="T5" fmla="*/ 13 h 18"/>
                                <a:gd name="T6" fmla="*/ 7 w 27"/>
                                <a:gd name="T7" fmla="*/ 18 h 18"/>
                                <a:gd name="T8" fmla="*/ 13 w 27"/>
                                <a:gd name="T9" fmla="*/ 15 h 18"/>
                                <a:gd name="T10" fmla="*/ 23 w 27"/>
                                <a:gd name="T11" fmla="*/ 7 h 18"/>
                                <a:gd name="T12" fmla="*/ 16 w 27"/>
                                <a:gd name="T13" fmla="*/ 3 h 18"/>
                                <a:gd name="T14" fmla="*/ 9 w 27"/>
                                <a:gd name="T15" fmla="*/ 3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8">
                                  <a:moveTo>
                                    <a:pt x="9" y="3"/>
                                  </a:moveTo>
                                  <a:cubicBezTo>
                                    <a:pt x="8" y="4"/>
                                    <a:pt x="8" y="4"/>
                                    <a:pt x="9" y="4"/>
                                  </a:cubicBezTo>
                                  <a:cubicBezTo>
                                    <a:pt x="6" y="7"/>
                                    <a:pt x="0" y="7"/>
                                    <a:pt x="2" y="13"/>
                                  </a:cubicBezTo>
                                  <a:cubicBezTo>
                                    <a:pt x="2" y="14"/>
                                    <a:pt x="5" y="17"/>
                                    <a:pt x="7" y="18"/>
                                  </a:cubicBezTo>
                                  <a:cubicBezTo>
                                    <a:pt x="9" y="18"/>
                                    <a:pt x="11" y="16"/>
                                    <a:pt x="13" y="15"/>
                                  </a:cubicBezTo>
                                  <a:cubicBezTo>
                                    <a:pt x="18" y="13"/>
                                    <a:pt x="27" y="15"/>
                                    <a:pt x="23" y="7"/>
                                  </a:cubicBezTo>
                                  <a:cubicBezTo>
                                    <a:pt x="22" y="4"/>
                                    <a:pt x="19" y="4"/>
                                    <a:pt x="16" y="3"/>
                                  </a:cubicBezTo>
                                  <a:cubicBezTo>
                                    <a:pt x="14" y="2"/>
                                    <a:pt x="11" y="0"/>
                                    <a:pt x="9" y="3"/>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58" name="Freeform 454">
                              <a:extLst>
                                <a:ext uri="{FF2B5EF4-FFF2-40B4-BE49-F238E27FC236}">
                                  <a16:creationId xmlns:a16="http://schemas.microsoft.com/office/drawing/2014/main" id="{D681BE76-D63F-4264-8D48-9FFDAACD82F9}"/>
                                </a:ext>
                              </a:extLst>
                            </p:cNvPr>
                            <p:cNvSpPr>
                              <a:spLocks/>
                            </p:cNvSpPr>
                            <p:nvPr/>
                          </p:nvSpPr>
                          <p:spPr bwMode="auto">
                            <a:xfrm>
                              <a:off x="9667889" y="4249792"/>
                              <a:ext cx="3175" cy="0"/>
                            </a:xfrm>
                            <a:custGeom>
                              <a:avLst/>
                              <a:gdLst>
                                <a:gd name="T0" fmla="*/ 0 w 2"/>
                                <a:gd name="T1" fmla="*/ 0 h 1"/>
                                <a:gd name="T2" fmla="*/ 0 w 2"/>
                                <a:gd name="T3" fmla="*/ 0 h 1"/>
                                <a:gd name="T4" fmla="*/ 0 w 2"/>
                                <a:gd name="T5" fmla="*/ 0 h 1"/>
                              </a:gdLst>
                              <a:ahLst/>
                              <a:cxnLst>
                                <a:cxn ang="0">
                                  <a:pos x="T0" y="T1"/>
                                </a:cxn>
                                <a:cxn ang="0">
                                  <a:pos x="T2" y="T3"/>
                                </a:cxn>
                                <a:cxn ang="0">
                                  <a:pos x="T4" y="T5"/>
                                </a:cxn>
                              </a:cxnLst>
                              <a:rect l="0" t="0" r="r" b="b"/>
                              <a:pathLst>
                                <a:path w="2" h="1">
                                  <a:moveTo>
                                    <a:pt x="0" y="0"/>
                                  </a:moveTo>
                                  <a:cubicBezTo>
                                    <a:pt x="0" y="0"/>
                                    <a:pt x="0" y="0"/>
                                    <a:pt x="0" y="0"/>
                                  </a:cubicBezTo>
                                  <a:cubicBezTo>
                                    <a:pt x="1" y="0"/>
                                    <a:pt x="2" y="1"/>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59" name="Freeform 456">
                              <a:extLst>
                                <a:ext uri="{FF2B5EF4-FFF2-40B4-BE49-F238E27FC236}">
                                  <a16:creationId xmlns:a16="http://schemas.microsoft.com/office/drawing/2014/main" id="{0180CC07-D657-4AD0-B3D3-2D8C2562E6E3}"/>
                                </a:ext>
                              </a:extLst>
                            </p:cNvPr>
                            <p:cNvSpPr>
                              <a:spLocks/>
                            </p:cNvSpPr>
                            <p:nvPr/>
                          </p:nvSpPr>
                          <p:spPr bwMode="auto">
                            <a:xfrm>
                              <a:off x="9682177" y="4279954"/>
                              <a:ext cx="1588" cy="0"/>
                            </a:xfrm>
                            <a:custGeom>
                              <a:avLst/>
                              <a:gdLst>
                                <a:gd name="T0" fmla="*/ 2 w 2"/>
                                <a:gd name="T1" fmla="*/ 2 w 2"/>
                                <a:gd name="T2" fmla="*/ 2 w 2"/>
                              </a:gdLst>
                              <a:ahLst/>
                              <a:cxnLst>
                                <a:cxn ang="0">
                                  <a:pos x="T0" y="0"/>
                                </a:cxn>
                                <a:cxn ang="0">
                                  <a:pos x="T1" y="0"/>
                                </a:cxn>
                                <a:cxn ang="0">
                                  <a:pos x="T2" y="0"/>
                                </a:cxn>
                              </a:cxnLst>
                              <a:rect l="0" t="0" r="r" b="b"/>
                              <a:pathLst>
                                <a:path w="2">
                                  <a:moveTo>
                                    <a:pt x="2" y="0"/>
                                  </a:moveTo>
                                  <a:cubicBezTo>
                                    <a:pt x="2" y="0"/>
                                    <a:pt x="2" y="0"/>
                                    <a:pt x="2" y="0"/>
                                  </a:cubicBezTo>
                                  <a:cubicBezTo>
                                    <a:pt x="1" y="0"/>
                                    <a:pt x="0" y="0"/>
                                    <a:pt x="2"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sp>
                        <p:nvSpPr>
                          <p:cNvPr id="194" name="Freeform 458">
                            <a:extLst>
                              <a:ext uri="{FF2B5EF4-FFF2-40B4-BE49-F238E27FC236}">
                                <a16:creationId xmlns:a16="http://schemas.microsoft.com/office/drawing/2014/main" id="{9225A00B-F504-4141-A235-5297D4380ABF}"/>
                              </a:ext>
                            </a:extLst>
                          </p:cNvPr>
                          <p:cNvSpPr>
                            <a:spLocks/>
                          </p:cNvSpPr>
                          <p:nvPr/>
                        </p:nvSpPr>
                        <p:spPr bwMode="auto">
                          <a:xfrm>
                            <a:off x="9502628" y="3717031"/>
                            <a:ext cx="0" cy="1588"/>
                          </a:xfrm>
                          <a:custGeom>
                            <a:avLst/>
                            <a:gdLst>
                              <a:gd name="T0" fmla="*/ 0 h 2"/>
                              <a:gd name="T1" fmla="*/ 0 h 2"/>
                              <a:gd name="T2" fmla="*/ 0 h 2"/>
                            </a:gdLst>
                            <a:ahLst/>
                            <a:cxnLst>
                              <a:cxn ang="0">
                                <a:pos x="0" y="T0"/>
                              </a:cxn>
                              <a:cxn ang="0">
                                <a:pos x="0" y="T1"/>
                              </a:cxn>
                              <a:cxn ang="0">
                                <a:pos x="0" y="T2"/>
                              </a:cxn>
                            </a:cxnLst>
                            <a:rect l="0" t="0" r="r" b="b"/>
                            <a:pathLst>
                              <a:path h="2">
                                <a:moveTo>
                                  <a:pt x="0" y="0"/>
                                </a:moveTo>
                                <a:cubicBezTo>
                                  <a:pt x="0" y="0"/>
                                  <a:pt x="0" y="0"/>
                                  <a:pt x="0" y="0"/>
                                </a:cubicBezTo>
                                <a:cubicBezTo>
                                  <a:pt x="0" y="2"/>
                                  <a:pt x="0" y="1"/>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95" name="Freeform 459">
                            <a:extLst>
                              <a:ext uri="{FF2B5EF4-FFF2-40B4-BE49-F238E27FC236}">
                                <a16:creationId xmlns:a16="http://schemas.microsoft.com/office/drawing/2014/main" id="{E23F29CB-E939-4FE0-9F16-A67EE5AAE601}"/>
                              </a:ext>
                            </a:extLst>
                          </p:cNvPr>
                          <p:cNvSpPr>
                            <a:spLocks/>
                          </p:cNvSpPr>
                          <p:nvPr/>
                        </p:nvSpPr>
                        <p:spPr bwMode="auto">
                          <a:xfrm>
                            <a:off x="9501041" y="3715443"/>
                            <a:ext cx="1588" cy="1588"/>
                          </a:xfrm>
                          <a:custGeom>
                            <a:avLst/>
                            <a:gdLst>
                              <a:gd name="T0" fmla="*/ 1 w 1"/>
                              <a:gd name="T1" fmla="*/ 2 h 2"/>
                              <a:gd name="T2" fmla="*/ 1 w 1"/>
                              <a:gd name="T3" fmla="*/ 2 h 2"/>
                              <a:gd name="T4" fmla="*/ 1 w 1"/>
                              <a:gd name="T5" fmla="*/ 2 h 2"/>
                            </a:gdLst>
                            <a:ahLst/>
                            <a:cxnLst>
                              <a:cxn ang="0">
                                <a:pos x="T0" y="T1"/>
                              </a:cxn>
                              <a:cxn ang="0">
                                <a:pos x="T2" y="T3"/>
                              </a:cxn>
                              <a:cxn ang="0">
                                <a:pos x="T4" y="T5"/>
                              </a:cxn>
                            </a:cxnLst>
                            <a:rect l="0" t="0" r="r" b="b"/>
                            <a:pathLst>
                              <a:path w="1" h="2">
                                <a:moveTo>
                                  <a:pt x="1" y="2"/>
                                </a:moveTo>
                                <a:cubicBezTo>
                                  <a:pt x="1" y="2"/>
                                  <a:pt x="1" y="2"/>
                                  <a:pt x="1" y="2"/>
                                </a:cubicBezTo>
                                <a:cubicBezTo>
                                  <a:pt x="0" y="1"/>
                                  <a:pt x="0" y="0"/>
                                  <a:pt x="1" y="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96" name="Freeform 460">
                            <a:extLst>
                              <a:ext uri="{FF2B5EF4-FFF2-40B4-BE49-F238E27FC236}">
                                <a16:creationId xmlns:a16="http://schemas.microsoft.com/office/drawing/2014/main" id="{F8D22055-A33D-4B62-B839-6F391D851B94}"/>
                              </a:ext>
                            </a:extLst>
                          </p:cNvPr>
                          <p:cNvSpPr>
                            <a:spLocks/>
                          </p:cNvSpPr>
                          <p:nvPr/>
                        </p:nvSpPr>
                        <p:spPr bwMode="auto">
                          <a:xfrm>
                            <a:off x="9501041" y="3645592"/>
                            <a:ext cx="60325" cy="112714"/>
                          </a:xfrm>
                          <a:custGeom>
                            <a:avLst/>
                            <a:gdLst>
                              <a:gd name="T0" fmla="*/ 11 w 55"/>
                              <a:gd name="T1" fmla="*/ 89 h 105"/>
                              <a:gd name="T2" fmla="*/ 16 w 55"/>
                              <a:gd name="T3" fmla="*/ 97 h 105"/>
                              <a:gd name="T4" fmla="*/ 20 w 55"/>
                              <a:gd name="T5" fmla="*/ 104 h 105"/>
                              <a:gd name="T6" fmla="*/ 23 w 55"/>
                              <a:gd name="T7" fmla="*/ 94 h 105"/>
                              <a:gd name="T8" fmla="*/ 28 w 55"/>
                              <a:gd name="T9" fmla="*/ 85 h 105"/>
                              <a:gd name="T10" fmla="*/ 40 w 55"/>
                              <a:gd name="T11" fmla="*/ 60 h 105"/>
                              <a:gd name="T12" fmla="*/ 44 w 55"/>
                              <a:gd name="T13" fmla="*/ 47 h 105"/>
                              <a:gd name="T14" fmla="*/ 48 w 55"/>
                              <a:gd name="T15" fmla="*/ 34 h 105"/>
                              <a:gd name="T16" fmla="*/ 51 w 55"/>
                              <a:gd name="T17" fmla="*/ 22 h 105"/>
                              <a:gd name="T18" fmla="*/ 52 w 55"/>
                              <a:gd name="T19" fmla="*/ 17 h 105"/>
                              <a:gd name="T20" fmla="*/ 55 w 55"/>
                              <a:gd name="T21" fmla="*/ 10 h 105"/>
                              <a:gd name="T22" fmla="*/ 47 w 55"/>
                              <a:gd name="T23" fmla="*/ 3 h 105"/>
                              <a:gd name="T24" fmla="*/ 38 w 55"/>
                              <a:gd name="T25" fmla="*/ 3 h 105"/>
                              <a:gd name="T26" fmla="*/ 29 w 55"/>
                              <a:gd name="T27" fmla="*/ 8 h 105"/>
                              <a:gd name="T28" fmla="*/ 24 w 55"/>
                              <a:gd name="T29" fmla="*/ 17 h 105"/>
                              <a:gd name="T30" fmla="*/ 16 w 55"/>
                              <a:gd name="T31" fmla="*/ 25 h 105"/>
                              <a:gd name="T32" fmla="*/ 11 w 55"/>
                              <a:gd name="T33" fmla="*/ 33 h 105"/>
                              <a:gd name="T34" fmla="*/ 8 w 55"/>
                              <a:gd name="T35" fmla="*/ 40 h 105"/>
                              <a:gd name="T36" fmla="*/ 2 w 55"/>
                              <a:gd name="T37" fmla="*/ 52 h 105"/>
                              <a:gd name="T38" fmla="*/ 2 w 55"/>
                              <a:gd name="T39" fmla="*/ 60 h 105"/>
                              <a:gd name="T40" fmla="*/ 1 w 55"/>
                              <a:gd name="T41" fmla="*/ 67 h 105"/>
                              <a:gd name="T42" fmla="*/ 1 w 55"/>
                              <a:gd name="T43" fmla="*/ 67 h 105"/>
                              <a:gd name="T44" fmla="*/ 11 w 55"/>
                              <a:gd name="T45" fmla="*/ 8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105">
                                <a:moveTo>
                                  <a:pt x="11" y="89"/>
                                </a:moveTo>
                                <a:cubicBezTo>
                                  <a:pt x="13" y="92"/>
                                  <a:pt x="15" y="94"/>
                                  <a:pt x="16" y="97"/>
                                </a:cubicBezTo>
                                <a:cubicBezTo>
                                  <a:pt x="17" y="98"/>
                                  <a:pt x="18" y="105"/>
                                  <a:pt x="20" y="104"/>
                                </a:cubicBezTo>
                                <a:cubicBezTo>
                                  <a:pt x="23" y="103"/>
                                  <a:pt x="22" y="96"/>
                                  <a:pt x="23" y="94"/>
                                </a:cubicBezTo>
                                <a:cubicBezTo>
                                  <a:pt x="23" y="90"/>
                                  <a:pt x="26" y="87"/>
                                  <a:pt x="28" y="85"/>
                                </a:cubicBezTo>
                                <a:cubicBezTo>
                                  <a:pt x="33" y="77"/>
                                  <a:pt x="35" y="68"/>
                                  <a:pt x="40" y="60"/>
                                </a:cubicBezTo>
                                <a:cubicBezTo>
                                  <a:pt x="42" y="55"/>
                                  <a:pt x="43" y="51"/>
                                  <a:pt x="44" y="47"/>
                                </a:cubicBezTo>
                                <a:cubicBezTo>
                                  <a:pt x="45" y="42"/>
                                  <a:pt x="47" y="38"/>
                                  <a:pt x="48" y="34"/>
                                </a:cubicBezTo>
                                <a:cubicBezTo>
                                  <a:pt x="49" y="30"/>
                                  <a:pt x="50" y="26"/>
                                  <a:pt x="51" y="22"/>
                                </a:cubicBezTo>
                                <a:cubicBezTo>
                                  <a:pt x="52" y="21"/>
                                  <a:pt x="52" y="19"/>
                                  <a:pt x="52" y="17"/>
                                </a:cubicBezTo>
                                <a:cubicBezTo>
                                  <a:pt x="53" y="15"/>
                                  <a:pt x="55" y="12"/>
                                  <a:pt x="55" y="10"/>
                                </a:cubicBezTo>
                                <a:cubicBezTo>
                                  <a:pt x="55" y="6"/>
                                  <a:pt x="50" y="5"/>
                                  <a:pt x="47" y="3"/>
                                </a:cubicBezTo>
                                <a:cubicBezTo>
                                  <a:pt x="43" y="0"/>
                                  <a:pt x="42" y="0"/>
                                  <a:pt x="38" y="3"/>
                                </a:cubicBezTo>
                                <a:cubicBezTo>
                                  <a:pt x="35" y="6"/>
                                  <a:pt x="32" y="6"/>
                                  <a:pt x="29" y="8"/>
                                </a:cubicBezTo>
                                <a:cubicBezTo>
                                  <a:pt x="25" y="10"/>
                                  <a:pt x="26" y="13"/>
                                  <a:pt x="24" y="17"/>
                                </a:cubicBezTo>
                                <a:cubicBezTo>
                                  <a:pt x="22" y="20"/>
                                  <a:pt x="19" y="23"/>
                                  <a:pt x="16" y="25"/>
                                </a:cubicBezTo>
                                <a:cubicBezTo>
                                  <a:pt x="14" y="28"/>
                                  <a:pt x="12" y="30"/>
                                  <a:pt x="11" y="33"/>
                                </a:cubicBezTo>
                                <a:cubicBezTo>
                                  <a:pt x="9" y="35"/>
                                  <a:pt x="9" y="38"/>
                                  <a:pt x="8" y="40"/>
                                </a:cubicBezTo>
                                <a:cubicBezTo>
                                  <a:pt x="6" y="44"/>
                                  <a:pt x="3" y="47"/>
                                  <a:pt x="2" y="52"/>
                                </a:cubicBezTo>
                                <a:cubicBezTo>
                                  <a:pt x="2" y="55"/>
                                  <a:pt x="2" y="57"/>
                                  <a:pt x="2" y="60"/>
                                </a:cubicBezTo>
                                <a:cubicBezTo>
                                  <a:pt x="1" y="62"/>
                                  <a:pt x="0" y="64"/>
                                  <a:pt x="1" y="67"/>
                                </a:cubicBezTo>
                                <a:cubicBezTo>
                                  <a:pt x="1" y="67"/>
                                  <a:pt x="1" y="67"/>
                                  <a:pt x="1" y="67"/>
                                </a:cubicBezTo>
                                <a:cubicBezTo>
                                  <a:pt x="3" y="74"/>
                                  <a:pt x="7" y="83"/>
                                  <a:pt x="11" y="89"/>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97" name="Freeform 511">
                            <a:extLst>
                              <a:ext uri="{FF2B5EF4-FFF2-40B4-BE49-F238E27FC236}">
                                <a16:creationId xmlns:a16="http://schemas.microsoft.com/office/drawing/2014/main" id="{5389A21D-25FD-4BD7-954C-90FFCD0D3FB8}"/>
                              </a:ext>
                            </a:extLst>
                          </p:cNvPr>
                          <p:cNvSpPr>
                            <a:spLocks/>
                          </p:cNvSpPr>
                          <p:nvPr/>
                        </p:nvSpPr>
                        <p:spPr bwMode="auto">
                          <a:xfrm>
                            <a:off x="9697891" y="3248713"/>
                            <a:ext cx="1588" cy="4763"/>
                          </a:xfrm>
                          <a:custGeom>
                            <a:avLst/>
                            <a:gdLst>
                              <a:gd name="T0" fmla="*/ 1 w 2"/>
                              <a:gd name="T1" fmla="*/ 2 h 4"/>
                              <a:gd name="T2" fmla="*/ 1 w 2"/>
                              <a:gd name="T3" fmla="*/ 2 h 4"/>
                            </a:gdLst>
                            <a:ahLst/>
                            <a:cxnLst>
                              <a:cxn ang="0">
                                <a:pos x="T0" y="T1"/>
                              </a:cxn>
                              <a:cxn ang="0">
                                <a:pos x="T2" y="T3"/>
                              </a:cxn>
                            </a:cxnLst>
                            <a:rect l="0" t="0" r="r" b="b"/>
                            <a:pathLst>
                              <a:path w="2" h="4">
                                <a:moveTo>
                                  <a:pt x="1" y="2"/>
                                </a:moveTo>
                                <a:cubicBezTo>
                                  <a:pt x="0" y="0"/>
                                  <a:pt x="2" y="4"/>
                                  <a:pt x="1" y="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98" name="Freeform 512">
                            <a:extLst>
                              <a:ext uri="{FF2B5EF4-FFF2-40B4-BE49-F238E27FC236}">
                                <a16:creationId xmlns:a16="http://schemas.microsoft.com/office/drawing/2014/main" id="{5C6A5614-373B-48FF-8BA6-0248ADEF53D6}"/>
                              </a:ext>
                            </a:extLst>
                          </p:cNvPr>
                          <p:cNvSpPr>
                            <a:spLocks/>
                          </p:cNvSpPr>
                          <p:nvPr/>
                        </p:nvSpPr>
                        <p:spPr bwMode="auto">
                          <a:xfrm>
                            <a:off x="9694716" y="3188387"/>
                            <a:ext cx="104775" cy="147639"/>
                          </a:xfrm>
                          <a:custGeom>
                            <a:avLst/>
                            <a:gdLst>
                              <a:gd name="T0" fmla="*/ 37 w 97"/>
                              <a:gd name="T1" fmla="*/ 122 h 138"/>
                              <a:gd name="T2" fmla="*/ 40 w 97"/>
                              <a:gd name="T3" fmla="*/ 127 h 138"/>
                              <a:gd name="T4" fmla="*/ 43 w 97"/>
                              <a:gd name="T5" fmla="*/ 124 h 138"/>
                              <a:gd name="T6" fmla="*/ 48 w 97"/>
                              <a:gd name="T7" fmla="*/ 116 h 138"/>
                              <a:gd name="T8" fmla="*/ 62 w 97"/>
                              <a:gd name="T9" fmla="*/ 119 h 138"/>
                              <a:gd name="T10" fmla="*/ 65 w 97"/>
                              <a:gd name="T11" fmla="*/ 117 h 138"/>
                              <a:gd name="T12" fmla="*/ 68 w 97"/>
                              <a:gd name="T13" fmla="*/ 117 h 138"/>
                              <a:gd name="T14" fmla="*/ 72 w 97"/>
                              <a:gd name="T15" fmla="*/ 112 h 138"/>
                              <a:gd name="T16" fmla="*/ 80 w 97"/>
                              <a:gd name="T17" fmla="*/ 111 h 138"/>
                              <a:gd name="T18" fmla="*/ 87 w 97"/>
                              <a:gd name="T19" fmla="*/ 112 h 138"/>
                              <a:gd name="T20" fmla="*/ 90 w 97"/>
                              <a:gd name="T21" fmla="*/ 107 h 138"/>
                              <a:gd name="T22" fmla="*/ 94 w 97"/>
                              <a:gd name="T23" fmla="*/ 96 h 138"/>
                              <a:gd name="T24" fmla="*/ 97 w 97"/>
                              <a:gd name="T25" fmla="*/ 87 h 138"/>
                              <a:gd name="T26" fmla="*/ 93 w 97"/>
                              <a:gd name="T27" fmla="*/ 81 h 138"/>
                              <a:gd name="T28" fmla="*/ 90 w 97"/>
                              <a:gd name="T29" fmla="*/ 64 h 138"/>
                              <a:gd name="T30" fmla="*/ 90 w 97"/>
                              <a:gd name="T31" fmla="*/ 41 h 138"/>
                              <a:gd name="T32" fmla="*/ 79 w 97"/>
                              <a:gd name="T33" fmla="*/ 23 h 138"/>
                              <a:gd name="T34" fmla="*/ 65 w 97"/>
                              <a:gd name="T35" fmla="*/ 0 h 138"/>
                              <a:gd name="T36" fmla="*/ 52 w 97"/>
                              <a:gd name="T37" fmla="*/ 11 h 138"/>
                              <a:gd name="T38" fmla="*/ 31 w 97"/>
                              <a:gd name="T39" fmla="*/ 10 h 138"/>
                              <a:gd name="T40" fmla="*/ 17 w 97"/>
                              <a:gd name="T41" fmla="*/ 19 h 138"/>
                              <a:gd name="T42" fmla="*/ 14 w 97"/>
                              <a:gd name="T43" fmla="*/ 23 h 138"/>
                              <a:gd name="T44" fmla="*/ 13 w 97"/>
                              <a:gd name="T45" fmla="*/ 26 h 138"/>
                              <a:gd name="T46" fmla="*/ 14 w 97"/>
                              <a:gd name="T47" fmla="*/ 26 h 138"/>
                              <a:gd name="T48" fmla="*/ 15 w 97"/>
                              <a:gd name="T49" fmla="*/ 29 h 138"/>
                              <a:gd name="T50" fmla="*/ 15 w 97"/>
                              <a:gd name="T51" fmla="*/ 33 h 138"/>
                              <a:gd name="T52" fmla="*/ 18 w 97"/>
                              <a:gd name="T53" fmla="*/ 40 h 138"/>
                              <a:gd name="T54" fmla="*/ 16 w 97"/>
                              <a:gd name="T55" fmla="*/ 45 h 138"/>
                              <a:gd name="T56" fmla="*/ 20 w 97"/>
                              <a:gd name="T57" fmla="*/ 51 h 138"/>
                              <a:gd name="T58" fmla="*/ 23 w 97"/>
                              <a:gd name="T59" fmla="*/ 56 h 138"/>
                              <a:gd name="T60" fmla="*/ 13 w 97"/>
                              <a:gd name="T61" fmla="*/ 52 h 138"/>
                              <a:gd name="T62" fmla="*/ 5 w 97"/>
                              <a:gd name="T63" fmla="*/ 53 h 138"/>
                              <a:gd name="T64" fmla="*/ 3 w 97"/>
                              <a:gd name="T65" fmla="*/ 58 h 138"/>
                              <a:gd name="T66" fmla="*/ 8 w 97"/>
                              <a:gd name="T67" fmla="*/ 62 h 138"/>
                              <a:gd name="T68" fmla="*/ 7 w 97"/>
                              <a:gd name="T69" fmla="*/ 74 h 138"/>
                              <a:gd name="T70" fmla="*/ 12 w 97"/>
                              <a:gd name="T71" fmla="*/ 80 h 138"/>
                              <a:gd name="T72" fmla="*/ 16 w 97"/>
                              <a:gd name="T73" fmla="*/ 83 h 138"/>
                              <a:gd name="T74" fmla="*/ 15 w 97"/>
                              <a:gd name="T75" fmla="*/ 85 h 138"/>
                              <a:gd name="T76" fmla="*/ 15 w 97"/>
                              <a:gd name="T77" fmla="*/ 90 h 138"/>
                              <a:gd name="T78" fmla="*/ 12 w 97"/>
                              <a:gd name="T79" fmla="*/ 95 h 138"/>
                              <a:gd name="T80" fmla="*/ 11 w 97"/>
                              <a:gd name="T81" fmla="*/ 101 h 138"/>
                              <a:gd name="T82" fmla="*/ 4 w 97"/>
                              <a:gd name="T83" fmla="*/ 108 h 138"/>
                              <a:gd name="T84" fmla="*/ 5 w 97"/>
                              <a:gd name="T85" fmla="*/ 115 h 138"/>
                              <a:gd name="T86" fmla="*/ 7 w 97"/>
                              <a:gd name="T87" fmla="*/ 121 h 138"/>
                              <a:gd name="T88" fmla="*/ 12 w 97"/>
                              <a:gd name="T89" fmla="*/ 123 h 138"/>
                              <a:gd name="T90" fmla="*/ 9 w 97"/>
                              <a:gd name="T91" fmla="*/ 129 h 138"/>
                              <a:gd name="T92" fmla="*/ 3 w 97"/>
                              <a:gd name="T93" fmla="*/ 128 h 138"/>
                              <a:gd name="T94" fmla="*/ 5 w 97"/>
                              <a:gd name="T95" fmla="*/ 134 h 138"/>
                              <a:gd name="T96" fmla="*/ 12 w 97"/>
                              <a:gd name="T97" fmla="*/ 136 h 138"/>
                              <a:gd name="T98" fmla="*/ 19 w 97"/>
                              <a:gd name="T99" fmla="*/ 128 h 138"/>
                              <a:gd name="T100" fmla="*/ 31 w 97"/>
                              <a:gd name="T101" fmla="*/ 124 h 138"/>
                              <a:gd name="T102" fmla="*/ 37 w 97"/>
                              <a:gd name="T103"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 h="138">
                                <a:moveTo>
                                  <a:pt x="37" y="122"/>
                                </a:moveTo>
                                <a:cubicBezTo>
                                  <a:pt x="39" y="123"/>
                                  <a:pt x="38" y="126"/>
                                  <a:pt x="40" y="127"/>
                                </a:cubicBezTo>
                                <a:cubicBezTo>
                                  <a:pt x="42" y="128"/>
                                  <a:pt x="43" y="126"/>
                                  <a:pt x="43" y="124"/>
                                </a:cubicBezTo>
                                <a:cubicBezTo>
                                  <a:pt x="44" y="120"/>
                                  <a:pt x="45" y="118"/>
                                  <a:pt x="48" y="116"/>
                                </a:cubicBezTo>
                                <a:cubicBezTo>
                                  <a:pt x="54" y="112"/>
                                  <a:pt x="56" y="121"/>
                                  <a:pt x="62" y="119"/>
                                </a:cubicBezTo>
                                <a:cubicBezTo>
                                  <a:pt x="63" y="119"/>
                                  <a:pt x="64" y="118"/>
                                  <a:pt x="65" y="117"/>
                                </a:cubicBezTo>
                                <a:cubicBezTo>
                                  <a:pt x="66" y="117"/>
                                  <a:pt x="67" y="117"/>
                                  <a:pt x="68" y="117"/>
                                </a:cubicBezTo>
                                <a:cubicBezTo>
                                  <a:pt x="73" y="116"/>
                                  <a:pt x="70" y="115"/>
                                  <a:pt x="72" y="112"/>
                                </a:cubicBezTo>
                                <a:cubicBezTo>
                                  <a:pt x="73" y="110"/>
                                  <a:pt x="77" y="111"/>
                                  <a:pt x="80" y="111"/>
                                </a:cubicBezTo>
                                <a:cubicBezTo>
                                  <a:pt x="82" y="111"/>
                                  <a:pt x="85" y="113"/>
                                  <a:pt x="87" y="112"/>
                                </a:cubicBezTo>
                                <a:cubicBezTo>
                                  <a:pt x="89" y="111"/>
                                  <a:pt x="89" y="109"/>
                                  <a:pt x="90" y="107"/>
                                </a:cubicBezTo>
                                <a:cubicBezTo>
                                  <a:pt x="91" y="103"/>
                                  <a:pt x="92" y="99"/>
                                  <a:pt x="94" y="96"/>
                                </a:cubicBezTo>
                                <a:cubicBezTo>
                                  <a:pt x="95" y="93"/>
                                  <a:pt x="97" y="90"/>
                                  <a:pt x="97" y="87"/>
                                </a:cubicBezTo>
                                <a:cubicBezTo>
                                  <a:pt x="97" y="84"/>
                                  <a:pt x="95" y="83"/>
                                  <a:pt x="93" y="81"/>
                                </a:cubicBezTo>
                                <a:cubicBezTo>
                                  <a:pt x="88" y="77"/>
                                  <a:pt x="90" y="69"/>
                                  <a:pt x="90" y="64"/>
                                </a:cubicBezTo>
                                <a:cubicBezTo>
                                  <a:pt x="90" y="56"/>
                                  <a:pt x="94" y="48"/>
                                  <a:pt x="90" y="41"/>
                                </a:cubicBezTo>
                                <a:cubicBezTo>
                                  <a:pt x="86" y="35"/>
                                  <a:pt x="82" y="29"/>
                                  <a:pt x="79" y="23"/>
                                </a:cubicBezTo>
                                <a:cubicBezTo>
                                  <a:pt x="75" y="15"/>
                                  <a:pt x="71" y="7"/>
                                  <a:pt x="65" y="0"/>
                                </a:cubicBezTo>
                                <a:cubicBezTo>
                                  <a:pt x="61" y="4"/>
                                  <a:pt x="58" y="10"/>
                                  <a:pt x="52" y="11"/>
                                </a:cubicBezTo>
                                <a:cubicBezTo>
                                  <a:pt x="45" y="12"/>
                                  <a:pt x="38" y="9"/>
                                  <a:pt x="31" y="10"/>
                                </a:cubicBezTo>
                                <a:cubicBezTo>
                                  <a:pt x="25" y="11"/>
                                  <a:pt x="21" y="14"/>
                                  <a:pt x="17" y="19"/>
                                </a:cubicBezTo>
                                <a:cubicBezTo>
                                  <a:pt x="16" y="20"/>
                                  <a:pt x="15" y="22"/>
                                  <a:pt x="14" y="23"/>
                                </a:cubicBezTo>
                                <a:cubicBezTo>
                                  <a:pt x="14" y="24"/>
                                  <a:pt x="13" y="25"/>
                                  <a:pt x="13" y="26"/>
                                </a:cubicBezTo>
                                <a:cubicBezTo>
                                  <a:pt x="14" y="26"/>
                                  <a:pt x="14" y="26"/>
                                  <a:pt x="14" y="26"/>
                                </a:cubicBezTo>
                                <a:cubicBezTo>
                                  <a:pt x="14" y="27"/>
                                  <a:pt x="15" y="28"/>
                                  <a:pt x="15" y="29"/>
                                </a:cubicBezTo>
                                <a:cubicBezTo>
                                  <a:pt x="15" y="30"/>
                                  <a:pt x="15" y="32"/>
                                  <a:pt x="15" y="33"/>
                                </a:cubicBezTo>
                                <a:cubicBezTo>
                                  <a:pt x="15" y="36"/>
                                  <a:pt x="18" y="37"/>
                                  <a:pt x="18" y="40"/>
                                </a:cubicBezTo>
                                <a:cubicBezTo>
                                  <a:pt x="18" y="42"/>
                                  <a:pt x="16" y="43"/>
                                  <a:pt x="16" y="45"/>
                                </a:cubicBezTo>
                                <a:cubicBezTo>
                                  <a:pt x="16" y="49"/>
                                  <a:pt x="18" y="49"/>
                                  <a:pt x="20" y="51"/>
                                </a:cubicBezTo>
                                <a:cubicBezTo>
                                  <a:pt x="22" y="52"/>
                                  <a:pt x="25" y="53"/>
                                  <a:pt x="23" y="56"/>
                                </a:cubicBezTo>
                                <a:cubicBezTo>
                                  <a:pt x="20" y="60"/>
                                  <a:pt x="16" y="52"/>
                                  <a:pt x="13" y="52"/>
                                </a:cubicBezTo>
                                <a:cubicBezTo>
                                  <a:pt x="10" y="51"/>
                                  <a:pt x="8" y="53"/>
                                  <a:pt x="5" y="53"/>
                                </a:cubicBezTo>
                                <a:cubicBezTo>
                                  <a:pt x="2" y="55"/>
                                  <a:pt x="1" y="54"/>
                                  <a:pt x="3" y="58"/>
                                </a:cubicBezTo>
                                <a:cubicBezTo>
                                  <a:pt x="4" y="60"/>
                                  <a:pt x="7" y="60"/>
                                  <a:pt x="8" y="62"/>
                                </a:cubicBezTo>
                                <a:cubicBezTo>
                                  <a:pt x="9" y="66"/>
                                  <a:pt x="7" y="70"/>
                                  <a:pt x="7" y="74"/>
                                </a:cubicBezTo>
                                <a:cubicBezTo>
                                  <a:pt x="8" y="77"/>
                                  <a:pt x="9" y="79"/>
                                  <a:pt x="12" y="80"/>
                                </a:cubicBezTo>
                                <a:cubicBezTo>
                                  <a:pt x="14" y="81"/>
                                  <a:pt x="17" y="80"/>
                                  <a:pt x="16" y="83"/>
                                </a:cubicBezTo>
                                <a:cubicBezTo>
                                  <a:pt x="16" y="84"/>
                                  <a:pt x="15" y="84"/>
                                  <a:pt x="15" y="85"/>
                                </a:cubicBezTo>
                                <a:cubicBezTo>
                                  <a:pt x="14" y="87"/>
                                  <a:pt x="16" y="89"/>
                                  <a:pt x="15" y="90"/>
                                </a:cubicBezTo>
                                <a:cubicBezTo>
                                  <a:pt x="15" y="92"/>
                                  <a:pt x="12" y="92"/>
                                  <a:pt x="12" y="95"/>
                                </a:cubicBezTo>
                                <a:cubicBezTo>
                                  <a:pt x="12" y="98"/>
                                  <a:pt x="15" y="99"/>
                                  <a:pt x="11" y="101"/>
                                </a:cubicBezTo>
                                <a:cubicBezTo>
                                  <a:pt x="8" y="104"/>
                                  <a:pt x="5" y="103"/>
                                  <a:pt x="4" y="108"/>
                                </a:cubicBezTo>
                                <a:cubicBezTo>
                                  <a:pt x="3" y="111"/>
                                  <a:pt x="5" y="113"/>
                                  <a:pt x="5" y="115"/>
                                </a:cubicBezTo>
                                <a:cubicBezTo>
                                  <a:pt x="5" y="118"/>
                                  <a:pt x="3" y="119"/>
                                  <a:pt x="7" y="121"/>
                                </a:cubicBezTo>
                                <a:cubicBezTo>
                                  <a:pt x="8" y="122"/>
                                  <a:pt x="11" y="121"/>
                                  <a:pt x="12" y="123"/>
                                </a:cubicBezTo>
                                <a:cubicBezTo>
                                  <a:pt x="12" y="124"/>
                                  <a:pt x="10" y="129"/>
                                  <a:pt x="9" y="129"/>
                                </a:cubicBezTo>
                                <a:cubicBezTo>
                                  <a:pt x="7" y="130"/>
                                  <a:pt x="5" y="126"/>
                                  <a:pt x="3" y="128"/>
                                </a:cubicBezTo>
                                <a:cubicBezTo>
                                  <a:pt x="0" y="130"/>
                                  <a:pt x="3" y="132"/>
                                  <a:pt x="5" y="134"/>
                                </a:cubicBezTo>
                                <a:cubicBezTo>
                                  <a:pt x="7" y="136"/>
                                  <a:pt x="9" y="138"/>
                                  <a:pt x="12" y="136"/>
                                </a:cubicBezTo>
                                <a:cubicBezTo>
                                  <a:pt x="14" y="134"/>
                                  <a:pt x="16" y="130"/>
                                  <a:pt x="19" y="128"/>
                                </a:cubicBezTo>
                                <a:cubicBezTo>
                                  <a:pt x="22" y="126"/>
                                  <a:pt x="27" y="127"/>
                                  <a:pt x="31" y="124"/>
                                </a:cubicBezTo>
                                <a:cubicBezTo>
                                  <a:pt x="33" y="123"/>
                                  <a:pt x="34" y="120"/>
                                  <a:pt x="37" y="12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99" name="Freeform 597">
                            <a:extLst>
                              <a:ext uri="{FF2B5EF4-FFF2-40B4-BE49-F238E27FC236}">
                                <a16:creationId xmlns:a16="http://schemas.microsoft.com/office/drawing/2014/main" id="{56722387-6AFA-446E-86F5-3B294C89BAE6}"/>
                              </a:ext>
                            </a:extLst>
                          </p:cNvPr>
                          <p:cNvSpPr>
                            <a:spLocks/>
                          </p:cNvSpPr>
                          <p:nvPr/>
                        </p:nvSpPr>
                        <p:spPr bwMode="auto">
                          <a:xfrm>
                            <a:off x="8253264" y="3504303"/>
                            <a:ext cx="1588" cy="1588"/>
                          </a:xfrm>
                          <a:custGeom>
                            <a:avLst/>
                            <a:gdLst>
                              <a:gd name="T0" fmla="*/ 1 w 1"/>
                              <a:gd name="T1" fmla="*/ 0 h 1"/>
                              <a:gd name="T2" fmla="*/ 1 w 1"/>
                              <a:gd name="T3" fmla="*/ 0 h 1"/>
                            </a:gdLst>
                            <a:ahLst/>
                            <a:cxnLst>
                              <a:cxn ang="0">
                                <a:pos x="T0" y="T1"/>
                              </a:cxn>
                              <a:cxn ang="0">
                                <a:pos x="T2" y="T3"/>
                              </a:cxn>
                            </a:cxnLst>
                            <a:rect l="0" t="0" r="r" b="b"/>
                            <a:pathLst>
                              <a:path w="1" h="1">
                                <a:moveTo>
                                  <a:pt x="1" y="0"/>
                                </a:moveTo>
                                <a:cubicBezTo>
                                  <a:pt x="1" y="0"/>
                                  <a:pt x="0" y="1"/>
                                  <a:pt x="1"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00" name="Freeform 598">
                            <a:extLst>
                              <a:ext uri="{FF2B5EF4-FFF2-40B4-BE49-F238E27FC236}">
                                <a16:creationId xmlns:a16="http://schemas.microsoft.com/office/drawing/2014/main" id="{0C9BE9CC-A7D3-434A-AE6D-9B82B6BF08F1}"/>
                              </a:ext>
                            </a:extLst>
                          </p:cNvPr>
                          <p:cNvSpPr>
                            <a:spLocks/>
                          </p:cNvSpPr>
                          <p:nvPr/>
                        </p:nvSpPr>
                        <p:spPr bwMode="auto">
                          <a:xfrm>
                            <a:off x="8246914" y="3475728"/>
                            <a:ext cx="254000" cy="131764"/>
                          </a:xfrm>
                          <a:custGeom>
                            <a:avLst/>
                            <a:gdLst>
                              <a:gd name="T0" fmla="*/ 3 w 236"/>
                              <a:gd name="T1" fmla="*/ 37 h 123"/>
                              <a:gd name="T2" fmla="*/ 1 w 236"/>
                              <a:gd name="T3" fmla="*/ 47 h 123"/>
                              <a:gd name="T4" fmla="*/ 5 w 236"/>
                              <a:gd name="T5" fmla="*/ 52 h 123"/>
                              <a:gd name="T6" fmla="*/ 13 w 236"/>
                              <a:gd name="T7" fmla="*/ 52 h 123"/>
                              <a:gd name="T8" fmla="*/ 28 w 236"/>
                              <a:gd name="T9" fmla="*/ 59 h 123"/>
                              <a:gd name="T10" fmla="*/ 41 w 236"/>
                              <a:gd name="T11" fmla="*/ 66 h 123"/>
                              <a:gd name="T12" fmla="*/ 52 w 236"/>
                              <a:gd name="T13" fmla="*/ 74 h 123"/>
                              <a:gd name="T14" fmla="*/ 66 w 236"/>
                              <a:gd name="T15" fmla="*/ 78 h 123"/>
                              <a:gd name="T16" fmla="*/ 72 w 236"/>
                              <a:gd name="T17" fmla="*/ 81 h 123"/>
                              <a:gd name="T18" fmla="*/ 80 w 236"/>
                              <a:gd name="T19" fmla="*/ 87 h 123"/>
                              <a:gd name="T20" fmla="*/ 85 w 236"/>
                              <a:gd name="T21" fmla="*/ 89 h 123"/>
                              <a:gd name="T22" fmla="*/ 93 w 236"/>
                              <a:gd name="T23" fmla="*/ 90 h 123"/>
                              <a:gd name="T24" fmla="*/ 98 w 236"/>
                              <a:gd name="T25" fmla="*/ 88 h 123"/>
                              <a:gd name="T26" fmla="*/ 107 w 236"/>
                              <a:gd name="T27" fmla="*/ 91 h 123"/>
                              <a:gd name="T28" fmla="*/ 122 w 236"/>
                              <a:gd name="T29" fmla="*/ 89 h 123"/>
                              <a:gd name="T30" fmla="*/ 133 w 236"/>
                              <a:gd name="T31" fmla="*/ 100 h 123"/>
                              <a:gd name="T32" fmla="*/ 139 w 236"/>
                              <a:gd name="T33" fmla="*/ 103 h 123"/>
                              <a:gd name="T34" fmla="*/ 146 w 236"/>
                              <a:gd name="T35" fmla="*/ 107 h 123"/>
                              <a:gd name="T36" fmla="*/ 151 w 236"/>
                              <a:gd name="T37" fmla="*/ 111 h 123"/>
                              <a:gd name="T38" fmla="*/ 158 w 236"/>
                              <a:gd name="T39" fmla="*/ 109 h 123"/>
                              <a:gd name="T40" fmla="*/ 169 w 236"/>
                              <a:gd name="T41" fmla="*/ 115 h 123"/>
                              <a:gd name="T42" fmla="*/ 176 w 236"/>
                              <a:gd name="T43" fmla="*/ 115 h 123"/>
                              <a:gd name="T44" fmla="*/ 183 w 236"/>
                              <a:gd name="T45" fmla="*/ 117 h 123"/>
                              <a:gd name="T46" fmla="*/ 190 w 236"/>
                              <a:gd name="T47" fmla="*/ 121 h 123"/>
                              <a:gd name="T48" fmla="*/ 193 w 236"/>
                              <a:gd name="T49" fmla="*/ 119 h 123"/>
                              <a:gd name="T50" fmla="*/ 200 w 236"/>
                              <a:gd name="T51" fmla="*/ 118 h 123"/>
                              <a:gd name="T52" fmla="*/ 204 w 236"/>
                              <a:gd name="T53" fmla="*/ 121 h 123"/>
                              <a:gd name="T54" fmla="*/ 214 w 236"/>
                              <a:gd name="T55" fmla="*/ 122 h 123"/>
                              <a:gd name="T56" fmla="*/ 227 w 236"/>
                              <a:gd name="T57" fmla="*/ 122 h 123"/>
                              <a:gd name="T58" fmla="*/ 228 w 236"/>
                              <a:gd name="T59" fmla="*/ 96 h 123"/>
                              <a:gd name="T60" fmla="*/ 230 w 236"/>
                              <a:gd name="T61" fmla="*/ 80 h 123"/>
                              <a:gd name="T62" fmla="*/ 222 w 236"/>
                              <a:gd name="T63" fmla="*/ 81 h 123"/>
                              <a:gd name="T64" fmla="*/ 211 w 236"/>
                              <a:gd name="T65" fmla="*/ 80 h 123"/>
                              <a:gd name="T66" fmla="*/ 197 w 236"/>
                              <a:gd name="T67" fmla="*/ 75 h 123"/>
                              <a:gd name="T68" fmla="*/ 191 w 236"/>
                              <a:gd name="T69" fmla="*/ 74 h 123"/>
                              <a:gd name="T70" fmla="*/ 183 w 236"/>
                              <a:gd name="T71" fmla="*/ 76 h 123"/>
                              <a:gd name="T72" fmla="*/ 176 w 236"/>
                              <a:gd name="T73" fmla="*/ 74 h 123"/>
                              <a:gd name="T74" fmla="*/ 172 w 236"/>
                              <a:gd name="T75" fmla="*/ 76 h 123"/>
                              <a:gd name="T76" fmla="*/ 162 w 236"/>
                              <a:gd name="T77" fmla="*/ 66 h 123"/>
                              <a:gd name="T78" fmla="*/ 149 w 236"/>
                              <a:gd name="T79" fmla="*/ 65 h 123"/>
                              <a:gd name="T80" fmla="*/ 143 w 236"/>
                              <a:gd name="T81" fmla="*/ 57 h 123"/>
                              <a:gd name="T82" fmla="*/ 137 w 236"/>
                              <a:gd name="T83" fmla="*/ 56 h 123"/>
                              <a:gd name="T84" fmla="*/ 130 w 236"/>
                              <a:gd name="T85" fmla="*/ 53 h 123"/>
                              <a:gd name="T86" fmla="*/ 119 w 236"/>
                              <a:gd name="T87" fmla="*/ 44 h 123"/>
                              <a:gd name="T88" fmla="*/ 112 w 236"/>
                              <a:gd name="T89" fmla="*/ 37 h 123"/>
                              <a:gd name="T90" fmla="*/ 104 w 236"/>
                              <a:gd name="T91" fmla="*/ 37 h 123"/>
                              <a:gd name="T92" fmla="*/ 97 w 236"/>
                              <a:gd name="T93" fmla="*/ 32 h 123"/>
                              <a:gd name="T94" fmla="*/ 84 w 236"/>
                              <a:gd name="T95" fmla="*/ 24 h 123"/>
                              <a:gd name="T96" fmla="*/ 70 w 236"/>
                              <a:gd name="T97" fmla="*/ 15 h 123"/>
                              <a:gd name="T98" fmla="*/ 56 w 236"/>
                              <a:gd name="T99" fmla="*/ 5 h 123"/>
                              <a:gd name="T100" fmla="*/ 52 w 236"/>
                              <a:gd name="T101" fmla="*/ 1 h 123"/>
                              <a:gd name="T102" fmla="*/ 42 w 236"/>
                              <a:gd name="T103" fmla="*/ 0 h 123"/>
                              <a:gd name="T104" fmla="*/ 34 w 236"/>
                              <a:gd name="T105" fmla="*/ 9 h 123"/>
                              <a:gd name="T106" fmla="*/ 23 w 236"/>
                              <a:gd name="T107" fmla="*/ 6 h 123"/>
                              <a:gd name="T108" fmla="*/ 14 w 236"/>
                              <a:gd name="T109" fmla="*/ 14 h 123"/>
                              <a:gd name="T110" fmla="*/ 8 w 236"/>
                              <a:gd name="T111" fmla="*/ 26 h 123"/>
                              <a:gd name="T112" fmla="*/ 8 w 236"/>
                              <a:gd name="T113" fmla="*/ 26 h 123"/>
                              <a:gd name="T114" fmla="*/ 6 w 236"/>
                              <a:gd name="T115" fmla="*/ 32 h 123"/>
                              <a:gd name="T116" fmla="*/ 3 w 236"/>
                              <a:gd name="T117" fmla="*/ 3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 h="123">
                                <a:moveTo>
                                  <a:pt x="3" y="37"/>
                                </a:moveTo>
                                <a:cubicBezTo>
                                  <a:pt x="1" y="40"/>
                                  <a:pt x="0" y="44"/>
                                  <a:pt x="1" y="47"/>
                                </a:cubicBezTo>
                                <a:cubicBezTo>
                                  <a:pt x="2" y="49"/>
                                  <a:pt x="3" y="51"/>
                                  <a:pt x="5" y="52"/>
                                </a:cubicBezTo>
                                <a:cubicBezTo>
                                  <a:pt x="8" y="54"/>
                                  <a:pt x="9" y="52"/>
                                  <a:pt x="13" y="52"/>
                                </a:cubicBezTo>
                                <a:cubicBezTo>
                                  <a:pt x="18" y="52"/>
                                  <a:pt x="23" y="56"/>
                                  <a:pt x="28" y="59"/>
                                </a:cubicBezTo>
                                <a:cubicBezTo>
                                  <a:pt x="32" y="61"/>
                                  <a:pt x="37" y="63"/>
                                  <a:pt x="41" y="66"/>
                                </a:cubicBezTo>
                                <a:cubicBezTo>
                                  <a:pt x="45" y="71"/>
                                  <a:pt x="46" y="74"/>
                                  <a:pt x="52" y="74"/>
                                </a:cubicBezTo>
                                <a:cubicBezTo>
                                  <a:pt x="57" y="75"/>
                                  <a:pt x="61" y="75"/>
                                  <a:pt x="66" y="78"/>
                                </a:cubicBezTo>
                                <a:cubicBezTo>
                                  <a:pt x="68" y="79"/>
                                  <a:pt x="70" y="79"/>
                                  <a:pt x="72" y="81"/>
                                </a:cubicBezTo>
                                <a:cubicBezTo>
                                  <a:pt x="75" y="82"/>
                                  <a:pt x="77" y="85"/>
                                  <a:pt x="80" y="87"/>
                                </a:cubicBezTo>
                                <a:cubicBezTo>
                                  <a:pt x="82" y="88"/>
                                  <a:pt x="84" y="88"/>
                                  <a:pt x="85" y="89"/>
                                </a:cubicBezTo>
                                <a:cubicBezTo>
                                  <a:pt x="88" y="90"/>
                                  <a:pt x="90" y="91"/>
                                  <a:pt x="93" y="90"/>
                                </a:cubicBezTo>
                                <a:cubicBezTo>
                                  <a:pt x="95" y="90"/>
                                  <a:pt x="95" y="88"/>
                                  <a:pt x="98" y="88"/>
                                </a:cubicBezTo>
                                <a:cubicBezTo>
                                  <a:pt x="101" y="89"/>
                                  <a:pt x="104" y="91"/>
                                  <a:pt x="107" y="91"/>
                                </a:cubicBezTo>
                                <a:cubicBezTo>
                                  <a:pt x="112" y="91"/>
                                  <a:pt x="117" y="88"/>
                                  <a:pt x="122" y="89"/>
                                </a:cubicBezTo>
                                <a:cubicBezTo>
                                  <a:pt x="129" y="90"/>
                                  <a:pt x="129" y="96"/>
                                  <a:pt x="133" y="100"/>
                                </a:cubicBezTo>
                                <a:cubicBezTo>
                                  <a:pt x="134" y="102"/>
                                  <a:pt x="136" y="102"/>
                                  <a:pt x="139" y="103"/>
                                </a:cubicBezTo>
                                <a:cubicBezTo>
                                  <a:pt x="142" y="104"/>
                                  <a:pt x="143" y="105"/>
                                  <a:pt x="146" y="107"/>
                                </a:cubicBezTo>
                                <a:cubicBezTo>
                                  <a:pt x="147" y="109"/>
                                  <a:pt x="149" y="110"/>
                                  <a:pt x="151" y="111"/>
                                </a:cubicBezTo>
                                <a:cubicBezTo>
                                  <a:pt x="154" y="111"/>
                                  <a:pt x="155" y="109"/>
                                  <a:pt x="158" y="109"/>
                                </a:cubicBezTo>
                                <a:cubicBezTo>
                                  <a:pt x="163" y="109"/>
                                  <a:pt x="164" y="115"/>
                                  <a:pt x="169" y="115"/>
                                </a:cubicBezTo>
                                <a:cubicBezTo>
                                  <a:pt x="171" y="116"/>
                                  <a:pt x="174" y="115"/>
                                  <a:pt x="176" y="115"/>
                                </a:cubicBezTo>
                                <a:cubicBezTo>
                                  <a:pt x="179" y="115"/>
                                  <a:pt x="181" y="116"/>
                                  <a:pt x="183" y="117"/>
                                </a:cubicBezTo>
                                <a:cubicBezTo>
                                  <a:pt x="185" y="118"/>
                                  <a:pt x="188" y="120"/>
                                  <a:pt x="190" y="121"/>
                                </a:cubicBezTo>
                                <a:cubicBezTo>
                                  <a:pt x="191" y="121"/>
                                  <a:pt x="192" y="120"/>
                                  <a:pt x="193" y="119"/>
                                </a:cubicBezTo>
                                <a:cubicBezTo>
                                  <a:pt x="195" y="118"/>
                                  <a:pt x="198" y="117"/>
                                  <a:pt x="200" y="118"/>
                                </a:cubicBezTo>
                                <a:cubicBezTo>
                                  <a:pt x="202" y="119"/>
                                  <a:pt x="202" y="121"/>
                                  <a:pt x="204" y="121"/>
                                </a:cubicBezTo>
                                <a:cubicBezTo>
                                  <a:pt x="207" y="122"/>
                                  <a:pt x="211" y="122"/>
                                  <a:pt x="214" y="122"/>
                                </a:cubicBezTo>
                                <a:cubicBezTo>
                                  <a:pt x="217" y="122"/>
                                  <a:pt x="224" y="123"/>
                                  <a:pt x="227" y="122"/>
                                </a:cubicBezTo>
                                <a:cubicBezTo>
                                  <a:pt x="236" y="117"/>
                                  <a:pt x="228" y="104"/>
                                  <a:pt x="228" y="96"/>
                                </a:cubicBezTo>
                                <a:cubicBezTo>
                                  <a:pt x="229" y="94"/>
                                  <a:pt x="232" y="82"/>
                                  <a:pt x="230" y="80"/>
                                </a:cubicBezTo>
                                <a:cubicBezTo>
                                  <a:pt x="229" y="80"/>
                                  <a:pt x="223" y="81"/>
                                  <a:pt x="222" y="81"/>
                                </a:cubicBezTo>
                                <a:cubicBezTo>
                                  <a:pt x="219" y="80"/>
                                  <a:pt x="215" y="80"/>
                                  <a:pt x="211" y="80"/>
                                </a:cubicBezTo>
                                <a:cubicBezTo>
                                  <a:pt x="206" y="79"/>
                                  <a:pt x="202" y="78"/>
                                  <a:pt x="197" y="75"/>
                                </a:cubicBezTo>
                                <a:cubicBezTo>
                                  <a:pt x="196" y="75"/>
                                  <a:pt x="194" y="73"/>
                                  <a:pt x="191" y="74"/>
                                </a:cubicBezTo>
                                <a:cubicBezTo>
                                  <a:pt x="188" y="74"/>
                                  <a:pt x="187" y="77"/>
                                  <a:pt x="183" y="76"/>
                                </a:cubicBezTo>
                                <a:cubicBezTo>
                                  <a:pt x="181" y="75"/>
                                  <a:pt x="179" y="73"/>
                                  <a:pt x="176" y="74"/>
                                </a:cubicBezTo>
                                <a:cubicBezTo>
                                  <a:pt x="174" y="74"/>
                                  <a:pt x="174" y="76"/>
                                  <a:pt x="172" y="76"/>
                                </a:cubicBezTo>
                                <a:cubicBezTo>
                                  <a:pt x="166" y="76"/>
                                  <a:pt x="166" y="68"/>
                                  <a:pt x="162" y="66"/>
                                </a:cubicBezTo>
                                <a:cubicBezTo>
                                  <a:pt x="158" y="64"/>
                                  <a:pt x="153" y="66"/>
                                  <a:pt x="149" y="65"/>
                                </a:cubicBezTo>
                                <a:cubicBezTo>
                                  <a:pt x="144" y="63"/>
                                  <a:pt x="146" y="59"/>
                                  <a:pt x="143" y="57"/>
                                </a:cubicBezTo>
                                <a:cubicBezTo>
                                  <a:pt x="141" y="56"/>
                                  <a:pt x="138" y="57"/>
                                  <a:pt x="137" y="56"/>
                                </a:cubicBezTo>
                                <a:cubicBezTo>
                                  <a:pt x="134" y="56"/>
                                  <a:pt x="132" y="55"/>
                                  <a:pt x="130" y="53"/>
                                </a:cubicBezTo>
                                <a:cubicBezTo>
                                  <a:pt x="125" y="51"/>
                                  <a:pt x="121" y="49"/>
                                  <a:pt x="119" y="44"/>
                                </a:cubicBezTo>
                                <a:cubicBezTo>
                                  <a:pt x="117" y="41"/>
                                  <a:pt x="117" y="37"/>
                                  <a:pt x="112" y="37"/>
                                </a:cubicBezTo>
                                <a:cubicBezTo>
                                  <a:pt x="110" y="36"/>
                                  <a:pt x="107" y="38"/>
                                  <a:pt x="104" y="37"/>
                                </a:cubicBezTo>
                                <a:cubicBezTo>
                                  <a:pt x="101" y="37"/>
                                  <a:pt x="99" y="35"/>
                                  <a:pt x="97" y="32"/>
                                </a:cubicBezTo>
                                <a:cubicBezTo>
                                  <a:pt x="93" y="28"/>
                                  <a:pt x="90" y="25"/>
                                  <a:pt x="84" y="24"/>
                                </a:cubicBezTo>
                                <a:cubicBezTo>
                                  <a:pt x="79" y="22"/>
                                  <a:pt x="74" y="18"/>
                                  <a:pt x="70" y="15"/>
                                </a:cubicBezTo>
                                <a:cubicBezTo>
                                  <a:pt x="65" y="13"/>
                                  <a:pt x="60" y="10"/>
                                  <a:pt x="56" y="5"/>
                                </a:cubicBezTo>
                                <a:cubicBezTo>
                                  <a:pt x="55" y="3"/>
                                  <a:pt x="55" y="2"/>
                                  <a:pt x="52" y="1"/>
                                </a:cubicBezTo>
                                <a:cubicBezTo>
                                  <a:pt x="49" y="0"/>
                                  <a:pt x="45" y="0"/>
                                  <a:pt x="42" y="0"/>
                                </a:cubicBezTo>
                                <a:cubicBezTo>
                                  <a:pt x="36" y="0"/>
                                  <a:pt x="38" y="7"/>
                                  <a:pt x="34" y="9"/>
                                </a:cubicBezTo>
                                <a:cubicBezTo>
                                  <a:pt x="31" y="10"/>
                                  <a:pt x="26" y="7"/>
                                  <a:pt x="23" y="6"/>
                                </a:cubicBezTo>
                                <a:cubicBezTo>
                                  <a:pt x="22" y="10"/>
                                  <a:pt x="17" y="11"/>
                                  <a:pt x="14" y="14"/>
                                </a:cubicBezTo>
                                <a:cubicBezTo>
                                  <a:pt x="10" y="17"/>
                                  <a:pt x="11" y="22"/>
                                  <a:pt x="8" y="26"/>
                                </a:cubicBezTo>
                                <a:cubicBezTo>
                                  <a:pt x="8" y="26"/>
                                  <a:pt x="8" y="26"/>
                                  <a:pt x="8" y="26"/>
                                </a:cubicBezTo>
                                <a:cubicBezTo>
                                  <a:pt x="6" y="29"/>
                                  <a:pt x="7" y="30"/>
                                  <a:pt x="6" y="32"/>
                                </a:cubicBezTo>
                                <a:cubicBezTo>
                                  <a:pt x="6" y="34"/>
                                  <a:pt x="4" y="35"/>
                                  <a:pt x="3" y="37"/>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01" name="Rectangle 599">
                            <a:extLst>
                              <a:ext uri="{FF2B5EF4-FFF2-40B4-BE49-F238E27FC236}">
                                <a16:creationId xmlns:a16="http://schemas.microsoft.com/office/drawing/2014/main" id="{13C8D3EE-129A-4C6C-97ED-BE6249724329}"/>
                              </a:ext>
                            </a:extLst>
                          </p:cNvPr>
                          <p:cNvSpPr>
                            <a:spLocks noChangeArrowheads="1"/>
                          </p:cNvSpPr>
                          <p:nvPr/>
                        </p:nvSpPr>
                        <p:spPr bwMode="auto">
                          <a:xfrm>
                            <a:off x="8254851" y="3504303"/>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02" name="Freeform 600">
                            <a:extLst>
                              <a:ext uri="{FF2B5EF4-FFF2-40B4-BE49-F238E27FC236}">
                                <a16:creationId xmlns:a16="http://schemas.microsoft.com/office/drawing/2014/main" id="{E9F670BE-812C-4819-8A80-EF70790F3903}"/>
                              </a:ext>
                            </a:extLst>
                          </p:cNvPr>
                          <p:cNvSpPr>
                            <a:spLocks/>
                          </p:cNvSpPr>
                          <p:nvPr/>
                        </p:nvSpPr>
                        <p:spPr bwMode="auto">
                          <a:xfrm>
                            <a:off x="8521552" y="3547166"/>
                            <a:ext cx="100013" cy="49213"/>
                          </a:xfrm>
                          <a:custGeom>
                            <a:avLst/>
                            <a:gdLst>
                              <a:gd name="T0" fmla="*/ 84 w 93"/>
                              <a:gd name="T1" fmla="*/ 26 h 47"/>
                              <a:gd name="T2" fmla="*/ 80 w 93"/>
                              <a:gd name="T3" fmla="*/ 15 h 47"/>
                              <a:gd name="T4" fmla="*/ 81 w 93"/>
                              <a:gd name="T5" fmla="*/ 12 h 47"/>
                              <a:gd name="T6" fmla="*/ 80 w 93"/>
                              <a:gd name="T7" fmla="*/ 11 h 47"/>
                              <a:gd name="T8" fmla="*/ 75 w 93"/>
                              <a:gd name="T9" fmla="*/ 8 h 47"/>
                              <a:gd name="T10" fmla="*/ 61 w 93"/>
                              <a:gd name="T11" fmla="*/ 10 h 47"/>
                              <a:gd name="T12" fmla="*/ 50 w 93"/>
                              <a:gd name="T13" fmla="*/ 7 h 47"/>
                              <a:gd name="T14" fmla="*/ 41 w 93"/>
                              <a:gd name="T15" fmla="*/ 3 h 47"/>
                              <a:gd name="T16" fmla="*/ 29 w 93"/>
                              <a:gd name="T17" fmla="*/ 2 h 47"/>
                              <a:gd name="T18" fmla="*/ 18 w 93"/>
                              <a:gd name="T19" fmla="*/ 11 h 47"/>
                              <a:gd name="T20" fmla="*/ 3 w 93"/>
                              <a:gd name="T21" fmla="*/ 28 h 47"/>
                              <a:gd name="T22" fmla="*/ 0 w 93"/>
                              <a:gd name="T23" fmla="*/ 35 h 47"/>
                              <a:gd name="T24" fmla="*/ 9 w 93"/>
                              <a:gd name="T25" fmla="*/ 42 h 47"/>
                              <a:gd name="T26" fmla="*/ 19 w 93"/>
                              <a:gd name="T27" fmla="*/ 43 h 47"/>
                              <a:gd name="T28" fmla="*/ 30 w 93"/>
                              <a:gd name="T29" fmla="*/ 46 h 47"/>
                              <a:gd name="T30" fmla="*/ 42 w 93"/>
                              <a:gd name="T31" fmla="*/ 42 h 47"/>
                              <a:gd name="T32" fmla="*/ 50 w 93"/>
                              <a:gd name="T33" fmla="*/ 43 h 47"/>
                              <a:gd name="T34" fmla="*/ 83 w 93"/>
                              <a:gd name="T35" fmla="*/ 44 h 47"/>
                              <a:gd name="T36" fmla="*/ 92 w 93"/>
                              <a:gd name="T37" fmla="*/ 43 h 47"/>
                              <a:gd name="T38" fmla="*/ 90 w 93"/>
                              <a:gd name="T39" fmla="*/ 39 h 47"/>
                              <a:gd name="T40" fmla="*/ 91 w 93"/>
                              <a:gd name="T41" fmla="*/ 33 h 47"/>
                              <a:gd name="T42" fmla="*/ 91 w 93"/>
                              <a:gd name="T43" fmla="*/ 33 h 47"/>
                              <a:gd name="T44" fmla="*/ 84 w 93"/>
                              <a:gd name="T4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47">
                                <a:moveTo>
                                  <a:pt x="84" y="26"/>
                                </a:moveTo>
                                <a:cubicBezTo>
                                  <a:pt x="80" y="24"/>
                                  <a:pt x="79" y="19"/>
                                  <a:pt x="80" y="15"/>
                                </a:cubicBezTo>
                                <a:cubicBezTo>
                                  <a:pt x="81" y="13"/>
                                  <a:pt x="82" y="15"/>
                                  <a:pt x="81" y="12"/>
                                </a:cubicBezTo>
                                <a:cubicBezTo>
                                  <a:pt x="81" y="12"/>
                                  <a:pt x="81" y="11"/>
                                  <a:pt x="80" y="11"/>
                                </a:cubicBezTo>
                                <a:cubicBezTo>
                                  <a:pt x="79" y="9"/>
                                  <a:pt x="77" y="9"/>
                                  <a:pt x="75" y="8"/>
                                </a:cubicBezTo>
                                <a:cubicBezTo>
                                  <a:pt x="70" y="7"/>
                                  <a:pt x="67" y="9"/>
                                  <a:pt x="61" y="10"/>
                                </a:cubicBezTo>
                                <a:cubicBezTo>
                                  <a:pt x="58" y="10"/>
                                  <a:pt x="54" y="8"/>
                                  <a:pt x="50" y="7"/>
                                </a:cubicBezTo>
                                <a:cubicBezTo>
                                  <a:pt x="46" y="7"/>
                                  <a:pt x="44" y="6"/>
                                  <a:pt x="41" y="3"/>
                                </a:cubicBezTo>
                                <a:cubicBezTo>
                                  <a:pt x="38" y="0"/>
                                  <a:pt x="32" y="1"/>
                                  <a:pt x="29" y="2"/>
                                </a:cubicBezTo>
                                <a:cubicBezTo>
                                  <a:pt x="25" y="4"/>
                                  <a:pt x="21" y="8"/>
                                  <a:pt x="18" y="11"/>
                                </a:cubicBezTo>
                                <a:cubicBezTo>
                                  <a:pt x="11" y="15"/>
                                  <a:pt x="8" y="22"/>
                                  <a:pt x="3" y="28"/>
                                </a:cubicBezTo>
                                <a:cubicBezTo>
                                  <a:pt x="2" y="30"/>
                                  <a:pt x="0" y="32"/>
                                  <a:pt x="0" y="35"/>
                                </a:cubicBezTo>
                                <a:cubicBezTo>
                                  <a:pt x="0" y="39"/>
                                  <a:pt x="6" y="41"/>
                                  <a:pt x="9" y="42"/>
                                </a:cubicBezTo>
                                <a:cubicBezTo>
                                  <a:pt x="12" y="43"/>
                                  <a:pt x="15" y="42"/>
                                  <a:pt x="19" y="43"/>
                                </a:cubicBezTo>
                                <a:cubicBezTo>
                                  <a:pt x="22" y="45"/>
                                  <a:pt x="26" y="47"/>
                                  <a:pt x="30" y="46"/>
                                </a:cubicBezTo>
                                <a:cubicBezTo>
                                  <a:pt x="34" y="45"/>
                                  <a:pt x="37" y="42"/>
                                  <a:pt x="42" y="42"/>
                                </a:cubicBezTo>
                                <a:cubicBezTo>
                                  <a:pt x="45" y="42"/>
                                  <a:pt x="47" y="43"/>
                                  <a:pt x="50" y="43"/>
                                </a:cubicBezTo>
                                <a:cubicBezTo>
                                  <a:pt x="61" y="45"/>
                                  <a:pt x="72" y="44"/>
                                  <a:pt x="83" y="44"/>
                                </a:cubicBezTo>
                                <a:cubicBezTo>
                                  <a:pt x="85" y="44"/>
                                  <a:pt x="91" y="45"/>
                                  <a:pt x="92" y="43"/>
                                </a:cubicBezTo>
                                <a:cubicBezTo>
                                  <a:pt x="93" y="42"/>
                                  <a:pt x="91" y="41"/>
                                  <a:pt x="90" y="39"/>
                                </a:cubicBezTo>
                                <a:cubicBezTo>
                                  <a:pt x="90" y="37"/>
                                  <a:pt x="90" y="35"/>
                                  <a:pt x="91" y="33"/>
                                </a:cubicBezTo>
                                <a:cubicBezTo>
                                  <a:pt x="91" y="33"/>
                                  <a:pt x="91" y="33"/>
                                  <a:pt x="91" y="33"/>
                                </a:cubicBezTo>
                                <a:cubicBezTo>
                                  <a:pt x="93" y="27"/>
                                  <a:pt x="88" y="29"/>
                                  <a:pt x="84" y="26"/>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03" name="Freeform 601">
                            <a:extLst>
                              <a:ext uri="{FF2B5EF4-FFF2-40B4-BE49-F238E27FC236}">
                                <a16:creationId xmlns:a16="http://schemas.microsoft.com/office/drawing/2014/main" id="{50ED515C-FDA0-4712-A3DB-6BD089F156BF}"/>
                              </a:ext>
                            </a:extLst>
                          </p:cNvPr>
                          <p:cNvSpPr>
                            <a:spLocks/>
                          </p:cNvSpPr>
                          <p:nvPr/>
                        </p:nvSpPr>
                        <p:spPr bwMode="auto">
                          <a:xfrm>
                            <a:off x="8618389" y="3580504"/>
                            <a:ext cx="0" cy="1588"/>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04" name="Rectangle 602">
                            <a:extLst>
                              <a:ext uri="{FF2B5EF4-FFF2-40B4-BE49-F238E27FC236}">
                                <a16:creationId xmlns:a16="http://schemas.microsoft.com/office/drawing/2014/main" id="{61C6B98D-6B17-48C0-9E92-EB727CD68AF6}"/>
                              </a:ext>
                            </a:extLst>
                          </p:cNvPr>
                          <p:cNvSpPr>
                            <a:spLocks noChangeArrowheads="1"/>
                          </p:cNvSpPr>
                          <p:nvPr/>
                        </p:nvSpPr>
                        <p:spPr bwMode="auto">
                          <a:xfrm>
                            <a:off x="9828066" y="3043923"/>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05" name="Freeform 603">
                            <a:extLst>
                              <a:ext uri="{FF2B5EF4-FFF2-40B4-BE49-F238E27FC236}">
                                <a16:creationId xmlns:a16="http://schemas.microsoft.com/office/drawing/2014/main" id="{2B980D97-89D2-4B32-8E4C-0FBA85C4C4E3}"/>
                              </a:ext>
                            </a:extLst>
                          </p:cNvPr>
                          <p:cNvSpPr>
                            <a:spLocks/>
                          </p:cNvSpPr>
                          <p:nvPr/>
                        </p:nvSpPr>
                        <p:spPr bwMode="auto">
                          <a:xfrm>
                            <a:off x="9631216" y="3023285"/>
                            <a:ext cx="201613" cy="192090"/>
                          </a:xfrm>
                          <a:custGeom>
                            <a:avLst/>
                            <a:gdLst>
                              <a:gd name="T0" fmla="*/ 167 w 187"/>
                              <a:gd name="T1" fmla="*/ 2 h 180"/>
                              <a:gd name="T2" fmla="*/ 165 w 187"/>
                              <a:gd name="T3" fmla="*/ 12 h 180"/>
                              <a:gd name="T4" fmla="*/ 156 w 187"/>
                              <a:gd name="T5" fmla="*/ 19 h 180"/>
                              <a:gd name="T6" fmla="*/ 147 w 187"/>
                              <a:gd name="T7" fmla="*/ 26 h 180"/>
                              <a:gd name="T8" fmla="*/ 139 w 187"/>
                              <a:gd name="T9" fmla="*/ 33 h 180"/>
                              <a:gd name="T10" fmla="*/ 124 w 187"/>
                              <a:gd name="T11" fmla="*/ 34 h 180"/>
                              <a:gd name="T12" fmla="*/ 115 w 187"/>
                              <a:gd name="T13" fmla="*/ 35 h 180"/>
                              <a:gd name="T14" fmla="*/ 120 w 187"/>
                              <a:gd name="T15" fmla="*/ 44 h 180"/>
                              <a:gd name="T16" fmla="*/ 119 w 187"/>
                              <a:gd name="T17" fmla="*/ 53 h 180"/>
                              <a:gd name="T18" fmla="*/ 100 w 187"/>
                              <a:gd name="T19" fmla="*/ 57 h 180"/>
                              <a:gd name="T20" fmla="*/ 90 w 187"/>
                              <a:gd name="T21" fmla="*/ 56 h 180"/>
                              <a:gd name="T22" fmla="*/ 81 w 187"/>
                              <a:gd name="T23" fmla="*/ 46 h 180"/>
                              <a:gd name="T24" fmla="*/ 67 w 187"/>
                              <a:gd name="T25" fmla="*/ 56 h 180"/>
                              <a:gd name="T26" fmla="*/ 54 w 187"/>
                              <a:gd name="T27" fmla="*/ 74 h 180"/>
                              <a:gd name="T28" fmla="*/ 44 w 187"/>
                              <a:gd name="T29" fmla="*/ 76 h 180"/>
                              <a:gd name="T30" fmla="*/ 39 w 187"/>
                              <a:gd name="T31" fmla="*/ 81 h 180"/>
                              <a:gd name="T32" fmla="*/ 20 w 187"/>
                              <a:gd name="T33" fmla="*/ 94 h 180"/>
                              <a:gd name="T34" fmla="*/ 0 w 187"/>
                              <a:gd name="T35" fmla="*/ 108 h 180"/>
                              <a:gd name="T36" fmla="*/ 8 w 187"/>
                              <a:gd name="T37" fmla="*/ 112 h 180"/>
                              <a:gd name="T38" fmla="*/ 15 w 187"/>
                              <a:gd name="T39" fmla="*/ 114 h 180"/>
                              <a:gd name="T40" fmla="*/ 21 w 187"/>
                              <a:gd name="T41" fmla="*/ 113 h 180"/>
                              <a:gd name="T42" fmla="*/ 30 w 187"/>
                              <a:gd name="T43" fmla="*/ 119 h 180"/>
                              <a:gd name="T44" fmla="*/ 34 w 187"/>
                              <a:gd name="T45" fmla="*/ 123 h 180"/>
                              <a:gd name="T46" fmla="*/ 30 w 187"/>
                              <a:gd name="T47" fmla="*/ 135 h 180"/>
                              <a:gd name="T48" fmla="*/ 28 w 187"/>
                              <a:gd name="T49" fmla="*/ 145 h 180"/>
                              <a:gd name="T50" fmla="*/ 36 w 187"/>
                              <a:gd name="T51" fmla="*/ 148 h 180"/>
                              <a:gd name="T52" fmla="*/ 40 w 187"/>
                              <a:gd name="T53" fmla="*/ 152 h 180"/>
                              <a:gd name="T54" fmla="*/ 31 w 187"/>
                              <a:gd name="T55" fmla="*/ 151 h 180"/>
                              <a:gd name="T56" fmla="*/ 25 w 187"/>
                              <a:gd name="T57" fmla="*/ 157 h 180"/>
                              <a:gd name="T58" fmla="*/ 21 w 187"/>
                              <a:gd name="T59" fmla="*/ 166 h 180"/>
                              <a:gd name="T60" fmla="*/ 16 w 187"/>
                              <a:gd name="T61" fmla="*/ 169 h 180"/>
                              <a:gd name="T62" fmla="*/ 25 w 187"/>
                              <a:gd name="T63" fmla="*/ 173 h 180"/>
                              <a:gd name="T64" fmla="*/ 28 w 187"/>
                              <a:gd name="T65" fmla="*/ 177 h 180"/>
                              <a:gd name="T66" fmla="*/ 37 w 187"/>
                              <a:gd name="T67" fmla="*/ 177 h 180"/>
                              <a:gd name="T68" fmla="*/ 41 w 187"/>
                              <a:gd name="T69" fmla="*/ 177 h 180"/>
                              <a:gd name="T70" fmla="*/ 40 w 187"/>
                              <a:gd name="T71" fmla="*/ 173 h 180"/>
                              <a:gd name="T72" fmla="*/ 48 w 187"/>
                              <a:gd name="T73" fmla="*/ 175 h 180"/>
                              <a:gd name="T74" fmla="*/ 57 w 187"/>
                              <a:gd name="T75" fmla="*/ 180 h 180"/>
                              <a:gd name="T76" fmla="*/ 63 w 187"/>
                              <a:gd name="T77" fmla="*/ 178 h 180"/>
                              <a:gd name="T78" fmla="*/ 69 w 187"/>
                              <a:gd name="T79" fmla="*/ 179 h 180"/>
                              <a:gd name="T80" fmla="*/ 86 w 187"/>
                              <a:gd name="T81" fmla="*/ 163 h 180"/>
                              <a:gd name="T82" fmla="*/ 100 w 187"/>
                              <a:gd name="T83" fmla="*/ 163 h 180"/>
                              <a:gd name="T84" fmla="*/ 114 w 187"/>
                              <a:gd name="T85" fmla="*/ 162 h 180"/>
                              <a:gd name="T86" fmla="*/ 121 w 187"/>
                              <a:gd name="T87" fmla="*/ 153 h 180"/>
                              <a:gd name="T88" fmla="*/ 110 w 187"/>
                              <a:gd name="T89" fmla="*/ 142 h 180"/>
                              <a:gd name="T90" fmla="*/ 102 w 187"/>
                              <a:gd name="T91" fmla="*/ 134 h 180"/>
                              <a:gd name="T92" fmla="*/ 95 w 187"/>
                              <a:gd name="T93" fmla="*/ 128 h 180"/>
                              <a:gd name="T94" fmla="*/ 98 w 187"/>
                              <a:gd name="T95" fmla="*/ 117 h 180"/>
                              <a:gd name="T96" fmla="*/ 106 w 187"/>
                              <a:gd name="T97" fmla="*/ 107 h 180"/>
                              <a:gd name="T98" fmla="*/ 116 w 187"/>
                              <a:gd name="T99" fmla="*/ 103 h 180"/>
                              <a:gd name="T100" fmla="*/ 130 w 187"/>
                              <a:gd name="T101" fmla="*/ 96 h 180"/>
                              <a:gd name="T102" fmla="*/ 150 w 187"/>
                              <a:gd name="T103" fmla="*/ 80 h 180"/>
                              <a:gd name="T104" fmla="*/ 159 w 187"/>
                              <a:gd name="T105" fmla="*/ 75 h 180"/>
                              <a:gd name="T106" fmla="*/ 162 w 187"/>
                              <a:gd name="T107" fmla="*/ 63 h 180"/>
                              <a:gd name="T108" fmla="*/ 170 w 187"/>
                              <a:gd name="T109" fmla="*/ 39 h 180"/>
                              <a:gd name="T110" fmla="*/ 174 w 187"/>
                              <a:gd name="T111" fmla="*/ 31 h 180"/>
                              <a:gd name="T112" fmla="*/ 187 w 187"/>
                              <a:gd name="T113" fmla="*/ 25 h 180"/>
                              <a:gd name="T114" fmla="*/ 182 w 187"/>
                              <a:gd name="T115" fmla="*/ 20 h 180"/>
                              <a:gd name="T116" fmla="*/ 182 w 187"/>
                              <a:gd name="T117" fmla="*/ 20 h 180"/>
                              <a:gd name="T118" fmla="*/ 176 w 187"/>
                              <a:gd name="T119" fmla="*/ 9 h 180"/>
                              <a:gd name="T120" fmla="*/ 167 w 187"/>
                              <a:gd name="T121" fmla="*/ 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7" h="180">
                                <a:moveTo>
                                  <a:pt x="167" y="2"/>
                                </a:moveTo>
                                <a:cubicBezTo>
                                  <a:pt x="164" y="3"/>
                                  <a:pt x="165" y="9"/>
                                  <a:pt x="165" y="12"/>
                                </a:cubicBezTo>
                                <a:cubicBezTo>
                                  <a:pt x="164" y="17"/>
                                  <a:pt x="161" y="18"/>
                                  <a:pt x="156" y="19"/>
                                </a:cubicBezTo>
                                <a:cubicBezTo>
                                  <a:pt x="151" y="20"/>
                                  <a:pt x="150" y="22"/>
                                  <a:pt x="147" y="26"/>
                                </a:cubicBezTo>
                                <a:cubicBezTo>
                                  <a:pt x="145" y="29"/>
                                  <a:pt x="143" y="33"/>
                                  <a:pt x="139" y="33"/>
                                </a:cubicBezTo>
                                <a:cubicBezTo>
                                  <a:pt x="134" y="34"/>
                                  <a:pt x="129" y="34"/>
                                  <a:pt x="124" y="34"/>
                                </a:cubicBezTo>
                                <a:cubicBezTo>
                                  <a:pt x="123" y="35"/>
                                  <a:pt x="116" y="34"/>
                                  <a:pt x="115" y="35"/>
                                </a:cubicBezTo>
                                <a:cubicBezTo>
                                  <a:pt x="114" y="36"/>
                                  <a:pt x="120" y="43"/>
                                  <a:pt x="120" y="44"/>
                                </a:cubicBezTo>
                                <a:cubicBezTo>
                                  <a:pt x="121" y="47"/>
                                  <a:pt x="120" y="51"/>
                                  <a:pt x="119" y="53"/>
                                </a:cubicBezTo>
                                <a:cubicBezTo>
                                  <a:pt x="117" y="60"/>
                                  <a:pt x="105" y="58"/>
                                  <a:pt x="100" y="57"/>
                                </a:cubicBezTo>
                                <a:cubicBezTo>
                                  <a:pt x="97" y="57"/>
                                  <a:pt x="93" y="57"/>
                                  <a:pt x="90" y="56"/>
                                </a:cubicBezTo>
                                <a:cubicBezTo>
                                  <a:pt x="86" y="54"/>
                                  <a:pt x="85" y="49"/>
                                  <a:pt x="81" y="46"/>
                                </a:cubicBezTo>
                                <a:cubicBezTo>
                                  <a:pt x="75" y="42"/>
                                  <a:pt x="70" y="52"/>
                                  <a:pt x="67" y="56"/>
                                </a:cubicBezTo>
                                <a:cubicBezTo>
                                  <a:pt x="63" y="62"/>
                                  <a:pt x="59" y="71"/>
                                  <a:pt x="54" y="74"/>
                                </a:cubicBezTo>
                                <a:cubicBezTo>
                                  <a:pt x="50" y="77"/>
                                  <a:pt x="47" y="75"/>
                                  <a:pt x="44" y="76"/>
                                </a:cubicBezTo>
                                <a:cubicBezTo>
                                  <a:pt x="42" y="77"/>
                                  <a:pt x="41" y="79"/>
                                  <a:pt x="39" y="81"/>
                                </a:cubicBezTo>
                                <a:cubicBezTo>
                                  <a:pt x="34" y="86"/>
                                  <a:pt x="26" y="90"/>
                                  <a:pt x="20" y="94"/>
                                </a:cubicBezTo>
                                <a:cubicBezTo>
                                  <a:pt x="13" y="98"/>
                                  <a:pt x="5" y="101"/>
                                  <a:pt x="0" y="108"/>
                                </a:cubicBezTo>
                                <a:cubicBezTo>
                                  <a:pt x="5" y="106"/>
                                  <a:pt x="6" y="109"/>
                                  <a:pt x="8" y="112"/>
                                </a:cubicBezTo>
                                <a:cubicBezTo>
                                  <a:pt x="11" y="115"/>
                                  <a:pt x="13" y="118"/>
                                  <a:pt x="15" y="114"/>
                                </a:cubicBezTo>
                                <a:cubicBezTo>
                                  <a:pt x="18" y="111"/>
                                  <a:pt x="18" y="109"/>
                                  <a:pt x="21" y="113"/>
                                </a:cubicBezTo>
                                <a:cubicBezTo>
                                  <a:pt x="23" y="117"/>
                                  <a:pt x="25" y="119"/>
                                  <a:pt x="30" y="119"/>
                                </a:cubicBezTo>
                                <a:cubicBezTo>
                                  <a:pt x="33" y="119"/>
                                  <a:pt x="35" y="119"/>
                                  <a:pt x="34" y="123"/>
                                </a:cubicBezTo>
                                <a:cubicBezTo>
                                  <a:pt x="34" y="127"/>
                                  <a:pt x="31" y="131"/>
                                  <a:pt x="30" y="135"/>
                                </a:cubicBezTo>
                                <a:cubicBezTo>
                                  <a:pt x="29" y="138"/>
                                  <a:pt x="27" y="142"/>
                                  <a:pt x="28" y="145"/>
                                </a:cubicBezTo>
                                <a:cubicBezTo>
                                  <a:pt x="29" y="149"/>
                                  <a:pt x="33" y="148"/>
                                  <a:pt x="36" y="148"/>
                                </a:cubicBezTo>
                                <a:cubicBezTo>
                                  <a:pt x="38" y="149"/>
                                  <a:pt x="44" y="151"/>
                                  <a:pt x="40" y="152"/>
                                </a:cubicBezTo>
                                <a:cubicBezTo>
                                  <a:pt x="37" y="153"/>
                                  <a:pt x="33" y="151"/>
                                  <a:pt x="31" y="151"/>
                                </a:cubicBezTo>
                                <a:cubicBezTo>
                                  <a:pt x="27" y="152"/>
                                  <a:pt x="26" y="154"/>
                                  <a:pt x="25" y="157"/>
                                </a:cubicBezTo>
                                <a:cubicBezTo>
                                  <a:pt x="24" y="159"/>
                                  <a:pt x="23" y="164"/>
                                  <a:pt x="21" y="166"/>
                                </a:cubicBezTo>
                                <a:cubicBezTo>
                                  <a:pt x="20" y="166"/>
                                  <a:pt x="15" y="166"/>
                                  <a:pt x="16" y="169"/>
                                </a:cubicBezTo>
                                <a:cubicBezTo>
                                  <a:pt x="17" y="172"/>
                                  <a:pt x="23" y="171"/>
                                  <a:pt x="25" y="173"/>
                                </a:cubicBezTo>
                                <a:cubicBezTo>
                                  <a:pt x="26" y="174"/>
                                  <a:pt x="25" y="177"/>
                                  <a:pt x="28" y="177"/>
                                </a:cubicBezTo>
                                <a:cubicBezTo>
                                  <a:pt x="31" y="178"/>
                                  <a:pt x="34" y="177"/>
                                  <a:pt x="37" y="177"/>
                                </a:cubicBezTo>
                                <a:cubicBezTo>
                                  <a:pt x="38" y="178"/>
                                  <a:pt x="40" y="178"/>
                                  <a:pt x="41" y="177"/>
                                </a:cubicBezTo>
                                <a:cubicBezTo>
                                  <a:pt x="42" y="176"/>
                                  <a:pt x="40" y="174"/>
                                  <a:pt x="40" y="173"/>
                                </a:cubicBezTo>
                                <a:cubicBezTo>
                                  <a:pt x="41" y="168"/>
                                  <a:pt x="46" y="174"/>
                                  <a:pt x="48" y="175"/>
                                </a:cubicBezTo>
                                <a:cubicBezTo>
                                  <a:pt x="50" y="177"/>
                                  <a:pt x="53" y="180"/>
                                  <a:pt x="57" y="180"/>
                                </a:cubicBezTo>
                                <a:cubicBezTo>
                                  <a:pt x="59" y="180"/>
                                  <a:pt x="60" y="178"/>
                                  <a:pt x="63" y="178"/>
                                </a:cubicBezTo>
                                <a:cubicBezTo>
                                  <a:pt x="65" y="177"/>
                                  <a:pt x="67" y="178"/>
                                  <a:pt x="69" y="179"/>
                                </a:cubicBezTo>
                                <a:cubicBezTo>
                                  <a:pt x="73" y="172"/>
                                  <a:pt x="78" y="165"/>
                                  <a:pt x="86" y="163"/>
                                </a:cubicBezTo>
                                <a:cubicBezTo>
                                  <a:pt x="91" y="161"/>
                                  <a:pt x="95" y="162"/>
                                  <a:pt x="100" y="163"/>
                                </a:cubicBezTo>
                                <a:cubicBezTo>
                                  <a:pt x="104" y="163"/>
                                  <a:pt x="110" y="164"/>
                                  <a:pt x="114" y="162"/>
                                </a:cubicBezTo>
                                <a:cubicBezTo>
                                  <a:pt x="116" y="161"/>
                                  <a:pt x="120" y="156"/>
                                  <a:pt x="121" y="153"/>
                                </a:cubicBezTo>
                                <a:cubicBezTo>
                                  <a:pt x="121" y="150"/>
                                  <a:pt x="112" y="145"/>
                                  <a:pt x="110" y="142"/>
                                </a:cubicBezTo>
                                <a:cubicBezTo>
                                  <a:pt x="108" y="139"/>
                                  <a:pt x="105" y="136"/>
                                  <a:pt x="102" y="134"/>
                                </a:cubicBezTo>
                                <a:cubicBezTo>
                                  <a:pt x="98" y="133"/>
                                  <a:pt x="95" y="133"/>
                                  <a:pt x="95" y="128"/>
                                </a:cubicBezTo>
                                <a:cubicBezTo>
                                  <a:pt x="95" y="125"/>
                                  <a:pt x="97" y="120"/>
                                  <a:pt x="98" y="117"/>
                                </a:cubicBezTo>
                                <a:cubicBezTo>
                                  <a:pt x="99" y="113"/>
                                  <a:pt x="102" y="109"/>
                                  <a:pt x="106" y="107"/>
                                </a:cubicBezTo>
                                <a:cubicBezTo>
                                  <a:pt x="109" y="105"/>
                                  <a:pt x="113" y="105"/>
                                  <a:pt x="116" y="103"/>
                                </a:cubicBezTo>
                                <a:cubicBezTo>
                                  <a:pt x="121" y="102"/>
                                  <a:pt x="125" y="99"/>
                                  <a:pt x="130" y="96"/>
                                </a:cubicBezTo>
                                <a:cubicBezTo>
                                  <a:pt x="137" y="91"/>
                                  <a:pt x="142" y="84"/>
                                  <a:pt x="150" y="80"/>
                                </a:cubicBezTo>
                                <a:cubicBezTo>
                                  <a:pt x="153" y="78"/>
                                  <a:pt x="157" y="78"/>
                                  <a:pt x="159" y="75"/>
                                </a:cubicBezTo>
                                <a:cubicBezTo>
                                  <a:pt x="162" y="72"/>
                                  <a:pt x="161" y="67"/>
                                  <a:pt x="162" y="63"/>
                                </a:cubicBezTo>
                                <a:cubicBezTo>
                                  <a:pt x="163" y="54"/>
                                  <a:pt x="167" y="47"/>
                                  <a:pt x="170" y="39"/>
                                </a:cubicBezTo>
                                <a:cubicBezTo>
                                  <a:pt x="171" y="36"/>
                                  <a:pt x="172" y="33"/>
                                  <a:pt x="174" y="31"/>
                                </a:cubicBezTo>
                                <a:cubicBezTo>
                                  <a:pt x="179" y="26"/>
                                  <a:pt x="181" y="25"/>
                                  <a:pt x="187" y="25"/>
                                </a:cubicBezTo>
                                <a:cubicBezTo>
                                  <a:pt x="185" y="23"/>
                                  <a:pt x="183" y="22"/>
                                  <a:pt x="182" y="20"/>
                                </a:cubicBezTo>
                                <a:cubicBezTo>
                                  <a:pt x="183" y="21"/>
                                  <a:pt x="183" y="21"/>
                                  <a:pt x="182" y="20"/>
                                </a:cubicBezTo>
                                <a:cubicBezTo>
                                  <a:pt x="180" y="17"/>
                                  <a:pt x="177" y="13"/>
                                  <a:pt x="176" y="9"/>
                                </a:cubicBezTo>
                                <a:cubicBezTo>
                                  <a:pt x="175" y="6"/>
                                  <a:pt x="170" y="0"/>
                                  <a:pt x="167" y="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nvGrpSpPr>
                          <p:cNvPr id="206" name="Group 205">
                            <a:extLst>
                              <a:ext uri="{FF2B5EF4-FFF2-40B4-BE49-F238E27FC236}">
                                <a16:creationId xmlns:a16="http://schemas.microsoft.com/office/drawing/2014/main" id="{16AC2EC5-FA0C-43F2-A0AA-CE21AB049728}"/>
                              </a:ext>
                            </a:extLst>
                          </p:cNvPr>
                          <p:cNvGrpSpPr/>
                          <p:nvPr/>
                        </p:nvGrpSpPr>
                        <p:grpSpPr>
                          <a:xfrm>
                            <a:off x="9799491" y="2926446"/>
                            <a:ext cx="509588" cy="528644"/>
                            <a:chOff x="9863152" y="3129003"/>
                            <a:chExt cx="509588" cy="528644"/>
                          </a:xfrm>
                          <a:grpFill/>
                        </p:grpSpPr>
                        <p:sp>
                          <p:nvSpPr>
                            <p:cNvPr id="331" name="Freeform 509">
                              <a:extLst>
                                <a:ext uri="{FF2B5EF4-FFF2-40B4-BE49-F238E27FC236}">
                                  <a16:creationId xmlns:a16="http://schemas.microsoft.com/office/drawing/2014/main" id="{B7A4B800-77A7-42AF-A869-D582A719EBFA}"/>
                                </a:ext>
                              </a:extLst>
                            </p:cNvPr>
                            <p:cNvSpPr>
                              <a:spLocks/>
                            </p:cNvSpPr>
                            <p:nvPr/>
                          </p:nvSpPr>
                          <p:spPr bwMode="auto">
                            <a:xfrm>
                              <a:off x="9894902" y="3554458"/>
                              <a:ext cx="6350" cy="0"/>
                            </a:xfrm>
                            <a:custGeom>
                              <a:avLst/>
                              <a:gdLst>
                                <a:gd name="T0" fmla="*/ 3 w 6"/>
                                <a:gd name="T1" fmla="*/ 3 w 6"/>
                              </a:gdLst>
                              <a:ahLst/>
                              <a:cxnLst>
                                <a:cxn ang="0">
                                  <a:pos x="T0" y="0"/>
                                </a:cxn>
                                <a:cxn ang="0">
                                  <a:pos x="T1" y="0"/>
                                </a:cxn>
                              </a:cxnLst>
                              <a:rect l="0" t="0" r="r" b="b"/>
                              <a:pathLst>
                                <a:path w="6">
                                  <a:moveTo>
                                    <a:pt x="3" y="0"/>
                                  </a:moveTo>
                                  <a:cubicBezTo>
                                    <a:pt x="6" y="0"/>
                                    <a:pt x="0" y="0"/>
                                    <a:pt x="3"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32" name="Freeform 510">
                              <a:extLst>
                                <a:ext uri="{FF2B5EF4-FFF2-40B4-BE49-F238E27FC236}">
                                  <a16:creationId xmlns:a16="http://schemas.microsoft.com/office/drawing/2014/main" id="{D7FC1BF7-0456-442C-A1B2-0E4D5A415E1B}"/>
                                </a:ext>
                              </a:extLst>
                            </p:cNvPr>
                            <p:cNvSpPr>
                              <a:spLocks/>
                            </p:cNvSpPr>
                            <p:nvPr/>
                          </p:nvSpPr>
                          <p:spPr bwMode="auto">
                            <a:xfrm>
                              <a:off x="9863152" y="3554458"/>
                              <a:ext cx="79375" cy="103189"/>
                            </a:xfrm>
                            <a:custGeom>
                              <a:avLst/>
                              <a:gdLst>
                                <a:gd name="T0" fmla="*/ 27 w 74"/>
                                <a:gd name="T1" fmla="*/ 9 h 96"/>
                                <a:gd name="T2" fmla="*/ 23 w 74"/>
                                <a:gd name="T3" fmla="*/ 9 h 96"/>
                                <a:gd name="T4" fmla="*/ 19 w 74"/>
                                <a:gd name="T5" fmla="*/ 12 h 96"/>
                                <a:gd name="T6" fmla="*/ 15 w 74"/>
                                <a:gd name="T7" fmla="*/ 14 h 96"/>
                                <a:gd name="T8" fmla="*/ 9 w 74"/>
                                <a:gd name="T9" fmla="*/ 14 h 96"/>
                                <a:gd name="T10" fmla="*/ 8 w 74"/>
                                <a:gd name="T11" fmla="*/ 19 h 96"/>
                                <a:gd name="T12" fmla="*/ 3 w 74"/>
                                <a:gd name="T13" fmla="*/ 19 h 96"/>
                                <a:gd name="T14" fmla="*/ 7 w 74"/>
                                <a:gd name="T15" fmla="*/ 29 h 96"/>
                                <a:gd name="T16" fmla="*/ 13 w 74"/>
                                <a:gd name="T17" fmla="*/ 33 h 96"/>
                                <a:gd name="T18" fmla="*/ 10 w 74"/>
                                <a:gd name="T19" fmla="*/ 35 h 96"/>
                                <a:gd name="T20" fmla="*/ 7 w 74"/>
                                <a:gd name="T21" fmla="*/ 37 h 96"/>
                                <a:gd name="T22" fmla="*/ 11 w 74"/>
                                <a:gd name="T23" fmla="*/ 41 h 96"/>
                                <a:gd name="T24" fmla="*/ 20 w 74"/>
                                <a:gd name="T25" fmla="*/ 32 h 96"/>
                                <a:gd name="T26" fmla="*/ 19 w 74"/>
                                <a:gd name="T27" fmla="*/ 27 h 96"/>
                                <a:gd name="T28" fmla="*/ 24 w 74"/>
                                <a:gd name="T29" fmla="*/ 26 h 96"/>
                                <a:gd name="T30" fmla="*/ 27 w 74"/>
                                <a:gd name="T31" fmla="*/ 30 h 96"/>
                                <a:gd name="T32" fmla="*/ 31 w 74"/>
                                <a:gd name="T33" fmla="*/ 36 h 96"/>
                                <a:gd name="T34" fmla="*/ 30 w 74"/>
                                <a:gd name="T35" fmla="*/ 40 h 96"/>
                                <a:gd name="T36" fmla="*/ 32 w 74"/>
                                <a:gd name="T37" fmla="*/ 44 h 96"/>
                                <a:gd name="T38" fmla="*/ 28 w 74"/>
                                <a:gd name="T39" fmla="*/ 48 h 96"/>
                                <a:gd name="T40" fmla="*/ 25 w 74"/>
                                <a:gd name="T41" fmla="*/ 55 h 96"/>
                                <a:gd name="T42" fmla="*/ 19 w 74"/>
                                <a:gd name="T43" fmla="*/ 63 h 96"/>
                                <a:gd name="T44" fmla="*/ 21 w 74"/>
                                <a:gd name="T45" fmla="*/ 72 h 96"/>
                                <a:gd name="T46" fmla="*/ 23 w 74"/>
                                <a:gd name="T47" fmla="*/ 79 h 96"/>
                                <a:gd name="T48" fmla="*/ 17 w 74"/>
                                <a:gd name="T49" fmla="*/ 82 h 96"/>
                                <a:gd name="T50" fmla="*/ 22 w 74"/>
                                <a:gd name="T51" fmla="*/ 84 h 96"/>
                                <a:gd name="T52" fmla="*/ 31 w 74"/>
                                <a:gd name="T53" fmla="*/ 87 h 96"/>
                                <a:gd name="T54" fmla="*/ 30 w 74"/>
                                <a:gd name="T55" fmla="*/ 76 h 96"/>
                                <a:gd name="T56" fmla="*/ 31 w 74"/>
                                <a:gd name="T57" fmla="*/ 72 h 96"/>
                                <a:gd name="T58" fmla="*/ 37 w 74"/>
                                <a:gd name="T59" fmla="*/ 70 h 96"/>
                                <a:gd name="T60" fmla="*/ 36 w 74"/>
                                <a:gd name="T61" fmla="*/ 82 h 96"/>
                                <a:gd name="T62" fmla="*/ 36 w 74"/>
                                <a:gd name="T63" fmla="*/ 90 h 96"/>
                                <a:gd name="T64" fmla="*/ 32 w 74"/>
                                <a:gd name="T65" fmla="*/ 95 h 96"/>
                                <a:gd name="T66" fmla="*/ 38 w 74"/>
                                <a:gd name="T67" fmla="*/ 92 h 96"/>
                                <a:gd name="T68" fmla="*/ 42 w 74"/>
                                <a:gd name="T69" fmla="*/ 89 h 96"/>
                                <a:gd name="T70" fmla="*/ 46 w 74"/>
                                <a:gd name="T71" fmla="*/ 87 h 96"/>
                                <a:gd name="T72" fmla="*/ 48 w 74"/>
                                <a:gd name="T73" fmla="*/ 81 h 96"/>
                                <a:gd name="T74" fmla="*/ 53 w 74"/>
                                <a:gd name="T75" fmla="*/ 82 h 96"/>
                                <a:gd name="T76" fmla="*/ 57 w 74"/>
                                <a:gd name="T77" fmla="*/ 73 h 96"/>
                                <a:gd name="T78" fmla="*/ 62 w 74"/>
                                <a:gd name="T79" fmla="*/ 58 h 96"/>
                                <a:gd name="T80" fmla="*/ 65 w 74"/>
                                <a:gd name="T81" fmla="*/ 50 h 96"/>
                                <a:gd name="T82" fmla="*/ 67 w 74"/>
                                <a:gd name="T83" fmla="*/ 40 h 96"/>
                                <a:gd name="T84" fmla="*/ 73 w 74"/>
                                <a:gd name="T85" fmla="*/ 34 h 96"/>
                                <a:gd name="T86" fmla="*/ 70 w 74"/>
                                <a:gd name="T87" fmla="*/ 25 h 96"/>
                                <a:gd name="T88" fmla="*/ 66 w 74"/>
                                <a:gd name="T89" fmla="*/ 22 h 96"/>
                                <a:gd name="T90" fmla="*/ 59 w 74"/>
                                <a:gd name="T91" fmla="*/ 21 h 96"/>
                                <a:gd name="T92" fmla="*/ 58 w 74"/>
                                <a:gd name="T93" fmla="*/ 16 h 96"/>
                                <a:gd name="T94" fmla="*/ 62 w 74"/>
                                <a:gd name="T95" fmla="*/ 11 h 96"/>
                                <a:gd name="T96" fmla="*/ 46 w 74"/>
                                <a:gd name="T97" fmla="*/ 9 h 96"/>
                                <a:gd name="T98" fmla="*/ 44 w 74"/>
                                <a:gd name="T99" fmla="*/ 5 h 96"/>
                                <a:gd name="T100" fmla="*/ 41 w 74"/>
                                <a:gd name="T101" fmla="*/ 3 h 96"/>
                                <a:gd name="T102" fmla="*/ 33 w 74"/>
                                <a:gd name="T103" fmla="*/ 0 h 96"/>
                                <a:gd name="T104" fmla="*/ 27 w 74"/>
                                <a:gd name="T105" fmla="*/ 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4" h="96">
                                  <a:moveTo>
                                    <a:pt x="27" y="9"/>
                                  </a:moveTo>
                                  <a:cubicBezTo>
                                    <a:pt x="26" y="10"/>
                                    <a:pt x="25" y="9"/>
                                    <a:pt x="23" y="9"/>
                                  </a:cubicBezTo>
                                  <a:cubicBezTo>
                                    <a:pt x="21" y="9"/>
                                    <a:pt x="21" y="10"/>
                                    <a:pt x="19" y="12"/>
                                  </a:cubicBezTo>
                                  <a:cubicBezTo>
                                    <a:pt x="18" y="14"/>
                                    <a:pt x="17" y="15"/>
                                    <a:pt x="15" y="14"/>
                                  </a:cubicBezTo>
                                  <a:cubicBezTo>
                                    <a:pt x="13" y="14"/>
                                    <a:pt x="11" y="11"/>
                                    <a:pt x="9" y="14"/>
                                  </a:cubicBezTo>
                                  <a:cubicBezTo>
                                    <a:pt x="8" y="15"/>
                                    <a:pt x="10" y="18"/>
                                    <a:pt x="8" y="19"/>
                                  </a:cubicBezTo>
                                  <a:cubicBezTo>
                                    <a:pt x="7" y="20"/>
                                    <a:pt x="4" y="18"/>
                                    <a:pt x="3" y="19"/>
                                  </a:cubicBezTo>
                                  <a:cubicBezTo>
                                    <a:pt x="0" y="21"/>
                                    <a:pt x="5" y="27"/>
                                    <a:pt x="7" y="29"/>
                                  </a:cubicBezTo>
                                  <a:cubicBezTo>
                                    <a:pt x="8" y="30"/>
                                    <a:pt x="13" y="31"/>
                                    <a:pt x="13" y="33"/>
                                  </a:cubicBezTo>
                                  <a:cubicBezTo>
                                    <a:pt x="13" y="35"/>
                                    <a:pt x="11" y="35"/>
                                    <a:pt x="10" y="35"/>
                                  </a:cubicBezTo>
                                  <a:cubicBezTo>
                                    <a:pt x="7" y="35"/>
                                    <a:pt x="7" y="34"/>
                                    <a:pt x="7" y="37"/>
                                  </a:cubicBezTo>
                                  <a:cubicBezTo>
                                    <a:pt x="7" y="38"/>
                                    <a:pt x="10" y="41"/>
                                    <a:pt x="11" y="41"/>
                                  </a:cubicBezTo>
                                  <a:cubicBezTo>
                                    <a:pt x="14" y="41"/>
                                    <a:pt x="20" y="34"/>
                                    <a:pt x="20" y="32"/>
                                  </a:cubicBezTo>
                                  <a:cubicBezTo>
                                    <a:pt x="21" y="30"/>
                                    <a:pt x="19" y="28"/>
                                    <a:pt x="19" y="27"/>
                                  </a:cubicBezTo>
                                  <a:cubicBezTo>
                                    <a:pt x="20" y="24"/>
                                    <a:pt x="22" y="25"/>
                                    <a:pt x="24" y="26"/>
                                  </a:cubicBezTo>
                                  <a:cubicBezTo>
                                    <a:pt x="25" y="27"/>
                                    <a:pt x="26" y="29"/>
                                    <a:pt x="27" y="30"/>
                                  </a:cubicBezTo>
                                  <a:cubicBezTo>
                                    <a:pt x="29" y="33"/>
                                    <a:pt x="30" y="33"/>
                                    <a:pt x="31" y="36"/>
                                  </a:cubicBezTo>
                                  <a:cubicBezTo>
                                    <a:pt x="31" y="37"/>
                                    <a:pt x="30" y="39"/>
                                    <a:pt x="30" y="40"/>
                                  </a:cubicBezTo>
                                  <a:cubicBezTo>
                                    <a:pt x="30" y="41"/>
                                    <a:pt x="32" y="43"/>
                                    <a:pt x="32" y="44"/>
                                  </a:cubicBezTo>
                                  <a:cubicBezTo>
                                    <a:pt x="32" y="45"/>
                                    <a:pt x="29" y="47"/>
                                    <a:pt x="28" y="48"/>
                                  </a:cubicBezTo>
                                  <a:cubicBezTo>
                                    <a:pt x="27" y="50"/>
                                    <a:pt x="26" y="53"/>
                                    <a:pt x="25" y="55"/>
                                  </a:cubicBezTo>
                                  <a:cubicBezTo>
                                    <a:pt x="23" y="58"/>
                                    <a:pt x="19" y="59"/>
                                    <a:pt x="19" y="63"/>
                                  </a:cubicBezTo>
                                  <a:cubicBezTo>
                                    <a:pt x="18" y="66"/>
                                    <a:pt x="20" y="69"/>
                                    <a:pt x="21" y="72"/>
                                  </a:cubicBezTo>
                                  <a:cubicBezTo>
                                    <a:pt x="21" y="73"/>
                                    <a:pt x="24" y="77"/>
                                    <a:pt x="23" y="79"/>
                                  </a:cubicBezTo>
                                  <a:cubicBezTo>
                                    <a:pt x="22" y="81"/>
                                    <a:pt x="15" y="78"/>
                                    <a:pt x="17" y="82"/>
                                  </a:cubicBezTo>
                                  <a:cubicBezTo>
                                    <a:pt x="17" y="83"/>
                                    <a:pt x="20" y="84"/>
                                    <a:pt x="22" y="84"/>
                                  </a:cubicBezTo>
                                  <a:cubicBezTo>
                                    <a:pt x="23" y="85"/>
                                    <a:pt x="29" y="88"/>
                                    <a:pt x="31" y="87"/>
                                  </a:cubicBezTo>
                                  <a:cubicBezTo>
                                    <a:pt x="31" y="87"/>
                                    <a:pt x="30" y="78"/>
                                    <a:pt x="30" y="76"/>
                                  </a:cubicBezTo>
                                  <a:cubicBezTo>
                                    <a:pt x="30" y="73"/>
                                    <a:pt x="29" y="73"/>
                                    <a:pt x="31" y="72"/>
                                  </a:cubicBezTo>
                                  <a:cubicBezTo>
                                    <a:pt x="32" y="72"/>
                                    <a:pt x="36" y="70"/>
                                    <a:pt x="37" y="70"/>
                                  </a:cubicBezTo>
                                  <a:cubicBezTo>
                                    <a:pt x="38" y="71"/>
                                    <a:pt x="36" y="79"/>
                                    <a:pt x="36" y="82"/>
                                  </a:cubicBezTo>
                                  <a:cubicBezTo>
                                    <a:pt x="36" y="84"/>
                                    <a:pt x="38" y="87"/>
                                    <a:pt x="36" y="90"/>
                                  </a:cubicBezTo>
                                  <a:cubicBezTo>
                                    <a:pt x="35" y="91"/>
                                    <a:pt x="31" y="94"/>
                                    <a:pt x="32" y="95"/>
                                  </a:cubicBezTo>
                                  <a:cubicBezTo>
                                    <a:pt x="33" y="96"/>
                                    <a:pt x="38" y="92"/>
                                    <a:pt x="38" y="92"/>
                                  </a:cubicBezTo>
                                  <a:cubicBezTo>
                                    <a:pt x="39" y="90"/>
                                    <a:pt x="40" y="89"/>
                                    <a:pt x="42" y="89"/>
                                  </a:cubicBezTo>
                                  <a:cubicBezTo>
                                    <a:pt x="43" y="88"/>
                                    <a:pt x="45" y="88"/>
                                    <a:pt x="46" y="87"/>
                                  </a:cubicBezTo>
                                  <a:cubicBezTo>
                                    <a:pt x="48" y="85"/>
                                    <a:pt x="47" y="83"/>
                                    <a:pt x="48" y="81"/>
                                  </a:cubicBezTo>
                                  <a:cubicBezTo>
                                    <a:pt x="49" y="77"/>
                                    <a:pt x="50" y="81"/>
                                    <a:pt x="53" y="82"/>
                                  </a:cubicBezTo>
                                  <a:cubicBezTo>
                                    <a:pt x="58" y="83"/>
                                    <a:pt x="56" y="76"/>
                                    <a:pt x="57" y="73"/>
                                  </a:cubicBezTo>
                                  <a:cubicBezTo>
                                    <a:pt x="59" y="68"/>
                                    <a:pt x="61" y="63"/>
                                    <a:pt x="62" y="58"/>
                                  </a:cubicBezTo>
                                  <a:cubicBezTo>
                                    <a:pt x="62" y="55"/>
                                    <a:pt x="63" y="52"/>
                                    <a:pt x="65" y="50"/>
                                  </a:cubicBezTo>
                                  <a:cubicBezTo>
                                    <a:pt x="66" y="47"/>
                                    <a:pt x="66" y="43"/>
                                    <a:pt x="67" y="40"/>
                                  </a:cubicBezTo>
                                  <a:cubicBezTo>
                                    <a:pt x="69" y="37"/>
                                    <a:pt x="73" y="36"/>
                                    <a:pt x="73" y="34"/>
                                  </a:cubicBezTo>
                                  <a:cubicBezTo>
                                    <a:pt x="74" y="31"/>
                                    <a:pt x="71" y="28"/>
                                    <a:pt x="70" y="25"/>
                                  </a:cubicBezTo>
                                  <a:cubicBezTo>
                                    <a:pt x="69" y="23"/>
                                    <a:pt x="69" y="22"/>
                                    <a:pt x="66" y="22"/>
                                  </a:cubicBezTo>
                                  <a:cubicBezTo>
                                    <a:pt x="64" y="21"/>
                                    <a:pt x="61" y="23"/>
                                    <a:pt x="59" y="21"/>
                                  </a:cubicBezTo>
                                  <a:cubicBezTo>
                                    <a:pt x="57" y="20"/>
                                    <a:pt x="57" y="18"/>
                                    <a:pt x="58" y="16"/>
                                  </a:cubicBezTo>
                                  <a:cubicBezTo>
                                    <a:pt x="60" y="15"/>
                                    <a:pt x="64" y="15"/>
                                    <a:pt x="62" y="11"/>
                                  </a:cubicBezTo>
                                  <a:cubicBezTo>
                                    <a:pt x="59" y="6"/>
                                    <a:pt x="50" y="13"/>
                                    <a:pt x="46" y="9"/>
                                  </a:cubicBezTo>
                                  <a:cubicBezTo>
                                    <a:pt x="45" y="8"/>
                                    <a:pt x="45" y="7"/>
                                    <a:pt x="44" y="5"/>
                                  </a:cubicBezTo>
                                  <a:cubicBezTo>
                                    <a:pt x="43" y="5"/>
                                    <a:pt x="42" y="4"/>
                                    <a:pt x="41" y="3"/>
                                  </a:cubicBezTo>
                                  <a:cubicBezTo>
                                    <a:pt x="39" y="0"/>
                                    <a:pt x="36" y="0"/>
                                    <a:pt x="33" y="0"/>
                                  </a:cubicBezTo>
                                  <a:cubicBezTo>
                                    <a:pt x="28" y="0"/>
                                    <a:pt x="30" y="7"/>
                                    <a:pt x="27" y="9"/>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33" name="Freeform 570">
                              <a:extLst>
                                <a:ext uri="{FF2B5EF4-FFF2-40B4-BE49-F238E27FC236}">
                                  <a16:creationId xmlns:a16="http://schemas.microsoft.com/office/drawing/2014/main" id="{2823C98B-E998-420B-885E-03A41C7FE78A}"/>
                                </a:ext>
                              </a:extLst>
                            </p:cNvPr>
                            <p:cNvSpPr>
                              <a:spLocks/>
                            </p:cNvSpPr>
                            <p:nvPr/>
                          </p:nvSpPr>
                          <p:spPr bwMode="auto">
                            <a:xfrm>
                              <a:off x="9945702" y="3538583"/>
                              <a:ext cx="84138" cy="57151"/>
                            </a:xfrm>
                            <a:custGeom>
                              <a:avLst/>
                              <a:gdLst>
                                <a:gd name="T0" fmla="*/ 26 w 78"/>
                                <a:gd name="T1" fmla="*/ 12 h 53"/>
                                <a:gd name="T2" fmla="*/ 20 w 78"/>
                                <a:gd name="T3" fmla="*/ 15 h 53"/>
                                <a:gd name="T4" fmla="*/ 14 w 78"/>
                                <a:gd name="T5" fmla="*/ 23 h 53"/>
                                <a:gd name="T6" fmla="*/ 11 w 78"/>
                                <a:gd name="T7" fmla="*/ 26 h 53"/>
                                <a:gd name="T8" fmla="*/ 5 w 78"/>
                                <a:gd name="T9" fmla="*/ 28 h 53"/>
                                <a:gd name="T10" fmla="*/ 2 w 78"/>
                                <a:gd name="T11" fmla="*/ 30 h 53"/>
                                <a:gd name="T12" fmla="*/ 6 w 78"/>
                                <a:gd name="T13" fmla="*/ 30 h 53"/>
                                <a:gd name="T14" fmla="*/ 6 w 78"/>
                                <a:gd name="T15" fmla="*/ 33 h 53"/>
                                <a:gd name="T16" fmla="*/ 9 w 78"/>
                                <a:gd name="T17" fmla="*/ 35 h 53"/>
                                <a:gd name="T18" fmla="*/ 8 w 78"/>
                                <a:gd name="T19" fmla="*/ 39 h 53"/>
                                <a:gd name="T20" fmla="*/ 9 w 78"/>
                                <a:gd name="T21" fmla="*/ 46 h 53"/>
                                <a:gd name="T22" fmla="*/ 14 w 78"/>
                                <a:gd name="T23" fmla="*/ 47 h 53"/>
                                <a:gd name="T24" fmla="*/ 16 w 78"/>
                                <a:gd name="T25" fmla="*/ 51 h 53"/>
                                <a:gd name="T26" fmla="*/ 22 w 78"/>
                                <a:gd name="T27" fmla="*/ 53 h 53"/>
                                <a:gd name="T28" fmla="*/ 25 w 78"/>
                                <a:gd name="T29" fmla="*/ 44 h 53"/>
                                <a:gd name="T30" fmla="*/ 33 w 78"/>
                                <a:gd name="T31" fmla="*/ 34 h 53"/>
                                <a:gd name="T32" fmla="*/ 38 w 78"/>
                                <a:gd name="T33" fmla="*/ 31 h 53"/>
                                <a:gd name="T34" fmla="*/ 42 w 78"/>
                                <a:gd name="T35" fmla="*/ 27 h 53"/>
                                <a:gd name="T36" fmla="*/ 52 w 78"/>
                                <a:gd name="T37" fmla="*/ 29 h 53"/>
                                <a:gd name="T38" fmla="*/ 55 w 78"/>
                                <a:gd name="T39" fmla="*/ 32 h 53"/>
                                <a:gd name="T40" fmla="*/ 59 w 78"/>
                                <a:gd name="T41" fmla="*/ 35 h 53"/>
                                <a:gd name="T42" fmla="*/ 61 w 78"/>
                                <a:gd name="T43" fmla="*/ 31 h 53"/>
                                <a:gd name="T44" fmla="*/ 63 w 78"/>
                                <a:gd name="T45" fmla="*/ 26 h 53"/>
                                <a:gd name="T46" fmla="*/ 73 w 78"/>
                                <a:gd name="T47" fmla="*/ 19 h 53"/>
                                <a:gd name="T48" fmla="*/ 70 w 78"/>
                                <a:gd name="T49" fmla="*/ 11 h 53"/>
                                <a:gd name="T50" fmla="*/ 71 w 78"/>
                                <a:gd name="T51" fmla="*/ 6 h 53"/>
                                <a:gd name="T52" fmla="*/ 66 w 78"/>
                                <a:gd name="T53" fmla="*/ 5 h 53"/>
                                <a:gd name="T54" fmla="*/ 55 w 78"/>
                                <a:gd name="T55" fmla="*/ 2 h 53"/>
                                <a:gd name="T56" fmla="*/ 50 w 78"/>
                                <a:gd name="T57" fmla="*/ 1 h 53"/>
                                <a:gd name="T58" fmla="*/ 48 w 78"/>
                                <a:gd name="T59" fmla="*/ 3 h 53"/>
                                <a:gd name="T60" fmla="*/ 44 w 78"/>
                                <a:gd name="T61" fmla="*/ 4 h 53"/>
                                <a:gd name="T62" fmla="*/ 39 w 78"/>
                                <a:gd name="T63" fmla="*/ 12 h 53"/>
                                <a:gd name="T64" fmla="*/ 39 w 78"/>
                                <a:gd name="T65" fmla="*/ 12 h 53"/>
                                <a:gd name="T66" fmla="*/ 34 w 78"/>
                                <a:gd name="T67" fmla="*/ 14 h 53"/>
                                <a:gd name="T68" fmla="*/ 26 w 78"/>
                                <a:gd name="T69"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8" h="53">
                                  <a:moveTo>
                                    <a:pt x="26" y="12"/>
                                  </a:moveTo>
                                  <a:cubicBezTo>
                                    <a:pt x="21" y="10"/>
                                    <a:pt x="22" y="11"/>
                                    <a:pt x="20" y="15"/>
                                  </a:cubicBezTo>
                                  <a:cubicBezTo>
                                    <a:pt x="19" y="18"/>
                                    <a:pt x="16" y="20"/>
                                    <a:pt x="14" y="23"/>
                                  </a:cubicBezTo>
                                  <a:cubicBezTo>
                                    <a:pt x="13" y="24"/>
                                    <a:pt x="12" y="25"/>
                                    <a:pt x="11" y="26"/>
                                  </a:cubicBezTo>
                                  <a:cubicBezTo>
                                    <a:pt x="9" y="28"/>
                                    <a:pt x="8" y="27"/>
                                    <a:pt x="5" y="28"/>
                                  </a:cubicBezTo>
                                  <a:cubicBezTo>
                                    <a:pt x="4" y="28"/>
                                    <a:pt x="0" y="29"/>
                                    <a:pt x="2" y="30"/>
                                  </a:cubicBezTo>
                                  <a:cubicBezTo>
                                    <a:pt x="2" y="31"/>
                                    <a:pt x="5" y="29"/>
                                    <a:pt x="6" y="30"/>
                                  </a:cubicBezTo>
                                  <a:cubicBezTo>
                                    <a:pt x="7" y="31"/>
                                    <a:pt x="6" y="32"/>
                                    <a:pt x="6" y="33"/>
                                  </a:cubicBezTo>
                                  <a:cubicBezTo>
                                    <a:pt x="7" y="33"/>
                                    <a:pt x="8" y="34"/>
                                    <a:pt x="9" y="35"/>
                                  </a:cubicBezTo>
                                  <a:cubicBezTo>
                                    <a:pt x="11" y="37"/>
                                    <a:pt x="9" y="37"/>
                                    <a:pt x="8" y="39"/>
                                  </a:cubicBezTo>
                                  <a:cubicBezTo>
                                    <a:pt x="7" y="41"/>
                                    <a:pt x="8" y="44"/>
                                    <a:pt x="9" y="46"/>
                                  </a:cubicBezTo>
                                  <a:cubicBezTo>
                                    <a:pt x="10" y="47"/>
                                    <a:pt x="11" y="46"/>
                                    <a:pt x="14" y="47"/>
                                  </a:cubicBezTo>
                                  <a:cubicBezTo>
                                    <a:pt x="17" y="49"/>
                                    <a:pt x="14" y="49"/>
                                    <a:pt x="16" y="51"/>
                                  </a:cubicBezTo>
                                  <a:cubicBezTo>
                                    <a:pt x="16" y="52"/>
                                    <a:pt x="21" y="53"/>
                                    <a:pt x="22" y="53"/>
                                  </a:cubicBezTo>
                                  <a:cubicBezTo>
                                    <a:pt x="25" y="52"/>
                                    <a:pt x="23" y="47"/>
                                    <a:pt x="25" y="44"/>
                                  </a:cubicBezTo>
                                  <a:cubicBezTo>
                                    <a:pt x="28" y="41"/>
                                    <a:pt x="30" y="36"/>
                                    <a:pt x="33" y="34"/>
                                  </a:cubicBezTo>
                                  <a:cubicBezTo>
                                    <a:pt x="35" y="33"/>
                                    <a:pt x="37" y="33"/>
                                    <a:pt x="38" y="31"/>
                                  </a:cubicBezTo>
                                  <a:cubicBezTo>
                                    <a:pt x="40" y="30"/>
                                    <a:pt x="40" y="28"/>
                                    <a:pt x="42" y="27"/>
                                  </a:cubicBezTo>
                                  <a:cubicBezTo>
                                    <a:pt x="45" y="26"/>
                                    <a:pt x="50" y="27"/>
                                    <a:pt x="52" y="29"/>
                                  </a:cubicBezTo>
                                  <a:cubicBezTo>
                                    <a:pt x="53" y="29"/>
                                    <a:pt x="54" y="31"/>
                                    <a:pt x="55" y="32"/>
                                  </a:cubicBezTo>
                                  <a:cubicBezTo>
                                    <a:pt x="55" y="33"/>
                                    <a:pt x="58" y="35"/>
                                    <a:pt x="59" y="35"/>
                                  </a:cubicBezTo>
                                  <a:cubicBezTo>
                                    <a:pt x="61" y="35"/>
                                    <a:pt x="61" y="33"/>
                                    <a:pt x="61" y="31"/>
                                  </a:cubicBezTo>
                                  <a:cubicBezTo>
                                    <a:pt x="62" y="29"/>
                                    <a:pt x="61" y="28"/>
                                    <a:pt x="63" y="26"/>
                                  </a:cubicBezTo>
                                  <a:cubicBezTo>
                                    <a:pt x="65" y="23"/>
                                    <a:pt x="69" y="21"/>
                                    <a:pt x="73" y="19"/>
                                  </a:cubicBezTo>
                                  <a:cubicBezTo>
                                    <a:pt x="78" y="16"/>
                                    <a:pt x="71" y="15"/>
                                    <a:pt x="70" y="11"/>
                                  </a:cubicBezTo>
                                  <a:cubicBezTo>
                                    <a:pt x="70" y="10"/>
                                    <a:pt x="71" y="6"/>
                                    <a:pt x="71" y="6"/>
                                  </a:cubicBezTo>
                                  <a:cubicBezTo>
                                    <a:pt x="70" y="4"/>
                                    <a:pt x="67" y="5"/>
                                    <a:pt x="66" y="5"/>
                                  </a:cubicBezTo>
                                  <a:cubicBezTo>
                                    <a:pt x="62" y="5"/>
                                    <a:pt x="58" y="4"/>
                                    <a:pt x="55" y="2"/>
                                  </a:cubicBezTo>
                                  <a:cubicBezTo>
                                    <a:pt x="53" y="1"/>
                                    <a:pt x="52" y="0"/>
                                    <a:pt x="50" y="1"/>
                                  </a:cubicBezTo>
                                  <a:cubicBezTo>
                                    <a:pt x="49" y="1"/>
                                    <a:pt x="49" y="3"/>
                                    <a:pt x="48" y="3"/>
                                  </a:cubicBezTo>
                                  <a:cubicBezTo>
                                    <a:pt x="47" y="3"/>
                                    <a:pt x="45" y="3"/>
                                    <a:pt x="44" y="4"/>
                                  </a:cubicBezTo>
                                  <a:cubicBezTo>
                                    <a:pt x="40" y="6"/>
                                    <a:pt x="45" y="11"/>
                                    <a:pt x="39" y="12"/>
                                  </a:cubicBezTo>
                                  <a:cubicBezTo>
                                    <a:pt x="40" y="12"/>
                                    <a:pt x="40" y="12"/>
                                    <a:pt x="39" y="12"/>
                                  </a:cubicBezTo>
                                  <a:cubicBezTo>
                                    <a:pt x="37" y="12"/>
                                    <a:pt x="36" y="14"/>
                                    <a:pt x="34" y="14"/>
                                  </a:cubicBezTo>
                                  <a:cubicBezTo>
                                    <a:pt x="31" y="15"/>
                                    <a:pt x="29" y="14"/>
                                    <a:pt x="26" y="1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34" name="Freeform 571">
                              <a:extLst>
                                <a:ext uri="{FF2B5EF4-FFF2-40B4-BE49-F238E27FC236}">
                                  <a16:creationId xmlns:a16="http://schemas.microsoft.com/office/drawing/2014/main" id="{E596A3EA-B905-4981-849E-F5927CDBBE83}"/>
                                </a:ext>
                              </a:extLst>
                            </p:cNvPr>
                            <p:cNvSpPr>
                              <a:spLocks/>
                            </p:cNvSpPr>
                            <p:nvPr/>
                          </p:nvSpPr>
                          <p:spPr bwMode="auto">
                            <a:xfrm>
                              <a:off x="9986977" y="3551283"/>
                              <a:ext cx="0"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35" name="Freeform 614">
                              <a:extLst>
                                <a:ext uri="{FF2B5EF4-FFF2-40B4-BE49-F238E27FC236}">
                                  <a16:creationId xmlns:a16="http://schemas.microsoft.com/office/drawing/2014/main" id="{CE78A060-2F3F-4790-B16B-D626EC8D2713}"/>
                                </a:ext>
                              </a:extLst>
                            </p:cNvPr>
                            <p:cNvSpPr>
                              <a:spLocks/>
                            </p:cNvSpPr>
                            <p:nvPr/>
                          </p:nvSpPr>
                          <p:spPr bwMode="auto">
                            <a:xfrm>
                              <a:off x="10185415" y="3129003"/>
                              <a:ext cx="187325" cy="153989"/>
                            </a:xfrm>
                            <a:custGeom>
                              <a:avLst/>
                              <a:gdLst>
                                <a:gd name="T0" fmla="*/ 1 w 173"/>
                                <a:gd name="T1" fmla="*/ 104 h 144"/>
                                <a:gd name="T2" fmla="*/ 3 w 173"/>
                                <a:gd name="T3" fmla="*/ 120 h 144"/>
                                <a:gd name="T4" fmla="*/ 10 w 173"/>
                                <a:gd name="T5" fmla="*/ 131 h 144"/>
                                <a:gd name="T6" fmla="*/ 12 w 173"/>
                                <a:gd name="T7" fmla="*/ 144 h 144"/>
                                <a:gd name="T8" fmla="*/ 25 w 173"/>
                                <a:gd name="T9" fmla="*/ 131 h 144"/>
                                <a:gd name="T10" fmla="*/ 37 w 173"/>
                                <a:gd name="T11" fmla="*/ 129 h 144"/>
                                <a:gd name="T12" fmla="*/ 19 w 173"/>
                                <a:gd name="T13" fmla="*/ 119 h 144"/>
                                <a:gd name="T14" fmla="*/ 17 w 173"/>
                                <a:gd name="T15" fmla="*/ 106 h 144"/>
                                <a:gd name="T16" fmla="*/ 34 w 173"/>
                                <a:gd name="T17" fmla="*/ 113 h 144"/>
                                <a:gd name="T18" fmla="*/ 48 w 173"/>
                                <a:gd name="T19" fmla="*/ 104 h 144"/>
                                <a:gd name="T20" fmla="*/ 70 w 173"/>
                                <a:gd name="T21" fmla="*/ 111 h 144"/>
                                <a:gd name="T22" fmla="*/ 98 w 173"/>
                                <a:gd name="T23" fmla="*/ 126 h 144"/>
                                <a:gd name="T24" fmla="*/ 109 w 173"/>
                                <a:gd name="T25" fmla="*/ 104 h 144"/>
                                <a:gd name="T26" fmla="*/ 122 w 173"/>
                                <a:gd name="T27" fmla="*/ 93 h 144"/>
                                <a:gd name="T28" fmla="*/ 148 w 173"/>
                                <a:gd name="T29" fmla="*/ 91 h 144"/>
                                <a:gd name="T30" fmla="*/ 152 w 173"/>
                                <a:gd name="T31" fmla="*/ 89 h 144"/>
                                <a:gd name="T32" fmla="*/ 163 w 173"/>
                                <a:gd name="T33" fmla="*/ 85 h 144"/>
                                <a:gd name="T34" fmla="*/ 170 w 173"/>
                                <a:gd name="T35" fmla="*/ 78 h 144"/>
                                <a:gd name="T36" fmla="*/ 162 w 173"/>
                                <a:gd name="T37" fmla="*/ 80 h 144"/>
                                <a:gd name="T38" fmla="*/ 157 w 173"/>
                                <a:gd name="T39" fmla="*/ 69 h 144"/>
                                <a:gd name="T40" fmla="*/ 153 w 173"/>
                                <a:gd name="T41" fmla="*/ 64 h 144"/>
                                <a:gd name="T42" fmla="*/ 156 w 173"/>
                                <a:gd name="T43" fmla="*/ 51 h 144"/>
                                <a:gd name="T44" fmla="*/ 151 w 173"/>
                                <a:gd name="T45" fmla="*/ 49 h 144"/>
                                <a:gd name="T46" fmla="*/ 129 w 173"/>
                                <a:gd name="T47" fmla="*/ 52 h 144"/>
                                <a:gd name="T48" fmla="*/ 102 w 173"/>
                                <a:gd name="T49" fmla="*/ 38 h 144"/>
                                <a:gd name="T50" fmla="*/ 79 w 173"/>
                                <a:gd name="T51" fmla="*/ 18 h 144"/>
                                <a:gd name="T52" fmla="*/ 64 w 173"/>
                                <a:gd name="T53" fmla="*/ 0 h 144"/>
                                <a:gd name="T54" fmla="*/ 55 w 173"/>
                                <a:gd name="T55" fmla="*/ 19 h 144"/>
                                <a:gd name="T56" fmla="*/ 56 w 173"/>
                                <a:gd name="T57" fmla="*/ 45 h 144"/>
                                <a:gd name="T58" fmla="*/ 46 w 173"/>
                                <a:gd name="T59" fmla="*/ 69 h 144"/>
                                <a:gd name="T60" fmla="*/ 38 w 173"/>
                                <a:gd name="T61" fmla="*/ 84 h 144"/>
                                <a:gd name="T62" fmla="*/ 30 w 173"/>
                                <a:gd name="T63" fmla="*/ 82 h 144"/>
                                <a:gd name="T64" fmla="*/ 19 w 173"/>
                                <a:gd name="T65" fmla="*/ 77 h 144"/>
                                <a:gd name="T66" fmla="*/ 7 w 173"/>
                                <a:gd name="T67" fmla="*/ 10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3" h="144">
                                  <a:moveTo>
                                    <a:pt x="7" y="100"/>
                                  </a:moveTo>
                                  <a:cubicBezTo>
                                    <a:pt x="4" y="101"/>
                                    <a:pt x="1" y="102"/>
                                    <a:pt x="1" y="104"/>
                                  </a:cubicBezTo>
                                  <a:cubicBezTo>
                                    <a:pt x="0" y="106"/>
                                    <a:pt x="0" y="110"/>
                                    <a:pt x="0" y="113"/>
                                  </a:cubicBezTo>
                                  <a:cubicBezTo>
                                    <a:pt x="0" y="115"/>
                                    <a:pt x="1" y="118"/>
                                    <a:pt x="3" y="120"/>
                                  </a:cubicBezTo>
                                  <a:cubicBezTo>
                                    <a:pt x="5" y="122"/>
                                    <a:pt x="9" y="123"/>
                                    <a:pt x="10" y="125"/>
                                  </a:cubicBezTo>
                                  <a:cubicBezTo>
                                    <a:pt x="11" y="126"/>
                                    <a:pt x="10" y="129"/>
                                    <a:pt x="10" y="131"/>
                                  </a:cubicBezTo>
                                  <a:cubicBezTo>
                                    <a:pt x="9" y="133"/>
                                    <a:pt x="6" y="137"/>
                                    <a:pt x="6" y="139"/>
                                  </a:cubicBezTo>
                                  <a:cubicBezTo>
                                    <a:pt x="6" y="141"/>
                                    <a:pt x="10" y="144"/>
                                    <a:pt x="12" y="144"/>
                                  </a:cubicBezTo>
                                  <a:cubicBezTo>
                                    <a:pt x="16" y="144"/>
                                    <a:pt x="17" y="139"/>
                                    <a:pt x="19" y="137"/>
                                  </a:cubicBezTo>
                                  <a:cubicBezTo>
                                    <a:pt x="20" y="135"/>
                                    <a:pt x="23" y="132"/>
                                    <a:pt x="25" y="131"/>
                                  </a:cubicBezTo>
                                  <a:cubicBezTo>
                                    <a:pt x="29" y="131"/>
                                    <a:pt x="30" y="134"/>
                                    <a:pt x="33" y="134"/>
                                  </a:cubicBezTo>
                                  <a:cubicBezTo>
                                    <a:pt x="35" y="134"/>
                                    <a:pt x="37" y="131"/>
                                    <a:pt x="37" y="129"/>
                                  </a:cubicBezTo>
                                  <a:cubicBezTo>
                                    <a:pt x="37" y="127"/>
                                    <a:pt x="34" y="127"/>
                                    <a:pt x="32" y="125"/>
                                  </a:cubicBezTo>
                                  <a:cubicBezTo>
                                    <a:pt x="28" y="121"/>
                                    <a:pt x="24" y="121"/>
                                    <a:pt x="19" y="119"/>
                                  </a:cubicBezTo>
                                  <a:cubicBezTo>
                                    <a:pt x="16" y="118"/>
                                    <a:pt x="14" y="118"/>
                                    <a:pt x="14" y="114"/>
                                  </a:cubicBezTo>
                                  <a:cubicBezTo>
                                    <a:pt x="14" y="111"/>
                                    <a:pt x="15" y="108"/>
                                    <a:pt x="17" y="106"/>
                                  </a:cubicBezTo>
                                  <a:cubicBezTo>
                                    <a:pt x="21" y="103"/>
                                    <a:pt x="27" y="105"/>
                                    <a:pt x="30" y="108"/>
                                  </a:cubicBezTo>
                                  <a:cubicBezTo>
                                    <a:pt x="31" y="110"/>
                                    <a:pt x="31" y="112"/>
                                    <a:pt x="34" y="113"/>
                                  </a:cubicBezTo>
                                  <a:cubicBezTo>
                                    <a:pt x="37" y="115"/>
                                    <a:pt x="39" y="112"/>
                                    <a:pt x="40" y="110"/>
                                  </a:cubicBezTo>
                                  <a:cubicBezTo>
                                    <a:pt x="42" y="107"/>
                                    <a:pt x="44" y="105"/>
                                    <a:pt x="48" y="104"/>
                                  </a:cubicBezTo>
                                  <a:cubicBezTo>
                                    <a:pt x="50" y="104"/>
                                    <a:pt x="53" y="104"/>
                                    <a:pt x="56" y="105"/>
                                  </a:cubicBezTo>
                                  <a:cubicBezTo>
                                    <a:pt x="61" y="105"/>
                                    <a:pt x="65" y="108"/>
                                    <a:pt x="70" y="111"/>
                                  </a:cubicBezTo>
                                  <a:cubicBezTo>
                                    <a:pt x="75" y="114"/>
                                    <a:pt x="80" y="116"/>
                                    <a:pt x="85" y="119"/>
                                  </a:cubicBezTo>
                                  <a:cubicBezTo>
                                    <a:pt x="89" y="121"/>
                                    <a:pt x="93" y="128"/>
                                    <a:pt x="98" y="126"/>
                                  </a:cubicBezTo>
                                  <a:cubicBezTo>
                                    <a:pt x="103" y="124"/>
                                    <a:pt x="103" y="116"/>
                                    <a:pt x="104" y="112"/>
                                  </a:cubicBezTo>
                                  <a:cubicBezTo>
                                    <a:pt x="105" y="109"/>
                                    <a:pt x="107" y="106"/>
                                    <a:pt x="109" y="104"/>
                                  </a:cubicBezTo>
                                  <a:cubicBezTo>
                                    <a:pt x="111" y="103"/>
                                    <a:pt x="113" y="103"/>
                                    <a:pt x="115" y="101"/>
                                  </a:cubicBezTo>
                                  <a:cubicBezTo>
                                    <a:pt x="118" y="99"/>
                                    <a:pt x="119" y="95"/>
                                    <a:pt x="122" y="93"/>
                                  </a:cubicBezTo>
                                  <a:cubicBezTo>
                                    <a:pt x="124" y="92"/>
                                    <a:pt x="126" y="92"/>
                                    <a:pt x="129" y="92"/>
                                  </a:cubicBezTo>
                                  <a:cubicBezTo>
                                    <a:pt x="133" y="92"/>
                                    <a:pt x="147" y="95"/>
                                    <a:pt x="148" y="91"/>
                                  </a:cubicBezTo>
                                  <a:cubicBezTo>
                                    <a:pt x="148" y="89"/>
                                    <a:pt x="146" y="89"/>
                                    <a:pt x="149" y="88"/>
                                  </a:cubicBezTo>
                                  <a:cubicBezTo>
                                    <a:pt x="150" y="88"/>
                                    <a:pt x="151" y="89"/>
                                    <a:pt x="152" y="89"/>
                                  </a:cubicBezTo>
                                  <a:cubicBezTo>
                                    <a:pt x="154" y="89"/>
                                    <a:pt x="154" y="88"/>
                                    <a:pt x="155" y="88"/>
                                  </a:cubicBezTo>
                                  <a:cubicBezTo>
                                    <a:pt x="158" y="87"/>
                                    <a:pt x="160" y="87"/>
                                    <a:pt x="163" y="85"/>
                                  </a:cubicBezTo>
                                  <a:cubicBezTo>
                                    <a:pt x="165" y="83"/>
                                    <a:pt x="169" y="82"/>
                                    <a:pt x="171" y="80"/>
                                  </a:cubicBezTo>
                                  <a:cubicBezTo>
                                    <a:pt x="172" y="79"/>
                                    <a:pt x="173" y="77"/>
                                    <a:pt x="170" y="78"/>
                                  </a:cubicBezTo>
                                  <a:cubicBezTo>
                                    <a:pt x="169" y="78"/>
                                    <a:pt x="168" y="80"/>
                                    <a:pt x="166" y="81"/>
                                  </a:cubicBezTo>
                                  <a:cubicBezTo>
                                    <a:pt x="165" y="81"/>
                                    <a:pt x="163" y="81"/>
                                    <a:pt x="162" y="80"/>
                                  </a:cubicBezTo>
                                  <a:cubicBezTo>
                                    <a:pt x="158" y="78"/>
                                    <a:pt x="158" y="77"/>
                                    <a:pt x="157" y="73"/>
                                  </a:cubicBezTo>
                                  <a:cubicBezTo>
                                    <a:pt x="156" y="72"/>
                                    <a:pt x="156" y="71"/>
                                    <a:pt x="157" y="69"/>
                                  </a:cubicBezTo>
                                  <a:cubicBezTo>
                                    <a:pt x="157" y="69"/>
                                    <a:pt x="158" y="69"/>
                                    <a:pt x="158" y="68"/>
                                  </a:cubicBezTo>
                                  <a:cubicBezTo>
                                    <a:pt x="158" y="66"/>
                                    <a:pt x="155" y="65"/>
                                    <a:pt x="153" y="64"/>
                                  </a:cubicBezTo>
                                  <a:cubicBezTo>
                                    <a:pt x="151" y="62"/>
                                    <a:pt x="151" y="62"/>
                                    <a:pt x="152" y="59"/>
                                  </a:cubicBezTo>
                                  <a:cubicBezTo>
                                    <a:pt x="154" y="56"/>
                                    <a:pt x="155" y="53"/>
                                    <a:pt x="156" y="51"/>
                                  </a:cubicBezTo>
                                  <a:cubicBezTo>
                                    <a:pt x="158" y="49"/>
                                    <a:pt x="161" y="47"/>
                                    <a:pt x="159" y="46"/>
                                  </a:cubicBezTo>
                                  <a:cubicBezTo>
                                    <a:pt x="157" y="45"/>
                                    <a:pt x="153" y="48"/>
                                    <a:pt x="151" y="49"/>
                                  </a:cubicBezTo>
                                  <a:cubicBezTo>
                                    <a:pt x="149" y="51"/>
                                    <a:pt x="148" y="54"/>
                                    <a:pt x="146" y="55"/>
                                  </a:cubicBezTo>
                                  <a:cubicBezTo>
                                    <a:pt x="140" y="58"/>
                                    <a:pt x="134" y="54"/>
                                    <a:pt x="129" y="52"/>
                                  </a:cubicBezTo>
                                  <a:cubicBezTo>
                                    <a:pt x="124" y="49"/>
                                    <a:pt x="118" y="52"/>
                                    <a:pt x="113" y="49"/>
                                  </a:cubicBezTo>
                                  <a:cubicBezTo>
                                    <a:pt x="108" y="47"/>
                                    <a:pt x="106" y="41"/>
                                    <a:pt x="102" y="38"/>
                                  </a:cubicBezTo>
                                  <a:cubicBezTo>
                                    <a:pt x="98" y="34"/>
                                    <a:pt x="91" y="35"/>
                                    <a:pt x="86" y="31"/>
                                  </a:cubicBezTo>
                                  <a:cubicBezTo>
                                    <a:pt x="83" y="28"/>
                                    <a:pt x="81" y="22"/>
                                    <a:pt x="79" y="18"/>
                                  </a:cubicBezTo>
                                  <a:cubicBezTo>
                                    <a:pt x="76" y="13"/>
                                    <a:pt x="71" y="10"/>
                                    <a:pt x="67" y="5"/>
                                  </a:cubicBezTo>
                                  <a:cubicBezTo>
                                    <a:pt x="67" y="4"/>
                                    <a:pt x="65" y="0"/>
                                    <a:pt x="64" y="0"/>
                                  </a:cubicBezTo>
                                  <a:cubicBezTo>
                                    <a:pt x="62" y="0"/>
                                    <a:pt x="59" y="2"/>
                                    <a:pt x="58" y="3"/>
                                  </a:cubicBezTo>
                                  <a:cubicBezTo>
                                    <a:pt x="54" y="6"/>
                                    <a:pt x="54" y="15"/>
                                    <a:pt x="55" y="19"/>
                                  </a:cubicBezTo>
                                  <a:cubicBezTo>
                                    <a:pt x="57" y="25"/>
                                    <a:pt x="62" y="31"/>
                                    <a:pt x="59" y="37"/>
                                  </a:cubicBezTo>
                                  <a:cubicBezTo>
                                    <a:pt x="57" y="41"/>
                                    <a:pt x="55" y="41"/>
                                    <a:pt x="56" y="45"/>
                                  </a:cubicBezTo>
                                  <a:cubicBezTo>
                                    <a:pt x="56" y="49"/>
                                    <a:pt x="56" y="51"/>
                                    <a:pt x="54" y="55"/>
                                  </a:cubicBezTo>
                                  <a:cubicBezTo>
                                    <a:pt x="52" y="60"/>
                                    <a:pt x="43" y="63"/>
                                    <a:pt x="46" y="69"/>
                                  </a:cubicBezTo>
                                  <a:cubicBezTo>
                                    <a:pt x="48" y="74"/>
                                    <a:pt x="49" y="78"/>
                                    <a:pt x="44" y="82"/>
                                  </a:cubicBezTo>
                                  <a:cubicBezTo>
                                    <a:pt x="41" y="84"/>
                                    <a:pt x="41" y="85"/>
                                    <a:pt x="38" y="84"/>
                                  </a:cubicBezTo>
                                  <a:cubicBezTo>
                                    <a:pt x="36" y="83"/>
                                    <a:pt x="35" y="82"/>
                                    <a:pt x="33" y="82"/>
                                  </a:cubicBezTo>
                                  <a:cubicBezTo>
                                    <a:pt x="31" y="81"/>
                                    <a:pt x="31" y="82"/>
                                    <a:pt x="30" y="82"/>
                                  </a:cubicBezTo>
                                  <a:cubicBezTo>
                                    <a:pt x="28" y="83"/>
                                    <a:pt x="28" y="83"/>
                                    <a:pt x="26" y="81"/>
                                  </a:cubicBezTo>
                                  <a:cubicBezTo>
                                    <a:pt x="24" y="80"/>
                                    <a:pt x="21" y="75"/>
                                    <a:pt x="19" y="77"/>
                                  </a:cubicBezTo>
                                  <a:cubicBezTo>
                                    <a:pt x="14" y="79"/>
                                    <a:pt x="20" y="87"/>
                                    <a:pt x="20" y="90"/>
                                  </a:cubicBezTo>
                                  <a:cubicBezTo>
                                    <a:pt x="18" y="97"/>
                                    <a:pt x="12" y="98"/>
                                    <a:pt x="7" y="10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36" name="Freeform 633">
                              <a:extLst>
                                <a:ext uri="{FF2B5EF4-FFF2-40B4-BE49-F238E27FC236}">
                                  <a16:creationId xmlns:a16="http://schemas.microsoft.com/office/drawing/2014/main" id="{3C0BF147-E349-4835-BBD3-095869867C80}"/>
                                </a:ext>
                              </a:extLst>
                            </p:cNvPr>
                            <p:cNvSpPr>
                              <a:spLocks/>
                            </p:cNvSpPr>
                            <p:nvPr/>
                          </p:nvSpPr>
                          <p:spPr bwMode="auto">
                            <a:xfrm>
                              <a:off x="9904427" y="3279817"/>
                              <a:ext cx="354013" cy="290516"/>
                            </a:xfrm>
                            <a:custGeom>
                              <a:avLst/>
                              <a:gdLst>
                                <a:gd name="T0" fmla="*/ 27 w 329"/>
                                <a:gd name="T1" fmla="*/ 229 h 273"/>
                                <a:gd name="T2" fmla="*/ 3 w 329"/>
                                <a:gd name="T3" fmla="*/ 243 h 273"/>
                                <a:gd name="T4" fmla="*/ 23 w 329"/>
                                <a:gd name="T5" fmla="*/ 253 h 273"/>
                                <a:gd name="T6" fmla="*/ 35 w 329"/>
                                <a:gd name="T7" fmla="*/ 262 h 273"/>
                                <a:gd name="T8" fmla="*/ 53 w 329"/>
                                <a:gd name="T9" fmla="*/ 248 h 273"/>
                                <a:gd name="T10" fmla="*/ 68 w 329"/>
                                <a:gd name="T11" fmla="*/ 243 h 273"/>
                                <a:gd name="T12" fmla="*/ 83 w 329"/>
                                <a:gd name="T13" fmla="*/ 238 h 273"/>
                                <a:gd name="T14" fmla="*/ 123 w 329"/>
                                <a:gd name="T15" fmla="*/ 232 h 273"/>
                                <a:gd name="T16" fmla="*/ 131 w 329"/>
                                <a:gd name="T17" fmla="*/ 238 h 273"/>
                                <a:gd name="T18" fmla="*/ 126 w 329"/>
                                <a:gd name="T19" fmla="*/ 249 h 273"/>
                                <a:gd name="T20" fmla="*/ 128 w 329"/>
                                <a:gd name="T21" fmla="*/ 260 h 273"/>
                                <a:gd name="T22" fmla="*/ 143 w 329"/>
                                <a:gd name="T23" fmla="*/ 273 h 273"/>
                                <a:gd name="T24" fmla="*/ 156 w 329"/>
                                <a:gd name="T25" fmla="*/ 257 h 273"/>
                                <a:gd name="T26" fmla="*/ 172 w 329"/>
                                <a:gd name="T27" fmla="*/ 246 h 273"/>
                                <a:gd name="T28" fmla="*/ 166 w 329"/>
                                <a:gd name="T29" fmla="*/ 234 h 273"/>
                                <a:gd name="T30" fmla="*/ 175 w 329"/>
                                <a:gd name="T31" fmla="*/ 220 h 273"/>
                                <a:gd name="T32" fmla="*/ 184 w 329"/>
                                <a:gd name="T33" fmla="*/ 232 h 273"/>
                                <a:gd name="T34" fmla="*/ 191 w 329"/>
                                <a:gd name="T35" fmla="*/ 235 h 273"/>
                                <a:gd name="T36" fmla="*/ 212 w 329"/>
                                <a:gd name="T37" fmla="*/ 232 h 273"/>
                                <a:gd name="T38" fmla="*/ 230 w 329"/>
                                <a:gd name="T39" fmla="*/ 217 h 273"/>
                                <a:gd name="T40" fmla="*/ 235 w 329"/>
                                <a:gd name="T41" fmla="*/ 235 h 273"/>
                                <a:gd name="T42" fmla="*/ 241 w 329"/>
                                <a:gd name="T43" fmla="*/ 227 h 273"/>
                                <a:gd name="T44" fmla="*/ 256 w 329"/>
                                <a:gd name="T45" fmla="*/ 213 h 273"/>
                                <a:gd name="T46" fmla="*/ 264 w 329"/>
                                <a:gd name="T47" fmla="*/ 204 h 273"/>
                                <a:gd name="T48" fmla="*/ 262 w 329"/>
                                <a:gd name="T49" fmla="*/ 213 h 273"/>
                                <a:gd name="T50" fmla="*/ 269 w 329"/>
                                <a:gd name="T51" fmla="*/ 222 h 273"/>
                                <a:gd name="T52" fmla="*/ 282 w 329"/>
                                <a:gd name="T53" fmla="*/ 205 h 273"/>
                                <a:gd name="T54" fmla="*/ 286 w 329"/>
                                <a:gd name="T55" fmla="*/ 188 h 273"/>
                                <a:gd name="T56" fmla="*/ 290 w 329"/>
                                <a:gd name="T57" fmla="*/ 160 h 273"/>
                                <a:gd name="T58" fmla="*/ 296 w 329"/>
                                <a:gd name="T59" fmla="*/ 137 h 273"/>
                                <a:gd name="T60" fmla="*/ 296 w 329"/>
                                <a:gd name="T61" fmla="*/ 114 h 273"/>
                                <a:gd name="T62" fmla="*/ 307 w 329"/>
                                <a:gd name="T63" fmla="*/ 110 h 273"/>
                                <a:gd name="T64" fmla="*/ 311 w 329"/>
                                <a:gd name="T65" fmla="*/ 106 h 273"/>
                                <a:gd name="T66" fmla="*/ 315 w 329"/>
                                <a:gd name="T67" fmla="*/ 91 h 273"/>
                                <a:gd name="T68" fmla="*/ 324 w 329"/>
                                <a:gd name="T69" fmla="*/ 81 h 273"/>
                                <a:gd name="T70" fmla="*/ 328 w 329"/>
                                <a:gd name="T71" fmla="*/ 65 h 273"/>
                                <a:gd name="T72" fmla="*/ 319 w 329"/>
                                <a:gd name="T73" fmla="*/ 41 h 273"/>
                                <a:gd name="T74" fmla="*/ 310 w 329"/>
                                <a:gd name="T75" fmla="*/ 31 h 273"/>
                                <a:gd name="T76" fmla="*/ 309 w 329"/>
                                <a:gd name="T77" fmla="*/ 4 h 273"/>
                                <a:gd name="T78" fmla="*/ 296 w 329"/>
                                <a:gd name="T79" fmla="*/ 0 h 273"/>
                                <a:gd name="T80" fmla="*/ 303 w 329"/>
                                <a:gd name="T81" fmla="*/ 11 h 273"/>
                                <a:gd name="T82" fmla="*/ 290 w 329"/>
                                <a:gd name="T83" fmla="*/ 23 h 273"/>
                                <a:gd name="T84" fmla="*/ 282 w 329"/>
                                <a:gd name="T85" fmla="*/ 13 h 273"/>
                                <a:gd name="T86" fmla="*/ 276 w 329"/>
                                <a:gd name="T87" fmla="*/ 17 h 273"/>
                                <a:gd name="T88" fmla="*/ 263 w 329"/>
                                <a:gd name="T89" fmla="*/ 36 h 273"/>
                                <a:gd name="T90" fmla="*/ 260 w 329"/>
                                <a:gd name="T91" fmla="*/ 52 h 273"/>
                                <a:gd name="T92" fmla="*/ 264 w 329"/>
                                <a:gd name="T93" fmla="*/ 74 h 273"/>
                                <a:gd name="T94" fmla="*/ 253 w 329"/>
                                <a:gd name="T95" fmla="*/ 100 h 273"/>
                                <a:gd name="T96" fmla="*/ 236 w 329"/>
                                <a:gd name="T97" fmla="*/ 128 h 273"/>
                                <a:gd name="T98" fmla="*/ 210 w 329"/>
                                <a:gd name="T99" fmla="*/ 150 h 273"/>
                                <a:gd name="T100" fmla="*/ 181 w 329"/>
                                <a:gd name="T101" fmla="*/ 161 h 273"/>
                                <a:gd name="T102" fmla="*/ 174 w 329"/>
                                <a:gd name="T103" fmla="*/ 154 h 273"/>
                                <a:gd name="T104" fmla="*/ 167 w 329"/>
                                <a:gd name="T105" fmla="*/ 166 h 273"/>
                                <a:gd name="T106" fmla="*/ 153 w 329"/>
                                <a:gd name="T107" fmla="*/ 184 h 273"/>
                                <a:gd name="T108" fmla="*/ 147 w 329"/>
                                <a:gd name="T109" fmla="*/ 203 h 273"/>
                                <a:gd name="T110" fmla="*/ 132 w 329"/>
                                <a:gd name="T111" fmla="*/ 205 h 273"/>
                                <a:gd name="T112" fmla="*/ 112 w 329"/>
                                <a:gd name="T113" fmla="*/ 201 h 273"/>
                                <a:gd name="T114" fmla="*/ 72 w 329"/>
                                <a:gd name="T115" fmla="*/ 205 h 273"/>
                                <a:gd name="T116" fmla="*/ 55 w 329"/>
                                <a:gd name="T117" fmla="*/ 20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9" h="273">
                                  <a:moveTo>
                                    <a:pt x="55" y="207"/>
                                  </a:moveTo>
                                  <a:cubicBezTo>
                                    <a:pt x="49" y="219"/>
                                    <a:pt x="37" y="222"/>
                                    <a:pt x="27" y="229"/>
                                  </a:cubicBezTo>
                                  <a:cubicBezTo>
                                    <a:pt x="22" y="231"/>
                                    <a:pt x="21" y="239"/>
                                    <a:pt x="16" y="240"/>
                                  </a:cubicBezTo>
                                  <a:cubicBezTo>
                                    <a:pt x="11" y="242"/>
                                    <a:pt x="6" y="237"/>
                                    <a:pt x="3" y="243"/>
                                  </a:cubicBezTo>
                                  <a:cubicBezTo>
                                    <a:pt x="1" y="246"/>
                                    <a:pt x="0" y="253"/>
                                    <a:pt x="4" y="255"/>
                                  </a:cubicBezTo>
                                  <a:cubicBezTo>
                                    <a:pt x="11" y="257"/>
                                    <a:pt x="17" y="252"/>
                                    <a:pt x="23" y="253"/>
                                  </a:cubicBezTo>
                                  <a:cubicBezTo>
                                    <a:pt x="25" y="254"/>
                                    <a:pt x="29" y="254"/>
                                    <a:pt x="31" y="256"/>
                                  </a:cubicBezTo>
                                  <a:cubicBezTo>
                                    <a:pt x="32" y="256"/>
                                    <a:pt x="34" y="262"/>
                                    <a:pt x="35" y="262"/>
                                  </a:cubicBezTo>
                                  <a:cubicBezTo>
                                    <a:pt x="37" y="261"/>
                                    <a:pt x="38" y="249"/>
                                    <a:pt x="39" y="247"/>
                                  </a:cubicBezTo>
                                  <a:cubicBezTo>
                                    <a:pt x="43" y="240"/>
                                    <a:pt x="48" y="246"/>
                                    <a:pt x="53" y="248"/>
                                  </a:cubicBezTo>
                                  <a:cubicBezTo>
                                    <a:pt x="56" y="249"/>
                                    <a:pt x="58" y="248"/>
                                    <a:pt x="60" y="246"/>
                                  </a:cubicBezTo>
                                  <a:cubicBezTo>
                                    <a:pt x="63" y="244"/>
                                    <a:pt x="64" y="244"/>
                                    <a:pt x="68" y="243"/>
                                  </a:cubicBezTo>
                                  <a:cubicBezTo>
                                    <a:pt x="71" y="243"/>
                                    <a:pt x="72" y="241"/>
                                    <a:pt x="74" y="239"/>
                                  </a:cubicBezTo>
                                  <a:cubicBezTo>
                                    <a:pt x="77" y="237"/>
                                    <a:pt x="80" y="237"/>
                                    <a:pt x="83" y="238"/>
                                  </a:cubicBezTo>
                                  <a:cubicBezTo>
                                    <a:pt x="90" y="239"/>
                                    <a:pt x="94" y="233"/>
                                    <a:pt x="101" y="232"/>
                                  </a:cubicBezTo>
                                  <a:cubicBezTo>
                                    <a:pt x="108" y="231"/>
                                    <a:pt x="116" y="232"/>
                                    <a:pt x="123" y="232"/>
                                  </a:cubicBezTo>
                                  <a:cubicBezTo>
                                    <a:pt x="126" y="231"/>
                                    <a:pt x="129" y="231"/>
                                    <a:pt x="131" y="232"/>
                                  </a:cubicBezTo>
                                  <a:cubicBezTo>
                                    <a:pt x="134" y="234"/>
                                    <a:pt x="134" y="236"/>
                                    <a:pt x="131" y="238"/>
                                  </a:cubicBezTo>
                                  <a:cubicBezTo>
                                    <a:pt x="129" y="240"/>
                                    <a:pt x="127" y="240"/>
                                    <a:pt x="126" y="242"/>
                                  </a:cubicBezTo>
                                  <a:cubicBezTo>
                                    <a:pt x="125" y="244"/>
                                    <a:pt x="126" y="247"/>
                                    <a:pt x="126" y="249"/>
                                  </a:cubicBezTo>
                                  <a:cubicBezTo>
                                    <a:pt x="126" y="252"/>
                                    <a:pt x="125" y="252"/>
                                    <a:pt x="124" y="255"/>
                                  </a:cubicBezTo>
                                  <a:cubicBezTo>
                                    <a:pt x="124" y="258"/>
                                    <a:pt x="126" y="259"/>
                                    <a:pt x="128" y="260"/>
                                  </a:cubicBezTo>
                                  <a:cubicBezTo>
                                    <a:pt x="133" y="263"/>
                                    <a:pt x="133" y="268"/>
                                    <a:pt x="137" y="270"/>
                                  </a:cubicBezTo>
                                  <a:cubicBezTo>
                                    <a:pt x="138" y="271"/>
                                    <a:pt x="141" y="273"/>
                                    <a:pt x="143" y="273"/>
                                  </a:cubicBezTo>
                                  <a:cubicBezTo>
                                    <a:pt x="145" y="273"/>
                                    <a:pt x="146" y="269"/>
                                    <a:pt x="146" y="267"/>
                                  </a:cubicBezTo>
                                  <a:cubicBezTo>
                                    <a:pt x="148" y="261"/>
                                    <a:pt x="151" y="260"/>
                                    <a:pt x="156" y="257"/>
                                  </a:cubicBezTo>
                                  <a:cubicBezTo>
                                    <a:pt x="160" y="254"/>
                                    <a:pt x="161" y="248"/>
                                    <a:pt x="165" y="246"/>
                                  </a:cubicBezTo>
                                  <a:cubicBezTo>
                                    <a:pt x="168" y="244"/>
                                    <a:pt x="170" y="246"/>
                                    <a:pt x="172" y="246"/>
                                  </a:cubicBezTo>
                                  <a:cubicBezTo>
                                    <a:pt x="175" y="245"/>
                                    <a:pt x="174" y="242"/>
                                    <a:pt x="172" y="240"/>
                                  </a:cubicBezTo>
                                  <a:cubicBezTo>
                                    <a:pt x="170" y="238"/>
                                    <a:pt x="167" y="237"/>
                                    <a:pt x="166" y="234"/>
                                  </a:cubicBezTo>
                                  <a:cubicBezTo>
                                    <a:pt x="164" y="230"/>
                                    <a:pt x="166" y="231"/>
                                    <a:pt x="168" y="229"/>
                                  </a:cubicBezTo>
                                  <a:cubicBezTo>
                                    <a:pt x="170" y="227"/>
                                    <a:pt x="171" y="216"/>
                                    <a:pt x="175" y="220"/>
                                  </a:cubicBezTo>
                                  <a:cubicBezTo>
                                    <a:pt x="179" y="223"/>
                                    <a:pt x="173" y="227"/>
                                    <a:pt x="178" y="229"/>
                                  </a:cubicBezTo>
                                  <a:cubicBezTo>
                                    <a:pt x="180" y="229"/>
                                    <a:pt x="184" y="229"/>
                                    <a:pt x="184" y="232"/>
                                  </a:cubicBezTo>
                                  <a:cubicBezTo>
                                    <a:pt x="183" y="234"/>
                                    <a:pt x="180" y="234"/>
                                    <a:pt x="183" y="236"/>
                                  </a:cubicBezTo>
                                  <a:cubicBezTo>
                                    <a:pt x="185" y="238"/>
                                    <a:pt x="189" y="235"/>
                                    <a:pt x="191" y="235"/>
                                  </a:cubicBezTo>
                                  <a:cubicBezTo>
                                    <a:pt x="195" y="234"/>
                                    <a:pt x="199" y="234"/>
                                    <a:pt x="203" y="234"/>
                                  </a:cubicBezTo>
                                  <a:cubicBezTo>
                                    <a:pt x="206" y="234"/>
                                    <a:pt x="209" y="232"/>
                                    <a:pt x="212" y="232"/>
                                  </a:cubicBezTo>
                                  <a:cubicBezTo>
                                    <a:pt x="214" y="231"/>
                                    <a:pt x="216" y="232"/>
                                    <a:pt x="218" y="230"/>
                                  </a:cubicBezTo>
                                  <a:cubicBezTo>
                                    <a:pt x="221" y="226"/>
                                    <a:pt x="223" y="214"/>
                                    <a:pt x="230" y="217"/>
                                  </a:cubicBezTo>
                                  <a:cubicBezTo>
                                    <a:pt x="236" y="219"/>
                                    <a:pt x="230" y="225"/>
                                    <a:pt x="231" y="229"/>
                                  </a:cubicBezTo>
                                  <a:cubicBezTo>
                                    <a:pt x="231" y="232"/>
                                    <a:pt x="233" y="236"/>
                                    <a:pt x="235" y="235"/>
                                  </a:cubicBezTo>
                                  <a:cubicBezTo>
                                    <a:pt x="236" y="235"/>
                                    <a:pt x="237" y="232"/>
                                    <a:pt x="238" y="232"/>
                                  </a:cubicBezTo>
                                  <a:cubicBezTo>
                                    <a:pt x="239" y="230"/>
                                    <a:pt x="240" y="229"/>
                                    <a:pt x="241" y="227"/>
                                  </a:cubicBezTo>
                                  <a:cubicBezTo>
                                    <a:pt x="245" y="223"/>
                                    <a:pt x="243" y="218"/>
                                    <a:pt x="248" y="216"/>
                                  </a:cubicBezTo>
                                  <a:cubicBezTo>
                                    <a:pt x="251" y="215"/>
                                    <a:pt x="254" y="215"/>
                                    <a:pt x="256" y="213"/>
                                  </a:cubicBezTo>
                                  <a:cubicBezTo>
                                    <a:pt x="258" y="211"/>
                                    <a:pt x="256" y="208"/>
                                    <a:pt x="258" y="206"/>
                                  </a:cubicBezTo>
                                  <a:cubicBezTo>
                                    <a:pt x="259" y="203"/>
                                    <a:pt x="262" y="204"/>
                                    <a:pt x="264" y="204"/>
                                  </a:cubicBezTo>
                                  <a:cubicBezTo>
                                    <a:pt x="268" y="205"/>
                                    <a:pt x="269" y="205"/>
                                    <a:pt x="267" y="207"/>
                                  </a:cubicBezTo>
                                  <a:cubicBezTo>
                                    <a:pt x="266" y="209"/>
                                    <a:pt x="263" y="211"/>
                                    <a:pt x="262" y="213"/>
                                  </a:cubicBezTo>
                                  <a:cubicBezTo>
                                    <a:pt x="262" y="215"/>
                                    <a:pt x="263" y="218"/>
                                    <a:pt x="263" y="220"/>
                                  </a:cubicBezTo>
                                  <a:cubicBezTo>
                                    <a:pt x="262" y="227"/>
                                    <a:pt x="265" y="227"/>
                                    <a:pt x="269" y="222"/>
                                  </a:cubicBezTo>
                                  <a:cubicBezTo>
                                    <a:pt x="273" y="218"/>
                                    <a:pt x="280" y="219"/>
                                    <a:pt x="281" y="212"/>
                                  </a:cubicBezTo>
                                  <a:cubicBezTo>
                                    <a:pt x="281" y="209"/>
                                    <a:pt x="280" y="207"/>
                                    <a:pt x="282" y="205"/>
                                  </a:cubicBezTo>
                                  <a:cubicBezTo>
                                    <a:pt x="284" y="202"/>
                                    <a:pt x="289" y="202"/>
                                    <a:pt x="291" y="200"/>
                                  </a:cubicBezTo>
                                  <a:cubicBezTo>
                                    <a:pt x="297" y="195"/>
                                    <a:pt x="288" y="192"/>
                                    <a:pt x="286" y="188"/>
                                  </a:cubicBezTo>
                                  <a:cubicBezTo>
                                    <a:pt x="282" y="182"/>
                                    <a:pt x="288" y="176"/>
                                    <a:pt x="289" y="170"/>
                                  </a:cubicBezTo>
                                  <a:cubicBezTo>
                                    <a:pt x="290" y="167"/>
                                    <a:pt x="289" y="163"/>
                                    <a:pt x="290" y="160"/>
                                  </a:cubicBezTo>
                                  <a:cubicBezTo>
                                    <a:pt x="291" y="157"/>
                                    <a:pt x="294" y="155"/>
                                    <a:pt x="296" y="152"/>
                                  </a:cubicBezTo>
                                  <a:cubicBezTo>
                                    <a:pt x="299" y="147"/>
                                    <a:pt x="296" y="142"/>
                                    <a:pt x="296" y="137"/>
                                  </a:cubicBezTo>
                                  <a:cubicBezTo>
                                    <a:pt x="296" y="132"/>
                                    <a:pt x="295" y="126"/>
                                    <a:pt x="295" y="121"/>
                                  </a:cubicBezTo>
                                  <a:cubicBezTo>
                                    <a:pt x="295" y="119"/>
                                    <a:pt x="296" y="116"/>
                                    <a:pt x="296" y="114"/>
                                  </a:cubicBezTo>
                                  <a:cubicBezTo>
                                    <a:pt x="297" y="111"/>
                                    <a:pt x="298" y="111"/>
                                    <a:pt x="301" y="110"/>
                                  </a:cubicBezTo>
                                  <a:cubicBezTo>
                                    <a:pt x="304" y="109"/>
                                    <a:pt x="305" y="109"/>
                                    <a:pt x="307" y="110"/>
                                  </a:cubicBezTo>
                                  <a:cubicBezTo>
                                    <a:pt x="309" y="111"/>
                                    <a:pt x="312" y="115"/>
                                    <a:pt x="313" y="111"/>
                                  </a:cubicBezTo>
                                  <a:cubicBezTo>
                                    <a:pt x="313" y="110"/>
                                    <a:pt x="312" y="108"/>
                                    <a:pt x="311" y="106"/>
                                  </a:cubicBezTo>
                                  <a:cubicBezTo>
                                    <a:pt x="311" y="104"/>
                                    <a:pt x="310" y="100"/>
                                    <a:pt x="311" y="98"/>
                                  </a:cubicBezTo>
                                  <a:cubicBezTo>
                                    <a:pt x="312" y="95"/>
                                    <a:pt x="314" y="93"/>
                                    <a:pt x="315" y="91"/>
                                  </a:cubicBezTo>
                                  <a:cubicBezTo>
                                    <a:pt x="317" y="88"/>
                                    <a:pt x="320" y="88"/>
                                    <a:pt x="322" y="86"/>
                                  </a:cubicBezTo>
                                  <a:cubicBezTo>
                                    <a:pt x="324" y="85"/>
                                    <a:pt x="324" y="83"/>
                                    <a:pt x="324" y="81"/>
                                  </a:cubicBezTo>
                                  <a:cubicBezTo>
                                    <a:pt x="324" y="77"/>
                                    <a:pt x="324" y="76"/>
                                    <a:pt x="326" y="72"/>
                                  </a:cubicBezTo>
                                  <a:cubicBezTo>
                                    <a:pt x="327" y="70"/>
                                    <a:pt x="329" y="68"/>
                                    <a:pt x="328" y="65"/>
                                  </a:cubicBezTo>
                                  <a:cubicBezTo>
                                    <a:pt x="326" y="62"/>
                                    <a:pt x="323" y="60"/>
                                    <a:pt x="322" y="57"/>
                                  </a:cubicBezTo>
                                  <a:cubicBezTo>
                                    <a:pt x="320" y="52"/>
                                    <a:pt x="320" y="46"/>
                                    <a:pt x="319" y="41"/>
                                  </a:cubicBezTo>
                                  <a:cubicBezTo>
                                    <a:pt x="318" y="39"/>
                                    <a:pt x="317" y="37"/>
                                    <a:pt x="315" y="35"/>
                                  </a:cubicBezTo>
                                  <a:cubicBezTo>
                                    <a:pt x="314" y="34"/>
                                    <a:pt x="311" y="33"/>
                                    <a:pt x="310" y="31"/>
                                  </a:cubicBezTo>
                                  <a:cubicBezTo>
                                    <a:pt x="308" y="27"/>
                                    <a:pt x="310" y="18"/>
                                    <a:pt x="310" y="14"/>
                                  </a:cubicBezTo>
                                  <a:cubicBezTo>
                                    <a:pt x="311" y="11"/>
                                    <a:pt x="312" y="6"/>
                                    <a:pt x="309" y="4"/>
                                  </a:cubicBezTo>
                                  <a:cubicBezTo>
                                    <a:pt x="308" y="3"/>
                                    <a:pt x="305" y="4"/>
                                    <a:pt x="303" y="4"/>
                                  </a:cubicBezTo>
                                  <a:cubicBezTo>
                                    <a:pt x="301" y="4"/>
                                    <a:pt x="298" y="0"/>
                                    <a:pt x="296" y="0"/>
                                  </a:cubicBezTo>
                                  <a:cubicBezTo>
                                    <a:pt x="292" y="0"/>
                                    <a:pt x="289" y="8"/>
                                    <a:pt x="291" y="11"/>
                                  </a:cubicBezTo>
                                  <a:cubicBezTo>
                                    <a:pt x="293" y="14"/>
                                    <a:pt x="301" y="7"/>
                                    <a:pt x="303" y="11"/>
                                  </a:cubicBezTo>
                                  <a:cubicBezTo>
                                    <a:pt x="305" y="12"/>
                                    <a:pt x="299" y="23"/>
                                    <a:pt x="297" y="24"/>
                                  </a:cubicBezTo>
                                  <a:cubicBezTo>
                                    <a:pt x="295" y="24"/>
                                    <a:pt x="291" y="24"/>
                                    <a:pt x="290" y="23"/>
                                  </a:cubicBezTo>
                                  <a:cubicBezTo>
                                    <a:pt x="287" y="21"/>
                                    <a:pt x="290" y="19"/>
                                    <a:pt x="289" y="16"/>
                                  </a:cubicBezTo>
                                  <a:cubicBezTo>
                                    <a:pt x="288" y="13"/>
                                    <a:pt x="285" y="14"/>
                                    <a:pt x="282" y="13"/>
                                  </a:cubicBezTo>
                                  <a:cubicBezTo>
                                    <a:pt x="280" y="13"/>
                                    <a:pt x="276" y="8"/>
                                    <a:pt x="275" y="12"/>
                                  </a:cubicBezTo>
                                  <a:cubicBezTo>
                                    <a:pt x="275" y="13"/>
                                    <a:pt x="277" y="15"/>
                                    <a:pt x="276" y="17"/>
                                  </a:cubicBezTo>
                                  <a:cubicBezTo>
                                    <a:pt x="276" y="19"/>
                                    <a:pt x="274" y="21"/>
                                    <a:pt x="273" y="23"/>
                                  </a:cubicBezTo>
                                  <a:cubicBezTo>
                                    <a:pt x="271" y="28"/>
                                    <a:pt x="264" y="29"/>
                                    <a:pt x="263" y="36"/>
                                  </a:cubicBezTo>
                                  <a:cubicBezTo>
                                    <a:pt x="263" y="39"/>
                                    <a:pt x="264" y="42"/>
                                    <a:pt x="264" y="45"/>
                                  </a:cubicBezTo>
                                  <a:cubicBezTo>
                                    <a:pt x="264" y="48"/>
                                    <a:pt x="261" y="49"/>
                                    <a:pt x="260" y="52"/>
                                  </a:cubicBezTo>
                                  <a:cubicBezTo>
                                    <a:pt x="258" y="56"/>
                                    <a:pt x="264" y="58"/>
                                    <a:pt x="266" y="61"/>
                                  </a:cubicBezTo>
                                  <a:cubicBezTo>
                                    <a:pt x="268" y="65"/>
                                    <a:pt x="265" y="71"/>
                                    <a:pt x="264" y="74"/>
                                  </a:cubicBezTo>
                                  <a:cubicBezTo>
                                    <a:pt x="263" y="78"/>
                                    <a:pt x="265" y="82"/>
                                    <a:pt x="263" y="86"/>
                                  </a:cubicBezTo>
                                  <a:cubicBezTo>
                                    <a:pt x="260" y="91"/>
                                    <a:pt x="254" y="93"/>
                                    <a:pt x="253" y="100"/>
                                  </a:cubicBezTo>
                                  <a:cubicBezTo>
                                    <a:pt x="252" y="105"/>
                                    <a:pt x="252" y="112"/>
                                    <a:pt x="250" y="116"/>
                                  </a:cubicBezTo>
                                  <a:cubicBezTo>
                                    <a:pt x="247" y="122"/>
                                    <a:pt x="241" y="124"/>
                                    <a:pt x="236" y="128"/>
                                  </a:cubicBezTo>
                                  <a:cubicBezTo>
                                    <a:pt x="232" y="132"/>
                                    <a:pt x="231" y="137"/>
                                    <a:pt x="226" y="141"/>
                                  </a:cubicBezTo>
                                  <a:cubicBezTo>
                                    <a:pt x="221" y="144"/>
                                    <a:pt x="216" y="148"/>
                                    <a:pt x="210" y="150"/>
                                  </a:cubicBezTo>
                                  <a:cubicBezTo>
                                    <a:pt x="205" y="153"/>
                                    <a:pt x="199" y="151"/>
                                    <a:pt x="195" y="156"/>
                                  </a:cubicBezTo>
                                  <a:cubicBezTo>
                                    <a:pt x="193" y="159"/>
                                    <a:pt x="186" y="166"/>
                                    <a:pt x="181" y="161"/>
                                  </a:cubicBezTo>
                                  <a:cubicBezTo>
                                    <a:pt x="180" y="159"/>
                                    <a:pt x="182" y="157"/>
                                    <a:pt x="180" y="155"/>
                                  </a:cubicBezTo>
                                  <a:cubicBezTo>
                                    <a:pt x="180" y="154"/>
                                    <a:pt x="175" y="153"/>
                                    <a:pt x="174" y="154"/>
                                  </a:cubicBezTo>
                                  <a:cubicBezTo>
                                    <a:pt x="172" y="155"/>
                                    <a:pt x="172" y="158"/>
                                    <a:pt x="171" y="160"/>
                                  </a:cubicBezTo>
                                  <a:cubicBezTo>
                                    <a:pt x="170" y="162"/>
                                    <a:pt x="168" y="164"/>
                                    <a:pt x="167" y="166"/>
                                  </a:cubicBezTo>
                                  <a:cubicBezTo>
                                    <a:pt x="165" y="172"/>
                                    <a:pt x="160" y="174"/>
                                    <a:pt x="156" y="178"/>
                                  </a:cubicBezTo>
                                  <a:cubicBezTo>
                                    <a:pt x="154" y="180"/>
                                    <a:pt x="154" y="181"/>
                                    <a:pt x="153" y="184"/>
                                  </a:cubicBezTo>
                                  <a:cubicBezTo>
                                    <a:pt x="153" y="185"/>
                                    <a:pt x="152" y="186"/>
                                    <a:pt x="151" y="188"/>
                                  </a:cubicBezTo>
                                  <a:cubicBezTo>
                                    <a:pt x="148" y="194"/>
                                    <a:pt x="152" y="198"/>
                                    <a:pt x="147" y="203"/>
                                  </a:cubicBezTo>
                                  <a:cubicBezTo>
                                    <a:pt x="144" y="205"/>
                                    <a:pt x="143" y="206"/>
                                    <a:pt x="140" y="204"/>
                                  </a:cubicBezTo>
                                  <a:cubicBezTo>
                                    <a:pt x="136" y="202"/>
                                    <a:pt x="136" y="203"/>
                                    <a:pt x="132" y="205"/>
                                  </a:cubicBezTo>
                                  <a:cubicBezTo>
                                    <a:pt x="126" y="210"/>
                                    <a:pt x="130" y="200"/>
                                    <a:pt x="128" y="198"/>
                                  </a:cubicBezTo>
                                  <a:cubicBezTo>
                                    <a:pt x="124" y="195"/>
                                    <a:pt x="116" y="201"/>
                                    <a:pt x="112" y="201"/>
                                  </a:cubicBezTo>
                                  <a:cubicBezTo>
                                    <a:pt x="105" y="202"/>
                                    <a:pt x="99" y="202"/>
                                    <a:pt x="92" y="202"/>
                                  </a:cubicBezTo>
                                  <a:cubicBezTo>
                                    <a:pt x="85" y="201"/>
                                    <a:pt x="79" y="204"/>
                                    <a:pt x="72" y="205"/>
                                  </a:cubicBezTo>
                                  <a:cubicBezTo>
                                    <a:pt x="69" y="206"/>
                                    <a:pt x="66" y="206"/>
                                    <a:pt x="62" y="206"/>
                                  </a:cubicBezTo>
                                  <a:cubicBezTo>
                                    <a:pt x="60" y="206"/>
                                    <a:pt x="56" y="205"/>
                                    <a:pt x="55" y="207"/>
                                  </a:cubicBezTo>
                                  <a:cubicBezTo>
                                    <a:pt x="54" y="209"/>
                                    <a:pt x="54" y="208"/>
                                    <a:pt x="55" y="207"/>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37" name="Freeform 634">
                              <a:extLst>
                                <a:ext uri="{FF2B5EF4-FFF2-40B4-BE49-F238E27FC236}">
                                  <a16:creationId xmlns:a16="http://schemas.microsoft.com/office/drawing/2014/main" id="{1A7BC9E1-E3EC-4107-8A5D-E50887D32E17}"/>
                                </a:ext>
                              </a:extLst>
                            </p:cNvPr>
                            <p:cNvSpPr>
                              <a:spLocks/>
                            </p:cNvSpPr>
                            <p:nvPr/>
                          </p:nvSpPr>
                          <p:spPr bwMode="auto">
                            <a:xfrm>
                              <a:off x="9963165" y="3498895"/>
                              <a:ext cx="0" cy="1588"/>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sp>
                        <p:nvSpPr>
                          <p:cNvPr id="207" name="Rectangle 640">
                            <a:extLst>
                              <a:ext uri="{FF2B5EF4-FFF2-40B4-BE49-F238E27FC236}">
                                <a16:creationId xmlns:a16="http://schemas.microsoft.com/office/drawing/2014/main" id="{43BC4BB1-B74C-44F6-82AB-736BC34D4014}"/>
                              </a:ext>
                            </a:extLst>
                          </p:cNvPr>
                          <p:cNvSpPr>
                            <a:spLocks noChangeArrowheads="1"/>
                          </p:cNvSpPr>
                          <p:nvPr/>
                        </p:nvSpPr>
                        <p:spPr bwMode="auto">
                          <a:xfrm>
                            <a:off x="8927952" y="3783706"/>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08" name="Freeform 641">
                            <a:extLst>
                              <a:ext uri="{FF2B5EF4-FFF2-40B4-BE49-F238E27FC236}">
                                <a16:creationId xmlns:a16="http://schemas.microsoft.com/office/drawing/2014/main" id="{761F5100-D636-4A9C-A805-4967BCAFB661}"/>
                              </a:ext>
                            </a:extLst>
                          </p:cNvPr>
                          <p:cNvSpPr>
                            <a:spLocks/>
                          </p:cNvSpPr>
                          <p:nvPr/>
                        </p:nvSpPr>
                        <p:spPr bwMode="auto">
                          <a:xfrm>
                            <a:off x="8877152" y="3739256"/>
                            <a:ext cx="234950" cy="271466"/>
                          </a:xfrm>
                          <a:custGeom>
                            <a:avLst/>
                            <a:gdLst>
                              <a:gd name="T0" fmla="*/ 46 w 217"/>
                              <a:gd name="T1" fmla="*/ 41 h 254"/>
                              <a:gd name="T2" fmla="*/ 27 w 217"/>
                              <a:gd name="T3" fmla="*/ 30 h 254"/>
                              <a:gd name="T4" fmla="*/ 13 w 217"/>
                              <a:gd name="T5" fmla="*/ 44 h 254"/>
                              <a:gd name="T6" fmla="*/ 0 w 217"/>
                              <a:gd name="T7" fmla="*/ 60 h 254"/>
                              <a:gd name="T8" fmla="*/ 10 w 217"/>
                              <a:gd name="T9" fmla="*/ 85 h 254"/>
                              <a:gd name="T10" fmla="*/ 34 w 217"/>
                              <a:gd name="T11" fmla="*/ 100 h 254"/>
                              <a:gd name="T12" fmla="*/ 30 w 217"/>
                              <a:gd name="T13" fmla="*/ 118 h 254"/>
                              <a:gd name="T14" fmla="*/ 29 w 217"/>
                              <a:gd name="T15" fmla="*/ 134 h 254"/>
                              <a:gd name="T16" fmla="*/ 40 w 217"/>
                              <a:gd name="T17" fmla="*/ 138 h 254"/>
                              <a:gd name="T18" fmla="*/ 72 w 217"/>
                              <a:gd name="T19" fmla="*/ 136 h 254"/>
                              <a:gd name="T20" fmla="*/ 100 w 217"/>
                              <a:gd name="T21" fmla="*/ 121 h 254"/>
                              <a:gd name="T22" fmla="*/ 135 w 217"/>
                              <a:gd name="T23" fmla="*/ 153 h 254"/>
                              <a:gd name="T24" fmla="*/ 137 w 217"/>
                              <a:gd name="T25" fmla="*/ 179 h 254"/>
                              <a:gd name="T26" fmla="*/ 157 w 217"/>
                              <a:gd name="T27" fmla="*/ 212 h 254"/>
                              <a:gd name="T28" fmla="*/ 156 w 217"/>
                              <a:gd name="T29" fmla="*/ 232 h 254"/>
                              <a:gd name="T30" fmla="*/ 161 w 217"/>
                              <a:gd name="T31" fmla="*/ 251 h 254"/>
                              <a:gd name="T32" fmla="*/ 169 w 217"/>
                              <a:gd name="T33" fmla="*/ 245 h 254"/>
                              <a:gd name="T34" fmla="*/ 202 w 217"/>
                              <a:gd name="T35" fmla="*/ 240 h 254"/>
                              <a:gd name="T36" fmla="*/ 202 w 217"/>
                              <a:gd name="T37" fmla="*/ 203 h 254"/>
                              <a:gd name="T38" fmla="*/ 204 w 217"/>
                              <a:gd name="T39" fmla="*/ 189 h 254"/>
                              <a:gd name="T40" fmla="*/ 194 w 217"/>
                              <a:gd name="T41" fmla="*/ 182 h 254"/>
                              <a:gd name="T42" fmla="*/ 185 w 217"/>
                              <a:gd name="T43" fmla="*/ 168 h 254"/>
                              <a:gd name="T44" fmla="*/ 158 w 217"/>
                              <a:gd name="T45" fmla="*/ 140 h 254"/>
                              <a:gd name="T46" fmla="*/ 143 w 217"/>
                              <a:gd name="T47" fmla="*/ 125 h 254"/>
                              <a:gd name="T48" fmla="*/ 126 w 217"/>
                              <a:gd name="T49" fmla="*/ 108 h 254"/>
                              <a:gd name="T50" fmla="*/ 113 w 217"/>
                              <a:gd name="T51" fmla="*/ 84 h 254"/>
                              <a:gd name="T52" fmla="*/ 136 w 217"/>
                              <a:gd name="T53" fmla="*/ 76 h 254"/>
                              <a:gd name="T54" fmla="*/ 125 w 217"/>
                              <a:gd name="T55" fmla="*/ 61 h 254"/>
                              <a:gd name="T56" fmla="*/ 111 w 217"/>
                              <a:gd name="T57" fmla="*/ 52 h 254"/>
                              <a:gd name="T58" fmla="*/ 77 w 217"/>
                              <a:gd name="T59" fmla="*/ 37 h 254"/>
                              <a:gd name="T60" fmla="*/ 72 w 217"/>
                              <a:gd name="T61" fmla="*/ 25 h 254"/>
                              <a:gd name="T62" fmla="*/ 56 w 217"/>
                              <a:gd name="T63" fmla="*/ 3 h 254"/>
                              <a:gd name="T64" fmla="*/ 45 w 217"/>
                              <a:gd name="T65" fmla="*/ 14 h 254"/>
                              <a:gd name="T66" fmla="*/ 46 w 217"/>
                              <a:gd name="T67" fmla="*/ 41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7" h="254">
                                <a:moveTo>
                                  <a:pt x="46" y="41"/>
                                </a:moveTo>
                                <a:cubicBezTo>
                                  <a:pt x="46" y="41"/>
                                  <a:pt x="46" y="41"/>
                                  <a:pt x="46" y="41"/>
                                </a:cubicBezTo>
                                <a:cubicBezTo>
                                  <a:pt x="43" y="43"/>
                                  <a:pt x="36" y="41"/>
                                  <a:pt x="33" y="39"/>
                                </a:cubicBezTo>
                                <a:cubicBezTo>
                                  <a:pt x="30" y="37"/>
                                  <a:pt x="28" y="34"/>
                                  <a:pt x="27" y="30"/>
                                </a:cubicBezTo>
                                <a:cubicBezTo>
                                  <a:pt x="23" y="31"/>
                                  <a:pt x="18" y="33"/>
                                  <a:pt x="16" y="36"/>
                                </a:cubicBezTo>
                                <a:cubicBezTo>
                                  <a:pt x="14" y="38"/>
                                  <a:pt x="14" y="41"/>
                                  <a:pt x="13" y="44"/>
                                </a:cubicBezTo>
                                <a:cubicBezTo>
                                  <a:pt x="13" y="49"/>
                                  <a:pt x="11" y="50"/>
                                  <a:pt x="7" y="52"/>
                                </a:cubicBezTo>
                                <a:cubicBezTo>
                                  <a:pt x="3" y="54"/>
                                  <a:pt x="1" y="57"/>
                                  <a:pt x="0" y="60"/>
                                </a:cubicBezTo>
                                <a:cubicBezTo>
                                  <a:pt x="3" y="62"/>
                                  <a:pt x="7" y="63"/>
                                  <a:pt x="9" y="67"/>
                                </a:cubicBezTo>
                                <a:cubicBezTo>
                                  <a:pt x="13" y="73"/>
                                  <a:pt x="6" y="80"/>
                                  <a:pt x="10" y="85"/>
                                </a:cubicBezTo>
                                <a:cubicBezTo>
                                  <a:pt x="14" y="90"/>
                                  <a:pt x="21" y="86"/>
                                  <a:pt x="27" y="88"/>
                                </a:cubicBezTo>
                                <a:cubicBezTo>
                                  <a:pt x="32" y="89"/>
                                  <a:pt x="33" y="95"/>
                                  <a:pt x="34" y="100"/>
                                </a:cubicBezTo>
                                <a:cubicBezTo>
                                  <a:pt x="34" y="103"/>
                                  <a:pt x="34" y="106"/>
                                  <a:pt x="34" y="109"/>
                                </a:cubicBezTo>
                                <a:cubicBezTo>
                                  <a:pt x="33" y="112"/>
                                  <a:pt x="31" y="115"/>
                                  <a:pt x="30" y="118"/>
                                </a:cubicBezTo>
                                <a:cubicBezTo>
                                  <a:pt x="29" y="121"/>
                                  <a:pt x="29" y="123"/>
                                  <a:pt x="30" y="126"/>
                                </a:cubicBezTo>
                                <a:cubicBezTo>
                                  <a:pt x="31" y="130"/>
                                  <a:pt x="31" y="131"/>
                                  <a:pt x="29" y="134"/>
                                </a:cubicBezTo>
                                <a:cubicBezTo>
                                  <a:pt x="27" y="136"/>
                                  <a:pt x="22" y="145"/>
                                  <a:pt x="26" y="148"/>
                                </a:cubicBezTo>
                                <a:cubicBezTo>
                                  <a:pt x="30" y="150"/>
                                  <a:pt x="38" y="140"/>
                                  <a:pt x="40" y="138"/>
                                </a:cubicBezTo>
                                <a:cubicBezTo>
                                  <a:pt x="44" y="135"/>
                                  <a:pt x="49" y="128"/>
                                  <a:pt x="54" y="129"/>
                                </a:cubicBezTo>
                                <a:cubicBezTo>
                                  <a:pt x="60" y="130"/>
                                  <a:pt x="65" y="138"/>
                                  <a:pt x="72" y="136"/>
                                </a:cubicBezTo>
                                <a:cubicBezTo>
                                  <a:pt x="76" y="135"/>
                                  <a:pt x="80" y="130"/>
                                  <a:pt x="83" y="128"/>
                                </a:cubicBezTo>
                                <a:cubicBezTo>
                                  <a:pt x="88" y="123"/>
                                  <a:pt x="92" y="120"/>
                                  <a:pt x="100" y="121"/>
                                </a:cubicBezTo>
                                <a:cubicBezTo>
                                  <a:pt x="115" y="123"/>
                                  <a:pt x="120" y="136"/>
                                  <a:pt x="129" y="146"/>
                                </a:cubicBezTo>
                                <a:cubicBezTo>
                                  <a:pt x="131" y="148"/>
                                  <a:pt x="134" y="150"/>
                                  <a:pt x="135" y="153"/>
                                </a:cubicBezTo>
                                <a:cubicBezTo>
                                  <a:pt x="136" y="155"/>
                                  <a:pt x="135" y="157"/>
                                  <a:pt x="135" y="159"/>
                                </a:cubicBezTo>
                                <a:cubicBezTo>
                                  <a:pt x="135" y="165"/>
                                  <a:pt x="133" y="174"/>
                                  <a:pt x="137" y="179"/>
                                </a:cubicBezTo>
                                <a:cubicBezTo>
                                  <a:pt x="141" y="185"/>
                                  <a:pt x="148" y="188"/>
                                  <a:pt x="153" y="194"/>
                                </a:cubicBezTo>
                                <a:cubicBezTo>
                                  <a:pt x="156" y="199"/>
                                  <a:pt x="158" y="205"/>
                                  <a:pt x="157" y="212"/>
                                </a:cubicBezTo>
                                <a:cubicBezTo>
                                  <a:pt x="157" y="215"/>
                                  <a:pt x="156" y="218"/>
                                  <a:pt x="156" y="222"/>
                                </a:cubicBezTo>
                                <a:cubicBezTo>
                                  <a:pt x="156" y="225"/>
                                  <a:pt x="156" y="229"/>
                                  <a:pt x="156" y="232"/>
                                </a:cubicBezTo>
                                <a:cubicBezTo>
                                  <a:pt x="156" y="239"/>
                                  <a:pt x="152" y="243"/>
                                  <a:pt x="147" y="247"/>
                                </a:cubicBezTo>
                                <a:cubicBezTo>
                                  <a:pt x="152" y="248"/>
                                  <a:pt x="157" y="249"/>
                                  <a:pt x="161" y="251"/>
                                </a:cubicBezTo>
                                <a:cubicBezTo>
                                  <a:pt x="164" y="252"/>
                                  <a:pt x="168" y="254"/>
                                  <a:pt x="171" y="254"/>
                                </a:cubicBezTo>
                                <a:cubicBezTo>
                                  <a:pt x="170" y="254"/>
                                  <a:pt x="169" y="246"/>
                                  <a:pt x="169" y="245"/>
                                </a:cubicBezTo>
                                <a:cubicBezTo>
                                  <a:pt x="170" y="240"/>
                                  <a:pt x="175" y="237"/>
                                  <a:pt x="179" y="236"/>
                                </a:cubicBezTo>
                                <a:cubicBezTo>
                                  <a:pt x="188" y="234"/>
                                  <a:pt x="194" y="244"/>
                                  <a:pt x="202" y="240"/>
                                </a:cubicBezTo>
                                <a:cubicBezTo>
                                  <a:pt x="210" y="235"/>
                                  <a:pt x="209" y="229"/>
                                  <a:pt x="212" y="222"/>
                                </a:cubicBezTo>
                                <a:cubicBezTo>
                                  <a:pt x="217" y="211"/>
                                  <a:pt x="205" y="211"/>
                                  <a:pt x="202" y="203"/>
                                </a:cubicBezTo>
                                <a:cubicBezTo>
                                  <a:pt x="199" y="198"/>
                                  <a:pt x="205" y="199"/>
                                  <a:pt x="208" y="196"/>
                                </a:cubicBezTo>
                                <a:cubicBezTo>
                                  <a:pt x="210" y="192"/>
                                  <a:pt x="207" y="190"/>
                                  <a:pt x="204" y="189"/>
                                </a:cubicBezTo>
                                <a:cubicBezTo>
                                  <a:pt x="202" y="188"/>
                                  <a:pt x="200" y="187"/>
                                  <a:pt x="199" y="186"/>
                                </a:cubicBezTo>
                                <a:cubicBezTo>
                                  <a:pt x="197" y="185"/>
                                  <a:pt x="196" y="182"/>
                                  <a:pt x="194" y="182"/>
                                </a:cubicBezTo>
                                <a:cubicBezTo>
                                  <a:pt x="191" y="181"/>
                                  <a:pt x="189" y="183"/>
                                  <a:pt x="187" y="180"/>
                                </a:cubicBezTo>
                                <a:cubicBezTo>
                                  <a:pt x="185" y="176"/>
                                  <a:pt x="186" y="172"/>
                                  <a:pt x="185" y="168"/>
                                </a:cubicBezTo>
                                <a:cubicBezTo>
                                  <a:pt x="183" y="163"/>
                                  <a:pt x="179" y="161"/>
                                  <a:pt x="175" y="158"/>
                                </a:cubicBezTo>
                                <a:cubicBezTo>
                                  <a:pt x="168" y="153"/>
                                  <a:pt x="163" y="147"/>
                                  <a:pt x="158" y="140"/>
                                </a:cubicBezTo>
                                <a:cubicBezTo>
                                  <a:pt x="156" y="137"/>
                                  <a:pt x="153" y="135"/>
                                  <a:pt x="150" y="132"/>
                                </a:cubicBezTo>
                                <a:cubicBezTo>
                                  <a:pt x="147" y="130"/>
                                  <a:pt x="144" y="129"/>
                                  <a:pt x="143" y="125"/>
                                </a:cubicBezTo>
                                <a:cubicBezTo>
                                  <a:pt x="142" y="121"/>
                                  <a:pt x="142" y="118"/>
                                  <a:pt x="139" y="115"/>
                                </a:cubicBezTo>
                                <a:cubicBezTo>
                                  <a:pt x="135" y="112"/>
                                  <a:pt x="130" y="110"/>
                                  <a:pt x="126" y="108"/>
                                </a:cubicBezTo>
                                <a:cubicBezTo>
                                  <a:pt x="120" y="105"/>
                                  <a:pt x="107" y="103"/>
                                  <a:pt x="109" y="94"/>
                                </a:cubicBezTo>
                                <a:cubicBezTo>
                                  <a:pt x="109" y="91"/>
                                  <a:pt x="110" y="86"/>
                                  <a:pt x="113" y="84"/>
                                </a:cubicBezTo>
                                <a:cubicBezTo>
                                  <a:pt x="117" y="83"/>
                                  <a:pt x="122" y="86"/>
                                  <a:pt x="126" y="84"/>
                                </a:cubicBezTo>
                                <a:cubicBezTo>
                                  <a:pt x="129" y="83"/>
                                  <a:pt x="134" y="79"/>
                                  <a:pt x="136" y="76"/>
                                </a:cubicBezTo>
                                <a:cubicBezTo>
                                  <a:pt x="138" y="73"/>
                                  <a:pt x="135" y="68"/>
                                  <a:pt x="132" y="67"/>
                                </a:cubicBezTo>
                                <a:cubicBezTo>
                                  <a:pt x="129" y="65"/>
                                  <a:pt x="126" y="65"/>
                                  <a:pt x="125" y="61"/>
                                </a:cubicBezTo>
                                <a:cubicBezTo>
                                  <a:pt x="124" y="57"/>
                                  <a:pt x="125" y="55"/>
                                  <a:pt x="122" y="52"/>
                                </a:cubicBezTo>
                                <a:cubicBezTo>
                                  <a:pt x="117" y="49"/>
                                  <a:pt x="115" y="48"/>
                                  <a:pt x="111" y="52"/>
                                </a:cubicBezTo>
                                <a:cubicBezTo>
                                  <a:pt x="107" y="55"/>
                                  <a:pt x="102" y="55"/>
                                  <a:pt x="97" y="54"/>
                                </a:cubicBezTo>
                                <a:cubicBezTo>
                                  <a:pt x="90" y="53"/>
                                  <a:pt x="79" y="45"/>
                                  <a:pt x="77" y="37"/>
                                </a:cubicBezTo>
                                <a:cubicBezTo>
                                  <a:pt x="77" y="34"/>
                                  <a:pt x="79" y="27"/>
                                  <a:pt x="76" y="25"/>
                                </a:cubicBezTo>
                                <a:cubicBezTo>
                                  <a:pt x="75" y="25"/>
                                  <a:pt x="74" y="26"/>
                                  <a:pt x="72" y="25"/>
                                </a:cubicBezTo>
                                <a:cubicBezTo>
                                  <a:pt x="70" y="24"/>
                                  <a:pt x="69" y="21"/>
                                  <a:pt x="68" y="19"/>
                                </a:cubicBezTo>
                                <a:cubicBezTo>
                                  <a:pt x="65" y="14"/>
                                  <a:pt x="61" y="7"/>
                                  <a:pt x="56" y="3"/>
                                </a:cubicBezTo>
                                <a:cubicBezTo>
                                  <a:pt x="53" y="1"/>
                                  <a:pt x="47" y="0"/>
                                  <a:pt x="44" y="3"/>
                                </a:cubicBezTo>
                                <a:cubicBezTo>
                                  <a:pt x="39" y="7"/>
                                  <a:pt x="42" y="10"/>
                                  <a:pt x="45" y="14"/>
                                </a:cubicBezTo>
                                <a:cubicBezTo>
                                  <a:pt x="48" y="19"/>
                                  <a:pt x="46" y="22"/>
                                  <a:pt x="47" y="27"/>
                                </a:cubicBezTo>
                                <a:cubicBezTo>
                                  <a:pt x="47" y="31"/>
                                  <a:pt x="50" y="38"/>
                                  <a:pt x="46" y="41"/>
                                </a:cubicBezTo>
                                <a:cubicBezTo>
                                  <a:pt x="47" y="40"/>
                                  <a:pt x="47" y="40"/>
                                  <a:pt x="46" y="4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09" name="Freeform 642">
                            <a:extLst>
                              <a:ext uri="{FF2B5EF4-FFF2-40B4-BE49-F238E27FC236}">
                                <a16:creationId xmlns:a16="http://schemas.microsoft.com/office/drawing/2014/main" id="{25A6FE09-BED2-4033-A56E-5369AF3C532A}"/>
                              </a:ext>
                            </a:extLst>
                          </p:cNvPr>
                          <p:cNvSpPr>
                            <a:spLocks/>
                          </p:cNvSpPr>
                          <p:nvPr/>
                        </p:nvSpPr>
                        <p:spPr bwMode="auto">
                          <a:xfrm>
                            <a:off x="8945415" y="3993259"/>
                            <a:ext cx="166688" cy="128589"/>
                          </a:xfrm>
                          <a:custGeom>
                            <a:avLst/>
                            <a:gdLst>
                              <a:gd name="T0" fmla="*/ 61 w 154"/>
                              <a:gd name="T1" fmla="*/ 121 h 121"/>
                              <a:gd name="T2" fmla="*/ 66 w 154"/>
                              <a:gd name="T3" fmla="*/ 120 h 121"/>
                              <a:gd name="T4" fmla="*/ 80 w 154"/>
                              <a:gd name="T5" fmla="*/ 112 h 121"/>
                              <a:gd name="T6" fmla="*/ 92 w 154"/>
                              <a:gd name="T7" fmla="*/ 106 h 121"/>
                              <a:gd name="T8" fmla="*/ 103 w 154"/>
                              <a:gd name="T9" fmla="*/ 104 h 121"/>
                              <a:gd name="T10" fmla="*/ 101 w 154"/>
                              <a:gd name="T11" fmla="*/ 96 h 121"/>
                              <a:gd name="T12" fmla="*/ 103 w 154"/>
                              <a:gd name="T13" fmla="*/ 84 h 121"/>
                              <a:gd name="T14" fmla="*/ 116 w 154"/>
                              <a:gd name="T15" fmla="*/ 84 h 121"/>
                              <a:gd name="T16" fmla="*/ 121 w 154"/>
                              <a:gd name="T17" fmla="*/ 75 h 121"/>
                              <a:gd name="T18" fmla="*/ 132 w 154"/>
                              <a:gd name="T19" fmla="*/ 71 h 121"/>
                              <a:gd name="T20" fmla="*/ 143 w 154"/>
                              <a:gd name="T21" fmla="*/ 61 h 121"/>
                              <a:gd name="T22" fmla="*/ 152 w 154"/>
                              <a:gd name="T23" fmla="*/ 35 h 121"/>
                              <a:gd name="T24" fmla="*/ 148 w 154"/>
                              <a:gd name="T25" fmla="*/ 8 h 121"/>
                              <a:gd name="T26" fmla="*/ 148 w 154"/>
                              <a:gd name="T27" fmla="*/ 8 h 121"/>
                              <a:gd name="T28" fmla="*/ 148 w 154"/>
                              <a:gd name="T29" fmla="*/ 0 h 121"/>
                              <a:gd name="T30" fmla="*/ 137 w 154"/>
                              <a:gd name="T31" fmla="*/ 8 h 121"/>
                              <a:gd name="T32" fmla="*/ 122 w 154"/>
                              <a:gd name="T33" fmla="*/ 4 h 121"/>
                              <a:gd name="T34" fmla="*/ 110 w 154"/>
                              <a:gd name="T35" fmla="*/ 7 h 121"/>
                              <a:gd name="T36" fmla="*/ 110 w 154"/>
                              <a:gd name="T37" fmla="*/ 20 h 121"/>
                              <a:gd name="T38" fmla="*/ 100 w 154"/>
                              <a:gd name="T39" fmla="*/ 19 h 121"/>
                              <a:gd name="T40" fmla="*/ 88 w 154"/>
                              <a:gd name="T41" fmla="*/ 15 h 121"/>
                              <a:gd name="T42" fmla="*/ 77 w 154"/>
                              <a:gd name="T43" fmla="*/ 11 h 121"/>
                              <a:gd name="T44" fmla="*/ 65 w 154"/>
                              <a:gd name="T45" fmla="*/ 8 h 121"/>
                              <a:gd name="T46" fmla="*/ 12 w 154"/>
                              <a:gd name="T47" fmla="*/ 22 h 121"/>
                              <a:gd name="T48" fmla="*/ 4 w 154"/>
                              <a:gd name="T49" fmla="*/ 32 h 121"/>
                              <a:gd name="T50" fmla="*/ 6 w 154"/>
                              <a:gd name="T51" fmla="*/ 44 h 121"/>
                              <a:gd name="T52" fmla="*/ 7 w 154"/>
                              <a:gd name="T53" fmla="*/ 56 h 121"/>
                              <a:gd name="T54" fmla="*/ 13 w 154"/>
                              <a:gd name="T55" fmla="*/ 65 h 121"/>
                              <a:gd name="T56" fmla="*/ 14 w 154"/>
                              <a:gd name="T57" fmla="*/ 71 h 121"/>
                              <a:gd name="T58" fmla="*/ 14 w 154"/>
                              <a:gd name="T59" fmla="*/ 76 h 121"/>
                              <a:gd name="T60" fmla="*/ 16 w 154"/>
                              <a:gd name="T61" fmla="*/ 78 h 121"/>
                              <a:gd name="T62" fmla="*/ 20 w 154"/>
                              <a:gd name="T63" fmla="*/ 85 h 121"/>
                              <a:gd name="T64" fmla="*/ 20 w 154"/>
                              <a:gd name="T65" fmla="*/ 95 h 121"/>
                              <a:gd name="T66" fmla="*/ 19 w 154"/>
                              <a:gd name="T67" fmla="*/ 97 h 121"/>
                              <a:gd name="T68" fmla="*/ 22 w 154"/>
                              <a:gd name="T69" fmla="*/ 102 h 121"/>
                              <a:gd name="T70" fmla="*/ 26 w 154"/>
                              <a:gd name="T71" fmla="*/ 109 h 121"/>
                              <a:gd name="T72" fmla="*/ 33 w 154"/>
                              <a:gd name="T73" fmla="*/ 103 h 121"/>
                              <a:gd name="T74" fmla="*/ 37 w 154"/>
                              <a:gd name="T75" fmla="*/ 108 h 121"/>
                              <a:gd name="T76" fmla="*/ 36 w 154"/>
                              <a:gd name="T77" fmla="*/ 114 h 121"/>
                              <a:gd name="T78" fmla="*/ 35 w 154"/>
                              <a:gd name="T79" fmla="*/ 117 h 121"/>
                              <a:gd name="T80" fmla="*/ 44 w 154"/>
                              <a:gd name="T81" fmla="*/ 117 h 121"/>
                              <a:gd name="T82" fmla="*/ 58 w 154"/>
                              <a:gd name="T83" fmla="*/ 119 h 121"/>
                              <a:gd name="T84" fmla="*/ 61 w 154"/>
                              <a:gd name="T85"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 h="121">
                                <a:moveTo>
                                  <a:pt x="61" y="121"/>
                                </a:moveTo>
                                <a:cubicBezTo>
                                  <a:pt x="62" y="121"/>
                                  <a:pt x="64" y="120"/>
                                  <a:pt x="66" y="120"/>
                                </a:cubicBezTo>
                                <a:cubicBezTo>
                                  <a:pt x="71" y="117"/>
                                  <a:pt x="75" y="115"/>
                                  <a:pt x="80" y="112"/>
                                </a:cubicBezTo>
                                <a:cubicBezTo>
                                  <a:pt x="84" y="110"/>
                                  <a:pt x="88" y="107"/>
                                  <a:pt x="92" y="106"/>
                                </a:cubicBezTo>
                                <a:cubicBezTo>
                                  <a:pt x="95" y="105"/>
                                  <a:pt x="101" y="107"/>
                                  <a:pt x="103" y="104"/>
                                </a:cubicBezTo>
                                <a:cubicBezTo>
                                  <a:pt x="105" y="102"/>
                                  <a:pt x="102" y="98"/>
                                  <a:pt x="101" y="96"/>
                                </a:cubicBezTo>
                                <a:cubicBezTo>
                                  <a:pt x="100" y="92"/>
                                  <a:pt x="100" y="86"/>
                                  <a:pt x="103" y="84"/>
                                </a:cubicBezTo>
                                <a:cubicBezTo>
                                  <a:pt x="107" y="81"/>
                                  <a:pt x="112" y="86"/>
                                  <a:pt x="116" y="84"/>
                                </a:cubicBezTo>
                                <a:cubicBezTo>
                                  <a:pt x="118" y="82"/>
                                  <a:pt x="119" y="77"/>
                                  <a:pt x="121" y="75"/>
                                </a:cubicBezTo>
                                <a:cubicBezTo>
                                  <a:pt x="124" y="73"/>
                                  <a:pt x="128" y="72"/>
                                  <a:pt x="132" y="71"/>
                                </a:cubicBezTo>
                                <a:cubicBezTo>
                                  <a:pt x="137" y="69"/>
                                  <a:pt x="140" y="65"/>
                                  <a:pt x="143" y="61"/>
                                </a:cubicBezTo>
                                <a:cubicBezTo>
                                  <a:pt x="147" y="54"/>
                                  <a:pt x="154" y="44"/>
                                  <a:pt x="152" y="35"/>
                                </a:cubicBezTo>
                                <a:cubicBezTo>
                                  <a:pt x="148" y="25"/>
                                  <a:pt x="143" y="18"/>
                                  <a:pt x="148" y="8"/>
                                </a:cubicBezTo>
                                <a:cubicBezTo>
                                  <a:pt x="148" y="8"/>
                                  <a:pt x="148" y="8"/>
                                  <a:pt x="148" y="8"/>
                                </a:cubicBezTo>
                                <a:cubicBezTo>
                                  <a:pt x="150" y="5"/>
                                  <a:pt x="150" y="3"/>
                                  <a:pt x="148" y="0"/>
                                </a:cubicBezTo>
                                <a:cubicBezTo>
                                  <a:pt x="145" y="4"/>
                                  <a:pt x="141" y="7"/>
                                  <a:pt x="137" y="8"/>
                                </a:cubicBezTo>
                                <a:cubicBezTo>
                                  <a:pt x="131" y="9"/>
                                  <a:pt x="128" y="6"/>
                                  <a:pt x="122" y="4"/>
                                </a:cubicBezTo>
                                <a:cubicBezTo>
                                  <a:pt x="118" y="2"/>
                                  <a:pt x="112" y="3"/>
                                  <a:pt x="110" y="7"/>
                                </a:cubicBezTo>
                                <a:cubicBezTo>
                                  <a:pt x="108" y="11"/>
                                  <a:pt x="114" y="16"/>
                                  <a:pt x="110" y="20"/>
                                </a:cubicBezTo>
                                <a:cubicBezTo>
                                  <a:pt x="108" y="22"/>
                                  <a:pt x="103" y="20"/>
                                  <a:pt x="100" y="19"/>
                                </a:cubicBezTo>
                                <a:cubicBezTo>
                                  <a:pt x="96" y="18"/>
                                  <a:pt x="92" y="16"/>
                                  <a:pt x="88" y="15"/>
                                </a:cubicBezTo>
                                <a:cubicBezTo>
                                  <a:pt x="84" y="14"/>
                                  <a:pt x="81" y="13"/>
                                  <a:pt x="77" y="11"/>
                                </a:cubicBezTo>
                                <a:cubicBezTo>
                                  <a:pt x="73" y="8"/>
                                  <a:pt x="69" y="8"/>
                                  <a:pt x="65" y="8"/>
                                </a:cubicBezTo>
                                <a:cubicBezTo>
                                  <a:pt x="47" y="8"/>
                                  <a:pt x="22" y="3"/>
                                  <a:pt x="12" y="22"/>
                                </a:cubicBezTo>
                                <a:cubicBezTo>
                                  <a:pt x="9" y="26"/>
                                  <a:pt x="6" y="28"/>
                                  <a:pt x="4" y="32"/>
                                </a:cubicBezTo>
                                <a:cubicBezTo>
                                  <a:pt x="0" y="38"/>
                                  <a:pt x="4" y="39"/>
                                  <a:pt x="6" y="44"/>
                                </a:cubicBezTo>
                                <a:cubicBezTo>
                                  <a:pt x="8" y="48"/>
                                  <a:pt x="6" y="52"/>
                                  <a:pt x="7" y="56"/>
                                </a:cubicBezTo>
                                <a:cubicBezTo>
                                  <a:pt x="8" y="60"/>
                                  <a:pt x="12" y="61"/>
                                  <a:pt x="13" y="65"/>
                                </a:cubicBezTo>
                                <a:cubicBezTo>
                                  <a:pt x="14" y="67"/>
                                  <a:pt x="14" y="69"/>
                                  <a:pt x="14" y="71"/>
                                </a:cubicBezTo>
                                <a:cubicBezTo>
                                  <a:pt x="14" y="72"/>
                                  <a:pt x="14" y="75"/>
                                  <a:pt x="14" y="76"/>
                                </a:cubicBezTo>
                                <a:cubicBezTo>
                                  <a:pt x="15" y="77"/>
                                  <a:pt x="15" y="77"/>
                                  <a:pt x="16" y="78"/>
                                </a:cubicBezTo>
                                <a:cubicBezTo>
                                  <a:pt x="17" y="80"/>
                                  <a:pt x="19" y="83"/>
                                  <a:pt x="20" y="85"/>
                                </a:cubicBezTo>
                                <a:cubicBezTo>
                                  <a:pt x="22" y="89"/>
                                  <a:pt x="21" y="92"/>
                                  <a:pt x="20" y="95"/>
                                </a:cubicBezTo>
                                <a:cubicBezTo>
                                  <a:pt x="20" y="96"/>
                                  <a:pt x="19" y="96"/>
                                  <a:pt x="19" y="97"/>
                                </a:cubicBezTo>
                                <a:cubicBezTo>
                                  <a:pt x="19" y="98"/>
                                  <a:pt x="21" y="100"/>
                                  <a:pt x="22" y="102"/>
                                </a:cubicBezTo>
                                <a:cubicBezTo>
                                  <a:pt x="22" y="105"/>
                                  <a:pt x="21" y="109"/>
                                  <a:pt x="26" y="109"/>
                                </a:cubicBezTo>
                                <a:cubicBezTo>
                                  <a:pt x="30" y="109"/>
                                  <a:pt x="30" y="104"/>
                                  <a:pt x="33" y="103"/>
                                </a:cubicBezTo>
                                <a:cubicBezTo>
                                  <a:pt x="37" y="101"/>
                                  <a:pt x="37" y="105"/>
                                  <a:pt x="37" y="108"/>
                                </a:cubicBezTo>
                                <a:cubicBezTo>
                                  <a:pt x="37" y="110"/>
                                  <a:pt x="37" y="111"/>
                                  <a:pt x="36" y="114"/>
                                </a:cubicBezTo>
                                <a:cubicBezTo>
                                  <a:pt x="36" y="115"/>
                                  <a:pt x="34" y="115"/>
                                  <a:pt x="35" y="117"/>
                                </a:cubicBezTo>
                                <a:cubicBezTo>
                                  <a:pt x="35" y="120"/>
                                  <a:pt x="42" y="117"/>
                                  <a:pt x="44" y="117"/>
                                </a:cubicBezTo>
                                <a:cubicBezTo>
                                  <a:pt x="48" y="117"/>
                                  <a:pt x="53" y="118"/>
                                  <a:pt x="58" y="119"/>
                                </a:cubicBezTo>
                                <a:cubicBezTo>
                                  <a:pt x="59" y="119"/>
                                  <a:pt x="61" y="121"/>
                                  <a:pt x="61" y="12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10" name="Freeform 643">
                            <a:extLst>
                              <a:ext uri="{FF2B5EF4-FFF2-40B4-BE49-F238E27FC236}">
                                <a16:creationId xmlns:a16="http://schemas.microsoft.com/office/drawing/2014/main" id="{2C6254D4-9F9A-4D34-9328-1A3D2ACB9D39}"/>
                              </a:ext>
                            </a:extLst>
                          </p:cNvPr>
                          <p:cNvSpPr>
                            <a:spLocks/>
                          </p:cNvSpPr>
                          <p:nvPr/>
                        </p:nvSpPr>
                        <p:spPr bwMode="auto">
                          <a:xfrm>
                            <a:off x="9105752" y="3999609"/>
                            <a:ext cx="0" cy="1588"/>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0" y="0"/>
                                  <a:pt x="1" y="0"/>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11" name="Freeform 644">
                            <a:extLst>
                              <a:ext uri="{FF2B5EF4-FFF2-40B4-BE49-F238E27FC236}">
                                <a16:creationId xmlns:a16="http://schemas.microsoft.com/office/drawing/2014/main" id="{29C5B639-02FB-4D79-9298-80B52D9E0DFE}"/>
                              </a:ext>
                            </a:extLst>
                          </p:cNvPr>
                          <p:cNvSpPr>
                            <a:spLocks/>
                          </p:cNvSpPr>
                          <p:nvPr/>
                        </p:nvSpPr>
                        <p:spPr bwMode="auto">
                          <a:xfrm>
                            <a:off x="8940652" y="3712268"/>
                            <a:ext cx="227013" cy="419105"/>
                          </a:xfrm>
                          <a:custGeom>
                            <a:avLst/>
                            <a:gdLst>
                              <a:gd name="T0" fmla="*/ 196 w 210"/>
                              <a:gd name="T1" fmla="*/ 357 h 393"/>
                              <a:gd name="T2" fmla="*/ 201 w 210"/>
                              <a:gd name="T3" fmla="*/ 350 h 393"/>
                              <a:gd name="T4" fmla="*/ 202 w 210"/>
                              <a:gd name="T5" fmla="*/ 336 h 393"/>
                              <a:gd name="T6" fmla="*/ 205 w 210"/>
                              <a:gd name="T7" fmla="*/ 321 h 393"/>
                              <a:gd name="T8" fmla="*/ 208 w 210"/>
                              <a:gd name="T9" fmla="*/ 302 h 393"/>
                              <a:gd name="T10" fmla="*/ 206 w 210"/>
                              <a:gd name="T11" fmla="*/ 281 h 393"/>
                              <a:gd name="T12" fmla="*/ 194 w 210"/>
                              <a:gd name="T13" fmla="*/ 242 h 393"/>
                              <a:gd name="T14" fmla="*/ 173 w 210"/>
                              <a:gd name="T15" fmla="*/ 217 h 393"/>
                              <a:gd name="T16" fmla="*/ 144 w 210"/>
                              <a:gd name="T17" fmla="*/ 196 h 393"/>
                              <a:gd name="T18" fmla="*/ 118 w 210"/>
                              <a:gd name="T19" fmla="*/ 168 h 393"/>
                              <a:gd name="T20" fmla="*/ 115 w 210"/>
                              <a:gd name="T21" fmla="*/ 152 h 393"/>
                              <a:gd name="T22" fmla="*/ 103 w 210"/>
                              <a:gd name="T23" fmla="*/ 120 h 393"/>
                              <a:gd name="T24" fmla="*/ 110 w 210"/>
                              <a:gd name="T25" fmla="*/ 100 h 393"/>
                              <a:gd name="T26" fmla="*/ 130 w 210"/>
                              <a:gd name="T27" fmla="*/ 74 h 393"/>
                              <a:gd name="T28" fmla="*/ 138 w 210"/>
                              <a:gd name="T29" fmla="*/ 72 h 393"/>
                              <a:gd name="T30" fmla="*/ 153 w 210"/>
                              <a:gd name="T31" fmla="*/ 60 h 393"/>
                              <a:gd name="T32" fmla="*/ 142 w 210"/>
                              <a:gd name="T33" fmla="*/ 47 h 393"/>
                              <a:gd name="T34" fmla="*/ 135 w 210"/>
                              <a:gd name="T35" fmla="*/ 43 h 393"/>
                              <a:gd name="T36" fmla="*/ 126 w 210"/>
                              <a:gd name="T37" fmla="*/ 29 h 393"/>
                              <a:gd name="T38" fmla="*/ 127 w 210"/>
                              <a:gd name="T39" fmla="*/ 13 h 393"/>
                              <a:gd name="T40" fmla="*/ 93 w 210"/>
                              <a:gd name="T41" fmla="*/ 4 h 393"/>
                              <a:gd name="T42" fmla="*/ 75 w 210"/>
                              <a:gd name="T43" fmla="*/ 12 h 393"/>
                              <a:gd name="T44" fmla="*/ 57 w 210"/>
                              <a:gd name="T45" fmla="*/ 19 h 393"/>
                              <a:gd name="T46" fmla="*/ 43 w 210"/>
                              <a:gd name="T47" fmla="*/ 21 h 393"/>
                              <a:gd name="T48" fmla="*/ 34 w 210"/>
                              <a:gd name="T49" fmla="*/ 21 h 393"/>
                              <a:gd name="T50" fmla="*/ 24 w 210"/>
                              <a:gd name="T51" fmla="*/ 26 h 393"/>
                              <a:gd name="T52" fmla="*/ 2 w 210"/>
                              <a:gd name="T53" fmla="*/ 24 h 393"/>
                              <a:gd name="T54" fmla="*/ 6 w 210"/>
                              <a:gd name="T55" fmla="*/ 34 h 393"/>
                              <a:gd name="T56" fmla="*/ 14 w 210"/>
                              <a:gd name="T57" fmla="*/ 47 h 393"/>
                              <a:gd name="T58" fmla="*/ 24 w 210"/>
                              <a:gd name="T59" fmla="*/ 65 h 393"/>
                              <a:gd name="T60" fmla="*/ 52 w 210"/>
                              <a:gd name="T61" fmla="*/ 72 h 393"/>
                              <a:gd name="T62" fmla="*/ 70 w 210"/>
                              <a:gd name="T63" fmla="*/ 83 h 393"/>
                              <a:gd name="T64" fmla="*/ 81 w 210"/>
                              <a:gd name="T65" fmla="*/ 99 h 393"/>
                              <a:gd name="T66" fmla="*/ 66 w 210"/>
                              <a:gd name="T67" fmla="*/ 114 h 393"/>
                              <a:gd name="T68" fmla="*/ 65 w 210"/>
                              <a:gd name="T69" fmla="*/ 129 h 393"/>
                              <a:gd name="T70" fmla="*/ 88 w 210"/>
                              <a:gd name="T71" fmla="*/ 151 h 393"/>
                              <a:gd name="T72" fmla="*/ 109 w 210"/>
                              <a:gd name="T73" fmla="*/ 173 h 393"/>
                              <a:gd name="T74" fmla="*/ 131 w 210"/>
                              <a:gd name="T75" fmla="*/ 201 h 393"/>
                              <a:gd name="T76" fmla="*/ 148 w 210"/>
                              <a:gd name="T77" fmla="*/ 212 h 393"/>
                              <a:gd name="T78" fmla="*/ 151 w 210"/>
                              <a:gd name="T79" fmla="*/ 224 h 393"/>
                              <a:gd name="T80" fmla="*/ 158 w 210"/>
                              <a:gd name="T81" fmla="*/ 248 h 393"/>
                              <a:gd name="T82" fmla="*/ 154 w 210"/>
                              <a:gd name="T83" fmla="*/ 259 h 393"/>
                              <a:gd name="T84" fmla="*/ 154 w 210"/>
                              <a:gd name="T85" fmla="*/ 276 h 393"/>
                              <a:gd name="T86" fmla="*/ 159 w 210"/>
                              <a:gd name="T87" fmla="*/ 307 h 393"/>
                              <a:gd name="T88" fmla="*/ 131 w 210"/>
                              <a:gd name="T89" fmla="*/ 339 h 393"/>
                              <a:gd name="T90" fmla="*/ 119 w 210"/>
                              <a:gd name="T91" fmla="*/ 351 h 393"/>
                              <a:gd name="T92" fmla="*/ 110 w 210"/>
                              <a:gd name="T93" fmla="*/ 359 h 393"/>
                              <a:gd name="T94" fmla="*/ 96 w 210"/>
                              <a:gd name="T95" fmla="*/ 373 h 393"/>
                              <a:gd name="T96" fmla="*/ 100 w 210"/>
                              <a:gd name="T97" fmla="*/ 383 h 393"/>
                              <a:gd name="T98" fmla="*/ 120 w 210"/>
                              <a:gd name="T99" fmla="*/ 390 h 393"/>
                              <a:gd name="T100" fmla="*/ 130 w 210"/>
                              <a:gd name="T101" fmla="*/ 383 h 393"/>
                              <a:gd name="T102" fmla="*/ 139 w 210"/>
                              <a:gd name="T103" fmla="*/ 381 h 393"/>
                              <a:gd name="T104" fmla="*/ 152 w 210"/>
                              <a:gd name="T105" fmla="*/ 384 h 393"/>
                              <a:gd name="T106" fmla="*/ 182 w 210"/>
                              <a:gd name="T107" fmla="*/ 367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0" h="393">
                                <a:moveTo>
                                  <a:pt x="182" y="367"/>
                                </a:moveTo>
                                <a:cubicBezTo>
                                  <a:pt x="186" y="363"/>
                                  <a:pt x="193" y="362"/>
                                  <a:pt x="196" y="357"/>
                                </a:cubicBezTo>
                                <a:cubicBezTo>
                                  <a:pt x="197" y="356"/>
                                  <a:pt x="198" y="354"/>
                                  <a:pt x="198" y="353"/>
                                </a:cubicBezTo>
                                <a:cubicBezTo>
                                  <a:pt x="199" y="352"/>
                                  <a:pt x="200" y="351"/>
                                  <a:pt x="201" y="350"/>
                                </a:cubicBezTo>
                                <a:cubicBezTo>
                                  <a:pt x="203" y="346"/>
                                  <a:pt x="200" y="344"/>
                                  <a:pt x="200" y="340"/>
                                </a:cubicBezTo>
                                <a:cubicBezTo>
                                  <a:pt x="201" y="339"/>
                                  <a:pt x="202" y="338"/>
                                  <a:pt x="202" y="336"/>
                                </a:cubicBezTo>
                                <a:cubicBezTo>
                                  <a:pt x="203" y="334"/>
                                  <a:pt x="202" y="333"/>
                                  <a:pt x="202" y="331"/>
                                </a:cubicBezTo>
                                <a:cubicBezTo>
                                  <a:pt x="203" y="328"/>
                                  <a:pt x="204" y="324"/>
                                  <a:pt x="205" y="321"/>
                                </a:cubicBezTo>
                                <a:cubicBezTo>
                                  <a:pt x="205" y="317"/>
                                  <a:pt x="208" y="315"/>
                                  <a:pt x="209" y="312"/>
                                </a:cubicBezTo>
                                <a:cubicBezTo>
                                  <a:pt x="210" y="309"/>
                                  <a:pt x="209" y="304"/>
                                  <a:pt x="208" y="302"/>
                                </a:cubicBezTo>
                                <a:cubicBezTo>
                                  <a:pt x="207" y="298"/>
                                  <a:pt x="204" y="295"/>
                                  <a:pt x="205" y="291"/>
                                </a:cubicBezTo>
                                <a:cubicBezTo>
                                  <a:pt x="205" y="287"/>
                                  <a:pt x="207" y="285"/>
                                  <a:pt x="206" y="281"/>
                                </a:cubicBezTo>
                                <a:cubicBezTo>
                                  <a:pt x="203" y="274"/>
                                  <a:pt x="200" y="267"/>
                                  <a:pt x="198" y="260"/>
                                </a:cubicBezTo>
                                <a:cubicBezTo>
                                  <a:pt x="196" y="254"/>
                                  <a:pt x="196" y="248"/>
                                  <a:pt x="194" y="242"/>
                                </a:cubicBezTo>
                                <a:cubicBezTo>
                                  <a:pt x="191" y="234"/>
                                  <a:pt x="183" y="230"/>
                                  <a:pt x="178" y="224"/>
                                </a:cubicBezTo>
                                <a:cubicBezTo>
                                  <a:pt x="176" y="222"/>
                                  <a:pt x="175" y="219"/>
                                  <a:pt x="173" y="217"/>
                                </a:cubicBezTo>
                                <a:cubicBezTo>
                                  <a:pt x="171" y="213"/>
                                  <a:pt x="168" y="212"/>
                                  <a:pt x="165" y="210"/>
                                </a:cubicBezTo>
                                <a:cubicBezTo>
                                  <a:pt x="158" y="207"/>
                                  <a:pt x="150" y="201"/>
                                  <a:pt x="144" y="196"/>
                                </a:cubicBezTo>
                                <a:cubicBezTo>
                                  <a:pt x="139" y="191"/>
                                  <a:pt x="136" y="185"/>
                                  <a:pt x="131" y="180"/>
                                </a:cubicBezTo>
                                <a:cubicBezTo>
                                  <a:pt x="127" y="178"/>
                                  <a:pt x="115" y="173"/>
                                  <a:pt x="118" y="168"/>
                                </a:cubicBezTo>
                                <a:cubicBezTo>
                                  <a:pt x="120" y="165"/>
                                  <a:pt x="122" y="165"/>
                                  <a:pt x="122" y="161"/>
                                </a:cubicBezTo>
                                <a:cubicBezTo>
                                  <a:pt x="121" y="157"/>
                                  <a:pt x="118" y="154"/>
                                  <a:pt x="115" y="152"/>
                                </a:cubicBezTo>
                                <a:cubicBezTo>
                                  <a:pt x="109" y="149"/>
                                  <a:pt x="104" y="144"/>
                                  <a:pt x="100" y="138"/>
                                </a:cubicBezTo>
                                <a:cubicBezTo>
                                  <a:pt x="95" y="131"/>
                                  <a:pt x="103" y="127"/>
                                  <a:pt x="103" y="120"/>
                                </a:cubicBezTo>
                                <a:cubicBezTo>
                                  <a:pt x="103" y="116"/>
                                  <a:pt x="102" y="113"/>
                                  <a:pt x="103" y="110"/>
                                </a:cubicBezTo>
                                <a:cubicBezTo>
                                  <a:pt x="104" y="106"/>
                                  <a:pt x="107" y="102"/>
                                  <a:pt x="110" y="100"/>
                                </a:cubicBezTo>
                                <a:cubicBezTo>
                                  <a:pt x="117" y="95"/>
                                  <a:pt x="125" y="92"/>
                                  <a:pt x="126" y="83"/>
                                </a:cubicBezTo>
                                <a:cubicBezTo>
                                  <a:pt x="127" y="79"/>
                                  <a:pt x="131" y="78"/>
                                  <a:pt x="130" y="74"/>
                                </a:cubicBezTo>
                                <a:cubicBezTo>
                                  <a:pt x="130" y="73"/>
                                  <a:pt x="125" y="69"/>
                                  <a:pt x="129" y="69"/>
                                </a:cubicBezTo>
                                <a:cubicBezTo>
                                  <a:pt x="132" y="68"/>
                                  <a:pt x="135" y="72"/>
                                  <a:pt x="138" y="72"/>
                                </a:cubicBezTo>
                                <a:cubicBezTo>
                                  <a:pt x="141" y="72"/>
                                  <a:pt x="145" y="71"/>
                                  <a:pt x="147" y="68"/>
                                </a:cubicBezTo>
                                <a:cubicBezTo>
                                  <a:pt x="149" y="65"/>
                                  <a:pt x="149" y="63"/>
                                  <a:pt x="153" y="60"/>
                                </a:cubicBezTo>
                                <a:cubicBezTo>
                                  <a:pt x="156" y="58"/>
                                  <a:pt x="159" y="56"/>
                                  <a:pt x="162" y="54"/>
                                </a:cubicBezTo>
                                <a:cubicBezTo>
                                  <a:pt x="155" y="52"/>
                                  <a:pt x="147" y="53"/>
                                  <a:pt x="142" y="47"/>
                                </a:cubicBezTo>
                                <a:cubicBezTo>
                                  <a:pt x="141" y="46"/>
                                  <a:pt x="141" y="45"/>
                                  <a:pt x="140" y="44"/>
                                </a:cubicBezTo>
                                <a:cubicBezTo>
                                  <a:pt x="139" y="43"/>
                                  <a:pt x="137" y="43"/>
                                  <a:pt x="135" y="43"/>
                                </a:cubicBezTo>
                                <a:cubicBezTo>
                                  <a:pt x="132" y="42"/>
                                  <a:pt x="128" y="41"/>
                                  <a:pt x="127" y="37"/>
                                </a:cubicBezTo>
                                <a:cubicBezTo>
                                  <a:pt x="127" y="35"/>
                                  <a:pt x="127" y="32"/>
                                  <a:pt x="126" y="29"/>
                                </a:cubicBezTo>
                                <a:cubicBezTo>
                                  <a:pt x="124" y="26"/>
                                  <a:pt x="124" y="24"/>
                                  <a:pt x="126" y="21"/>
                                </a:cubicBezTo>
                                <a:cubicBezTo>
                                  <a:pt x="127" y="18"/>
                                  <a:pt x="130" y="15"/>
                                  <a:pt x="127" y="13"/>
                                </a:cubicBezTo>
                                <a:cubicBezTo>
                                  <a:pt x="125" y="12"/>
                                  <a:pt x="119" y="13"/>
                                  <a:pt x="116" y="13"/>
                                </a:cubicBezTo>
                                <a:cubicBezTo>
                                  <a:pt x="107" y="13"/>
                                  <a:pt x="100" y="11"/>
                                  <a:pt x="93" y="4"/>
                                </a:cubicBezTo>
                                <a:cubicBezTo>
                                  <a:pt x="90" y="2"/>
                                  <a:pt x="88" y="0"/>
                                  <a:pt x="84" y="3"/>
                                </a:cubicBezTo>
                                <a:cubicBezTo>
                                  <a:pt x="81" y="5"/>
                                  <a:pt x="78" y="9"/>
                                  <a:pt x="75" y="12"/>
                                </a:cubicBezTo>
                                <a:cubicBezTo>
                                  <a:pt x="72" y="14"/>
                                  <a:pt x="69" y="17"/>
                                  <a:pt x="66" y="18"/>
                                </a:cubicBezTo>
                                <a:cubicBezTo>
                                  <a:pt x="63" y="19"/>
                                  <a:pt x="60" y="17"/>
                                  <a:pt x="57" y="19"/>
                                </a:cubicBezTo>
                                <a:cubicBezTo>
                                  <a:pt x="54" y="21"/>
                                  <a:pt x="52" y="25"/>
                                  <a:pt x="48" y="23"/>
                                </a:cubicBezTo>
                                <a:cubicBezTo>
                                  <a:pt x="46" y="22"/>
                                  <a:pt x="45" y="21"/>
                                  <a:pt x="43" y="21"/>
                                </a:cubicBezTo>
                                <a:cubicBezTo>
                                  <a:pt x="41" y="20"/>
                                  <a:pt x="41" y="21"/>
                                  <a:pt x="39" y="21"/>
                                </a:cubicBezTo>
                                <a:cubicBezTo>
                                  <a:pt x="37" y="21"/>
                                  <a:pt x="36" y="22"/>
                                  <a:pt x="34" y="21"/>
                                </a:cubicBezTo>
                                <a:cubicBezTo>
                                  <a:pt x="34" y="20"/>
                                  <a:pt x="33" y="19"/>
                                  <a:pt x="32" y="19"/>
                                </a:cubicBezTo>
                                <a:cubicBezTo>
                                  <a:pt x="30" y="19"/>
                                  <a:pt x="27" y="25"/>
                                  <a:pt x="24" y="26"/>
                                </a:cubicBezTo>
                                <a:cubicBezTo>
                                  <a:pt x="17" y="28"/>
                                  <a:pt x="12" y="17"/>
                                  <a:pt x="6" y="20"/>
                                </a:cubicBezTo>
                                <a:cubicBezTo>
                                  <a:pt x="5" y="21"/>
                                  <a:pt x="3" y="23"/>
                                  <a:pt x="2" y="24"/>
                                </a:cubicBezTo>
                                <a:cubicBezTo>
                                  <a:pt x="0" y="26"/>
                                  <a:pt x="0" y="26"/>
                                  <a:pt x="2" y="28"/>
                                </a:cubicBezTo>
                                <a:cubicBezTo>
                                  <a:pt x="3" y="30"/>
                                  <a:pt x="4" y="32"/>
                                  <a:pt x="6" y="34"/>
                                </a:cubicBezTo>
                                <a:cubicBezTo>
                                  <a:pt x="8" y="36"/>
                                  <a:pt x="10" y="39"/>
                                  <a:pt x="11" y="42"/>
                                </a:cubicBezTo>
                                <a:cubicBezTo>
                                  <a:pt x="12" y="44"/>
                                  <a:pt x="13" y="46"/>
                                  <a:pt x="14" y="47"/>
                                </a:cubicBezTo>
                                <a:cubicBezTo>
                                  <a:pt x="16" y="48"/>
                                  <a:pt x="16" y="47"/>
                                  <a:pt x="18" y="48"/>
                                </a:cubicBezTo>
                                <a:cubicBezTo>
                                  <a:pt x="26" y="49"/>
                                  <a:pt x="20" y="60"/>
                                  <a:pt x="24" y="65"/>
                                </a:cubicBezTo>
                                <a:cubicBezTo>
                                  <a:pt x="28" y="72"/>
                                  <a:pt x="36" y="77"/>
                                  <a:pt x="44" y="77"/>
                                </a:cubicBezTo>
                                <a:cubicBezTo>
                                  <a:pt x="48" y="77"/>
                                  <a:pt x="49" y="74"/>
                                  <a:pt x="52" y="72"/>
                                </a:cubicBezTo>
                                <a:cubicBezTo>
                                  <a:pt x="56" y="70"/>
                                  <a:pt x="60" y="72"/>
                                  <a:pt x="63" y="74"/>
                                </a:cubicBezTo>
                                <a:cubicBezTo>
                                  <a:pt x="66" y="76"/>
                                  <a:pt x="69" y="79"/>
                                  <a:pt x="70" y="83"/>
                                </a:cubicBezTo>
                                <a:cubicBezTo>
                                  <a:pt x="70" y="87"/>
                                  <a:pt x="71" y="87"/>
                                  <a:pt x="74" y="89"/>
                                </a:cubicBezTo>
                                <a:cubicBezTo>
                                  <a:pt x="78" y="91"/>
                                  <a:pt x="81" y="95"/>
                                  <a:pt x="81" y="99"/>
                                </a:cubicBezTo>
                                <a:cubicBezTo>
                                  <a:pt x="82" y="103"/>
                                  <a:pt x="79" y="105"/>
                                  <a:pt x="76" y="108"/>
                                </a:cubicBezTo>
                                <a:cubicBezTo>
                                  <a:pt x="73" y="111"/>
                                  <a:pt x="70" y="114"/>
                                  <a:pt x="66" y="114"/>
                                </a:cubicBezTo>
                                <a:cubicBezTo>
                                  <a:pt x="62" y="115"/>
                                  <a:pt x="57" y="112"/>
                                  <a:pt x="55" y="116"/>
                                </a:cubicBezTo>
                                <a:cubicBezTo>
                                  <a:pt x="51" y="124"/>
                                  <a:pt x="58" y="127"/>
                                  <a:pt x="65" y="129"/>
                                </a:cubicBezTo>
                                <a:cubicBezTo>
                                  <a:pt x="72" y="132"/>
                                  <a:pt x="82" y="136"/>
                                  <a:pt x="86" y="142"/>
                                </a:cubicBezTo>
                                <a:cubicBezTo>
                                  <a:pt x="87" y="145"/>
                                  <a:pt x="86" y="149"/>
                                  <a:pt x="88" y="151"/>
                                </a:cubicBezTo>
                                <a:cubicBezTo>
                                  <a:pt x="90" y="154"/>
                                  <a:pt x="94" y="155"/>
                                  <a:pt x="96" y="157"/>
                                </a:cubicBezTo>
                                <a:cubicBezTo>
                                  <a:pt x="101" y="162"/>
                                  <a:pt x="105" y="168"/>
                                  <a:pt x="109" y="173"/>
                                </a:cubicBezTo>
                                <a:cubicBezTo>
                                  <a:pt x="115" y="179"/>
                                  <a:pt x="124" y="182"/>
                                  <a:pt x="128" y="190"/>
                                </a:cubicBezTo>
                                <a:cubicBezTo>
                                  <a:pt x="130" y="194"/>
                                  <a:pt x="129" y="197"/>
                                  <a:pt x="131" y="201"/>
                                </a:cubicBezTo>
                                <a:cubicBezTo>
                                  <a:pt x="132" y="206"/>
                                  <a:pt x="135" y="203"/>
                                  <a:pt x="138" y="206"/>
                                </a:cubicBezTo>
                                <a:cubicBezTo>
                                  <a:pt x="142" y="208"/>
                                  <a:pt x="144" y="210"/>
                                  <a:pt x="148" y="212"/>
                                </a:cubicBezTo>
                                <a:cubicBezTo>
                                  <a:pt x="150" y="213"/>
                                  <a:pt x="151" y="213"/>
                                  <a:pt x="152" y="216"/>
                                </a:cubicBezTo>
                                <a:cubicBezTo>
                                  <a:pt x="154" y="219"/>
                                  <a:pt x="154" y="222"/>
                                  <a:pt x="151" y="224"/>
                                </a:cubicBezTo>
                                <a:cubicBezTo>
                                  <a:pt x="148" y="227"/>
                                  <a:pt x="144" y="226"/>
                                  <a:pt x="148" y="230"/>
                                </a:cubicBezTo>
                                <a:cubicBezTo>
                                  <a:pt x="153" y="235"/>
                                  <a:pt x="162" y="239"/>
                                  <a:pt x="158" y="248"/>
                                </a:cubicBezTo>
                                <a:cubicBezTo>
                                  <a:pt x="157" y="250"/>
                                  <a:pt x="155" y="252"/>
                                  <a:pt x="155" y="255"/>
                                </a:cubicBezTo>
                                <a:cubicBezTo>
                                  <a:pt x="155" y="256"/>
                                  <a:pt x="154" y="258"/>
                                  <a:pt x="154" y="259"/>
                                </a:cubicBezTo>
                                <a:cubicBezTo>
                                  <a:pt x="154" y="261"/>
                                  <a:pt x="156" y="262"/>
                                  <a:pt x="157" y="264"/>
                                </a:cubicBezTo>
                                <a:cubicBezTo>
                                  <a:pt x="158" y="269"/>
                                  <a:pt x="155" y="272"/>
                                  <a:pt x="154" y="276"/>
                                </a:cubicBezTo>
                                <a:cubicBezTo>
                                  <a:pt x="153" y="280"/>
                                  <a:pt x="154" y="284"/>
                                  <a:pt x="155" y="288"/>
                                </a:cubicBezTo>
                                <a:cubicBezTo>
                                  <a:pt x="158" y="295"/>
                                  <a:pt x="162" y="300"/>
                                  <a:pt x="159" y="307"/>
                                </a:cubicBezTo>
                                <a:cubicBezTo>
                                  <a:pt x="157" y="315"/>
                                  <a:pt x="152" y="324"/>
                                  <a:pt x="147" y="330"/>
                                </a:cubicBezTo>
                                <a:cubicBezTo>
                                  <a:pt x="142" y="336"/>
                                  <a:pt x="137" y="337"/>
                                  <a:pt x="131" y="339"/>
                                </a:cubicBezTo>
                                <a:cubicBezTo>
                                  <a:pt x="128" y="341"/>
                                  <a:pt x="126" y="343"/>
                                  <a:pt x="125" y="345"/>
                                </a:cubicBezTo>
                                <a:cubicBezTo>
                                  <a:pt x="123" y="348"/>
                                  <a:pt x="122" y="351"/>
                                  <a:pt x="119" y="351"/>
                                </a:cubicBezTo>
                                <a:cubicBezTo>
                                  <a:pt x="116" y="351"/>
                                  <a:pt x="112" y="348"/>
                                  <a:pt x="110" y="350"/>
                                </a:cubicBezTo>
                                <a:cubicBezTo>
                                  <a:pt x="107" y="351"/>
                                  <a:pt x="109" y="357"/>
                                  <a:pt x="110" y="359"/>
                                </a:cubicBezTo>
                                <a:cubicBezTo>
                                  <a:pt x="112" y="366"/>
                                  <a:pt x="112" y="371"/>
                                  <a:pt x="104" y="372"/>
                                </a:cubicBezTo>
                                <a:cubicBezTo>
                                  <a:pt x="101" y="372"/>
                                  <a:pt x="98" y="372"/>
                                  <a:pt x="96" y="373"/>
                                </a:cubicBezTo>
                                <a:cubicBezTo>
                                  <a:pt x="93" y="374"/>
                                  <a:pt x="94" y="375"/>
                                  <a:pt x="95" y="377"/>
                                </a:cubicBezTo>
                                <a:cubicBezTo>
                                  <a:pt x="97" y="380"/>
                                  <a:pt x="98" y="381"/>
                                  <a:pt x="100" y="383"/>
                                </a:cubicBezTo>
                                <a:cubicBezTo>
                                  <a:pt x="102" y="385"/>
                                  <a:pt x="105" y="388"/>
                                  <a:pt x="108" y="389"/>
                                </a:cubicBezTo>
                                <a:cubicBezTo>
                                  <a:pt x="112" y="389"/>
                                  <a:pt x="116" y="389"/>
                                  <a:pt x="120" y="390"/>
                                </a:cubicBezTo>
                                <a:cubicBezTo>
                                  <a:pt x="121" y="391"/>
                                  <a:pt x="129" y="393"/>
                                  <a:pt x="130" y="390"/>
                                </a:cubicBezTo>
                                <a:cubicBezTo>
                                  <a:pt x="131" y="389"/>
                                  <a:pt x="127" y="385"/>
                                  <a:pt x="130" y="383"/>
                                </a:cubicBezTo>
                                <a:cubicBezTo>
                                  <a:pt x="131" y="381"/>
                                  <a:pt x="132" y="382"/>
                                  <a:pt x="133" y="382"/>
                                </a:cubicBezTo>
                                <a:cubicBezTo>
                                  <a:pt x="135" y="383"/>
                                  <a:pt x="137" y="381"/>
                                  <a:pt x="139" y="381"/>
                                </a:cubicBezTo>
                                <a:cubicBezTo>
                                  <a:pt x="142" y="382"/>
                                  <a:pt x="140" y="388"/>
                                  <a:pt x="144" y="388"/>
                                </a:cubicBezTo>
                                <a:cubicBezTo>
                                  <a:pt x="145" y="389"/>
                                  <a:pt x="150" y="385"/>
                                  <a:pt x="152" y="384"/>
                                </a:cubicBezTo>
                                <a:cubicBezTo>
                                  <a:pt x="155" y="381"/>
                                  <a:pt x="158" y="379"/>
                                  <a:pt x="161" y="377"/>
                                </a:cubicBezTo>
                                <a:cubicBezTo>
                                  <a:pt x="168" y="373"/>
                                  <a:pt x="176" y="372"/>
                                  <a:pt x="182" y="367"/>
                                </a:cubicBezTo>
                                <a:cubicBezTo>
                                  <a:pt x="182" y="366"/>
                                  <a:pt x="183" y="366"/>
                                  <a:pt x="182" y="367"/>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12" name="Freeform 645">
                            <a:extLst>
                              <a:ext uri="{FF2B5EF4-FFF2-40B4-BE49-F238E27FC236}">
                                <a16:creationId xmlns:a16="http://schemas.microsoft.com/office/drawing/2014/main" id="{8B77C2C2-3452-494A-BCC1-C4A67AE48C52}"/>
                              </a:ext>
                            </a:extLst>
                          </p:cNvPr>
                          <p:cNvSpPr>
                            <a:spLocks/>
                          </p:cNvSpPr>
                          <p:nvPr/>
                        </p:nvSpPr>
                        <p:spPr bwMode="auto">
                          <a:xfrm>
                            <a:off x="9135915" y="4102797"/>
                            <a:ext cx="1588" cy="1588"/>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0" y="0"/>
                                  <a:pt x="0" y="1"/>
                                  <a:pt x="1"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13" name="Freeform 646">
                            <a:extLst>
                              <a:ext uri="{FF2B5EF4-FFF2-40B4-BE49-F238E27FC236}">
                                <a16:creationId xmlns:a16="http://schemas.microsoft.com/office/drawing/2014/main" id="{C1535D4B-F93C-43E4-A908-07D34BA2C1F2}"/>
                              </a:ext>
                            </a:extLst>
                          </p:cNvPr>
                          <p:cNvSpPr>
                            <a:spLocks/>
                          </p:cNvSpPr>
                          <p:nvPr/>
                        </p:nvSpPr>
                        <p:spPr bwMode="auto">
                          <a:xfrm>
                            <a:off x="8791427" y="3807519"/>
                            <a:ext cx="254000" cy="603257"/>
                          </a:xfrm>
                          <a:custGeom>
                            <a:avLst/>
                            <a:gdLst>
                              <a:gd name="T0" fmla="*/ 174 w 235"/>
                              <a:gd name="T1" fmla="*/ 502 h 566"/>
                              <a:gd name="T2" fmla="*/ 149 w 235"/>
                              <a:gd name="T3" fmla="*/ 430 h 566"/>
                              <a:gd name="T4" fmla="*/ 119 w 235"/>
                              <a:gd name="T5" fmla="*/ 404 h 566"/>
                              <a:gd name="T6" fmla="*/ 97 w 235"/>
                              <a:gd name="T7" fmla="*/ 396 h 566"/>
                              <a:gd name="T8" fmla="*/ 78 w 235"/>
                              <a:gd name="T9" fmla="*/ 379 h 566"/>
                              <a:gd name="T10" fmla="*/ 76 w 235"/>
                              <a:gd name="T11" fmla="*/ 354 h 566"/>
                              <a:gd name="T12" fmla="*/ 53 w 235"/>
                              <a:gd name="T13" fmla="*/ 330 h 566"/>
                              <a:gd name="T14" fmla="*/ 50 w 235"/>
                              <a:gd name="T15" fmla="*/ 301 h 566"/>
                              <a:gd name="T16" fmla="*/ 68 w 235"/>
                              <a:gd name="T17" fmla="*/ 262 h 566"/>
                              <a:gd name="T18" fmla="*/ 76 w 235"/>
                              <a:gd name="T19" fmla="*/ 221 h 566"/>
                              <a:gd name="T20" fmla="*/ 94 w 235"/>
                              <a:gd name="T21" fmla="*/ 205 h 566"/>
                              <a:gd name="T22" fmla="*/ 99 w 235"/>
                              <a:gd name="T23" fmla="*/ 230 h 566"/>
                              <a:gd name="T24" fmla="*/ 138 w 235"/>
                              <a:gd name="T25" fmla="*/ 241 h 566"/>
                              <a:gd name="T26" fmla="*/ 153 w 235"/>
                              <a:gd name="T27" fmla="*/ 248 h 566"/>
                              <a:gd name="T28" fmla="*/ 141 w 235"/>
                              <a:gd name="T29" fmla="*/ 208 h 566"/>
                              <a:gd name="T30" fmla="*/ 204 w 235"/>
                              <a:gd name="T31" fmla="*/ 178 h 566"/>
                              <a:gd name="T32" fmla="*/ 230 w 235"/>
                              <a:gd name="T33" fmla="*/ 175 h 566"/>
                              <a:gd name="T34" fmla="*/ 224 w 235"/>
                              <a:gd name="T35" fmla="*/ 127 h 566"/>
                              <a:gd name="T36" fmla="*/ 203 w 235"/>
                              <a:gd name="T37" fmla="*/ 82 h 566"/>
                              <a:gd name="T38" fmla="*/ 159 w 235"/>
                              <a:gd name="T39" fmla="*/ 73 h 566"/>
                              <a:gd name="T40" fmla="*/ 133 w 235"/>
                              <a:gd name="T41" fmla="*/ 69 h 566"/>
                              <a:gd name="T42" fmla="*/ 103 w 235"/>
                              <a:gd name="T43" fmla="*/ 73 h 566"/>
                              <a:gd name="T44" fmla="*/ 110 w 235"/>
                              <a:gd name="T45" fmla="*/ 41 h 566"/>
                              <a:gd name="T46" fmla="*/ 87 w 235"/>
                              <a:gd name="T47" fmla="*/ 24 h 566"/>
                              <a:gd name="T48" fmla="*/ 73 w 235"/>
                              <a:gd name="T49" fmla="*/ 2 h 566"/>
                              <a:gd name="T50" fmla="*/ 62 w 235"/>
                              <a:gd name="T51" fmla="*/ 4 h 566"/>
                              <a:gd name="T52" fmla="*/ 46 w 235"/>
                              <a:gd name="T53" fmla="*/ 17 h 566"/>
                              <a:gd name="T54" fmla="*/ 18 w 235"/>
                              <a:gd name="T55" fmla="*/ 20 h 566"/>
                              <a:gd name="T56" fmla="*/ 11 w 235"/>
                              <a:gd name="T57" fmla="*/ 50 h 566"/>
                              <a:gd name="T58" fmla="*/ 7 w 235"/>
                              <a:gd name="T59" fmla="*/ 66 h 566"/>
                              <a:gd name="T60" fmla="*/ 25 w 235"/>
                              <a:gd name="T61" fmla="*/ 98 h 566"/>
                              <a:gd name="T62" fmla="*/ 43 w 235"/>
                              <a:gd name="T63" fmla="*/ 120 h 566"/>
                              <a:gd name="T64" fmla="*/ 29 w 235"/>
                              <a:gd name="T65" fmla="*/ 155 h 566"/>
                              <a:gd name="T66" fmla="*/ 51 w 235"/>
                              <a:gd name="T67" fmla="*/ 198 h 566"/>
                              <a:gd name="T68" fmla="*/ 64 w 235"/>
                              <a:gd name="T69" fmla="*/ 258 h 566"/>
                              <a:gd name="T70" fmla="*/ 39 w 235"/>
                              <a:gd name="T71" fmla="*/ 301 h 566"/>
                              <a:gd name="T72" fmla="*/ 24 w 235"/>
                              <a:gd name="T73" fmla="*/ 332 h 566"/>
                              <a:gd name="T74" fmla="*/ 24 w 235"/>
                              <a:gd name="T75" fmla="*/ 362 h 566"/>
                              <a:gd name="T76" fmla="*/ 45 w 235"/>
                              <a:gd name="T77" fmla="*/ 368 h 566"/>
                              <a:gd name="T78" fmla="*/ 54 w 235"/>
                              <a:gd name="T79" fmla="*/ 380 h 566"/>
                              <a:gd name="T80" fmla="*/ 66 w 235"/>
                              <a:gd name="T81" fmla="*/ 396 h 566"/>
                              <a:gd name="T82" fmla="*/ 79 w 235"/>
                              <a:gd name="T83" fmla="*/ 421 h 566"/>
                              <a:gd name="T84" fmla="*/ 85 w 235"/>
                              <a:gd name="T85" fmla="*/ 451 h 566"/>
                              <a:gd name="T86" fmla="*/ 92 w 235"/>
                              <a:gd name="T87" fmla="*/ 475 h 566"/>
                              <a:gd name="T88" fmla="*/ 105 w 235"/>
                              <a:gd name="T89" fmla="*/ 497 h 566"/>
                              <a:gd name="T90" fmla="*/ 126 w 235"/>
                              <a:gd name="T91" fmla="*/ 529 h 566"/>
                              <a:gd name="T92" fmla="*/ 172 w 235"/>
                              <a:gd name="T93" fmla="*/ 560 h 566"/>
                              <a:gd name="T94" fmla="*/ 198 w 235"/>
                              <a:gd name="T95" fmla="*/ 564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5" h="566">
                                <a:moveTo>
                                  <a:pt x="192" y="544"/>
                                </a:moveTo>
                                <a:cubicBezTo>
                                  <a:pt x="186" y="535"/>
                                  <a:pt x="180" y="526"/>
                                  <a:pt x="175" y="517"/>
                                </a:cubicBezTo>
                                <a:cubicBezTo>
                                  <a:pt x="173" y="513"/>
                                  <a:pt x="173" y="508"/>
                                  <a:pt x="174" y="502"/>
                                </a:cubicBezTo>
                                <a:cubicBezTo>
                                  <a:pt x="174" y="496"/>
                                  <a:pt x="174" y="489"/>
                                  <a:pt x="174" y="482"/>
                                </a:cubicBezTo>
                                <a:cubicBezTo>
                                  <a:pt x="174" y="471"/>
                                  <a:pt x="174" y="460"/>
                                  <a:pt x="168" y="450"/>
                                </a:cubicBezTo>
                                <a:cubicBezTo>
                                  <a:pt x="163" y="442"/>
                                  <a:pt x="153" y="439"/>
                                  <a:pt x="149" y="430"/>
                                </a:cubicBezTo>
                                <a:cubicBezTo>
                                  <a:pt x="147" y="426"/>
                                  <a:pt x="145" y="424"/>
                                  <a:pt x="141" y="421"/>
                                </a:cubicBezTo>
                                <a:cubicBezTo>
                                  <a:pt x="138" y="419"/>
                                  <a:pt x="134" y="419"/>
                                  <a:pt x="131" y="416"/>
                                </a:cubicBezTo>
                                <a:cubicBezTo>
                                  <a:pt x="126" y="412"/>
                                  <a:pt x="124" y="407"/>
                                  <a:pt x="119" y="404"/>
                                </a:cubicBezTo>
                                <a:cubicBezTo>
                                  <a:pt x="118" y="403"/>
                                  <a:pt x="116" y="401"/>
                                  <a:pt x="114" y="401"/>
                                </a:cubicBezTo>
                                <a:cubicBezTo>
                                  <a:pt x="111" y="400"/>
                                  <a:pt x="109" y="402"/>
                                  <a:pt x="106" y="402"/>
                                </a:cubicBezTo>
                                <a:cubicBezTo>
                                  <a:pt x="102" y="402"/>
                                  <a:pt x="100" y="398"/>
                                  <a:pt x="97" y="396"/>
                                </a:cubicBezTo>
                                <a:cubicBezTo>
                                  <a:pt x="95" y="394"/>
                                  <a:pt x="93" y="393"/>
                                  <a:pt x="91" y="392"/>
                                </a:cubicBezTo>
                                <a:cubicBezTo>
                                  <a:pt x="88" y="392"/>
                                  <a:pt x="86" y="393"/>
                                  <a:pt x="84" y="392"/>
                                </a:cubicBezTo>
                                <a:cubicBezTo>
                                  <a:pt x="81" y="389"/>
                                  <a:pt x="77" y="384"/>
                                  <a:pt x="78" y="379"/>
                                </a:cubicBezTo>
                                <a:cubicBezTo>
                                  <a:pt x="79" y="369"/>
                                  <a:pt x="84" y="383"/>
                                  <a:pt x="86" y="381"/>
                                </a:cubicBezTo>
                                <a:cubicBezTo>
                                  <a:pt x="88" y="379"/>
                                  <a:pt x="83" y="370"/>
                                  <a:pt x="83" y="368"/>
                                </a:cubicBezTo>
                                <a:cubicBezTo>
                                  <a:pt x="80" y="364"/>
                                  <a:pt x="79" y="358"/>
                                  <a:pt x="76" y="354"/>
                                </a:cubicBezTo>
                                <a:cubicBezTo>
                                  <a:pt x="74" y="349"/>
                                  <a:pt x="72" y="345"/>
                                  <a:pt x="70" y="341"/>
                                </a:cubicBezTo>
                                <a:cubicBezTo>
                                  <a:pt x="69" y="337"/>
                                  <a:pt x="67" y="329"/>
                                  <a:pt x="62" y="330"/>
                                </a:cubicBezTo>
                                <a:cubicBezTo>
                                  <a:pt x="58" y="331"/>
                                  <a:pt x="53" y="337"/>
                                  <a:pt x="53" y="330"/>
                                </a:cubicBezTo>
                                <a:cubicBezTo>
                                  <a:pt x="52" y="327"/>
                                  <a:pt x="53" y="325"/>
                                  <a:pt x="53" y="322"/>
                                </a:cubicBezTo>
                                <a:cubicBezTo>
                                  <a:pt x="52" y="320"/>
                                  <a:pt x="50" y="318"/>
                                  <a:pt x="49" y="316"/>
                                </a:cubicBezTo>
                                <a:cubicBezTo>
                                  <a:pt x="48" y="312"/>
                                  <a:pt x="50" y="306"/>
                                  <a:pt x="50" y="301"/>
                                </a:cubicBezTo>
                                <a:cubicBezTo>
                                  <a:pt x="50" y="299"/>
                                  <a:pt x="50" y="297"/>
                                  <a:pt x="50" y="295"/>
                                </a:cubicBezTo>
                                <a:cubicBezTo>
                                  <a:pt x="51" y="293"/>
                                  <a:pt x="53" y="291"/>
                                  <a:pt x="55" y="289"/>
                                </a:cubicBezTo>
                                <a:cubicBezTo>
                                  <a:pt x="61" y="281"/>
                                  <a:pt x="66" y="272"/>
                                  <a:pt x="68" y="262"/>
                                </a:cubicBezTo>
                                <a:cubicBezTo>
                                  <a:pt x="69" y="256"/>
                                  <a:pt x="72" y="253"/>
                                  <a:pt x="75" y="247"/>
                                </a:cubicBezTo>
                                <a:cubicBezTo>
                                  <a:pt x="76" y="243"/>
                                  <a:pt x="74" y="238"/>
                                  <a:pt x="73" y="234"/>
                                </a:cubicBezTo>
                                <a:cubicBezTo>
                                  <a:pt x="73" y="229"/>
                                  <a:pt x="76" y="226"/>
                                  <a:pt x="76" y="221"/>
                                </a:cubicBezTo>
                                <a:cubicBezTo>
                                  <a:pt x="76" y="217"/>
                                  <a:pt x="70" y="213"/>
                                  <a:pt x="72" y="210"/>
                                </a:cubicBezTo>
                                <a:cubicBezTo>
                                  <a:pt x="73" y="208"/>
                                  <a:pt x="80" y="207"/>
                                  <a:pt x="82" y="207"/>
                                </a:cubicBezTo>
                                <a:cubicBezTo>
                                  <a:pt x="87" y="205"/>
                                  <a:pt x="89" y="203"/>
                                  <a:pt x="94" y="205"/>
                                </a:cubicBezTo>
                                <a:cubicBezTo>
                                  <a:pt x="95" y="206"/>
                                  <a:pt x="101" y="207"/>
                                  <a:pt x="102" y="209"/>
                                </a:cubicBezTo>
                                <a:cubicBezTo>
                                  <a:pt x="103" y="212"/>
                                  <a:pt x="100" y="214"/>
                                  <a:pt x="99" y="216"/>
                                </a:cubicBezTo>
                                <a:cubicBezTo>
                                  <a:pt x="98" y="219"/>
                                  <a:pt x="96" y="227"/>
                                  <a:pt x="99" y="230"/>
                                </a:cubicBezTo>
                                <a:cubicBezTo>
                                  <a:pt x="103" y="234"/>
                                  <a:pt x="112" y="232"/>
                                  <a:pt x="117" y="230"/>
                                </a:cubicBezTo>
                                <a:cubicBezTo>
                                  <a:pt x="122" y="229"/>
                                  <a:pt x="129" y="231"/>
                                  <a:pt x="132" y="235"/>
                                </a:cubicBezTo>
                                <a:cubicBezTo>
                                  <a:pt x="133" y="238"/>
                                  <a:pt x="134" y="240"/>
                                  <a:pt x="138" y="241"/>
                                </a:cubicBezTo>
                                <a:cubicBezTo>
                                  <a:pt x="140" y="241"/>
                                  <a:pt x="141" y="240"/>
                                  <a:pt x="142" y="243"/>
                                </a:cubicBezTo>
                                <a:cubicBezTo>
                                  <a:pt x="143" y="245"/>
                                  <a:pt x="141" y="248"/>
                                  <a:pt x="144" y="249"/>
                                </a:cubicBezTo>
                                <a:cubicBezTo>
                                  <a:pt x="147" y="249"/>
                                  <a:pt x="150" y="247"/>
                                  <a:pt x="153" y="248"/>
                                </a:cubicBezTo>
                                <a:cubicBezTo>
                                  <a:pt x="153" y="242"/>
                                  <a:pt x="153" y="241"/>
                                  <a:pt x="149" y="236"/>
                                </a:cubicBezTo>
                                <a:cubicBezTo>
                                  <a:pt x="145" y="232"/>
                                  <a:pt x="147" y="227"/>
                                  <a:pt x="146" y="222"/>
                                </a:cubicBezTo>
                                <a:cubicBezTo>
                                  <a:pt x="146" y="216"/>
                                  <a:pt x="139" y="214"/>
                                  <a:pt x="141" y="208"/>
                                </a:cubicBezTo>
                                <a:cubicBezTo>
                                  <a:pt x="143" y="202"/>
                                  <a:pt x="149" y="199"/>
                                  <a:pt x="151" y="194"/>
                                </a:cubicBezTo>
                                <a:cubicBezTo>
                                  <a:pt x="158" y="182"/>
                                  <a:pt x="171" y="178"/>
                                  <a:pt x="184" y="178"/>
                                </a:cubicBezTo>
                                <a:cubicBezTo>
                                  <a:pt x="190" y="178"/>
                                  <a:pt x="197" y="178"/>
                                  <a:pt x="204" y="178"/>
                                </a:cubicBezTo>
                                <a:cubicBezTo>
                                  <a:pt x="210" y="178"/>
                                  <a:pt x="216" y="178"/>
                                  <a:pt x="222" y="181"/>
                                </a:cubicBezTo>
                                <a:cubicBezTo>
                                  <a:pt x="224" y="182"/>
                                  <a:pt x="224" y="183"/>
                                  <a:pt x="226" y="180"/>
                                </a:cubicBezTo>
                                <a:cubicBezTo>
                                  <a:pt x="227" y="179"/>
                                  <a:pt x="229" y="177"/>
                                  <a:pt x="230" y="175"/>
                                </a:cubicBezTo>
                                <a:cubicBezTo>
                                  <a:pt x="234" y="171"/>
                                  <a:pt x="232" y="164"/>
                                  <a:pt x="232" y="159"/>
                                </a:cubicBezTo>
                                <a:cubicBezTo>
                                  <a:pt x="232" y="153"/>
                                  <a:pt x="235" y="147"/>
                                  <a:pt x="233" y="141"/>
                                </a:cubicBezTo>
                                <a:cubicBezTo>
                                  <a:pt x="232" y="135"/>
                                  <a:pt x="228" y="131"/>
                                  <a:pt x="224" y="127"/>
                                </a:cubicBezTo>
                                <a:cubicBezTo>
                                  <a:pt x="219" y="124"/>
                                  <a:pt x="213" y="120"/>
                                  <a:pt x="212" y="114"/>
                                </a:cubicBezTo>
                                <a:cubicBezTo>
                                  <a:pt x="210" y="108"/>
                                  <a:pt x="211" y="101"/>
                                  <a:pt x="211" y="94"/>
                                </a:cubicBezTo>
                                <a:cubicBezTo>
                                  <a:pt x="212" y="89"/>
                                  <a:pt x="207" y="86"/>
                                  <a:pt x="203" y="82"/>
                                </a:cubicBezTo>
                                <a:cubicBezTo>
                                  <a:pt x="198" y="77"/>
                                  <a:pt x="196" y="71"/>
                                  <a:pt x="191" y="67"/>
                                </a:cubicBezTo>
                                <a:cubicBezTo>
                                  <a:pt x="187" y="62"/>
                                  <a:pt x="179" y="60"/>
                                  <a:pt x="173" y="62"/>
                                </a:cubicBezTo>
                                <a:cubicBezTo>
                                  <a:pt x="168" y="63"/>
                                  <a:pt x="164" y="70"/>
                                  <a:pt x="159" y="73"/>
                                </a:cubicBezTo>
                                <a:cubicBezTo>
                                  <a:pt x="157" y="75"/>
                                  <a:pt x="154" y="77"/>
                                  <a:pt x="150" y="77"/>
                                </a:cubicBezTo>
                                <a:cubicBezTo>
                                  <a:pt x="147" y="77"/>
                                  <a:pt x="144" y="75"/>
                                  <a:pt x="142" y="74"/>
                                </a:cubicBezTo>
                                <a:cubicBezTo>
                                  <a:pt x="140" y="73"/>
                                  <a:pt x="136" y="69"/>
                                  <a:pt x="133" y="69"/>
                                </a:cubicBezTo>
                                <a:cubicBezTo>
                                  <a:pt x="129" y="69"/>
                                  <a:pt x="122" y="78"/>
                                  <a:pt x="119" y="81"/>
                                </a:cubicBezTo>
                                <a:cubicBezTo>
                                  <a:pt x="116" y="85"/>
                                  <a:pt x="111" y="90"/>
                                  <a:pt x="105" y="88"/>
                                </a:cubicBezTo>
                                <a:cubicBezTo>
                                  <a:pt x="98" y="86"/>
                                  <a:pt x="101" y="78"/>
                                  <a:pt x="103" y="73"/>
                                </a:cubicBezTo>
                                <a:cubicBezTo>
                                  <a:pt x="104" y="71"/>
                                  <a:pt x="107" y="68"/>
                                  <a:pt x="107" y="67"/>
                                </a:cubicBezTo>
                                <a:cubicBezTo>
                                  <a:pt x="107" y="64"/>
                                  <a:pt x="105" y="61"/>
                                  <a:pt x="105" y="58"/>
                                </a:cubicBezTo>
                                <a:cubicBezTo>
                                  <a:pt x="106" y="52"/>
                                  <a:pt x="110" y="47"/>
                                  <a:pt x="110" y="41"/>
                                </a:cubicBezTo>
                                <a:cubicBezTo>
                                  <a:pt x="110" y="37"/>
                                  <a:pt x="110" y="30"/>
                                  <a:pt x="105" y="28"/>
                                </a:cubicBezTo>
                                <a:cubicBezTo>
                                  <a:pt x="102" y="27"/>
                                  <a:pt x="98" y="29"/>
                                  <a:pt x="95" y="28"/>
                                </a:cubicBezTo>
                                <a:cubicBezTo>
                                  <a:pt x="92" y="28"/>
                                  <a:pt x="89" y="27"/>
                                  <a:pt x="87" y="24"/>
                                </a:cubicBezTo>
                                <a:cubicBezTo>
                                  <a:pt x="82" y="18"/>
                                  <a:pt x="89" y="13"/>
                                  <a:pt x="87" y="7"/>
                                </a:cubicBezTo>
                                <a:cubicBezTo>
                                  <a:pt x="86" y="4"/>
                                  <a:pt x="80" y="0"/>
                                  <a:pt x="78" y="0"/>
                                </a:cubicBezTo>
                                <a:cubicBezTo>
                                  <a:pt x="76" y="0"/>
                                  <a:pt x="75" y="2"/>
                                  <a:pt x="73" y="2"/>
                                </a:cubicBezTo>
                                <a:cubicBezTo>
                                  <a:pt x="73" y="2"/>
                                  <a:pt x="72" y="1"/>
                                  <a:pt x="71" y="1"/>
                                </a:cubicBezTo>
                                <a:cubicBezTo>
                                  <a:pt x="69" y="1"/>
                                  <a:pt x="68" y="1"/>
                                  <a:pt x="65" y="2"/>
                                </a:cubicBezTo>
                                <a:cubicBezTo>
                                  <a:pt x="64" y="3"/>
                                  <a:pt x="62" y="3"/>
                                  <a:pt x="62" y="4"/>
                                </a:cubicBezTo>
                                <a:cubicBezTo>
                                  <a:pt x="60" y="5"/>
                                  <a:pt x="60" y="7"/>
                                  <a:pt x="58" y="8"/>
                                </a:cubicBezTo>
                                <a:cubicBezTo>
                                  <a:pt x="56" y="10"/>
                                  <a:pt x="54" y="8"/>
                                  <a:pt x="51" y="9"/>
                                </a:cubicBezTo>
                                <a:cubicBezTo>
                                  <a:pt x="48" y="10"/>
                                  <a:pt x="48" y="14"/>
                                  <a:pt x="46" y="17"/>
                                </a:cubicBezTo>
                                <a:cubicBezTo>
                                  <a:pt x="43" y="22"/>
                                  <a:pt x="38" y="24"/>
                                  <a:pt x="32" y="24"/>
                                </a:cubicBezTo>
                                <a:cubicBezTo>
                                  <a:pt x="29" y="24"/>
                                  <a:pt x="26" y="23"/>
                                  <a:pt x="23" y="22"/>
                                </a:cubicBezTo>
                                <a:cubicBezTo>
                                  <a:pt x="22" y="21"/>
                                  <a:pt x="20" y="19"/>
                                  <a:pt x="18" y="20"/>
                                </a:cubicBezTo>
                                <a:cubicBezTo>
                                  <a:pt x="17" y="20"/>
                                  <a:pt x="15" y="24"/>
                                  <a:pt x="14" y="26"/>
                                </a:cubicBezTo>
                                <a:cubicBezTo>
                                  <a:pt x="13" y="28"/>
                                  <a:pt x="14" y="31"/>
                                  <a:pt x="14" y="33"/>
                                </a:cubicBezTo>
                                <a:cubicBezTo>
                                  <a:pt x="12" y="39"/>
                                  <a:pt x="11" y="43"/>
                                  <a:pt x="11" y="50"/>
                                </a:cubicBezTo>
                                <a:cubicBezTo>
                                  <a:pt x="11" y="55"/>
                                  <a:pt x="8" y="56"/>
                                  <a:pt x="3" y="57"/>
                                </a:cubicBezTo>
                                <a:cubicBezTo>
                                  <a:pt x="0" y="57"/>
                                  <a:pt x="0" y="57"/>
                                  <a:pt x="1" y="59"/>
                                </a:cubicBezTo>
                                <a:cubicBezTo>
                                  <a:pt x="1" y="62"/>
                                  <a:pt x="6" y="64"/>
                                  <a:pt x="7" y="66"/>
                                </a:cubicBezTo>
                                <a:cubicBezTo>
                                  <a:pt x="9" y="68"/>
                                  <a:pt x="9" y="70"/>
                                  <a:pt x="10" y="73"/>
                                </a:cubicBezTo>
                                <a:cubicBezTo>
                                  <a:pt x="10" y="79"/>
                                  <a:pt x="15" y="84"/>
                                  <a:pt x="18" y="89"/>
                                </a:cubicBezTo>
                                <a:cubicBezTo>
                                  <a:pt x="21" y="92"/>
                                  <a:pt x="23" y="95"/>
                                  <a:pt x="25" y="98"/>
                                </a:cubicBezTo>
                                <a:cubicBezTo>
                                  <a:pt x="29" y="101"/>
                                  <a:pt x="33" y="103"/>
                                  <a:pt x="35" y="108"/>
                                </a:cubicBezTo>
                                <a:cubicBezTo>
                                  <a:pt x="35" y="110"/>
                                  <a:pt x="35" y="115"/>
                                  <a:pt x="37" y="117"/>
                                </a:cubicBezTo>
                                <a:cubicBezTo>
                                  <a:pt x="39" y="118"/>
                                  <a:pt x="41" y="117"/>
                                  <a:pt x="43" y="120"/>
                                </a:cubicBezTo>
                                <a:cubicBezTo>
                                  <a:pt x="46" y="124"/>
                                  <a:pt x="42" y="129"/>
                                  <a:pt x="38" y="131"/>
                                </a:cubicBezTo>
                                <a:cubicBezTo>
                                  <a:pt x="32" y="134"/>
                                  <a:pt x="35" y="139"/>
                                  <a:pt x="35" y="145"/>
                                </a:cubicBezTo>
                                <a:cubicBezTo>
                                  <a:pt x="34" y="150"/>
                                  <a:pt x="33" y="153"/>
                                  <a:pt x="29" y="155"/>
                                </a:cubicBezTo>
                                <a:cubicBezTo>
                                  <a:pt x="25" y="157"/>
                                  <a:pt x="23" y="157"/>
                                  <a:pt x="24" y="162"/>
                                </a:cubicBezTo>
                                <a:cubicBezTo>
                                  <a:pt x="25" y="165"/>
                                  <a:pt x="26" y="169"/>
                                  <a:pt x="29" y="172"/>
                                </a:cubicBezTo>
                                <a:cubicBezTo>
                                  <a:pt x="35" y="181"/>
                                  <a:pt x="45" y="188"/>
                                  <a:pt x="51" y="198"/>
                                </a:cubicBezTo>
                                <a:cubicBezTo>
                                  <a:pt x="56" y="206"/>
                                  <a:pt x="47" y="217"/>
                                  <a:pt x="52" y="225"/>
                                </a:cubicBezTo>
                                <a:cubicBezTo>
                                  <a:pt x="55" y="230"/>
                                  <a:pt x="58" y="233"/>
                                  <a:pt x="60" y="238"/>
                                </a:cubicBezTo>
                                <a:cubicBezTo>
                                  <a:pt x="62" y="244"/>
                                  <a:pt x="64" y="251"/>
                                  <a:pt x="64" y="258"/>
                                </a:cubicBezTo>
                                <a:cubicBezTo>
                                  <a:pt x="63" y="269"/>
                                  <a:pt x="51" y="279"/>
                                  <a:pt x="44" y="287"/>
                                </a:cubicBezTo>
                                <a:cubicBezTo>
                                  <a:pt x="42" y="289"/>
                                  <a:pt x="41" y="291"/>
                                  <a:pt x="40" y="295"/>
                                </a:cubicBezTo>
                                <a:cubicBezTo>
                                  <a:pt x="40" y="297"/>
                                  <a:pt x="40" y="299"/>
                                  <a:pt x="39" y="301"/>
                                </a:cubicBezTo>
                                <a:cubicBezTo>
                                  <a:pt x="38" y="304"/>
                                  <a:pt x="35" y="306"/>
                                  <a:pt x="34" y="308"/>
                                </a:cubicBezTo>
                                <a:cubicBezTo>
                                  <a:pt x="32" y="311"/>
                                  <a:pt x="32" y="314"/>
                                  <a:pt x="30" y="317"/>
                                </a:cubicBezTo>
                                <a:cubicBezTo>
                                  <a:pt x="28" y="322"/>
                                  <a:pt x="26" y="327"/>
                                  <a:pt x="24" y="332"/>
                                </a:cubicBezTo>
                                <a:cubicBezTo>
                                  <a:pt x="24" y="335"/>
                                  <a:pt x="24" y="337"/>
                                  <a:pt x="23" y="340"/>
                                </a:cubicBezTo>
                                <a:cubicBezTo>
                                  <a:pt x="22" y="343"/>
                                  <a:pt x="21" y="346"/>
                                  <a:pt x="21" y="350"/>
                                </a:cubicBezTo>
                                <a:cubicBezTo>
                                  <a:pt x="21" y="352"/>
                                  <a:pt x="20" y="362"/>
                                  <a:pt x="24" y="362"/>
                                </a:cubicBezTo>
                                <a:cubicBezTo>
                                  <a:pt x="26" y="362"/>
                                  <a:pt x="27" y="359"/>
                                  <a:pt x="29" y="358"/>
                                </a:cubicBezTo>
                                <a:cubicBezTo>
                                  <a:pt x="31" y="356"/>
                                  <a:pt x="34" y="357"/>
                                  <a:pt x="37" y="359"/>
                                </a:cubicBezTo>
                                <a:cubicBezTo>
                                  <a:pt x="41" y="361"/>
                                  <a:pt x="43" y="364"/>
                                  <a:pt x="45" y="368"/>
                                </a:cubicBezTo>
                                <a:cubicBezTo>
                                  <a:pt x="46" y="370"/>
                                  <a:pt x="47" y="372"/>
                                  <a:pt x="47" y="375"/>
                                </a:cubicBezTo>
                                <a:cubicBezTo>
                                  <a:pt x="48" y="377"/>
                                  <a:pt x="47" y="378"/>
                                  <a:pt x="49" y="379"/>
                                </a:cubicBezTo>
                                <a:cubicBezTo>
                                  <a:pt x="50" y="380"/>
                                  <a:pt x="53" y="379"/>
                                  <a:pt x="54" y="380"/>
                                </a:cubicBezTo>
                                <a:cubicBezTo>
                                  <a:pt x="56" y="382"/>
                                  <a:pt x="55" y="385"/>
                                  <a:pt x="57" y="386"/>
                                </a:cubicBezTo>
                                <a:cubicBezTo>
                                  <a:pt x="58" y="388"/>
                                  <a:pt x="60" y="389"/>
                                  <a:pt x="61" y="391"/>
                                </a:cubicBezTo>
                                <a:cubicBezTo>
                                  <a:pt x="63" y="393"/>
                                  <a:pt x="65" y="394"/>
                                  <a:pt x="66" y="396"/>
                                </a:cubicBezTo>
                                <a:cubicBezTo>
                                  <a:pt x="68" y="398"/>
                                  <a:pt x="67" y="400"/>
                                  <a:pt x="67" y="403"/>
                                </a:cubicBezTo>
                                <a:cubicBezTo>
                                  <a:pt x="67" y="405"/>
                                  <a:pt x="69" y="406"/>
                                  <a:pt x="71" y="408"/>
                                </a:cubicBezTo>
                                <a:cubicBezTo>
                                  <a:pt x="74" y="412"/>
                                  <a:pt x="76" y="417"/>
                                  <a:pt x="79" y="421"/>
                                </a:cubicBezTo>
                                <a:cubicBezTo>
                                  <a:pt x="83" y="425"/>
                                  <a:pt x="84" y="427"/>
                                  <a:pt x="83" y="432"/>
                                </a:cubicBezTo>
                                <a:cubicBezTo>
                                  <a:pt x="83" y="436"/>
                                  <a:pt x="81" y="442"/>
                                  <a:pt x="82" y="445"/>
                                </a:cubicBezTo>
                                <a:cubicBezTo>
                                  <a:pt x="82" y="448"/>
                                  <a:pt x="84" y="449"/>
                                  <a:pt x="85" y="451"/>
                                </a:cubicBezTo>
                                <a:cubicBezTo>
                                  <a:pt x="86" y="453"/>
                                  <a:pt x="85" y="454"/>
                                  <a:pt x="86" y="456"/>
                                </a:cubicBezTo>
                                <a:cubicBezTo>
                                  <a:pt x="88" y="461"/>
                                  <a:pt x="92" y="464"/>
                                  <a:pt x="93" y="468"/>
                                </a:cubicBezTo>
                                <a:cubicBezTo>
                                  <a:pt x="93" y="470"/>
                                  <a:pt x="92" y="473"/>
                                  <a:pt x="92" y="475"/>
                                </a:cubicBezTo>
                                <a:cubicBezTo>
                                  <a:pt x="92" y="478"/>
                                  <a:pt x="92" y="479"/>
                                  <a:pt x="95" y="482"/>
                                </a:cubicBezTo>
                                <a:cubicBezTo>
                                  <a:pt x="98" y="485"/>
                                  <a:pt x="94" y="489"/>
                                  <a:pt x="98" y="492"/>
                                </a:cubicBezTo>
                                <a:cubicBezTo>
                                  <a:pt x="100" y="494"/>
                                  <a:pt x="103" y="495"/>
                                  <a:pt x="105" y="497"/>
                                </a:cubicBezTo>
                                <a:cubicBezTo>
                                  <a:pt x="107" y="499"/>
                                  <a:pt x="108" y="502"/>
                                  <a:pt x="109" y="505"/>
                                </a:cubicBezTo>
                                <a:cubicBezTo>
                                  <a:pt x="111" y="509"/>
                                  <a:pt x="110" y="515"/>
                                  <a:pt x="113" y="519"/>
                                </a:cubicBezTo>
                                <a:cubicBezTo>
                                  <a:pt x="116" y="523"/>
                                  <a:pt x="122" y="526"/>
                                  <a:pt x="126" y="529"/>
                                </a:cubicBezTo>
                                <a:cubicBezTo>
                                  <a:pt x="132" y="532"/>
                                  <a:pt x="138" y="534"/>
                                  <a:pt x="143" y="537"/>
                                </a:cubicBezTo>
                                <a:cubicBezTo>
                                  <a:pt x="148" y="540"/>
                                  <a:pt x="153" y="545"/>
                                  <a:pt x="157" y="548"/>
                                </a:cubicBezTo>
                                <a:cubicBezTo>
                                  <a:pt x="172" y="560"/>
                                  <a:pt x="172" y="560"/>
                                  <a:pt x="172" y="560"/>
                                </a:cubicBezTo>
                                <a:cubicBezTo>
                                  <a:pt x="175" y="563"/>
                                  <a:pt x="178" y="566"/>
                                  <a:pt x="183" y="566"/>
                                </a:cubicBezTo>
                                <a:cubicBezTo>
                                  <a:pt x="186" y="566"/>
                                  <a:pt x="188" y="566"/>
                                  <a:pt x="191" y="565"/>
                                </a:cubicBezTo>
                                <a:cubicBezTo>
                                  <a:pt x="194" y="564"/>
                                  <a:pt x="195" y="565"/>
                                  <a:pt x="198" y="564"/>
                                </a:cubicBezTo>
                                <a:cubicBezTo>
                                  <a:pt x="198" y="564"/>
                                  <a:pt x="198" y="564"/>
                                  <a:pt x="198" y="564"/>
                                </a:cubicBezTo>
                                <a:cubicBezTo>
                                  <a:pt x="203" y="563"/>
                                  <a:pt x="193" y="545"/>
                                  <a:pt x="192" y="544"/>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14" name="Freeform 651">
                            <a:extLst>
                              <a:ext uri="{FF2B5EF4-FFF2-40B4-BE49-F238E27FC236}">
                                <a16:creationId xmlns:a16="http://schemas.microsoft.com/office/drawing/2014/main" id="{7592645A-AF0F-4F7D-A885-DC0B7991DC8D}"/>
                              </a:ext>
                            </a:extLst>
                          </p:cNvPr>
                          <p:cNvSpPr>
                            <a:spLocks/>
                          </p:cNvSpPr>
                          <p:nvPr/>
                        </p:nvSpPr>
                        <p:spPr bwMode="auto">
                          <a:xfrm>
                            <a:off x="9320065" y="4293300"/>
                            <a:ext cx="31750" cy="26988"/>
                          </a:xfrm>
                          <a:custGeom>
                            <a:avLst/>
                            <a:gdLst>
                              <a:gd name="T0" fmla="*/ 12 w 30"/>
                              <a:gd name="T1" fmla="*/ 25 h 25"/>
                              <a:gd name="T2" fmla="*/ 17 w 30"/>
                              <a:gd name="T3" fmla="*/ 16 h 25"/>
                              <a:gd name="T4" fmla="*/ 17 w 30"/>
                              <a:gd name="T5" fmla="*/ 16 h 25"/>
                              <a:gd name="T6" fmla="*/ 29 w 30"/>
                              <a:gd name="T7" fmla="*/ 15 h 25"/>
                              <a:gd name="T8" fmla="*/ 29 w 30"/>
                              <a:gd name="T9" fmla="*/ 8 h 25"/>
                              <a:gd name="T10" fmla="*/ 28 w 30"/>
                              <a:gd name="T11" fmla="*/ 3 h 25"/>
                              <a:gd name="T12" fmla="*/ 26 w 30"/>
                              <a:gd name="T13" fmla="*/ 1 h 25"/>
                              <a:gd name="T14" fmla="*/ 11 w 30"/>
                              <a:gd name="T15" fmla="*/ 6 h 25"/>
                              <a:gd name="T16" fmla="*/ 0 w 30"/>
                              <a:gd name="T17" fmla="*/ 13 h 25"/>
                              <a:gd name="T18" fmla="*/ 12 w 30"/>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5">
                                <a:moveTo>
                                  <a:pt x="12" y="25"/>
                                </a:moveTo>
                                <a:cubicBezTo>
                                  <a:pt x="17" y="25"/>
                                  <a:pt x="13" y="18"/>
                                  <a:pt x="17" y="16"/>
                                </a:cubicBezTo>
                                <a:cubicBezTo>
                                  <a:pt x="14" y="17"/>
                                  <a:pt x="19" y="14"/>
                                  <a:pt x="17" y="16"/>
                                </a:cubicBezTo>
                                <a:cubicBezTo>
                                  <a:pt x="21" y="13"/>
                                  <a:pt x="27" y="20"/>
                                  <a:pt x="29" y="15"/>
                                </a:cubicBezTo>
                                <a:cubicBezTo>
                                  <a:pt x="30" y="12"/>
                                  <a:pt x="29" y="10"/>
                                  <a:pt x="29" y="8"/>
                                </a:cubicBezTo>
                                <a:cubicBezTo>
                                  <a:pt x="29" y="7"/>
                                  <a:pt x="28" y="4"/>
                                  <a:pt x="28" y="3"/>
                                </a:cubicBezTo>
                                <a:cubicBezTo>
                                  <a:pt x="27" y="1"/>
                                  <a:pt x="28" y="2"/>
                                  <a:pt x="26" y="1"/>
                                </a:cubicBezTo>
                                <a:cubicBezTo>
                                  <a:pt x="21" y="0"/>
                                  <a:pt x="14" y="3"/>
                                  <a:pt x="11" y="6"/>
                                </a:cubicBezTo>
                                <a:cubicBezTo>
                                  <a:pt x="7" y="10"/>
                                  <a:pt x="5" y="12"/>
                                  <a:pt x="0" y="13"/>
                                </a:cubicBezTo>
                                <a:cubicBezTo>
                                  <a:pt x="2" y="17"/>
                                  <a:pt x="7" y="25"/>
                                  <a:pt x="12" y="25"/>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15" name="Freeform 652">
                            <a:extLst>
                              <a:ext uri="{FF2B5EF4-FFF2-40B4-BE49-F238E27FC236}">
                                <a16:creationId xmlns:a16="http://schemas.microsoft.com/office/drawing/2014/main" id="{9E1398E0-D27C-4853-B091-2AB7070201E7}"/>
                              </a:ext>
                            </a:extLst>
                          </p:cNvPr>
                          <p:cNvSpPr>
                            <a:spLocks/>
                          </p:cNvSpPr>
                          <p:nvPr/>
                        </p:nvSpPr>
                        <p:spPr bwMode="auto">
                          <a:xfrm>
                            <a:off x="9032727" y="4177411"/>
                            <a:ext cx="1588" cy="1588"/>
                          </a:xfrm>
                          <a:custGeom>
                            <a:avLst/>
                            <a:gdLst>
                              <a:gd name="T0" fmla="*/ 0 w 2"/>
                              <a:gd name="T1" fmla="*/ 1 h 1"/>
                              <a:gd name="T2" fmla="*/ 0 w 2"/>
                              <a:gd name="T3" fmla="*/ 1 h 1"/>
                              <a:gd name="T4" fmla="*/ 0 w 2"/>
                              <a:gd name="T5" fmla="*/ 1 h 1"/>
                            </a:gdLst>
                            <a:ahLst/>
                            <a:cxnLst>
                              <a:cxn ang="0">
                                <a:pos x="T0" y="T1"/>
                              </a:cxn>
                              <a:cxn ang="0">
                                <a:pos x="T2" y="T3"/>
                              </a:cxn>
                              <a:cxn ang="0">
                                <a:pos x="T4" y="T5"/>
                              </a:cxn>
                            </a:cxnLst>
                            <a:rect l="0" t="0" r="r" b="b"/>
                            <a:pathLst>
                              <a:path w="2" h="1">
                                <a:moveTo>
                                  <a:pt x="0" y="1"/>
                                </a:moveTo>
                                <a:cubicBezTo>
                                  <a:pt x="0" y="1"/>
                                  <a:pt x="0" y="1"/>
                                  <a:pt x="0" y="1"/>
                                </a:cubicBezTo>
                                <a:cubicBezTo>
                                  <a:pt x="2" y="0"/>
                                  <a:pt x="1" y="0"/>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16" name="Freeform 653">
                            <a:extLst>
                              <a:ext uri="{FF2B5EF4-FFF2-40B4-BE49-F238E27FC236}">
                                <a16:creationId xmlns:a16="http://schemas.microsoft.com/office/drawing/2014/main" id="{7CA520A9-DCEE-46AF-9CDA-5AC39A63FF08}"/>
                              </a:ext>
                            </a:extLst>
                          </p:cNvPr>
                          <p:cNvSpPr>
                            <a:spLocks/>
                          </p:cNvSpPr>
                          <p:nvPr/>
                        </p:nvSpPr>
                        <p:spPr bwMode="auto">
                          <a:xfrm>
                            <a:off x="9012090" y="4117085"/>
                            <a:ext cx="52388" cy="65088"/>
                          </a:xfrm>
                          <a:custGeom>
                            <a:avLst/>
                            <a:gdLst>
                              <a:gd name="T0" fmla="*/ 28 w 49"/>
                              <a:gd name="T1" fmla="*/ 47 h 60"/>
                              <a:gd name="T2" fmla="*/ 36 w 49"/>
                              <a:gd name="T3" fmla="*/ 41 h 60"/>
                              <a:gd name="T4" fmla="*/ 46 w 49"/>
                              <a:gd name="T5" fmla="*/ 37 h 60"/>
                              <a:gd name="T6" fmla="*/ 44 w 49"/>
                              <a:gd name="T7" fmla="*/ 27 h 60"/>
                              <a:gd name="T8" fmla="*/ 36 w 49"/>
                              <a:gd name="T9" fmla="*/ 18 h 60"/>
                              <a:gd name="T10" fmla="*/ 26 w 49"/>
                              <a:gd name="T11" fmla="*/ 11 h 60"/>
                              <a:gd name="T12" fmla="*/ 20 w 49"/>
                              <a:gd name="T13" fmla="*/ 1 h 60"/>
                              <a:gd name="T14" fmla="*/ 14 w 49"/>
                              <a:gd name="T15" fmla="*/ 2 h 60"/>
                              <a:gd name="T16" fmla="*/ 3 w 49"/>
                              <a:gd name="T17" fmla="*/ 7 h 60"/>
                              <a:gd name="T18" fmla="*/ 2 w 49"/>
                              <a:gd name="T19" fmla="*/ 11 h 60"/>
                              <a:gd name="T20" fmla="*/ 5 w 49"/>
                              <a:gd name="T21" fmla="*/ 15 h 60"/>
                              <a:gd name="T22" fmla="*/ 15 w 49"/>
                              <a:gd name="T23" fmla="*/ 25 h 60"/>
                              <a:gd name="T24" fmla="*/ 9 w 49"/>
                              <a:gd name="T25" fmla="*/ 33 h 60"/>
                              <a:gd name="T26" fmla="*/ 8 w 49"/>
                              <a:gd name="T27" fmla="*/ 47 h 60"/>
                              <a:gd name="T28" fmla="*/ 7 w 49"/>
                              <a:gd name="T29" fmla="*/ 54 h 60"/>
                              <a:gd name="T30" fmla="*/ 10 w 49"/>
                              <a:gd name="T31" fmla="*/ 56 h 60"/>
                              <a:gd name="T32" fmla="*/ 19 w 49"/>
                              <a:gd name="T33" fmla="*/ 58 h 60"/>
                              <a:gd name="T34" fmla="*/ 19 w 49"/>
                              <a:gd name="T35" fmla="*/ 58 h 60"/>
                              <a:gd name="T36" fmla="*/ 28 w 49"/>
                              <a:gd name="T37" fmla="*/ 4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60">
                                <a:moveTo>
                                  <a:pt x="28" y="47"/>
                                </a:moveTo>
                                <a:cubicBezTo>
                                  <a:pt x="30" y="44"/>
                                  <a:pt x="33" y="42"/>
                                  <a:pt x="36" y="41"/>
                                </a:cubicBezTo>
                                <a:cubicBezTo>
                                  <a:pt x="39" y="40"/>
                                  <a:pt x="43" y="39"/>
                                  <a:pt x="46" y="37"/>
                                </a:cubicBezTo>
                                <a:cubicBezTo>
                                  <a:pt x="49" y="34"/>
                                  <a:pt x="46" y="30"/>
                                  <a:pt x="44" y="27"/>
                                </a:cubicBezTo>
                                <a:cubicBezTo>
                                  <a:pt x="42" y="24"/>
                                  <a:pt x="38" y="21"/>
                                  <a:pt x="36" y="18"/>
                                </a:cubicBezTo>
                                <a:cubicBezTo>
                                  <a:pt x="33" y="16"/>
                                  <a:pt x="29" y="14"/>
                                  <a:pt x="26" y="11"/>
                                </a:cubicBezTo>
                                <a:cubicBezTo>
                                  <a:pt x="24" y="8"/>
                                  <a:pt x="23" y="4"/>
                                  <a:pt x="20" y="1"/>
                                </a:cubicBezTo>
                                <a:cubicBezTo>
                                  <a:pt x="18" y="0"/>
                                  <a:pt x="17" y="1"/>
                                  <a:pt x="14" y="2"/>
                                </a:cubicBezTo>
                                <a:cubicBezTo>
                                  <a:pt x="11" y="4"/>
                                  <a:pt x="7" y="5"/>
                                  <a:pt x="3" y="7"/>
                                </a:cubicBezTo>
                                <a:cubicBezTo>
                                  <a:pt x="1" y="8"/>
                                  <a:pt x="0" y="8"/>
                                  <a:pt x="2" y="11"/>
                                </a:cubicBezTo>
                                <a:cubicBezTo>
                                  <a:pt x="3" y="12"/>
                                  <a:pt x="4" y="14"/>
                                  <a:pt x="5" y="15"/>
                                </a:cubicBezTo>
                                <a:cubicBezTo>
                                  <a:pt x="8" y="18"/>
                                  <a:pt x="22" y="19"/>
                                  <a:pt x="15" y="25"/>
                                </a:cubicBezTo>
                                <a:cubicBezTo>
                                  <a:pt x="12" y="27"/>
                                  <a:pt x="10" y="28"/>
                                  <a:pt x="9" y="33"/>
                                </a:cubicBezTo>
                                <a:cubicBezTo>
                                  <a:pt x="8" y="38"/>
                                  <a:pt x="9" y="43"/>
                                  <a:pt x="8" y="47"/>
                                </a:cubicBezTo>
                                <a:cubicBezTo>
                                  <a:pt x="8" y="49"/>
                                  <a:pt x="6" y="53"/>
                                  <a:pt x="7" y="54"/>
                                </a:cubicBezTo>
                                <a:cubicBezTo>
                                  <a:pt x="8" y="56"/>
                                  <a:pt x="9" y="55"/>
                                  <a:pt x="10" y="56"/>
                                </a:cubicBezTo>
                                <a:cubicBezTo>
                                  <a:pt x="14" y="58"/>
                                  <a:pt x="15" y="60"/>
                                  <a:pt x="19" y="58"/>
                                </a:cubicBezTo>
                                <a:cubicBezTo>
                                  <a:pt x="19" y="58"/>
                                  <a:pt x="19" y="58"/>
                                  <a:pt x="19" y="58"/>
                                </a:cubicBezTo>
                                <a:cubicBezTo>
                                  <a:pt x="23" y="55"/>
                                  <a:pt x="25" y="51"/>
                                  <a:pt x="28" y="47"/>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17" name="Freeform 654">
                            <a:extLst>
                              <a:ext uri="{FF2B5EF4-FFF2-40B4-BE49-F238E27FC236}">
                                <a16:creationId xmlns:a16="http://schemas.microsoft.com/office/drawing/2014/main" id="{E226DDDD-769B-4300-AE50-95C30DA1D249}"/>
                              </a:ext>
                            </a:extLst>
                          </p:cNvPr>
                          <p:cNvSpPr>
                            <a:spLocks/>
                          </p:cNvSpPr>
                          <p:nvPr/>
                        </p:nvSpPr>
                        <p:spPr bwMode="auto">
                          <a:xfrm>
                            <a:off x="9031140" y="4178998"/>
                            <a:ext cx="1588" cy="0"/>
                          </a:xfrm>
                          <a:custGeom>
                            <a:avLst/>
                            <a:gdLst>
                              <a:gd name="T0" fmla="*/ 2 w 2"/>
                              <a:gd name="T1" fmla="*/ 2 w 2"/>
                              <a:gd name="T2" fmla="*/ 2 w 2"/>
                            </a:gdLst>
                            <a:ahLst/>
                            <a:cxnLst>
                              <a:cxn ang="0">
                                <a:pos x="T0" y="0"/>
                              </a:cxn>
                              <a:cxn ang="0">
                                <a:pos x="T1" y="0"/>
                              </a:cxn>
                              <a:cxn ang="0">
                                <a:pos x="T2" y="0"/>
                              </a:cxn>
                            </a:cxnLst>
                            <a:rect l="0" t="0" r="r" b="b"/>
                            <a:pathLst>
                              <a:path w="2">
                                <a:moveTo>
                                  <a:pt x="2" y="0"/>
                                </a:moveTo>
                                <a:cubicBezTo>
                                  <a:pt x="2" y="0"/>
                                  <a:pt x="2" y="0"/>
                                  <a:pt x="2" y="0"/>
                                </a:cubicBezTo>
                                <a:cubicBezTo>
                                  <a:pt x="1" y="0"/>
                                  <a:pt x="0" y="0"/>
                                  <a:pt x="2"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18" name="Freeform 658">
                            <a:extLst>
                              <a:ext uri="{FF2B5EF4-FFF2-40B4-BE49-F238E27FC236}">
                                <a16:creationId xmlns:a16="http://schemas.microsoft.com/office/drawing/2014/main" id="{A8B9512B-0082-4F36-9DBD-900B0EE56174}"/>
                              </a:ext>
                            </a:extLst>
                          </p:cNvPr>
                          <p:cNvSpPr>
                            <a:spLocks/>
                          </p:cNvSpPr>
                          <p:nvPr/>
                        </p:nvSpPr>
                        <p:spPr bwMode="auto">
                          <a:xfrm>
                            <a:off x="9078765" y="4139310"/>
                            <a:ext cx="0" cy="0"/>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19" name="Freeform 659">
                            <a:extLst>
                              <a:ext uri="{FF2B5EF4-FFF2-40B4-BE49-F238E27FC236}">
                                <a16:creationId xmlns:a16="http://schemas.microsoft.com/office/drawing/2014/main" id="{3E665587-8D1A-4E0F-8DC9-F5BAE8DCC066}"/>
                              </a:ext>
                            </a:extLst>
                          </p:cNvPr>
                          <p:cNvSpPr>
                            <a:spLocks/>
                          </p:cNvSpPr>
                          <p:nvPr/>
                        </p:nvSpPr>
                        <p:spPr bwMode="auto">
                          <a:xfrm>
                            <a:off x="9070827" y="4132960"/>
                            <a:ext cx="9525" cy="9525"/>
                          </a:xfrm>
                          <a:custGeom>
                            <a:avLst/>
                            <a:gdLst>
                              <a:gd name="T0" fmla="*/ 7 w 9"/>
                              <a:gd name="T1" fmla="*/ 6 h 9"/>
                              <a:gd name="T2" fmla="*/ 7 w 9"/>
                              <a:gd name="T3" fmla="*/ 1 h 9"/>
                              <a:gd name="T4" fmla="*/ 2 w 9"/>
                              <a:gd name="T5" fmla="*/ 2 h 9"/>
                              <a:gd name="T6" fmla="*/ 7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7" y="4"/>
                                  <a:pt x="9" y="3"/>
                                  <a:pt x="7" y="1"/>
                                </a:cubicBezTo>
                                <a:cubicBezTo>
                                  <a:pt x="6" y="0"/>
                                  <a:pt x="3" y="0"/>
                                  <a:pt x="2" y="2"/>
                                </a:cubicBezTo>
                                <a:cubicBezTo>
                                  <a:pt x="0" y="5"/>
                                  <a:pt x="7" y="9"/>
                                  <a:pt x="7" y="6"/>
                                </a:cubicBezTo>
                                <a:cubicBezTo>
                                  <a:pt x="7" y="6"/>
                                  <a:pt x="7" y="5"/>
                                  <a:pt x="7" y="6"/>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20" name="Rectangle 660">
                            <a:extLst>
                              <a:ext uri="{FF2B5EF4-FFF2-40B4-BE49-F238E27FC236}">
                                <a16:creationId xmlns:a16="http://schemas.microsoft.com/office/drawing/2014/main" id="{C978D6D5-CF15-423A-9BDA-0320B820343F}"/>
                              </a:ext>
                            </a:extLst>
                          </p:cNvPr>
                          <p:cNvSpPr>
                            <a:spLocks noChangeArrowheads="1"/>
                          </p:cNvSpPr>
                          <p:nvPr/>
                        </p:nvSpPr>
                        <p:spPr bwMode="auto">
                          <a:xfrm>
                            <a:off x="9067652" y="4139310"/>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21" name="Freeform 661">
                            <a:extLst>
                              <a:ext uri="{FF2B5EF4-FFF2-40B4-BE49-F238E27FC236}">
                                <a16:creationId xmlns:a16="http://schemas.microsoft.com/office/drawing/2014/main" id="{ADF2E4A5-2B36-4895-A064-744E35F3D4DB}"/>
                              </a:ext>
                            </a:extLst>
                          </p:cNvPr>
                          <p:cNvSpPr>
                            <a:spLocks/>
                          </p:cNvSpPr>
                          <p:nvPr/>
                        </p:nvSpPr>
                        <p:spPr bwMode="auto">
                          <a:xfrm>
                            <a:off x="9045427" y="4125023"/>
                            <a:ext cx="31750" cy="26988"/>
                          </a:xfrm>
                          <a:custGeom>
                            <a:avLst/>
                            <a:gdLst>
                              <a:gd name="T0" fmla="*/ 6 w 29"/>
                              <a:gd name="T1" fmla="*/ 3 h 26"/>
                              <a:gd name="T2" fmla="*/ 2 w 29"/>
                              <a:gd name="T3" fmla="*/ 3 h 26"/>
                              <a:gd name="T4" fmla="*/ 7 w 29"/>
                              <a:gd name="T5" fmla="*/ 8 h 26"/>
                              <a:gd name="T6" fmla="*/ 23 w 29"/>
                              <a:gd name="T7" fmla="*/ 23 h 26"/>
                              <a:gd name="T8" fmla="*/ 26 w 29"/>
                              <a:gd name="T9" fmla="*/ 26 h 26"/>
                              <a:gd name="T10" fmla="*/ 29 w 29"/>
                              <a:gd name="T11" fmla="*/ 23 h 26"/>
                              <a:gd name="T12" fmla="*/ 21 w 29"/>
                              <a:gd name="T13" fmla="*/ 14 h 26"/>
                              <a:gd name="T14" fmla="*/ 21 w 29"/>
                              <a:gd name="T15" fmla="*/ 14 h 26"/>
                              <a:gd name="T16" fmla="*/ 6 w 29"/>
                              <a:gd name="T1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6">
                                <a:moveTo>
                                  <a:pt x="6" y="3"/>
                                </a:moveTo>
                                <a:cubicBezTo>
                                  <a:pt x="4" y="1"/>
                                  <a:pt x="3" y="0"/>
                                  <a:pt x="2" y="3"/>
                                </a:cubicBezTo>
                                <a:cubicBezTo>
                                  <a:pt x="0" y="6"/>
                                  <a:pt x="5" y="7"/>
                                  <a:pt x="7" y="8"/>
                                </a:cubicBezTo>
                                <a:cubicBezTo>
                                  <a:pt x="13" y="11"/>
                                  <a:pt x="18" y="18"/>
                                  <a:pt x="23" y="23"/>
                                </a:cubicBezTo>
                                <a:cubicBezTo>
                                  <a:pt x="24" y="24"/>
                                  <a:pt x="24" y="26"/>
                                  <a:pt x="26" y="26"/>
                                </a:cubicBezTo>
                                <a:cubicBezTo>
                                  <a:pt x="26" y="25"/>
                                  <a:pt x="29" y="23"/>
                                  <a:pt x="29" y="23"/>
                                </a:cubicBezTo>
                                <a:cubicBezTo>
                                  <a:pt x="29" y="21"/>
                                  <a:pt x="22" y="16"/>
                                  <a:pt x="21" y="14"/>
                                </a:cubicBezTo>
                                <a:cubicBezTo>
                                  <a:pt x="22" y="16"/>
                                  <a:pt x="21" y="15"/>
                                  <a:pt x="21" y="14"/>
                                </a:cubicBezTo>
                                <a:cubicBezTo>
                                  <a:pt x="18" y="9"/>
                                  <a:pt x="12" y="5"/>
                                  <a:pt x="6" y="3"/>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22" name="Freeform 662">
                            <a:extLst>
                              <a:ext uri="{FF2B5EF4-FFF2-40B4-BE49-F238E27FC236}">
                                <a16:creationId xmlns:a16="http://schemas.microsoft.com/office/drawing/2014/main" id="{A1C71A63-2207-406E-9875-CB38CDB189BE}"/>
                              </a:ext>
                            </a:extLst>
                          </p:cNvPr>
                          <p:cNvSpPr>
                            <a:spLocks/>
                          </p:cNvSpPr>
                          <p:nvPr/>
                        </p:nvSpPr>
                        <p:spPr bwMode="auto">
                          <a:xfrm>
                            <a:off x="9220053" y="4409188"/>
                            <a:ext cx="1588" cy="0"/>
                          </a:xfrm>
                          <a:custGeom>
                            <a:avLst/>
                            <a:gdLst>
                              <a:gd name="T0" fmla="*/ 0 w 1"/>
                              <a:gd name="T1" fmla="*/ 0 h 1"/>
                              <a:gd name="T2" fmla="*/ 0 w 1"/>
                              <a:gd name="T3" fmla="*/ 0 h 1"/>
                              <a:gd name="T4" fmla="*/ 0 w 1"/>
                              <a:gd name="T5" fmla="*/ 0 h 1"/>
                            </a:gdLst>
                            <a:ahLst/>
                            <a:cxnLst>
                              <a:cxn ang="0">
                                <a:pos x="T0" y="T1"/>
                              </a:cxn>
                              <a:cxn ang="0">
                                <a:pos x="T2" y="T3"/>
                              </a:cxn>
                              <a:cxn ang="0">
                                <a:pos x="T4" y="T5"/>
                              </a:cxn>
                            </a:cxnLst>
                            <a:rect l="0" t="0" r="r" b="b"/>
                            <a:pathLst>
                              <a:path w="1" h="1">
                                <a:moveTo>
                                  <a:pt x="0" y="0"/>
                                </a:moveTo>
                                <a:cubicBezTo>
                                  <a:pt x="0" y="0"/>
                                  <a:pt x="0" y="0"/>
                                  <a:pt x="0" y="0"/>
                                </a:cubicBezTo>
                                <a:cubicBezTo>
                                  <a:pt x="1" y="1"/>
                                  <a:pt x="1" y="0"/>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23" name="Freeform 663">
                            <a:extLst>
                              <a:ext uri="{FF2B5EF4-FFF2-40B4-BE49-F238E27FC236}">
                                <a16:creationId xmlns:a16="http://schemas.microsoft.com/office/drawing/2014/main" id="{239BD685-60CA-4784-9ACC-B74A7BEEC1F5}"/>
                              </a:ext>
                            </a:extLst>
                          </p:cNvPr>
                          <p:cNvSpPr>
                            <a:spLocks/>
                          </p:cNvSpPr>
                          <p:nvPr/>
                        </p:nvSpPr>
                        <p:spPr bwMode="auto">
                          <a:xfrm>
                            <a:off x="9175602" y="4231386"/>
                            <a:ext cx="304801" cy="190502"/>
                          </a:xfrm>
                          <a:custGeom>
                            <a:avLst/>
                            <a:gdLst>
                              <a:gd name="T0" fmla="*/ 36 w 284"/>
                              <a:gd name="T1" fmla="*/ 165 h 179"/>
                              <a:gd name="T2" fmla="*/ 27 w 284"/>
                              <a:gd name="T3" fmla="*/ 159 h 179"/>
                              <a:gd name="T4" fmla="*/ 9 w 284"/>
                              <a:gd name="T5" fmla="*/ 155 h 179"/>
                              <a:gd name="T6" fmla="*/ 5 w 284"/>
                              <a:gd name="T7" fmla="*/ 159 h 179"/>
                              <a:gd name="T8" fmla="*/ 49 w 284"/>
                              <a:gd name="T9" fmla="*/ 172 h 179"/>
                              <a:gd name="T10" fmla="*/ 73 w 284"/>
                              <a:gd name="T11" fmla="*/ 161 h 179"/>
                              <a:gd name="T12" fmla="*/ 106 w 284"/>
                              <a:gd name="T13" fmla="*/ 164 h 179"/>
                              <a:gd name="T14" fmla="*/ 133 w 284"/>
                              <a:gd name="T15" fmla="*/ 162 h 179"/>
                              <a:gd name="T16" fmla="*/ 147 w 284"/>
                              <a:gd name="T17" fmla="*/ 151 h 179"/>
                              <a:gd name="T18" fmla="*/ 150 w 284"/>
                              <a:gd name="T19" fmla="*/ 136 h 179"/>
                              <a:gd name="T20" fmla="*/ 157 w 284"/>
                              <a:gd name="T21" fmla="*/ 127 h 179"/>
                              <a:gd name="T22" fmla="*/ 170 w 284"/>
                              <a:gd name="T23" fmla="*/ 110 h 179"/>
                              <a:gd name="T24" fmla="*/ 191 w 284"/>
                              <a:gd name="T25" fmla="*/ 74 h 179"/>
                              <a:gd name="T26" fmla="*/ 230 w 284"/>
                              <a:gd name="T27" fmla="*/ 80 h 179"/>
                              <a:gd name="T28" fmla="*/ 238 w 284"/>
                              <a:gd name="T29" fmla="*/ 76 h 179"/>
                              <a:gd name="T30" fmla="*/ 253 w 284"/>
                              <a:gd name="T31" fmla="*/ 78 h 179"/>
                              <a:gd name="T32" fmla="*/ 257 w 284"/>
                              <a:gd name="T33" fmla="*/ 68 h 179"/>
                              <a:gd name="T34" fmla="*/ 253 w 284"/>
                              <a:gd name="T35" fmla="*/ 57 h 179"/>
                              <a:gd name="T36" fmla="*/ 271 w 284"/>
                              <a:gd name="T37" fmla="*/ 56 h 179"/>
                              <a:gd name="T38" fmla="*/ 270 w 284"/>
                              <a:gd name="T39" fmla="*/ 49 h 179"/>
                              <a:gd name="T40" fmla="*/ 258 w 284"/>
                              <a:gd name="T41" fmla="*/ 43 h 179"/>
                              <a:gd name="T42" fmla="*/ 245 w 284"/>
                              <a:gd name="T43" fmla="*/ 42 h 179"/>
                              <a:gd name="T44" fmla="*/ 244 w 284"/>
                              <a:gd name="T45" fmla="*/ 29 h 179"/>
                              <a:gd name="T46" fmla="*/ 232 w 284"/>
                              <a:gd name="T47" fmla="*/ 36 h 179"/>
                              <a:gd name="T48" fmla="*/ 230 w 284"/>
                              <a:gd name="T49" fmla="*/ 31 h 179"/>
                              <a:gd name="T50" fmla="*/ 231 w 284"/>
                              <a:gd name="T51" fmla="*/ 25 h 179"/>
                              <a:gd name="T52" fmla="*/ 231 w 284"/>
                              <a:gd name="T53" fmla="*/ 15 h 179"/>
                              <a:gd name="T54" fmla="*/ 220 w 284"/>
                              <a:gd name="T55" fmla="*/ 8 h 179"/>
                              <a:gd name="T56" fmla="*/ 212 w 284"/>
                              <a:gd name="T57" fmla="*/ 11 h 179"/>
                              <a:gd name="T58" fmla="*/ 209 w 284"/>
                              <a:gd name="T59" fmla="*/ 4 h 179"/>
                              <a:gd name="T60" fmla="*/ 202 w 284"/>
                              <a:gd name="T61" fmla="*/ 11 h 179"/>
                              <a:gd name="T62" fmla="*/ 190 w 284"/>
                              <a:gd name="T63" fmla="*/ 24 h 179"/>
                              <a:gd name="T64" fmla="*/ 172 w 284"/>
                              <a:gd name="T65" fmla="*/ 44 h 179"/>
                              <a:gd name="T66" fmla="*/ 166 w 284"/>
                              <a:gd name="T67" fmla="*/ 60 h 179"/>
                              <a:gd name="T68" fmla="*/ 153 w 284"/>
                              <a:gd name="T69" fmla="*/ 77 h 179"/>
                              <a:gd name="T70" fmla="*/ 142 w 284"/>
                              <a:gd name="T71" fmla="*/ 86 h 179"/>
                              <a:gd name="T72" fmla="*/ 130 w 284"/>
                              <a:gd name="T73" fmla="*/ 73 h 179"/>
                              <a:gd name="T74" fmla="*/ 110 w 284"/>
                              <a:gd name="T75" fmla="*/ 97 h 179"/>
                              <a:gd name="T76" fmla="*/ 70 w 284"/>
                              <a:gd name="T77" fmla="*/ 121 h 179"/>
                              <a:gd name="T78" fmla="*/ 55 w 284"/>
                              <a:gd name="T79" fmla="*/ 133 h 179"/>
                              <a:gd name="T80" fmla="*/ 49 w 284"/>
                              <a:gd name="T81" fmla="*/ 135 h 179"/>
                              <a:gd name="T82" fmla="*/ 49 w 284"/>
                              <a:gd name="T83" fmla="*/ 145 h 179"/>
                              <a:gd name="T84" fmla="*/ 48 w 284"/>
                              <a:gd name="T85" fmla="*/ 156 h 179"/>
                              <a:gd name="T86" fmla="*/ 45 w 284"/>
                              <a:gd name="T87" fmla="*/ 162 h 179"/>
                              <a:gd name="T88" fmla="*/ 42 w 284"/>
                              <a:gd name="T89" fmla="*/ 16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4" h="179">
                                <a:moveTo>
                                  <a:pt x="42" y="166"/>
                                </a:moveTo>
                                <a:cubicBezTo>
                                  <a:pt x="40" y="166"/>
                                  <a:pt x="38" y="165"/>
                                  <a:pt x="36" y="165"/>
                                </a:cubicBezTo>
                                <a:cubicBezTo>
                                  <a:pt x="34" y="164"/>
                                  <a:pt x="31" y="166"/>
                                  <a:pt x="29" y="164"/>
                                </a:cubicBezTo>
                                <a:cubicBezTo>
                                  <a:pt x="27" y="163"/>
                                  <a:pt x="28" y="161"/>
                                  <a:pt x="27" y="159"/>
                                </a:cubicBezTo>
                                <a:cubicBezTo>
                                  <a:pt x="27" y="156"/>
                                  <a:pt x="25" y="155"/>
                                  <a:pt x="23" y="155"/>
                                </a:cubicBezTo>
                                <a:cubicBezTo>
                                  <a:pt x="18" y="154"/>
                                  <a:pt x="13" y="156"/>
                                  <a:pt x="9" y="155"/>
                                </a:cubicBezTo>
                                <a:cubicBezTo>
                                  <a:pt x="5" y="154"/>
                                  <a:pt x="4" y="150"/>
                                  <a:pt x="1" y="148"/>
                                </a:cubicBezTo>
                                <a:cubicBezTo>
                                  <a:pt x="0" y="153"/>
                                  <a:pt x="2" y="155"/>
                                  <a:pt x="5" y="159"/>
                                </a:cubicBezTo>
                                <a:cubicBezTo>
                                  <a:pt x="9" y="164"/>
                                  <a:pt x="13" y="169"/>
                                  <a:pt x="19" y="172"/>
                                </a:cubicBezTo>
                                <a:cubicBezTo>
                                  <a:pt x="28" y="179"/>
                                  <a:pt x="38" y="171"/>
                                  <a:pt x="49" y="172"/>
                                </a:cubicBezTo>
                                <a:cubicBezTo>
                                  <a:pt x="54" y="172"/>
                                  <a:pt x="59" y="175"/>
                                  <a:pt x="64" y="173"/>
                                </a:cubicBezTo>
                                <a:cubicBezTo>
                                  <a:pt x="70" y="172"/>
                                  <a:pt x="68" y="164"/>
                                  <a:pt x="73" y="161"/>
                                </a:cubicBezTo>
                                <a:cubicBezTo>
                                  <a:pt x="78" y="158"/>
                                  <a:pt x="85" y="158"/>
                                  <a:pt x="90" y="158"/>
                                </a:cubicBezTo>
                                <a:cubicBezTo>
                                  <a:pt x="96" y="158"/>
                                  <a:pt x="101" y="161"/>
                                  <a:pt x="106" y="164"/>
                                </a:cubicBezTo>
                                <a:cubicBezTo>
                                  <a:pt x="111" y="167"/>
                                  <a:pt x="115" y="167"/>
                                  <a:pt x="120" y="164"/>
                                </a:cubicBezTo>
                                <a:cubicBezTo>
                                  <a:pt x="124" y="162"/>
                                  <a:pt x="128" y="161"/>
                                  <a:pt x="133" y="162"/>
                                </a:cubicBezTo>
                                <a:cubicBezTo>
                                  <a:pt x="138" y="162"/>
                                  <a:pt x="141" y="161"/>
                                  <a:pt x="144" y="157"/>
                                </a:cubicBezTo>
                                <a:cubicBezTo>
                                  <a:pt x="145" y="155"/>
                                  <a:pt x="146" y="153"/>
                                  <a:pt x="147" y="151"/>
                                </a:cubicBezTo>
                                <a:cubicBezTo>
                                  <a:pt x="149" y="148"/>
                                  <a:pt x="149" y="147"/>
                                  <a:pt x="149" y="144"/>
                                </a:cubicBezTo>
                                <a:cubicBezTo>
                                  <a:pt x="148" y="141"/>
                                  <a:pt x="148" y="138"/>
                                  <a:pt x="150" y="136"/>
                                </a:cubicBezTo>
                                <a:cubicBezTo>
                                  <a:pt x="152" y="134"/>
                                  <a:pt x="155" y="134"/>
                                  <a:pt x="156" y="133"/>
                                </a:cubicBezTo>
                                <a:cubicBezTo>
                                  <a:pt x="158" y="131"/>
                                  <a:pt x="157" y="129"/>
                                  <a:pt x="157" y="127"/>
                                </a:cubicBezTo>
                                <a:cubicBezTo>
                                  <a:pt x="156" y="124"/>
                                  <a:pt x="157" y="121"/>
                                  <a:pt x="159" y="119"/>
                                </a:cubicBezTo>
                                <a:cubicBezTo>
                                  <a:pt x="162" y="115"/>
                                  <a:pt x="167" y="115"/>
                                  <a:pt x="170" y="110"/>
                                </a:cubicBezTo>
                                <a:cubicBezTo>
                                  <a:pt x="172" y="104"/>
                                  <a:pt x="171" y="99"/>
                                  <a:pt x="170" y="93"/>
                                </a:cubicBezTo>
                                <a:cubicBezTo>
                                  <a:pt x="169" y="81"/>
                                  <a:pt x="180" y="75"/>
                                  <a:pt x="191" y="74"/>
                                </a:cubicBezTo>
                                <a:cubicBezTo>
                                  <a:pt x="197" y="73"/>
                                  <a:pt x="203" y="76"/>
                                  <a:pt x="210" y="76"/>
                                </a:cubicBezTo>
                                <a:cubicBezTo>
                                  <a:pt x="217" y="77"/>
                                  <a:pt x="223" y="78"/>
                                  <a:pt x="230" y="80"/>
                                </a:cubicBezTo>
                                <a:cubicBezTo>
                                  <a:pt x="230" y="77"/>
                                  <a:pt x="234" y="75"/>
                                  <a:pt x="236" y="75"/>
                                </a:cubicBezTo>
                                <a:cubicBezTo>
                                  <a:pt x="237" y="75"/>
                                  <a:pt x="237" y="76"/>
                                  <a:pt x="238" y="76"/>
                                </a:cubicBezTo>
                                <a:cubicBezTo>
                                  <a:pt x="239" y="76"/>
                                  <a:pt x="241" y="76"/>
                                  <a:pt x="243" y="76"/>
                                </a:cubicBezTo>
                                <a:cubicBezTo>
                                  <a:pt x="247" y="76"/>
                                  <a:pt x="250" y="78"/>
                                  <a:pt x="253" y="78"/>
                                </a:cubicBezTo>
                                <a:cubicBezTo>
                                  <a:pt x="255" y="78"/>
                                  <a:pt x="262" y="77"/>
                                  <a:pt x="262" y="74"/>
                                </a:cubicBezTo>
                                <a:cubicBezTo>
                                  <a:pt x="262" y="72"/>
                                  <a:pt x="258" y="69"/>
                                  <a:pt x="257" y="68"/>
                                </a:cubicBezTo>
                                <a:cubicBezTo>
                                  <a:pt x="254" y="66"/>
                                  <a:pt x="251" y="68"/>
                                  <a:pt x="251" y="64"/>
                                </a:cubicBezTo>
                                <a:cubicBezTo>
                                  <a:pt x="250" y="62"/>
                                  <a:pt x="251" y="59"/>
                                  <a:pt x="253" y="57"/>
                                </a:cubicBezTo>
                                <a:cubicBezTo>
                                  <a:pt x="256" y="55"/>
                                  <a:pt x="256" y="61"/>
                                  <a:pt x="259" y="63"/>
                                </a:cubicBezTo>
                                <a:cubicBezTo>
                                  <a:pt x="261" y="64"/>
                                  <a:pt x="269" y="57"/>
                                  <a:pt x="271" y="56"/>
                                </a:cubicBezTo>
                                <a:cubicBezTo>
                                  <a:pt x="272" y="56"/>
                                  <a:pt x="284" y="52"/>
                                  <a:pt x="279" y="49"/>
                                </a:cubicBezTo>
                                <a:cubicBezTo>
                                  <a:pt x="277" y="48"/>
                                  <a:pt x="273" y="50"/>
                                  <a:pt x="270" y="49"/>
                                </a:cubicBezTo>
                                <a:cubicBezTo>
                                  <a:pt x="267" y="47"/>
                                  <a:pt x="267" y="44"/>
                                  <a:pt x="264" y="42"/>
                                </a:cubicBezTo>
                                <a:cubicBezTo>
                                  <a:pt x="262" y="41"/>
                                  <a:pt x="260" y="44"/>
                                  <a:pt x="258" y="43"/>
                                </a:cubicBezTo>
                                <a:cubicBezTo>
                                  <a:pt x="254" y="43"/>
                                  <a:pt x="256" y="39"/>
                                  <a:pt x="253" y="38"/>
                                </a:cubicBezTo>
                                <a:cubicBezTo>
                                  <a:pt x="249" y="35"/>
                                  <a:pt x="249" y="42"/>
                                  <a:pt x="245" y="42"/>
                                </a:cubicBezTo>
                                <a:cubicBezTo>
                                  <a:pt x="242" y="43"/>
                                  <a:pt x="240" y="38"/>
                                  <a:pt x="241" y="35"/>
                                </a:cubicBezTo>
                                <a:cubicBezTo>
                                  <a:pt x="241" y="34"/>
                                  <a:pt x="246" y="31"/>
                                  <a:pt x="244" y="29"/>
                                </a:cubicBezTo>
                                <a:cubicBezTo>
                                  <a:pt x="242" y="27"/>
                                  <a:pt x="239" y="29"/>
                                  <a:pt x="238" y="31"/>
                                </a:cubicBezTo>
                                <a:cubicBezTo>
                                  <a:pt x="236" y="33"/>
                                  <a:pt x="235" y="36"/>
                                  <a:pt x="232" y="36"/>
                                </a:cubicBezTo>
                                <a:cubicBezTo>
                                  <a:pt x="228" y="34"/>
                                  <a:pt x="228" y="34"/>
                                  <a:pt x="228" y="34"/>
                                </a:cubicBezTo>
                                <a:cubicBezTo>
                                  <a:pt x="228" y="33"/>
                                  <a:pt x="229" y="32"/>
                                  <a:pt x="230" y="31"/>
                                </a:cubicBezTo>
                                <a:cubicBezTo>
                                  <a:pt x="231" y="30"/>
                                  <a:pt x="232" y="29"/>
                                  <a:pt x="232" y="28"/>
                                </a:cubicBezTo>
                                <a:cubicBezTo>
                                  <a:pt x="232" y="27"/>
                                  <a:pt x="231" y="26"/>
                                  <a:pt x="231" y="25"/>
                                </a:cubicBezTo>
                                <a:cubicBezTo>
                                  <a:pt x="231" y="22"/>
                                  <a:pt x="233" y="22"/>
                                  <a:pt x="234" y="19"/>
                                </a:cubicBezTo>
                                <a:cubicBezTo>
                                  <a:pt x="236" y="15"/>
                                  <a:pt x="233" y="17"/>
                                  <a:pt x="231" y="15"/>
                                </a:cubicBezTo>
                                <a:cubicBezTo>
                                  <a:pt x="229" y="14"/>
                                  <a:pt x="229" y="10"/>
                                  <a:pt x="226" y="10"/>
                                </a:cubicBezTo>
                                <a:cubicBezTo>
                                  <a:pt x="223" y="10"/>
                                  <a:pt x="221" y="12"/>
                                  <a:pt x="220" y="8"/>
                                </a:cubicBezTo>
                                <a:cubicBezTo>
                                  <a:pt x="219" y="6"/>
                                  <a:pt x="219" y="0"/>
                                  <a:pt x="216" y="3"/>
                                </a:cubicBezTo>
                                <a:cubicBezTo>
                                  <a:pt x="214" y="5"/>
                                  <a:pt x="214" y="9"/>
                                  <a:pt x="212" y="11"/>
                                </a:cubicBezTo>
                                <a:cubicBezTo>
                                  <a:pt x="208" y="14"/>
                                  <a:pt x="208" y="9"/>
                                  <a:pt x="209" y="7"/>
                                </a:cubicBezTo>
                                <a:cubicBezTo>
                                  <a:pt x="209" y="6"/>
                                  <a:pt x="210" y="5"/>
                                  <a:pt x="209" y="4"/>
                                </a:cubicBezTo>
                                <a:cubicBezTo>
                                  <a:pt x="208" y="3"/>
                                  <a:pt x="206" y="4"/>
                                  <a:pt x="205" y="4"/>
                                </a:cubicBezTo>
                                <a:cubicBezTo>
                                  <a:pt x="204" y="6"/>
                                  <a:pt x="204" y="9"/>
                                  <a:pt x="202" y="11"/>
                                </a:cubicBezTo>
                                <a:cubicBezTo>
                                  <a:pt x="199" y="13"/>
                                  <a:pt x="199" y="15"/>
                                  <a:pt x="197" y="18"/>
                                </a:cubicBezTo>
                                <a:cubicBezTo>
                                  <a:pt x="196" y="21"/>
                                  <a:pt x="193" y="22"/>
                                  <a:pt x="190" y="24"/>
                                </a:cubicBezTo>
                                <a:cubicBezTo>
                                  <a:pt x="186" y="29"/>
                                  <a:pt x="184" y="34"/>
                                  <a:pt x="183" y="40"/>
                                </a:cubicBezTo>
                                <a:cubicBezTo>
                                  <a:pt x="181" y="48"/>
                                  <a:pt x="177" y="42"/>
                                  <a:pt x="172" y="44"/>
                                </a:cubicBezTo>
                                <a:cubicBezTo>
                                  <a:pt x="167" y="46"/>
                                  <a:pt x="169" y="49"/>
                                  <a:pt x="170" y="52"/>
                                </a:cubicBezTo>
                                <a:cubicBezTo>
                                  <a:pt x="171" y="55"/>
                                  <a:pt x="170" y="61"/>
                                  <a:pt x="166" y="60"/>
                                </a:cubicBezTo>
                                <a:cubicBezTo>
                                  <a:pt x="167" y="67"/>
                                  <a:pt x="169" y="81"/>
                                  <a:pt x="157" y="78"/>
                                </a:cubicBezTo>
                                <a:cubicBezTo>
                                  <a:pt x="156" y="77"/>
                                  <a:pt x="154" y="76"/>
                                  <a:pt x="153" y="77"/>
                                </a:cubicBezTo>
                                <a:cubicBezTo>
                                  <a:pt x="151" y="78"/>
                                  <a:pt x="153" y="81"/>
                                  <a:pt x="152" y="83"/>
                                </a:cubicBezTo>
                                <a:cubicBezTo>
                                  <a:pt x="151" y="87"/>
                                  <a:pt x="146" y="87"/>
                                  <a:pt x="142" y="86"/>
                                </a:cubicBezTo>
                                <a:cubicBezTo>
                                  <a:pt x="138" y="84"/>
                                  <a:pt x="136" y="80"/>
                                  <a:pt x="133" y="77"/>
                                </a:cubicBezTo>
                                <a:cubicBezTo>
                                  <a:pt x="133" y="76"/>
                                  <a:pt x="131" y="73"/>
                                  <a:pt x="130" y="73"/>
                                </a:cubicBezTo>
                                <a:cubicBezTo>
                                  <a:pt x="128" y="72"/>
                                  <a:pt x="127" y="75"/>
                                  <a:pt x="126" y="76"/>
                                </a:cubicBezTo>
                                <a:cubicBezTo>
                                  <a:pt x="120" y="82"/>
                                  <a:pt x="114" y="89"/>
                                  <a:pt x="110" y="97"/>
                                </a:cubicBezTo>
                                <a:cubicBezTo>
                                  <a:pt x="102" y="108"/>
                                  <a:pt x="93" y="118"/>
                                  <a:pt x="78" y="118"/>
                                </a:cubicBezTo>
                                <a:cubicBezTo>
                                  <a:pt x="75" y="118"/>
                                  <a:pt x="73" y="119"/>
                                  <a:pt x="70" y="121"/>
                                </a:cubicBezTo>
                                <a:cubicBezTo>
                                  <a:pt x="66" y="122"/>
                                  <a:pt x="62" y="122"/>
                                  <a:pt x="59" y="124"/>
                                </a:cubicBezTo>
                                <a:cubicBezTo>
                                  <a:pt x="55" y="126"/>
                                  <a:pt x="57" y="129"/>
                                  <a:pt x="55" y="133"/>
                                </a:cubicBezTo>
                                <a:cubicBezTo>
                                  <a:pt x="55" y="134"/>
                                  <a:pt x="54" y="134"/>
                                  <a:pt x="53" y="135"/>
                                </a:cubicBezTo>
                                <a:cubicBezTo>
                                  <a:pt x="52" y="135"/>
                                  <a:pt x="49" y="135"/>
                                  <a:pt x="49" y="135"/>
                                </a:cubicBezTo>
                                <a:cubicBezTo>
                                  <a:pt x="48" y="136"/>
                                  <a:pt x="50" y="139"/>
                                  <a:pt x="50" y="140"/>
                                </a:cubicBezTo>
                                <a:cubicBezTo>
                                  <a:pt x="51" y="142"/>
                                  <a:pt x="50" y="143"/>
                                  <a:pt x="49" y="145"/>
                                </a:cubicBezTo>
                                <a:cubicBezTo>
                                  <a:pt x="47" y="147"/>
                                  <a:pt x="45" y="148"/>
                                  <a:pt x="45" y="150"/>
                                </a:cubicBezTo>
                                <a:cubicBezTo>
                                  <a:pt x="44" y="154"/>
                                  <a:pt x="47" y="154"/>
                                  <a:pt x="48" y="156"/>
                                </a:cubicBezTo>
                                <a:cubicBezTo>
                                  <a:pt x="48" y="159"/>
                                  <a:pt x="48" y="157"/>
                                  <a:pt x="46" y="158"/>
                                </a:cubicBezTo>
                                <a:cubicBezTo>
                                  <a:pt x="45" y="160"/>
                                  <a:pt x="44" y="161"/>
                                  <a:pt x="45" y="162"/>
                                </a:cubicBezTo>
                                <a:cubicBezTo>
                                  <a:pt x="46" y="164"/>
                                  <a:pt x="50" y="163"/>
                                  <a:pt x="48" y="166"/>
                                </a:cubicBezTo>
                                <a:cubicBezTo>
                                  <a:pt x="47" y="168"/>
                                  <a:pt x="43" y="167"/>
                                  <a:pt x="42" y="166"/>
                                </a:cubicBezTo>
                                <a:cubicBezTo>
                                  <a:pt x="41" y="166"/>
                                  <a:pt x="41" y="166"/>
                                  <a:pt x="42" y="166"/>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24" name="Freeform 664">
                            <a:extLst>
                              <a:ext uri="{FF2B5EF4-FFF2-40B4-BE49-F238E27FC236}">
                                <a16:creationId xmlns:a16="http://schemas.microsoft.com/office/drawing/2014/main" id="{07F3A854-7182-4E35-A3BA-6C3DBE1E8533}"/>
                              </a:ext>
                            </a:extLst>
                          </p:cNvPr>
                          <p:cNvSpPr>
                            <a:spLocks/>
                          </p:cNvSpPr>
                          <p:nvPr/>
                        </p:nvSpPr>
                        <p:spPr bwMode="auto">
                          <a:xfrm>
                            <a:off x="9140677" y="3813869"/>
                            <a:ext cx="77788" cy="65088"/>
                          </a:xfrm>
                          <a:custGeom>
                            <a:avLst/>
                            <a:gdLst>
                              <a:gd name="T0" fmla="*/ 4 w 72"/>
                              <a:gd name="T1" fmla="*/ 49 h 62"/>
                              <a:gd name="T2" fmla="*/ 4 w 72"/>
                              <a:gd name="T3" fmla="*/ 49 h 62"/>
                              <a:gd name="T4" fmla="*/ 14 w 72"/>
                              <a:gd name="T5" fmla="*/ 54 h 62"/>
                              <a:gd name="T6" fmla="*/ 24 w 72"/>
                              <a:gd name="T7" fmla="*/ 58 h 62"/>
                              <a:gd name="T8" fmla="*/ 32 w 72"/>
                              <a:gd name="T9" fmla="*/ 61 h 62"/>
                              <a:gd name="T10" fmla="*/ 38 w 72"/>
                              <a:gd name="T11" fmla="*/ 52 h 62"/>
                              <a:gd name="T12" fmla="*/ 48 w 72"/>
                              <a:gd name="T13" fmla="*/ 48 h 62"/>
                              <a:gd name="T14" fmla="*/ 52 w 72"/>
                              <a:gd name="T15" fmla="*/ 43 h 62"/>
                              <a:gd name="T16" fmla="*/ 57 w 72"/>
                              <a:gd name="T17" fmla="*/ 41 h 62"/>
                              <a:gd name="T18" fmla="*/ 61 w 72"/>
                              <a:gd name="T19" fmla="*/ 19 h 62"/>
                              <a:gd name="T20" fmla="*/ 69 w 72"/>
                              <a:gd name="T21" fmla="*/ 18 h 62"/>
                              <a:gd name="T22" fmla="*/ 70 w 72"/>
                              <a:gd name="T23" fmla="*/ 7 h 62"/>
                              <a:gd name="T24" fmla="*/ 63 w 72"/>
                              <a:gd name="T25" fmla="*/ 3 h 62"/>
                              <a:gd name="T26" fmla="*/ 59 w 72"/>
                              <a:gd name="T27" fmla="*/ 7 h 62"/>
                              <a:gd name="T28" fmla="*/ 53 w 72"/>
                              <a:gd name="T29" fmla="*/ 6 h 62"/>
                              <a:gd name="T30" fmla="*/ 47 w 72"/>
                              <a:gd name="T31" fmla="*/ 5 h 62"/>
                              <a:gd name="T32" fmla="*/ 42 w 72"/>
                              <a:gd name="T33" fmla="*/ 8 h 62"/>
                              <a:gd name="T34" fmla="*/ 38 w 72"/>
                              <a:gd name="T35" fmla="*/ 5 h 62"/>
                              <a:gd name="T36" fmla="*/ 32 w 72"/>
                              <a:gd name="T37" fmla="*/ 8 h 62"/>
                              <a:gd name="T38" fmla="*/ 28 w 72"/>
                              <a:gd name="T39" fmla="*/ 9 h 62"/>
                              <a:gd name="T40" fmla="*/ 23 w 72"/>
                              <a:gd name="T41" fmla="*/ 9 h 62"/>
                              <a:gd name="T42" fmla="*/ 19 w 72"/>
                              <a:gd name="T43" fmla="*/ 17 h 62"/>
                              <a:gd name="T44" fmla="*/ 3 w 72"/>
                              <a:gd name="T45" fmla="*/ 27 h 62"/>
                              <a:gd name="T46" fmla="*/ 3 w 72"/>
                              <a:gd name="T47" fmla="*/ 39 h 62"/>
                              <a:gd name="T48" fmla="*/ 4 w 72"/>
                              <a:gd name="T4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 h="62">
                                <a:moveTo>
                                  <a:pt x="4" y="49"/>
                                </a:moveTo>
                                <a:cubicBezTo>
                                  <a:pt x="5" y="49"/>
                                  <a:pt x="6" y="50"/>
                                  <a:pt x="4" y="49"/>
                                </a:cubicBezTo>
                                <a:cubicBezTo>
                                  <a:pt x="8" y="51"/>
                                  <a:pt x="10" y="54"/>
                                  <a:pt x="14" y="54"/>
                                </a:cubicBezTo>
                                <a:cubicBezTo>
                                  <a:pt x="19" y="54"/>
                                  <a:pt x="21" y="54"/>
                                  <a:pt x="24" y="58"/>
                                </a:cubicBezTo>
                                <a:cubicBezTo>
                                  <a:pt x="26" y="60"/>
                                  <a:pt x="28" y="62"/>
                                  <a:pt x="32" y="61"/>
                                </a:cubicBezTo>
                                <a:cubicBezTo>
                                  <a:pt x="35" y="59"/>
                                  <a:pt x="34" y="54"/>
                                  <a:pt x="38" y="52"/>
                                </a:cubicBezTo>
                                <a:cubicBezTo>
                                  <a:pt x="41" y="51"/>
                                  <a:pt x="45" y="51"/>
                                  <a:pt x="48" y="48"/>
                                </a:cubicBezTo>
                                <a:cubicBezTo>
                                  <a:pt x="49" y="47"/>
                                  <a:pt x="50" y="45"/>
                                  <a:pt x="52" y="43"/>
                                </a:cubicBezTo>
                                <a:cubicBezTo>
                                  <a:pt x="53" y="42"/>
                                  <a:pt x="55" y="42"/>
                                  <a:pt x="57" y="41"/>
                                </a:cubicBezTo>
                                <a:cubicBezTo>
                                  <a:pt x="63" y="36"/>
                                  <a:pt x="54" y="26"/>
                                  <a:pt x="61" y="19"/>
                                </a:cubicBezTo>
                                <a:cubicBezTo>
                                  <a:pt x="64" y="17"/>
                                  <a:pt x="67" y="19"/>
                                  <a:pt x="69" y="18"/>
                                </a:cubicBezTo>
                                <a:cubicBezTo>
                                  <a:pt x="72" y="16"/>
                                  <a:pt x="72" y="9"/>
                                  <a:pt x="70" y="7"/>
                                </a:cubicBezTo>
                                <a:cubicBezTo>
                                  <a:pt x="68" y="4"/>
                                  <a:pt x="66" y="0"/>
                                  <a:pt x="63" y="3"/>
                                </a:cubicBezTo>
                                <a:cubicBezTo>
                                  <a:pt x="61" y="5"/>
                                  <a:pt x="61" y="7"/>
                                  <a:pt x="59" y="7"/>
                                </a:cubicBezTo>
                                <a:cubicBezTo>
                                  <a:pt x="57" y="8"/>
                                  <a:pt x="55" y="6"/>
                                  <a:pt x="53" y="6"/>
                                </a:cubicBezTo>
                                <a:cubicBezTo>
                                  <a:pt x="51" y="5"/>
                                  <a:pt x="49" y="4"/>
                                  <a:pt x="47" y="5"/>
                                </a:cubicBezTo>
                                <a:cubicBezTo>
                                  <a:pt x="45" y="5"/>
                                  <a:pt x="44" y="8"/>
                                  <a:pt x="42" y="8"/>
                                </a:cubicBezTo>
                                <a:cubicBezTo>
                                  <a:pt x="40" y="8"/>
                                  <a:pt x="40" y="6"/>
                                  <a:pt x="38" y="5"/>
                                </a:cubicBezTo>
                                <a:cubicBezTo>
                                  <a:pt x="35" y="4"/>
                                  <a:pt x="34" y="6"/>
                                  <a:pt x="32" y="8"/>
                                </a:cubicBezTo>
                                <a:cubicBezTo>
                                  <a:pt x="30" y="9"/>
                                  <a:pt x="30" y="9"/>
                                  <a:pt x="28" y="9"/>
                                </a:cubicBezTo>
                                <a:cubicBezTo>
                                  <a:pt x="26" y="9"/>
                                  <a:pt x="24" y="8"/>
                                  <a:pt x="23" y="9"/>
                                </a:cubicBezTo>
                                <a:cubicBezTo>
                                  <a:pt x="20" y="12"/>
                                  <a:pt x="22" y="15"/>
                                  <a:pt x="19" y="17"/>
                                </a:cubicBezTo>
                                <a:cubicBezTo>
                                  <a:pt x="14" y="21"/>
                                  <a:pt x="4" y="19"/>
                                  <a:pt x="3" y="27"/>
                                </a:cubicBezTo>
                                <a:cubicBezTo>
                                  <a:pt x="2" y="31"/>
                                  <a:pt x="3" y="35"/>
                                  <a:pt x="3" y="39"/>
                                </a:cubicBezTo>
                                <a:cubicBezTo>
                                  <a:pt x="2" y="42"/>
                                  <a:pt x="0" y="47"/>
                                  <a:pt x="4" y="49"/>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25" name="Freeform 665">
                            <a:extLst>
                              <a:ext uri="{FF2B5EF4-FFF2-40B4-BE49-F238E27FC236}">
                                <a16:creationId xmlns:a16="http://schemas.microsoft.com/office/drawing/2014/main" id="{47400187-887A-4767-959F-3ECCAA8268F5}"/>
                              </a:ext>
                            </a:extLst>
                          </p:cNvPr>
                          <p:cNvSpPr>
                            <a:spLocks/>
                          </p:cNvSpPr>
                          <p:nvPr/>
                        </p:nvSpPr>
                        <p:spPr bwMode="auto">
                          <a:xfrm>
                            <a:off x="9142265" y="3864670"/>
                            <a:ext cx="3175" cy="1588"/>
                          </a:xfrm>
                          <a:custGeom>
                            <a:avLst/>
                            <a:gdLst>
                              <a:gd name="T0" fmla="*/ 2 w 2"/>
                              <a:gd name="T1" fmla="*/ 1 h 1"/>
                              <a:gd name="T2" fmla="*/ 2 w 2"/>
                              <a:gd name="T3" fmla="*/ 1 h 1"/>
                              <a:gd name="T4" fmla="*/ 2 w 2"/>
                              <a:gd name="T5" fmla="*/ 1 h 1"/>
                            </a:gdLst>
                            <a:ahLst/>
                            <a:cxnLst>
                              <a:cxn ang="0">
                                <a:pos x="T0" y="T1"/>
                              </a:cxn>
                              <a:cxn ang="0">
                                <a:pos x="T2" y="T3"/>
                              </a:cxn>
                              <a:cxn ang="0">
                                <a:pos x="T4" y="T5"/>
                              </a:cxn>
                            </a:cxnLst>
                            <a:rect l="0" t="0" r="r" b="b"/>
                            <a:pathLst>
                              <a:path w="2" h="1">
                                <a:moveTo>
                                  <a:pt x="2" y="1"/>
                                </a:moveTo>
                                <a:cubicBezTo>
                                  <a:pt x="2" y="1"/>
                                  <a:pt x="2" y="1"/>
                                  <a:pt x="2" y="1"/>
                                </a:cubicBezTo>
                                <a:cubicBezTo>
                                  <a:pt x="1" y="1"/>
                                  <a:pt x="0" y="0"/>
                                  <a:pt x="2"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nvGrpSpPr>
                          <p:cNvPr id="226" name="Group 225">
                            <a:extLst>
                              <a:ext uri="{FF2B5EF4-FFF2-40B4-BE49-F238E27FC236}">
                                <a16:creationId xmlns:a16="http://schemas.microsoft.com/office/drawing/2014/main" id="{8079445D-F193-43C3-971F-FA212B758775}"/>
                              </a:ext>
                            </a:extLst>
                          </p:cNvPr>
                          <p:cNvGrpSpPr/>
                          <p:nvPr/>
                        </p:nvGrpSpPr>
                        <p:grpSpPr>
                          <a:xfrm>
                            <a:off x="9148615" y="4313937"/>
                            <a:ext cx="1009652" cy="460381"/>
                            <a:chOff x="9212276" y="4516494"/>
                            <a:chExt cx="1009652" cy="460381"/>
                          </a:xfrm>
                          <a:grpFill/>
                        </p:grpSpPr>
                        <p:sp>
                          <p:nvSpPr>
                            <p:cNvPr id="277" name="Freeform 461">
                              <a:extLst>
                                <a:ext uri="{FF2B5EF4-FFF2-40B4-BE49-F238E27FC236}">
                                  <a16:creationId xmlns:a16="http://schemas.microsoft.com/office/drawing/2014/main" id="{44FA50AB-A168-48E5-B973-7AC420E337B0}"/>
                                </a:ext>
                              </a:extLst>
                            </p:cNvPr>
                            <p:cNvSpPr>
                              <a:spLocks/>
                            </p:cNvSpPr>
                            <p:nvPr/>
                          </p:nvSpPr>
                          <p:spPr bwMode="auto">
                            <a:xfrm>
                              <a:off x="9904427" y="4902262"/>
                              <a:ext cx="0" cy="1588"/>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1"/>
                                    <a:pt x="0" y="0"/>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78" name="Freeform 462">
                              <a:extLst>
                                <a:ext uri="{FF2B5EF4-FFF2-40B4-BE49-F238E27FC236}">
                                  <a16:creationId xmlns:a16="http://schemas.microsoft.com/office/drawing/2014/main" id="{97277979-BD8E-49B8-8EF0-644CC020E8F9}"/>
                                </a:ext>
                              </a:extLst>
                            </p:cNvPr>
                            <p:cNvSpPr>
                              <a:spLocks/>
                            </p:cNvSpPr>
                            <p:nvPr/>
                          </p:nvSpPr>
                          <p:spPr bwMode="auto">
                            <a:xfrm>
                              <a:off x="9898077" y="4900674"/>
                              <a:ext cx="11113" cy="14288"/>
                            </a:xfrm>
                            <a:custGeom>
                              <a:avLst/>
                              <a:gdLst>
                                <a:gd name="T0" fmla="*/ 6 w 10"/>
                                <a:gd name="T1" fmla="*/ 2 h 13"/>
                                <a:gd name="T2" fmla="*/ 1 w 10"/>
                                <a:gd name="T3" fmla="*/ 12 h 13"/>
                                <a:gd name="T4" fmla="*/ 10 w 10"/>
                                <a:gd name="T5" fmla="*/ 6 h 13"/>
                                <a:gd name="T6" fmla="*/ 6 w 10"/>
                                <a:gd name="T7" fmla="*/ 2 h 13"/>
                                <a:gd name="T8" fmla="*/ 6 w 10"/>
                                <a:gd name="T9" fmla="*/ 2 h 13"/>
                              </a:gdLst>
                              <a:ahLst/>
                              <a:cxnLst>
                                <a:cxn ang="0">
                                  <a:pos x="T0" y="T1"/>
                                </a:cxn>
                                <a:cxn ang="0">
                                  <a:pos x="T2" y="T3"/>
                                </a:cxn>
                                <a:cxn ang="0">
                                  <a:pos x="T4" y="T5"/>
                                </a:cxn>
                                <a:cxn ang="0">
                                  <a:pos x="T6" y="T7"/>
                                </a:cxn>
                                <a:cxn ang="0">
                                  <a:pos x="T8" y="T9"/>
                                </a:cxn>
                              </a:cxnLst>
                              <a:rect l="0" t="0" r="r" b="b"/>
                              <a:pathLst>
                                <a:path w="10" h="13">
                                  <a:moveTo>
                                    <a:pt x="6" y="2"/>
                                  </a:moveTo>
                                  <a:cubicBezTo>
                                    <a:pt x="5" y="3"/>
                                    <a:pt x="0" y="11"/>
                                    <a:pt x="1" y="12"/>
                                  </a:cubicBezTo>
                                  <a:cubicBezTo>
                                    <a:pt x="2" y="13"/>
                                    <a:pt x="9" y="8"/>
                                    <a:pt x="10" y="6"/>
                                  </a:cubicBezTo>
                                  <a:cubicBezTo>
                                    <a:pt x="10" y="5"/>
                                    <a:pt x="8" y="0"/>
                                    <a:pt x="6" y="2"/>
                                  </a:cubicBezTo>
                                  <a:cubicBezTo>
                                    <a:pt x="6" y="3"/>
                                    <a:pt x="5" y="4"/>
                                    <a:pt x="6" y="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79" name="Freeform 463">
                              <a:extLst>
                                <a:ext uri="{FF2B5EF4-FFF2-40B4-BE49-F238E27FC236}">
                                  <a16:creationId xmlns:a16="http://schemas.microsoft.com/office/drawing/2014/main" id="{3FF59E1C-DB3D-48C3-AB43-59481B42047B}"/>
                                </a:ext>
                              </a:extLst>
                            </p:cNvPr>
                            <p:cNvSpPr>
                              <a:spLocks/>
                            </p:cNvSpPr>
                            <p:nvPr/>
                          </p:nvSpPr>
                          <p:spPr bwMode="auto">
                            <a:xfrm>
                              <a:off x="9737740" y="4941950"/>
                              <a:ext cx="1588"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0" y="0"/>
                                    <a:pt x="0" y="0"/>
                                  </a:cubicBezTo>
                                  <a:cubicBezTo>
                                    <a:pt x="1" y="0"/>
                                    <a:pt x="1" y="0"/>
                                    <a:pt x="1"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80" name="Freeform 464">
                              <a:extLst>
                                <a:ext uri="{FF2B5EF4-FFF2-40B4-BE49-F238E27FC236}">
                                  <a16:creationId xmlns:a16="http://schemas.microsoft.com/office/drawing/2014/main" id="{3C1DD8A7-0891-4BB0-8F61-42CFE4CDEB5F}"/>
                                </a:ext>
                              </a:extLst>
                            </p:cNvPr>
                            <p:cNvSpPr>
                              <a:spLocks/>
                            </p:cNvSpPr>
                            <p:nvPr/>
                          </p:nvSpPr>
                          <p:spPr bwMode="auto">
                            <a:xfrm>
                              <a:off x="9720277" y="4911787"/>
                              <a:ext cx="76200" cy="34925"/>
                            </a:xfrm>
                            <a:custGeom>
                              <a:avLst/>
                              <a:gdLst>
                                <a:gd name="T0" fmla="*/ 60 w 70"/>
                                <a:gd name="T1" fmla="*/ 12 h 33"/>
                                <a:gd name="T2" fmla="*/ 66 w 70"/>
                                <a:gd name="T3" fmla="*/ 5 h 33"/>
                                <a:gd name="T4" fmla="*/ 48 w 70"/>
                                <a:gd name="T5" fmla="*/ 4 h 33"/>
                                <a:gd name="T6" fmla="*/ 28 w 70"/>
                                <a:gd name="T7" fmla="*/ 7 h 33"/>
                                <a:gd name="T8" fmla="*/ 10 w 70"/>
                                <a:gd name="T9" fmla="*/ 9 h 33"/>
                                <a:gd name="T10" fmla="*/ 4 w 70"/>
                                <a:gd name="T11" fmla="*/ 11 h 33"/>
                                <a:gd name="T12" fmla="*/ 0 w 70"/>
                                <a:gd name="T13" fmla="*/ 17 h 33"/>
                                <a:gd name="T14" fmla="*/ 8 w 70"/>
                                <a:gd name="T15" fmla="*/ 33 h 33"/>
                                <a:gd name="T16" fmla="*/ 16 w 70"/>
                                <a:gd name="T17" fmla="*/ 29 h 33"/>
                                <a:gd name="T18" fmla="*/ 16 w 70"/>
                                <a:gd name="T19" fmla="*/ 29 h 33"/>
                                <a:gd name="T20" fmla="*/ 40 w 70"/>
                                <a:gd name="T21" fmla="*/ 17 h 33"/>
                                <a:gd name="T22" fmla="*/ 60 w 70"/>
                                <a:gd name="T23" fmla="*/ 1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33">
                                  <a:moveTo>
                                    <a:pt x="60" y="12"/>
                                  </a:moveTo>
                                  <a:cubicBezTo>
                                    <a:pt x="64" y="10"/>
                                    <a:pt x="70" y="8"/>
                                    <a:pt x="66" y="5"/>
                                  </a:cubicBezTo>
                                  <a:cubicBezTo>
                                    <a:pt x="60" y="0"/>
                                    <a:pt x="54" y="2"/>
                                    <a:pt x="48" y="4"/>
                                  </a:cubicBezTo>
                                  <a:cubicBezTo>
                                    <a:pt x="41" y="6"/>
                                    <a:pt x="35" y="7"/>
                                    <a:pt x="28" y="7"/>
                                  </a:cubicBezTo>
                                  <a:cubicBezTo>
                                    <a:pt x="22" y="7"/>
                                    <a:pt x="16" y="7"/>
                                    <a:pt x="10" y="9"/>
                                  </a:cubicBezTo>
                                  <a:cubicBezTo>
                                    <a:pt x="8" y="9"/>
                                    <a:pt x="5" y="10"/>
                                    <a:pt x="4" y="11"/>
                                  </a:cubicBezTo>
                                  <a:cubicBezTo>
                                    <a:pt x="2" y="13"/>
                                    <a:pt x="3" y="16"/>
                                    <a:pt x="0" y="17"/>
                                  </a:cubicBezTo>
                                  <a:cubicBezTo>
                                    <a:pt x="6" y="21"/>
                                    <a:pt x="8" y="26"/>
                                    <a:pt x="8" y="33"/>
                                  </a:cubicBezTo>
                                  <a:cubicBezTo>
                                    <a:pt x="11" y="31"/>
                                    <a:pt x="14" y="30"/>
                                    <a:pt x="16" y="29"/>
                                  </a:cubicBezTo>
                                  <a:cubicBezTo>
                                    <a:pt x="15" y="29"/>
                                    <a:pt x="16" y="29"/>
                                    <a:pt x="16" y="29"/>
                                  </a:cubicBezTo>
                                  <a:cubicBezTo>
                                    <a:pt x="25" y="26"/>
                                    <a:pt x="32" y="21"/>
                                    <a:pt x="40" y="17"/>
                                  </a:cubicBezTo>
                                  <a:cubicBezTo>
                                    <a:pt x="47" y="14"/>
                                    <a:pt x="54" y="14"/>
                                    <a:pt x="60" y="1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81" name="Rectangle 465">
                              <a:extLst>
                                <a:ext uri="{FF2B5EF4-FFF2-40B4-BE49-F238E27FC236}">
                                  <a16:creationId xmlns:a16="http://schemas.microsoft.com/office/drawing/2014/main" id="{00BDC226-A076-48A6-A16B-68B8F23BC0CA}"/>
                                </a:ext>
                              </a:extLst>
                            </p:cNvPr>
                            <p:cNvSpPr>
                              <a:spLocks noChangeArrowheads="1"/>
                            </p:cNvSpPr>
                            <p:nvPr/>
                          </p:nvSpPr>
                          <p:spPr bwMode="auto">
                            <a:xfrm>
                              <a:off x="9812352" y="4749860"/>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82" name="Freeform 466">
                              <a:extLst>
                                <a:ext uri="{FF2B5EF4-FFF2-40B4-BE49-F238E27FC236}">
                                  <a16:creationId xmlns:a16="http://schemas.microsoft.com/office/drawing/2014/main" id="{5CF71AD0-844D-43EC-8728-76C74FDB3471}"/>
                                </a:ext>
                              </a:extLst>
                            </p:cNvPr>
                            <p:cNvSpPr>
                              <a:spLocks/>
                            </p:cNvSpPr>
                            <p:nvPr/>
                          </p:nvSpPr>
                          <p:spPr bwMode="auto">
                            <a:xfrm>
                              <a:off x="9810765" y="4749860"/>
                              <a:ext cx="1588" cy="1588"/>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0" y="1"/>
                                    <a:pt x="0" y="1"/>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83" name="Freeform 467">
                              <a:extLst>
                                <a:ext uri="{FF2B5EF4-FFF2-40B4-BE49-F238E27FC236}">
                                  <a16:creationId xmlns:a16="http://schemas.microsoft.com/office/drawing/2014/main" id="{7A84B23C-0E57-46E7-B6CE-67FA8005E136}"/>
                                </a:ext>
                              </a:extLst>
                            </p:cNvPr>
                            <p:cNvSpPr>
                              <a:spLocks/>
                            </p:cNvSpPr>
                            <p:nvPr/>
                          </p:nvSpPr>
                          <p:spPr bwMode="auto">
                            <a:xfrm>
                              <a:off x="9809177" y="4748273"/>
                              <a:ext cx="7938" cy="14288"/>
                            </a:xfrm>
                            <a:custGeom>
                              <a:avLst/>
                              <a:gdLst>
                                <a:gd name="T0" fmla="*/ 2 w 7"/>
                                <a:gd name="T1" fmla="*/ 10 h 13"/>
                                <a:gd name="T2" fmla="*/ 3 w 7"/>
                                <a:gd name="T3" fmla="*/ 7 h 13"/>
                                <a:gd name="T4" fmla="*/ 5 w 7"/>
                                <a:gd name="T5" fmla="*/ 5 h 13"/>
                                <a:gd name="T6" fmla="*/ 2 w 7"/>
                                <a:gd name="T7" fmla="*/ 1 h 13"/>
                                <a:gd name="T8" fmla="*/ 1 w 7"/>
                                <a:gd name="T9" fmla="*/ 2 h 13"/>
                                <a:gd name="T10" fmla="*/ 0 w 7"/>
                                <a:gd name="T11" fmla="*/ 8 h 13"/>
                                <a:gd name="T12" fmla="*/ 2 w 7"/>
                                <a:gd name="T13" fmla="*/ 10 h 13"/>
                              </a:gdLst>
                              <a:ahLst/>
                              <a:cxnLst>
                                <a:cxn ang="0">
                                  <a:pos x="T0" y="T1"/>
                                </a:cxn>
                                <a:cxn ang="0">
                                  <a:pos x="T2" y="T3"/>
                                </a:cxn>
                                <a:cxn ang="0">
                                  <a:pos x="T4" y="T5"/>
                                </a:cxn>
                                <a:cxn ang="0">
                                  <a:pos x="T6" y="T7"/>
                                </a:cxn>
                                <a:cxn ang="0">
                                  <a:pos x="T8" y="T9"/>
                                </a:cxn>
                                <a:cxn ang="0">
                                  <a:pos x="T10" y="T11"/>
                                </a:cxn>
                                <a:cxn ang="0">
                                  <a:pos x="T12" y="T13"/>
                                </a:cxn>
                              </a:cxnLst>
                              <a:rect l="0" t="0" r="r" b="b"/>
                              <a:pathLst>
                                <a:path w="7" h="13">
                                  <a:moveTo>
                                    <a:pt x="2" y="10"/>
                                  </a:moveTo>
                                  <a:cubicBezTo>
                                    <a:pt x="3" y="9"/>
                                    <a:pt x="3" y="8"/>
                                    <a:pt x="3" y="7"/>
                                  </a:cubicBezTo>
                                  <a:cubicBezTo>
                                    <a:pt x="4" y="6"/>
                                    <a:pt x="5" y="6"/>
                                    <a:pt x="5" y="5"/>
                                  </a:cubicBezTo>
                                  <a:cubicBezTo>
                                    <a:pt x="7" y="3"/>
                                    <a:pt x="5" y="0"/>
                                    <a:pt x="2" y="1"/>
                                  </a:cubicBezTo>
                                  <a:cubicBezTo>
                                    <a:pt x="2" y="1"/>
                                    <a:pt x="2" y="1"/>
                                    <a:pt x="1" y="2"/>
                                  </a:cubicBezTo>
                                  <a:cubicBezTo>
                                    <a:pt x="0" y="3"/>
                                    <a:pt x="0" y="6"/>
                                    <a:pt x="0" y="8"/>
                                  </a:cubicBezTo>
                                  <a:cubicBezTo>
                                    <a:pt x="0" y="11"/>
                                    <a:pt x="0" y="13"/>
                                    <a:pt x="2" y="1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84" name="Freeform 470">
                              <a:extLst>
                                <a:ext uri="{FF2B5EF4-FFF2-40B4-BE49-F238E27FC236}">
                                  <a16:creationId xmlns:a16="http://schemas.microsoft.com/office/drawing/2014/main" id="{B7288D3D-B0AC-47CD-8182-BFAF6AE2465A}"/>
                                </a:ext>
                              </a:extLst>
                            </p:cNvPr>
                            <p:cNvSpPr>
                              <a:spLocks/>
                            </p:cNvSpPr>
                            <p:nvPr/>
                          </p:nvSpPr>
                          <p:spPr bwMode="auto">
                            <a:xfrm>
                              <a:off x="9785365" y="4765735"/>
                              <a:ext cx="0"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1" y="0"/>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85" name="Freeform 471">
                              <a:extLst>
                                <a:ext uri="{FF2B5EF4-FFF2-40B4-BE49-F238E27FC236}">
                                  <a16:creationId xmlns:a16="http://schemas.microsoft.com/office/drawing/2014/main" id="{BD9A59FD-7733-435C-9E0D-F7D3EDA3E532}"/>
                                </a:ext>
                              </a:extLst>
                            </p:cNvPr>
                            <p:cNvSpPr>
                              <a:spLocks/>
                            </p:cNvSpPr>
                            <p:nvPr/>
                          </p:nvSpPr>
                          <p:spPr bwMode="auto">
                            <a:xfrm>
                              <a:off x="9748852" y="4743510"/>
                              <a:ext cx="42863" cy="28575"/>
                            </a:xfrm>
                            <a:custGeom>
                              <a:avLst/>
                              <a:gdLst>
                                <a:gd name="T0" fmla="*/ 37 w 39"/>
                                <a:gd name="T1" fmla="*/ 13 h 27"/>
                                <a:gd name="T2" fmla="*/ 34 w 39"/>
                                <a:gd name="T3" fmla="*/ 11 h 27"/>
                                <a:gd name="T4" fmla="*/ 29 w 39"/>
                                <a:gd name="T5" fmla="*/ 7 h 27"/>
                                <a:gd name="T6" fmla="*/ 7 w 39"/>
                                <a:gd name="T7" fmla="*/ 7 h 27"/>
                                <a:gd name="T8" fmla="*/ 3 w 39"/>
                                <a:gd name="T9" fmla="*/ 12 h 27"/>
                                <a:gd name="T10" fmla="*/ 6 w 39"/>
                                <a:gd name="T11" fmla="*/ 17 h 27"/>
                                <a:gd name="T12" fmla="*/ 12 w 39"/>
                                <a:gd name="T13" fmla="*/ 20 h 27"/>
                                <a:gd name="T14" fmla="*/ 23 w 39"/>
                                <a:gd name="T15" fmla="*/ 26 h 27"/>
                                <a:gd name="T16" fmla="*/ 28 w 39"/>
                                <a:gd name="T17" fmla="*/ 22 h 27"/>
                                <a:gd name="T18" fmla="*/ 34 w 39"/>
                                <a:gd name="T19" fmla="*/ 21 h 27"/>
                                <a:gd name="T20" fmla="*/ 34 w 39"/>
                                <a:gd name="T21" fmla="*/ 21 h 27"/>
                                <a:gd name="T22" fmla="*/ 37 w 39"/>
                                <a:gd name="T23"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27">
                                  <a:moveTo>
                                    <a:pt x="37" y="13"/>
                                  </a:moveTo>
                                  <a:cubicBezTo>
                                    <a:pt x="36" y="11"/>
                                    <a:pt x="36" y="12"/>
                                    <a:pt x="34" y="11"/>
                                  </a:cubicBezTo>
                                  <a:cubicBezTo>
                                    <a:pt x="32" y="10"/>
                                    <a:pt x="31" y="8"/>
                                    <a:pt x="29" y="7"/>
                                  </a:cubicBezTo>
                                  <a:cubicBezTo>
                                    <a:pt x="22" y="0"/>
                                    <a:pt x="15" y="5"/>
                                    <a:pt x="7" y="7"/>
                                  </a:cubicBezTo>
                                  <a:cubicBezTo>
                                    <a:pt x="3" y="7"/>
                                    <a:pt x="0" y="8"/>
                                    <a:pt x="3" y="12"/>
                                  </a:cubicBezTo>
                                  <a:cubicBezTo>
                                    <a:pt x="4" y="14"/>
                                    <a:pt x="4" y="15"/>
                                    <a:pt x="6" y="17"/>
                                  </a:cubicBezTo>
                                  <a:cubicBezTo>
                                    <a:pt x="7" y="18"/>
                                    <a:pt x="10" y="19"/>
                                    <a:pt x="12" y="20"/>
                                  </a:cubicBezTo>
                                  <a:cubicBezTo>
                                    <a:pt x="15" y="23"/>
                                    <a:pt x="19" y="27"/>
                                    <a:pt x="23" y="26"/>
                                  </a:cubicBezTo>
                                  <a:cubicBezTo>
                                    <a:pt x="26" y="25"/>
                                    <a:pt x="26" y="23"/>
                                    <a:pt x="28" y="22"/>
                                  </a:cubicBezTo>
                                  <a:cubicBezTo>
                                    <a:pt x="30" y="21"/>
                                    <a:pt x="32" y="22"/>
                                    <a:pt x="34" y="21"/>
                                  </a:cubicBezTo>
                                  <a:cubicBezTo>
                                    <a:pt x="34" y="21"/>
                                    <a:pt x="34" y="21"/>
                                    <a:pt x="34" y="21"/>
                                  </a:cubicBezTo>
                                  <a:cubicBezTo>
                                    <a:pt x="37" y="20"/>
                                    <a:pt x="39" y="16"/>
                                    <a:pt x="37" y="13"/>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86" name="Freeform 472">
                              <a:extLst>
                                <a:ext uri="{FF2B5EF4-FFF2-40B4-BE49-F238E27FC236}">
                                  <a16:creationId xmlns:a16="http://schemas.microsoft.com/office/drawing/2014/main" id="{42CE39B3-1BDF-4B3D-876E-408FA34A7B3D}"/>
                                </a:ext>
                              </a:extLst>
                            </p:cNvPr>
                            <p:cNvSpPr>
                              <a:spLocks/>
                            </p:cNvSpPr>
                            <p:nvPr/>
                          </p:nvSpPr>
                          <p:spPr bwMode="auto">
                            <a:xfrm>
                              <a:off x="9785365" y="4765735"/>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87" name="Freeform 475">
                              <a:extLst>
                                <a:ext uri="{FF2B5EF4-FFF2-40B4-BE49-F238E27FC236}">
                                  <a16:creationId xmlns:a16="http://schemas.microsoft.com/office/drawing/2014/main" id="{9C66001C-6B56-4431-9B79-4F90F8740CB8}"/>
                                </a:ext>
                              </a:extLst>
                            </p:cNvPr>
                            <p:cNvSpPr>
                              <a:spLocks/>
                            </p:cNvSpPr>
                            <p:nvPr/>
                          </p:nvSpPr>
                          <p:spPr bwMode="auto">
                            <a:xfrm>
                              <a:off x="9806002" y="4673659"/>
                              <a:ext cx="0" cy="1588"/>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88" name="Freeform 477">
                              <a:extLst>
                                <a:ext uri="{FF2B5EF4-FFF2-40B4-BE49-F238E27FC236}">
                                  <a16:creationId xmlns:a16="http://schemas.microsoft.com/office/drawing/2014/main" id="{26CF450F-7AEF-46C6-9442-889E9A54463A}"/>
                                </a:ext>
                              </a:extLst>
                            </p:cNvPr>
                            <p:cNvSpPr>
                              <a:spLocks/>
                            </p:cNvSpPr>
                            <p:nvPr/>
                          </p:nvSpPr>
                          <p:spPr bwMode="auto">
                            <a:xfrm>
                              <a:off x="9806002" y="4673659"/>
                              <a:ext cx="0" cy="0"/>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89" name="Freeform 478">
                              <a:extLst>
                                <a:ext uri="{FF2B5EF4-FFF2-40B4-BE49-F238E27FC236}">
                                  <a16:creationId xmlns:a16="http://schemas.microsoft.com/office/drawing/2014/main" id="{A8079DB2-D1B5-456A-90F2-4CAEBCCBC8B1}"/>
                                </a:ext>
                              </a:extLst>
                            </p:cNvPr>
                            <p:cNvSpPr>
                              <a:spLocks/>
                            </p:cNvSpPr>
                            <p:nvPr/>
                          </p:nvSpPr>
                          <p:spPr bwMode="auto">
                            <a:xfrm>
                              <a:off x="9658364" y="4775260"/>
                              <a:ext cx="7938" cy="9525"/>
                            </a:xfrm>
                            <a:custGeom>
                              <a:avLst/>
                              <a:gdLst>
                                <a:gd name="T0" fmla="*/ 0 w 8"/>
                                <a:gd name="T1" fmla="*/ 4 h 10"/>
                                <a:gd name="T2" fmla="*/ 7 w 8"/>
                                <a:gd name="T3" fmla="*/ 6 h 10"/>
                                <a:gd name="T4" fmla="*/ 0 w 8"/>
                                <a:gd name="T5" fmla="*/ 4 h 10"/>
                              </a:gdLst>
                              <a:ahLst/>
                              <a:cxnLst>
                                <a:cxn ang="0">
                                  <a:pos x="T0" y="T1"/>
                                </a:cxn>
                                <a:cxn ang="0">
                                  <a:pos x="T2" y="T3"/>
                                </a:cxn>
                                <a:cxn ang="0">
                                  <a:pos x="T4" y="T5"/>
                                </a:cxn>
                              </a:cxnLst>
                              <a:rect l="0" t="0" r="r" b="b"/>
                              <a:pathLst>
                                <a:path w="8" h="10">
                                  <a:moveTo>
                                    <a:pt x="0" y="4"/>
                                  </a:moveTo>
                                  <a:cubicBezTo>
                                    <a:pt x="0" y="9"/>
                                    <a:pt x="8" y="10"/>
                                    <a:pt x="7" y="6"/>
                                  </a:cubicBezTo>
                                  <a:cubicBezTo>
                                    <a:pt x="7" y="3"/>
                                    <a:pt x="0" y="0"/>
                                    <a:pt x="0" y="4"/>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90" name="Rectangle 479">
                              <a:extLst>
                                <a:ext uri="{FF2B5EF4-FFF2-40B4-BE49-F238E27FC236}">
                                  <a16:creationId xmlns:a16="http://schemas.microsoft.com/office/drawing/2014/main" id="{10A45A1A-34E9-402F-B91D-45EE51954C2D}"/>
                                </a:ext>
                              </a:extLst>
                            </p:cNvPr>
                            <p:cNvSpPr>
                              <a:spLocks noChangeArrowheads="1"/>
                            </p:cNvSpPr>
                            <p:nvPr/>
                          </p:nvSpPr>
                          <p:spPr bwMode="auto">
                            <a:xfrm>
                              <a:off x="9664714" y="4780023"/>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91" name="Freeform 480">
                              <a:extLst>
                                <a:ext uri="{FF2B5EF4-FFF2-40B4-BE49-F238E27FC236}">
                                  <a16:creationId xmlns:a16="http://schemas.microsoft.com/office/drawing/2014/main" id="{8E6169FB-0302-4072-8A5A-2D0B6EE99857}"/>
                                </a:ext>
                              </a:extLst>
                            </p:cNvPr>
                            <p:cNvSpPr>
                              <a:spLocks/>
                            </p:cNvSpPr>
                            <p:nvPr/>
                          </p:nvSpPr>
                          <p:spPr bwMode="auto">
                            <a:xfrm>
                              <a:off x="9664714" y="4781610"/>
                              <a:ext cx="0" cy="0"/>
                            </a:xfrm>
                            <a:custGeom>
                              <a:avLst/>
                              <a:gdLst>
                                <a:gd name="T0" fmla="*/ 0 h 1"/>
                                <a:gd name="T1" fmla="*/ 0 h 1"/>
                              </a:gdLst>
                              <a:ahLst/>
                              <a:cxnLst>
                                <a:cxn ang="0">
                                  <a:pos x="0" y="T0"/>
                                </a:cxn>
                                <a:cxn ang="0">
                                  <a:pos x="0" y="T1"/>
                                </a:cxn>
                              </a:cxnLst>
                              <a:rect l="0" t="0" r="r" b="b"/>
                              <a:pathLst>
                                <a:path h="1">
                                  <a:moveTo>
                                    <a:pt x="0" y="0"/>
                                  </a:moveTo>
                                  <a:cubicBezTo>
                                    <a:pt x="0" y="1"/>
                                    <a:pt x="0" y="0"/>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92" name="Freeform 482">
                              <a:extLst>
                                <a:ext uri="{FF2B5EF4-FFF2-40B4-BE49-F238E27FC236}">
                                  <a16:creationId xmlns:a16="http://schemas.microsoft.com/office/drawing/2014/main" id="{AEFE6AC7-57D5-4A46-95B4-44F8AD66290B}"/>
                                </a:ext>
                              </a:extLst>
                            </p:cNvPr>
                            <p:cNvSpPr>
                              <a:spLocks/>
                            </p:cNvSpPr>
                            <p:nvPr/>
                          </p:nvSpPr>
                          <p:spPr bwMode="auto">
                            <a:xfrm>
                              <a:off x="9634552" y="4819711"/>
                              <a:ext cx="4763" cy="0"/>
                            </a:xfrm>
                            <a:custGeom>
                              <a:avLst/>
                              <a:gdLst>
                                <a:gd name="T0" fmla="*/ 2 w 4"/>
                                <a:gd name="T1" fmla="*/ 1 h 1"/>
                                <a:gd name="T2" fmla="*/ 2 w 4"/>
                                <a:gd name="T3" fmla="*/ 1 h 1"/>
                              </a:gdLst>
                              <a:ahLst/>
                              <a:cxnLst>
                                <a:cxn ang="0">
                                  <a:pos x="T0" y="T1"/>
                                </a:cxn>
                                <a:cxn ang="0">
                                  <a:pos x="T2" y="T3"/>
                                </a:cxn>
                              </a:cxnLst>
                              <a:rect l="0" t="0" r="r" b="b"/>
                              <a:pathLst>
                                <a:path w="4" h="1">
                                  <a:moveTo>
                                    <a:pt x="2" y="1"/>
                                  </a:moveTo>
                                  <a:cubicBezTo>
                                    <a:pt x="0" y="0"/>
                                    <a:pt x="4" y="1"/>
                                    <a:pt x="2"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93" name="Freeform 483">
                              <a:extLst>
                                <a:ext uri="{FF2B5EF4-FFF2-40B4-BE49-F238E27FC236}">
                                  <a16:creationId xmlns:a16="http://schemas.microsoft.com/office/drawing/2014/main" id="{6530D802-3FBD-4922-8D84-706BE331599A}"/>
                                </a:ext>
                              </a:extLst>
                            </p:cNvPr>
                            <p:cNvSpPr>
                              <a:spLocks/>
                            </p:cNvSpPr>
                            <p:nvPr/>
                          </p:nvSpPr>
                          <p:spPr bwMode="auto">
                            <a:xfrm>
                              <a:off x="9634552" y="4797486"/>
                              <a:ext cx="17463" cy="23813"/>
                            </a:xfrm>
                            <a:custGeom>
                              <a:avLst/>
                              <a:gdLst>
                                <a:gd name="T0" fmla="*/ 9 w 17"/>
                                <a:gd name="T1" fmla="*/ 13 h 23"/>
                                <a:gd name="T2" fmla="*/ 12 w 17"/>
                                <a:gd name="T3" fmla="*/ 2 h 23"/>
                                <a:gd name="T4" fmla="*/ 6 w 17"/>
                                <a:gd name="T5" fmla="*/ 2 h 23"/>
                                <a:gd name="T6" fmla="*/ 3 w 17"/>
                                <a:gd name="T7" fmla="*/ 9 h 23"/>
                                <a:gd name="T8" fmla="*/ 3 w 17"/>
                                <a:gd name="T9" fmla="*/ 22 h 23"/>
                                <a:gd name="T10" fmla="*/ 9 w 17"/>
                                <a:gd name="T11" fmla="*/ 13 h 23"/>
                              </a:gdLst>
                              <a:ahLst/>
                              <a:cxnLst>
                                <a:cxn ang="0">
                                  <a:pos x="T0" y="T1"/>
                                </a:cxn>
                                <a:cxn ang="0">
                                  <a:pos x="T2" y="T3"/>
                                </a:cxn>
                                <a:cxn ang="0">
                                  <a:pos x="T4" y="T5"/>
                                </a:cxn>
                                <a:cxn ang="0">
                                  <a:pos x="T6" y="T7"/>
                                </a:cxn>
                                <a:cxn ang="0">
                                  <a:pos x="T8" y="T9"/>
                                </a:cxn>
                                <a:cxn ang="0">
                                  <a:pos x="T10" y="T11"/>
                                </a:cxn>
                              </a:cxnLst>
                              <a:rect l="0" t="0" r="r" b="b"/>
                              <a:pathLst>
                                <a:path w="17" h="23">
                                  <a:moveTo>
                                    <a:pt x="9" y="13"/>
                                  </a:moveTo>
                                  <a:cubicBezTo>
                                    <a:pt x="11" y="9"/>
                                    <a:pt x="17" y="6"/>
                                    <a:pt x="12" y="2"/>
                                  </a:cubicBezTo>
                                  <a:cubicBezTo>
                                    <a:pt x="10" y="0"/>
                                    <a:pt x="8" y="0"/>
                                    <a:pt x="6" y="2"/>
                                  </a:cubicBezTo>
                                  <a:cubicBezTo>
                                    <a:pt x="2" y="4"/>
                                    <a:pt x="3" y="5"/>
                                    <a:pt x="3" y="9"/>
                                  </a:cubicBezTo>
                                  <a:cubicBezTo>
                                    <a:pt x="3" y="11"/>
                                    <a:pt x="0" y="21"/>
                                    <a:pt x="3" y="22"/>
                                  </a:cubicBezTo>
                                  <a:cubicBezTo>
                                    <a:pt x="9" y="23"/>
                                    <a:pt x="8" y="16"/>
                                    <a:pt x="9" y="13"/>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94" name="Freeform 485">
                              <a:extLst>
                                <a:ext uri="{FF2B5EF4-FFF2-40B4-BE49-F238E27FC236}">
                                  <a16:creationId xmlns:a16="http://schemas.microsoft.com/office/drawing/2014/main" id="{8EECD9B3-7791-44E1-823E-9FF28BACF7B7}"/>
                                </a:ext>
                              </a:extLst>
                            </p:cNvPr>
                            <p:cNvSpPr>
                              <a:spLocks/>
                            </p:cNvSpPr>
                            <p:nvPr/>
                          </p:nvSpPr>
                          <p:spPr bwMode="auto">
                            <a:xfrm>
                              <a:off x="9661539" y="4802248"/>
                              <a:ext cx="0"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95" name="Freeform 486">
                              <a:extLst>
                                <a:ext uri="{FF2B5EF4-FFF2-40B4-BE49-F238E27FC236}">
                                  <a16:creationId xmlns:a16="http://schemas.microsoft.com/office/drawing/2014/main" id="{9C20E78B-8D60-470F-8095-B1CFBCD1C4D9}"/>
                                </a:ext>
                              </a:extLst>
                            </p:cNvPr>
                            <p:cNvSpPr>
                              <a:spLocks/>
                            </p:cNvSpPr>
                            <p:nvPr/>
                          </p:nvSpPr>
                          <p:spPr bwMode="auto">
                            <a:xfrm>
                              <a:off x="9645664" y="4791136"/>
                              <a:ext cx="20638" cy="34925"/>
                            </a:xfrm>
                            <a:custGeom>
                              <a:avLst/>
                              <a:gdLst>
                                <a:gd name="T0" fmla="*/ 2 w 19"/>
                                <a:gd name="T1" fmla="*/ 26 h 34"/>
                                <a:gd name="T2" fmla="*/ 7 w 19"/>
                                <a:gd name="T3" fmla="*/ 33 h 34"/>
                                <a:gd name="T4" fmla="*/ 10 w 19"/>
                                <a:gd name="T5" fmla="*/ 30 h 34"/>
                                <a:gd name="T6" fmla="*/ 15 w 19"/>
                                <a:gd name="T7" fmla="*/ 26 h 34"/>
                                <a:gd name="T8" fmla="*/ 11 w 19"/>
                                <a:gd name="T9" fmla="*/ 18 h 34"/>
                                <a:gd name="T10" fmla="*/ 14 w 19"/>
                                <a:gd name="T11" fmla="*/ 11 h 34"/>
                                <a:gd name="T12" fmla="*/ 14 w 19"/>
                                <a:gd name="T13" fmla="*/ 11 h 34"/>
                                <a:gd name="T14" fmla="*/ 15 w 19"/>
                                <a:gd name="T15" fmla="*/ 5 h 34"/>
                                <a:gd name="T16" fmla="*/ 8 w 19"/>
                                <a:gd name="T17" fmla="*/ 5 h 34"/>
                                <a:gd name="T18" fmla="*/ 8 w 19"/>
                                <a:gd name="T19" fmla="*/ 11 h 34"/>
                                <a:gd name="T20" fmla="*/ 6 w 19"/>
                                <a:gd name="T21" fmla="*/ 15 h 34"/>
                                <a:gd name="T22" fmla="*/ 6 w 19"/>
                                <a:gd name="T23" fmla="*/ 21 h 34"/>
                                <a:gd name="T24" fmla="*/ 2 w 19"/>
                                <a:gd name="T25"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34">
                                  <a:moveTo>
                                    <a:pt x="2" y="26"/>
                                  </a:moveTo>
                                  <a:cubicBezTo>
                                    <a:pt x="0" y="29"/>
                                    <a:pt x="3" y="34"/>
                                    <a:pt x="7" y="33"/>
                                  </a:cubicBezTo>
                                  <a:cubicBezTo>
                                    <a:pt x="8" y="33"/>
                                    <a:pt x="9" y="31"/>
                                    <a:pt x="10" y="30"/>
                                  </a:cubicBezTo>
                                  <a:cubicBezTo>
                                    <a:pt x="11" y="29"/>
                                    <a:pt x="14" y="27"/>
                                    <a:pt x="15" y="26"/>
                                  </a:cubicBezTo>
                                  <a:cubicBezTo>
                                    <a:pt x="17" y="22"/>
                                    <a:pt x="12" y="21"/>
                                    <a:pt x="11" y="18"/>
                                  </a:cubicBezTo>
                                  <a:cubicBezTo>
                                    <a:pt x="11" y="16"/>
                                    <a:pt x="11" y="9"/>
                                    <a:pt x="14" y="11"/>
                                  </a:cubicBezTo>
                                  <a:cubicBezTo>
                                    <a:pt x="13" y="10"/>
                                    <a:pt x="13" y="10"/>
                                    <a:pt x="14" y="11"/>
                                  </a:cubicBezTo>
                                  <a:cubicBezTo>
                                    <a:pt x="19" y="14"/>
                                    <a:pt x="16" y="8"/>
                                    <a:pt x="15" y="5"/>
                                  </a:cubicBezTo>
                                  <a:cubicBezTo>
                                    <a:pt x="13" y="1"/>
                                    <a:pt x="9" y="0"/>
                                    <a:pt x="8" y="5"/>
                                  </a:cubicBezTo>
                                  <a:cubicBezTo>
                                    <a:pt x="8" y="7"/>
                                    <a:pt x="8" y="9"/>
                                    <a:pt x="8" y="11"/>
                                  </a:cubicBezTo>
                                  <a:cubicBezTo>
                                    <a:pt x="8" y="12"/>
                                    <a:pt x="6" y="14"/>
                                    <a:pt x="6" y="15"/>
                                  </a:cubicBezTo>
                                  <a:cubicBezTo>
                                    <a:pt x="5" y="18"/>
                                    <a:pt x="6" y="19"/>
                                    <a:pt x="6" y="21"/>
                                  </a:cubicBezTo>
                                  <a:cubicBezTo>
                                    <a:pt x="6" y="24"/>
                                    <a:pt x="3" y="24"/>
                                    <a:pt x="2" y="26"/>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96" name="Freeform 487">
                              <a:extLst>
                                <a:ext uri="{FF2B5EF4-FFF2-40B4-BE49-F238E27FC236}">
                                  <a16:creationId xmlns:a16="http://schemas.microsoft.com/office/drawing/2014/main" id="{2294F9F0-D6B9-490D-B263-238EA4B8AAE2}"/>
                                </a:ext>
                              </a:extLst>
                            </p:cNvPr>
                            <p:cNvSpPr>
                              <a:spLocks/>
                            </p:cNvSpPr>
                            <p:nvPr/>
                          </p:nvSpPr>
                          <p:spPr bwMode="auto">
                            <a:xfrm>
                              <a:off x="9523427" y="4599046"/>
                              <a:ext cx="207963" cy="234953"/>
                            </a:xfrm>
                            <a:custGeom>
                              <a:avLst/>
                              <a:gdLst>
                                <a:gd name="T0" fmla="*/ 50 w 193"/>
                                <a:gd name="T1" fmla="*/ 37 h 221"/>
                                <a:gd name="T2" fmla="*/ 95 w 193"/>
                                <a:gd name="T3" fmla="*/ 36 h 221"/>
                                <a:gd name="T4" fmla="*/ 135 w 193"/>
                                <a:gd name="T5" fmla="*/ 39 h 221"/>
                                <a:gd name="T6" fmla="*/ 157 w 193"/>
                                <a:gd name="T7" fmla="*/ 39 h 221"/>
                                <a:gd name="T8" fmla="*/ 179 w 193"/>
                                <a:gd name="T9" fmla="*/ 23 h 221"/>
                                <a:gd name="T10" fmla="*/ 181 w 193"/>
                                <a:gd name="T11" fmla="*/ 2 h 221"/>
                                <a:gd name="T12" fmla="*/ 171 w 193"/>
                                <a:gd name="T13" fmla="*/ 15 h 221"/>
                                <a:gd name="T14" fmla="*/ 156 w 193"/>
                                <a:gd name="T15" fmla="*/ 23 h 221"/>
                                <a:gd name="T16" fmla="*/ 136 w 193"/>
                                <a:gd name="T17" fmla="*/ 24 h 221"/>
                                <a:gd name="T18" fmla="*/ 118 w 193"/>
                                <a:gd name="T19" fmla="*/ 27 h 221"/>
                                <a:gd name="T20" fmla="*/ 98 w 193"/>
                                <a:gd name="T21" fmla="*/ 21 h 221"/>
                                <a:gd name="T22" fmla="*/ 83 w 193"/>
                                <a:gd name="T23" fmla="*/ 19 h 221"/>
                                <a:gd name="T24" fmla="*/ 64 w 193"/>
                                <a:gd name="T25" fmla="*/ 11 h 221"/>
                                <a:gd name="T26" fmla="*/ 54 w 193"/>
                                <a:gd name="T27" fmla="*/ 27 h 221"/>
                                <a:gd name="T28" fmla="*/ 33 w 193"/>
                                <a:gd name="T29" fmla="*/ 36 h 221"/>
                                <a:gd name="T30" fmla="*/ 33 w 193"/>
                                <a:gd name="T31" fmla="*/ 58 h 221"/>
                                <a:gd name="T32" fmla="*/ 22 w 193"/>
                                <a:gd name="T33" fmla="*/ 78 h 221"/>
                                <a:gd name="T34" fmla="*/ 18 w 193"/>
                                <a:gd name="T35" fmla="*/ 97 h 221"/>
                                <a:gd name="T36" fmla="*/ 10 w 193"/>
                                <a:gd name="T37" fmla="*/ 117 h 221"/>
                                <a:gd name="T38" fmla="*/ 3 w 193"/>
                                <a:gd name="T39" fmla="*/ 138 h 221"/>
                                <a:gd name="T40" fmla="*/ 9 w 193"/>
                                <a:gd name="T41" fmla="*/ 153 h 221"/>
                                <a:gd name="T42" fmla="*/ 20 w 193"/>
                                <a:gd name="T43" fmla="*/ 162 h 221"/>
                                <a:gd name="T44" fmla="*/ 23 w 193"/>
                                <a:gd name="T45" fmla="*/ 177 h 221"/>
                                <a:gd name="T46" fmla="*/ 21 w 193"/>
                                <a:gd name="T47" fmla="*/ 197 h 221"/>
                                <a:gd name="T48" fmla="*/ 32 w 193"/>
                                <a:gd name="T49" fmla="*/ 215 h 221"/>
                                <a:gd name="T50" fmla="*/ 47 w 193"/>
                                <a:gd name="T51" fmla="*/ 203 h 221"/>
                                <a:gd name="T52" fmla="*/ 49 w 193"/>
                                <a:gd name="T53" fmla="*/ 165 h 221"/>
                                <a:gd name="T54" fmla="*/ 49 w 193"/>
                                <a:gd name="T55" fmla="*/ 144 h 221"/>
                                <a:gd name="T56" fmla="*/ 55 w 193"/>
                                <a:gd name="T57" fmla="*/ 129 h 221"/>
                                <a:gd name="T58" fmla="*/ 66 w 193"/>
                                <a:gd name="T59" fmla="*/ 148 h 221"/>
                                <a:gd name="T60" fmla="*/ 77 w 193"/>
                                <a:gd name="T61" fmla="*/ 165 h 221"/>
                                <a:gd name="T62" fmla="*/ 83 w 193"/>
                                <a:gd name="T63" fmla="*/ 177 h 221"/>
                                <a:gd name="T64" fmla="*/ 97 w 193"/>
                                <a:gd name="T65" fmla="*/ 192 h 221"/>
                                <a:gd name="T66" fmla="*/ 96 w 193"/>
                                <a:gd name="T67" fmla="*/ 183 h 221"/>
                                <a:gd name="T68" fmla="*/ 113 w 193"/>
                                <a:gd name="T69" fmla="*/ 179 h 221"/>
                                <a:gd name="T70" fmla="*/ 121 w 193"/>
                                <a:gd name="T71" fmla="*/ 177 h 221"/>
                                <a:gd name="T72" fmla="*/ 114 w 193"/>
                                <a:gd name="T73" fmla="*/ 169 h 221"/>
                                <a:gd name="T74" fmla="*/ 107 w 193"/>
                                <a:gd name="T75" fmla="*/ 150 h 221"/>
                                <a:gd name="T76" fmla="*/ 99 w 193"/>
                                <a:gd name="T77" fmla="*/ 134 h 221"/>
                                <a:gd name="T78" fmla="*/ 75 w 193"/>
                                <a:gd name="T79" fmla="*/ 108 h 221"/>
                                <a:gd name="T80" fmla="*/ 87 w 193"/>
                                <a:gd name="T81" fmla="*/ 105 h 221"/>
                                <a:gd name="T82" fmla="*/ 106 w 193"/>
                                <a:gd name="T83" fmla="*/ 89 h 221"/>
                                <a:gd name="T84" fmla="*/ 132 w 193"/>
                                <a:gd name="T85" fmla="*/ 76 h 221"/>
                                <a:gd name="T86" fmla="*/ 132 w 193"/>
                                <a:gd name="T87" fmla="*/ 69 h 221"/>
                                <a:gd name="T88" fmla="*/ 116 w 193"/>
                                <a:gd name="T89" fmla="*/ 73 h 221"/>
                                <a:gd name="T90" fmla="*/ 88 w 193"/>
                                <a:gd name="T91" fmla="*/ 76 h 221"/>
                                <a:gd name="T92" fmla="*/ 77 w 193"/>
                                <a:gd name="T93" fmla="*/ 83 h 221"/>
                                <a:gd name="T94" fmla="*/ 45 w 193"/>
                                <a:gd name="T95" fmla="*/ 75 h 221"/>
                                <a:gd name="T96" fmla="*/ 40 w 193"/>
                                <a:gd name="T97" fmla="*/ 4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3" h="221">
                                  <a:moveTo>
                                    <a:pt x="40" y="47"/>
                                  </a:moveTo>
                                  <a:cubicBezTo>
                                    <a:pt x="41" y="46"/>
                                    <a:pt x="44" y="44"/>
                                    <a:pt x="46" y="43"/>
                                  </a:cubicBezTo>
                                  <a:cubicBezTo>
                                    <a:pt x="47" y="41"/>
                                    <a:pt x="48" y="39"/>
                                    <a:pt x="50" y="37"/>
                                  </a:cubicBezTo>
                                  <a:cubicBezTo>
                                    <a:pt x="53" y="35"/>
                                    <a:pt x="61" y="35"/>
                                    <a:pt x="65" y="35"/>
                                  </a:cubicBezTo>
                                  <a:cubicBezTo>
                                    <a:pt x="72" y="36"/>
                                    <a:pt x="78" y="39"/>
                                    <a:pt x="85" y="38"/>
                                  </a:cubicBezTo>
                                  <a:cubicBezTo>
                                    <a:pt x="88" y="38"/>
                                    <a:pt x="91" y="36"/>
                                    <a:pt x="95" y="36"/>
                                  </a:cubicBezTo>
                                  <a:cubicBezTo>
                                    <a:pt x="98" y="37"/>
                                    <a:pt x="101" y="37"/>
                                    <a:pt x="105" y="37"/>
                                  </a:cubicBezTo>
                                  <a:cubicBezTo>
                                    <a:pt x="111" y="36"/>
                                    <a:pt x="116" y="35"/>
                                    <a:pt x="123" y="36"/>
                                  </a:cubicBezTo>
                                  <a:cubicBezTo>
                                    <a:pt x="127" y="36"/>
                                    <a:pt x="131" y="37"/>
                                    <a:pt x="135" y="39"/>
                                  </a:cubicBezTo>
                                  <a:cubicBezTo>
                                    <a:pt x="137" y="40"/>
                                    <a:pt x="139" y="43"/>
                                    <a:pt x="142" y="43"/>
                                  </a:cubicBezTo>
                                  <a:cubicBezTo>
                                    <a:pt x="144" y="44"/>
                                    <a:pt x="147" y="44"/>
                                    <a:pt x="149" y="43"/>
                                  </a:cubicBezTo>
                                  <a:cubicBezTo>
                                    <a:pt x="152" y="41"/>
                                    <a:pt x="154" y="40"/>
                                    <a:pt x="157" y="39"/>
                                  </a:cubicBezTo>
                                  <a:cubicBezTo>
                                    <a:pt x="159" y="39"/>
                                    <a:pt x="161" y="39"/>
                                    <a:pt x="163" y="38"/>
                                  </a:cubicBezTo>
                                  <a:cubicBezTo>
                                    <a:pt x="167" y="36"/>
                                    <a:pt x="170" y="30"/>
                                    <a:pt x="173" y="27"/>
                                  </a:cubicBezTo>
                                  <a:cubicBezTo>
                                    <a:pt x="175" y="25"/>
                                    <a:pt x="178" y="24"/>
                                    <a:pt x="179" y="23"/>
                                  </a:cubicBezTo>
                                  <a:cubicBezTo>
                                    <a:pt x="180" y="21"/>
                                    <a:pt x="180" y="19"/>
                                    <a:pt x="182" y="17"/>
                                  </a:cubicBezTo>
                                  <a:cubicBezTo>
                                    <a:pt x="184" y="14"/>
                                    <a:pt x="193" y="3"/>
                                    <a:pt x="187" y="0"/>
                                  </a:cubicBezTo>
                                  <a:cubicBezTo>
                                    <a:pt x="185" y="0"/>
                                    <a:pt x="182" y="1"/>
                                    <a:pt x="181" y="2"/>
                                  </a:cubicBezTo>
                                  <a:cubicBezTo>
                                    <a:pt x="178" y="4"/>
                                    <a:pt x="178" y="7"/>
                                    <a:pt x="177" y="8"/>
                                  </a:cubicBezTo>
                                  <a:cubicBezTo>
                                    <a:pt x="175" y="10"/>
                                    <a:pt x="172" y="9"/>
                                    <a:pt x="171" y="11"/>
                                  </a:cubicBezTo>
                                  <a:cubicBezTo>
                                    <a:pt x="170" y="12"/>
                                    <a:pt x="172" y="13"/>
                                    <a:pt x="171" y="15"/>
                                  </a:cubicBezTo>
                                  <a:cubicBezTo>
                                    <a:pt x="171" y="16"/>
                                    <a:pt x="170" y="15"/>
                                    <a:pt x="169" y="16"/>
                                  </a:cubicBezTo>
                                  <a:cubicBezTo>
                                    <a:pt x="166" y="17"/>
                                    <a:pt x="165" y="18"/>
                                    <a:pt x="163" y="20"/>
                                  </a:cubicBezTo>
                                  <a:cubicBezTo>
                                    <a:pt x="160" y="23"/>
                                    <a:pt x="159" y="21"/>
                                    <a:pt x="156" y="23"/>
                                  </a:cubicBezTo>
                                  <a:cubicBezTo>
                                    <a:pt x="154" y="24"/>
                                    <a:pt x="154" y="26"/>
                                    <a:pt x="152" y="27"/>
                                  </a:cubicBezTo>
                                  <a:cubicBezTo>
                                    <a:pt x="149" y="28"/>
                                    <a:pt x="146" y="26"/>
                                    <a:pt x="144" y="25"/>
                                  </a:cubicBezTo>
                                  <a:cubicBezTo>
                                    <a:pt x="142" y="24"/>
                                    <a:pt x="139" y="24"/>
                                    <a:pt x="136" y="24"/>
                                  </a:cubicBezTo>
                                  <a:cubicBezTo>
                                    <a:pt x="134" y="25"/>
                                    <a:pt x="131" y="24"/>
                                    <a:pt x="129" y="24"/>
                                  </a:cubicBezTo>
                                  <a:cubicBezTo>
                                    <a:pt x="126" y="24"/>
                                    <a:pt x="126" y="25"/>
                                    <a:pt x="124" y="26"/>
                                  </a:cubicBezTo>
                                  <a:cubicBezTo>
                                    <a:pt x="122" y="28"/>
                                    <a:pt x="121" y="28"/>
                                    <a:pt x="118" y="27"/>
                                  </a:cubicBezTo>
                                  <a:cubicBezTo>
                                    <a:pt x="116" y="26"/>
                                    <a:pt x="113" y="26"/>
                                    <a:pt x="111" y="25"/>
                                  </a:cubicBezTo>
                                  <a:cubicBezTo>
                                    <a:pt x="109" y="24"/>
                                    <a:pt x="108" y="21"/>
                                    <a:pt x="105" y="21"/>
                                  </a:cubicBezTo>
                                  <a:cubicBezTo>
                                    <a:pt x="103" y="20"/>
                                    <a:pt x="100" y="21"/>
                                    <a:pt x="98" y="21"/>
                                  </a:cubicBezTo>
                                  <a:cubicBezTo>
                                    <a:pt x="97" y="21"/>
                                    <a:pt x="96" y="20"/>
                                    <a:pt x="94" y="20"/>
                                  </a:cubicBezTo>
                                  <a:cubicBezTo>
                                    <a:pt x="92" y="20"/>
                                    <a:pt x="90" y="21"/>
                                    <a:pt x="88" y="21"/>
                                  </a:cubicBezTo>
                                  <a:cubicBezTo>
                                    <a:pt x="87" y="21"/>
                                    <a:pt x="84" y="21"/>
                                    <a:pt x="83" y="19"/>
                                  </a:cubicBezTo>
                                  <a:cubicBezTo>
                                    <a:pt x="82" y="18"/>
                                    <a:pt x="83" y="16"/>
                                    <a:pt x="82" y="15"/>
                                  </a:cubicBezTo>
                                  <a:cubicBezTo>
                                    <a:pt x="79" y="10"/>
                                    <a:pt x="73" y="14"/>
                                    <a:pt x="69" y="14"/>
                                  </a:cubicBezTo>
                                  <a:cubicBezTo>
                                    <a:pt x="67" y="14"/>
                                    <a:pt x="66" y="12"/>
                                    <a:pt x="64" y="11"/>
                                  </a:cubicBezTo>
                                  <a:cubicBezTo>
                                    <a:pt x="62" y="11"/>
                                    <a:pt x="60" y="13"/>
                                    <a:pt x="60" y="16"/>
                                  </a:cubicBezTo>
                                  <a:cubicBezTo>
                                    <a:pt x="59" y="18"/>
                                    <a:pt x="61" y="20"/>
                                    <a:pt x="59" y="22"/>
                                  </a:cubicBezTo>
                                  <a:cubicBezTo>
                                    <a:pt x="59" y="23"/>
                                    <a:pt x="55" y="26"/>
                                    <a:pt x="54" y="27"/>
                                  </a:cubicBezTo>
                                  <a:cubicBezTo>
                                    <a:pt x="49" y="29"/>
                                    <a:pt x="47" y="20"/>
                                    <a:pt x="42" y="26"/>
                                  </a:cubicBezTo>
                                  <a:cubicBezTo>
                                    <a:pt x="41" y="28"/>
                                    <a:pt x="40" y="30"/>
                                    <a:pt x="39" y="31"/>
                                  </a:cubicBezTo>
                                  <a:cubicBezTo>
                                    <a:pt x="37" y="33"/>
                                    <a:pt x="34" y="34"/>
                                    <a:pt x="33" y="36"/>
                                  </a:cubicBezTo>
                                  <a:cubicBezTo>
                                    <a:pt x="31" y="38"/>
                                    <a:pt x="33" y="40"/>
                                    <a:pt x="32" y="42"/>
                                  </a:cubicBezTo>
                                  <a:cubicBezTo>
                                    <a:pt x="31" y="45"/>
                                    <a:pt x="28" y="46"/>
                                    <a:pt x="28" y="48"/>
                                  </a:cubicBezTo>
                                  <a:cubicBezTo>
                                    <a:pt x="27" y="53"/>
                                    <a:pt x="32" y="54"/>
                                    <a:pt x="33" y="58"/>
                                  </a:cubicBezTo>
                                  <a:cubicBezTo>
                                    <a:pt x="33" y="61"/>
                                    <a:pt x="34" y="71"/>
                                    <a:pt x="32" y="72"/>
                                  </a:cubicBezTo>
                                  <a:cubicBezTo>
                                    <a:pt x="31" y="73"/>
                                    <a:pt x="29" y="71"/>
                                    <a:pt x="27" y="71"/>
                                  </a:cubicBezTo>
                                  <a:cubicBezTo>
                                    <a:pt x="24" y="72"/>
                                    <a:pt x="23" y="75"/>
                                    <a:pt x="22" y="78"/>
                                  </a:cubicBezTo>
                                  <a:cubicBezTo>
                                    <a:pt x="21" y="80"/>
                                    <a:pt x="20" y="81"/>
                                    <a:pt x="18" y="82"/>
                                  </a:cubicBezTo>
                                  <a:cubicBezTo>
                                    <a:pt x="17" y="84"/>
                                    <a:pt x="17" y="85"/>
                                    <a:pt x="17" y="87"/>
                                  </a:cubicBezTo>
                                  <a:cubicBezTo>
                                    <a:pt x="17" y="91"/>
                                    <a:pt x="16" y="93"/>
                                    <a:pt x="18" y="97"/>
                                  </a:cubicBezTo>
                                  <a:cubicBezTo>
                                    <a:pt x="18" y="100"/>
                                    <a:pt x="19" y="103"/>
                                    <a:pt x="18" y="106"/>
                                  </a:cubicBezTo>
                                  <a:cubicBezTo>
                                    <a:pt x="16" y="108"/>
                                    <a:pt x="13" y="109"/>
                                    <a:pt x="12" y="112"/>
                                  </a:cubicBezTo>
                                  <a:cubicBezTo>
                                    <a:pt x="11" y="113"/>
                                    <a:pt x="11" y="115"/>
                                    <a:pt x="10" y="117"/>
                                  </a:cubicBezTo>
                                  <a:cubicBezTo>
                                    <a:pt x="7" y="122"/>
                                    <a:pt x="0" y="121"/>
                                    <a:pt x="2" y="129"/>
                                  </a:cubicBezTo>
                                  <a:cubicBezTo>
                                    <a:pt x="3" y="131"/>
                                    <a:pt x="5" y="131"/>
                                    <a:pt x="5" y="133"/>
                                  </a:cubicBezTo>
                                  <a:cubicBezTo>
                                    <a:pt x="7" y="137"/>
                                    <a:pt x="5" y="136"/>
                                    <a:pt x="3" y="138"/>
                                  </a:cubicBezTo>
                                  <a:cubicBezTo>
                                    <a:pt x="1" y="139"/>
                                    <a:pt x="0" y="139"/>
                                    <a:pt x="1" y="142"/>
                                  </a:cubicBezTo>
                                  <a:cubicBezTo>
                                    <a:pt x="1" y="146"/>
                                    <a:pt x="3" y="145"/>
                                    <a:pt x="6" y="147"/>
                                  </a:cubicBezTo>
                                  <a:cubicBezTo>
                                    <a:pt x="8" y="149"/>
                                    <a:pt x="7" y="151"/>
                                    <a:pt x="9" y="153"/>
                                  </a:cubicBezTo>
                                  <a:cubicBezTo>
                                    <a:pt x="10" y="155"/>
                                    <a:pt x="13" y="154"/>
                                    <a:pt x="16" y="154"/>
                                  </a:cubicBezTo>
                                  <a:cubicBezTo>
                                    <a:pt x="18" y="153"/>
                                    <a:pt x="21" y="152"/>
                                    <a:pt x="22" y="155"/>
                                  </a:cubicBezTo>
                                  <a:cubicBezTo>
                                    <a:pt x="23" y="158"/>
                                    <a:pt x="20" y="159"/>
                                    <a:pt x="20" y="162"/>
                                  </a:cubicBezTo>
                                  <a:cubicBezTo>
                                    <a:pt x="20" y="164"/>
                                    <a:pt x="25" y="166"/>
                                    <a:pt x="26" y="168"/>
                                  </a:cubicBezTo>
                                  <a:cubicBezTo>
                                    <a:pt x="27" y="170"/>
                                    <a:pt x="27" y="170"/>
                                    <a:pt x="26" y="171"/>
                                  </a:cubicBezTo>
                                  <a:cubicBezTo>
                                    <a:pt x="25" y="173"/>
                                    <a:pt x="24" y="174"/>
                                    <a:pt x="23" y="177"/>
                                  </a:cubicBezTo>
                                  <a:cubicBezTo>
                                    <a:pt x="23" y="180"/>
                                    <a:pt x="24" y="182"/>
                                    <a:pt x="24" y="185"/>
                                  </a:cubicBezTo>
                                  <a:cubicBezTo>
                                    <a:pt x="24" y="188"/>
                                    <a:pt x="23" y="189"/>
                                    <a:pt x="21" y="191"/>
                                  </a:cubicBezTo>
                                  <a:cubicBezTo>
                                    <a:pt x="19" y="193"/>
                                    <a:pt x="19" y="194"/>
                                    <a:pt x="21" y="197"/>
                                  </a:cubicBezTo>
                                  <a:cubicBezTo>
                                    <a:pt x="22" y="202"/>
                                    <a:pt x="19" y="205"/>
                                    <a:pt x="21" y="210"/>
                                  </a:cubicBezTo>
                                  <a:cubicBezTo>
                                    <a:pt x="22" y="213"/>
                                    <a:pt x="23" y="213"/>
                                    <a:pt x="27" y="213"/>
                                  </a:cubicBezTo>
                                  <a:cubicBezTo>
                                    <a:pt x="30" y="212"/>
                                    <a:pt x="30" y="212"/>
                                    <a:pt x="32" y="215"/>
                                  </a:cubicBezTo>
                                  <a:cubicBezTo>
                                    <a:pt x="37" y="221"/>
                                    <a:pt x="38" y="211"/>
                                    <a:pt x="43" y="211"/>
                                  </a:cubicBezTo>
                                  <a:cubicBezTo>
                                    <a:pt x="46" y="211"/>
                                    <a:pt x="51" y="216"/>
                                    <a:pt x="50" y="210"/>
                                  </a:cubicBezTo>
                                  <a:cubicBezTo>
                                    <a:pt x="50" y="207"/>
                                    <a:pt x="49" y="205"/>
                                    <a:pt x="47" y="203"/>
                                  </a:cubicBezTo>
                                  <a:cubicBezTo>
                                    <a:pt x="44" y="200"/>
                                    <a:pt x="44" y="200"/>
                                    <a:pt x="46" y="196"/>
                                  </a:cubicBezTo>
                                  <a:cubicBezTo>
                                    <a:pt x="49" y="192"/>
                                    <a:pt x="52" y="189"/>
                                    <a:pt x="50" y="183"/>
                                  </a:cubicBezTo>
                                  <a:cubicBezTo>
                                    <a:pt x="49" y="177"/>
                                    <a:pt x="45" y="171"/>
                                    <a:pt x="49" y="165"/>
                                  </a:cubicBezTo>
                                  <a:cubicBezTo>
                                    <a:pt x="50" y="164"/>
                                    <a:pt x="51" y="163"/>
                                    <a:pt x="51" y="162"/>
                                  </a:cubicBezTo>
                                  <a:cubicBezTo>
                                    <a:pt x="52" y="159"/>
                                    <a:pt x="51" y="154"/>
                                    <a:pt x="51" y="151"/>
                                  </a:cubicBezTo>
                                  <a:cubicBezTo>
                                    <a:pt x="51" y="148"/>
                                    <a:pt x="51" y="146"/>
                                    <a:pt x="49" y="144"/>
                                  </a:cubicBezTo>
                                  <a:cubicBezTo>
                                    <a:pt x="48" y="142"/>
                                    <a:pt x="45" y="139"/>
                                    <a:pt x="46" y="137"/>
                                  </a:cubicBezTo>
                                  <a:cubicBezTo>
                                    <a:pt x="46" y="136"/>
                                    <a:pt x="49" y="135"/>
                                    <a:pt x="50" y="134"/>
                                  </a:cubicBezTo>
                                  <a:cubicBezTo>
                                    <a:pt x="52" y="132"/>
                                    <a:pt x="53" y="130"/>
                                    <a:pt x="55" y="129"/>
                                  </a:cubicBezTo>
                                  <a:cubicBezTo>
                                    <a:pt x="57" y="129"/>
                                    <a:pt x="60" y="129"/>
                                    <a:pt x="62" y="129"/>
                                  </a:cubicBezTo>
                                  <a:cubicBezTo>
                                    <a:pt x="65" y="130"/>
                                    <a:pt x="67" y="131"/>
                                    <a:pt x="67" y="134"/>
                                  </a:cubicBezTo>
                                  <a:cubicBezTo>
                                    <a:pt x="68" y="139"/>
                                    <a:pt x="70" y="143"/>
                                    <a:pt x="66" y="148"/>
                                  </a:cubicBezTo>
                                  <a:cubicBezTo>
                                    <a:pt x="63" y="151"/>
                                    <a:pt x="63" y="153"/>
                                    <a:pt x="67" y="156"/>
                                  </a:cubicBezTo>
                                  <a:cubicBezTo>
                                    <a:pt x="69" y="158"/>
                                    <a:pt x="72" y="159"/>
                                    <a:pt x="74" y="161"/>
                                  </a:cubicBezTo>
                                  <a:cubicBezTo>
                                    <a:pt x="75" y="162"/>
                                    <a:pt x="75" y="164"/>
                                    <a:pt x="77" y="165"/>
                                  </a:cubicBezTo>
                                  <a:cubicBezTo>
                                    <a:pt x="78" y="167"/>
                                    <a:pt x="85" y="168"/>
                                    <a:pt x="85" y="170"/>
                                  </a:cubicBezTo>
                                  <a:cubicBezTo>
                                    <a:pt x="85" y="171"/>
                                    <a:pt x="85" y="172"/>
                                    <a:pt x="84" y="172"/>
                                  </a:cubicBezTo>
                                  <a:cubicBezTo>
                                    <a:pt x="83" y="174"/>
                                    <a:pt x="83" y="175"/>
                                    <a:pt x="83" y="177"/>
                                  </a:cubicBezTo>
                                  <a:cubicBezTo>
                                    <a:pt x="82" y="182"/>
                                    <a:pt x="80" y="185"/>
                                    <a:pt x="83" y="189"/>
                                  </a:cubicBezTo>
                                  <a:cubicBezTo>
                                    <a:pt x="86" y="191"/>
                                    <a:pt x="87" y="191"/>
                                    <a:pt x="90" y="191"/>
                                  </a:cubicBezTo>
                                  <a:cubicBezTo>
                                    <a:pt x="92" y="191"/>
                                    <a:pt x="95" y="193"/>
                                    <a:pt x="97" y="192"/>
                                  </a:cubicBezTo>
                                  <a:cubicBezTo>
                                    <a:pt x="99" y="192"/>
                                    <a:pt x="100" y="191"/>
                                    <a:pt x="100" y="189"/>
                                  </a:cubicBezTo>
                                  <a:cubicBezTo>
                                    <a:pt x="100" y="186"/>
                                    <a:pt x="100" y="188"/>
                                    <a:pt x="99" y="186"/>
                                  </a:cubicBezTo>
                                  <a:cubicBezTo>
                                    <a:pt x="98" y="184"/>
                                    <a:pt x="96" y="184"/>
                                    <a:pt x="96" y="183"/>
                                  </a:cubicBezTo>
                                  <a:cubicBezTo>
                                    <a:pt x="97" y="180"/>
                                    <a:pt x="101" y="180"/>
                                    <a:pt x="103" y="180"/>
                                  </a:cubicBezTo>
                                  <a:cubicBezTo>
                                    <a:pt x="106" y="180"/>
                                    <a:pt x="109" y="179"/>
                                    <a:pt x="113" y="179"/>
                                  </a:cubicBezTo>
                                  <a:cubicBezTo>
                                    <a:pt x="112" y="179"/>
                                    <a:pt x="111" y="179"/>
                                    <a:pt x="113" y="179"/>
                                  </a:cubicBezTo>
                                  <a:cubicBezTo>
                                    <a:pt x="113" y="179"/>
                                    <a:pt x="113" y="179"/>
                                    <a:pt x="113" y="179"/>
                                  </a:cubicBezTo>
                                  <a:cubicBezTo>
                                    <a:pt x="113" y="179"/>
                                    <a:pt x="113" y="179"/>
                                    <a:pt x="113" y="179"/>
                                  </a:cubicBezTo>
                                  <a:cubicBezTo>
                                    <a:pt x="116" y="179"/>
                                    <a:pt x="119" y="181"/>
                                    <a:pt x="121" y="177"/>
                                  </a:cubicBezTo>
                                  <a:cubicBezTo>
                                    <a:pt x="122" y="174"/>
                                    <a:pt x="122" y="171"/>
                                    <a:pt x="119" y="171"/>
                                  </a:cubicBezTo>
                                  <a:cubicBezTo>
                                    <a:pt x="118" y="171"/>
                                    <a:pt x="118" y="172"/>
                                    <a:pt x="116" y="172"/>
                                  </a:cubicBezTo>
                                  <a:cubicBezTo>
                                    <a:pt x="115" y="172"/>
                                    <a:pt x="114" y="170"/>
                                    <a:pt x="114" y="169"/>
                                  </a:cubicBezTo>
                                  <a:cubicBezTo>
                                    <a:pt x="113" y="167"/>
                                    <a:pt x="114" y="166"/>
                                    <a:pt x="113" y="164"/>
                                  </a:cubicBezTo>
                                  <a:cubicBezTo>
                                    <a:pt x="112" y="160"/>
                                    <a:pt x="100" y="159"/>
                                    <a:pt x="103" y="154"/>
                                  </a:cubicBezTo>
                                  <a:cubicBezTo>
                                    <a:pt x="104" y="153"/>
                                    <a:pt x="106" y="153"/>
                                    <a:pt x="107" y="150"/>
                                  </a:cubicBezTo>
                                  <a:cubicBezTo>
                                    <a:pt x="107" y="149"/>
                                    <a:pt x="106" y="148"/>
                                    <a:pt x="106" y="147"/>
                                  </a:cubicBezTo>
                                  <a:cubicBezTo>
                                    <a:pt x="106" y="144"/>
                                    <a:pt x="107" y="145"/>
                                    <a:pt x="108" y="144"/>
                                  </a:cubicBezTo>
                                  <a:cubicBezTo>
                                    <a:pt x="111" y="139"/>
                                    <a:pt x="102" y="137"/>
                                    <a:pt x="99" y="134"/>
                                  </a:cubicBezTo>
                                  <a:cubicBezTo>
                                    <a:pt x="96" y="131"/>
                                    <a:pt x="94" y="127"/>
                                    <a:pt x="92" y="123"/>
                                  </a:cubicBezTo>
                                  <a:cubicBezTo>
                                    <a:pt x="90" y="118"/>
                                    <a:pt x="88" y="114"/>
                                    <a:pt x="83" y="111"/>
                                  </a:cubicBezTo>
                                  <a:cubicBezTo>
                                    <a:pt x="81" y="110"/>
                                    <a:pt x="77" y="110"/>
                                    <a:pt x="75" y="108"/>
                                  </a:cubicBezTo>
                                  <a:cubicBezTo>
                                    <a:pt x="75" y="107"/>
                                    <a:pt x="75" y="105"/>
                                    <a:pt x="76" y="104"/>
                                  </a:cubicBezTo>
                                  <a:cubicBezTo>
                                    <a:pt x="77" y="103"/>
                                    <a:pt x="78" y="103"/>
                                    <a:pt x="80" y="104"/>
                                  </a:cubicBezTo>
                                  <a:cubicBezTo>
                                    <a:pt x="83" y="105"/>
                                    <a:pt x="84" y="107"/>
                                    <a:pt x="87" y="105"/>
                                  </a:cubicBezTo>
                                  <a:cubicBezTo>
                                    <a:pt x="89" y="105"/>
                                    <a:pt x="91" y="104"/>
                                    <a:pt x="92" y="103"/>
                                  </a:cubicBezTo>
                                  <a:cubicBezTo>
                                    <a:pt x="94" y="101"/>
                                    <a:pt x="95" y="99"/>
                                    <a:pt x="97" y="97"/>
                                  </a:cubicBezTo>
                                  <a:cubicBezTo>
                                    <a:pt x="100" y="94"/>
                                    <a:pt x="102" y="91"/>
                                    <a:pt x="106" y="89"/>
                                  </a:cubicBezTo>
                                  <a:cubicBezTo>
                                    <a:pt x="108" y="87"/>
                                    <a:pt x="111" y="87"/>
                                    <a:pt x="113" y="85"/>
                                  </a:cubicBezTo>
                                  <a:cubicBezTo>
                                    <a:pt x="116" y="83"/>
                                    <a:pt x="115" y="81"/>
                                    <a:pt x="116" y="79"/>
                                  </a:cubicBezTo>
                                  <a:cubicBezTo>
                                    <a:pt x="119" y="76"/>
                                    <a:pt x="129" y="74"/>
                                    <a:pt x="132" y="76"/>
                                  </a:cubicBezTo>
                                  <a:cubicBezTo>
                                    <a:pt x="133" y="78"/>
                                    <a:pt x="133" y="82"/>
                                    <a:pt x="135" y="82"/>
                                  </a:cubicBezTo>
                                  <a:cubicBezTo>
                                    <a:pt x="136" y="81"/>
                                    <a:pt x="136" y="75"/>
                                    <a:pt x="137" y="74"/>
                                  </a:cubicBezTo>
                                  <a:cubicBezTo>
                                    <a:pt x="137" y="70"/>
                                    <a:pt x="136" y="70"/>
                                    <a:pt x="132" y="69"/>
                                  </a:cubicBezTo>
                                  <a:cubicBezTo>
                                    <a:pt x="131" y="69"/>
                                    <a:pt x="128" y="67"/>
                                    <a:pt x="126" y="68"/>
                                  </a:cubicBezTo>
                                  <a:cubicBezTo>
                                    <a:pt x="124" y="69"/>
                                    <a:pt x="125" y="71"/>
                                    <a:pt x="123" y="73"/>
                                  </a:cubicBezTo>
                                  <a:cubicBezTo>
                                    <a:pt x="121" y="74"/>
                                    <a:pt x="118" y="73"/>
                                    <a:pt x="116" y="73"/>
                                  </a:cubicBezTo>
                                  <a:cubicBezTo>
                                    <a:pt x="111" y="73"/>
                                    <a:pt x="106" y="72"/>
                                    <a:pt x="101" y="74"/>
                                  </a:cubicBezTo>
                                  <a:cubicBezTo>
                                    <a:pt x="98" y="74"/>
                                    <a:pt x="98" y="75"/>
                                    <a:pt x="96" y="77"/>
                                  </a:cubicBezTo>
                                  <a:cubicBezTo>
                                    <a:pt x="93" y="79"/>
                                    <a:pt x="91" y="77"/>
                                    <a:pt x="88" y="76"/>
                                  </a:cubicBezTo>
                                  <a:cubicBezTo>
                                    <a:pt x="86" y="75"/>
                                    <a:pt x="85" y="74"/>
                                    <a:pt x="82" y="75"/>
                                  </a:cubicBezTo>
                                  <a:cubicBezTo>
                                    <a:pt x="81" y="76"/>
                                    <a:pt x="81" y="77"/>
                                    <a:pt x="80" y="78"/>
                                  </a:cubicBezTo>
                                  <a:cubicBezTo>
                                    <a:pt x="79" y="80"/>
                                    <a:pt x="78" y="81"/>
                                    <a:pt x="77" y="83"/>
                                  </a:cubicBezTo>
                                  <a:cubicBezTo>
                                    <a:pt x="73" y="86"/>
                                    <a:pt x="71" y="91"/>
                                    <a:pt x="66" y="92"/>
                                  </a:cubicBezTo>
                                  <a:cubicBezTo>
                                    <a:pt x="58" y="93"/>
                                    <a:pt x="57" y="88"/>
                                    <a:pt x="54" y="82"/>
                                  </a:cubicBezTo>
                                  <a:cubicBezTo>
                                    <a:pt x="52" y="78"/>
                                    <a:pt x="49" y="77"/>
                                    <a:pt x="45" y="75"/>
                                  </a:cubicBezTo>
                                  <a:cubicBezTo>
                                    <a:pt x="40" y="73"/>
                                    <a:pt x="39" y="66"/>
                                    <a:pt x="38" y="62"/>
                                  </a:cubicBezTo>
                                  <a:cubicBezTo>
                                    <a:pt x="38" y="59"/>
                                    <a:pt x="38" y="58"/>
                                    <a:pt x="38" y="55"/>
                                  </a:cubicBezTo>
                                  <a:cubicBezTo>
                                    <a:pt x="39" y="52"/>
                                    <a:pt x="39" y="49"/>
                                    <a:pt x="40" y="47"/>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97" name="Rectangle 488">
                              <a:extLst>
                                <a:ext uri="{FF2B5EF4-FFF2-40B4-BE49-F238E27FC236}">
                                  <a16:creationId xmlns:a16="http://schemas.microsoft.com/office/drawing/2014/main" id="{BFC0EDFC-A9DC-4B90-9824-F6E5029B5934}"/>
                                </a:ext>
                              </a:extLst>
                            </p:cNvPr>
                            <p:cNvSpPr>
                              <a:spLocks noChangeArrowheads="1"/>
                            </p:cNvSpPr>
                            <p:nvPr/>
                          </p:nvSpPr>
                          <p:spPr bwMode="auto">
                            <a:xfrm>
                              <a:off x="9645664" y="4789548"/>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98" name="Freeform 493">
                              <a:extLst>
                                <a:ext uri="{FF2B5EF4-FFF2-40B4-BE49-F238E27FC236}">
                                  <a16:creationId xmlns:a16="http://schemas.microsoft.com/office/drawing/2014/main" id="{3DD77B4E-BEAB-4DF7-BEF0-B957654BCE1E}"/>
                                </a:ext>
                              </a:extLst>
                            </p:cNvPr>
                            <p:cNvSpPr>
                              <a:spLocks/>
                            </p:cNvSpPr>
                            <p:nvPr/>
                          </p:nvSpPr>
                          <p:spPr bwMode="auto">
                            <a:xfrm>
                              <a:off x="9493264" y="4905437"/>
                              <a:ext cx="42863" cy="25400"/>
                            </a:xfrm>
                            <a:custGeom>
                              <a:avLst/>
                              <a:gdLst>
                                <a:gd name="T0" fmla="*/ 25 w 40"/>
                                <a:gd name="T1" fmla="*/ 20 h 23"/>
                                <a:gd name="T2" fmla="*/ 34 w 40"/>
                                <a:gd name="T3" fmla="*/ 18 h 23"/>
                                <a:gd name="T4" fmla="*/ 40 w 40"/>
                                <a:gd name="T5" fmla="*/ 17 h 23"/>
                                <a:gd name="T6" fmla="*/ 36 w 40"/>
                                <a:gd name="T7" fmla="*/ 12 h 23"/>
                                <a:gd name="T8" fmla="*/ 35 w 40"/>
                                <a:gd name="T9" fmla="*/ 7 h 23"/>
                                <a:gd name="T10" fmla="*/ 29 w 40"/>
                                <a:gd name="T11" fmla="*/ 9 h 23"/>
                                <a:gd name="T12" fmla="*/ 25 w 40"/>
                                <a:gd name="T13" fmla="*/ 8 h 23"/>
                                <a:gd name="T14" fmla="*/ 25 w 40"/>
                                <a:gd name="T15" fmla="*/ 5 h 23"/>
                                <a:gd name="T16" fmla="*/ 22 w 40"/>
                                <a:gd name="T17" fmla="*/ 5 h 23"/>
                                <a:gd name="T18" fmla="*/ 16 w 40"/>
                                <a:gd name="T19" fmla="*/ 8 h 23"/>
                                <a:gd name="T20" fmla="*/ 11 w 40"/>
                                <a:gd name="T21" fmla="*/ 2 h 23"/>
                                <a:gd name="T22" fmla="*/ 7 w 40"/>
                                <a:gd name="T23" fmla="*/ 2 h 23"/>
                                <a:gd name="T24" fmla="*/ 4 w 40"/>
                                <a:gd name="T25" fmla="*/ 1 h 23"/>
                                <a:gd name="T26" fmla="*/ 1 w 40"/>
                                <a:gd name="T27" fmla="*/ 4 h 23"/>
                                <a:gd name="T28" fmla="*/ 7 w 40"/>
                                <a:gd name="T29" fmla="*/ 9 h 23"/>
                                <a:gd name="T30" fmla="*/ 15 w 40"/>
                                <a:gd name="T31" fmla="*/ 13 h 23"/>
                                <a:gd name="T32" fmla="*/ 20 w 40"/>
                                <a:gd name="T33" fmla="*/ 15 h 23"/>
                                <a:gd name="T34" fmla="*/ 19 w 40"/>
                                <a:gd name="T35" fmla="*/ 21 h 23"/>
                                <a:gd name="T36" fmla="*/ 25 w 40"/>
                                <a:gd name="T37" fmla="*/ 20 h 23"/>
                                <a:gd name="T38" fmla="*/ 25 w 40"/>
                                <a:gd name="T39"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23">
                                  <a:moveTo>
                                    <a:pt x="25" y="20"/>
                                  </a:moveTo>
                                  <a:cubicBezTo>
                                    <a:pt x="28" y="19"/>
                                    <a:pt x="31" y="18"/>
                                    <a:pt x="34" y="18"/>
                                  </a:cubicBezTo>
                                  <a:cubicBezTo>
                                    <a:pt x="36" y="18"/>
                                    <a:pt x="39" y="19"/>
                                    <a:pt x="40" y="17"/>
                                  </a:cubicBezTo>
                                  <a:cubicBezTo>
                                    <a:pt x="40" y="15"/>
                                    <a:pt x="37" y="14"/>
                                    <a:pt x="36" y="12"/>
                                  </a:cubicBezTo>
                                  <a:cubicBezTo>
                                    <a:pt x="36" y="10"/>
                                    <a:pt x="37" y="9"/>
                                    <a:pt x="35" y="7"/>
                                  </a:cubicBezTo>
                                  <a:cubicBezTo>
                                    <a:pt x="32" y="4"/>
                                    <a:pt x="30" y="7"/>
                                    <a:pt x="29" y="9"/>
                                  </a:cubicBezTo>
                                  <a:cubicBezTo>
                                    <a:pt x="27" y="11"/>
                                    <a:pt x="25" y="11"/>
                                    <a:pt x="25" y="8"/>
                                  </a:cubicBezTo>
                                  <a:cubicBezTo>
                                    <a:pt x="25" y="7"/>
                                    <a:pt x="27" y="6"/>
                                    <a:pt x="25" y="5"/>
                                  </a:cubicBezTo>
                                  <a:cubicBezTo>
                                    <a:pt x="25" y="5"/>
                                    <a:pt x="22" y="4"/>
                                    <a:pt x="22" y="5"/>
                                  </a:cubicBezTo>
                                  <a:cubicBezTo>
                                    <a:pt x="19" y="5"/>
                                    <a:pt x="19" y="8"/>
                                    <a:pt x="16" y="8"/>
                                  </a:cubicBezTo>
                                  <a:cubicBezTo>
                                    <a:pt x="13" y="7"/>
                                    <a:pt x="13" y="3"/>
                                    <a:pt x="11" y="2"/>
                                  </a:cubicBezTo>
                                  <a:cubicBezTo>
                                    <a:pt x="10" y="2"/>
                                    <a:pt x="8" y="2"/>
                                    <a:pt x="7" y="2"/>
                                  </a:cubicBezTo>
                                  <a:cubicBezTo>
                                    <a:pt x="6" y="2"/>
                                    <a:pt x="5" y="1"/>
                                    <a:pt x="4" y="1"/>
                                  </a:cubicBezTo>
                                  <a:cubicBezTo>
                                    <a:pt x="1" y="0"/>
                                    <a:pt x="0" y="1"/>
                                    <a:pt x="1" y="4"/>
                                  </a:cubicBezTo>
                                  <a:cubicBezTo>
                                    <a:pt x="1" y="7"/>
                                    <a:pt x="4" y="8"/>
                                    <a:pt x="7" y="9"/>
                                  </a:cubicBezTo>
                                  <a:cubicBezTo>
                                    <a:pt x="9" y="10"/>
                                    <a:pt x="12" y="12"/>
                                    <a:pt x="15" y="13"/>
                                  </a:cubicBezTo>
                                  <a:cubicBezTo>
                                    <a:pt x="16" y="14"/>
                                    <a:pt x="19" y="13"/>
                                    <a:pt x="20" y="15"/>
                                  </a:cubicBezTo>
                                  <a:cubicBezTo>
                                    <a:pt x="22" y="17"/>
                                    <a:pt x="17" y="19"/>
                                    <a:pt x="19" y="21"/>
                                  </a:cubicBezTo>
                                  <a:cubicBezTo>
                                    <a:pt x="20" y="23"/>
                                    <a:pt x="24" y="21"/>
                                    <a:pt x="25" y="20"/>
                                  </a:cubicBezTo>
                                  <a:cubicBezTo>
                                    <a:pt x="26" y="20"/>
                                    <a:pt x="26" y="20"/>
                                    <a:pt x="25" y="2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99" name="Freeform 494">
                              <a:extLst>
                                <a:ext uri="{FF2B5EF4-FFF2-40B4-BE49-F238E27FC236}">
                                  <a16:creationId xmlns:a16="http://schemas.microsoft.com/office/drawing/2014/main" id="{EF6B57DC-5BFD-47FE-8414-18BEA670F4A5}"/>
                                </a:ext>
                              </a:extLst>
                            </p:cNvPr>
                            <p:cNvSpPr>
                              <a:spLocks/>
                            </p:cNvSpPr>
                            <p:nvPr/>
                          </p:nvSpPr>
                          <p:spPr bwMode="auto">
                            <a:xfrm>
                              <a:off x="9518664" y="4927662"/>
                              <a:ext cx="1588" cy="0"/>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0" y="1"/>
                                    <a:pt x="1" y="1"/>
                                    <a:pt x="1"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00" name="Freeform 495">
                              <a:extLst>
                                <a:ext uri="{FF2B5EF4-FFF2-40B4-BE49-F238E27FC236}">
                                  <a16:creationId xmlns:a16="http://schemas.microsoft.com/office/drawing/2014/main" id="{757EC647-1D2E-4D7C-8916-E5A828B8C6E3}"/>
                                </a:ext>
                              </a:extLst>
                            </p:cNvPr>
                            <p:cNvSpPr>
                              <a:spLocks/>
                            </p:cNvSpPr>
                            <p:nvPr/>
                          </p:nvSpPr>
                          <p:spPr bwMode="auto">
                            <a:xfrm>
                              <a:off x="9555177" y="4911787"/>
                              <a:ext cx="79375" cy="22225"/>
                            </a:xfrm>
                            <a:custGeom>
                              <a:avLst/>
                              <a:gdLst>
                                <a:gd name="T0" fmla="*/ 36 w 73"/>
                                <a:gd name="T1" fmla="*/ 17 h 20"/>
                                <a:gd name="T2" fmla="*/ 51 w 73"/>
                                <a:gd name="T3" fmla="*/ 14 h 20"/>
                                <a:gd name="T4" fmla="*/ 59 w 73"/>
                                <a:gd name="T5" fmla="*/ 17 h 20"/>
                                <a:gd name="T6" fmla="*/ 63 w 73"/>
                                <a:gd name="T7" fmla="*/ 14 h 20"/>
                                <a:gd name="T8" fmla="*/ 70 w 73"/>
                                <a:gd name="T9" fmla="*/ 13 h 20"/>
                                <a:gd name="T10" fmla="*/ 72 w 73"/>
                                <a:gd name="T11" fmla="*/ 11 h 20"/>
                                <a:gd name="T12" fmla="*/ 70 w 73"/>
                                <a:gd name="T13" fmla="*/ 9 h 20"/>
                                <a:gd name="T14" fmla="*/ 67 w 73"/>
                                <a:gd name="T15" fmla="*/ 6 h 20"/>
                                <a:gd name="T16" fmla="*/ 57 w 73"/>
                                <a:gd name="T17" fmla="*/ 5 h 20"/>
                                <a:gd name="T18" fmla="*/ 53 w 73"/>
                                <a:gd name="T19" fmla="*/ 6 h 20"/>
                                <a:gd name="T20" fmla="*/ 51 w 73"/>
                                <a:gd name="T21" fmla="*/ 8 h 20"/>
                                <a:gd name="T22" fmla="*/ 38 w 73"/>
                                <a:gd name="T23" fmla="*/ 2 h 20"/>
                                <a:gd name="T24" fmla="*/ 30 w 73"/>
                                <a:gd name="T25" fmla="*/ 2 h 20"/>
                                <a:gd name="T26" fmla="*/ 24 w 73"/>
                                <a:gd name="T27" fmla="*/ 0 h 20"/>
                                <a:gd name="T28" fmla="*/ 14 w 73"/>
                                <a:gd name="T29" fmla="*/ 0 h 20"/>
                                <a:gd name="T30" fmla="*/ 7 w 73"/>
                                <a:gd name="T31" fmla="*/ 2 h 20"/>
                                <a:gd name="T32" fmla="*/ 4 w 73"/>
                                <a:gd name="T33" fmla="*/ 13 h 20"/>
                                <a:gd name="T34" fmla="*/ 12 w 73"/>
                                <a:gd name="T35" fmla="*/ 12 h 20"/>
                                <a:gd name="T36" fmla="*/ 20 w 73"/>
                                <a:gd name="T37" fmla="*/ 14 h 20"/>
                                <a:gd name="T38" fmla="*/ 29 w 73"/>
                                <a:gd name="T39" fmla="*/ 13 h 20"/>
                                <a:gd name="T40" fmla="*/ 33 w 73"/>
                                <a:gd name="T41" fmla="*/ 13 h 20"/>
                                <a:gd name="T42" fmla="*/ 36 w 73"/>
                                <a:gd name="T43"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 h="20">
                                  <a:moveTo>
                                    <a:pt x="36" y="17"/>
                                  </a:moveTo>
                                  <a:cubicBezTo>
                                    <a:pt x="40" y="20"/>
                                    <a:pt x="46" y="11"/>
                                    <a:pt x="51" y="14"/>
                                  </a:cubicBezTo>
                                  <a:cubicBezTo>
                                    <a:pt x="54" y="15"/>
                                    <a:pt x="56" y="18"/>
                                    <a:pt x="59" y="17"/>
                                  </a:cubicBezTo>
                                  <a:cubicBezTo>
                                    <a:pt x="61" y="17"/>
                                    <a:pt x="61" y="15"/>
                                    <a:pt x="63" y="14"/>
                                  </a:cubicBezTo>
                                  <a:cubicBezTo>
                                    <a:pt x="65" y="13"/>
                                    <a:pt x="67" y="13"/>
                                    <a:pt x="70" y="13"/>
                                  </a:cubicBezTo>
                                  <a:cubicBezTo>
                                    <a:pt x="72" y="13"/>
                                    <a:pt x="73" y="13"/>
                                    <a:pt x="72" y="11"/>
                                  </a:cubicBezTo>
                                  <a:cubicBezTo>
                                    <a:pt x="72" y="10"/>
                                    <a:pt x="70" y="10"/>
                                    <a:pt x="70" y="9"/>
                                  </a:cubicBezTo>
                                  <a:cubicBezTo>
                                    <a:pt x="69" y="8"/>
                                    <a:pt x="69" y="7"/>
                                    <a:pt x="67" y="6"/>
                                  </a:cubicBezTo>
                                  <a:cubicBezTo>
                                    <a:pt x="64" y="5"/>
                                    <a:pt x="60" y="5"/>
                                    <a:pt x="57" y="5"/>
                                  </a:cubicBezTo>
                                  <a:cubicBezTo>
                                    <a:pt x="56" y="5"/>
                                    <a:pt x="54" y="5"/>
                                    <a:pt x="53" y="6"/>
                                  </a:cubicBezTo>
                                  <a:cubicBezTo>
                                    <a:pt x="52" y="6"/>
                                    <a:pt x="53" y="8"/>
                                    <a:pt x="51" y="8"/>
                                  </a:cubicBezTo>
                                  <a:cubicBezTo>
                                    <a:pt x="48" y="10"/>
                                    <a:pt x="42" y="2"/>
                                    <a:pt x="38" y="2"/>
                                  </a:cubicBezTo>
                                  <a:cubicBezTo>
                                    <a:pt x="36" y="1"/>
                                    <a:pt x="33" y="2"/>
                                    <a:pt x="30" y="2"/>
                                  </a:cubicBezTo>
                                  <a:cubicBezTo>
                                    <a:pt x="28" y="1"/>
                                    <a:pt x="26" y="0"/>
                                    <a:pt x="24" y="0"/>
                                  </a:cubicBezTo>
                                  <a:cubicBezTo>
                                    <a:pt x="21" y="0"/>
                                    <a:pt x="17" y="0"/>
                                    <a:pt x="14" y="0"/>
                                  </a:cubicBezTo>
                                  <a:cubicBezTo>
                                    <a:pt x="12" y="1"/>
                                    <a:pt x="8" y="1"/>
                                    <a:pt x="7" y="2"/>
                                  </a:cubicBezTo>
                                  <a:cubicBezTo>
                                    <a:pt x="4" y="4"/>
                                    <a:pt x="0" y="12"/>
                                    <a:pt x="4" y="13"/>
                                  </a:cubicBezTo>
                                  <a:cubicBezTo>
                                    <a:pt x="6" y="13"/>
                                    <a:pt x="9" y="11"/>
                                    <a:pt x="12" y="12"/>
                                  </a:cubicBezTo>
                                  <a:cubicBezTo>
                                    <a:pt x="15" y="13"/>
                                    <a:pt x="17" y="14"/>
                                    <a:pt x="20" y="14"/>
                                  </a:cubicBezTo>
                                  <a:cubicBezTo>
                                    <a:pt x="23" y="14"/>
                                    <a:pt x="26" y="13"/>
                                    <a:pt x="29" y="13"/>
                                  </a:cubicBezTo>
                                  <a:cubicBezTo>
                                    <a:pt x="30" y="13"/>
                                    <a:pt x="32" y="13"/>
                                    <a:pt x="33" y="13"/>
                                  </a:cubicBezTo>
                                  <a:cubicBezTo>
                                    <a:pt x="34" y="14"/>
                                    <a:pt x="34" y="16"/>
                                    <a:pt x="36" y="17"/>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01" name="Freeform 496">
                              <a:extLst>
                                <a:ext uri="{FF2B5EF4-FFF2-40B4-BE49-F238E27FC236}">
                                  <a16:creationId xmlns:a16="http://schemas.microsoft.com/office/drawing/2014/main" id="{432EB9D0-48AF-4C86-90F6-B2C9B39334A9}"/>
                                </a:ext>
                              </a:extLst>
                            </p:cNvPr>
                            <p:cNvSpPr>
                              <a:spLocks/>
                            </p:cNvSpPr>
                            <p:nvPr/>
                          </p:nvSpPr>
                          <p:spPr bwMode="auto">
                            <a:xfrm>
                              <a:off x="9463102" y="4914962"/>
                              <a:ext cx="44450" cy="22225"/>
                            </a:xfrm>
                            <a:custGeom>
                              <a:avLst/>
                              <a:gdLst>
                                <a:gd name="T0" fmla="*/ 41 w 42"/>
                                <a:gd name="T1" fmla="*/ 10 h 21"/>
                                <a:gd name="T2" fmla="*/ 37 w 42"/>
                                <a:gd name="T3" fmla="*/ 9 h 21"/>
                                <a:gd name="T4" fmla="*/ 25 w 42"/>
                                <a:gd name="T5" fmla="*/ 9 h 21"/>
                                <a:gd name="T6" fmla="*/ 17 w 42"/>
                                <a:gd name="T7" fmla="*/ 3 h 21"/>
                                <a:gd name="T8" fmla="*/ 5 w 42"/>
                                <a:gd name="T9" fmla="*/ 3 h 21"/>
                                <a:gd name="T10" fmla="*/ 1 w 42"/>
                                <a:gd name="T11" fmla="*/ 16 h 21"/>
                                <a:gd name="T12" fmla="*/ 12 w 42"/>
                                <a:gd name="T13" fmla="*/ 19 h 21"/>
                                <a:gd name="T14" fmla="*/ 12 w 42"/>
                                <a:gd name="T15" fmla="*/ 19 h 21"/>
                                <a:gd name="T16" fmla="*/ 12 w 42"/>
                                <a:gd name="T17" fmla="*/ 19 h 21"/>
                                <a:gd name="T18" fmla="*/ 37 w 42"/>
                                <a:gd name="T19" fmla="*/ 12 h 21"/>
                                <a:gd name="T20" fmla="*/ 41 w 42"/>
                                <a:gd name="T21"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21">
                                  <a:moveTo>
                                    <a:pt x="41" y="10"/>
                                  </a:moveTo>
                                  <a:cubicBezTo>
                                    <a:pt x="42" y="7"/>
                                    <a:pt x="38" y="9"/>
                                    <a:pt x="37" y="9"/>
                                  </a:cubicBezTo>
                                  <a:cubicBezTo>
                                    <a:pt x="33" y="10"/>
                                    <a:pt x="29" y="12"/>
                                    <a:pt x="25" y="9"/>
                                  </a:cubicBezTo>
                                  <a:cubicBezTo>
                                    <a:pt x="22" y="7"/>
                                    <a:pt x="20" y="4"/>
                                    <a:pt x="17" y="3"/>
                                  </a:cubicBezTo>
                                  <a:cubicBezTo>
                                    <a:pt x="14" y="1"/>
                                    <a:pt x="7" y="0"/>
                                    <a:pt x="5" y="3"/>
                                  </a:cubicBezTo>
                                  <a:cubicBezTo>
                                    <a:pt x="2" y="5"/>
                                    <a:pt x="0" y="12"/>
                                    <a:pt x="1" y="16"/>
                                  </a:cubicBezTo>
                                  <a:cubicBezTo>
                                    <a:pt x="2" y="21"/>
                                    <a:pt x="8" y="20"/>
                                    <a:pt x="12" y="19"/>
                                  </a:cubicBezTo>
                                  <a:cubicBezTo>
                                    <a:pt x="12" y="19"/>
                                    <a:pt x="12" y="19"/>
                                    <a:pt x="12" y="19"/>
                                  </a:cubicBezTo>
                                  <a:cubicBezTo>
                                    <a:pt x="12" y="19"/>
                                    <a:pt x="12" y="19"/>
                                    <a:pt x="12" y="19"/>
                                  </a:cubicBezTo>
                                  <a:cubicBezTo>
                                    <a:pt x="21" y="18"/>
                                    <a:pt x="28" y="14"/>
                                    <a:pt x="37" y="12"/>
                                  </a:cubicBezTo>
                                  <a:cubicBezTo>
                                    <a:pt x="38" y="12"/>
                                    <a:pt x="41" y="11"/>
                                    <a:pt x="41" y="1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02" name="Freeform 497">
                              <a:extLst>
                                <a:ext uri="{FF2B5EF4-FFF2-40B4-BE49-F238E27FC236}">
                                  <a16:creationId xmlns:a16="http://schemas.microsoft.com/office/drawing/2014/main" id="{F42860B9-217D-40D8-B8D5-6BC3C0CADACC}"/>
                                </a:ext>
                              </a:extLst>
                            </p:cNvPr>
                            <p:cNvSpPr>
                              <a:spLocks/>
                            </p:cNvSpPr>
                            <p:nvPr/>
                          </p:nvSpPr>
                          <p:spPr bwMode="auto">
                            <a:xfrm>
                              <a:off x="9475802" y="4934012"/>
                              <a:ext cx="1588"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0" y="0"/>
                                    <a:pt x="0" y="0"/>
                                  </a:cubicBezTo>
                                  <a:cubicBezTo>
                                    <a:pt x="1" y="0"/>
                                    <a:pt x="1" y="0"/>
                                    <a:pt x="1"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03" name="Freeform 499">
                              <a:extLst>
                                <a:ext uri="{FF2B5EF4-FFF2-40B4-BE49-F238E27FC236}">
                                  <a16:creationId xmlns:a16="http://schemas.microsoft.com/office/drawing/2014/main" id="{6CFBF0D1-538D-4032-8023-1298F0703EC9}"/>
                                </a:ext>
                              </a:extLst>
                            </p:cNvPr>
                            <p:cNvSpPr>
                              <a:spLocks/>
                            </p:cNvSpPr>
                            <p:nvPr/>
                          </p:nvSpPr>
                          <p:spPr bwMode="auto">
                            <a:xfrm>
                              <a:off x="9531364" y="4943537"/>
                              <a:ext cx="57150" cy="31750"/>
                            </a:xfrm>
                            <a:custGeom>
                              <a:avLst/>
                              <a:gdLst>
                                <a:gd name="T0" fmla="*/ 35 w 54"/>
                                <a:gd name="T1" fmla="*/ 23 h 30"/>
                                <a:gd name="T2" fmla="*/ 40 w 54"/>
                                <a:gd name="T3" fmla="*/ 28 h 30"/>
                                <a:gd name="T4" fmla="*/ 48 w 54"/>
                                <a:gd name="T5" fmla="*/ 26 h 30"/>
                                <a:gd name="T6" fmla="*/ 53 w 54"/>
                                <a:gd name="T7" fmla="*/ 21 h 30"/>
                                <a:gd name="T8" fmla="*/ 49 w 54"/>
                                <a:gd name="T9" fmla="*/ 16 h 30"/>
                                <a:gd name="T10" fmla="*/ 47 w 54"/>
                                <a:gd name="T11" fmla="*/ 11 h 30"/>
                                <a:gd name="T12" fmla="*/ 40 w 54"/>
                                <a:gd name="T13" fmla="*/ 10 h 30"/>
                                <a:gd name="T14" fmla="*/ 36 w 54"/>
                                <a:gd name="T15" fmla="*/ 6 h 30"/>
                                <a:gd name="T16" fmla="*/ 24 w 54"/>
                                <a:gd name="T17" fmla="*/ 1 h 30"/>
                                <a:gd name="T18" fmla="*/ 5 w 54"/>
                                <a:gd name="T19" fmla="*/ 5 h 30"/>
                                <a:gd name="T20" fmla="*/ 1 w 54"/>
                                <a:gd name="T21" fmla="*/ 9 h 30"/>
                                <a:gd name="T22" fmla="*/ 9 w 54"/>
                                <a:gd name="T23" fmla="*/ 13 h 30"/>
                                <a:gd name="T24" fmla="*/ 9 w 54"/>
                                <a:gd name="T25" fmla="*/ 13 h 30"/>
                                <a:gd name="T26" fmla="*/ 28 w 54"/>
                                <a:gd name="T27" fmla="*/ 18 h 30"/>
                                <a:gd name="T28" fmla="*/ 35 w 54"/>
                                <a:gd name="T29"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30">
                                  <a:moveTo>
                                    <a:pt x="35" y="23"/>
                                  </a:moveTo>
                                  <a:cubicBezTo>
                                    <a:pt x="38" y="24"/>
                                    <a:pt x="38" y="27"/>
                                    <a:pt x="40" y="28"/>
                                  </a:cubicBezTo>
                                  <a:cubicBezTo>
                                    <a:pt x="43" y="30"/>
                                    <a:pt x="46" y="27"/>
                                    <a:pt x="48" y="26"/>
                                  </a:cubicBezTo>
                                  <a:cubicBezTo>
                                    <a:pt x="50" y="24"/>
                                    <a:pt x="54" y="25"/>
                                    <a:pt x="53" y="21"/>
                                  </a:cubicBezTo>
                                  <a:cubicBezTo>
                                    <a:pt x="52" y="19"/>
                                    <a:pt x="50" y="18"/>
                                    <a:pt x="49" y="16"/>
                                  </a:cubicBezTo>
                                  <a:cubicBezTo>
                                    <a:pt x="48" y="15"/>
                                    <a:pt x="48" y="13"/>
                                    <a:pt x="47" y="11"/>
                                  </a:cubicBezTo>
                                  <a:cubicBezTo>
                                    <a:pt x="45" y="10"/>
                                    <a:pt x="42" y="11"/>
                                    <a:pt x="40" y="10"/>
                                  </a:cubicBezTo>
                                  <a:cubicBezTo>
                                    <a:pt x="37" y="9"/>
                                    <a:pt x="37" y="9"/>
                                    <a:pt x="36" y="6"/>
                                  </a:cubicBezTo>
                                  <a:cubicBezTo>
                                    <a:pt x="33" y="2"/>
                                    <a:pt x="28" y="1"/>
                                    <a:pt x="24" y="1"/>
                                  </a:cubicBezTo>
                                  <a:cubicBezTo>
                                    <a:pt x="17" y="0"/>
                                    <a:pt x="11" y="2"/>
                                    <a:pt x="5" y="5"/>
                                  </a:cubicBezTo>
                                  <a:cubicBezTo>
                                    <a:pt x="4" y="6"/>
                                    <a:pt x="0" y="7"/>
                                    <a:pt x="1" y="9"/>
                                  </a:cubicBezTo>
                                  <a:cubicBezTo>
                                    <a:pt x="2" y="11"/>
                                    <a:pt x="7" y="12"/>
                                    <a:pt x="9" y="13"/>
                                  </a:cubicBezTo>
                                  <a:cubicBezTo>
                                    <a:pt x="8" y="13"/>
                                    <a:pt x="8" y="12"/>
                                    <a:pt x="9" y="13"/>
                                  </a:cubicBezTo>
                                  <a:cubicBezTo>
                                    <a:pt x="16" y="15"/>
                                    <a:pt x="23" y="13"/>
                                    <a:pt x="28" y="18"/>
                                  </a:cubicBezTo>
                                  <a:cubicBezTo>
                                    <a:pt x="30" y="21"/>
                                    <a:pt x="32" y="21"/>
                                    <a:pt x="35" y="23"/>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04" name="Freeform 501">
                              <a:extLst>
                                <a:ext uri="{FF2B5EF4-FFF2-40B4-BE49-F238E27FC236}">
                                  <a16:creationId xmlns:a16="http://schemas.microsoft.com/office/drawing/2014/main" id="{7226DB40-FE5E-4959-A016-04C1FFE13625}"/>
                                </a:ext>
                              </a:extLst>
                            </p:cNvPr>
                            <p:cNvSpPr>
                              <a:spLocks/>
                            </p:cNvSpPr>
                            <p:nvPr/>
                          </p:nvSpPr>
                          <p:spPr bwMode="auto">
                            <a:xfrm>
                              <a:off x="9672652" y="4930837"/>
                              <a:ext cx="55563" cy="46038"/>
                            </a:xfrm>
                            <a:custGeom>
                              <a:avLst/>
                              <a:gdLst>
                                <a:gd name="T0" fmla="*/ 17 w 51"/>
                                <a:gd name="T1" fmla="*/ 38 h 43"/>
                                <a:gd name="T2" fmla="*/ 32 w 51"/>
                                <a:gd name="T3" fmla="*/ 32 h 43"/>
                                <a:gd name="T4" fmla="*/ 40 w 51"/>
                                <a:gd name="T5" fmla="*/ 25 h 43"/>
                                <a:gd name="T6" fmla="*/ 48 w 51"/>
                                <a:gd name="T7" fmla="*/ 18 h 43"/>
                                <a:gd name="T8" fmla="*/ 41 w 51"/>
                                <a:gd name="T9" fmla="*/ 1 h 43"/>
                                <a:gd name="T10" fmla="*/ 29 w 51"/>
                                <a:gd name="T11" fmla="*/ 10 h 43"/>
                                <a:gd name="T12" fmla="*/ 13 w 51"/>
                                <a:gd name="T13" fmla="*/ 15 h 43"/>
                                <a:gd name="T14" fmla="*/ 5 w 51"/>
                                <a:gd name="T15" fmla="*/ 28 h 43"/>
                                <a:gd name="T16" fmla="*/ 6 w 51"/>
                                <a:gd name="T17" fmla="*/ 34 h 43"/>
                                <a:gd name="T18" fmla="*/ 3 w 51"/>
                                <a:gd name="T19" fmla="*/ 40 h 43"/>
                                <a:gd name="T20" fmla="*/ 17 w 51"/>
                                <a:gd name="T21"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43">
                                  <a:moveTo>
                                    <a:pt x="17" y="38"/>
                                  </a:moveTo>
                                  <a:cubicBezTo>
                                    <a:pt x="23" y="37"/>
                                    <a:pt x="27" y="36"/>
                                    <a:pt x="32" y="32"/>
                                  </a:cubicBezTo>
                                  <a:cubicBezTo>
                                    <a:pt x="35" y="29"/>
                                    <a:pt x="37" y="27"/>
                                    <a:pt x="40" y="25"/>
                                  </a:cubicBezTo>
                                  <a:cubicBezTo>
                                    <a:pt x="42" y="22"/>
                                    <a:pt x="46" y="20"/>
                                    <a:pt x="48" y="18"/>
                                  </a:cubicBezTo>
                                  <a:cubicBezTo>
                                    <a:pt x="51" y="13"/>
                                    <a:pt x="47" y="2"/>
                                    <a:pt x="41" y="1"/>
                                  </a:cubicBezTo>
                                  <a:cubicBezTo>
                                    <a:pt x="36" y="0"/>
                                    <a:pt x="32" y="7"/>
                                    <a:pt x="29" y="10"/>
                                  </a:cubicBezTo>
                                  <a:cubicBezTo>
                                    <a:pt x="25" y="14"/>
                                    <a:pt x="19" y="13"/>
                                    <a:pt x="13" y="15"/>
                                  </a:cubicBezTo>
                                  <a:cubicBezTo>
                                    <a:pt x="8" y="16"/>
                                    <a:pt x="4" y="23"/>
                                    <a:pt x="5" y="28"/>
                                  </a:cubicBezTo>
                                  <a:cubicBezTo>
                                    <a:pt x="6" y="30"/>
                                    <a:pt x="7" y="32"/>
                                    <a:pt x="6" y="34"/>
                                  </a:cubicBezTo>
                                  <a:cubicBezTo>
                                    <a:pt x="5" y="36"/>
                                    <a:pt x="0" y="38"/>
                                    <a:pt x="3" y="40"/>
                                  </a:cubicBezTo>
                                  <a:cubicBezTo>
                                    <a:pt x="7" y="43"/>
                                    <a:pt x="12" y="39"/>
                                    <a:pt x="17" y="38"/>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05" name="Freeform 502">
                              <a:extLst>
                                <a:ext uri="{FF2B5EF4-FFF2-40B4-BE49-F238E27FC236}">
                                  <a16:creationId xmlns:a16="http://schemas.microsoft.com/office/drawing/2014/main" id="{950934AB-1908-4EE0-8E21-612552D4F5F3}"/>
                                </a:ext>
                              </a:extLst>
                            </p:cNvPr>
                            <p:cNvSpPr>
                              <a:spLocks/>
                            </p:cNvSpPr>
                            <p:nvPr/>
                          </p:nvSpPr>
                          <p:spPr bwMode="auto">
                            <a:xfrm>
                              <a:off x="9637727" y="4922900"/>
                              <a:ext cx="1588"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1" y="0"/>
                                    <a:pt x="0" y="0"/>
                                    <a:pt x="1"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06" name="Freeform 503">
                              <a:extLst>
                                <a:ext uri="{FF2B5EF4-FFF2-40B4-BE49-F238E27FC236}">
                                  <a16:creationId xmlns:a16="http://schemas.microsoft.com/office/drawing/2014/main" id="{FD287A9C-6541-4290-8E56-6BA4E17E58A9}"/>
                                </a:ext>
                              </a:extLst>
                            </p:cNvPr>
                            <p:cNvSpPr>
                              <a:spLocks/>
                            </p:cNvSpPr>
                            <p:nvPr/>
                          </p:nvSpPr>
                          <p:spPr bwMode="auto">
                            <a:xfrm>
                              <a:off x="9639314" y="4922900"/>
                              <a:ext cx="1588" cy="1588"/>
                            </a:xfrm>
                            <a:custGeom>
                              <a:avLst/>
                              <a:gdLst>
                                <a:gd name="T0" fmla="*/ 0 w 2"/>
                                <a:gd name="T1" fmla="*/ 0 h 1"/>
                                <a:gd name="T2" fmla="*/ 0 w 2"/>
                                <a:gd name="T3" fmla="*/ 0 h 1"/>
                                <a:gd name="T4" fmla="*/ 0 w 2"/>
                                <a:gd name="T5" fmla="*/ 0 h 1"/>
                              </a:gdLst>
                              <a:ahLst/>
                              <a:cxnLst>
                                <a:cxn ang="0">
                                  <a:pos x="T0" y="T1"/>
                                </a:cxn>
                                <a:cxn ang="0">
                                  <a:pos x="T2" y="T3"/>
                                </a:cxn>
                                <a:cxn ang="0">
                                  <a:pos x="T4" y="T5"/>
                                </a:cxn>
                              </a:cxnLst>
                              <a:rect l="0" t="0" r="r" b="b"/>
                              <a:pathLst>
                                <a:path w="2" h="1">
                                  <a:moveTo>
                                    <a:pt x="0" y="0"/>
                                  </a:moveTo>
                                  <a:cubicBezTo>
                                    <a:pt x="0" y="0"/>
                                    <a:pt x="0" y="0"/>
                                    <a:pt x="0" y="0"/>
                                  </a:cubicBezTo>
                                  <a:cubicBezTo>
                                    <a:pt x="2" y="1"/>
                                    <a:pt x="1" y="1"/>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07" name="Freeform 507">
                              <a:extLst>
                                <a:ext uri="{FF2B5EF4-FFF2-40B4-BE49-F238E27FC236}">
                                  <a16:creationId xmlns:a16="http://schemas.microsoft.com/office/drawing/2014/main" id="{77EFA4CB-3C01-449F-8F39-C0583E9ED0D9}"/>
                                </a:ext>
                              </a:extLst>
                            </p:cNvPr>
                            <p:cNvSpPr>
                              <a:spLocks/>
                            </p:cNvSpPr>
                            <p:nvPr/>
                          </p:nvSpPr>
                          <p:spPr bwMode="auto">
                            <a:xfrm>
                              <a:off x="9705989" y="4918137"/>
                              <a:ext cx="0"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08" name="Freeform 513">
                              <a:extLst>
                                <a:ext uri="{FF2B5EF4-FFF2-40B4-BE49-F238E27FC236}">
                                  <a16:creationId xmlns:a16="http://schemas.microsoft.com/office/drawing/2014/main" id="{5147200D-2BE1-4A3A-A8FA-139628B1F9C2}"/>
                                </a:ext>
                              </a:extLst>
                            </p:cNvPr>
                            <p:cNvSpPr>
                              <a:spLocks/>
                            </p:cNvSpPr>
                            <p:nvPr/>
                          </p:nvSpPr>
                          <p:spPr bwMode="auto">
                            <a:xfrm>
                              <a:off x="9745677" y="4902262"/>
                              <a:ext cx="3175" cy="0"/>
                            </a:xfrm>
                            <a:custGeom>
                              <a:avLst/>
                              <a:gdLst>
                                <a:gd name="T0" fmla="*/ 1 w 2"/>
                                <a:gd name="T1" fmla="*/ 1 w 2"/>
                              </a:gdLst>
                              <a:ahLst/>
                              <a:cxnLst>
                                <a:cxn ang="0">
                                  <a:pos x="T0" y="0"/>
                                </a:cxn>
                                <a:cxn ang="0">
                                  <a:pos x="T1" y="0"/>
                                </a:cxn>
                              </a:cxnLst>
                              <a:rect l="0" t="0" r="r" b="b"/>
                              <a:pathLst>
                                <a:path w="2">
                                  <a:moveTo>
                                    <a:pt x="1" y="0"/>
                                  </a:moveTo>
                                  <a:cubicBezTo>
                                    <a:pt x="0" y="0"/>
                                    <a:pt x="2" y="0"/>
                                    <a:pt x="1"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09" name="Freeform 666">
                              <a:extLst>
                                <a:ext uri="{FF2B5EF4-FFF2-40B4-BE49-F238E27FC236}">
                                  <a16:creationId xmlns:a16="http://schemas.microsoft.com/office/drawing/2014/main" id="{1293DC09-F59F-49F9-B3EA-F69553BDD7D4}"/>
                                </a:ext>
                              </a:extLst>
                            </p:cNvPr>
                            <p:cNvSpPr>
                              <a:spLocks/>
                            </p:cNvSpPr>
                            <p:nvPr/>
                          </p:nvSpPr>
                          <p:spPr bwMode="auto">
                            <a:xfrm>
                              <a:off x="9912365" y="4873686"/>
                              <a:ext cx="26988" cy="30163"/>
                            </a:xfrm>
                            <a:custGeom>
                              <a:avLst/>
                              <a:gdLst>
                                <a:gd name="T0" fmla="*/ 21 w 26"/>
                                <a:gd name="T1" fmla="*/ 1 h 28"/>
                                <a:gd name="T2" fmla="*/ 13 w 26"/>
                                <a:gd name="T3" fmla="*/ 4 h 28"/>
                                <a:gd name="T4" fmla="*/ 6 w 26"/>
                                <a:gd name="T5" fmla="*/ 12 h 28"/>
                                <a:gd name="T6" fmla="*/ 0 w 26"/>
                                <a:gd name="T7" fmla="*/ 21 h 28"/>
                                <a:gd name="T8" fmla="*/ 4 w 26"/>
                                <a:gd name="T9" fmla="*/ 27 h 28"/>
                                <a:gd name="T10" fmla="*/ 10 w 26"/>
                                <a:gd name="T11" fmla="*/ 20 h 28"/>
                                <a:gd name="T12" fmla="*/ 18 w 26"/>
                                <a:gd name="T13" fmla="*/ 12 h 28"/>
                                <a:gd name="T14" fmla="*/ 22 w 26"/>
                                <a:gd name="T15" fmla="*/ 4 h 28"/>
                                <a:gd name="T16" fmla="*/ 22 w 26"/>
                                <a:gd name="T17" fmla="*/ 4 h 28"/>
                                <a:gd name="T18" fmla="*/ 21 w 26"/>
                                <a:gd name="T19"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8">
                                  <a:moveTo>
                                    <a:pt x="21" y="1"/>
                                  </a:moveTo>
                                  <a:cubicBezTo>
                                    <a:pt x="19" y="0"/>
                                    <a:pt x="15" y="3"/>
                                    <a:pt x="13" y="4"/>
                                  </a:cubicBezTo>
                                  <a:cubicBezTo>
                                    <a:pt x="10" y="6"/>
                                    <a:pt x="7" y="8"/>
                                    <a:pt x="6" y="12"/>
                                  </a:cubicBezTo>
                                  <a:cubicBezTo>
                                    <a:pt x="4" y="15"/>
                                    <a:pt x="1" y="17"/>
                                    <a:pt x="0" y="21"/>
                                  </a:cubicBezTo>
                                  <a:cubicBezTo>
                                    <a:pt x="0" y="24"/>
                                    <a:pt x="1" y="28"/>
                                    <a:pt x="4" y="27"/>
                                  </a:cubicBezTo>
                                  <a:cubicBezTo>
                                    <a:pt x="7" y="26"/>
                                    <a:pt x="9" y="22"/>
                                    <a:pt x="10" y="20"/>
                                  </a:cubicBezTo>
                                  <a:cubicBezTo>
                                    <a:pt x="13" y="17"/>
                                    <a:pt x="17" y="16"/>
                                    <a:pt x="18" y="12"/>
                                  </a:cubicBezTo>
                                  <a:cubicBezTo>
                                    <a:pt x="18" y="10"/>
                                    <a:pt x="16" y="1"/>
                                    <a:pt x="22" y="4"/>
                                  </a:cubicBezTo>
                                  <a:cubicBezTo>
                                    <a:pt x="21" y="3"/>
                                    <a:pt x="20" y="3"/>
                                    <a:pt x="22" y="4"/>
                                  </a:cubicBezTo>
                                  <a:cubicBezTo>
                                    <a:pt x="26" y="5"/>
                                    <a:pt x="24" y="1"/>
                                    <a:pt x="21"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10" name="Freeform 667">
                              <a:extLst>
                                <a:ext uri="{FF2B5EF4-FFF2-40B4-BE49-F238E27FC236}">
                                  <a16:creationId xmlns:a16="http://schemas.microsoft.com/office/drawing/2014/main" id="{0A79AEC7-269E-4720-ADD1-F49F6F2CDC41}"/>
                                </a:ext>
                              </a:extLst>
                            </p:cNvPr>
                            <p:cNvSpPr>
                              <a:spLocks/>
                            </p:cNvSpPr>
                            <p:nvPr/>
                          </p:nvSpPr>
                          <p:spPr bwMode="auto">
                            <a:xfrm>
                              <a:off x="9936177" y="4878449"/>
                              <a:ext cx="0"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11" name="Freeform 668">
                              <a:extLst>
                                <a:ext uri="{FF2B5EF4-FFF2-40B4-BE49-F238E27FC236}">
                                  <a16:creationId xmlns:a16="http://schemas.microsoft.com/office/drawing/2014/main" id="{ACECB6B0-771A-40E7-8B9A-B3A1F8871457}"/>
                                </a:ext>
                              </a:extLst>
                            </p:cNvPr>
                            <p:cNvSpPr>
                              <a:spLocks/>
                            </p:cNvSpPr>
                            <p:nvPr/>
                          </p:nvSpPr>
                          <p:spPr bwMode="auto">
                            <a:xfrm>
                              <a:off x="9817114" y="4738747"/>
                              <a:ext cx="88900" cy="34925"/>
                            </a:xfrm>
                            <a:custGeom>
                              <a:avLst/>
                              <a:gdLst>
                                <a:gd name="T0" fmla="*/ 16 w 82"/>
                                <a:gd name="T1" fmla="*/ 17 h 33"/>
                                <a:gd name="T2" fmla="*/ 23 w 82"/>
                                <a:gd name="T3" fmla="*/ 15 h 33"/>
                                <a:gd name="T4" fmla="*/ 26 w 82"/>
                                <a:gd name="T5" fmla="*/ 17 h 33"/>
                                <a:gd name="T6" fmla="*/ 37 w 82"/>
                                <a:gd name="T7" fmla="*/ 17 h 33"/>
                                <a:gd name="T8" fmla="*/ 49 w 82"/>
                                <a:gd name="T9" fmla="*/ 16 h 33"/>
                                <a:gd name="T10" fmla="*/ 60 w 82"/>
                                <a:gd name="T11" fmla="*/ 21 h 33"/>
                                <a:gd name="T12" fmla="*/ 60 w 82"/>
                                <a:gd name="T13" fmla="*/ 21 h 33"/>
                                <a:gd name="T14" fmla="*/ 71 w 82"/>
                                <a:gd name="T15" fmla="*/ 25 h 33"/>
                                <a:gd name="T16" fmla="*/ 79 w 82"/>
                                <a:gd name="T17" fmla="*/ 32 h 33"/>
                                <a:gd name="T18" fmla="*/ 81 w 82"/>
                                <a:gd name="T19" fmla="*/ 27 h 33"/>
                                <a:gd name="T20" fmla="*/ 78 w 82"/>
                                <a:gd name="T21" fmla="*/ 19 h 33"/>
                                <a:gd name="T22" fmla="*/ 74 w 82"/>
                                <a:gd name="T23" fmla="*/ 19 h 33"/>
                                <a:gd name="T24" fmla="*/ 73 w 82"/>
                                <a:gd name="T25" fmla="*/ 14 h 33"/>
                                <a:gd name="T26" fmla="*/ 67 w 82"/>
                                <a:gd name="T27" fmla="*/ 7 h 33"/>
                                <a:gd name="T28" fmla="*/ 57 w 82"/>
                                <a:gd name="T29" fmla="*/ 6 h 33"/>
                                <a:gd name="T30" fmla="*/ 47 w 82"/>
                                <a:gd name="T31" fmla="*/ 2 h 33"/>
                                <a:gd name="T32" fmla="*/ 39 w 82"/>
                                <a:gd name="T33" fmla="*/ 2 h 33"/>
                                <a:gd name="T34" fmla="*/ 31 w 82"/>
                                <a:gd name="T35" fmla="*/ 3 h 33"/>
                                <a:gd name="T36" fmla="*/ 28 w 82"/>
                                <a:gd name="T37" fmla="*/ 0 h 33"/>
                                <a:gd name="T38" fmla="*/ 23 w 82"/>
                                <a:gd name="T39" fmla="*/ 1 h 33"/>
                                <a:gd name="T40" fmla="*/ 13 w 82"/>
                                <a:gd name="T41" fmla="*/ 4 h 33"/>
                                <a:gd name="T42" fmla="*/ 4 w 82"/>
                                <a:gd name="T43" fmla="*/ 4 h 33"/>
                                <a:gd name="T44" fmla="*/ 1 w 82"/>
                                <a:gd name="T45" fmla="*/ 8 h 33"/>
                                <a:gd name="T46" fmla="*/ 16 w 82"/>
                                <a:gd name="T47"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33">
                                  <a:moveTo>
                                    <a:pt x="16" y="17"/>
                                  </a:moveTo>
                                  <a:cubicBezTo>
                                    <a:pt x="19" y="16"/>
                                    <a:pt x="21" y="15"/>
                                    <a:pt x="23" y="15"/>
                                  </a:cubicBezTo>
                                  <a:cubicBezTo>
                                    <a:pt x="24" y="16"/>
                                    <a:pt x="25" y="17"/>
                                    <a:pt x="26" y="17"/>
                                  </a:cubicBezTo>
                                  <a:cubicBezTo>
                                    <a:pt x="29" y="18"/>
                                    <a:pt x="34" y="17"/>
                                    <a:pt x="37" y="17"/>
                                  </a:cubicBezTo>
                                  <a:cubicBezTo>
                                    <a:pt x="41" y="17"/>
                                    <a:pt x="45" y="16"/>
                                    <a:pt x="49" y="16"/>
                                  </a:cubicBezTo>
                                  <a:cubicBezTo>
                                    <a:pt x="54" y="16"/>
                                    <a:pt x="57" y="18"/>
                                    <a:pt x="60" y="21"/>
                                  </a:cubicBezTo>
                                  <a:cubicBezTo>
                                    <a:pt x="59" y="20"/>
                                    <a:pt x="60" y="20"/>
                                    <a:pt x="60" y="21"/>
                                  </a:cubicBezTo>
                                  <a:cubicBezTo>
                                    <a:pt x="63" y="24"/>
                                    <a:pt x="67" y="23"/>
                                    <a:pt x="71" y="25"/>
                                  </a:cubicBezTo>
                                  <a:cubicBezTo>
                                    <a:pt x="74" y="27"/>
                                    <a:pt x="75" y="32"/>
                                    <a:pt x="79" y="32"/>
                                  </a:cubicBezTo>
                                  <a:cubicBezTo>
                                    <a:pt x="82" y="33"/>
                                    <a:pt x="81" y="30"/>
                                    <a:pt x="81" y="27"/>
                                  </a:cubicBezTo>
                                  <a:cubicBezTo>
                                    <a:pt x="81" y="24"/>
                                    <a:pt x="81" y="21"/>
                                    <a:pt x="78" y="19"/>
                                  </a:cubicBezTo>
                                  <a:cubicBezTo>
                                    <a:pt x="77" y="19"/>
                                    <a:pt x="75" y="19"/>
                                    <a:pt x="74" y="19"/>
                                  </a:cubicBezTo>
                                  <a:cubicBezTo>
                                    <a:pt x="73" y="18"/>
                                    <a:pt x="74" y="15"/>
                                    <a:pt x="73" y="14"/>
                                  </a:cubicBezTo>
                                  <a:cubicBezTo>
                                    <a:pt x="73" y="10"/>
                                    <a:pt x="71" y="8"/>
                                    <a:pt x="67" y="7"/>
                                  </a:cubicBezTo>
                                  <a:cubicBezTo>
                                    <a:pt x="64" y="6"/>
                                    <a:pt x="61" y="7"/>
                                    <a:pt x="57" y="6"/>
                                  </a:cubicBezTo>
                                  <a:cubicBezTo>
                                    <a:pt x="53" y="6"/>
                                    <a:pt x="50" y="4"/>
                                    <a:pt x="47" y="2"/>
                                  </a:cubicBezTo>
                                  <a:cubicBezTo>
                                    <a:pt x="44" y="0"/>
                                    <a:pt x="42" y="0"/>
                                    <a:pt x="39" y="2"/>
                                  </a:cubicBezTo>
                                  <a:cubicBezTo>
                                    <a:pt x="36" y="3"/>
                                    <a:pt x="33" y="5"/>
                                    <a:pt x="31" y="3"/>
                                  </a:cubicBezTo>
                                  <a:cubicBezTo>
                                    <a:pt x="30" y="2"/>
                                    <a:pt x="29" y="1"/>
                                    <a:pt x="28" y="0"/>
                                  </a:cubicBezTo>
                                  <a:cubicBezTo>
                                    <a:pt x="27" y="0"/>
                                    <a:pt x="24" y="0"/>
                                    <a:pt x="23" y="1"/>
                                  </a:cubicBezTo>
                                  <a:cubicBezTo>
                                    <a:pt x="19" y="1"/>
                                    <a:pt x="17" y="3"/>
                                    <a:pt x="13" y="4"/>
                                  </a:cubicBezTo>
                                  <a:cubicBezTo>
                                    <a:pt x="10" y="5"/>
                                    <a:pt x="7" y="4"/>
                                    <a:pt x="4" y="4"/>
                                  </a:cubicBezTo>
                                  <a:cubicBezTo>
                                    <a:pt x="0" y="4"/>
                                    <a:pt x="1" y="5"/>
                                    <a:pt x="1" y="8"/>
                                  </a:cubicBezTo>
                                  <a:cubicBezTo>
                                    <a:pt x="2" y="16"/>
                                    <a:pt x="9" y="19"/>
                                    <a:pt x="16" y="17"/>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12" name="Freeform 669">
                              <a:extLst>
                                <a:ext uri="{FF2B5EF4-FFF2-40B4-BE49-F238E27FC236}">
                                  <a16:creationId xmlns:a16="http://schemas.microsoft.com/office/drawing/2014/main" id="{DA2F3AE9-AA25-43F4-83CD-BA215E61E024}"/>
                                </a:ext>
                              </a:extLst>
                            </p:cNvPr>
                            <p:cNvSpPr>
                              <a:spLocks/>
                            </p:cNvSpPr>
                            <p:nvPr/>
                          </p:nvSpPr>
                          <p:spPr bwMode="auto">
                            <a:xfrm>
                              <a:off x="9882202" y="4760972"/>
                              <a:ext cx="1588" cy="0"/>
                            </a:xfrm>
                            <a:custGeom>
                              <a:avLst/>
                              <a:gdLst>
                                <a:gd name="T0" fmla="*/ 0 w 2"/>
                                <a:gd name="T1" fmla="*/ 0 h 1"/>
                                <a:gd name="T2" fmla="*/ 0 w 2"/>
                                <a:gd name="T3" fmla="*/ 0 h 1"/>
                                <a:gd name="T4" fmla="*/ 0 w 2"/>
                                <a:gd name="T5" fmla="*/ 0 h 1"/>
                              </a:gdLst>
                              <a:ahLst/>
                              <a:cxnLst>
                                <a:cxn ang="0">
                                  <a:pos x="T0" y="T1"/>
                                </a:cxn>
                                <a:cxn ang="0">
                                  <a:pos x="T2" y="T3"/>
                                </a:cxn>
                                <a:cxn ang="0">
                                  <a:pos x="T4" y="T5"/>
                                </a:cxn>
                              </a:cxnLst>
                              <a:rect l="0" t="0" r="r" b="b"/>
                              <a:pathLst>
                                <a:path w="2" h="1">
                                  <a:moveTo>
                                    <a:pt x="0" y="0"/>
                                  </a:moveTo>
                                  <a:cubicBezTo>
                                    <a:pt x="0" y="0"/>
                                    <a:pt x="0" y="0"/>
                                    <a:pt x="0" y="0"/>
                                  </a:cubicBezTo>
                                  <a:cubicBezTo>
                                    <a:pt x="2" y="1"/>
                                    <a:pt x="1" y="1"/>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13" name="Freeform 670">
                              <a:extLst>
                                <a:ext uri="{FF2B5EF4-FFF2-40B4-BE49-F238E27FC236}">
                                  <a16:creationId xmlns:a16="http://schemas.microsoft.com/office/drawing/2014/main" id="{7B0058DF-F01B-4900-8D41-7DA72A73AA89}"/>
                                </a:ext>
                              </a:extLst>
                            </p:cNvPr>
                            <p:cNvSpPr>
                              <a:spLocks/>
                            </p:cNvSpPr>
                            <p:nvPr/>
                          </p:nvSpPr>
                          <p:spPr bwMode="auto">
                            <a:xfrm>
                              <a:off x="9212276" y="4516494"/>
                              <a:ext cx="317501" cy="265116"/>
                            </a:xfrm>
                            <a:custGeom>
                              <a:avLst/>
                              <a:gdLst>
                                <a:gd name="T0" fmla="*/ 233 w 294"/>
                                <a:gd name="T1" fmla="*/ 160 h 248"/>
                                <a:gd name="T2" fmla="*/ 244 w 294"/>
                                <a:gd name="T3" fmla="*/ 158 h 248"/>
                                <a:gd name="T4" fmla="*/ 252 w 294"/>
                                <a:gd name="T5" fmla="*/ 149 h 248"/>
                                <a:gd name="T6" fmla="*/ 250 w 294"/>
                                <a:gd name="T7" fmla="*/ 139 h 248"/>
                                <a:gd name="T8" fmla="*/ 252 w 294"/>
                                <a:gd name="T9" fmla="*/ 127 h 248"/>
                                <a:gd name="T10" fmla="*/ 257 w 294"/>
                                <a:gd name="T11" fmla="*/ 112 h 248"/>
                                <a:gd name="T12" fmla="*/ 265 w 294"/>
                                <a:gd name="T13" fmla="*/ 103 h 248"/>
                                <a:gd name="T14" fmla="*/ 272 w 294"/>
                                <a:gd name="T15" fmla="*/ 101 h 248"/>
                                <a:gd name="T16" fmla="*/ 293 w 294"/>
                                <a:gd name="T17" fmla="*/ 99 h 248"/>
                                <a:gd name="T18" fmla="*/ 286 w 294"/>
                                <a:gd name="T19" fmla="*/ 89 h 248"/>
                                <a:gd name="T20" fmla="*/ 273 w 294"/>
                                <a:gd name="T21" fmla="*/ 77 h 248"/>
                                <a:gd name="T22" fmla="*/ 262 w 294"/>
                                <a:gd name="T23" fmla="*/ 65 h 248"/>
                                <a:gd name="T24" fmla="*/ 264 w 294"/>
                                <a:gd name="T25" fmla="*/ 53 h 248"/>
                                <a:gd name="T26" fmla="*/ 255 w 294"/>
                                <a:gd name="T27" fmla="*/ 38 h 248"/>
                                <a:gd name="T28" fmla="*/ 247 w 294"/>
                                <a:gd name="T29" fmla="*/ 32 h 248"/>
                                <a:gd name="T30" fmla="*/ 239 w 294"/>
                                <a:gd name="T31" fmla="*/ 22 h 248"/>
                                <a:gd name="T32" fmla="*/ 251 w 294"/>
                                <a:gd name="T33" fmla="*/ 21 h 248"/>
                                <a:gd name="T34" fmla="*/ 254 w 294"/>
                                <a:gd name="T35" fmla="*/ 16 h 248"/>
                                <a:gd name="T36" fmla="*/ 258 w 294"/>
                                <a:gd name="T37" fmla="*/ 14 h 248"/>
                                <a:gd name="T38" fmla="*/ 236 w 294"/>
                                <a:gd name="T39" fmla="*/ 3 h 248"/>
                                <a:gd name="T40" fmla="*/ 198 w 294"/>
                                <a:gd name="T41" fmla="*/ 14 h 248"/>
                                <a:gd name="T42" fmla="*/ 194 w 294"/>
                                <a:gd name="T43" fmla="*/ 39 h 248"/>
                                <a:gd name="T44" fmla="*/ 185 w 294"/>
                                <a:gd name="T45" fmla="*/ 56 h 248"/>
                                <a:gd name="T46" fmla="*/ 176 w 294"/>
                                <a:gd name="T47" fmla="*/ 74 h 248"/>
                                <a:gd name="T48" fmla="*/ 161 w 294"/>
                                <a:gd name="T49" fmla="*/ 89 h 248"/>
                                <a:gd name="T50" fmla="*/ 134 w 294"/>
                                <a:gd name="T51" fmla="*/ 93 h 248"/>
                                <a:gd name="T52" fmla="*/ 103 w 294"/>
                                <a:gd name="T53" fmla="*/ 86 h 248"/>
                                <a:gd name="T54" fmla="*/ 94 w 294"/>
                                <a:gd name="T55" fmla="*/ 97 h 248"/>
                                <a:gd name="T56" fmla="*/ 60 w 294"/>
                                <a:gd name="T57" fmla="*/ 100 h 248"/>
                                <a:gd name="T58" fmla="*/ 27 w 294"/>
                                <a:gd name="T59" fmla="*/ 86 h 248"/>
                                <a:gd name="T60" fmla="*/ 11 w 294"/>
                                <a:gd name="T61" fmla="*/ 79 h 248"/>
                                <a:gd name="T62" fmla="*/ 12 w 294"/>
                                <a:gd name="T63" fmla="*/ 90 h 248"/>
                                <a:gd name="T64" fmla="*/ 4 w 294"/>
                                <a:gd name="T65" fmla="*/ 100 h 248"/>
                                <a:gd name="T66" fmla="*/ 1 w 294"/>
                                <a:gd name="T67" fmla="*/ 107 h 248"/>
                                <a:gd name="T68" fmla="*/ 4 w 294"/>
                                <a:gd name="T69" fmla="*/ 118 h 248"/>
                                <a:gd name="T70" fmla="*/ 11 w 294"/>
                                <a:gd name="T71" fmla="*/ 129 h 248"/>
                                <a:gd name="T72" fmla="*/ 6 w 294"/>
                                <a:gd name="T73" fmla="*/ 138 h 248"/>
                                <a:gd name="T74" fmla="*/ 12 w 294"/>
                                <a:gd name="T75" fmla="*/ 145 h 248"/>
                                <a:gd name="T76" fmla="*/ 24 w 294"/>
                                <a:gd name="T77" fmla="*/ 154 h 248"/>
                                <a:gd name="T78" fmla="*/ 32 w 294"/>
                                <a:gd name="T79" fmla="*/ 159 h 248"/>
                                <a:gd name="T80" fmla="*/ 34 w 294"/>
                                <a:gd name="T81" fmla="*/ 184 h 248"/>
                                <a:gd name="T82" fmla="*/ 41 w 294"/>
                                <a:gd name="T83" fmla="*/ 195 h 248"/>
                                <a:gd name="T84" fmla="*/ 40 w 294"/>
                                <a:gd name="T85" fmla="*/ 206 h 248"/>
                                <a:gd name="T86" fmla="*/ 54 w 294"/>
                                <a:gd name="T87" fmla="*/ 214 h 248"/>
                                <a:gd name="T88" fmla="*/ 60 w 294"/>
                                <a:gd name="T89" fmla="*/ 216 h 248"/>
                                <a:gd name="T90" fmla="*/ 73 w 294"/>
                                <a:gd name="T91" fmla="*/ 211 h 248"/>
                                <a:gd name="T92" fmla="*/ 87 w 294"/>
                                <a:gd name="T93" fmla="*/ 211 h 248"/>
                                <a:gd name="T94" fmla="*/ 94 w 294"/>
                                <a:gd name="T95" fmla="*/ 228 h 248"/>
                                <a:gd name="T96" fmla="*/ 106 w 294"/>
                                <a:gd name="T97" fmla="*/ 222 h 248"/>
                                <a:gd name="T98" fmla="*/ 127 w 294"/>
                                <a:gd name="T99" fmla="*/ 215 h 248"/>
                                <a:gd name="T100" fmla="*/ 137 w 294"/>
                                <a:gd name="T101" fmla="*/ 219 h 248"/>
                                <a:gd name="T102" fmla="*/ 155 w 294"/>
                                <a:gd name="T103" fmla="*/ 222 h 248"/>
                                <a:gd name="T104" fmla="*/ 161 w 294"/>
                                <a:gd name="T105" fmla="*/ 223 h 248"/>
                                <a:gd name="T106" fmla="*/ 167 w 294"/>
                                <a:gd name="T107" fmla="*/ 240 h 248"/>
                                <a:gd name="T108" fmla="*/ 180 w 294"/>
                                <a:gd name="T109" fmla="*/ 244 h 248"/>
                                <a:gd name="T110" fmla="*/ 203 w 294"/>
                                <a:gd name="T111" fmla="*/ 234 h 248"/>
                                <a:gd name="T112" fmla="*/ 210 w 294"/>
                                <a:gd name="T113" fmla="*/ 222 h 248"/>
                                <a:gd name="T114" fmla="*/ 212 w 294"/>
                                <a:gd name="T115" fmla="*/ 212 h 248"/>
                                <a:gd name="T116" fmla="*/ 220 w 294"/>
                                <a:gd name="T117" fmla="*/ 197 h 248"/>
                                <a:gd name="T118" fmla="*/ 219 w 294"/>
                                <a:gd name="T119" fmla="*/ 192 h 248"/>
                                <a:gd name="T120" fmla="*/ 219 w 294"/>
                                <a:gd name="T121" fmla="*/ 179 h 248"/>
                                <a:gd name="T122" fmla="*/ 220 w 294"/>
                                <a:gd name="T123" fmla="*/ 175 h 248"/>
                                <a:gd name="T124" fmla="*/ 230 w 294"/>
                                <a:gd name="T125" fmla="*/ 16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4" h="248">
                                  <a:moveTo>
                                    <a:pt x="233" y="160"/>
                                  </a:moveTo>
                                  <a:cubicBezTo>
                                    <a:pt x="230" y="160"/>
                                    <a:pt x="236" y="160"/>
                                    <a:pt x="233" y="160"/>
                                  </a:cubicBezTo>
                                  <a:cubicBezTo>
                                    <a:pt x="235" y="160"/>
                                    <a:pt x="235" y="161"/>
                                    <a:pt x="236" y="162"/>
                                  </a:cubicBezTo>
                                  <a:cubicBezTo>
                                    <a:pt x="238" y="162"/>
                                    <a:pt x="243" y="160"/>
                                    <a:pt x="244" y="158"/>
                                  </a:cubicBezTo>
                                  <a:cubicBezTo>
                                    <a:pt x="246" y="156"/>
                                    <a:pt x="245" y="153"/>
                                    <a:pt x="246" y="152"/>
                                  </a:cubicBezTo>
                                  <a:cubicBezTo>
                                    <a:pt x="248" y="150"/>
                                    <a:pt x="251" y="151"/>
                                    <a:pt x="252" y="149"/>
                                  </a:cubicBezTo>
                                  <a:cubicBezTo>
                                    <a:pt x="253" y="148"/>
                                    <a:pt x="255" y="143"/>
                                    <a:pt x="255" y="142"/>
                                  </a:cubicBezTo>
                                  <a:cubicBezTo>
                                    <a:pt x="255" y="138"/>
                                    <a:pt x="251" y="141"/>
                                    <a:pt x="250" y="139"/>
                                  </a:cubicBezTo>
                                  <a:cubicBezTo>
                                    <a:pt x="250" y="138"/>
                                    <a:pt x="251" y="135"/>
                                    <a:pt x="251" y="134"/>
                                  </a:cubicBezTo>
                                  <a:cubicBezTo>
                                    <a:pt x="252" y="132"/>
                                    <a:pt x="252" y="130"/>
                                    <a:pt x="252" y="127"/>
                                  </a:cubicBezTo>
                                  <a:cubicBezTo>
                                    <a:pt x="252" y="125"/>
                                    <a:pt x="251" y="123"/>
                                    <a:pt x="252" y="120"/>
                                  </a:cubicBezTo>
                                  <a:cubicBezTo>
                                    <a:pt x="253" y="117"/>
                                    <a:pt x="255" y="115"/>
                                    <a:pt x="257" y="112"/>
                                  </a:cubicBezTo>
                                  <a:cubicBezTo>
                                    <a:pt x="258" y="110"/>
                                    <a:pt x="257" y="107"/>
                                    <a:pt x="258" y="105"/>
                                  </a:cubicBezTo>
                                  <a:cubicBezTo>
                                    <a:pt x="260" y="102"/>
                                    <a:pt x="263" y="105"/>
                                    <a:pt x="265" y="103"/>
                                  </a:cubicBezTo>
                                  <a:cubicBezTo>
                                    <a:pt x="268" y="101"/>
                                    <a:pt x="261" y="92"/>
                                    <a:pt x="266" y="95"/>
                                  </a:cubicBezTo>
                                  <a:cubicBezTo>
                                    <a:pt x="269" y="96"/>
                                    <a:pt x="269" y="99"/>
                                    <a:pt x="272" y="101"/>
                                  </a:cubicBezTo>
                                  <a:cubicBezTo>
                                    <a:pt x="274" y="102"/>
                                    <a:pt x="277" y="102"/>
                                    <a:pt x="279" y="102"/>
                                  </a:cubicBezTo>
                                  <a:cubicBezTo>
                                    <a:pt x="283" y="103"/>
                                    <a:pt x="292" y="105"/>
                                    <a:pt x="293" y="99"/>
                                  </a:cubicBezTo>
                                  <a:cubicBezTo>
                                    <a:pt x="294" y="97"/>
                                    <a:pt x="293" y="96"/>
                                    <a:pt x="291" y="95"/>
                                  </a:cubicBezTo>
                                  <a:cubicBezTo>
                                    <a:pt x="289" y="93"/>
                                    <a:pt x="288" y="91"/>
                                    <a:pt x="286" y="89"/>
                                  </a:cubicBezTo>
                                  <a:cubicBezTo>
                                    <a:pt x="283" y="87"/>
                                    <a:pt x="279" y="87"/>
                                    <a:pt x="276" y="83"/>
                                  </a:cubicBezTo>
                                  <a:cubicBezTo>
                                    <a:pt x="275" y="81"/>
                                    <a:pt x="275" y="79"/>
                                    <a:pt x="273" y="77"/>
                                  </a:cubicBezTo>
                                  <a:cubicBezTo>
                                    <a:pt x="271" y="75"/>
                                    <a:pt x="269" y="75"/>
                                    <a:pt x="267" y="74"/>
                                  </a:cubicBezTo>
                                  <a:cubicBezTo>
                                    <a:pt x="263" y="72"/>
                                    <a:pt x="258" y="69"/>
                                    <a:pt x="262" y="65"/>
                                  </a:cubicBezTo>
                                  <a:cubicBezTo>
                                    <a:pt x="264" y="63"/>
                                    <a:pt x="266" y="62"/>
                                    <a:pt x="267" y="60"/>
                                  </a:cubicBezTo>
                                  <a:cubicBezTo>
                                    <a:pt x="268" y="56"/>
                                    <a:pt x="266" y="55"/>
                                    <a:pt x="264" y="53"/>
                                  </a:cubicBezTo>
                                  <a:cubicBezTo>
                                    <a:pt x="261" y="50"/>
                                    <a:pt x="257" y="48"/>
                                    <a:pt x="255" y="44"/>
                                  </a:cubicBezTo>
                                  <a:cubicBezTo>
                                    <a:pt x="254" y="42"/>
                                    <a:pt x="255" y="41"/>
                                    <a:pt x="255" y="38"/>
                                  </a:cubicBezTo>
                                  <a:cubicBezTo>
                                    <a:pt x="256" y="34"/>
                                    <a:pt x="255" y="35"/>
                                    <a:pt x="252" y="35"/>
                                  </a:cubicBezTo>
                                  <a:cubicBezTo>
                                    <a:pt x="250" y="35"/>
                                    <a:pt x="247" y="35"/>
                                    <a:pt x="247" y="32"/>
                                  </a:cubicBezTo>
                                  <a:cubicBezTo>
                                    <a:pt x="247" y="30"/>
                                    <a:pt x="249" y="29"/>
                                    <a:pt x="247" y="26"/>
                                  </a:cubicBezTo>
                                  <a:cubicBezTo>
                                    <a:pt x="246" y="25"/>
                                    <a:pt x="238" y="25"/>
                                    <a:pt x="239" y="22"/>
                                  </a:cubicBezTo>
                                  <a:cubicBezTo>
                                    <a:pt x="240" y="20"/>
                                    <a:pt x="246" y="21"/>
                                    <a:pt x="247" y="21"/>
                                  </a:cubicBezTo>
                                  <a:cubicBezTo>
                                    <a:pt x="248" y="21"/>
                                    <a:pt x="250" y="22"/>
                                    <a:pt x="251" y="21"/>
                                  </a:cubicBezTo>
                                  <a:cubicBezTo>
                                    <a:pt x="253" y="20"/>
                                    <a:pt x="252" y="20"/>
                                    <a:pt x="253" y="18"/>
                                  </a:cubicBezTo>
                                  <a:cubicBezTo>
                                    <a:pt x="253" y="17"/>
                                    <a:pt x="252" y="16"/>
                                    <a:pt x="254" y="16"/>
                                  </a:cubicBezTo>
                                  <a:cubicBezTo>
                                    <a:pt x="255" y="16"/>
                                    <a:pt x="256" y="18"/>
                                    <a:pt x="257" y="18"/>
                                  </a:cubicBezTo>
                                  <a:cubicBezTo>
                                    <a:pt x="261" y="19"/>
                                    <a:pt x="259" y="15"/>
                                    <a:pt x="258" y="14"/>
                                  </a:cubicBezTo>
                                  <a:cubicBezTo>
                                    <a:pt x="257" y="13"/>
                                    <a:pt x="251" y="8"/>
                                    <a:pt x="253" y="6"/>
                                  </a:cubicBezTo>
                                  <a:cubicBezTo>
                                    <a:pt x="247" y="5"/>
                                    <a:pt x="242" y="4"/>
                                    <a:pt x="236" y="3"/>
                                  </a:cubicBezTo>
                                  <a:cubicBezTo>
                                    <a:pt x="230" y="3"/>
                                    <a:pt x="225" y="1"/>
                                    <a:pt x="219" y="1"/>
                                  </a:cubicBezTo>
                                  <a:cubicBezTo>
                                    <a:pt x="210" y="0"/>
                                    <a:pt x="199" y="3"/>
                                    <a:pt x="198" y="14"/>
                                  </a:cubicBezTo>
                                  <a:cubicBezTo>
                                    <a:pt x="197" y="20"/>
                                    <a:pt x="200" y="25"/>
                                    <a:pt x="198" y="31"/>
                                  </a:cubicBezTo>
                                  <a:cubicBezTo>
                                    <a:pt x="197" y="34"/>
                                    <a:pt x="196" y="37"/>
                                    <a:pt x="194" y="39"/>
                                  </a:cubicBezTo>
                                  <a:cubicBezTo>
                                    <a:pt x="192" y="41"/>
                                    <a:pt x="189" y="42"/>
                                    <a:pt x="186" y="44"/>
                                  </a:cubicBezTo>
                                  <a:cubicBezTo>
                                    <a:pt x="182" y="48"/>
                                    <a:pt x="187" y="52"/>
                                    <a:pt x="185" y="56"/>
                                  </a:cubicBezTo>
                                  <a:cubicBezTo>
                                    <a:pt x="183" y="62"/>
                                    <a:pt x="176" y="59"/>
                                    <a:pt x="176" y="66"/>
                                  </a:cubicBezTo>
                                  <a:cubicBezTo>
                                    <a:pt x="176" y="69"/>
                                    <a:pt x="177" y="71"/>
                                    <a:pt x="176" y="74"/>
                                  </a:cubicBezTo>
                                  <a:cubicBezTo>
                                    <a:pt x="175" y="76"/>
                                    <a:pt x="173" y="77"/>
                                    <a:pt x="172" y="79"/>
                                  </a:cubicBezTo>
                                  <a:cubicBezTo>
                                    <a:pt x="169" y="84"/>
                                    <a:pt x="167" y="89"/>
                                    <a:pt x="161" y="89"/>
                                  </a:cubicBezTo>
                                  <a:cubicBezTo>
                                    <a:pt x="156" y="89"/>
                                    <a:pt x="152" y="88"/>
                                    <a:pt x="148" y="90"/>
                                  </a:cubicBezTo>
                                  <a:cubicBezTo>
                                    <a:pt x="143" y="92"/>
                                    <a:pt x="139" y="94"/>
                                    <a:pt x="134" y="93"/>
                                  </a:cubicBezTo>
                                  <a:cubicBezTo>
                                    <a:pt x="129" y="92"/>
                                    <a:pt x="125" y="87"/>
                                    <a:pt x="119" y="86"/>
                                  </a:cubicBezTo>
                                  <a:cubicBezTo>
                                    <a:pt x="114" y="84"/>
                                    <a:pt x="108" y="85"/>
                                    <a:pt x="103" y="86"/>
                                  </a:cubicBezTo>
                                  <a:cubicBezTo>
                                    <a:pt x="100" y="87"/>
                                    <a:pt x="98" y="87"/>
                                    <a:pt x="97" y="90"/>
                                  </a:cubicBezTo>
                                  <a:cubicBezTo>
                                    <a:pt x="96" y="93"/>
                                    <a:pt x="96" y="95"/>
                                    <a:pt x="94" y="97"/>
                                  </a:cubicBezTo>
                                  <a:cubicBezTo>
                                    <a:pt x="91" y="102"/>
                                    <a:pt x="84" y="100"/>
                                    <a:pt x="79" y="99"/>
                                  </a:cubicBezTo>
                                  <a:cubicBezTo>
                                    <a:pt x="72" y="98"/>
                                    <a:pt x="67" y="99"/>
                                    <a:pt x="60" y="100"/>
                                  </a:cubicBezTo>
                                  <a:cubicBezTo>
                                    <a:pt x="54" y="102"/>
                                    <a:pt x="48" y="103"/>
                                    <a:pt x="42" y="100"/>
                                  </a:cubicBezTo>
                                  <a:cubicBezTo>
                                    <a:pt x="37" y="96"/>
                                    <a:pt x="32" y="91"/>
                                    <a:pt x="27" y="86"/>
                                  </a:cubicBezTo>
                                  <a:cubicBezTo>
                                    <a:pt x="23" y="81"/>
                                    <a:pt x="20" y="77"/>
                                    <a:pt x="21" y="70"/>
                                  </a:cubicBezTo>
                                  <a:cubicBezTo>
                                    <a:pt x="16" y="70"/>
                                    <a:pt x="15" y="76"/>
                                    <a:pt x="11" y="79"/>
                                  </a:cubicBezTo>
                                  <a:cubicBezTo>
                                    <a:pt x="9" y="81"/>
                                    <a:pt x="7" y="82"/>
                                    <a:pt x="9" y="85"/>
                                  </a:cubicBezTo>
                                  <a:cubicBezTo>
                                    <a:pt x="11" y="86"/>
                                    <a:pt x="15" y="87"/>
                                    <a:pt x="12" y="90"/>
                                  </a:cubicBezTo>
                                  <a:cubicBezTo>
                                    <a:pt x="9" y="93"/>
                                    <a:pt x="4" y="91"/>
                                    <a:pt x="4" y="95"/>
                                  </a:cubicBezTo>
                                  <a:cubicBezTo>
                                    <a:pt x="4" y="97"/>
                                    <a:pt x="5" y="99"/>
                                    <a:pt x="4" y="100"/>
                                  </a:cubicBezTo>
                                  <a:cubicBezTo>
                                    <a:pt x="4" y="102"/>
                                    <a:pt x="4" y="101"/>
                                    <a:pt x="3" y="102"/>
                                  </a:cubicBezTo>
                                  <a:cubicBezTo>
                                    <a:pt x="1" y="104"/>
                                    <a:pt x="0" y="104"/>
                                    <a:pt x="1" y="107"/>
                                  </a:cubicBezTo>
                                  <a:cubicBezTo>
                                    <a:pt x="2" y="109"/>
                                    <a:pt x="3" y="110"/>
                                    <a:pt x="4" y="112"/>
                                  </a:cubicBezTo>
                                  <a:cubicBezTo>
                                    <a:pt x="5" y="115"/>
                                    <a:pt x="4" y="115"/>
                                    <a:pt x="4" y="118"/>
                                  </a:cubicBezTo>
                                  <a:cubicBezTo>
                                    <a:pt x="5" y="120"/>
                                    <a:pt x="9" y="121"/>
                                    <a:pt x="10" y="123"/>
                                  </a:cubicBezTo>
                                  <a:cubicBezTo>
                                    <a:pt x="13" y="125"/>
                                    <a:pt x="12" y="126"/>
                                    <a:pt x="11" y="129"/>
                                  </a:cubicBezTo>
                                  <a:cubicBezTo>
                                    <a:pt x="11" y="132"/>
                                    <a:pt x="11" y="135"/>
                                    <a:pt x="9" y="137"/>
                                  </a:cubicBezTo>
                                  <a:cubicBezTo>
                                    <a:pt x="8" y="138"/>
                                    <a:pt x="7" y="136"/>
                                    <a:pt x="6" y="138"/>
                                  </a:cubicBezTo>
                                  <a:cubicBezTo>
                                    <a:pt x="6" y="139"/>
                                    <a:pt x="8" y="142"/>
                                    <a:pt x="9" y="142"/>
                                  </a:cubicBezTo>
                                  <a:cubicBezTo>
                                    <a:pt x="10" y="143"/>
                                    <a:pt x="12" y="144"/>
                                    <a:pt x="12" y="145"/>
                                  </a:cubicBezTo>
                                  <a:cubicBezTo>
                                    <a:pt x="13" y="147"/>
                                    <a:pt x="13" y="149"/>
                                    <a:pt x="14" y="150"/>
                                  </a:cubicBezTo>
                                  <a:cubicBezTo>
                                    <a:pt x="15" y="153"/>
                                    <a:pt x="21" y="155"/>
                                    <a:pt x="24" y="154"/>
                                  </a:cubicBezTo>
                                  <a:cubicBezTo>
                                    <a:pt x="27" y="153"/>
                                    <a:pt x="27" y="151"/>
                                    <a:pt x="29" y="154"/>
                                  </a:cubicBezTo>
                                  <a:cubicBezTo>
                                    <a:pt x="30" y="156"/>
                                    <a:pt x="31" y="158"/>
                                    <a:pt x="32" y="159"/>
                                  </a:cubicBezTo>
                                  <a:cubicBezTo>
                                    <a:pt x="34" y="163"/>
                                    <a:pt x="37" y="166"/>
                                    <a:pt x="35" y="172"/>
                                  </a:cubicBezTo>
                                  <a:cubicBezTo>
                                    <a:pt x="34" y="176"/>
                                    <a:pt x="30" y="181"/>
                                    <a:pt x="34" y="184"/>
                                  </a:cubicBezTo>
                                  <a:cubicBezTo>
                                    <a:pt x="36" y="186"/>
                                    <a:pt x="38" y="186"/>
                                    <a:pt x="39" y="188"/>
                                  </a:cubicBezTo>
                                  <a:cubicBezTo>
                                    <a:pt x="41" y="190"/>
                                    <a:pt x="42" y="193"/>
                                    <a:pt x="41" y="195"/>
                                  </a:cubicBezTo>
                                  <a:cubicBezTo>
                                    <a:pt x="41" y="197"/>
                                    <a:pt x="40" y="198"/>
                                    <a:pt x="40" y="200"/>
                                  </a:cubicBezTo>
                                  <a:cubicBezTo>
                                    <a:pt x="38" y="203"/>
                                    <a:pt x="39" y="203"/>
                                    <a:pt x="40" y="206"/>
                                  </a:cubicBezTo>
                                  <a:cubicBezTo>
                                    <a:pt x="43" y="210"/>
                                    <a:pt x="41" y="214"/>
                                    <a:pt x="47" y="215"/>
                                  </a:cubicBezTo>
                                  <a:cubicBezTo>
                                    <a:pt x="49" y="216"/>
                                    <a:pt x="51" y="215"/>
                                    <a:pt x="54" y="214"/>
                                  </a:cubicBezTo>
                                  <a:cubicBezTo>
                                    <a:pt x="55" y="213"/>
                                    <a:pt x="59" y="210"/>
                                    <a:pt x="61" y="211"/>
                                  </a:cubicBezTo>
                                  <a:cubicBezTo>
                                    <a:pt x="62" y="213"/>
                                    <a:pt x="59" y="214"/>
                                    <a:pt x="60" y="216"/>
                                  </a:cubicBezTo>
                                  <a:cubicBezTo>
                                    <a:pt x="61" y="217"/>
                                    <a:pt x="66" y="215"/>
                                    <a:pt x="67" y="215"/>
                                  </a:cubicBezTo>
                                  <a:cubicBezTo>
                                    <a:pt x="69" y="214"/>
                                    <a:pt x="71" y="211"/>
                                    <a:pt x="73" y="211"/>
                                  </a:cubicBezTo>
                                  <a:cubicBezTo>
                                    <a:pt x="75" y="211"/>
                                    <a:pt x="77" y="214"/>
                                    <a:pt x="79" y="213"/>
                                  </a:cubicBezTo>
                                  <a:cubicBezTo>
                                    <a:pt x="82" y="212"/>
                                    <a:pt x="84" y="203"/>
                                    <a:pt x="87" y="211"/>
                                  </a:cubicBezTo>
                                  <a:cubicBezTo>
                                    <a:pt x="89" y="215"/>
                                    <a:pt x="87" y="221"/>
                                    <a:pt x="88" y="226"/>
                                  </a:cubicBezTo>
                                  <a:cubicBezTo>
                                    <a:pt x="89" y="229"/>
                                    <a:pt x="91" y="230"/>
                                    <a:pt x="94" y="228"/>
                                  </a:cubicBezTo>
                                  <a:cubicBezTo>
                                    <a:pt x="96" y="227"/>
                                    <a:pt x="98" y="224"/>
                                    <a:pt x="100" y="223"/>
                                  </a:cubicBezTo>
                                  <a:cubicBezTo>
                                    <a:pt x="102" y="222"/>
                                    <a:pt x="104" y="222"/>
                                    <a:pt x="106" y="222"/>
                                  </a:cubicBezTo>
                                  <a:cubicBezTo>
                                    <a:pt x="110" y="222"/>
                                    <a:pt x="115" y="223"/>
                                    <a:pt x="118" y="220"/>
                                  </a:cubicBezTo>
                                  <a:cubicBezTo>
                                    <a:pt x="120" y="217"/>
                                    <a:pt x="122" y="210"/>
                                    <a:pt x="127" y="215"/>
                                  </a:cubicBezTo>
                                  <a:cubicBezTo>
                                    <a:pt x="128" y="216"/>
                                    <a:pt x="129" y="218"/>
                                    <a:pt x="131" y="219"/>
                                  </a:cubicBezTo>
                                  <a:cubicBezTo>
                                    <a:pt x="133" y="219"/>
                                    <a:pt x="135" y="219"/>
                                    <a:pt x="137" y="219"/>
                                  </a:cubicBezTo>
                                  <a:cubicBezTo>
                                    <a:pt x="142" y="220"/>
                                    <a:pt x="140" y="225"/>
                                    <a:pt x="144" y="226"/>
                                  </a:cubicBezTo>
                                  <a:cubicBezTo>
                                    <a:pt x="149" y="227"/>
                                    <a:pt x="151" y="221"/>
                                    <a:pt x="155" y="222"/>
                                  </a:cubicBezTo>
                                  <a:cubicBezTo>
                                    <a:pt x="156" y="222"/>
                                    <a:pt x="157" y="224"/>
                                    <a:pt x="158" y="224"/>
                                  </a:cubicBezTo>
                                  <a:cubicBezTo>
                                    <a:pt x="159" y="224"/>
                                    <a:pt x="159" y="223"/>
                                    <a:pt x="161" y="223"/>
                                  </a:cubicBezTo>
                                  <a:cubicBezTo>
                                    <a:pt x="163" y="223"/>
                                    <a:pt x="165" y="225"/>
                                    <a:pt x="166" y="227"/>
                                  </a:cubicBezTo>
                                  <a:cubicBezTo>
                                    <a:pt x="168" y="231"/>
                                    <a:pt x="165" y="236"/>
                                    <a:pt x="167" y="240"/>
                                  </a:cubicBezTo>
                                  <a:cubicBezTo>
                                    <a:pt x="168" y="242"/>
                                    <a:pt x="170" y="247"/>
                                    <a:pt x="172" y="248"/>
                                  </a:cubicBezTo>
                                  <a:cubicBezTo>
                                    <a:pt x="173" y="248"/>
                                    <a:pt x="178" y="245"/>
                                    <a:pt x="180" y="244"/>
                                  </a:cubicBezTo>
                                  <a:cubicBezTo>
                                    <a:pt x="183" y="243"/>
                                    <a:pt x="186" y="242"/>
                                    <a:pt x="189" y="241"/>
                                  </a:cubicBezTo>
                                  <a:cubicBezTo>
                                    <a:pt x="194" y="240"/>
                                    <a:pt x="198" y="236"/>
                                    <a:pt x="203" y="234"/>
                                  </a:cubicBezTo>
                                  <a:cubicBezTo>
                                    <a:pt x="206" y="233"/>
                                    <a:pt x="207" y="232"/>
                                    <a:pt x="208" y="229"/>
                                  </a:cubicBezTo>
                                  <a:cubicBezTo>
                                    <a:pt x="209" y="227"/>
                                    <a:pt x="208" y="224"/>
                                    <a:pt x="210" y="222"/>
                                  </a:cubicBezTo>
                                  <a:cubicBezTo>
                                    <a:pt x="212" y="221"/>
                                    <a:pt x="216" y="220"/>
                                    <a:pt x="216" y="218"/>
                                  </a:cubicBezTo>
                                  <a:cubicBezTo>
                                    <a:pt x="216" y="216"/>
                                    <a:pt x="212" y="213"/>
                                    <a:pt x="212" y="212"/>
                                  </a:cubicBezTo>
                                  <a:cubicBezTo>
                                    <a:pt x="209" y="205"/>
                                    <a:pt x="217" y="212"/>
                                    <a:pt x="219" y="209"/>
                                  </a:cubicBezTo>
                                  <a:cubicBezTo>
                                    <a:pt x="223" y="204"/>
                                    <a:pt x="212" y="202"/>
                                    <a:pt x="220" y="197"/>
                                  </a:cubicBezTo>
                                  <a:cubicBezTo>
                                    <a:pt x="222" y="196"/>
                                    <a:pt x="226" y="196"/>
                                    <a:pt x="225" y="193"/>
                                  </a:cubicBezTo>
                                  <a:cubicBezTo>
                                    <a:pt x="225" y="190"/>
                                    <a:pt x="221" y="192"/>
                                    <a:pt x="219" y="192"/>
                                  </a:cubicBezTo>
                                  <a:cubicBezTo>
                                    <a:pt x="215" y="190"/>
                                    <a:pt x="217" y="188"/>
                                    <a:pt x="219" y="186"/>
                                  </a:cubicBezTo>
                                  <a:cubicBezTo>
                                    <a:pt x="221" y="183"/>
                                    <a:pt x="222" y="181"/>
                                    <a:pt x="219" y="179"/>
                                  </a:cubicBezTo>
                                  <a:cubicBezTo>
                                    <a:pt x="218" y="179"/>
                                    <a:pt x="216" y="179"/>
                                    <a:pt x="216" y="178"/>
                                  </a:cubicBezTo>
                                  <a:cubicBezTo>
                                    <a:pt x="216" y="176"/>
                                    <a:pt x="219" y="175"/>
                                    <a:pt x="220" y="175"/>
                                  </a:cubicBezTo>
                                  <a:cubicBezTo>
                                    <a:pt x="222" y="173"/>
                                    <a:pt x="224" y="171"/>
                                    <a:pt x="227" y="169"/>
                                  </a:cubicBezTo>
                                  <a:cubicBezTo>
                                    <a:pt x="229" y="168"/>
                                    <a:pt x="230" y="168"/>
                                    <a:pt x="230" y="165"/>
                                  </a:cubicBezTo>
                                  <a:cubicBezTo>
                                    <a:pt x="231" y="163"/>
                                    <a:pt x="229" y="160"/>
                                    <a:pt x="233" y="16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14" name="Freeform 671">
                              <a:extLst>
                                <a:ext uri="{FF2B5EF4-FFF2-40B4-BE49-F238E27FC236}">
                                  <a16:creationId xmlns:a16="http://schemas.microsoft.com/office/drawing/2014/main" id="{35FC1114-26B1-4025-A738-F10F48B39C72}"/>
                                </a:ext>
                              </a:extLst>
                            </p:cNvPr>
                            <p:cNvSpPr>
                              <a:spLocks/>
                            </p:cNvSpPr>
                            <p:nvPr/>
                          </p:nvSpPr>
                          <p:spPr bwMode="auto">
                            <a:xfrm>
                              <a:off x="9440876" y="4778435"/>
                              <a:ext cx="0"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15" name="Freeform 672">
                              <a:extLst>
                                <a:ext uri="{FF2B5EF4-FFF2-40B4-BE49-F238E27FC236}">
                                  <a16:creationId xmlns:a16="http://schemas.microsoft.com/office/drawing/2014/main" id="{B16F1AAC-614B-47D4-ACFF-DC1031613CD4}"/>
                                </a:ext>
                              </a:extLst>
                            </p:cNvPr>
                            <p:cNvSpPr>
                              <a:spLocks/>
                            </p:cNvSpPr>
                            <p:nvPr/>
                          </p:nvSpPr>
                          <p:spPr bwMode="auto">
                            <a:xfrm>
                              <a:off x="9440876" y="4778435"/>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16" name="Freeform 673">
                              <a:extLst>
                                <a:ext uri="{FF2B5EF4-FFF2-40B4-BE49-F238E27FC236}">
                                  <a16:creationId xmlns:a16="http://schemas.microsoft.com/office/drawing/2014/main" id="{1C29BEB4-8F29-475F-AF25-AC1FC31B90FC}"/>
                                </a:ext>
                              </a:extLst>
                            </p:cNvPr>
                            <p:cNvSpPr>
                              <a:spLocks/>
                            </p:cNvSpPr>
                            <p:nvPr/>
                          </p:nvSpPr>
                          <p:spPr bwMode="auto">
                            <a:xfrm>
                              <a:off x="9439289" y="4757797"/>
                              <a:ext cx="11113" cy="20638"/>
                            </a:xfrm>
                            <a:custGeom>
                              <a:avLst/>
                              <a:gdLst>
                                <a:gd name="T0" fmla="*/ 2 w 11"/>
                                <a:gd name="T1" fmla="*/ 19 h 19"/>
                                <a:gd name="T2" fmla="*/ 2 w 11"/>
                                <a:gd name="T3" fmla="*/ 19 h 19"/>
                                <a:gd name="T4" fmla="*/ 8 w 11"/>
                                <a:gd name="T5" fmla="*/ 11 h 19"/>
                                <a:gd name="T6" fmla="*/ 7 w 11"/>
                                <a:gd name="T7" fmla="*/ 2 h 19"/>
                                <a:gd name="T8" fmla="*/ 2 w 11"/>
                                <a:gd name="T9" fmla="*/ 9 h 19"/>
                                <a:gd name="T10" fmla="*/ 2 w 11"/>
                                <a:gd name="T11" fmla="*/ 15 h 19"/>
                                <a:gd name="T12" fmla="*/ 2 w 11"/>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1" h="19">
                                  <a:moveTo>
                                    <a:pt x="2" y="19"/>
                                  </a:moveTo>
                                  <a:cubicBezTo>
                                    <a:pt x="2" y="19"/>
                                    <a:pt x="2" y="19"/>
                                    <a:pt x="2" y="19"/>
                                  </a:cubicBezTo>
                                  <a:cubicBezTo>
                                    <a:pt x="6" y="19"/>
                                    <a:pt x="5" y="15"/>
                                    <a:pt x="8" y="11"/>
                                  </a:cubicBezTo>
                                  <a:cubicBezTo>
                                    <a:pt x="9" y="8"/>
                                    <a:pt x="11" y="4"/>
                                    <a:pt x="7" y="2"/>
                                  </a:cubicBezTo>
                                  <a:cubicBezTo>
                                    <a:pt x="2" y="0"/>
                                    <a:pt x="1" y="5"/>
                                    <a:pt x="2" y="9"/>
                                  </a:cubicBezTo>
                                  <a:cubicBezTo>
                                    <a:pt x="2" y="11"/>
                                    <a:pt x="2" y="12"/>
                                    <a:pt x="2" y="15"/>
                                  </a:cubicBezTo>
                                  <a:cubicBezTo>
                                    <a:pt x="1" y="16"/>
                                    <a:pt x="0" y="19"/>
                                    <a:pt x="2" y="19"/>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17" name="Freeform 674">
                              <a:extLst>
                                <a:ext uri="{FF2B5EF4-FFF2-40B4-BE49-F238E27FC236}">
                                  <a16:creationId xmlns:a16="http://schemas.microsoft.com/office/drawing/2014/main" id="{7CD40790-F50F-4E5A-AD9E-F88BB0A2312B}"/>
                                </a:ext>
                              </a:extLst>
                            </p:cNvPr>
                            <p:cNvSpPr>
                              <a:spLocks/>
                            </p:cNvSpPr>
                            <p:nvPr/>
                          </p:nvSpPr>
                          <p:spPr bwMode="auto">
                            <a:xfrm>
                              <a:off x="10156840" y="4897499"/>
                              <a:ext cx="0" cy="0"/>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18" name="Freeform 675">
                              <a:extLst>
                                <a:ext uri="{FF2B5EF4-FFF2-40B4-BE49-F238E27FC236}">
                                  <a16:creationId xmlns:a16="http://schemas.microsoft.com/office/drawing/2014/main" id="{879589F6-FB25-4424-82D6-F8A723DD2868}"/>
                                </a:ext>
                              </a:extLst>
                            </p:cNvPr>
                            <p:cNvSpPr>
                              <a:spLocks/>
                            </p:cNvSpPr>
                            <p:nvPr/>
                          </p:nvSpPr>
                          <p:spPr bwMode="auto">
                            <a:xfrm>
                              <a:off x="10113977" y="4883211"/>
                              <a:ext cx="46038" cy="31750"/>
                            </a:xfrm>
                            <a:custGeom>
                              <a:avLst/>
                              <a:gdLst>
                                <a:gd name="T0" fmla="*/ 38 w 42"/>
                                <a:gd name="T1" fmla="*/ 1 h 29"/>
                                <a:gd name="T2" fmla="*/ 26 w 42"/>
                                <a:gd name="T3" fmla="*/ 0 h 29"/>
                                <a:gd name="T4" fmla="*/ 13 w 42"/>
                                <a:gd name="T5" fmla="*/ 7 h 29"/>
                                <a:gd name="T6" fmla="*/ 7 w 42"/>
                                <a:gd name="T7" fmla="*/ 21 h 29"/>
                                <a:gd name="T8" fmla="*/ 6 w 42"/>
                                <a:gd name="T9" fmla="*/ 29 h 29"/>
                                <a:gd name="T10" fmla="*/ 22 w 42"/>
                                <a:gd name="T11" fmla="*/ 28 h 29"/>
                                <a:gd name="T12" fmla="*/ 28 w 42"/>
                                <a:gd name="T13" fmla="*/ 25 h 29"/>
                                <a:gd name="T14" fmla="*/ 33 w 42"/>
                                <a:gd name="T15" fmla="*/ 21 h 29"/>
                                <a:gd name="T16" fmla="*/ 37 w 42"/>
                                <a:gd name="T17" fmla="*/ 18 h 29"/>
                                <a:gd name="T18" fmla="*/ 39 w 42"/>
                                <a:gd name="T19" fmla="*/ 13 h 29"/>
                                <a:gd name="T20" fmla="*/ 39 w 42"/>
                                <a:gd name="T21" fmla="*/ 13 h 29"/>
                                <a:gd name="T22" fmla="*/ 41 w 42"/>
                                <a:gd name="T23" fmla="*/ 8 h 29"/>
                                <a:gd name="T24" fmla="*/ 38 w 42"/>
                                <a:gd name="T25" fmla="*/ 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29">
                                  <a:moveTo>
                                    <a:pt x="38" y="1"/>
                                  </a:moveTo>
                                  <a:cubicBezTo>
                                    <a:pt x="34" y="0"/>
                                    <a:pt x="30" y="0"/>
                                    <a:pt x="26" y="0"/>
                                  </a:cubicBezTo>
                                  <a:cubicBezTo>
                                    <a:pt x="21" y="1"/>
                                    <a:pt x="16" y="3"/>
                                    <a:pt x="13" y="7"/>
                                  </a:cubicBezTo>
                                  <a:cubicBezTo>
                                    <a:pt x="10" y="11"/>
                                    <a:pt x="10" y="17"/>
                                    <a:pt x="7" y="21"/>
                                  </a:cubicBezTo>
                                  <a:cubicBezTo>
                                    <a:pt x="6" y="24"/>
                                    <a:pt x="0" y="29"/>
                                    <a:pt x="6" y="29"/>
                                  </a:cubicBezTo>
                                  <a:cubicBezTo>
                                    <a:pt x="11" y="29"/>
                                    <a:pt x="18" y="29"/>
                                    <a:pt x="22" y="28"/>
                                  </a:cubicBezTo>
                                  <a:cubicBezTo>
                                    <a:pt x="24" y="28"/>
                                    <a:pt x="26" y="26"/>
                                    <a:pt x="28" y="25"/>
                                  </a:cubicBezTo>
                                  <a:cubicBezTo>
                                    <a:pt x="30" y="24"/>
                                    <a:pt x="32" y="23"/>
                                    <a:pt x="33" y="21"/>
                                  </a:cubicBezTo>
                                  <a:cubicBezTo>
                                    <a:pt x="34" y="20"/>
                                    <a:pt x="36" y="19"/>
                                    <a:pt x="37" y="18"/>
                                  </a:cubicBezTo>
                                  <a:cubicBezTo>
                                    <a:pt x="39" y="16"/>
                                    <a:pt x="39" y="15"/>
                                    <a:pt x="39" y="13"/>
                                  </a:cubicBezTo>
                                  <a:cubicBezTo>
                                    <a:pt x="39" y="12"/>
                                    <a:pt x="39" y="12"/>
                                    <a:pt x="39" y="13"/>
                                  </a:cubicBezTo>
                                  <a:cubicBezTo>
                                    <a:pt x="39" y="11"/>
                                    <a:pt x="41" y="10"/>
                                    <a:pt x="41" y="8"/>
                                  </a:cubicBezTo>
                                  <a:cubicBezTo>
                                    <a:pt x="42" y="5"/>
                                    <a:pt x="40" y="2"/>
                                    <a:pt x="38"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19" name="Freeform 676">
                              <a:extLst>
                                <a:ext uri="{FF2B5EF4-FFF2-40B4-BE49-F238E27FC236}">
                                  <a16:creationId xmlns:a16="http://schemas.microsoft.com/office/drawing/2014/main" id="{75B69D33-9BB3-4C1D-8CAB-87A10CEC88CA}"/>
                                </a:ext>
                              </a:extLst>
                            </p:cNvPr>
                            <p:cNvSpPr>
                              <a:spLocks/>
                            </p:cNvSpPr>
                            <p:nvPr/>
                          </p:nvSpPr>
                          <p:spPr bwMode="auto">
                            <a:xfrm>
                              <a:off x="10147315" y="4908611"/>
                              <a:ext cx="11113" cy="6350"/>
                            </a:xfrm>
                            <a:custGeom>
                              <a:avLst/>
                              <a:gdLst>
                                <a:gd name="T0" fmla="*/ 6 w 11"/>
                                <a:gd name="T1" fmla="*/ 4 h 5"/>
                                <a:gd name="T2" fmla="*/ 4 w 11"/>
                                <a:gd name="T3" fmla="*/ 1 h 5"/>
                                <a:gd name="T4" fmla="*/ 3 w 11"/>
                                <a:gd name="T5" fmla="*/ 1 h 5"/>
                                <a:gd name="T6" fmla="*/ 6 w 11"/>
                                <a:gd name="T7" fmla="*/ 4 h 5"/>
                              </a:gdLst>
                              <a:ahLst/>
                              <a:cxnLst>
                                <a:cxn ang="0">
                                  <a:pos x="T0" y="T1"/>
                                </a:cxn>
                                <a:cxn ang="0">
                                  <a:pos x="T2" y="T3"/>
                                </a:cxn>
                                <a:cxn ang="0">
                                  <a:pos x="T4" y="T5"/>
                                </a:cxn>
                                <a:cxn ang="0">
                                  <a:pos x="T6" y="T7"/>
                                </a:cxn>
                              </a:cxnLst>
                              <a:rect l="0" t="0" r="r" b="b"/>
                              <a:pathLst>
                                <a:path w="11" h="5">
                                  <a:moveTo>
                                    <a:pt x="6" y="4"/>
                                  </a:moveTo>
                                  <a:cubicBezTo>
                                    <a:pt x="11" y="3"/>
                                    <a:pt x="7" y="0"/>
                                    <a:pt x="4" y="1"/>
                                  </a:cubicBezTo>
                                  <a:cubicBezTo>
                                    <a:pt x="3" y="1"/>
                                    <a:pt x="3" y="1"/>
                                    <a:pt x="3" y="1"/>
                                  </a:cubicBezTo>
                                  <a:cubicBezTo>
                                    <a:pt x="0" y="3"/>
                                    <a:pt x="3" y="5"/>
                                    <a:pt x="6" y="4"/>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20" name="Freeform 677">
                              <a:extLst>
                                <a:ext uri="{FF2B5EF4-FFF2-40B4-BE49-F238E27FC236}">
                                  <a16:creationId xmlns:a16="http://schemas.microsoft.com/office/drawing/2014/main" id="{E9C1A195-38CE-454D-95D1-938372ACD993}"/>
                                </a:ext>
                              </a:extLst>
                            </p:cNvPr>
                            <p:cNvSpPr>
                              <a:spLocks/>
                            </p:cNvSpPr>
                            <p:nvPr/>
                          </p:nvSpPr>
                          <p:spPr bwMode="auto">
                            <a:xfrm>
                              <a:off x="10150490" y="4910199"/>
                              <a:ext cx="1588" cy="0"/>
                            </a:xfrm>
                            <a:custGeom>
                              <a:avLst/>
                              <a:gdLst>
                                <a:gd name="T0" fmla="*/ 0 w 2"/>
                                <a:gd name="T1" fmla="*/ 1 w 2"/>
                                <a:gd name="T2" fmla="*/ 0 w 2"/>
                              </a:gdLst>
                              <a:ahLst/>
                              <a:cxnLst>
                                <a:cxn ang="0">
                                  <a:pos x="T0" y="0"/>
                                </a:cxn>
                                <a:cxn ang="0">
                                  <a:pos x="T1" y="0"/>
                                </a:cxn>
                                <a:cxn ang="0">
                                  <a:pos x="T2" y="0"/>
                                </a:cxn>
                              </a:cxnLst>
                              <a:rect l="0" t="0" r="r" b="b"/>
                              <a:pathLst>
                                <a:path w="2">
                                  <a:moveTo>
                                    <a:pt x="0" y="0"/>
                                  </a:moveTo>
                                  <a:cubicBezTo>
                                    <a:pt x="1" y="0"/>
                                    <a:pt x="1" y="0"/>
                                    <a:pt x="1" y="0"/>
                                  </a:cubicBezTo>
                                  <a:cubicBezTo>
                                    <a:pt x="1" y="0"/>
                                    <a:pt x="2" y="0"/>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21" name="Freeform 678">
                              <a:extLst>
                                <a:ext uri="{FF2B5EF4-FFF2-40B4-BE49-F238E27FC236}">
                                  <a16:creationId xmlns:a16="http://schemas.microsoft.com/office/drawing/2014/main" id="{53E7ABA1-4A90-43AD-950D-F3EE9DF3E997}"/>
                                </a:ext>
                              </a:extLst>
                            </p:cNvPr>
                            <p:cNvSpPr>
                              <a:spLocks/>
                            </p:cNvSpPr>
                            <p:nvPr/>
                          </p:nvSpPr>
                          <p:spPr bwMode="auto">
                            <a:xfrm>
                              <a:off x="10191765" y="4907024"/>
                              <a:ext cx="1588" cy="1588"/>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1" y="1"/>
                                    <a:pt x="1" y="0"/>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22" name="Freeform 679">
                              <a:extLst>
                                <a:ext uri="{FF2B5EF4-FFF2-40B4-BE49-F238E27FC236}">
                                  <a16:creationId xmlns:a16="http://schemas.microsoft.com/office/drawing/2014/main" id="{34B1F83A-51E9-4C59-9011-3AB8CCF2E1B8}"/>
                                </a:ext>
                              </a:extLst>
                            </p:cNvPr>
                            <p:cNvSpPr>
                              <a:spLocks/>
                            </p:cNvSpPr>
                            <p:nvPr/>
                          </p:nvSpPr>
                          <p:spPr bwMode="auto">
                            <a:xfrm>
                              <a:off x="10191765" y="4908611"/>
                              <a:ext cx="0" cy="0"/>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23" name="Freeform 680">
                              <a:extLst>
                                <a:ext uri="{FF2B5EF4-FFF2-40B4-BE49-F238E27FC236}">
                                  <a16:creationId xmlns:a16="http://schemas.microsoft.com/office/drawing/2014/main" id="{560D3F8B-F9E5-4597-B26E-58F122FFD05D}"/>
                                </a:ext>
                              </a:extLst>
                            </p:cNvPr>
                            <p:cNvSpPr>
                              <a:spLocks/>
                            </p:cNvSpPr>
                            <p:nvPr/>
                          </p:nvSpPr>
                          <p:spPr bwMode="auto">
                            <a:xfrm>
                              <a:off x="9906015" y="4662546"/>
                              <a:ext cx="315913" cy="274641"/>
                            </a:xfrm>
                            <a:custGeom>
                              <a:avLst/>
                              <a:gdLst>
                                <a:gd name="T0" fmla="*/ 286 w 293"/>
                                <a:gd name="T1" fmla="*/ 250 h 257"/>
                                <a:gd name="T2" fmla="*/ 292 w 293"/>
                                <a:gd name="T3" fmla="*/ 214 h 257"/>
                                <a:gd name="T4" fmla="*/ 288 w 293"/>
                                <a:gd name="T5" fmla="*/ 184 h 257"/>
                                <a:gd name="T6" fmla="*/ 293 w 293"/>
                                <a:gd name="T7" fmla="*/ 147 h 257"/>
                                <a:gd name="T8" fmla="*/ 293 w 293"/>
                                <a:gd name="T9" fmla="*/ 66 h 257"/>
                                <a:gd name="T10" fmla="*/ 258 w 293"/>
                                <a:gd name="T11" fmla="*/ 58 h 257"/>
                                <a:gd name="T12" fmla="*/ 243 w 293"/>
                                <a:gd name="T13" fmla="*/ 53 h 257"/>
                                <a:gd name="T14" fmla="*/ 213 w 293"/>
                                <a:gd name="T15" fmla="*/ 39 h 257"/>
                                <a:gd name="T16" fmla="*/ 198 w 293"/>
                                <a:gd name="T17" fmla="*/ 37 h 257"/>
                                <a:gd name="T18" fmla="*/ 183 w 293"/>
                                <a:gd name="T19" fmla="*/ 42 h 257"/>
                                <a:gd name="T20" fmla="*/ 177 w 293"/>
                                <a:gd name="T21" fmla="*/ 53 h 257"/>
                                <a:gd name="T22" fmla="*/ 156 w 293"/>
                                <a:gd name="T23" fmla="*/ 60 h 257"/>
                                <a:gd name="T24" fmla="*/ 142 w 293"/>
                                <a:gd name="T25" fmla="*/ 78 h 257"/>
                                <a:gd name="T26" fmla="*/ 133 w 293"/>
                                <a:gd name="T27" fmla="*/ 87 h 257"/>
                                <a:gd name="T28" fmla="*/ 113 w 293"/>
                                <a:gd name="T29" fmla="*/ 77 h 257"/>
                                <a:gd name="T30" fmla="*/ 105 w 293"/>
                                <a:gd name="T31" fmla="*/ 68 h 257"/>
                                <a:gd name="T32" fmla="*/ 101 w 293"/>
                                <a:gd name="T33" fmla="*/ 70 h 257"/>
                                <a:gd name="T34" fmla="*/ 96 w 293"/>
                                <a:gd name="T35" fmla="*/ 47 h 257"/>
                                <a:gd name="T36" fmla="*/ 97 w 293"/>
                                <a:gd name="T37" fmla="*/ 29 h 257"/>
                                <a:gd name="T38" fmla="*/ 90 w 293"/>
                                <a:gd name="T39" fmla="*/ 19 h 257"/>
                                <a:gd name="T40" fmla="*/ 85 w 293"/>
                                <a:gd name="T41" fmla="*/ 14 h 257"/>
                                <a:gd name="T42" fmla="*/ 63 w 293"/>
                                <a:gd name="T43" fmla="*/ 8 h 257"/>
                                <a:gd name="T44" fmla="*/ 53 w 293"/>
                                <a:gd name="T45" fmla="*/ 3 h 257"/>
                                <a:gd name="T46" fmla="*/ 34 w 293"/>
                                <a:gd name="T47" fmla="*/ 5 h 257"/>
                                <a:gd name="T48" fmla="*/ 18 w 293"/>
                                <a:gd name="T49" fmla="*/ 13 h 257"/>
                                <a:gd name="T50" fmla="*/ 7 w 293"/>
                                <a:gd name="T51" fmla="*/ 24 h 257"/>
                                <a:gd name="T52" fmla="*/ 5 w 293"/>
                                <a:gd name="T53" fmla="*/ 31 h 257"/>
                                <a:gd name="T54" fmla="*/ 29 w 293"/>
                                <a:gd name="T55" fmla="*/ 34 h 257"/>
                                <a:gd name="T56" fmla="*/ 40 w 293"/>
                                <a:gd name="T57" fmla="*/ 56 h 257"/>
                                <a:gd name="T58" fmla="*/ 56 w 293"/>
                                <a:gd name="T59" fmla="*/ 54 h 257"/>
                                <a:gd name="T60" fmla="*/ 67 w 293"/>
                                <a:gd name="T61" fmla="*/ 55 h 257"/>
                                <a:gd name="T62" fmla="*/ 86 w 293"/>
                                <a:gd name="T63" fmla="*/ 54 h 257"/>
                                <a:gd name="T64" fmla="*/ 86 w 293"/>
                                <a:gd name="T65" fmla="*/ 66 h 257"/>
                                <a:gd name="T66" fmla="*/ 77 w 293"/>
                                <a:gd name="T67" fmla="*/ 67 h 257"/>
                                <a:gd name="T68" fmla="*/ 69 w 293"/>
                                <a:gd name="T69" fmla="*/ 64 h 257"/>
                                <a:gd name="T70" fmla="*/ 54 w 293"/>
                                <a:gd name="T71" fmla="*/ 72 h 257"/>
                                <a:gd name="T72" fmla="*/ 39 w 293"/>
                                <a:gd name="T73" fmla="*/ 70 h 257"/>
                                <a:gd name="T74" fmla="*/ 44 w 293"/>
                                <a:gd name="T75" fmla="*/ 78 h 257"/>
                                <a:gd name="T76" fmla="*/ 58 w 293"/>
                                <a:gd name="T77" fmla="*/ 98 h 257"/>
                                <a:gd name="T78" fmla="*/ 71 w 293"/>
                                <a:gd name="T79" fmla="*/ 105 h 257"/>
                                <a:gd name="T80" fmla="*/ 79 w 293"/>
                                <a:gd name="T81" fmla="*/ 84 h 257"/>
                                <a:gd name="T82" fmla="*/ 83 w 293"/>
                                <a:gd name="T83" fmla="*/ 84 h 257"/>
                                <a:gd name="T84" fmla="*/ 84 w 293"/>
                                <a:gd name="T85" fmla="*/ 93 h 257"/>
                                <a:gd name="T86" fmla="*/ 94 w 293"/>
                                <a:gd name="T87" fmla="*/ 100 h 257"/>
                                <a:gd name="T88" fmla="*/ 107 w 293"/>
                                <a:gd name="T89" fmla="*/ 106 h 257"/>
                                <a:gd name="T90" fmla="*/ 112 w 293"/>
                                <a:gd name="T91" fmla="*/ 109 h 257"/>
                                <a:gd name="T92" fmla="*/ 148 w 293"/>
                                <a:gd name="T93" fmla="*/ 124 h 257"/>
                                <a:gd name="T94" fmla="*/ 205 w 293"/>
                                <a:gd name="T95" fmla="*/ 144 h 257"/>
                                <a:gd name="T96" fmla="*/ 209 w 293"/>
                                <a:gd name="T97" fmla="*/ 153 h 257"/>
                                <a:gd name="T98" fmla="*/ 218 w 293"/>
                                <a:gd name="T99" fmla="*/ 159 h 257"/>
                                <a:gd name="T100" fmla="*/ 223 w 293"/>
                                <a:gd name="T101" fmla="*/ 178 h 257"/>
                                <a:gd name="T102" fmla="*/ 237 w 293"/>
                                <a:gd name="T103" fmla="*/ 190 h 257"/>
                                <a:gd name="T104" fmla="*/ 237 w 293"/>
                                <a:gd name="T105" fmla="*/ 195 h 257"/>
                                <a:gd name="T106" fmla="*/ 237 w 293"/>
                                <a:gd name="T107" fmla="*/ 199 h 257"/>
                                <a:gd name="T108" fmla="*/ 241 w 293"/>
                                <a:gd name="T109" fmla="*/ 204 h 257"/>
                                <a:gd name="T110" fmla="*/ 240 w 293"/>
                                <a:gd name="T111" fmla="*/ 213 h 257"/>
                                <a:gd name="T112" fmla="*/ 236 w 293"/>
                                <a:gd name="T113" fmla="*/ 224 h 257"/>
                                <a:gd name="T114" fmla="*/ 236 w 293"/>
                                <a:gd name="T115" fmla="*/ 230 h 257"/>
                                <a:gd name="T116" fmla="*/ 241 w 293"/>
                                <a:gd name="T117" fmla="*/ 228 h 257"/>
                                <a:gd name="T118" fmla="*/ 246 w 293"/>
                                <a:gd name="T119" fmla="*/ 229 h 257"/>
                                <a:gd name="T120" fmla="*/ 256 w 293"/>
                                <a:gd name="T121" fmla="*/ 228 h 257"/>
                                <a:gd name="T122" fmla="*/ 268 w 293"/>
                                <a:gd name="T123" fmla="*/ 222 h 257"/>
                                <a:gd name="T124" fmla="*/ 265 w 293"/>
                                <a:gd name="T125" fmla="*/ 23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3" h="257">
                                  <a:moveTo>
                                    <a:pt x="278" y="244"/>
                                  </a:moveTo>
                                  <a:cubicBezTo>
                                    <a:pt x="280" y="246"/>
                                    <a:pt x="284" y="247"/>
                                    <a:pt x="286" y="250"/>
                                  </a:cubicBezTo>
                                  <a:cubicBezTo>
                                    <a:pt x="288" y="252"/>
                                    <a:pt x="289" y="256"/>
                                    <a:pt x="292" y="257"/>
                                  </a:cubicBezTo>
                                  <a:cubicBezTo>
                                    <a:pt x="292" y="243"/>
                                    <a:pt x="292" y="228"/>
                                    <a:pt x="292" y="214"/>
                                  </a:cubicBezTo>
                                  <a:cubicBezTo>
                                    <a:pt x="292" y="209"/>
                                    <a:pt x="293" y="204"/>
                                    <a:pt x="292" y="199"/>
                                  </a:cubicBezTo>
                                  <a:cubicBezTo>
                                    <a:pt x="292" y="194"/>
                                    <a:pt x="288" y="190"/>
                                    <a:pt x="288" y="184"/>
                                  </a:cubicBezTo>
                                  <a:cubicBezTo>
                                    <a:pt x="288" y="175"/>
                                    <a:pt x="292" y="166"/>
                                    <a:pt x="292" y="156"/>
                                  </a:cubicBezTo>
                                  <a:cubicBezTo>
                                    <a:pt x="293" y="153"/>
                                    <a:pt x="293" y="150"/>
                                    <a:pt x="293" y="147"/>
                                  </a:cubicBezTo>
                                  <a:cubicBezTo>
                                    <a:pt x="293" y="135"/>
                                    <a:pt x="293" y="122"/>
                                    <a:pt x="293" y="110"/>
                                  </a:cubicBezTo>
                                  <a:cubicBezTo>
                                    <a:pt x="293" y="95"/>
                                    <a:pt x="293" y="81"/>
                                    <a:pt x="293" y="66"/>
                                  </a:cubicBezTo>
                                  <a:cubicBezTo>
                                    <a:pt x="285" y="67"/>
                                    <a:pt x="279" y="60"/>
                                    <a:pt x="272" y="59"/>
                                  </a:cubicBezTo>
                                  <a:cubicBezTo>
                                    <a:pt x="267" y="58"/>
                                    <a:pt x="263" y="58"/>
                                    <a:pt x="258" y="58"/>
                                  </a:cubicBezTo>
                                  <a:cubicBezTo>
                                    <a:pt x="254" y="58"/>
                                    <a:pt x="253" y="58"/>
                                    <a:pt x="250" y="57"/>
                                  </a:cubicBezTo>
                                  <a:cubicBezTo>
                                    <a:pt x="248" y="55"/>
                                    <a:pt x="245" y="55"/>
                                    <a:pt x="243" y="53"/>
                                  </a:cubicBezTo>
                                  <a:cubicBezTo>
                                    <a:pt x="239" y="52"/>
                                    <a:pt x="236" y="49"/>
                                    <a:pt x="233" y="48"/>
                                  </a:cubicBezTo>
                                  <a:cubicBezTo>
                                    <a:pt x="227" y="45"/>
                                    <a:pt x="218" y="44"/>
                                    <a:pt x="213" y="39"/>
                                  </a:cubicBezTo>
                                  <a:cubicBezTo>
                                    <a:pt x="212" y="38"/>
                                    <a:pt x="212" y="36"/>
                                    <a:pt x="210" y="35"/>
                                  </a:cubicBezTo>
                                  <a:cubicBezTo>
                                    <a:pt x="207" y="33"/>
                                    <a:pt x="201" y="34"/>
                                    <a:pt x="198" y="37"/>
                                  </a:cubicBezTo>
                                  <a:cubicBezTo>
                                    <a:pt x="196" y="38"/>
                                    <a:pt x="195" y="40"/>
                                    <a:pt x="193" y="41"/>
                                  </a:cubicBezTo>
                                  <a:cubicBezTo>
                                    <a:pt x="191" y="42"/>
                                    <a:pt x="184" y="40"/>
                                    <a:pt x="183" y="42"/>
                                  </a:cubicBezTo>
                                  <a:cubicBezTo>
                                    <a:pt x="183" y="42"/>
                                    <a:pt x="184" y="48"/>
                                    <a:pt x="185" y="49"/>
                                  </a:cubicBezTo>
                                  <a:cubicBezTo>
                                    <a:pt x="185" y="54"/>
                                    <a:pt x="181" y="52"/>
                                    <a:pt x="177" y="53"/>
                                  </a:cubicBezTo>
                                  <a:cubicBezTo>
                                    <a:pt x="173" y="54"/>
                                    <a:pt x="171" y="56"/>
                                    <a:pt x="167" y="56"/>
                                  </a:cubicBezTo>
                                  <a:cubicBezTo>
                                    <a:pt x="162" y="56"/>
                                    <a:pt x="160" y="57"/>
                                    <a:pt x="156" y="60"/>
                                  </a:cubicBezTo>
                                  <a:cubicBezTo>
                                    <a:pt x="153" y="62"/>
                                    <a:pt x="149" y="65"/>
                                    <a:pt x="147" y="69"/>
                                  </a:cubicBezTo>
                                  <a:cubicBezTo>
                                    <a:pt x="145" y="73"/>
                                    <a:pt x="145" y="75"/>
                                    <a:pt x="142" y="78"/>
                                  </a:cubicBezTo>
                                  <a:cubicBezTo>
                                    <a:pt x="140" y="79"/>
                                    <a:pt x="138" y="81"/>
                                    <a:pt x="137" y="83"/>
                                  </a:cubicBezTo>
                                  <a:cubicBezTo>
                                    <a:pt x="136" y="85"/>
                                    <a:pt x="136" y="87"/>
                                    <a:pt x="133" y="87"/>
                                  </a:cubicBezTo>
                                  <a:cubicBezTo>
                                    <a:pt x="130" y="88"/>
                                    <a:pt x="123" y="88"/>
                                    <a:pt x="120" y="86"/>
                                  </a:cubicBezTo>
                                  <a:cubicBezTo>
                                    <a:pt x="116" y="84"/>
                                    <a:pt x="116" y="80"/>
                                    <a:pt x="113" y="77"/>
                                  </a:cubicBezTo>
                                  <a:cubicBezTo>
                                    <a:pt x="111" y="74"/>
                                    <a:pt x="110" y="71"/>
                                    <a:pt x="109" y="68"/>
                                  </a:cubicBezTo>
                                  <a:cubicBezTo>
                                    <a:pt x="105" y="62"/>
                                    <a:pt x="105" y="63"/>
                                    <a:pt x="105" y="68"/>
                                  </a:cubicBezTo>
                                  <a:cubicBezTo>
                                    <a:pt x="105" y="69"/>
                                    <a:pt x="105" y="74"/>
                                    <a:pt x="104" y="74"/>
                                  </a:cubicBezTo>
                                  <a:cubicBezTo>
                                    <a:pt x="103" y="75"/>
                                    <a:pt x="101" y="71"/>
                                    <a:pt x="101" y="70"/>
                                  </a:cubicBezTo>
                                  <a:cubicBezTo>
                                    <a:pt x="99" y="66"/>
                                    <a:pt x="100" y="61"/>
                                    <a:pt x="99" y="56"/>
                                  </a:cubicBezTo>
                                  <a:cubicBezTo>
                                    <a:pt x="99" y="52"/>
                                    <a:pt x="97" y="50"/>
                                    <a:pt x="96" y="47"/>
                                  </a:cubicBezTo>
                                  <a:cubicBezTo>
                                    <a:pt x="95" y="44"/>
                                    <a:pt x="93" y="41"/>
                                    <a:pt x="93" y="38"/>
                                  </a:cubicBezTo>
                                  <a:cubicBezTo>
                                    <a:pt x="93" y="35"/>
                                    <a:pt x="98" y="33"/>
                                    <a:pt x="97" y="29"/>
                                  </a:cubicBezTo>
                                  <a:cubicBezTo>
                                    <a:pt x="97" y="27"/>
                                    <a:pt x="94" y="24"/>
                                    <a:pt x="92" y="22"/>
                                  </a:cubicBezTo>
                                  <a:cubicBezTo>
                                    <a:pt x="91" y="21"/>
                                    <a:pt x="90" y="20"/>
                                    <a:pt x="90" y="19"/>
                                  </a:cubicBezTo>
                                  <a:cubicBezTo>
                                    <a:pt x="90" y="17"/>
                                    <a:pt x="91" y="17"/>
                                    <a:pt x="92" y="16"/>
                                  </a:cubicBezTo>
                                  <a:cubicBezTo>
                                    <a:pt x="93" y="12"/>
                                    <a:pt x="87" y="14"/>
                                    <a:pt x="85" y="14"/>
                                  </a:cubicBezTo>
                                  <a:cubicBezTo>
                                    <a:pt x="80" y="14"/>
                                    <a:pt x="75" y="14"/>
                                    <a:pt x="71" y="13"/>
                                  </a:cubicBezTo>
                                  <a:cubicBezTo>
                                    <a:pt x="67" y="12"/>
                                    <a:pt x="66" y="11"/>
                                    <a:pt x="63" y="8"/>
                                  </a:cubicBezTo>
                                  <a:cubicBezTo>
                                    <a:pt x="62" y="7"/>
                                    <a:pt x="61" y="6"/>
                                    <a:pt x="60" y="5"/>
                                  </a:cubicBezTo>
                                  <a:cubicBezTo>
                                    <a:pt x="58" y="4"/>
                                    <a:pt x="55" y="4"/>
                                    <a:pt x="53" y="3"/>
                                  </a:cubicBezTo>
                                  <a:cubicBezTo>
                                    <a:pt x="51" y="2"/>
                                    <a:pt x="49" y="0"/>
                                    <a:pt x="45" y="0"/>
                                  </a:cubicBezTo>
                                  <a:cubicBezTo>
                                    <a:pt x="41" y="1"/>
                                    <a:pt x="37" y="3"/>
                                    <a:pt x="34" y="5"/>
                                  </a:cubicBezTo>
                                  <a:cubicBezTo>
                                    <a:pt x="31" y="8"/>
                                    <a:pt x="29" y="9"/>
                                    <a:pt x="25" y="11"/>
                                  </a:cubicBezTo>
                                  <a:cubicBezTo>
                                    <a:pt x="23" y="11"/>
                                    <a:pt x="20" y="12"/>
                                    <a:pt x="18" y="13"/>
                                  </a:cubicBezTo>
                                  <a:cubicBezTo>
                                    <a:pt x="16" y="13"/>
                                    <a:pt x="12" y="12"/>
                                    <a:pt x="10" y="14"/>
                                  </a:cubicBezTo>
                                  <a:cubicBezTo>
                                    <a:pt x="7" y="16"/>
                                    <a:pt x="10" y="21"/>
                                    <a:pt x="7" y="24"/>
                                  </a:cubicBezTo>
                                  <a:cubicBezTo>
                                    <a:pt x="6" y="26"/>
                                    <a:pt x="4" y="27"/>
                                    <a:pt x="3" y="28"/>
                                  </a:cubicBezTo>
                                  <a:cubicBezTo>
                                    <a:pt x="0" y="31"/>
                                    <a:pt x="2" y="31"/>
                                    <a:pt x="5" y="31"/>
                                  </a:cubicBezTo>
                                  <a:cubicBezTo>
                                    <a:pt x="9" y="31"/>
                                    <a:pt x="13" y="34"/>
                                    <a:pt x="16" y="34"/>
                                  </a:cubicBezTo>
                                  <a:cubicBezTo>
                                    <a:pt x="21" y="34"/>
                                    <a:pt x="25" y="32"/>
                                    <a:pt x="29" y="34"/>
                                  </a:cubicBezTo>
                                  <a:cubicBezTo>
                                    <a:pt x="32" y="36"/>
                                    <a:pt x="30" y="40"/>
                                    <a:pt x="31" y="43"/>
                                  </a:cubicBezTo>
                                  <a:cubicBezTo>
                                    <a:pt x="32" y="48"/>
                                    <a:pt x="35" y="53"/>
                                    <a:pt x="40" y="56"/>
                                  </a:cubicBezTo>
                                  <a:cubicBezTo>
                                    <a:pt x="43" y="57"/>
                                    <a:pt x="46" y="56"/>
                                    <a:pt x="49" y="55"/>
                                  </a:cubicBezTo>
                                  <a:cubicBezTo>
                                    <a:pt x="51" y="55"/>
                                    <a:pt x="54" y="53"/>
                                    <a:pt x="56" y="54"/>
                                  </a:cubicBezTo>
                                  <a:cubicBezTo>
                                    <a:pt x="58" y="54"/>
                                    <a:pt x="59" y="56"/>
                                    <a:pt x="61" y="56"/>
                                  </a:cubicBezTo>
                                  <a:cubicBezTo>
                                    <a:pt x="63" y="57"/>
                                    <a:pt x="64" y="56"/>
                                    <a:pt x="67" y="55"/>
                                  </a:cubicBezTo>
                                  <a:cubicBezTo>
                                    <a:pt x="69" y="54"/>
                                    <a:pt x="70" y="55"/>
                                    <a:pt x="72" y="55"/>
                                  </a:cubicBezTo>
                                  <a:cubicBezTo>
                                    <a:pt x="76" y="54"/>
                                    <a:pt x="82" y="52"/>
                                    <a:pt x="86" y="54"/>
                                  </a:cubicBezTo>
                                  <a:cubicBezTo>
                                    <a:pt x="87" y="55"/>
                                    <a:pt x="89" y="59"/>
                                    <a:pt x="89" y="61"/>
                                  </a:cubicBezTo>
                                  <a:cubicBezTo>
                                    <a:pt x="89" y="63"/>
                                    <a:pt x="87" y="64"/>
                                    <a:pt x="86" y="66"/>
                                  </a:cubicBezTo>
                                  <a:cubicBezTo>
                                    <a:pt x="85" y="67"/>
                                    <a:pt x="84" y="69"/>
                                    <a:pt x="82" y="69"/>
                                  </a:cubicBezTo>
                                  <a:cubicBezTo>
                                    <a:pt x="79" y="69"/>
                                    <a:pt x="79" y="67"/>
                                    <a:pt x="77" y="67"/>
                                  </a:cubicBezTo>
                                  <a:cubicBezTo>
                                    <a:pt x="74" y="67"/>
                                    <a:pt x="73" y="72"/>
                                    <a:pt x="71" y="67"/>
                                  </a:cubicBezTo>
                                  <a:cubicBezTo>
                                    <a:pt x="70" y="66"/>
                                    <a:pt x="71" y="65"/>
                                    <a:pt x="69" y="64"/>
                                  </a:cubicBezTo>
                                  <a:cubicBezTo>
                                    <a:pt x="68" y="62"/>
                                    <a:pt x="64" y="63"/>
                                    <a:pt x="63" y="63"/>
                                  </a:cubicBezTo>
                                  <a:cubicBezTo>
                                    <a:pt x="58" y="65"/>
                                    <a:pt x="57" y="70"/>
                                    <a:pt x="54" y="72"/>
                                  </a:cubicBezTo>
                                  <a:cubicBezTo>
                                    <a:pt x="49" y="75"/>
                                    <a:pt x="47" y="68"/>
                                    <a:pt x="42" y="68"/>
                                  </a:cubicBezTo>
                                  <a:cubicBezTo>
                                    <a:pt x="41" y="68"/>
                                    <a:pt x="40" y="70"/>
                                    <a:pt x="39" y="70"/>
                                  </a:cubicBezTo>
                                  <a:cubicBezTo>
                                    <a:pt x="37" y="71"/>
                                    <a:pt x="36" y="70"/>
                                    <a:pt x="35" y="72"/>
                                  </a:cubicBezTo>
                                  <a:cubicBezTo>
                                    <a:pt x="33" y="76"/>
                                    <a:pt x="42" y="76"/>
                                    <a:pt x="44" y="78"/>
                                  </a:cubicBezTo>
                                  <a:cubicBezTo>
                                    <a:pt x="47" y="80"/>
                                    <a:pt x="48" y="84"/>
                                    <a:pt x="51" y="86"/>
                                  </a:cubicBezTo>
                                  <a:cubicBezTo>
                                    <a:pt x="54" y="89"/>
                                    <a:pt x="59" y="92"/>
                                    <a:pt x="58" y="98"/>
                                  </a:cubicBezTo>
                                  <a:cubicBezTo>
                                    <a:pt x="57" y="103"/>
                                    <a:pt x="53" y="104"/>
                                    <a:pt x="59" y="108"/>
                                  </a:cubicBezTo>
                                  <a:cubicBezTo>
                                    <a:pt x="62" y="110"/>
                                    <a:pt x="68" y="109"/>
                                    <a:pt x="71" y="105"/>
                                  </a:cubicBezTo>
                                  <a:cubicBezTo>
                                    <a:pt x="73" y="102"/>
                                    <a:pt x="73" y="97"/>
                                    <a:pt x="75" y="94"/>
                                  </a:cubicBezTo>
                                  <a:cubicBezTo>
                                    <a:pt x="77" y="90"/>
                                    <a:pt x="78" y="87"/>
                                    <a:pt x="79" y="84"/>
                                  </a:cubicBezTo>
                                  <a:cubicBezTo>
                                    <a:pt x="80" y="81"/>
                                    <a:pt x="82" y="78"/>
                                    <a:pt x="85" y="77"/>
                                  </a:cubicBezTo>
                                  <a:cubicBezTo>
                                    <a:pt x="90" y="76"/>
                                    <a:pt x="84" y="81"/>
                                    <a:pt x="83" y="84"/>
                                  </a:cubicBezTo>
                                  <a:cubicBezTo>
                                    <a:pt x="83" y="86"/>
                                    <a:pt x="82" y="89"/>
                                    <a:pt x="82" y="90"/>
                                  </a:cubicBezTo>
                                  <a:cubicBezTo>
                                    <a:pt x="82" y="92"/>
                                    <a:pt x="83" y="92"/>
                                    <a:pt x="84" y="93"/>
                                  </a:cubicBezTo>
                                  <a:cubicBezTo>
                                    <a:pt x="85" y="95"/>
                                    <a:pt x="86" y="96"/>
                                    <a:pt x="87" y="98"/>
                                  </a:cubicBezTo>
                                  <a:cubicBezTo>
                                    <a:pt x="89" y="100"/>
                                    <a:pt x="91" y="99"/>
                                    <a:pt x="94" y="100"/>
                                  </a:cubicBezTo>
                                  <a:cubicBezTo>
                                    <a:pt x="96" y="100"/>
                                    <a:pt x="99" y="102"/>
                                    <a:pt x="102" y="103"/>
                                  </a:cubicBezTo>
                                  <a:cubicBezTo>
                                    <a:pt x="103" y="104"/>
                                    <a:pt x="105" y="106"/>
                                    <a:pt x="107" y="106"/>
                                  </a:cubicBezTo>
                                  <a:cubicBezTo>
                                    <a:pt x="110" y="106"/>
                                    <a:pt x="111" y="104"/>
                                    <a:pt x="113" y="104"/>
                                  </a:cubicBezTo>
                                  <a:cubicBezTo>
                                    <a:pt x="121" y="104"/>
                                    <a:pt x="113" y="108"/>
                                    <a:pt x="112" y="109"/>
                                  </a:cubicBezTo>
                                  <a:cubicBezTo>
                                    <a:pt x="111" y="112"/>
                                    <a:pt x="117" y="115"/>
                                    <a:pt x="120" y="116"/>
                                  </a:cubicBezTo>
                                  <a:cubicBezTo>
                                    <a:pt x="129" y="119"/>
                                    <a:pt x="138" y="121"/>
                                    <a:pt x="148" y="124"/>
                                  </a:cubicBezTo>
                                  <a:cubicBezTo>
                                    <a:pt x="157" y="127"/>
                                    <a:pt x="167" y="131"/>
                                    <a:pt x="177" y="134"/>
                                  </a:cubicBezTo>
                                  <a:cubicBezTo>
                                    <a:pt x="186" y="136"/>
                                    <a:pt x="197" y="139"/>
                                    <a:pt x="205" y="144"/>
                                  </a:cubicBezTo>
                                  <a:cubicBezTo>
                                    <a:pt x="206" y="146"/>
                                    <a:pt x="208" y="147"/>
                                    <a:pt x="208" y="149"/>
                                  </a:cubicBezTo>
                                  <a:cubicBezTo>
                                    <a:pt x="209" y="150"/>
                                    <a:pt x="208" y="152"/>
                                    <a:pt x="209" y="153"/>
                                  </a:cubicBezTo>
                                  <a:cubicBezTo>
                                    <a:pt x="211" y="155"/>
                                    <a:pt x="213" y="154"/>
                                    <a:pt x="215" y="155"/>
                                  </a:cubicBezTo>
                                  <a:cubicBezTo>
                                    <a:pt x="217" y="156"/>
                                    <a:pt x="218" y="158"/>
                                    <a:pt x="218" y="159"/>
                                  </a:cubicBezTo>
                                  <a:cubicBezTo>
                                    <a:pt x="220" y="164"/>
                                    <a:pt x="216" y="162"/>
                                    <a:pt x="216" y="167"/>
                                  </a:cubicBezTo>
                                  <a:cubicBezTo>
                                    <a:pt x="216" y="172"/>
                                    <a:pt x="219" y="175"/>
                                    <a:pt x="223" y="178"/>
                                  </a:cubicBezTo>
                                  <a:cubicBezTo>
                                    <a:pt x="226" y="180"/>
                                    <a:pt x="227" y="184"/>
                                    <a:pt x="231" y="186"/>
                                  </a:cubicBezTo>
                                  <a:cubicBezTo>
                                    <a:pt x="233" y="187"/>
                                    <a:pt x="235" y="188"/>
                                    <a:pt x="237" y="190"/>
                                  </a:cubicBezTo>
                                  <a:cubicBezTo>
                                    <a:pt x="238" y="190"/>
                                    <a:pt x="242" y="192"/>
                                    <a:pt x="243" y="193"/>
                                  </a:cubicBezTo>
                                  <a:cubicBezTo>
                                    <a:pt x="243" y="194"/>
                                    <a:pt x="238" y="195"/>
                                    <a:pt x="237" y="195"/>
                                  </a:cubicBezTo>
                                  <a:cubicBezTo>
                                    <a:pt x="234" y="194"/>
                                    <a:pt x="234" y="191"/>
                                    <a:pt x="230" y="192"/>
                                  </a:cubicBezTo>
                                  <a:cubicBezTo>
                                    <a:pt x="223" y="194"/>
                                    <a:pt x="235" y="198"/>
                                    <a:pt x="237" y="199"/>
                                  </a:cubicBezTo>
                                  <a:cubicBezTo>
                                    <a:pt x="239" y="199"/>
                                    <a:pt x="243" y="199"/>
                                    <a:pt x="244" y="201"/>
                                  </a:cubicBezTo>
                                  <a:cubicBezTo>
                                    <a:pt x="244" y="204"/>
                                    <a:pt x="242" y="204"/>
                                    <a:pt x="241" y="204"/>
                                  </a:cubicBezTo>
                                  <a:cubicBezTo>
                                    <a:pt x="239" y="204"/>
                                    <a:pt x="227" y="200"/>
                                    <a:pt x="231" y="206"/>
                                  </a:cubicBezTo>
                                  <a:cubicBezTo>
                                    <a:pt x="232" y="208"/>
                                    <a:pt x="239" y="208"/>
                                    <a:pt x="240" y="213"/>
                                  </a:cubicBezTo>
                                  <a:cubicBezTo>
                                    <a:pt x="240" y="215"/>
                                    <a:pt x="236" y="216"/>
                                    <a:pt x="236" y="218"/>
                                  </a:cubicBezTo>
                                  <a:cubicBezTo>
                                    <a:pt x="236" y="221"/>
                                    <a:pt x="238" y="221"/>
                                    <a:pt x="236" y="224"/>
                                  </a:cubicBezTo>
                                  <a:cubicBezTo>
                                    <a:pt x="235" y="226"/>
                                    <a:pt x="232" y="227"/>
                                    <a:pt x="232" y="229"/>
                                  </a:cubicBezTo>
                                  <a:cubicBezTo>
                                    <a:pt x="233" y="231"/>
                                    <a:pt x="235" y="231"/>
                                    <a:pt x="236" y="230"/>
                                  </a:cubicBezTo>
                                  <a:cubicBezTo>
                                    <a:pt x="237" y="230"/>
                                    <a:pt x="238" y="229"/>
                                    <a:pt x="239" y="229"/>
                                  </a:cubicBezTo>
                                  <a:cubicBezTo>
                                    <a:pt x="239" y="228"/>
                                    <a:pt x="241" y="229"/>
                                    <a:pt x="241" y="228"/>
                                  </a:cubicBezTo>
                                  <a:cubicBezTo>
                                    <a:pt x="242" y="227"/>
                                    <a:pt x="244" y="223"/>
                                    <a:pt x="243" y="223"/>
                                  </a:cubicBezTo>
                                  <a:cubicBezTo>
                                    <a:pt x="245" y="224"/>
                                    <a:pt x="244" y="228"/>
                                    <a:pt x="246" y="229"/>
                                  </a:cubicBezTo>
                                  <a:cubicBezTo>
                                    <a:pt x="247" y="230"/>
                                    <a:pt x="249" y="230"/>
                                    <a:pt x="251" y="230"/>
                                  </a:cubicBezTo>
                                  <a:cubicBezTo>
                                    <a:pt x="253" y="230"/>
                                    <a:pt x="254" y="228"/>
                                    <a:pt x="256" y="228"/>
                                  </a:cubicBezTo>
                                  <a:cubicBezTo>
                                    <a:pt x="258" y="228"/>
                                    <a:pt x="260" y="230"/>
                                    <a:pt x="262" y="228"/>
                                  </a:cubicBezTo>
                                  <a:cubicBezTo>
                                    <a:pt x="264" y="227"/>
                                    <a:pt x="265" y="222"/>
                                    <a:pt x="268" y="222"/>
                                  </a:cubicBezTo>
                                  <a:cubicBezTo>
                                    <a:pt x="272" y="222"/>
                                    <a:pt x="266" y="229"/>
                                    <a:pt x="265" y="230"/>
                                  </a:cubicBezTo>
                                  <a:cubicBezTo>
                                    <a:pt x="265" y="230"/>
                                    <a:pt x="265" y="230"/>
                                    <a:pt x="265" y="230"/>
                                  </a:cubicBezTo>
                                  <a:cubicBezTo>
                                    <a:pt x="264" y="233"/>
                                    <a:pt x="275" y="242"/>
                                    <a:pt x="278" y="244"/>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24" name="Freeform 682">
                              <a:extLst>
                                <a:ext uri="{FF2B5EF4-FFF2-40B4-BE49-F238E27FC236}">
                                  <a16:creationId xmlns:a16="http://schemas.microsoft.com/office/drawing/2014/main" id="{0D65E7FC-7543-4997-9024-6228FA252F31}"/>
                                </a:ext>
                              </a:extLst>
                            </p:cNvPr>
                            <p:cNvSpPr>
                              <a:spLocks/>
                            </p:cNvSpPr>
                            <p:nvPr/>
                          </p:nvSpPr>
                          <p:spPr bwMode="auto">
                            <a:xfrm>
                              <a:off x="9871090" y="4710172"/>
                              <a:ext cx="4763" cy="3175"/>
                            </a:xfrm>
                            <a:custGeom>
                              <a:avLst/>
                              <a:gdLst>
                                <a:gd name="T0" fmla="*/ 2 w 4"/>
                                <a:gd name="T1" fmla="*/ 2 h 3"/>
                                <a:gd name="T2" fmla="*/ 2 w 4"/>
                                <a:gd name="T3" fmla="*/ 2 h 3"/>
                              </a:gdLst>
                              <a:ahLst/>
                              <a:cxnLst>
                                <a:cxn ang="0">
                                  <a:pos x="T0" y="T1"/>
                                </a:cxn>
                                <a:cxn ang="0">
                                  <a:pos x="T2" y="T3"/>
                                </a:cxn>
                              </a:cxnLst>
                              <a:rect l="0" t="0" r="r" b="b"/>
                              <a:pathLst>
                                <a:path w="4" h="3">
                                  <a:moveTo>
                                    <a:pt x="2" y="2"/>
                                  </a:moveTo>
                                  <a:cubicBezTo>
                                    <a:pt x="0" y="0"/>
                                    <a:pt x="4" y="3"/>
                                    <a:pt x="2" y="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25" name="Freeform 683">
                              <a:extLst>
                                <a:ext uri="{FF2B5EF4-FFF2-40B4-BE49-F238E27FC236}">
                                  <a16:creationId xmlns:a16="http://schemas.microsoft.com/office/drawing/2014/main" id="{3E6B739F-D305-4603-AF49-98443FED60FD}"/>
                                </a:ext>
                              </a:extLst>
                            </p:cNvPr>
                            <p:cNvSpPr>
                              <a:spLocks/>
                            </p:cNvSpPr>
                            <p:nvPr/>
                          </p:nvSpPr>
                          <p:spPr bwMode="auto">
                            <a:xfrm>
                              <a:off x="9799652" y="4605395"/>
                              <a:ext cx="39688" cy="74613"/>
                            </a:xfrm>
                            <a:custGeom>
                              <a:avLst/>
                              <a:gdLst>
                                <a:gd name="T0" fmla="*/ 24 w 36"/>
                                <a:gd name="T1" fmla="*/ 66 h 70"/>
                                <a:gd name="T2" fmla="*/ 16 w 36"/>
                                <a:gd name="T3" fmla="*/ 56 h 70"/>
                                <a:gd name="T4" fmla="*/ 10 w 36"/>
                                <a:gd name="T5" fmla="*/ 45 h 70"/>
                                <a:gd name="T6" fmla="*/ 11 w 36"/>
                                <a:gd name="T7" fmla="*/ 39 h 70"/>
                                <a:gd name="T8" fmla="*/ 11 w 36"/>
                                <a:gd name="T9" fmla="*/ 32 h 70"/>
                                <a:gd name="T10" fmla="*/ 22 w 36"/>
                                <a:gd name="T11" fmla="*/ 34 h 70"/>
                                <a:gd name="T12" fmla="*/ 34 w 36"/>
                                <a:gd name="T13" fmla="*/ 37 h 70"/>
                                <a:gd name="T14" fmla="*/ 35 w 36"/>
                                <a:gd name="T15" fmla="*/ 35 h 70"/>
                                <a:gd name="T16" fmla="*/ 30 w 36"/>
                                <a:gd name="T17" fmla="*/ 30 h 70"/>
                                <a:gd name="T18" fmla="*/ 21 w 36"/>
                                <a:gd name="T19" fmla="*/ 25 h 70"/>
                                <a:gd name="T20" fmla="*/ 23 w 36"/>
                                <a:gd name="T21" fmla="*/ 18 h 70"/>
                                <a:gd name="T22" fmla="*/ 34 w 36"/>
                                <a:gd name="T23" fmla="*/ 3 h 70"/>
                                <a:gd name="T24" fmla="*/ 29 w 36"/>
                                <a:gd name="T25" fmla="*/ 0 h 70"/>
                                <a:gd name="T26" fmla="*/ 20 w 36"/>
                                <a:gd name="T27" fmla="*/ 4 h 70"/>
                                <a:gd name="T28" fmla="*/ 18 w 36"/>
                                <a:gd name="T29" fmla="*/ 12 h 70"/>
                                <a:gd name="T30" fmla="*/ 13 w 36"/>
                                <a:gd name="T31" fmla="*/ 14 h 70"/>
                                <a:gd name="T32" fmla="*/ 11 w 36"/>
                                <a:gd name="T33" fmla="*/ 20 h 70"/>
                                <a:gd name="T34" fmla="*/ 2 w 36"/>
                                <a:gd name="T35" fmla="*/ 22 h 70"/>
                                <a:gd name="T36" fmla="*/ 2 w 36"/>
                                <a:gd name="T37" fmla="*/ 26 h 70"/>
                                <a:gd name="T38" fmla="*/ 2 w 36"/>
                                <a:gd name="T39" fmla="*/ 31 h 70"/>
                                <a:gd name="T40" fmla="*/ 5 w 36"/>
                                <a:gd name="T41" fmla="*/ 33 h 70"/>
                                <a:gd name="T42" fmla="*/ 5 w 36"/>
                                <a:gd name="T43" fmla="*/ 37 h 70"/>
                                <a:gd name="T44" fmla="*/ 5 w 36"/>
                                <a:gd name="T45" fmla="*/ 50 h 70"/>
                                <a:gd name="T46" fmla="*/ 14 w 36"/>
                                <a:gd name="T47" fmla="*/ 62 h 70"/>
                                <a:gd name="T48" fmla="*/ 24 w 36"/>
                                <a:gd name="T49"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70">
                                  <a:moveTo>
                                    <a:pt x="24" y="66"/>
                                  </a:moveTo>
                                  <a:cubicBezTo>
                                    <a:pt x="23" y="63"/>
                                    <a:pt x="18" y="59"/>
                                    <a:pt x="16" y="56"/>
                                  </a:cubicBezTo>
                                  <a:cubicBezTo>
                                    <a:pt x="13" y="53"/>
                                    <a:pt x="10" y="49"/>
                                    <a:pt x="10" y="45"/>
                                  </a:cubicBezTo>
                                  <a:cubicBezTo>
                                    <a:pt x="10" y="42"/>
                                    <a:pt x="11" y="41"/>
                                    <a:pt x="11" y="39"/>
                                  </a:cubicBezTo>
                                  <a:cubicBezTo>
                                    <a:pt x="11" y="37"/>
                                    <a:pt x="9" y="33"/>
                                    <a:pt x="11" y="32"/>
                                  </a:cubicBezTo>
                                  <a:cubicBezTo>
                                    <a:pt x="12" y="30"/>
                                    <a:pt x="20" y="33"/>
                                    <a:pt x="22" y="34"/>
                                  </a:cubicBezTo>
                                  <a:cubicBezTo>
                                    <a:pt x="26" y="34"/>
                                    <a:pt x="30" y="38"/>
                                    <a:pt x="34" y="37"/>
                                  </a:cubicBezTo>
                                  <a:cubicBezTo>
                                    <a:pt x="36" y="37"/>
                                    <a:pt x="36" y="37"/>
                                    <a:pt x="35" y="35"/>
                                  </a:cubicBezTo>
                                  <a:cubicBezTo>
                                    <a:pt x="33" y="33"/>
                                    <a:pt x="32" y="31"/>
                                    <a:pt x="30" y="30"/>
                                  </a:cubicBezTo>
                                  <a:cubicBezTo>
                                    <a:pt x="28" y="27"/>
                                    <a:pt x="23" y="27"/>
                                    <a:pt x="21" y="25"/>
                                  </a:cubicBezTo>
                                  <a:cubicBezTo>
                                    <a:pt x="18" y="21"/>
                                    <a:pt x="20" y="19"/>
                                    <a:pt x="23" y="18"/>
                                  </a:cubicBezTo>
                                  <a:cubicBezTo>
                                    <a:pt x="30" y="15"/>
                                    <a:pt x="36" y="12"/>
                                    <a:pt x="34" y="3"/>
                                  </a:cubicBezTo>
                                  <a:cubicBezTo>
                                    <a:pt x="34" y="0"/>
                                    <a:pt x="32" y="0"/>
                                    <a:pt x="29" y="0"/>
                                  </a:cubicBezTo>
                                  <a:cubicBezTo>
                                    <a:pt x="26" y="1"/>
                                    <a:pt x="22" y="2"/>
                                    <a:pt x="20" y="4"/>
                                  </a:cubicBezTo>
                                  <a:cubicBezTo>
                                    <a:pt x="18" y="6"/>
                                    <a:pt x="20" y="10"/>
                                    <a:pt x="18" y="12"/>
                                  </a:cubicBezTo>
                                  <a:cubicBezTo>
                                    <a:pt x="17" y="13"/>
                                    <a:pt x="15" y="13"/>
                                    <a:pt x="13" y="14"/>
                                  </a:cubicBezTo>
                                  <a:cubicBezTo>
                                    <a:pt x="11" y="16"/>
                                    <a:pt x="12" y="18"/>
                                    <a:pt x="11" y="20"/>
                                  </a:cubicBezTo>
                                  <a:cubicBezTo>
                                    <a:pt x="9" y="24"/>
                                    <a:pt x="5" y="18"/>
                                    <a:pt x="2" y="22"/>
                                  </a:cubicBezTo>
                                  <a:cubicBezTo>
                                    <a:pt x="1" y="23"/>
                                    <a:pt x="2" y="24"/>
                                    <a:pt x="2" y="26"/>
                                  </a:cubicBezTo>
                                  <a:cubicBezTo>
                                    <a:pt x="1" y="28"/>
                                    <a:pt x="0" y="28"/>
                                    <a:pt x="2" y="31"/>
                                  </a:cubicBezTo>
                                  <a:cubicBezTo>
                                    <a:pt x="2" y="32"/>
                                    <a:pt x="4" y="32"/>
                                    <a:pt x="5" y="33"/>
                                  </a:cubicBezTo>
                                  <a:cubicBezTo>
                                    <a:pt x="5" y="34"/>
                                    <a:pt x="5" y="36"/>
                                    <a:pt x="5" y="37"/>
                                  </a:cubicBezTo>
                                  <a:cubicBezTo>
                                    <a:pt x="5" y="41"/>
                                    <a:pt x="5" y="45"/>
                                    <a:pt x="5" y="50"/>
                                  </a:cubicBezTo>
                                  <a:cubicBezTo>
                                    <a:pt x="5" y="55"/>
                                    <a:pt x="10" y="58"/>
                                    <a:pt x="14" y="62"/>
                                  </a:cubicBezTo>
                                  <a:cubicBezTo>
                                    <a:pt x="15" y="63"/>
                                    <a:pt x="25" y="70"/>
                                    <a:pt x="24" y="66"/>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26" name="Freeform 684">
                              <a:extLst>
                                <a:ext uri="{FF2B5EF4-FFF2-40B4-BE49-F238E27FC236}">
                                  <a16:creationId xmlns:a16="http://schemas.microsoft.com/office/drawing/2014/main" id="{FB92BCB9-2870-4CF3-8AA8-252499B344F9}"/>
                                </a:ext>
                              </a:extLst>
                            </p:cNvPr>
                            <p:cNvSpPr>
                              <a:spLocks/>
                            </p:cNvSpPr>
                            <p:nvPr/>
                          </p:nvSpPr>
                          <p:spPr bwMode="auto">
                            <a:xfrm>
                              <a:off x="9825052" y="4673659"/>
                              <a:ext cx="1588" cy="3175"/>
                            </a:xfrm>
                            <a:custGeom>
                              <a:avLst/>
                              <a:gdLst>
                                <a:gd name="T0" fmla="*/ 1 w 1"/>
                                <a:gd name="T1" fmla="*/ 2 h 4"/>
                                <a:gd name="T2" fmla="*/ 1 w 1"/>
                                <a:gd name="T3" fmla="*/ 2 h 4"/>
                              </a:gdLst>
                              <a:ahLst/>
                              <a:cxnLst>
                                <a:cxn ang="0">
                                  <a:pos x="T0" y="T1"/>
                                </a:cxn>
                                <a:cxn ang="0">
                                  <a:pos x="T2" y="T3"/>
                                </a:cxn>
                              </a:cxnLst>
                              <a:rect l="0" t="0" r="r" b="b"/>
                              <a:pathLst>
                                <a:path w="1" h="4">
                                  <a:moveTo>
                                    <a:pt x="1" y="2"/>
                                  </a:moveTo>
                                  <a:cubicBezTo>
                                    <a:pt x="1" y="4"/>
                                    <a:pt x="0" y="0"/>
                                    <a:pt x="1" y="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27" name="Freeform 687">
                              <a:extLst>
                                <a:ext uri="{FF2B5EF4-FFF2-40B4-BE49-F238E27FC236}">
                                  <a16:creationId xmlns:a16="http://schemas.microsoft.com/office/drawing/2014/main" id="{A7F756E5-A67B-4B96-8435-3B64F2B68613}"/>
                                </a:ext>
                              </a:extLst>
                            </p:cNvPr>
                            <p:cNvSpPr>
                              <a:spLocks/>
                            </p:cNvSpPr>
                            <p:nvPr/>
                          </p:nvSpPr>
                          <p:spPr bwMode="auto">
                            <a:xfrm>
                              <a:off x="9802827" y="4618095"/>
                              <a:ext cx="4763" cy="4763"/>
                            </a:xfrm>
                            <a:custGeom>
                              <a:avLst/>
                              <a:gdLst>
                                <a:gd name="T0" fmla="*/ 2 w 5"/>
                                <a:gd name="T1" fmla="*/ 2 h 4"/>
                                <a:gd name="T2" fmla="*/ 2 w 5"/>
                                <a:gd name="T3" fmla="*/ 2 h 4"/>
                              </a:gdLst>
                              <a:ahLst/>
                              <a:cxnLst>
                                <a:cxn ang="0">
                                  <a:pos x="T0" y="T1"/>
                                </a:cxn>
                                <a:cxn ang="0">
                                  <a:pos x="T2" y="T3"/>
                                </a:cxn>
                              </a:cxnLst>
                              <a:rect l="0" t="0" r="r" b="b"/>
                              <a:pathLst>
                                <a:path w="5" h="4">
                                  <a:moveTo>
                                    <a:pt x="2" y="2"/>
                                  </a:moveTo>
                                  <a:cubicBezTo>
                                    <a:pt x="0" y="4"/>
                                    <a:pt x="5" y="0"/>
                                    <a:pt x="2" y="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28" name="Freeform 688">
                              <a:extLst>
                                <a:ext uri="{FF2B5EF4-FFF2-40B4-BE49-F238E27FC236}">
                                  <a16:creationId xmlns:a16="http://schemas.microsoft.com/office/drawing/2014/main" id="{B6CD10F3-E0C4-4421-9EA3-0E0ED4C199A6}"/>
                                </a:ext>
                              </a:extLst>
                            </p:cNvPr>
                            <p:cNvSpPr>
                              <a:spLocks/>
                            </p:cNvSpPr>
                            <p:nvPr/>
                          </p:nvSpPr>
                          <p:spPr bwMode="auto">
                            <a:xfrm>
                              <a:off x="9794889" y="4591108"/>
                              <a:ext cx="19050" cy="31750"/>
                            </a:xfrm>
                            <a:custGeom>
                              <a:avLst/>
                              <a:gdLst>
                                <a:gd name="T0" fmla="*/ 18 w 18"/>
                                <a:gd name="T1" fmla="*/ 12 h 30"/>
                                <a:gd name="T2" fmla="*/ 15 w 18"/>
                                <a:gd name="T3" fmla="*/ 6 h 30"/>
                                <a:gd name="T4" fmla="*/ 14 w 18"/>
                                <a:gd name="T5" fmla="*/ 3 h 30"/>
                                <a:gd name="T6" fmla="*/ 10 w 18"/>
                                <a:gd name="T7" fmla="*/ 3 h 30"/>
                                <a:gd name="T8" fmla="*/ 9 w 18"/>
                                <a:gd name="T9" fmla="*/ 7 h 30"/>
                                <a:gd name="T10" fmla="*/ 6 w 18"/>
                                <a:gd name="T11" fmla="*/ 10 h 30"/>
                                <a:gd name="T12" fmla="*/ 4 w 18"/>
                                <a:gd name="T13" fmla="*/ 18 h 30"/>
                                <a:gd name="T14" fmla="*/ 2 w 18"/>
                                <a:gd name="T15" fmla="*/ 26 h 30"/>
                                <a:gd name="T16" fmla="*/ 9 w 18"/>
                                <a:gd name="T17" fmla="*/ 28 h 30"/>
                                <a:gd name="T18" fmla="*/ 15 w 18"/>
                                <a:gd name="T19" fmla="*/ 20 h 30"/>
                                <a:gd name="T20" fmla="*/ 18 w 18"/>
                                <a:gd name="T21"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30">
                                  <a:moveTo>
                                    <a:pt x="18" y="12"/>
                                  </a:moveTo>
                                  <a:cubicBezTo>
                                    <a:pt x="17" y="10"/>
                                    <a:pt x="16" y="8"/>
                                    <a:pt x="15" y="6"/>
                                  </a:cubicBezTo>
                                  <a:cubicBezTo>
                                    <a:pt x="15" y="5"/>
                                    <a:pt x="15" y="3"/>
                                    <a:pt x="14" y="3"/>
                                  </a:cubicBezTo>
                                  <a:cubicBezTo>
                                    <a:pt x="13" y="0"/>
                                    <a:pt x="11" y="1"/>
                                    <a:pt x="10" y="3"/>
                                  </a:cubicBezTo>
                                  <a:cubicBezTo>
                                    <a:pt x="9" y="4"/>
                                    <a:pt x="9" y="6"/>
                                    <a:pt x="9" y="7"/>
                                  </a:cubicBezTo>
                                  <a:cubicBezTo>
                                    <a:pt x="8" y="8"/>
                                    <a:pt x="7" y="9"/>
                                    <a:pt x="6" y="10"/>
                                  </a:cubicBezTo>
                                  <a:cubicBezTo>
                                    <a:pt x="5" y="13"/>
                                    <a:pt x="5" y="16"/>
                                    <a:pt x="4" y="18"/>
                                  </a:cubicBezTo>
                                  <a:cubicBezTo>
                                    <a:pt x="2" y="21"/>
                                    <a:pt x="0" y="22"/>
                                    <a:pt x="2" y="26"/>
                                  </a:cubicBezTo>
                                  <a:cubicBezTo>
                                    <a:pt x="4" y="28"/>
                                    <a:pt x="7" y="30"/>
                                    <a:pt x="9" y="28"/>
                                  </a:cubicBezTo>
                                  <a:cubicBezTo>
                                    <a:pt x="12" y="26"/>
                                    <a:pt x="13" y="22"/>
                                    <a:pt x="15" y="20"/>
                                  </a:cubicBezTo>
                                  <a:cubicBezTo>
                                    <a:pt x="17" y="17"/>
                                    <a:pt x="18" y="16"/>
                                    <a:pt x="18" y="1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29" name="Freeform 695">
                              <a:extLst>
                                <a:ext uri="{FF2B5EF4-FFF2-40B4-BE49-F238E27FC236}">
                                  <a16:creationId xmlns:a16="http://schemas.microsoft.com/office/drawing/2014/main" id="{B80AA55F-811E-438E-BACA-4A1AA7876E77}"/>
                                </a:ext>
                              </a:extLst>
                            </p:cNvPr>
                            <p:cNvSpPr>
                              <a:spLocks/>
                            </p:cNvSpPr>
                            <p:nvPr/>
                          </p:nvSpPr>
                          <p:spPr bwMode="auto">
                            <a:xfrm>
                              <a:off x="10023490" y="4848286"/>
                              <a:ext cx="0" cy="1588"/>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1"/>
                                    <a:pt x="0" y="0"/>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30" name="Freeform 697">
                              <a:extLst>
                                <a:ext uri="{FF2B5EF4-FFF2-40B4-BE49-F238E27FC236}">
                                  <a16:creationId xmlns:a16="http://schemas.microsoft.com/office/drawing/2014/main" id="{89BD155B-31E8-4CC2-980D-2C135B7757AD}"/>
                                </a:ext>
                              </a:extLst>
                            </p:cNvPr>
                            <p:cNvSpPr>
                              <a:spLocks/>
                            </p:cNvSpPr>
                            <p:nvPr/>
                          </p:nvSpPr>
                          <p:spPr bwMode="auto">
                            <a:xfrm>
                              <a:off x="10007615" y="4856223"/>
                              <a:ext cx="1588"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grpSp>
                        <p:nvGrpSpPr>
                          <p:cNvPr id="227" name="Group 226">
                            <a:extLst>
                              <a:ext uri="{FF2B5EF4-FFF2-40B4-BE49-F238E27FC236}">
                                <a16:creationId xmlns:a16="http://schemas.microsoft.com/office/drawing/2014/main" id="{B4021B5E-8EC3-448C-A75E-D580CF57042F}"/>
                              </a:ext>
                            </a:extLst>
                          </p:cNvPr>
                          <p:cNvGrpSpPr/>
                          <p:nvPr/>
                        </p:nvGrpSpPr>
                        <p:grpSpPr>
                          <a:xfrm>
                            <a:off x="10158267" y="4510790"/>
                            <a:ext cx="844551" cy="657233"/>
                            <a:chOff x="10221928" y="4713347"/>
                            <a:chExt cx="844551" cy="657233"/>
                          </a:xfrm>
                          <a:grpFill/>
                        </p:grpSpPr>
                        <p:sp>
                          <p:nvSpPr>
                            <p:cNvPr id="248" name="Freeform 618">
                              <a:extLst>
                                <a:ext uri="{FF2B5EF4-FFF2-40B4-BE49-F238E27FC236}">
                                  <a16:creationId xmlns:a16="http://schemas.microsoft.com/office/drawing/2014/main" id="{E8B246BF-FF63-4654-B5F3-001FEC8368B3}"/>
                                </a:ext>
                              </a:extLst>
                            </p:cNvPr>
                            <p:cNvSpPr>
                              <a:spLocks/>
                            </p:cNvSpPr>
                            <p:nvPr/>
                          </p:nvSpPr>
                          <p:spPr bwMode="auto">
                            <a:xfrm>
                              <a:off x="10221928" y="4732397"/>
                              <a:ext cx="303213" cy="254003"/>
                            </a:xfrm>
                            <a:custGeom>
                              <a:avLst/>
                              <a:gdLst>
                                <a:gd name="T0" fmla="*/ 137 w 282"/>
                                <a:gd name="T1" fmla="*/ 66 h 238"/>
                                <a:gd name="T2" fmla="*/ 114 w 282"/>
                                <a:gd name="T3" fmla="*/ 44 h 238"/>
                                <a:gd name="T4" fmla="*/ 102 w 282"/>
                                <a:gd name="T5" fmla="*/ 35 h 238"/>
                                <a:gd name="T6" fmla="*/ 64 w 282"/>
                                <a:gd name="T7" fmla="*/ 25 h 238"/>
                                <a:gd name="T8" fmla="*/ 25 w 282"/>
                                <a:gd name="T9" fmla="*/ 8 h 238"/>
                                <a:gd name="T10" fmla="*/ 4 w 282"/>
                                <a:gd name="T11" fmla="*/ 89 h 238"/>
                                <a:gd name="T12" fmla="*/ 4 w 282"/>
                                <a:gd name="T13" fmla="*/ 134 h 238"/>
                                <a:gd name="T14" fmla="*/ 3 w 282"/>
                                <a:gd name="T15" fmla="*/ 189 h 238"/>
                                <a:gd name="T16" fmla="*/ 17 w 282"/>
                                <a:gd name="T17" fmla="*/ 196 h 238"/>
                                <a:gd name="T18" fmla="*/ 51 w 282"/>
                                <a:gd name="T19" fmla="*/ 196 h 238"/>
                                <a:gd name="T20" fmla="*/ 62 w 282"/>
                                <a:gd name="T21" fmla="*/ 191 h 238"/>
                                <a:gd name="T22" fmla="*/ 69 w 282"/>
                                <a:gd name="T23" fmla="*/ 178 h 238"/>
                                <a:gd name="T24" fmla="*/ 46 w 282"/>
                                <a:gd name="T25" fmla="*/ 171 h 238"/>
                                <a:gd name="T26" fmla="*/ 39 w 282"/>
                                <a:gd name="T27" fmla="*/ 166 h 238"/>
                                <a:gd name="T28" fmla="*/ 38 w 282"/>
                                <a:gd name="T29" fmla="*/ 163 h 238"/>
                                <a:gd name="T30" fmla="*/ 54 w 282"/>
                                <a:gd name="T31" fmla="*/ 165 h 238"/>
                                <a:gd name="T32" fmla="*/ 71 w 282"/>
                                <a:gd name="T33" fmla="*/ 164 h 238"/>
                                <a:gd name="T34" fmla="*/ 70 w 282"/>
                                <a:gd name="T35" fmla="*/ 157 h 238"/>
                                <a:gd name="T36" fmla="*/ 85 w 282"/>
                                <a:gd name="T37" fmla="*/ 158 h 238"/>
                                <a:gd name="T38" fmla="*/ 84 w 282"/>
                                <a:gd name="T39" fmla="*/ 151 h 238"/>
                                <a:gd name="T40" fmla="*/ 84 w 282"/>
                                <a:gd name="T41" fmla="*/ 144 h 238"/>
                                <a:gd name="T42" fmla="*/ 98 w 282"/>
                                <a:gd name="T43" fmla="*/ 148 h 238"/>
                                <a:gd name="T44" fmla="*/ 104 w 282"/>
                                <a:gd name="T45" fmla="*/ 144 h 238"/>
                                <a:gd name="T46" fmla="*/ 111 w 282"/>
                                <a:gd name="T47" fmla="*/ 145 h 238"/>
                                <a:gd name="T48" fmla="*/ 121 w 282"/>
                                <a:gd name="T49" fmla="*/ 153 h 238"/>
                                <a:gd name="T50" fmla="*/ 162 w 282"/>
                                <a:gd name="T51" fmla="*/ 178 h 238"/>
                                <a:gd name="T52" fmla="*/ 178 w 282"/>
                                <a:gd name="T53" fmla="*/ 191 h 238"/>
                                <a:gd name="T54" fmla="*/ 188 w 282"/>
                                <a:gd name="T55" fmla="*/ 206 h 238"/>
                                <a:gd name="T56" fmla="*/ 207 w 282"/>
                                <a:gd name="T57" fmla="*/ 221 h 238"/>
                                <a:gd name="T58" fmla="*/ 236 w 282"/>
                                <a:gd name="T59" fmla="*/ 224 h 238"/>
                                <a:gd name="T60" fmla="*/ 255 w 282"/>
                                <a:gd name="T61" fmla="*/ 227 h 238"/>
                                <a:gd name="T62" fmla="*/ 268 w 282"/>
                                <a:gd name="T63" fmla="*/ 232 h 238"/>
                                <a:gd name="T64" fmla="*/ 281 w 282"/>
                                <a:gd name="T65" fmla="*/ 235 h 238"/>
                                <a:gd name="T66" fmla="*/ 270 w 282"/>
                                <a:gd name="T67" fmla="*/ 220 h 238"/>
                                <a:gd name="T68" fmla="*/ 265 w 282"/>
                                <a:gd name="T69" fmla="*/ 207 h 238"/>
                                <a:gd name="T70" fmla="*/ 240 w 282"/>
                                <a:gd name="T71" fmla="*/ 195 h 238"/>
                                <a:gd name="T72" fmla="*/ 235 w 282"/>
                                <a:gd name="T73" fmla="*/ 189 h 238"/>
                                <a:gd name="T74" fmla="*/ 220 w 282"/>
                                <a:gd name="T75" fmla="*/ 186 h 238"/>
                                <a:gd name="T76" fmla="*/ 206 w 282"/>
                                <a:gd name="T77" fmla="*/ 158 h 238"/>
                                <a:gd name="T78" fmla="*/ 182 w 282"/>
                                <a:gd name="T79" fmla="*/ 143 h 238"/>
                                <a:gd name="T80" fmla="*/ 175 w 282"/>
                                <a:gd name="T81" fmla="*/ 124 h 238"/>
                                <a:gd name="T82" fmla="*/ 195 w 282"/>
                                <a:gd name="T83" fmla="*/ 121 h 238"/>
                                <a:gd name="T84" fmla="*/ 182 w 282"/>
                                <a:gd name="T85" fmla="*/ 97 h 238"/>
                                <a:gd name="T86" fmla="*/ 171 w 282"/>
                                <a:gd name="T87" fmla="*/ 95 h 238"/>
                                <a:gd name="T88" fmla="*/ 142 w 282"/>
                                <a:gd name="T89" fmla="*/ 8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2" h="238">
                                  <a:moveTo>
                                    <a:pt x="141" y="74"/>
                                  </a:moveTo>
                                  <a:cubicBezTo>
                                    <a:pt x="139" y="71"/>
                                    <a:pt x="138" y="69"/>
                                    <a:pt x="137" y="66"/>
                                  </a:cubicBezTo>
                                  <a:cubicBezTo>
                                    <a:pt x="135" y="58"/>
                                    <a:pt x="134" y="52"/>
                                    <a:pt x="126" y="49"/>
                                  </a:cubicBezTo>
                                  <a:cubicBezTo>
                                    <a:pt x="121" y="48"/>
                                    <a:pt x="118" y="45"/>
                                    <a:pt x="114" y="44"/>
                                  </a:cubicBezTo>
                                  <a:cubicBezTo>
                                    <a:pt x="110" y="43"/>
                                    <a:pt x="106" y="42"/>
                                    <a:pt x="104" y="38"/>
                                  </a:cubicBezTo>
                                  <a:cubicBezTo>
                                    <a:pt x="103" y="37"/>
                                    <a:pt x="104" y="36"/>
                                    <a:pt x="102" y="35"/>
                                  </a:cubicBezTo>
                                  <a:cubicBezTo>
                                    <a:pt x="99" y="33"/>
                                    <a:pt x="95" y="32"/>
                                    <a:pt x="92" y="31"/>
                                  </a:cubicBezTo>
                                  <a:cubicBezTo>
                                    <a:pt x="83" y="27"/>
                                    <a:pt x="73" y="27"/>
                                    <a:pt x="64" y="25"/>
                                  </a:cubicBezTo>
                                  <a:cubicBezTo>
                                    <a:pt x="56" y="23"/>
                                    <a:pt x="50" y="21"/>
                                    <a:pt x="44" y="16"/>
                                  </a:cubicBezTo>
                                  <a:cubicBezTo>
                                    <a:pt x="39" y="12"/>
                                    <a:pt x="32" y="10"/>
                                    <a:pt x="25" y="8"/>
                                  </a:cubicBezTo>
                                  <a:cubicBezTo>
                                    <a:pt x="19" y="6"/>
                                    <a:pt x="12" y="2"/>
                                    <a:pt x="5" y="0"/>
                                  </a:cubicBezTo>
                                  <a:cubicBezTo>
                                    <a:pt x="5" y="30"/>
                                    <a:pt x="5" y="59"/>
                                    <a:pt x="4" y="89"/>
                                  </a:cubicBezTo>
                                  <a:cubicBezTo>
                                    <a:pt x="4" y="98"/>
                                    <a:pt x="1" y="107"/>
                                    <a:pt x="0" y="116"/>
                                  </a:cubicBezTo>
                                  <a:cubicBezTo>
                                    <a:pt x="0" y="123"/>
                                    <a:pt x="4" y="128"/>
                                    <a:pt x="4" y="134"/>
                                  </a:cubicBezTo>
                                  <a:cubicBezTo>
                                    <a:pt x="4" y="151"/>
                                    <a:pt x="4" y="167"/>
                                    <a:pt x="4" y="184"/>
                                  </a:cubicBezTo>
                                  <a:cubicBezTo>
                                    <a:pt x="4" y="186"/>
                                    <a:pt x="3" y="187"/>
                                    <a:pt x="3" y="189"/>
                                  </a:cubicBezTo>
                                  <a:cubicBezTo>
                                    <a:pt x="3" y="192"/>
                                    <a:pt x="3" y="193"/>
                                    <a:pt x="7" y="194"/>
                                  </a:cubicBezTo>
                                  <a:cubicBezTo>
                                    <a:pt x="10" y="195"/>
                                    <a:pt x="14" y="195"/>
                                    <a:pt x="17" y="196"/>
                                  </a:cubicBezTo>
                                  <a:cubicBezTo>
                                    <a:pt x="25" y="196"/>
                                    <a:pt x="34" y="191"/>
                                    <a:pt x="42" y="194"/>
                                  </a:cubicBezTo>
                                  <a:cubicBezTo>
                                    <a:pt x="45" y="195"/>
                                    <a:pt x="48" y="197"/>
                                    <a:pt x="51" y="196"/>
                                  </a:cubicBezTo>
                                  <a:cubicBezTo>
                                    <a:pt x="52" y="195"/>
                                    <a:pt x="54" y="193"/>
                                    <a:pt x="55" y="193"/>
                                  </a:cubicBezTo>
                                  <a:cubicBezTo>
                                    <a:pt x="57" y="191"/>
                                    <a:pt x="60" y="191"/>
                                    <a:pt x="62" y="191"/>
                                  </a:cubicBezTo>
                                  <a:cubicBezTo>
                                    <a:pt x="65" y="190"/>
                                    <a:pt x="72" y="190"/>
                                    <a:pt x="72" y="187"/>
                                  </a:cubicBezTo>
                                  <a:cubicBezTo>
                                    <a:pt x="73" y="185"/>
                                    <a:pt x="70" y="180"/>
                                    <a:pt x="69" y="178"/>
                                  </a:cubicBezTo>
                                  <a:cubicBezTo>
                                    <a:pt x="66" y="176"/>
                                    <a:pt x="62" y="174"/>
                                    <a:pt x="59" y="172"/>
                                  </a:cubicBezTo>
                                  <a:cubicBezTo>
                                    <a:pt x="54" y="169"/>
                                    <a:pt x="51" y="171"/>
                                    <a:pt x="46" y="171"/>
                                  </a:cubicBezTo>
                                  <a:cubicBezTo>
                                    <a:pt x="45" y="171"/>
                                    <a:pt x="43" y="171"/>
                                    <a:pt x="42" y="170"/>
                                  </a:cubicBezTo>
                                  <a:cubicBezTo>
                                    <a:pt x="41" y="169"/>
                                    <a:pt x="41" y="167"/>
                                    <a:pt x="39" y="166"/>
                                  </a:cubicBezTo>
                                  <a:cubicBezTo>
                                    <a:pt x="38" y="166"/>
                                    <a:pt x="35" y="168"/>
                                    <a:pt x="34" y="167"/>
                                  </a:cubicBezTo>
                                  <a:cubicBezTo>
                                    <a:pt x="32" y="164"/>
                                    <a:pt x="37" y="163"/>
                                    <a:pt x="38" y="163"/>
                                  </a:cubicBezTo>
                                  <a:cubicBezTo>
                                    <a:pt x="42" y="163"/>
                                    <a:pt x="43" y="166"/>
                                    <a:pt x="47" y="166"/>
                                  </a:cubicBezTo>
                                  <a:cubicBezTo>
                                    <a:pt x="49" y="166"/>
                                    <a:pt x="51" y="165"/>
                                    <a:pt x="54" y="165"/>
                                  </a:cubicBezTo>
                                  <a:cubicBezTo>
                                    <a:pt x="57" y="165"/>
                                    <a:pt x="57" y="166"/>
                                    <a:pt x="60" y="167"/>
                                  </a:cubicBezTo>
                                  <a:cubicBezTo>
                                    <a:pt x="64" y="169"/>
                                    <a:pt x="67" y="165"/>
                                    <a:pt x="71" y="164"/>
                                  </a:cubicBezTo>
                                  <a:cubicBezTo>
                                    <a:pt x="73" y="164"/>
                                    <a:pt x="76" y="166"/>
                                    <a:pt x="77" y="164"/>
                                  </a:cubicBezTo>
                                  <a:cubicBezTo>
                                    <a:pt x="77" y="160"/>
                                    <a:pt x="70" y="161"/>
                                    <a:pt x="70" y="157"/>
                                  </a:cubicBezTo>
                                  <a:cubicBezTo>
                                    <a:pt x="69" y="151"/>
                                    <a:pt x="76" y="157"/>
                                    <a:pt x="79" y="158"/>
                                  </a:cubicBezTo>
                                  <a:cubicBezTo>
                                    <a:pt x="80" y="158"/>
                                    <a:pt x="84" y="159"/>
                                    <a:pt x="85" y="158"/>
                                  </a:cubicBezTo>
                                  <a:cubicBezTo>
                                    <a:pt x="88" y="156"/>
                                    <a:pt x="86" y="157"/>
                                    <a:pt x="85" y="154"/>
                                  </a:cubicBezTo>
                                  <a:cubicBezTo>
                                    <a:pt x="85" y="153"/>
                                    <a:pt x="84" y="152"/>
                                    <a:pt x="84" y="151"/>
                                  </a:cubicBezTo>
                                  <a:cubicBezTo>
                                    <a:pt x="83" y="148"/>
                                    <a:pt x="82" y="149"/>
                                    <a:pt x="80" y="146"/>
                                  </a:cubicBezTo>
                                  <a:cubicBezTo>
                                    <a:pt x="77" y="143"/>
                                    <a:pt x="82" y="142"/>
                                    <a:pt x="84" y="144"/>
                                  </a:cubicBezTo>
                                  <a:cubicBezTo>
                                    <a:pt x="87" y="146"/>
                                    <a:pt x="89" y="150"/>
                                    <a:pt x="93" y="150"/>
                                  </a:cubicBezTo>
                                  <a:cubicBezTo>
                                    <a:pt x="95" y="150"/>
                                    <a:pt x="96" y="149"/>
                                    <a:pt x="98" y="148"/>
                                  </a:cubicBezTo>
                                  <a:cubicBezTo>
                                    <a:pt x="99" y="148"/>
                                    <a:pt x="101" y="148"/>
                                    <a:pt x="102" y="147"/>
                                  </a:cubicBezTo>
                                  <a:cubicBezTo>
                                    <a:pt x="103" y="146"/>
                                    <a:pt x="101" y="144"/>
                                    <a:pt x="104" y="144"/>
                                  </a:cubicBezTo>
                                  <a:cubicBezTo>
                                    <a:pt x="105" y="144"/>
                                    <a:pt x="106" y="146"/>
                                    <a:pt x="108" y="146"/>
                                  </a:cubicBezTo>
                                  <a:cubicBezTo>
                                    <a:pt x="109" y="146"/>
                                    <a:pt x="110" y="145"/>
                                    <a:pt x="111" y="145"/>
                                  </a:cubicBezTo>
                                  <a:cubicBezTo>
                                    <a:pt x="112" y="145"/>
                                    <a:pt x="114" y="145"/>
                                    <a:pt x="115" y="147"/>
                                  </a:cubicBezTo>
                                  <a:cubicBezTo>
                                    <a:pt x="117" y="150"/>
                                    <a:pt x="116" y="152"/>
                                    <a:pt x="121" y="153"/>
                                  </a:cubicBezTo>
                                  <a:cubicBezTo>
                                    <a:pt x="129" y="154"/>
                                    <a:pt x="136" y="155"/>
                                    <a:pt x="143" y="158"/>
                                  </a:cubicBezTo>
                                  <a:cubicBezTo>
                                    <a:pt x="151" y="161"/>
                                    <a:pt x="159" y="170"/>
                                    <a:pt x="162" y="178"/>
                                  </a:cubicBezTo>
                                  <a:cubicBezTo>
                                    <a:pt x="163" y="183"/>
                                    <a:pt x="163" y="187"/>
                                    <a:pt x="168" y="188"/>
                                  </a:cubicBezTo>
                                  <a:cubicBezTo>
                                    <a:pt x="172" y="190"/>
                                    <a:pt x="176" y="188"/>
                                    <a:pt x="178" y="191"/>
                                  </a:cubicBezTo>
                                  <a:cubicBezTo>
                                    <a:pt x="179" y="194"/>
                                    <a:pt x="179" y="198"/>
                                    <a:pt x="180" y="201"/>
                                  </a:cubicBezTo>
                                  <a:cubicBezTo>
                                    <a:pt x="182" y="204"/>
                                    <a:pt x="186" y="203"/>
                                    <a:pt x="188" y="206"/>
                                  </a:cubicBezTo>
                                  <a:cubicBezTo>
                                    <a:pt x="192" y="209"/>
                                    <a:pt x="194" y="213"/>
                                    <a:pt x="197" y="217"/>
                                  </a:cubicBezTo>
                                  <a:cubicBezTo>
                                    <a:pt x="200" y="221"/>
                                    <a:pt x="203" y="221"/>
                                    <a:pt x="207" y="221"/>
                                  </a:cubicBezTo>
                                  <a:cubicBezTo>
                                    <a:pt x="212" y="221"/>
                                    <a:pt x="217" y="222"/>
                                    <a:pt x="222" y="222"/>
                                  </a:cubicBezTo>
                                  <a:cubicBezTo>
                                    <a:pt x="227" y="223"/>
                                    <a:pt x="231" y="222"/>
                                    <a:pt x="236" y="224"/>
                                  </a:cubicBezTo>
                                  <a:cubicBezTo>
                                    <a:pt x="241" y="226"/>
                                    <a:pt x="246" y="224"/>
                                    <a:pt x="251" y="226"/>
                                  </a:cubicBezTo>
                                  <a:cubicBezTo>
                                    <a:pt x="252" y="226"/>
                                    <a:pt x="253" y="227"/>
                                    <a:pt x="255" y="227"/>
                                  </a:cubicBezTo>
                                  <a:cubicBezTo>
                                    <a:pt x="257" y="229"/>
                                    <a:pt x="259" y="229"/>
                                    <a:pt x="262" y="229"/>
                                  </a:cubicBezTo>
                                  <a:cubicBezTo>
                                    <a:pt x="265" y="230"/>
                                    <a:pt x="266" y="230"/>
                                    <a:pt x="268" y="232"/>
                                  </a:cubicBezTo>
                                  <a:cubicBezTo>
                                    <a:pt x="269" y="233"/>
                                    <a:pt x="268" y="235"/>
                                    <a:pt x="270" y="236"/>
                                  </a:cubicBezTo>
                                  <a:cubicBezTo>
                                    <a:pt x="271" y="238"/>
                                    <a:pt x="280" y="237"/>
                                    <a:pt x="281" y="235"/>
                                  </a:cubicBezTo>
                                  <a:cubicBezTo>
                                    <a:pt x="282" y="231"/>
                                    <a:pt x="276" y="230"/>
                                    <a:pt x="274" y="228"/>
                                  </a:cubicBezTo>
                                  <a:cubicBezTo>
                                    <a:pt x="272" y="226"/>
                                    <a:pt x="272" y="222"/>
                                    <a:pt x="270" y="220"/>
                                  </a:cubicBezTo>
                                  <a:cubicBezTo>
                                    <a:pt x="268" y="219"/>
                                    <a:pt x="251" y="214"/>
                                    <a:pt x="259" y="209"/>
                                  </a:cubicBezTo>
                                  <a:cubicBezTo>
                                    <a:pt x="261" y="208"/>
                                    <a:pt x="267" y="210"/>
                                    <a:pt x="265" y="207"/>
                                  </a:cubicBezTo>
                                  <a:cubicBezTo>
                                    <a:pt x="262" y="202"/>
                                    <a:pt x="256" y="205"/>
                                    <a:pt x="252" y="205"/>
                                  </a:cubicBezTo>
                                  <a:cubicBezTo>
                                    <a:pt x="248" y="206"/>
                                    <a:pt x="237" y="201"/>
                                    <a:pt x="240" y="195"/>
                                  </a:cubicBezTo>
                                  <a:cubicBezTo>
                                    <a:pt x="241" y="193"/>
                                    <a:pt x="247" y="189"/>
                                    <a:pt x="240" y="188"/>
                                  </a:cubicBezTo>
                                  <a:cubicBezTo>
                                    <a:pt x="238" y="187"/>
                                    <a:pt x="237" y="188"/>
                                    <a:pt x="235" y="189"/>
                                  </a:cubicBezTo>
                                  <a:cubicBezTo>
                                    <a:pt x="233" y="190"/>
                                    <a:pt x="230" y="190"/>
                                    <a:pt x="227" y="190"/>
                                  </a:cubicBezTo>
                                  <a:cubicBezTo>
                                    <a:pt x="224" y="190"/>
                                    <a:pt x="221" y="189"/>
                                    <a:pt x="220" y="186"/>
                                  </a:cubicBezTo>
                                  <a:cubicBezTo>
                                    <a:pt x="217" y="182"/>
                                    <a:pt x="216" y="177"/>
                                    <a:pt x="214" y="172"/>
                                  </a:cubicBezTo>
                                  <a:cubicBezTo>
                                    <a:pt x="211" y="167"/>
                                    <a:pt x="209" y="163"/>
                                    <a:pt x="206" y="158"/>
                                  </a:cubicBezTo>
                                  <a:cubicBezTo>
                                    <a:pt x="204" y="155"/>
                                    <a:pt x="201" y="154"/>
                                    <a:pt x="198" y="151"/>
                                  </a:cubicBezTo>
                                  <a:cubicBezTo>
                                    <a:pt x="194" y="147"/>
                                    <a:pt x="186" y="147"/>
                                    <a:pt x="182" y="143"/>
                                  </a:cubicBezTo>
                                  <a:cubicBezTo>
                                    <a:pt x="181" y="141"/>
                                    <a:pt x="180" y="138"/>
                                    <a:pt x="180" y="136"/>
                                  </a:cubicBezTo>
                                  <a:cubicBezTo>
                                    <a:pt x="179" y="132"/>
                                    <a:pt x="175" y="128"/>
                                    <a:pt x="175" y="124"/>
                                  </a:cubicBezTo>
                                  <a:cubicBezTo>
                                    <a:pt x="176" y="121"/>
                                    <a:pt x="178" y="120"/>
                                    <a:pt x="181" y="121"/>
                                  </a:cubicBezTo>
                                  <a:cubicBezTo>
                                    <a:pt x="186" y="121"/>
                                    <a:pt x="190" y="122"/>
                                    <a:pt x="195" y="121"/>
                                  </a:cubicBezTo>
                                  <a:cubicBezTo>
                                    <a:pt x="203" y="120"/>
                                    <a:pt x="202" y="110"/>
                                    <a:pt x="197" y="105"/>
                                  </a:cubicBezTo>
                                  <a:cubicBezTo>
                                    <a:pt x="193" y="100"/>
                                    <a:pt x="187" y="99"/>
                                    <a:pt x="182" y="97"/>
                                  </a:cubicBezTo>
                                  <a:cubicBezTo>
                                    <a:pt x="184" y="98"/>
                                    <a:pt x="183" y="97"/>
                                    <a:pt x="182" y="97"/>
                                  </a:cubicBezTo>
                                  <a:cubicBezTo>
                                    <a:pt x="178" y="95"/>
                                    <a:pt x="175" y="96"/>
                                    <a:pt x="171" y="95"/>
                                  </a:cubicBezTo>
                                  <a:cubicBezTo>
                                    <a:pt x="166" y="95"/>
                                    <a:pt x="165" y="91"/>
                                    <a:pt x="162" y="89"/>
                                  </a:cubicBezTo>
                                  <a:cubicBezTo>
                                    <a:pt x="157" y="86"/>
                                    <a:pt x="145" y="90"/>
                                    <a:pt x="142" y="83"/>
                                  </a:cubicBezTo>
                                  <a:cubicBezTo>
                                    <a:pt x="140" y="80"/>
                                    <a:pt x="142" y="77"/>
                                    <a:pt x="141" y="74"/>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nvGrpSpPr>
                            <p:cNvPr id="249" name="Group 248">
                              <a:extLst>
                                <a:ext uri="{FF2B5EF4-FFF2-40B4-BE49-F238E27FC236}">
                                  <a16:creationId xmlns:a16="http://schemas.microsoft.com/office/drawing/2014/main" id="{F07C93D7-9061-4506-9FBA-6D9FA050BFD9}"/>
                                </a:ext>
                              </a:extLst>
                            </p:cNvPr>
                            <p:cNvGrpSpPr/>
                            <p:nvPr/>
                          </p:nvGrpSpPr>
                          <p:grpSpPr>
                            <a:xfrm>
                              <a:off x="10393378" y="4713347"/>
                              <a:ext cx="673101" cy="657233"/>
                              <a:chOff x="10393378" y="4713347"/>
                              <a:chExt cx="673101" cy="657233"/>
                            </a:xfrm>
                            <a:grpFill/>
                          </p:grpSpPr>
                          <p:sp>
                            <p:nvSpPr>
                              <p:cNvPr id="250" name="Freeform 615">
                                <a:extLst>
                                  <a:ext uri="{FF2B5EF4-FFF2-40B4-BE49-F238E27FC236}">
                                    <a16:creationId xmlns:a16="http://schemas.microsoft.com/office/drawing/2014/main" id="{C88A08D7-DEC7-4207-A5F4-C23D098288C8}"/>
                                  </a:ext>
                                </a:extLst>
                              </p:cNvPr>
                              <p:cNvSpPr>
                                <a:spLocks/>
                              </p:cNvSpPr>
                              <p:nvPr/>
                            </p:nvSpPr>
                            <p:spPr bwMode="auto">
                              <a:xfrm>
                                <a:off x="10393378" y="4719697"/>
                                <a:ext cx="9525" cy="4763"/>
                              </a:xfrm>
                              <a:custGeom>
                                <a:avLst/>
                                <a:gdLst>
                                  <a:gd name="T0" fmla="*/ 4 w 8"/>
                                  <a:gd name="T1" fmla="*/ 2 h 4"/>
                                  <a:gd name="T2" fmla="*/ 4 w 8"/>
                                  <a:gd name="T3" fmla="*/ 2 h 4"/>
                                </a:gdLst>
                                <a:ahLst/>
                                <a:cxnLst>
                                  <a:cxn ang="0">
                                    <a:pos x="T0" y="T1"/>
                                  </a:cxn>
                                  <a:cxn ang="0">
                                    <a:pos x="T2" y="T3"/>
                                  </a:cxn>
                                </a:cxnLst>
                                <a:rect l="0" t="0" r="r" b="b"/>
                                <a:pathLst>
                                  <a:path w="8" h="4">
                                    <a:moveTo>
                                      <a:pt x="4" y="2"/>
                                    </a:moveTo>
                                    <a:cubicBezTo>
                                      <a:pt x="0" y="0"/>
                                      <a:pt x="8" y="4"/>
                                      <a:pt x="4" y="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51" name="Freeform 616">
                                <a:extLst>
                                  <a:ext uri="{FF2B5EF4-FFF2-40B4-BE49-F238E27FC236}">
                                    <a16:creationId xmlns:a16="http://schemas.microsoft.com/office/drawing/2014/main" id="{44B6DD8A-C9C1-4F0F-817B-F1CA80AABB58}"/>
                                  </a:ext>
                                </a:extLst>
                              </p:cNvPr>
                              <p:cNvSpPr>
                                <a:spLocks/>
                              </p:cNvSpPr>
                              <p:nvPr/>
                            </p:nvSpPr>
                            <p:spPr bwMode="auto">
                              <a:xfrm>
                                <a:off x="10394965" y="4713347"/>
                                <a:ext cx="31750" cy="11113"/>
                              </a:xfrm>
                              <a:custGeom>
                                <a:avLst/>
                                <a:gdLst>
                                  <a:gd name="T0" fmla="*/ 18 w 29"/>
                                  <a:gd name="T1" fmla="*/ 8 h 10"/>
                                  <a:gd name="T2" fmla="*/ 24 w 29"/>
                                  <a:gd name="T3" fmla="*/ 7 h 10"/>
                                  <a:gd name="T4" fmla="*/ 29 w 29"/>
                                  <a:gd name="T5" fmla="*/ 2 h 10"/>
                                  <a:gd name="T6" fmla="*/ 15 w 29"/>
                                  <a:gd name="T7" fmla="*/ 1 h 10"/>
                                  <a:gd name="T8" fmla="*/ 5 w 29"/>
                                  <a:gd name="T9" fmla="*/ 2 h 10"/>
                                  <a:gd name="T10" fmla="*/ 3 w 29"/>
                                  <a:gd name="T11" fmla="*/ 8 h 10"/>
                                  <a:gd name="T12" fmla="*/ 18 w 29"/>
                                  <a:gd name="T13" fmla="*/ 8 h 10"/>
                                </a:gdLst>
                                <a:ahLst/>
                                <a:cxnLst>
                                  <a:cxn ang="0">
                                    <a:pos x="T0" y="T1"/>
                                  </a:cxn>
                                  <a:cxn ang="0">
                                    <a:pos x="T2" y="T3"/>
                                  </a:cxn>
                                  <a:cxn ang="0">
                                    <a:pos x="T4" y="T5"/>
                                  </a:cxn>
                                  <a:cxn ang="0">
                                    <a:pos x="T6" y="T7"/>
                                  </a:cxn>
                                  <a:cxn ang="0">
                                    <a:pos x="T8" y="T9"/>
                                  </a:cxn>
                                  <a:cxn ang="0">
                                    <a:pos x="T10" y="T11"/>
                                  </a:cxn>
                                  <a:cxn ang="0">
                                    <a:pos x="T12" y="T13"/>
                                  </a:cxn>
                                </a:cxnLst>
                                <a:rect l="0" t="0" r="r" b="b"/>
                                <a:pathLst>
                                  <a:path w="29" h="10">
                                    <a:moveTo>
                                      <a:pt x="18" y="8"/>
                                    </a:moveTo>
                                    <a:cubicBezTo>
                                      <a:pt x="20" y="8"/>
                                      <a:pt x="23" y="8"/>
                                      <a:pt x="24" y="7"/>
                                    </a:cubicBezTo>
                                    <a:cubicBezTo>
                                      <a:pt x="26" y="6"/>
                                      <a:pt x="29" y="4"/>
                                      <a:pt x="29" y="2"/>
                                    </a:cubicBezTo>
                                    <a:cubicBezTo>
                                      <a:pt x="29" y="0"/>
                                      <a:pt x="17" y="1"/>
                                      <a:pt x="15" y="1"/>
                                    </a:cubicBezTo>
                                    <a:cubicBezTo>
                                      <a:pt x="11" y="0"/>
                                      <a:pt x="8" y="0"/>
                                      <a:pt x="5" y="2"/>
                                    </a:cubicBezTo>
                                    <a:cubicBezTo>
                                      <a:pt x="3" y="3"/>
                                      <a:pt x="0" y="6"/>
                                      <a:pt x="3" y="8"/>
                                    </a:cubicBezTo>
                                    <a:cubicBezTo>
                                      <a:pt x="7" y="10"/>
                                      <a:pt x="14" y="9"/>
                                      <a:pt x="18" y="8"/>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52" name="Freeform 617">
                                <a:extLst>
                                  <a:ext uri="{FF2B5EF4-FFF2-40B4-BE49-F238E27FC236}">
                                    <a16:creationId xmlns:a16="http://schemas.microsoft.com/office/drawing/2014/main" id="{D9C7F4BB-1C26-4582-9159-25227AA3D3B8}"/>
                                  </a:ext>
                                </a:extLst>
                              </p:cNvPr>
                              <p:cNvSpPr>
                                <a:spLocks/>
                              </p:cNvSpPr>
                              <p:nvPr/>
                            </p:nvSpPr>
                            <p:spPr bwMode="auto">
                              <a:xfrm>
                                <a:off x="10415603" y="4833998"/>
                                <a:ext cx="1588" cy="1588"/>
                              </a:xfrm>
                              <a:custGeom>
                                <a:avLst/>
                                <a:gdLst>
                                  <a:gd name="T0" fmla="*/ 2 w 2"/>
                                  <a:gd name="T1" fmla="*/ 2 h 2"/>
                                  <a:gd name="T2" fmla="*/ 2 w 2"/>
                                  <a:gd name="T3" fmla="*/ 2 h 2"/>
                                  <a:gd name="T4" fmla="*/ 2 w 2"/>
                                  <a:gd name="T5" fmla="*/ 2 h 2"/>
                                </a:gdLst>
                                <a:ahLst/>
                                <a:cxnLst>
                                  <a:cxn ang="0">
                                    <a:pos x="T0" y="T1"/>
                                  </a:cxn>
                                  <a:cxn ang="0">
                                    <a:pos x="T2" y="T3"/>
                                  </a:cxn>
                                  <a:cxn ang="0">
                                    <a:pos x="T4" y="T5"/>
                                  </a:cxn>
                                </a:cxnLst>
                                <a:rect l="0" t="0" r="r" b="b"/>
                                <a:pathLst>
                                  <a:path w="2" h="2">
                                    <a:moveTo>
                                      <a:pt x="2" y="2"/>
                                    </a:moveTo>
                                    <a:cubicBezTo>
                                      <a:pt x="2" y="2"/>
                                      <a:pt x="2" y="2"/>
                                      <a:pt x="2" y="2"/>
                                    </a:cubicBezTo>
                                    <a:cubicBezTo>
                                      <a:pt x="0" y="0"/>
                                      <a:pt x="1" y="1"/>
                                      <a:pt x="2" y="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53" name="Freeform 619">
                                <a:extLst>
                                  <a:ext uri="{FF2B5EF4-FFF2-40B4-BE49-F238E27FC236}">
                                    <a16:creationId xmlns:a16="http://schemas.microsoft.com/office/drawing/2014/main" id="{7287FB9B-E7C8-4C0D-8F64-2F7174DDEDB0}"/>
                                  </a:ext>
                                </a:extLst>
                              </p:cNvPr>
                              <p:cNvSpPr>
                                <a:spLocks/>
                              </p:cNvSpPr>
                              <p:nvPr/>
                            </p:nvSpPr>
                            <p:spPr bwMode="auto">
                              <a:xfrm>
                                <a:off x="10455290" y="4781610"/>
                                <a:ext cx="128588" cy="68263"/>
                              </a:xfrm>
                              <a:custGeom>
                                <a:avLst/>
                                <a:gdLst>
                                  <a:gd name="T0" fmla="*/ 59 w 119"/>
                                  <a:gd name="T1" fmla="*/ 39 h 64"/>
                                  <a:gd name="T2" fmla="*/ 55 w 119"/>
                                  <a:gd name="T3" fmla="*/ 41 h 64"/>
                                  <a:gd name="T4" fmla="*/ 52 w 119"/>
                                  <a:gd name="T5" fmla="*/ 40 h 64"/>
                                  <a:gd name="T6" fmla="*/ 44 w 119"/>
                                  <a:gd name="T7" fmla="*/ 40 h 64"/>
                                  <a:gd name="T8" fmla="*/ 35 w 119"/>
                                  <a:gd name="T9" fmla="*/ 40 h 64"/>
                                  <a:gd name="T10" fmla="*/ 26 w 119"/>
                                  <a:gd name="T11" fmla="*/ 42 h 64"/>
                                  <a:gd name="T12" fmla="*/ 18 w 119"/>
                                  <a:gd name="T13" fmla="*/ 40 h 64"/>
                                  <a:gd name="T14" fmla="*/ 11 w 119"/>
                                  <a:gd name="T15" fmla="*/ 42 h 64"/>
                                  <a:gd name="T16" fmla="*/ 6 w 119"/>
                                  <a:gd name="T17" fmla="*/ 39 h 64"/>
                                  <a:gd name="T18" fmla="*/ 0 w 119"/>
                                  <a:gd name="T19" fmla="*/ 40 h 64"/>
                                  <a:gd name="T20" fmla="*/ 10 w 119"/>
                                  <a:gd name="T21" fmla="*/ 51 h 64"/>
                                  <a:gd name="T22" fmla="*/ 18 w 119"/>
                                  <a:gd name="T23" fmla="*/ 55 h 64"/>
                                  <a:gd name="T24" fmla="*/ 18 w 119"/>
                                  <a:gd name="T25" fmla="*/ 56 h 64"/>
                                  <a:gd name="T26" fmla="*/ 21 w 119"/>
                                  <a:gd name="T27" fmla="*/ 58 h 64"/>
                                  <a:gd name="T28" fmla="*/ 30 w 119"/>
                                  <a:gd name="T29" fmla="*/ 57 h 64"/>
                                  <a:gd name="T30" fmla="*/ 36 w 119"/>
                                  <a:gd name="T31" fmla="*/ 61 h 64"/>
                                  <a:gd name="T32" fmla="*/ 52 w 119"/>
                                  <a:gd name="T33" fmla="*/ 60 h 64"/>
                                  <a:gd name="T34" fmla="*/ 73 w 119"/>
                                  <a:gd name="T35" fmla="*/ 57 h 64"/>
                                  <a:gd name="T36" fmla="*/ 88 w 119"/>
                                  <a:gd name="T37" fmla="*/ 48 h 64"/>
                                  <a:gd name="T38" fmla="*/ 92 w 119"/>
                                  <a:gd name="T39" fmla="*/ 45 h 64"/>
                                  <a:gd name="T40" fmla="*/ 97 w 119"/>
                                  <a:gd name="T41" fmla="*/ 39 h 64"/>
                                  <a:gd name="T42" fmla="*/ 104 w 119"/>
                                  <a:gd name="T43" fmla="*/ 39 h 64"/>
                                  <a:gd name="T44" fmla="*/ 111 w 119"/>
                                  <a:gd name="T45" fmla="*/ 33 h 64"/>
                                  <a:gd name="T46" fmla="*/ 106 w 119"/>
                                  <a:gd name="T47" fmla="*/ 26 h 64"/>
                                  <a:gd name="T48" fmla="*/ 109 w 119"/>
                                  <a:gd name="T49" fmla="*/ 22 h 64"/>
                                  <a:gd name="T50" fmla="*/ 115 w 119"/>
                                  <a:gd name="T51" fmla="*/ 23 h 64"/>
                                  <a:gd name="T52" fmla="*/ 115 w 119"/>
                                  <a:gd name="T53" fmla="*/ 15 h 64"/>
                                  <a:gd name="T54" fmla="*/ 117 w 119"/>
                                  <a:gd name="T55" fmla="*/ 7 h 64"/>
                                  <a:gd name="T56" fmla="*/ 113 w 119"/>
                                  <a:gd name="T57" fmla="*/ 4 h 64"/>
                                  <a:gd name="T58" fmla="*/ 110 w 119"/>
                                  <a:gd name="T59" fmla="*/ 2 h 64"/>
                                  <a:gd name="T60" fmla="*/ 103 w 119"/>
                                  <a:gd name="T61" fmla="*/ 3 h 64"/>
                                  <a:gd name="T62" fmla="*/ 95 w 119"/>
                                  <a:gd name="T63" fmla="*/ 1 h 64"/>
                                  <a:gd name="T64" fmla="*/ 96 w 119"/>
                                  <a:gd name="T65" fmla="*/ 19 h 64"/>
                                  <a:gd name="T66" fmla="*/ 83 w 119"/>
                                  <a:gd name="T67" fmla="*/ 26 h 64"/>
                                  <a:gd name="T68" fmla="*/ 80 w 119"/>
                                  <a:gd name="T69" fmla="*/ 32 h 64"/>
                                  <a:gd name="T70" fmla="*/ 74 w 119"/>
                                  <a:gd name="T71" fmla="*/ 38 h 64"/>
                                  <a:gd name="T72" fmla="*/ 67 w 119"/>
                                  <a:gd name="T73" fmla="*/ 41 h 64"/>
                                  <a:gd name="T74" fmla="*/ 59 w 119"/>
                                  <a:gd name="T75" fmla="*/ 3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9" h="64">
                                    <a:moveTo>
                                      <a:pt x="59" y="39"/>
                                    </a:moveTo>
                                    <a:cubicBezTo>
                                      <a:pt x="57" y="39"/>
                                      <a:pt x="56" y="41"/>
                                      <a:pt x="55" y="41"/>
                                    </a:cubicBezTo>
                                    <a:cubicBezTo>
                                      <a:pt x="53" y="41"/>
                                      <a:pt x="53" y="40"/>
                                      <a:pt x="52" y="40"/>
                                    </a:cubicBezTo>
                                    <a:cubicBezTo>
                                      <a:pt x="49" y="38"/>
                                      <a:pt x="47" y="39"/>
                                      <a:pt x="44" y="40"/>
                                    </a:cubicBezTo>
                                    <a:cubicBezTo>
                                      <a:pt x="40" y="42"/>
                                      <a:pt x="39" y="40"/>
                                      <a:pt x="35" y="40"/>
                                    </a:cubicBezTo>
                                    <a:cubicBezTo>
                                      <a:pt x="32" y="40"/>
                                      <a:pt x="30" y="42"/>
                                      <a:pt x="26" y="42"/>
                                    </a:cubicBezTo>
                                    <a:cubicBezTo>
                                      <a:pt x="23" y="42"/>
                                      <a:pt x="21" y="40"/>
                                      <a:pt x="18" y="40"/>
                                    </a:cubicBezTo>
                                    <a:cubicBezTo>
                                      <a:pt x="16" y="39"/>
                                      <a:pt x="13" y="42"/>
                                      <a:pt x="11" y="42"/>
                                    </a:cubicBezTo>
                                    <a:cubicBezTo>
                                      <a:pt x="7" y="43"/>
                                      <a:pt x="8" y="42"/>
                                      <a:pt x="6" y="39"/>
                                    </a:cubicBezTo>
                                    <a:cubicBezTo>
                                      <a:pt x="5" y="37"/>
                                      <a:pt x="0" y="36"/>
                                      <a:pt x="0" y="40"/>
                                    </a:cubicBezTo>
                                    <a:cubicBezTo>
                                      <a:pt x="0" y="47"/>
                                      <a:pt x="4" y="50"/>
                                      <a:pt x="10" y="51"/>
                                    </a:cubicBezTo>
                                    <a:cubicBezTo>
                                      <a:pt x="13" y="51"/>
                                      <a:pt x="17" y="52"/>
                                      <a:pt x="18" y="55"/>
                                    </a:cubicBezTo>
                                    <a:cubicBezTo>
                                      <a:pt x="19" y="55"/>
                                      <a:pt x="18" y="56"/>
                                      <a:pt x="18" y="56"/>
                                    </a:cubicBezTo>
                                    <a:cubicBezTo>
                                      <a:pt x="19" y="58"/>
                                      <a:pt x="19" y="58"/>
                                      <a:pt x="21" y="58"/>
                                    </a:cubicBezTo>
                                    <a:cubicBezTo>
                                      <a:pt x="24" y="59"/>
                                      <a:pt x="27" y="56"/>
                                      <a:pt x="30" y="57"/>
                                    </a:cubicBezTo>
                                    <a:cubicBezTo>
                                      <a:pt x="33" y="57"/>
                                      <a:pt x="34" y="60"/>
                                      <a:pt x="36" y="61"/>
                                    </a:cubicBezTo>
                                    <a:cubicBezTo>
                                      <a:pt x="41" y="64"/>
                                      <a:pt x="47" y="62"/>
                                      <a:pt x="52" y="60"/>
                                    </a:cubicBezTo>
                                    <a:cubicBezTo>
                                      <a:pt x="58" y="57"/>
                                      <a:pt x="66" y="58"/>
                                      <a:pt x="73" y="57"/>
                                    </a:cubicBezTo>
                                    <a:cubicBezTo>
                                      <a:pt x="79" y="55"/>
                                      <a:pt x="83" y="51"/>
                                      <a:pt x="88" y="48"/>
                                    </a:cubicBezTo>
                                    <a:cubicBezTo>
                                      <a:pt x="89" y="47"/>
                                      <a:pt x="91" y="46"/>
                                      <a:pt x="92" y="45"/>
                                    </a:cubicBezTo>
                                    <a:cubicBezTo>
                                      <a:pt x="94" y="42"/>
                                      <a:pt x="94" y="40"/>
                                      <a:pt x="97" y="39"/>
                                    </a:cubicBezTo>
                                    <a:cubicBezTo>
                                      <a:pt x="100" y="38"/>
                                      <a:pt x="102" y="39"/>
                                      <a:pt x="104" y="39"/>
                                    </a:cubicBezTo>
                                    <a:cubicBezTo>
                                      <a:pt x="107" y="39"/>
                                      <a:pt x="111" y="36"/>
                                      <a:pt x="111" y="33"/>
                                    </a:cubicBezTo>
                                    <a:cubicBezTo>
                                      <a:pt x="110" y="31"/>
                                      <a:pt x="106" y="29"/>
                                      <a:pt x="106" y="26"/>
                                    </a:cubicBezTo>
                                    <a:cubicBezTo>
                                      <a:pt x="105" y="23"/>
                                      <a:pt x="106" y="22"/>
                                      <a:pt x="109" y="22"/>
                                    </a:cubicBezTo>
                                    <a:cubicBezTo>
                                      <a:pt x="110" y="22"/>
                                      <a:pt x="114" y="25"/>
                                      <a:pt x="115" y="23"/>
                                    </a:cubicBezTo>
                                    <a:cubicBezTo>
                                      <a:pt x="117" y="21"/>
                                      <a:pt x="115" y="17"/>
                                      <a:pt x="115" y="15"/>
                                    </a:cubicBezTo>
                                    <a:cubicBezTo>
                                      <a:pt x="116" y="12"/>
                                      <a:pt x="119" y="10"/>
                                      <a:pt x="117" y="7"/>
                                    </a:cubicBezTo>
                                    <a:cubicBezTo>
                                      <a:pt x="116" y="5"/>
                                      <a:pt x="115" y="5"/>
                                      <a:pt x="113" y="4"/>
                                    </a:cubicBezTo>
                                    <a:cubicBezTo>
                                      <a:pt x="112" y="3"/>
                                      <a:pt x="111" y="2"/>
                                      <a:pt x="110" y="2"/>
                                    </a:cubicBezTo>
                                    <a:cubicBezTo>
                                      <a:pt x="107" y="0"/>
                                      <a:pt x="106" y="2"/>
                                      <a:pt x="103" y="3"/>
                                    </a:cubicBezTo>
                                    <a:cubicBezTo>
                                      <a:pt x="100" y="4"/>
                                      <a:pt x="98" y="1"/>
                                      <a:pt x="95" y="1"/>
                                    </a:cubicBezTo>
                                    <a:cubicBezTo>
                                      <a:pt x="88" y="2"/>
                                      <a:pt x="96" y="15"/>
                                      <a:pt x="96" y="19"/>
                                    </a:cubicBezTo>
                                    <a:cubicBezTo>
                                      <a:pt x="96" y="27"/>
                                      <a:pt x="87" y="22"/>
                                      <a:pt x="83" y="26"/>
                                    </a:cubicBezTo>
                                    <a:cubicBezTo>
                                      <a:pt x="82" y="28"/>
                                      <a:pt x="82" y="31"/>
                                      <a:pt x="80" y="32"/>
                                    </a:cubicBezTo>
                                    <a:cubicBezTo>
                                      <a:pt x="78" y="34"/>
                                      <a:pt x="76" y="36"/>
                                      <a:pt x="74" y="38"/>
                                    </a:cubicBezTo>
                                    <a:cubicBezTo>
                                      <a:pt x="72" y="40"/>
                                      <a:pt x="70" y="41"/>
                                      <a:pt x="67" y="41"/>
                                    </a:cubicBezTo>
                                    <a:cubicBezTo>
                                      <a:pt x="64" y="41"/>
                                      <a:pt x="62" y="38"/>
                                      <a:pt x="59" y="39"/>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54" name="Freeform 620">
                                <a:extLst>
                                  <a:ext uri="{FF2B5EF4-FFF2-40B4-BE49-F238E27FC236}">
                                    <a16:creationId xmlns:a16="http://schemas.microsoft.com/office/drawing/2014/main" id="{425E3DB0-3C6B-416F-B9CB-BA3796711FF5}"/>
                                  </a:ext>
                                </a:extLst>
                              </p:cNvPr>
                              <p:cNvSpPr>
                                <a:spLocks/>
                              </p:cNvSpPr>
                              <p:nvPr/>
                            </p:nvSpPr>
                            <p:spPr bwMode="auto">
                              <a:xfrm>
                                <a:off x="10553716" y="4746685"/>
                                <a:ext cx="1588" cy="1588"/>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1" y="1"/>
                                    </a:cubicBezTo>
                                    <a:cubicBezTo>
                                      <a:pt x="0" y="0"/>
                                      <a:pt x="0" y="0"/>
                                      <a:pt x="1"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55" name="Freeform 621">
                                <a:extLst>
                                  <a:ext uri="{FF2B5EF4-FFF2-40B4-BE49-F238E27FC236}">
                                    <a16:creationId xmlns:a16="http://schemas.microsoft.com/office/drawing/2014/main" id="{DFCFC50D-97DB-4093-9357-0F73E2B8604F}"/>
                                  </a:ext>
                                </a:extLst>
                              </p:cNvPr>
                              <p:cNvSpPr>
                                <a:spLocks/>
                              </p:cNvSpPr>
                              <p:nvPr/>
                            </p:nvSpPr>
                            <p:spPr bwMode="auto">
                              <a:xfrm>
                                <a:off x="10533078" y="4732397"/>
                                <a:ext cx="71438" cy="71438"/>
                              </a:xfrm>
                              <a:custGeom>
                                <a:avLst/>
                                <a:gdLst>
                                  <a:gd name="T0" fmla="*/ 8 w 66"/>
                                  <a:gd name="T1" fmla="*/ 3 h 66"/>
                                  <a:gd name="T2" fmla="*/ 2 w 66"/>
                                  <a:gd name="T3" fmla="*/ 2 h 66"/>
                                  <a:gd name="T4" fmla="*/ 4 w 66"/>
                                  <a:gd name="T5" fmla="*/ 7 h 66"/>
                                  <a:gd name="T6" fmla="*/ 13 w 66"/>
                                  <a:gd name="T7" fmla="*/ 11 h 66"/>
                                  <a:gd name="T8" fmla="*/ 18 w 66"/>
                                  <a:gd name="T9" fmla="*/ 16 h 66"/>
                                  <a:gd name="T10" fmla="*/ 33 w 66"/>
                                  <a:gd name="T11" fmla="*/ 23 h 66"/>
                                  <a:gd name="T12" fmla="*/ 48 w 66"/>
                                  <a:gd name="T13" fmla="*/ 37 h 66"/>
                                  <a:gd name="T14" fmla="*/ 54 w 66"/>
                                  <a:gd name="T15" fmla="*/ 55 h 66"/>
                                  <a:gd name="T16" fmla="*/ 58 w 66"/>
                                  <a:gd name="T17" fmla="*/ 63 h 66"/>
                                  <a:gd name="T18" fmla="*/ 62 w 66"/>
                                  <a:gd name="T19" fmla="*/ 59 h 66"/>
                                  <a:gd name="T20" fmla="*/ 65 w 66"/>
                                  <a:gd name="T21" fmla="*/ 50 h 66"/>
                                  <a:gd name="T22" fmla="*/ 60 w 66"/>
                                  <a:gd name="T23" fmla="*/ 41 h 66"/>
                                  <a:gd name="T24" fmla="*/ 51 w 66"/>
                                  <a:gd name="T25" fmla="*/ 34 h 66"/>
                                  <a:gd name="T26" fmla="*/ 41 w 66"/>
                                  <a:gd name="T27" fmla="*/ 25 h 66"/>
                                  <a:gd name="T28" fmla="*/ 31 w 66"/>
                                  <a:gd name="T29" fmla="*/ 18 h 66"/>
                                  <a:gd name="T30" fmla="*/ 21 w 66"/>
                                  <a:gd name="T31" fmla="*/ 14 h 66"/>
                                  <a:gd name="T32" fmla="*/ 21 w 66"/>
                                  <a:gd name="T33" fmla="*/ 14 h 66"/>
                                  <a:gd name="T34" fmla="*/ 8 w 66"/>
                                  <a:gd name="T35"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66">
                                    <a:moveTo>
                                      <a:pt x="8" y="3"/>
                                    </a:moveTo>
                                    <a:cubicBezTo>
                                      <a:pt x="6" y="2"/>
                                      <a:pt x="3" y="0"/>
                                      <a:pt x="2" y="2"/>
                                    </a:cubicBezTo>
                                    <a:cubicBezTo>
                                      <a:pt x="0" y="4"/>
                                      <a:pt x="3" y="6"/>
                                      <a:pt x="4" y="7"/>
                                    </a:cubicBezTo>
                                    <a:cubicBezTo>
                                      <a:pt x="7" y="9"/>
                                      <a:pt x="10" y="10"/>
                                      <a:pt x="13" y="11"/>
                                    </a:cubicBezTo>
                                    <a:cubicBezTo>
                                      <a:pt x="15" y="13"/>
                                      <a:pt x="16" y="14"/>
                                      <a:pt x="18" y="16"/>
                                    </a:cubicBezTo>
                                    <a:cubicBezTo>
                                      <a:pt x="23" y="20"/>
                                      <a:pt x="29" y="19"/>
                                      <a:pt x="33" y="23"/>
                                    </a:cubicBezTo>
                                    <a:cubicBezTo>
                                      <a:pt x="38" y="28"/>
                                      <a:pt x="44" y="32"/>
                                      <a:pt x="48" y="37"/>
                                    </a:cubicBezTo>
                                    <a:cubicBezTo>
                                      <a:pt x="53" y="43"/>
                                      <a:pt x="53" y="49"/>
                                      <a:pt x="54" y="55"/>
                                    </a:cubicBezTo>
                                    <a:cubicBezTo>
                                      <a:pt x="54" y="58"/>
                                      <a:pt x="56" y="61"/>
                                      <a:pt x="58" y="63"/>
                                    </a:cubicBezTo>
                                    <a:cubicBezTo>
                                      <a:pt x="61" y="66"/>
                                      <a:pt x="61" y="62"/>
                                      <a:pt x="62" y="59"/>
                                    </a:cubicBezTo>
                                    <a:cubicBezTo>
                                      <a:pt x="62" y="55"/>
                                      <a:pt x="65" y="53"/>
                                      <a:pt x="65" y="50"/>
                                    </a:cubicBezTo>
                                    <a:cubicBezTo>
                                      <a:pt x="66" y="46"/>
                                      <a:pt x="63" y="43"/>
                                      <a:pt x="60" y="41"/>
                                    </a:cubicBezTo>
                                    <a:cubicBezTo>
                                      <a:pt x="57" y="38"/>
                                      <a:pt x="54" y="36"/>
                                      <a:pt x="51" y="34"/>
                                    </a:cubicBezTo>
                                    <a:cubicBezTo>
                                      <a:pt x="47" y="31"/>
                                      <a:pt x="45" y="28"/>
                                      <a:pt x="41" y="25"/>
                                    </a:cubicBezTo>
                                    <a:cubicBezTo>
                                      <a:pt x="38" y="22"/>
                                      <a:pt x="34" y="20"/>
                                      <a:pt x="31" y="18"/>
                                    </a:cubicBezTo>
                                    <a:cubicBezTo>
                                      <a:pt x="28" y="17"/>
                                      <a:pt x="23" y="16"/>
                                      <a:pt x="21" y="14"/>
                                    </a:cubicBezTo>
                                    <a:cubicBezTo>
                                      <a:pt x="21" y="15"/>
                                      <a:pt x="21" y="14"/>
                                      <a:pt x="21" y="14"/>
                                    </a:cubicBezTo>
                                    <a:cubicBezTo>
                                      <a:pt x="17" y="9"/>
                                      <a:pt x="13" y="6"/>
                                      <a:pt x="8" y="3"/>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56" name="Freeform 698">
                                <a:extLst>
                                  <a:ext uri="{FF2B5EF4-FFF2-40B4-BE49-F238E27FC236}">
                                    <a16:creationId xmlns:a16="http://schemas.microsoft.com/office/drawing/2014/main" id="{51D6D180-3E61-4134-8CB9-4B1C92C63CFD}"/>
                                  </a:ext>
                                </a:extLst>
                              </p:cNvPr>
                              <p:cNvSpPr>
                                <a:spLocks/>
                              </p:cNvSpPr>
                              <p:nvPr/>
                            </p:nvSpPr>
                            <p:spPr bwMode="auto">
                              <a:xfrm>
                                <a:off x="10653728" y="4819710"/>
                                <a:ext cx="41275" cy="49213"/>
                              </a:xfrm>
                              <a:custGeom>
                                <a:avLst/>
                                <a:gdLst>
                                  <a:gd name="T0" fmla="*/ 30 w 37"/>
                                  <a:gd name="T1" fmla="*/ 27 h 45"/>
                                  <a:gd name="T2" fmla="*/ 23 w 37"/>
                                  <a:gd name="T3" fmla="*/ 23 h 45"/>
                                  <a:gd name="T4" fmla="*/ 18 w 37"/>
                                  <a:gd name="T5" fmla="*/ 17 h 45"/>
                                  <a:gd name="T6" fmla="*/ 13 w 37"/>
                                  <a:gd name="T7" fmla="*/ 11 h 45"/>
                                  <a:gd name="T8" fmla="*/ 10 w 37"/>
                                  <a:gd name="T9" fmla="*/ 5 h 45"/>
                                  <a:gd name="T10" fmla="*/ 1 w 37"/>
                                  <a:gd name="T11" fmla="*/ 9 h 45"/>
                                  <a:gd name="T12" fmla="*/ 5 w 37"/>
                                  <a:gd name="T13" fmla="*/ 20 h 45"/>
                                  <a:gd name="T14" fmla="*/ 14 w 37"/>
                                  <a:gd name="T15" fmla="*/ 33 h 45"/>
                                  <a:gd name="T16" fmla="*/ 23 w 37"/>
                                  <a:gd name="T17" fmla="*/ 41 h 45"/>
                                  <a:gd name="T18" fmla="*/ 35 w 37"/>
                                  <a:gd name="T19" fmla="*/ 39 h 45"/>
                                  <a:gd name="T20" fmla="*/ 30 w 37"/>
                                  <a:gd name="T21" fmla="*/ 2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45">
                                    <a:moveTo>
                                      <a:pt x="30" y="27"/>
                                    </a:moveTo>
                                    <a:cubicBezTo>
                                      <a:pt x="28" y="25"/>
                                      <a:pt x="25" y="24"/>
                                      <a:pt x="23" y="23"/>
                                    </a:cubicBezTo>
                                    <a:cubicBezTo>
                                      <a:pt x="21" y="21"/>
                                      <a:pt x="20" y="19"/>
                                      <a:pt x="18" y="17"/>
                                    </a:cubicBezTo>
                                    <a:cubicBezTo>
                                      <a:pt x="16" y="15"/>
                                      <a:pt x="14" y="13"/>
                                      <a:pt x="13" y="11"/>
                                    </a:cubicBezTo>
                                    <a:cubicBezTo>
                                      <a:pt x="12" y="8"/>
                                      <a:pt x="12" y="6"/>
                                      <a:pt x="10" y="5"/>
                                    </a:cubicBezTo>
                                    <a:cubicBezTo>
                                      <a:pt x="5" y="0"/>
                                      <a:pt x="2" y="3"/>
                                      <a:pt x="1" y="9"/>
                                    </a:cubicBezTo>
                                    <a:cubicBezTo>
                                      <a:pt x="0" y="14"/>
                                      <a:pt x="2" y="17"/>
                                      <a:pt x="5" y="20"/>
                                    </a:cubicBezTo>
                                    <a:cubicBezTo>
                                      <a:pt x="8" y="24"/>
                                      <a:pt x="9" y="30"/>
                                      <a:pt x="14" y="33"/>
                                    </a:cubicBezTo>
                                    <a:cubicBezTo>
                                      <a:pt x="18" y="35"/>
                                      <a:pt x="20" y="38"/>
                                      <a:pt x="23" y="41"/>
                                    </a:cubicBezTo>
                                    <a:cubicBezTo>
                                      <a:pt x="27" y="43"/>
                                      <a:pt x="32" y="45"/>
                                      <a:pt x="35" y="39"/>
                                    </a:cubicBezTo>
                                    <a:cubicBezTo>
                                      <a:pt x="37" y="35"/>
                                      <a:pt x="34" y="29"/>
                                      <a:pt x="30" y="27"/>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57" name="Freeform 699">
                                <a:extLst>
                                  <a:ext uri="{FF2B5EF4-FFF2-40B4-BE49-F238E27FC236}">
                                    <a16:creationId xmlns:a16="http://schemas.microsoft.com/office/drawing/2014/main" id="{386E292B-D4FE-4FE6-9547-425C82F5D5D0}"/>
                                  </a:ext>
                                </a:extLst>
                              </p:cNvPr>
                              <p:cNvSpPr>
                                <a:spLocks/>
                              </p:cNvSpPr>
                              <p:nvPr/>
                            </p:nvSpPr>
                            <p:spPr bwMode="auto">
                              <a:xfrm>
                                <a:off x="10766441" y="4884799"/>
                                <a:ext cx="52388" cy="33338"/>
                              </a:xfrm>
                              <a:custGeom>
                                <a:avLst/>
                                <a:gdLst>
                                  <a:gd name="T0" fmla="*/ 47 w 48"/>
                                  <a:gd name="T1" fmla="*/ 30 h 31"/>
                                  <a:gd name="T2" fmla="*/ 48 w 48"/>
                                  <a:gd name="T3" fmla="*/ 30 h 31"/>
                                  <a:gd name="T4" fmla="*/ 44 w 48"/>
                                  <a:gd name="T5" fmla="*/ 25 h 31"/>
                                  <a:gd name="T6" fmla="*/ 39 w 48"/>
                                  <a:gd name="T7" fmla="*/ 20 h 31"/>
                                  <a:gd name="T8" fmla="*/ 34 w 48"/>
                                  <a:gd name="T9" fmla="*/ 15 h 31"/>
                                  <a:gd name="T10" fmla="*/ 26 w 48"/>
                                  <a:gd name="T11" fmla="*/ 14 h 31"/>
                                  <a:gd name="T12" fmla="*/ 17 w 48"/>
                                  <a:gd name="T13" fmla="*/ 6 h 31"/>
                                  <a:gd name="T14" fmla="*/ 9 w 48"/>
                                  <a:gd name="T15" fmla="*/ 3 h 31"/>
                                  <a:gd name="T16" fmla="*/ 5 w 48"/>
                                  <a:gd name="T17" fmla="*/ 2 h 31"/>
                                  <a:gd name="T18" fmla="*/ 1 w 48"/>
                                  <a:gd name="T19" fmla="*/ 1 h 31"/>
                                  <a:gd name="T20" fmla="*/ 11 w 48"/>
                                  <a:gd name="T21" fmla="*/ 9 h 31"/>
                                  <a:gd name="T22" fmla="*/ 19 w 48"/>
                                  <a:gd name="T23" fmla="*/ 14 h 31"/>
                                  <a:gd name="T24" fmla="*/ 24 w 48"/>
                                  <a:gd name="T25" fmla="*/ 19 h 31"/>
                                  <a:gd name="T26" fmla="*/ 30 w 48"/>
                                  <a:gd name="T27" fmla="*/ 21 h 31"/>
                                  <a:gd name="T28" fmla="*/ 37 w 48"/>
                                  <a:gd name="T29" fmla="*/ 25 h 31"/>
                                  <a:gd name="T30" fmla="*/ 47 w 48"/>
                                  <a:gd name="T31" fmla="*/ 30 h 31"/>
                                  <a:gd name="T32" fmla="*/ 47 w 48"/>
                                  <a:gd name="T33"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31">
                                    <a:moveTo>
                                      <a:pt x="47" y="30"/>
                                    </a:moveTo>
                                    <a:cubicBezTo>
                                      <a:pt x="48" y="31"/>
                                      <a:pt x="48" y="31"/>
                                      <a:pt x="48" y="30"/>
                                    </a:cubicBezTo>
                                    <a:cubicBezTo>
                                      <a:pt x="47" y="28"/>
                                      <a:pt x="46" y="26"/>
                                      <a:pt x="44" y="25"/>
                                    </a:cubicBezTo>
                                    <a:cubicBezTo>
                                      <a:pt x="43" y="23"/>
                                      <a:pt x="40" y="22"/>
                                      <a:pt x="39" y="20"/>
                                    </a:cubicBezTo>
                                    <a:cubicBezTo>
                                      <a:pt x="37" y="17"/>
                                      <a:pt x="37" y="16"/>
                                      <a:pt x="34" y="15"/>
                                    </a:cubicBezTo>
                                    <a:cubicBezTo>
                                      <a:pt x="31" y="14"/>
                                      <a:pt x="29" y="14"/>
                                      <a:pt x="26" y="14"/>
                                    </a:cubicBezTo>
                                    <a:cubicBezTo>
                                      <a:pt x="22" y="12"/>
                                      <a:pt x="20" y="9"/>
                                      <a:pt x="17" y="6"/>
                                    </a:cubicBezTo>
                                    <a:cubicBezTo>
                                      <a:pt x="14" y="3"/>
                                      <a:pt x="13" y="3"/>
                                      <a:pt x="9" y="3"/>
                                    </a:cubicBezTo>
                                    <a:cubicBezTo>
                                      <a:pt x="8" y="3"/>
                                      <a:pt x="7" y="3"/>
                                      <a:pt x="5" y="2"/>
                                    </a:cubicBezTo>
                                    <a:cubicBezTo>
                                      <a:pt x="4" y="2"/>
                                      <a:pt x="2" y="0"/>
                                      <a:pt x="1" y="1"/>
                                    </a:cubicBezTo>
                                    <a:cubicBezTo>
                                      <a:pt x="0" y="2"/>
                                      <a:pt x="10" y="8"/>
                                      <a:pt x="11" y="9"/>
                                    </a:cubicBezTo>
                                    <a:cubicBezTo>
                                      <a:pt x="13" y="10"/>
                                      <a:pt x="16" y="11"/>
                                      <a:pt x="19" y="14"/>
                                    </a:cubicBezTo>
                                    <a:cubicBezTo>
                                      <a:pt x="20" y="15"/>
                                      <a:pt x="21" y="18"/>
                                      <a:pt x="24" y="19"/>
                                    </a:cubicBezTo>
                                    <a:cubicBezTo>
                                      <a:pt x="26" y="20"/>
                                      <a:pt x="28" y="19"/>
                                      <a:pt x="30" y="21"/>
                                    </a:cubicBezTo>
                                    <a:cubicBezTo>
                                      <a:pt x="32" y="22"/>
                                      <a:pt x="34" y="24"/>
                                      <a:pt x="37" y="25"/>
                                    </a:cubicBezTo>
                                    <a:cubicBezTo>
                                      <a:pt x="40" y="27"/>
                                      <a:pt x="44" y="30"/>
                                      <a:pt x="47" y="30"/>
                                    </a:cubicBezTo>
                                    <a:cubicBezTo>
                                      <a:pt x="48" y="30"/>
                                      <a:pt x="48" y="31"/>
                                      <a:pt x="47" y="3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58" name="Freeform 700">
                                <a:extLst>
                                  <a:ext uri="{FF2B5EF4-FFF2-40B4-BE49-F238E27FC236}">
                                    <a16:creationId xmlns:a16="http://schemas.microsoft.com/office/drawing/2014/main" id="{4F389E6B-F767-465A-9B3B-23290FD5426A}"/>
                                  </a:ext>
                                </a:extLst>
                              </p:cNvPr>
                              <p:cNvSpPr>
                                <a:spLocks/>
                              </p:cNvSpPr>
                              <p:nvPr/>
                            </p:nvSpPr>
                            <p:spPr bwMode="auto">
                              <a:xfrm>
                                <a:off x="10815654" y="4918137"/>
                                <a:ext cx="1588"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59" name="Freeform 701">
                                <a:extLst>
                                  <a:ext uri="{FF2B5EF4-FFF2-40B4-BE49-F238E27FC236}">
                                    <a16:creationId xmlns:a16="http://schemas.microsoft.com/office/drawing/2014/main" id="{A543C53D-132D-4ECE-8EEA-5C2250DF2CE1}"/>
                                  </a:ext>
                                </a:extLst>
                              </p:cNvPr>
                              <p:cNvSpPr>
                                <a:spLocks/>
                              </p:cNvSpPr>
                              <p:nvPr/>
                            </p:nvSpPr>
                            <p:spPr bwMode="auto">
                              <a:xfrm>
                                <a:off x="10882329" y="4978462"/>
                                <a:ext cx="1588" cy="1588"/>
                              </a:xfrm>
                              <a:custGeom>
                                <a:avLst/>
                                <a:gdLst>
                                  <a:gd name="T0" fmla="*/ 2 w 2"/>
                                  <a:gd name="T1" fmla="*/ 1 h 1"/>
                                  <a:gd name="T2" fmla="*/ 2 w 2"/>
                                  <a:gd name="T3" fmla="*/ 1 h 1"/>
                                  <a:gd name="T4" fmla="*/ 2 w 2"/>
                                  <a:gd name="T5" fmla="*/ 1 h 1"/>
                                </a:gdLst>
                                <a:ahLst/>
                                <a:cxnLst>
                                  <a:cxn ang="0">
                                    <a:pos x="T0" y="T1"/>
                                  </a:cxn>
                                  <a:cxn ang="0">
                                    <a:pos x="T2" y="T3"/>
                                  </a:cxn>
                                  <a:cxn ang="0">
                                    <a:pos x="T4" y="T5"/>
                                  </a:cxn>
                                </a:cxnLst>
                                <a:rect l="0" t="0" r="r" b="b"/>
                                <a:pathLst>
                                  <a:path w="2" h="1">
                                    <a:moveTo>
                                      <a:pt x="2" y="1"/>
                                    </a:moveTo>
                                    <a:cubicBezTo>
                                      <a:pt x="2" y="1"/>
                                      <a:pt x="2" y="1"/>
                                      <a:pt x="2" y="1"/>
                                    </a:cubicBezTo>
                                    <a:cubicBezTo>
                                      <a:pt x="1" y="1"/>
                                      <a:pt x="0" y="0"/>
                                      <a:pt x="2"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60" name="Freeform 702">
                                <a:extLst>
                                  <a:ext uri="{FF2B5EF4-FFF2-40B4-BE49-F238E27FC236}">
                                    <a16:creationId xmlns:a16="http://schemas.microsoft.com/office/drawing/2014/main" id="{CC911FB9-B487-4948-A27D-65530EA26BF1}"/>
                                  </a:ext>
                                </a:extLst>
                              </p:cNvPr>
                              <p:cNvSpPr>
                                <a:spLocks/>
                              </p:cNvSpPr>
                              <p:nvPr/>
                            </p:nvSpPr>
                            <p:spPr bwMode="auto">
                              <a:xfrm>
                                <a:off x="10861691" y="4972112"/>
                                <a:ext cx="33338" cy="19050"/>
                              </a:xfrm>
                              <a:custGeom>
                                <a:avLst/>
                                <a:gdLst>
                                  <a:gd name="T0" fmla="*/ 20 w 30"/>
                                  <a:gd name="T1" fmla="*/ 7 h 18"/>
                                  <a:gd name="T2" fmla="*/ 20 w 30"/>
                                  <a:gd name="T3" fmla="*/ 7 h 18"/>
                                  <a:gd name="T4" fmla="*/ 12 w 30"/>
                                  <a:gd name="T5" fmla="*/ 3 h 18"/>
                                  <a:gd name="T6" fmla="*/ 3 w 30"/>
                                  <a:gd name="T7" fmla="*/ 1 h 18"/>
                                  <a:gd name="T8" fmla="*/ 4 w 30"/>
                                  <a:gd name="T9" fmla="*/ 6 h 18"/>
                                  <a:gd name="T10" fmla="*/ 8 w 30"/>
                                  <a:gd name="T11" fmla="*/ 9 h 18"/>
                                  <a:gd name="T12" fmla="*/ 10 w 30"/>
                                  <a:gd name="T13" fmla="*/ 12 h 18"/>
                                  <a:gd name="T14" fmla="*/ 18 w 30"/>
                                  <a:gd name="T15" fmla="*/ 15 h 18"/>
                                  <a:gd name="T16" fmla="*/ 26 w 30"/>
                                  <a:gd name="T17" fmla="*/ 18 h 18"/>
                                  <a:gd name="T18" fmla="*/ 29 w 30"/>
                                  <a:gd name="T19" fmla="*/ 15 h 18"/>
                                  <a:gd name="T20" fmla="*/ 20 w 30"/>
                                  <a:gd name="T2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8">
                                    <a:moveTo>
                                      <a:pt x="20" y="7"/>
                                    </a:moveTo>
                                    <a:cubicBezTo>
                                      <a:pt x="20" y="8"/>
                                      <a:pt x="21" y="9"/>
                                      <a:pt x="20" y="7"/>
                                    </a:cubicBezTo>
                                    <a:cubicBezTo>
                                      <a:pt x="17" y="5"/>
                                      <a:pt x="16" y="4"/>
                                      <a:pt x="12" y="3"/>
                                    </a:cubicBezTo>
                                    <a:cubicBezTo>
                                      <a:pt x="10" y="3"/>
                                      <a:pt x="5" y="0"/>
                                      <a:pt x="3" y="1"/>
                                    </a:cubicBezTo>
                                    <a:cubicBezTo>
                                      <a:pt x="0" y="1"/>
                                      <a:pt x="2" y="4"/>
                                      <a:pt x="4" y="6"/>
                                    </a:cubicBezTo>
                                    <a:cubicBezTo>
                                      <a:pt x="5" y="7"/>
                                      <a:pt x="7" y="7"/>
                                      <a:pt x="8" y="9"/>
                                    </a:cubicBezTo>
                                    <a:cubicBezTo>
                                      <a:pt x="8" y="10"/>
                                      <a:pt x="9" y="11"/>
                                      <a:pt x="10" y="12"/>
                                    </a:cubicBezTo>
                                    <a:cubicBezTo>
                                      <a:pt x="12" y="14"/>
                                      <a:pt x="15" y="14"/>
                                      <a:pt x="18" y="15"/>
                                    </a:cubicBezTo>
                                    <a:cubicBezTo>
                                      <a:pt x="20" y="16"/>
                                      <a:pt x="23" y="17"/>
                                      <a:pt x="26" y="18"/>
                                    </a:cubicBezTo>
                                    <a:cubicBezTo>
                                      <a:pt x="29" y="18"/>
                                      <a:pt x="30" y="17"/>
                                      <a:pt x="29" y="15"/>
                                    </a:cubicBezTo>
                                    <a:cubicBezTo>
                                      <a:pt x="27" y="11"/>
                                      <a:pt x="23" y="10"/>
                                      <a:pt x="20" y="7"/>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61" name="Freeform 703">
                                <a:extLst>
                                  <a:ext uri="{FF2B5EF4-FFF2-40B4-BE49-F238E27FC236}">
                                    <a16:creationId xmlns:a16="http://schemas.microsoft.com/office/drawing/2014/main" id="{42BE467E-64E7-4D5E-9236-98C3F98D9BED}"/>
                                  </a:ext>
                                </a:extLst>
                              </p:cNvPr>
                              <p:cNvSpPr>
                                <a:spLocks/>
                              </p:cNvSpPr>
                              <p:nvPr/>
                            </p:nvSpPr>
                            <p:spPr bwMode="auto">
                              <a:xfrm>
                                <a:off x="10807716" y="4940362"/>
                                <a:ext cx="38100" cy="25400"/>
                              </a:xfrm>
                              <a:custGeom>
                                <a:avLst/>
                                <a:gdLst>
                                  <a:gd name="T0" fmla="*/ 27 w 36"/>
                                  <a:gd name="T1" fmla="*/ 10 h 23"/>
                                  <a:gd name="T2" fmla="*/ 27 w 36"/>
                                  <a:gd name="T3" fmla="*/ 10 h 23"/>
                                  <a:gd name="T4" fmla="*/ 18 w 36"/>
                                  <a:gd name="T5" fmla="*/ 6 h 23"/>
                                  <a:gd name="T6" fmla="*/ 10 w 36"/>
                                  <a:gd name="T7" fmla="*/ 5 h 23"/>
                                  <a:gd name="T8" fmla="*/ 2 w 36"/>
                                  <a:gd name="T9" fmla="*/ 3 h 23"/>
                                  <a:gd name="T10" fmla="*/ 3 w 36"/>
                                  <a:gd name="T11" fmla="*/ 11 h 23"/>
                                  <a:gd name="T12" fmla="*/ 10 w 36"/>
                                  <a:gd name="T13" fmla="*/ 17 h 23"/>
                                  <a:gd name="T14" fmla="*/ 24 w 36"/>
                                  <a:gd name="T15" fmla="*/ 18 h 23"/>
                                  <a:gd name="T16" fmla="*/ 34 w 36"/>
                                  <a:gd name="T17" fmla="*/ 18 h 23"/>
                                  <a:gd name="T18" fmla="*/ 27 w 36"/>
                                  <a:gd name="T19"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27" y="10"/>
                                    </a:moveTo>
                                    <a:cubicBezTo>
                                      <a:pt x="31" y="12"/>
                                      <a:pt x="24" y="8"/>
                                      <a:pt x="27" y="10"/>
                                    </a:cubicBezTo>
                                    <a:cubicBezTo>
                                      <a:pt x="24" y="8"/>
                                      <a:pt x="22" y="6"/>
                                      <a:pt x="18" y="6"/>
                                    </a:cubicBezTo>
                                    <a:cubicBezTo>
                                      <a:pt x="16" y="5"/>
                                      <a:pt x="12" y="7"/>
                                      <a:pt x="10" y="5"/>
                                    </a:cubicBezTo>
                                    <a:cubicBezTo>
                                      <a:pt x="8" y="4"/>
                                      <a:pt x="5" y="0"/>
                                      <a:pt x="2" y="3"/>
                                    </a:cubicBezTo>
                                    <a:cubicBezTo>
                                      <a:pt x="0" y="5"/>
                                      <a:pt x="1" y="9"/>
                                      <a:pt x="3" y="11"/>
                                    </a:cubicBezTo>
                                    <a:cubicBezTo>
                                      <a:pt x="5" y="13"/>
                                      <a:pt x="8" y="16"/>
                                      <a:pt x="10" y="17"/>
                                    </a:cubicBezTo>
                                    <a:cubicBezTo>
                                      <a:pt x="15" y="18"/>
                                      <a:pt x="19" y="16"/>
                                      <a:pt x="24" y="18"/>
                                    </a:cubicBezTo>
                                    <a:cubicBezTo>
                                      <a:pt x="27" y="19"/>
                                      <a:pt x="31" y="23"/>
                                      <a:pt x="34" y="18"/>
                                    </a:cubicBezTo>
                                    <a:cubicBezTo>
                                      <a:pt x="36" y="13"/>
                                      <a:pt x="30" y="12"/>
                                      <a:pt x="27" y="1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62" name="Freeform 704">
                                <a:extLst>
                                  <a:ext uri="{FF2B5EF4-FFF2-40B4-BE49-F238E27FC236}">
                                    <a16:creationId xmlns:a16="http://schemas.microsoft.com/office/drawing/2014/main" id="{FF9B8155-CDA3-4A33-B047-C7ED639CD888}"/>
                                  </a:ext>
                                </a:extLst>
                              </p:cNvPr>
                              <p:cNvSpPr>
                                <a:spLocks/>
                              </p:cNvSpPr>
                              <p:nvPr/>
                            </p:nvSpPr>
                            <p:spPr bwMode="auto">
                              <a:xfrm>
                                <a:off x="10710878" y="4860986"/>
                                <a:ext cx="28575" cy="20638"/>
                              </a:xfrm>
                              <a:custGeom>
                                <a:avLst/>
                                <a:gdLst>
                                  <a:gd name="T0" fmla="*/ 25 w 27"/>
                                  <a:gd name="T1" fmla="*/ 16 h 19"/>
                                  <a:gd name="T2" fmla="*/ 20 w 27"/>
                                  <a:gd name="T3" fmla="*/ 14 h 19"/>
                                  <a:gd name="T4" fmla="*/ 19 w 27"/>
                                  <a:gd name="T5" fmla="*/ 10 h 19"/>
                                  <a:gd name="T6" fmla="*/ 11 w 27"/>
                                  <a:gd name="T7" fmla="*/ 5 h 19"/>
                                  <a:gd name="T8" fmla="*/ 4 w 27"/>
                                  <a:gd name="T9" fmla="*/ 1 h 19"/>
                                  <a:gd name="T10" fmla="*/ 5 w 27"/>
                                  <a:gd name="T11" fmla="*/ 6 h 19"/>
                                  <a:gd name="T12" fmla="*/ 10 w 27"/>
                                  <a:gd name="T13" fmla="*/ 12 h 19"/>
                                  <a:gd name="T14" fmla="*/ 23 w 27"/>
                                  <a:gd name="T15" fmla="*/ 19 h 19"/>
                                  <a:gd name="T16" fmla="*/ 25 w 2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9">
                                    <a:moveTo>
                                      <a:pt x="25" y="16"/>
                                    </a:moveTo>
                                    <a:cubicBezTo>
                                      <a:pt x="23" y="15"/>
                                      <a:pt x="22" y="15"/>
                                      <a:pt x="20" y="14"/>
                                    </a:cubicBezTo>
                                    <a:cubicBezTo>
                                      <a:pt x="19" y="12"/>
                                      <a:pt x="20" y="12"/>
                                      <a:pt x="19" y="10"/>
                                    </a:cubicBezTo>
                                    <a:cubicBezTo>
                                      <a:pt x="18" y="7"/>
                                      <a:pt x="14" y="7"/>
                                      <a:pt x="11" y="5"/>
                                    </a:cubicBezTo>
                                    <a:cubicBezTo>
                                      <a:pt x="10" y="4"/>
                                      <a:pt x="7" y="0"/>
                                      <a:pt x="4" y="1"/>
                                    </a:cubicBezTo>
                                    <a:cubicBezTo>
                                      <a:pt x="0" y="2"/>
                                      <a:pt x="3" y="5"/>
                                      <a:pt x="5" y="6"/>
                                    </a:cubicBezTo>
                                    <a:cubicBezTo>
                                      <a:pt x="8" y="8"/>
                                      <a:pt x="8" y="10"/>
                                      <a:pt x="10" y="12"/>
                                    </a:cubicBezTo>
                                    <a:cubicBezTo>
                                      <a:pt x="13" y="18"/>
                                      <a:pt x="17" y="19"/>
                                      <a:pt x="23" y="19"/>
                                    </a:cubicBezTo>
                                    <a:cubicBezTo>
                                      <a:pt x="27" y="19"/>
                                      <a:pt x="27" y="18"/>
                                      <a:pt x="25" y="16"/>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63" name="Freeform 705">
                                <a:extLst>
                                  <a:ext uri="{FF2B5EF4-FFF2-40B4-BE49-F238E27FC236}">
                                    <a16:creationId xmlns:a16="http://schemas.microsoft.com/office/drawing/2014/main" id="{D84DE7D1-1627-49C1-8B7E-398D48654C69}"/>
                                  </a:ext>
                                </a:extLst>
                              </p:cNvPr>
                              <p:cNvSpPr>
                                <a:spLocks/>
                              </p:cNvSpPr>
                              <p:nvPr/>
                            </p:nvSpPr>
                            <p:spPr bwMode="auto">
                              <a:xfrm>
                                <a:off x="10728341" y="4881624"/>
                                <a:ext cx="12700" cy="0"/>
                              </a:xfrm>
                              <a:custGeom>
                                <a:avLst/>
                                <a:gdLst>
                                  <a:gd name="T0" fmla="*/ 6 w 12"/>
                                  <a:gd name="T1" fmla="*/ 6 w 12"/>
                                </a:gdLst>
                                <a:ahLst/>
                                <a:cxnLst>
                                  <a:cxn ang="0">
                                    <a:pos x="T0" y="0"/>
                                  </a:cxn>
                                  <a:cxn ang="0">
                                    <a:pos x="T1" y="0"/>
                                  </a:cxn>
                                </a:cxnLst>
                                <a:rect l="0" t="0" r="r" b="b"/>
                                <a:pathLst>
                                  <a:path w="12">
                                    <a:moveTo>
                                      <a:pt x="6" y="0"/>
                                    </a:moveTo>
                                    <a:cubicBezTo>
                                      <a:pt x="0" y="0"/>
                                      <a:pt x="12" y="0"/>
                                      <a:pt x="6"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64" name="Freeform 706">
                                <a:extLst>
                                  <a:ext uri="{FF2B5EF4-FFF2-40B4-BE49-F238E27FC236}">
                                    <a16:creationId xmlns:a16="http://schemas.microsoft.com/office/drawing/2014/main" id="{79A4F8FA-8985-4F1E-AC25-F0A3A4468051}"/>
                                  </a:ext>
                                </a:extLst>
                              </p:cNvPr>
                              <p:cNvSpPr>
                                <a:spLocks/>
                              </p:cNvSpPr>
                              <p:nvPr/>
                            </p:nvSpPr>
                            <p:spPr bwMode="auto">
                              <a:xfrm>
                                <a:off x="10839466" y="4910199"/>
                                <a:ext cx="26988" cy="41275"/>
                              </a:xfrm>
                              <a:custGeom>
                                <a:avLst/>
                                <a:gdLst>
                                  <a:gd name="T0" fmla="*/ 24 w 26"/>
                                  <a:gd name="T1" fmla="*/ 36 h 39"/>
                                  <a:gd name="T2" fmla="*/ 24 w 26"/>
                                  <a:gd name="T3" fmla="*/ 36 h 39"/>
                                  <a:gd name="T4" fmla="*/ 18 w 26"/>
                                  <a:gd name="T5" fmla="*/ 24 h 39"/>
                                  <a:gd name="T6" fmla="*/ 15 w 26"/>
                                  <a:gd name="T7" fmla="*/ 18 h 39"/>
                                  <a:gd name="T8" fmla="*/ 14 w 26"/>
                                  <a:gd name="T9" fmla="*/ 12 h 39"/>
                                  <a:gd name="T10" fmla="*/ 11 w 26"/>
                                  <a:gd name="T11" fmla="*/ 9 h 39"/>
                                  <a:gd name="T12" fmla="*/ 6 w 26"/>
                                  <a:gd name="T13" fmla="*/ 2 h 39"/>
                                  <a:gd name="T14" fmla="*/ 5 w 26"/>
                                  <a:gd name="T15" fmla="*/ 12 h 39"/>
                                  <a:gd name="T16" fmla="*/ 6 w 26"/>
                                  <a:gd name="T17" fmla="*/ 21 h 39"/>
                                  <a:gd name="T18" fmla="*/ 10 w 26"/>
                                  <a:gd name="T19" fmla="*/ 27 h 39"/>
                                  <a:gd name="T20" fmla="*/ 14 w 26"/>
                                  <a:gd name="T21" fmla="*/ 28 h 39"/>
                                  <a:gd name="T22" fmla="*/ 18 w 26"/>
                                  <a:gd name="T23" fmla="*/ 35 h 39"/>
                                  <a:gd name="T24" fmla="*/ 22 w 26"/>
                                  <a:gd name="T25" fmla="*/ 38 h 39"/>
                                  <a:gd name="T26" fmla="*/ 24 w 26"/>
                                  <a:gd name="T27" fmla="*/ 3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39">
                                    <a:moveTo>
                                      <a:pt x="24" y="36"/>
                                    </a:moveTo>
                                    <a:cubicBezTo>
                                      <a:pt x="23" y="35"/>
                                      <a:pt x="23" y="35"/>
                                      <a:pt x="24" y="36"/>
                                    </a:cubicBezTo>
                                    <a:cubicBezTo>
                                      <a:pt x="21" y="32"/>
                                      <a:pt x="20" y="28"/>
                                      <a:pt x="18" y="24"/>
                                    </a:cubicBezTo>
                                    <a:cubicBezTo>
                                      <a:pt x="17" y="22"/>
                                      <a:pt x="16" y="20"/>
                                      <a:pt x="15" y="18"/>
                                    </a:cubicBezTo>
                                    <a:cubicBezTo>
                                      <a:pt x="14" y="16"/>
                                      <a:pt x="15" y="14"/>
                                      <a:pt x="14" y="12"/>
                                    </a:cubicBezTo>
                                    <a:cubicBezTo>
                                      <a:pt x="13" y="10"/>
                                      <a:pt x="12" y="10"/>
                                      <a:pt x="11" y="9"/>
                                    </a:cubicBezTo>
                                    <a:cubicBezTo>
                                      <a:pt x="9" y="7"/>
                                      <a:pt x="8" y="3"/>
                                      <a:pt x="6" y="2"/>
                                    </a:cubicBezTo>
                                    <a:cubicBezTo>
                                      <a:pt x="0" y="0"/>
                                      <a:pt x="4" y="10"/>
                                      <a:pt x="5" y="12"/>
                                    </a:cubicBezTo>
                                    <a:cubicBezTo>
                                      <a:pt x="6" y="15"/>
                                      <a:pt x="7" y="18"/>
                                      <a:pt x="6" y="21"/>
                                    </a:cubicBezTo>
                                    <a:cubicBezTo>
                                      <a:pt x="6" y="25"/>
                                      <a:pt x="6" y="26"/>
                                      <a:pt x="10" y="27"/>
                                    </a:cubicBezTo>
                                    <a:cubicBezTo>
                                      <a:pt x="11" y="28"/>
                                      <a:pt x="13" y="28"/>
                                      <a:pt x="14" y="28"/>
                                    </a:cubicBezTo>
                                    <a:cubicBezTo>
                                      <a:pt x="16" y="30"/>
                                      <a:pt x="16" y="33"/>
                                      <a:pt x="18" y="35"/>
                                    </a:cubicBezTo>
                                    <a:cubicBezTo>
                                      <a:pt x="19" y="36"/>
                                      <a:pt x="19" y="37"/>
                                      <a:pt x="22" y="38"/>
                                    </a:cubicBezTo>
                                    <a:cubicBezTo>
                                      <a:pt x="23" y="38"/>
                                      <a:pt x="26" y="39"/>
                                      <a:pt x="24" y="36"/>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65" name="Freeform 758">
                                <a:extLst>
                                  <a:ext uri="{FF2B5EF4-FFF2-40B4-BE49-F238E27FC236}">
                                    <a16:creationId xmlns:a16="http://schemas.microsoft.com/office/drawing/2014/main" id="{0CB0B139-CF84-4259-8D99-DC0434835C01}"/>
                                  </a:ext>
                                </a:extLst>
                              </p:cNvPr>
                              <p:cNvSpPr>
                                <a:spLocks/>
                              </p:cNvSpPr>
                              <p:nvPr/>
                            </p:nvSpPr>
                            <p:spPr bwMode="auto">
                              <a:xfrm>
                                <a:off x="11025204" y="5110226"/>
                                <a:ext cx="3175" cy="9525"/>
                              </a:xfrm>
                              <a:custGeom>
                                <a:avLst/>
                                <a:gdLst>
                                  <a:gd name="T0" fmla="*/ 3 w 3"/>
                                  <a:gd name="T1" fmla="*/ 8 h 10"/>
                                  <a:gd name="T2" fmla="*/ 2 w 3"/>
                                  <a:gd name="T3" fmla="*/ 7 h 10"/>
                                  <a:gd name="T4" fmla="*/ 3 w 3"/>
                                  <a:gd name="T5" fmla="*/ 8 h 10"/>
                                </a:gdLst>
                                <a:ahLst/>
                                <a:cxnLst>
                                  <a:cxn ang="0">
                                    <a:pos x="T0" y="T1"/>
                                  </a:cxn>
                                  <a:cxn ang="0">
                                    <a:pos x="T2" y="T3"/>
                                  </a:cxn>
                                  <a:cxn ang="0">
                                    <a:pos x="T4" y="T5"/>
                                  </a:cxn>
                                </a:cxnLst>
                                <a:rect l="0" t="0" r="r" b="b"/>
                                <a:pathLst>
                                  <a:path w="3" h="10">
                                    <a:moveTo>
                                      <a:pt x="3" y="8"/>
                                    </a:moveTo>
                                    <a:cubicBezTo>
                                      <a:pt x="2" y="8"/>
                                      <a:pt x="2" y="7"/>
                                      <a:pt x="2" y="7"/>
                                    </a:cubicBezTo>
                                    <a:cubicBezTo>
                                      <a:pt x="0" y="0"/>
                                      <a:pt x="2" y="10"/>
                                      <a:pt x="3" y="8"/>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66" name="Freeform 759">
                                <a:extLst>
                                  <a:ext uri="{FF2B5EF4-FFF2-40B4-BE49-F238E27FC236}">
                                    <a16:creationId xmlns:a16="http://schemas.microsoft.com/office/drawing/2014/main" id="{298CB065-74F7-4066-9007-8328015F9777}"/>
                                  </a:ext>
                                </a:extLst>
                              </p:cNvPr>
                              <p:cNvSpPr>
                                <a:spLocks/>
                              </p:cNvSpPr>
                              <p:nvPr/>
                            </p:nvSpPr>
                            <p:spPr bwMode="auto">
                              <a:xfrm>
                                <a:off x="11025204" y="5108639"/>
                                <a:ext cx="25400" cy="36513"/>
                              </a:xfrm>
                              <a:custGeom>
                                <a:avLst/>
                                <a:gdLst>
                                  <a:gd name="T0" fmla="*/ 4 w 23"/>
                                  <a:gd name="T1" fmla="*/ 25 h 35"/>
                                  <a:gd name="T2" fmla="*/ 8 w 23"/>
                                  <a:gd name="T3" fmla="*/ 32 h 35"/>
                                  <a:gd name="T4" fmla="*/ 16 w 23"/>
                                  <a:gd name="T5" fmla="*/ 31 h 35"/>
                                  <a:gd name="T6" fmla="*/ 22 w 23"/>
                                  <a:gd name="T7" fmla="*/ 33 h 35"/>
                                  <a:gd name="T8" fmla="*/ 20 w 23"/>
                                  <a:gd name="T9" fmla="*/ 25 h 35"/>
                                  <a:gd name="T10" fmla="*/ 19 w 23"/>
                                  <a:gd name="T11" fmla="*/ 19 h 35"/>
                                  <a:gd name="T12" fmla="*/ 16 w 23"/>
                                  <a:gd name="T13" fmla="*/ 11 h 35"/>
                                  <a:gd name="T14" fmla="*/ 12 w 23"/>
                                  <a:gd name="T15" fmla="*/ 18 h 35"/>
                                  <a:gd name="T16" fmla="*/ 9 w 23"/>
                                  <a:gd name="T17" fmla="*/ 11 h 35"/>
                                  <a:gd name="T18" fmla="*/ 2 w 23"/>
                                  <a:gd name="T19" fmla="*/ 8 h 35"/>
                                  <a:gd name="T20" fmla="*/ 3 w 23"/>
                                  <a:gd name="T21" fmla="*/ 9 h 35"/>
                                  <a:gd name="T22" fmla="*/ 4 w 23"/>
                                  <a:gd name="T23"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5">
                                    <a:moveTo>
                                      <a:pt x="4" y="25"/>
                                    </a:moveTo>
                                    <a:cubicBezTo>
                                      <a:pt x="5" y="27"/>
                                      <a:pt x="6" y="31"/>
                                      <a:pt x="8" y="32"/>
                                    </a:cubicBezTo>
                                    <a:cubicBezTo>
                                      <a:pt x="11" y="33"/>
                                      <a:pt x="13" y="30"/>
                                      <a:pt x="16" y="31"/>
                                    </a:cubicBezTo>
                                    <a:cubicBezTo>
                                      <a:pt x="17" y="31"/>
                                      <a:pt x="20" y="35"/>
                                      <a:pt x="22" y="33"/>
                                    </a:cubicBezTo>
                                    <a:cubicBezTo>
                                      <a:pt x="23" y="32"/>
                                      <a:pt x="20" y="27"/>
                                      <a:pt x="20" y="25"/>
                                    </a:cubicBezTo>
                                    <a:cubicBezTo>
                                      <a:pt x="19" y="23"/>
                                      <a:pt x="20" y="22"/>
                                      <a:pt x="19" y="19"/>
                                    </a:cubicBezTo>
                                    <a:cubicBezTo>
                                      <a:pt x="19" y="18"/>
                                      <a:pt x="17" y="11"/>
                                      <a:pt x="16" y="11"/>
                                    </a:cubicBezTo>
                                    <a:cubicBezTo>
                                      <a:pt x="14" y="10"/>
                                      <a:pt x="13" y="18"/>
                                      <a:pt x="12" y="18"/>
                                    </a:cubicBezTo>
                                    <a:cubicBezTo>
                                      <a:pt x="9" y="19"/>
                                      <a:pt x="9" y="12"/>
                                      <a:pt x="9" y="11"/>
                                    </a:cubicBezTo>
                                    <a:cubicBezTo>
                                      <a:pt x="9" y="6"/>
                                      <a:pt x="0" y="0"/>
                                      <a:pt x="2" y="8"/>
                                    </a:cubicBezTo>
                                    <a:cubicBezTo>
                                      <a:pt x="3" y="9"/>
                                      <a:pt x="3" y="9"/>
                                      <a:pt x="3" y="9"/>
                                    </a:cubicBezTo>
                                    <a:cubicBezTo>
                                      <a:pt x="3" y="15"/>
                                      <a:pt x="2" y="20"/>
                                      <a:pt x="4" y="25"/>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67" name="Freeform 760">
                                <a:extLst>
                                  <a:ext uri="{FF2B5EF4-FFF2-40B4-BE49-F238E27FC236}">
                                    <a16:creationId xmlns:a16="http://schemas.microsoft.com/office/drawing/2014/main" id="{58398344-EA83-43F5-8556-4A27F8A24C78}"/>
                                  </a:ext>
                                </a:extLst>
                              </p:cNvPr>
                              <p:cNvSpPr>
                                <a:spLocks/>
                              </p:cNvSpPr>
                              <p:nvPr/>
                            </p:nvSpPr>
                            <p:spPr bwMode="auto">
                              <a:xfrm>
                                <a:off x="11047429" y="5151502"/>
                                <a:ext cx="1588" cy="0"/>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1"/>
                                      <a:pt x="1" y="1"/>
                                    </a:cubicBezTo>
                                    <a:cubicBezTo>
                                      <a:pt x="1" y="0"/>
                                      <a:pt x="1" y="0"/>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68" name="Freeform 761">
                                <a:extLst>
                                  <a:ext uri="{FF2B5EF4-FFF2-40B4-BE49-F238E27FC236}">
                                    <a16:creationId xmlns:a16="http://schemas.microsoft.com/office/drawing/2014/main" id="{D8EF37D1-8506-4BBC-B7F1-55DC9A2CD7EC}"/>
                                  </a:ext>
                                </a:extLst>
                              </p:cNvPr>
                              <p:cNvSpPr>
                                <a:spLocks/>
                              </p:cNvSpPr>
                              <p:nvPr/>
                            </p:nvSpPr>
                            <p:spPr bwMode="auto">
                              <a:xfrm>
                                <a:off x="11044254" y="5151502"/>
                                <a:ext cx="22225" cy="20638"/>
                              </a:xfrm>
                              <a:custGeom>
                                <a:avLst/>
                                <a:gdLst>
                                  <a:gd name="T0" fmla="*/ 19 w 21"/>
                                  <a:gd name="T1" fmla="*/ 11 h 20"/>
                                  <a:gd name="T2" fmla="*/ 11 w 21"/>
                                  <a:gd name="T3" fmla="*/ 6 h 20"/>
                                  <a:gd name="T4" fmla="*/ 5 w 21"/>
                                  <a:gd name="T5" fmla="*/ 1 h 20"/>
                                  <a:gd name="T6" fmla="*/ 4 w 21"/>
                                  <a:gd name="T7" fmla="*/ 1 h 20"/>
                                  <a:gd name="T8" fmla="*/ 3 w 21"/>
                                  <a:gd name="T9" fmla="*/ 7 h 20"/>
                                  <a:gd name="T10" fmla="*/ 8 w 21"/>
                                  <a:gd name="T11" fmla="*/ 8 h 20"/>
                                  <a:gd name="T12" fmla="*/ 13 w 21"/>
                                  <a:gd name="T13" fmla="*/ 20 h 20"/>
                                  <a:gd name="T14" fmla="*/ 19 w 21"/>
                                  <a:gd name="T15" fmla="*/ 11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0">
                                    <a:moveTo>
                                      <a:pt x="19" y="11"/>
                                    </a:moveTo>
                                    <a:cubicBezTo>
                                      <a:pt x="17" y="9"/>
                                      <a:pt x="13" y="8"/>
                                      <a:pt x="11" y="6"/>
                                    </a:cubicBezTo>
                                    <a:cubicBezTo>
                                      <a:pt x="10" y="4"/>
                                      <a:pt x="8" y="0"/>
                                      <a:pt x="5" y="1"/>
                                    </a:cubicBezTo>
                                    <a:cubicBezTo>
                                      <a:pt x="5" y="1"/>
                                      <a:pt x="3" y="3"/>
                                      <a:pt x="4" y="1"/>
                                    </a:cubicBezTo>
                                    <a:cubicBezTo>
                                      <a:pt x="2" y="3"/>
                                      <a:pt x="0" y="4"/>
                                      <a:pt x="3" y="7"/>
                                    </a:cubicBezTo>
                                    <a:cubicBezTo>
                                      <a:pt x="4" y="8"/>
                                      <a:pt x="7" y="7"/>
                                      <a:pt x="8" y="8"/>
                                    </a:cubicBezTo>
                                    <a:cubicBezTo>
                                      <a:pt x="11" y="11"/>
                                      <a:pt x="8" y="20"/>
                                      <a:pt x="13" y="20"/>
                                    </a:cubicBezTo>
                                    <a:cubicBezTo>
                                      <a:pt x="19" y="20"/>
                                      <a:pt x="21" y="15"/>
                                      <a:pt x="19" y="1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69" name="Freeform 764">
                                <a:extLst>
                                  <a:ext uri="{FF2B5EF4-FFF2-40B4-BE49-F238E27FC236}">
                                    <a16:creationId xmlns:a16="http://schemas.microsoft.com/office/drawing/2014/main" id="{93AF5335-FD9A-41F5-8F2E-30845A1C21BD}"/>
                                  </a:ext>
                                </a:extLst>
                              </p:cNvPr>
                              <p:cNvSpPr>
                                <a:spLocks/>
                              </p:cNvSpPr>
                              <p:nvPr/>
                            </p:nvSpPr>
                            <p:spPr bwMode="auto">
                              <a:xfrm>
                                <a:off x="11055366" y="5368992"/>
                                <a:ext cx="3175" cy="1588"/>
                              </a:xfrm>
                              <a:custGeom>
                                <a:avLst/>
                                <a:gdLst>
                                  <a:gd name="T0" fmla="*/ 1 w 3"/>
                                  <a:gd name="T1" fmla="*/ 0 h 1"/>
                                  <a:gd name="T2" fmla="*/ 1 w 3"/>
                                  <a:gd name="T3" fmla="*/ 0 h 1"/>
                                </a:gdLst>
                                <a:ahLst/>
                                <a:cxnLst>
                                  <a:cxn ang="0">
                                    <a:pos x="T0" y="T1"/>
                                  </a:cxn>
                                  <a:cxn ang="0">
                                    <a:pos x="T2" y="T3"/>
                                  </a:cxn>
                                </a:cxnLst>
                                <a:rect l="0" t="0" r="r" b="b"/>
                                <a:pathLst>
                                  <a:path w="3" h="1">
                                    <a:moveTo>
                                      <a:pt x="1" y="0"/>
                                    </a:moveTo>
                                    <a:cubicBezTo>
                                      <a:pt x="0" y="1"/>
                                      <a:pt x="3" y="0"/>
                                      <a:pt x="1"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70" name="Freeform 765">
                                <a:extLst>
                                  <a:ext uri="{FF2B5EF4-FFF2-40B4-BE49-F238E27FC236}">
                                    <a16:creationId xmlns:a16="http://schemas.microsoft.com/office/drawing/2014/main" id="{FD0A46D8-E5A2-40D7-966D-B0C8D3F3A760}"/>
                                  </a:ext>
                                </a:extLst>
                              </p:cNvPr>
                              <p:cNvSpPr>
                                <a:spLocks/>
                              </p:cNvSpPr>
                              <p:nvPr/>
                            </p:nvSpPr>
                            <p:spPr bwMode="auto">
                              <a:xfrm>
                                <a:off x="11050604" y="5364229"/>
                                <a:ext cx="9525" cy="6350"/>
                              </a:xfrm>
                              <a:custGeom>
                                <a:avLst/>
                                <a:gdLst>
                                  <a:gd name="T0" fmla="*/ 3 w 8"/>
                                  <a:gd name="T1" fmla="*/ 1 h 6"/>
                                  <a:gd name="T2" fmla="*/ 5 w 8"/>
                                  <a:gd name="T3" fmla="*/ 5 h 6"/>
                                  <a:gd name="T4" fmla="*/ 3 w 8"/>
                                  <a:gd name="T5" fmla="*/ 1 h 6"/>
                                </a:gdLst>
                                <a:ahLst/>
                                <a:cxnLst>
                                  <a:cxn ang="0">
                                    <a:pos x="T0" y="T1"/>
                                  </a:cxn>
                                  <a:cxn ang="0">
                                    <a:pos x="T2" y="T3"/>
                                  </a:cxn>
                                  <a:cxn ang="0">
                                    <a:pos x="T4" y="T5"/>
                                  </a:cxn>
                                </a:cxnLst>
                                <a:rect l="0" t="0" r="r" b="b"/>
                                <a:pathLst>
                                  <a:path w="8" h="6">
                                    <a:moveTo>
                                      <a:pt x="3" y="1"/>
                                    </a:moveTo>
                                    <a:cubicBezTo>
                                      <a:pt x="0" y="1"/>
                                      <a:pt x="4" y="6"/>
                                      <a:pt x="5" y="5"/>
                                    </a:cubicBezTo>
                                    <a:cubicBezTo>
                                      <a:pt x="8" y="4"/>
                                      <a:pt x="6" y="0"/>
                                      <a:pt x="3"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71" name="Freeform 766">
                                <a:extLst>
                                  <a:ext uri="{FF2B5EF4-FFF2-40B4-BE49-F238E27FC236}">
                                    <a16:creationId xmlns:a16="http://schemas.microsoft.com/office/drawing/2014/main" id="{01559D8E-94B2-49E4-BEAA-BFD0D5E651FB}"/>
                                  </a:ext>
                                </a:extLst>
                              </p:cNvPr>
                              <p:cNvSpPr>
                                <a:spLocks/>
                              </p:cNvSpPr>
                              <p:nvPr/>
                            </p:nvSpPr>
                            <p:spPr bwMode="auto">
                              <a:xfrm>
                                <a:off x="10933129" y="5270566"/>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72" name="Freeform 767">
                                <a:extLst>
                                  <a:ext uri="{FF2B5EF4-FFF2-40B4-BE49-F238E27FC236}">
                                    <a16:creationId xmlns:a16="http://schemas.microsoft.com/office/drawing/2014/main" id="{C8CCA4E8-6FCA-49BB-9318-9BB78FCFA145}"/>
                                  </a:ext>
                                </a:extLst>
                              </p:cNvPr>
                              <p:cNvSpPr>
                                <a:spLocks/>
                              </p:cNvSpPr>
                              <p:nvPr/>
                            </p:nvSpPr>
                            <p:spPr bwMode="auto">
                              <a:xfrm>
                                <a:off x="10933129" y="5270566"/>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1"/>
                                      <a:pt x="0" y="1"/>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73" name="Freeform 768">
                                <a:extLst>
                                  <a:ext uri="{FF2B5EF4-FFF2-40B4-BE49-F238E27FC236}">
                                    <a16:creationId xmlns:a16="http://schemas.microsoft.com/office/drawing/2014/main" id="{5BEFD982-43BA-478B-8CBD-AEC0BE362E54}"/>
                                  </a:ext>
                                </a:extLst>
                              </p:cNvPr>
                              <p:cNvSpPr>
                                <a:spLocks/>
                              </p:cNvSpPr>
                              <p:nvPr/>
                            </p:nvSpPr>
                            <p:spPr bwMode="auto">
                              <a:xfrm>
                                <a:off x="10933129" y="5268978"/>
                                <a:ext cx="6350" cy="9525"/>
                              </a:xfrm>
                              <a:custGeom>
                                <a:avLst/>
                                <a:gdLst>
                                  <a:gd name="T0" fmla="*/ 1 w 5"/>
                                  <a:gd name="T1" fmla="*/ 2 h 9"/>
                                  <a:gd name="T2" fmla="*/ 0 w 5"/>
                                  <a:gd name="T3" fmla="*/ 3 h 9"/>
                                  <a:gd name="T4" fmla="*/ 4 w 5"/>
                                  <a:gd name="T5" fmla="*/ 7 h 9"/>
                                  <a:gd name="T6" fmla="*/ 1 w 5"/>
                                  <a:gd name="T7" fmla="*/ 2 h 9"/>
                                </a:gdLst>
                                <a:ahLst/>
                                <a:cxnLst>
                                  <a:cxn ang="0">
                                    <a:pos x="T0" y="T1"/>
                                  </a:cxn>
                                  <a:cxn ang="0">
                                    <a:pos x="T2" y="T3"/>
                                  </a:cxn>
                                  <a:cxn ang="0">
                                    <a:pos x="T4" y="T5"/>
                                  </a:cxn>
                                  <a:cxn ang="0">
                                    <a:pos x="T6" y="T7"/>
                                  </a:cxn>
                                </a:cxnLst>
                                <a:rect l="0" t="0" r="r" b="b"/>
                                <a:pathLst>
                                  <a:path w="5" h="9">
                                    <a:moveTo>
                                      <a:pt x="1" y="2"/>
                                    </a:moveTo>
                                    <a:cubicBezTo>
                                      <a:pt x="1" y="2"/>
                                      <a:pt x="0" y="2"/>
                                      <a:pt x="0" y="3"/>
                                    </a:cubicBezTo>
                                    <a:cubicBezTo>
                                      <a:pt x="0" y="5"/>
                                      <a:pt x="2" y="9"/>
                                      <a:pt x="4" y="7"/>
                                    </a:cubicBezTo>
                                    <a:cubicBezTo>
                                      <a:pt x="5" y="5"/>
                                      <a:pt x="3" y="0"/>
                                      <a:pt x="1" y="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74" name="Freeform 769">
                                <a:extLst>
                                  <a:ext uri="{FF2B5EF4-FFF2-40B4-BE49-F238E27FC236}">
                                    <a16:creationId xmlns:a16="http://schemas.microsoft.com/office/drawing/2014/main" id="{7EA06A6B-A7EA-4670-9CFE-63807EB349ED}"/>
                                  </a:ext>
                                </a:extLst>
                              </p:cNvPr>
                              <p:cNvSpPr>
                                <a:spLocks/>
                              </p:cNvSpPr>
                              <p:nvPr/>
                            </p:nvSpPr>
                            <p:spPr bwMode="auto">
                              <a:xfrm>
                                <a:off x="11037904" y="5354704"/>
                                <a:ext cx="1588" cy="1588"/>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0"/>
                                      <a:pt x="1" y="0"/>
                                    </a:cubicBezTo>
                                    <a:cubicBezTo>
                                      <a:pt x="1" y="0"/>
                                      <a:pt x="1" y="0"/>
                                      <a:pt x="1" y="0"/>
                                    </a:cubicBezTo>
                                    <a:cubicBezTo>
                                      <a:pt x="0" y="1"/>
                                      <a:pt x="0" y="1"/>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75" name="Freeform 770">
                                <a:extLst>
                                  <a:ext uri="{FF2B5EF4-FFF2-40B4-BE49-F238E27FC236}">
                                    <a16:creationId xmlns:a16="http://schemas.microsoft.com/office/drawing/2014/main" id="{B723336D-ADE9-4F56-B3E8-387B099D5C19}"/>
                                  </a:ext>
                                </a:extLst>
                              </p:cNvPr>
                              <p:cNvSpPr>
                                <a:spLocks/>
                              </p:cNvSpPr>
                              <p:nvPr/>
                            </p:nvSpPr>
                            <p:spPr bwMode="auto">
                              <a:xfrm>
                                <a:off x="10947416" y="5284853"/>
                                <a:ext cx="92075" cy="79376"/>
                              </a:xfrm>
                              <a:custGeom>
                                <a:avLst/>
                                <a:gdLst>
                                  <a:gd name="T0" fmla="*/ 85 w 85"/>
                                  <a:gd name="T1" fmla="*/ 66 h 74"/>
                                  <a:gd name="T2" fmla="*/ 85 w 85"/>
                                  <a:gd name="T3" fmla="*/ 66 h 74"/>
                                  <a:gd name="T4" fmla="*/ 69 w 85"/>
                                  <a:gd name="T5" fmla="*/ 52 h 74"/>
                                  <a:gd name="T6" fmla="*/ 61 w 85"/>
                                  <a:gd name="T7" fmla="*/ 45 h 74"/>
                                  <a:gd name="T8" fmla="*/ 54 w 85"/>
                                  <a:gd name="T9" fmla="*/ 39 h 74"/>
                                  <a:gd name="T10" fmla="*/ 43 w 85"/>
                                  <a:gd name="T11" fmla="*/ 30 h 74"/>
                                  <a:gd name="T12" fmla="*/ 36 w 85"/>
                                  <a:gd name="T13" fmla="*/ 21 h 74"/>
                                  <a:gd name="T14" fmla="*/ 17 w 85"/>
                                  <a:gd name="T15" fmla="*/ 10 h 74"/>
                                  <a:gd name="T16" fmla="*/ 0 w 85"/>
                                  <a:gd name="T17" fmla="*/ 3 h 74"/>
                                  <a:gd name="T18" fmla="*/ 5 w 85"/>
                                  <a:gd name="T19" fmla="*/ 12 h 74"/>
                                  <a:gd name="T20" fmla="*/ 10 w 85"/>
                                  <a:gd name="T21" fmla="*/ 22 h 74"/>
                                  <a:gd name="T22" fmla="*/ 19 w 85"/>
                                  <a:gd name="T23" fmla="*/ 28 h 74"/>
                                  <a:gd name="T24" fmla="*/ 27 w 85"/>
                                  <a:gd name="T25" fmla="*/ 36 h 74"/>
                                  <a:gd name="T26" fmla="*/ 44 w 85"/>
                                  <a:gd name="T27" fmla="*/ 49 h 74"/>
                                  <a:gd name="T28" fmla="*/ 65 w 85"/>
                                  <a:gd name="T29" fmla="*/ 64 h 74"/>
                                  <a:gd name="T30" fmla="*/ 85 w 85"/>
                                  <a:gd name="T31" fmla="*/ 6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74">
                                    <a:moveTo>
                                      <a:pt x="85" y="66"/>
                                    </a:moveTo>
                                    <a:cubicBezTo>
                                      <a:pt x="85" y="66"/>
                                      <a:pt x="85" y="66"/>
                                      <a:pt x="85" y="66"/>
                                    </a:cubicBezTo>
                                    <a:cubicBezTo>
                                      <a:pt x="85" y="59"/>
                                      <a:pt x="73" y="56"/>
                                      <a:pt x="69" y="52"/>
                                    </a:cubicBezTo>
                                    <a:cubicBezTo>
                                      <a:pt x="66" y="50"/>
                                      <a:pt x="64" y="47"/>
                                      <a:pt x="61" y="45"/>
                                    </a:cubicBezTo>
                                    <a:cubicBezTo>
                                      <a:pt x="59" y="42"/>
                                      <a:pt x="57" y="41"/>
                                      <a:pt x="54" y="39"/>
                                    </a:cubicBezTo>
                                    <a:cubicBezTo>
                                      <a:pt x="50" y="37"/>
                                      <a:pt x="46" y="34"/>
                                      <a:pt x="43" y="30"/>
                                    </a:cubicBezTo>
                                    <a:cubicBezTo>
                                      <a:pt x="41" y="27"/>
                                      <a:pt x="39" y="23"/>
                                      <a:pt x="36" y="21"/>
                                    </a:cubicBezTo>
                                    <a:cubicBezTo>
                                      <a:pt x="30" y="16"/>
                                      <a:pt x="23" y="13"/>
                                      <a:pt x="17" y="10"/>
                                    </a:cubicBezTo>
                                    <a:cubicBezTo>
                                      <a:pt x="15" y="9"/>
                                      <a:pt x="1" y="0"/>
                                      <a:pt x="0" y="3"/>
                                    </a:cubicBezTo>
                                    <a:cubicBezTo>
                                      <a:pt x="0" y="5"/>
                                      <a:pt x="4" y="10"/>
                                      <a:pt x="5" y="12"/>
                                    </a:cubicBezTo>
                                    <a:cubicBezTo>
                                      <a:pt x="7" y="15"/>
                                      <a:pt x="8" y="19"/>
                                      <a:pt x="10" y="22"/>
                                    </a:cubicBezTo>
                                    <a:cubicBezTo>
                                      <a:pt x="13" y="25"/>
                                      <a:pt x="16" y="26"/>
                                      <a:pt x="19" y="28"/>
                                    </a:cubicBezTo>
                                    <a:cubicBezTo>
                                      <a:pt x="23" y="30"/>
                                      <a:pt x="25" y="33"/>
                                      <a:pt x="27" y="36"/>
                                    </a:cubicBezTo>
                                    <a:cubicBezTo>
                                      <a:pt x="31" y="41"/>
                                      <a:pt x="37" y="48"/>
                                      <a:pt x="44" y="49"/>
                                    </a:cubicBezTo>
                                    <a:cubicBezTo>
                                      <a:pt x="54" y="51"/>
                                      <a:pt x="57" y="59"/>
                                      <a:pt x="65" y="64"/>
                                    </a:cubicBezTo>
                                    <a:cubicBezTo>
                                      <a:pt x="68" y="66"/>
                                      <a:pt x="84" y="74"/>
                                      <a:pt x="85" y="66"/>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76" name="Freeform 771">
                                <a:extLst>
                                  <a:ext uri="{FF2B5EF4-FFF2-40B4-BE49-F238E27FC236}">
                                    <a16:creationId xmlns:a16="http://schemas.microsoft.com/office/drawing/2014/main" id="{BEFEA533-9214-4EF9-BBA0-7463BE4BF464}"/>
                                  </a:ext>
                                </a:extLst>
                              </p:cNvPr>
                              <p:cNvSpPr>
                                <a:spLocks/>
                              </p:cNvSpPr>
                              <p:nvPr/>
                            </p:nvSpPr>
                            <p:spPr bwMode="auto">
                              <a:xfrm>
                                <a:off x="11039491" y="5353117"/>
                                <a:ext cx="0" cy="1588"/>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cubicBezTo>
                                      <a:pt x="0" y="0"/>
                                      <a:pt x="0" y="0"/>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grpSp>
                      <p:sp>
                        <p:nvSpPr>
                          <p:cNvPr id="228" name="Rectangle 772">
                            <a:extLst>
                              <a:ext uri="{FF2B5EF4-FFF2-40B4-BE49-F238E27FC236}">
                                <a16:creationId xmlns:a16="http://schemas.microsoft.com/office/drawing/2014/main" id="{B62CDA70-8E4D-4207-9B4C-67B14D5D8574}"/>
                              </a:ext>
                            </a:extLst>
                          </p:cNvPr>
                          <p:cNvSpPr>
                            <a:spLocks noChangeArrowheads="1"/>
                          </p:cNvSpPr>
                          <p:nvPr/>
                        </p:nvSpPr>
                        <p:spPr bwMode="auto">
                          <a:xfrm>
                            <a:off x="8629502" y="3772593"/>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29" name="Freeform 773">
                            <a:extLst>
                              <a:ext uri="{FF2B5EF4-FFF2-40B4-BE49-F238E27FC236}">
                                <a16:creationId xmlns:a16="http://schemas.microsoft.com/office/drawing/2014/main" id="{92B14175-C89F-4A52-BC44-ED6BF2689B5E}"/>
                              </a:ext>
                            </a:extLst>
                          </p:cNvPr>
                          <p:cNvSpPr>
                            <a:spLocks/>
                          </p:cNvSpPr>
                          <p:nvPr/>
                        </p:nvSpPr>
                        <p:spPr bwMode="auto">
                          <a:xfrm>
                            <a:off x="8497739" y="3609079"/>
                            <a:ext cx="141288" cy="171452"/>
                          </a:xfrm>
                          <a:custGeom>
                            <a:avLst/>
                            <a:gdLst>
                              <a:gd name="T0" fmla="*/ 122 w 132"/>
                              <a:gd name="T1" fmla="*/ 154 h 161"/>
                              <a:gd name="T2" fmla="*/ 130 w 132"/>
                              <a:gd name="T3" fmla="*/ 152 h 161"/>
                              <a:gd name="T4" fmla="*/ 122 w 132"/>
                              <a:gd name="T5" fmla="*/ 104 h 161"/>
                              <a:gd name="T6" fmla="*/ 114 w 132"/>
                              <a:gd name="T7" fmla="*/ 87 h 161"/>
                              <a:gd name="T8" fmla="*/ 90 w 132"/>
                              <a:gd name="T9" fmla="*/ 75 h 161"/>
                              <a:gd name="T10" fmla="*/ 105 w 132"/>
                              <a:gd name="T11" fmla="*/ 68 h 161"/>
                              <a:gd name="T12" fmla="*/ 114 w 132"/>
                              <a:gd name="T13" fmla="*/ 60 h 161"/>
                              <a:gd name="T14" fmla="*/ 123 w 132"/>
                              <a:gd name="T15" fmla="*/ 46 h 161"/>
                              <a:gd name="T16" fmla="*/ 105 w 132"/>
                              <a:gd name="T17" fmla="*/ 41 h 161"/>
                              <a:gd name="T18" fmla="*/ 78 w 132"/>
                              <a:gd name="T19" fmla="*/ 41 h 161"/>
                              <a:gd name="T20" fmla="*/ 51 w 132"/>
                              <a:gd name="T21" fmla="*/ 37 h 161"/>
                              <a:gd name="T22" fmla="*/ 48 w 132"/>
                              <a:gd name="T23" fmla="*/ 10 h 161"/>
                              <a:gd name="T24" fmla="*/ 30 w 132"/>
                              <a:gd name="T25" fmla="*/ 7 h 161"/>
                              <a:gd name="T26" fmla="*/ 23 w 132"/>
                              <a:gd name="T27" fmla="*/ 7 h 161"/>
                              <a:gd name="T28" fmla="*/ 11 w 132"/>
                              <a:gd name="T29" fmla="*/ 3 h 161"/>
                              <a:gd name="T30" fmla="*/ 4 w 132"/>
                              <a:gd name="T31" fmla="*/ 16 h 161"/>
                              <a:gd name="T32" fmla="*/ 11 w 132"/>
                              <a:gd name="T33" fmla="*/ 22 h 161"/>
                              <a:gd name="T34" fmla="*/ 27 w 132"/>
                              <a:gd name="T35" fmla="*/ 38 h 161"/>
                              <a:gd name="T36" fmla="*/ 10 w 132"/>
                              <a:gd name="T37" fmla="*/ 45 h 161"/>
                              <a:gd name="T38" fmla="*/ 6 w 132"/>
                              <a:gd name="T39" fmla="*/ 58 h 161"/>
                              <a:gd name="T40" fmla="*/ 19 w 132"/>
                              <a:gd name="T41" fmla="*/ 76 h 161"/>
                              <a:gd name="T42" fmla="*/ 21 w 132"/>
                              <a:gd name="T43" fmla="*/ 90 h 161"/>
                              <a:gd name="T44" fmla="*/ 27 w 132"/>
                              <a:gd name="T45" fmla="*/ 105 h 161"/>
                              <a:gd name="T46" fmla="*/ 31 w 132"/>
                              <a:gd name="T47" fmla="*/ 145 h 161"/>
                              <a:gd name="T48" fmla="*/ 40 w 132"/>
                              <a:gd name="T49" fmla="*/ 139 h 161"/>
                              <a:gd name="T50" fmla="*/ 47 w 132"/>
                              <a:gd name="T51" fmla="*/ 140 h 161"/>
                              <a:gd name="T52" fmla="*/ 51 w 132"/>
                              <a:gd name="T53" fmla="*/ 126 h 161"/>
                              <a:gd name="T54" fmla="*/ 57 w 132"/>
                              <a:gd name="T55" fmla="*/ 130 h 161"/>
                              <a:gd name="T56" fmla="*/ 60 w 132"/>
                              <a:gd name="T57" fmla="*/ 136 h 161"/>
                              <a:gd name="T58" fmla="*/ 71 w 132"/>
                              <a:gd name="T59" fmla="*/ 127 h 161"/>
                              <a:gd name="T60" fmla="*/ 80 w 132"/>
                              <a:gd name="T61" fmla="*/ 126 h 161"/>
                              <a:gd name="T62" fmla="*/ 72 w 132"/>
                              <a:gd name="T63" fmla="*/ 117 h 161"/>
                              <a:gd name="T64" fmla="*/ 69 w 132"/>
                              <a:gd name="T65" fmla="*/ 107 h 161"/>
                              <a:gd name="T66" fmla="*/ 69 w 132"/>
                              <a:gd name="T67" fmla="*/ 96 h 161"/>
                              <a:gd name="T68" fmla="*/ 65 w 132"/>
                              <a:gd name="T69" fmla="*/ 83 h 161"/>
                              <a:gd name="T70" fmla="*/ 72 w 132"/>
                              <a:gd name="T71" fmla="*/ 85 h 161"/>
                              <a:gd name="T72" fmla="*/ 74 w 132"/>
                              <a:gd name="T73" fmla="*/ 100 h 161"/>
                              <a:gd name="T74" fmla="*/ 88 w 132"/>
                              <a:gd name="T75" fmla="*/ 113 h 161"/>
                              <a:gd name="T76" fmla="*/ 102 w 132"/>
                              <a:gd name="T77" fmla="*/ 119 h 161"/>
                              <a:gd name="T78" fmla="*/ 110 w 132"/>
                              <a:gd name="T79" fmla="*/ 138 h 161"/>
                              <a:gd name="T80" fmla="*/ 113 w 132"/>
                              <a:gd name="T81" fmla="*/ 154 h 161"/>
                              <a:gd name="T82" fmla="*/ 122 w 132"/>
                              <a:gd name="T83" fmla="*/ 15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 h="161">
                                <a:moveTo>
                                  <a:pt x="122" y="154"/>
                                </a:moveTo>
                                <a:cubicBezTo>
                                  <a:pt x="121" y="154"/>
                                  <a:pt x="121" y="154"/>
                                  <a:pt x="122" y="154"/>
                                </a:cubicBezTo>
                                <a:cubicBezTo>
                                  <a:pt x="123" y="153"/>
                                  <a:pt x="122" y="154"/>
                                  <a:pt x="122" y="154"/>
                                </a:cubicBezTo>
                                <a:cubicBezTo>
                                  <a:pt x="125" y="153"/>
                                  <a:pt x="128" y="155"/>
                                  <a:pt x="130" y="152"/>
                                </a:cubicBezTo>
                                <a:cubicBezTo>
                                  <a:pt x="132" y="148"/>
                                  <a:pt x="128" y="140"/>
                                  <a:pt x="129" y="135"/>
                                </a:cubicBezTo>
                                <a:cubicBezTo>
                                  <a:pt x="130" y="123"/>
                                  <a:pt x="125" y="114"/>
                                  <a:pt x="122" y="104"/>
                                </a:cubicBezTo>
                                <a:cubicBezTo>
                                  <a:pt x="121" y="99"/>
                                  <a:pt x="121" y="94"/>
                                  <a:pt x="121" y="89"/>
                                </a:cubicBezTo>
                                <a:cubicBezTo>
                                  <a:pt x="120" y="85"/>
                                  <a:pt x="116" y="83"/>
                                  <a:pt x="114" y="87"/>
                                </a:cubicBezTo>
                                <a:cubicBezTo>
                                  <a:pt x="111" y="96"/>
                                  <a:pt x="110" y="114"/>
                                  <a:pt x="97" y="104"/>
                                </a:cubicBezTo>
                                <a:cubicBezTo>
                                  <a:pt x="89" y="98"/>
                                  <a:pt x="84" y="83"/>
                                  <a:pt x="90" y="75"/>
                                </a:cubicBezTo>
                                <a:cubicBezTo>
                                  <a:pt x="92" y="72"/>
                                  <a:pt x="95" y="70"/>
                                  <a:pt x="98" y="69"/>
                                </a:cubicBezTo>
                                <a:cubicBezTo>
                                  <a:pt x="100" y="68"/>
                                  <a:pt x="103" y="69"/>
                                  <a:pt x="105" y="68"/>
                                </a:cubicBezTo>
                                <a:cubicBezTo>
                                  <a:pt x="107" y="68"/>
                                  <a:pt x="108" y="66"/>
                                  <a:pt x="109" y="64"/>
                                </a:cubicBezTo>
                                <a:cubicBezTo>
                                  <a:pt x="111" y="62"/>
                                  <a:pt x="112" y="61"/>
                                  <a:pt x="114" y="60"/>
                                </a:cubicBezTo>
                                <a:cubicBezTo>
                                  <a:pt x="116" y="57"/>
                                  <a:pt x="116" y="56"/>
                                  <a:pt x="117" y="53"/>
                                </a:cubicBezTo>
                                <a:cubicBezTo>
                                  <a:pt x="119" y="51"/>
                                  <a:pt x="125" y="48"/>
                                  <a:pt x="123" y="46"/>
                                </a:cubicBezTo>
                                <a:cubicBezTo>
                                  <a:pt x="123" y="44"/>
                                  <a:pt x="118" y="42"/>
                                  <a:pt x="117" y="41"/>
                                </a:cubicBezTo>
                                <a:cubicBezTo>
                                  <a:pt x="113" y="39"/>
                                  <a:pt x="109" y="40"/>
                                  <a:pt x="105" y="41"/>
                                </a:cubicBezTo>
                                <a:cubicBezTo>
                                  <a:pt x="100" y="42"/>
                                  <a:pt x="97" y="41"/>
                                  <a:pt x="93" y="40"/>
                                </a:cubicBezTo>
                                <a:cubicBezTo>
                                  <a:pt x="88" y="40"/>
                                  <a:pt x="83" y="41"/>
                                  <a:pt x="78" y="41"/>
                                </a:cubicBezTo>
                                <a:cubicBezTo>
                                  <a:pt x="73" y="41"/>
                                  <a:pt x="69" y="40"/>
                                  <a:pt x="64" y="39"/>
                                </a:cubicBezTo>
                                <a:cubicBezTo>
                                  <a:pt x="60" y="39"/>
                                  <a:pt x="55" y="39"/>
                                  <a:pt x="51" y="37"/>
                                </a:cubicBezTo>
                                <a:cubicBezTo>
                                  <a:pt x="46" y="34"/>
                                  <a:pt x="46" y="29"/>
                                  <a:pt x="47" y="24"/>
                                </a:cubicBezTo>
                                <a:cubicBezTo>
                                  <a:pt x="47" y="21"/>
                                  <a:pt x="50" y="12"/>
                                  <a:pt x="48" y="10"/>
                                </a:cubicBezTo>
                                <a:cubicBezTo>
                                  <a:pt x="45" y="8"/>
                                  <a:pt x="44" y="12"/>
                                  <a:pt x="43" y="13"/>
                                </a:cubicBezTo>
                                <a:cubicBezTo>
                                  <a:pt x="37" y="16"/>
                                  <a:pt x="33" y="11"/>
                                  <a:pt x="30" y="7"/>
                                </a:cubicBezTo>
                                <a:cubicBezTo>
                                  <a:pt x="29" y="5"/>
                                  <a:pt x="29" y="4"/>
                                  <a:pt x="27" y="4"/>
                                </a:cubicBezTo>
                                <a:cubicBezTo>
                                  <a:pt x="25" y="4"/>
                                  <a:pt x="25" y="7"/>
                                  <a:pt x="23" y="7"/>
                                </a:cubicBezTo>
                                <a:cubicBezTo>
                                  <a:pt x="20" y="7"/>
                                  <a:pt x="17" y="4"/>
                                  <a:pt x="15" y="2"/>
                                </a:cubicBezTo>
                                <a:cubicBezTo>
                                  <a:pt x="12" y="0"/>
                                  <a:pt x="13" y="1"/>
                                  <a:pt x="11" y="3"/>
                                </a:cubicBezTo>
                                <a:cubicBezTo>
                                  <a:pt x="10" y="5"/>
                                  <a:pt x="9" y="6"/>
                                  <a:pt x="7" y="8"/>
                                </a:cubicBezTo>
                                <a:cubicBezTo>
                                  <a:pt x="5" y="10"/>
                                  <a:pt x="2" y="13"/>
                                  <a:pt x="4" y="16"/>
                                </a:cubicBezTo>
                                <a:cubicBezTo>
                                  <a:pt x="5" y="17"/>
                                  <a:pt x="6" y="17"/>
                                  <a:pt x="7" y="17"/>
                                </a:cubicBezTo>
                                <a:cubicBezTo>
                                  <a:pt x="9" y="19"/>
                                  <a:pt x="10" y="20"/>
                                  <a:pt x="11" y="22"/>
                                </a:cubicBezTo>
                                <a:cubicBezTo>
                                  <a:pt x="14" y="27"/>
                                  <a:pt x="17" y="26"/>
                                  <a:pt x="21" y="28"/>
                                </a:cubicBezTo>
                                <a:cubicBezTo>
                                  <a:pt x="24" y="29"/>
                                  <a:pt x="29" y="34"/>
                                  <a:pt x="27" y="38"/>
                                </a:cubicBezTo>
                                <a:cubicBezTo>
                                  <a:pt x="23" y="42"/>
                                  <a:pt x="17" y="39"/>
                                  <a:pt x="14" y="41"/>
                                </a:cubicBezTo>
                                <a:cubicBezTo>
                                  <a:pt x="12" y="42"/>
                                  <a:pt x="12" y="43"/>
                                  <a:pt x="10" y="45"/>
                                </a:cubicBezTo>
                                <a:cubicBezTo>
                                  <a:pt x="9" y="48"/>
                                  <a:pt x="7" y="48"/>
                                  <a:pt x="4" y="50"/>
                                </a:cubicBezTo>
                                <a:cubicBezTo>
                                  <a:pt x="0" y="52"/>
                                  <a:pt x="3" y="55"/>
                                  <a:pt x="6" y="58"/>
                                </a:cubicBezTo>
                                <a:cubicBezTo>
                                  <a:pt x="9" y="61"/>
                                  <a:pt x="12" y="62"/>
                                  <a:pt x="16" y="64"/>
                                </a:cubicBezTo>
                                <a:cubicBezTo>
                                  <a:pt x="22" y="66"/>
                                  <a:pt x="21" y="70"/>
                                  <a:pt x="19" y="76"/>
                                </a:cubicBezTo>
                                <a:cubicBezTo>
                                  <a:pt x="18" y="78"/>
                                  <a:pt x="17" y="81"/>
                                  <a:pt x="17" y="84"/>
                                </a:cubicBezTo>
                                <a:cubicBezTo>
                                  <a:pt x="17" y="87"/>
                                  <a:pt x="19" y="87"/>
                                  <a:pt x="21" y="90"/>
                                </a:cubicBezTo>
                                <a:cubicBezTo>
                                  <a:pt x="22" y="92"/>
                                  <a:pt x="22" y="95"/>
                                  <a:pt x="23" y="97"/>
                                </a:cubicBezTo>
                                <a:cubicBezTo>
                                  <a:pt x="24" y="100"/>
                                  <a:pt x="27" y="102"/>
                                  <a:pt x="27" y="105"/>
                                </a:cubicBezTo>
                                <a:cubicBezTo>
                                  <a:pt x="27" y="111"/>
                                  <a:pt x="27" y="117"/>
                                  <a:pt x="28" y="123"/>
                                </a:cubicBezTo>
                                <a:cubicBezTo>
                                  <a:pt x="29" y="130"/>
                                  <a:pt x="30" y="138"/>
                                  <a:pt x="31" y="145"/>
                                </a:cubicBezTo>
                                <a:cubicBezTo>
                                  <a:pt x="33" y="144"/>
                                  <a:pt x="33" y="140"/>
                                  <a:pt x="36" y="140"/>
                                </a:cubicBezTo>
                                <a:cubicBezTo>
                                  <a:pt x="38" y="139"/>
                                  <a:pt x="39" y="142"/>
                                  <a:pt x="40" y="139"/>
                                </a:cubicBezTo>
                                <a:cubicBezTo>
                                  <a:pt x="40" y="137"/>
                                  <a:pt x="37" y="124"/>
                                  <a:pt x="44" y="129"/>
                                </a:cubicBezTo>
                                <a:cubicBezTo>
                                  <a:pt x="47" y="131"/>
                                  <a:pt x="42" y="139"/>
                                  <a:pt x="47" y="140"/>
                                </a:cubicBezTo>
                                <a:cubicBezTo>
                                  <a:pt x="49" y="141"/>
                                  <a:pt x="53" y="138"/>
                                  <a:pt x="53" y="136"/>
                                </a:cubicBezTo>
                                <a:cubicBezTo>
                                  <a:pt x="53" y="133"/>
                                  <a:pt x="50" y="128"/>
                                  <a:pt x="51" y="126"/>
                                </a:cubicBezTo>
                                <a:cubicBezTo>
                                  <a:pt x="53" y="124"/>
                                  <a:pt x="54" y="126"/>
                                  <a:pt x="55" y="127"/>
                                </a:cubicBezTo>
                                <a:cubicBezTo>
                                  <a:pt x="56" y="128"/>
                                  <a:pt x="56" y="129"/>
                                  <a:pt x="57" y="130"/>
                                </a:cubicBezTo>
                                <a:cubicBezTo>
                                  <a:pt x="58" y="130"/>
                                  <a:pt x="60" y="130"/>
                                  <a:pt x="60" y="131"/>
                                </a:cubicBezTo>
                                <a:cubicBezTo>
                                  <a:pt x="61" y="133"/>
                                  <a:pt x="60" y="135"/>
                                  <a:pt x="60" y="136"/>
                                </a:cubicBezTo>
                                <a:cubicBezTo>
                                  <a:pt x="61" y="140"/>
                                  <a:pt x="64" y="138"/>
                                  <a:pt x="65" y="136"/>
                                </a:cubicBezTo>
                                <a:cubicBezTo>
                                  <a:pt x="67" y="134"/>
                                  <a:pt x="68" y="127"/>
                                  <a:pt x="71" y="127"/>
                                </a:cubicBezTo>
                                <a:cubicBezTo>
                                  <a:pt x="73" y="128"/>
                                  <a:pt x="74" y="132"/>
                                  <a:pt x="76" y="132"/>
                                </a:cubicBezTo>
                                <a:cubicBezTo>
                                  <a:pt x="79" y="132"/>
                                  <a:pt x="80" y="128"/>
                                  <a:pt x="80" y="126"/>
                                </a:cubicBezTo>
                                <a:cubicBezTo>
                                  <a:pt x="80" y="123"/>
                                  <a:pt x="81" y="120"/>
                                  <a:pt x="78" y="118"/>
                                </a:cubicBezTo>
                                <a:cubicBezTo>
                                  <a:pt x="76" y="116"/>
                                  <a:pt x="74" y="117"/>
                                  <a:pt x="72" y="117"/>
                                </a:cubicBezTo>
                                <a:cubicBezTo>
                                  <a:pt x="70" y="117"/>
                                  <a:pt x="67" y="116"/>
                                  <a:pt x="67" y="114"/>
                                </a:cubicBezTo>
                                <a:cubicBezTo>
                                  <a:pt x="66" y="111"/>
                                  <a:pt x="70" y="110"/>
                                  <a:pt x="69" y="107"/>
                                </a:cubicBezTo>
                                <a:cubicBezTo>
                                  <a:pt x="69" y="105"/>
                                  <a:pt x="67" y="104"/>
                                  <a:pt x="68" y="102"/>
                                </a:cubicBezTo>
                                <a:cubicBezTo>
                                  <a:pt x="69" y="99"/>
                                  <a:pt x="71" y="100"/>
                                  <a:pt x="69" y="96"/>
                                </a:cubicBezTo>
                                <a:cubicBezTo>
                                  <a:pt x="68" y="93"/>
                                  <a:pt x="65" y="93"/>
                                  <a:pt x="64" y="90"/>
                                </a:cubicBezTo>
                                <a:cubicBezTo>
                                  <a:pt x="63" y="87"/>
                                  <a:pt x="64" y="85"/>
                                  <a:pt x="65" y="83"/>
                                </a:cubicBezTo>
                                <a:cubicBezTo>
                                  <a:pt x="66" y="81"/>
                                  <a:pt x="67" y="78"/>
                                  <a:pt x="69" y="80"/>
                                </a:cubicBezTo>
                                <a:cubicBezTo>
                                  <a:pt x="70" y="80"/>
                                  <a:pt x="71" y="84"/>
                                  <a:pt x="72" y="85"/>
                                </a:cubicBezTo>
                                <a:cubicBezTo>
                                  <a:pt x="74" y="87"/>
                                  <a:pt x="77" y="87"/>
                                  <a:pt x="77" y="90"/>
                                </a:cubicBezTo>
                                <a:cubicBezTo>
                                  <a:pt x="77" y="93"/>
                                  <a:pt x="74" y="97"/>
                                  <a:pt x="74" y="100"/>
                                </a:cubicBezTo>
                                <a:cubicBezTo>
                                  <a:pt x="73" y="105"/>
                                  <a:pt x="76" y="109"/>
                                  <a:pt x="81" y="111"/>
                                </a:cubicBezTo>
                                <a:cubicBezTo>
                                  <a:pt x="83" y="112"/>
                                  <a:pt x="86" y="113"/>
                                  <a:pt x="88" y="113"/>
                                </a:cubicBezTo>
                                <a:cubicBezTo>
                                  <a:pt x="91" y="113"/>
                                  <a:pt x="92" y="111"/>
                                  <a:pt x="94" y="110"/>
                                </a:cubicBezTo>
                                <a:cubicBezTo>
                                  <a:pt x="102" y="108"/>
                                  <a:pt x="100" y="115"/>
                                  <a:pt x="102" y="119"/>
                                </a:cubicBezTo>
                                <a:cubicBezTo>
                                  <a:pt x="103" y="124"/>
                                  <a:pt x="110" y="125"/>
                                  <a:pt x="110" y="130"/>
                                </a:cubicBezTo>
                                <a:cubicBezTo>
                                  <a:pt x="110" y="133"/>
                                  <a:pt x="109" y="135"/>
                                  <a:pt x="110" y="138"/>
                                </a:cubicBezTo>
                                <a:cubicBezTo>
                                  <a:pt x="110" y="140"/>
                                  <a:pt x="110" y="142"/>
                                  <a:pt x="111" y="144"/>
                                </a:cubicBezTo>
                                <a:cubicBezTo>
                                  <a:pt x="112" y="148"/>
                                  <a:pt x="112" y="150"/>
                                  <a:pt x="113" y="154"/>
                                </a:cubicBezTo>
                                <a:cubicBezTo>
                                  <a:pt x="114" y="156"/>
                                  <a:pt x="115" y="158"/>
                                  <a:pt x="116" y="161"/>
                                </a:cubicBezTo>
                                <a:cubicBezTo>
                                  <a:pt x="117" y="158"/>
                                  <a:pt x="119" y="154"/>
                                  <a:pt x="122" y="154"/>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30" name="Freeform 775">
                            <a:extLst>
                              <a:ext uri="{FF2B5EF4-FFF2-40B4-BE49-F238E27FC236}">
                                <a16:creationId xmlns:a16="http://schemas.microsoft.com/office/drawing/2014/main" id="{C082796D-153B-486F-BE8C-B94782395352}"/>
                              </a:ext>
                            </a:extLst>
                          </p:cNvPr>
                          <p:cNvSpPr>
                            <a:spLocks/>
                          </p:cNvSpPr>
                          <p:nvPr/>
                        </p:nvSpPr>
                        <p:spPr bwMode="auto">
                          <a:xfrm>
                            <a:off x="8524726" y="3750368"/>
                            <a:ext cx="0" cy="1588"/>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31" name="Freeform 776">
                            <a:extLst>
                              <a:ext uri="{FF2B5EF4-FFF2-40B4-BE49-F238E27FC236}">
                                <a16:creationId xmlns:a16="http://schemas.microsoft.com/office/drawing/2014/main" id="{16F8D795-452E-488C-BD77-34ECA2CA7B9B}"/>
                              </a:ext>
                            </a:extLst>
                          </p:cNvPr>
                          <p:cNvSpPr>
                            <a:spLocks/>
                          </p:cNvSpPr>
                          <p:nvPr/>
                        </p:nvSpPr>
                        <p:spPr bwMode="auto">
                          <a:xfrm>
                            <a:off x="8232626" y="4144073"/>
                            <a:ext cx="69850" cy="120651"/>
                          </a:xfrm>
                          <a:custGeom>
                            <a:avLst/>
                            <a:gdLst>
                              <a:gd name="T0" fmla="*/ 57 w 65"/>
                              <a:gd name="T1" fmla="*/ 56 h 113"/>
                              <a:gd name="T2" fmla="*/ 57 w 65"/>
                              <a:gd name="T3" fmla="*/ 58 h 113"/>
                              <a:gd name="T4" fmla="*/ 57 w 65"/>
                              <a:gd name="T5" fmla="*/ 56 h 113"/>
                              <a:gd name="T6" fmla="*/ 51 w 65"/>
                              <a:gd name="T7" fmla="*/ 44 h 113"/>
                              <a:gd name="T8" fmla="*/ 40 w 65"/>
                              <a:gd name="T9" fmla="*/ 30 h 113"/>
                              <a:gd name="T10" fmla="*/ 37 w 65"/>
                              <a:gd name="T11" fmla="*/ 21 h 113"/>
                              <a:gd name="T12" fmla="*/ 29 w 65"/>
                              <a:gd name="T13" fmla="*/ 11 h 113"/>
                              <a:gd name="T14" fmla="*/ 22 w 65"/>
                              <a:gd name="T15" fmla="*/ 3 h 113"/>
                              <a:gd name="T16" fmla="*/ 17 w 65"/>
                              <a:gd name="T17" fmla="*/ 2 h 113"/>
                              <a:gd name="T18" fmla="*/ 14 w 65"/>
                              <a:gd name="T19" fmla="*/ 1 h 113"/>
                              <a:gd name="T20" fmla="*/ 14 w 65"/>
                              <a:gd name="T21" fmla="*/ 3 h 113"/>
                              <a:gd name="T22" fmla="*/ 15 w 65"/>
                              <a:gd name="T23" fmla="*/ 9 h 113"/>
                              <a:gd name="T24" fmla="*/ 11 w 65"/>
                              <a:gd name="T25" fmla="*/ 9 h 113"/>
                              <a:gd name="T26" fmla="*/ 11 w 65"/>
                              <a:gd name="T27" fmla="*/ 16 h 113"/>
                              <a:gd name="T28" fmla="*/ 6 w 65"/>
                              <a:gd name="T29" fmla="*/ 22 h 113"/>
                              <a:gd name="T30" fmla="*/ 4 w 65"/>
                              <a:gd name="T31" fmla="*/ 25 h 113"/>
                              <a:gd name="T32" fmla="*/ 7 w 65"/>
                              <a:gd name="T33" fmla="*/ 31 h 113"/>
                              <a:gd name="T34" fmla="*/ 4 w 65"/>
                              <a:gd name="T35" fmla="*/ 45 h 113"/>
                              <a:gd name="T36" fmla="*/ 0 w 65"/>
                              <a:gd name="T37" fmla="*/ 48 h 113"/>
                              <a:gd name="T38" fmla="*/ 1 w 65"/>
                              <a:gd name="T39" fmla="*/ 53 h 113"/>
                              <a:gd name="T40" fmla="*/ 2 w 65"/>
                              <a:gd name="T41" fmla="*/ 64 h 113"/>
                              <a:gd name="T42" fmla="*/ 6 w 65"/>
                              <a:gd name="T43" fmla="*/ 93 h 113"/>
                              <a:gd name="T44" fmla="*/ 15 w 65"/>
                              <a:gd name="T45" fmla="*/ 107 h 113"/>
                              <a:gd name="T46" fmla="*/ 32 w 65"/>
                              <a:gd name="T47" fmla="*/ 110 h 113"/>
                              <a:gd name="T48" fmla="*/ 41 w 65"/>
                              <a:gd name="T49" fmla="*/ 105 h 113"/>
                              <a:gd name="T50" fmla="*/ 50 w 65"/>
                              <a:gd name="T51" fmla="*/ 100 h 113"/>
                              <a:gd name="T52" fmla="*/ 62 w 65"/>
                              <a:gd name="T53" fmla="*/ 91 h 113"/>
                              <a:gd name="T54" fmla="*/ 64 w 65"/>
                              <a:gd name="T55" fmla="*/ 73 h 113"/>
                              <a:gd name="T56" fmla="*/ 57 w 65"/>
                              <a:gd name="T57" fmla="*/ 5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5" h="113">
                                <a:moveTo>
                                  <a:pt x="57" y="56"/>
                                </a:moveTo>
                                <a:cubicBezTo>
                                  <a:pt x="57" y="57"/>
                                  <a:pt x="57" y="57"/>
                                  <a:pt x="57" y="58"/>
                                </a:cubicBezTo>
                                <a:cubicBezTo>
                                  <a:pt x="57" y="57"/>
                                  <a:pt x="55" y="53"/>
                                  <a:pt x="57" y="56"/>
                                </a:cubicBezTo>
                                <a:cubicBezTo>
                                  <a:pt x="55" y="52"/>
                                  <a:pt x="54" y="48"/>
                                  <a:pt x="51" y="44"/>
                                </a:cubicBezTo>
                                <a:cubicBezTo>
                                  <a:pt x="47" y="40"/>
                                  <a:pt x="43" y="35"/>
                                  <a:pt x="40" y="30"/>
                                </a:cubicBezTo>
                                <a:cubicBezTo>
                                  <a:pt x="39" y="28"/>
                                  <a:pt x="38" y="24"/>
                                  <a:pt x="37" y="21"/>
                                </a:cubicBezTo>
                                <a:cubicBezTo>
                                  <a:pt x="35" y="17"/>
                                  <a:pt x="33" y="14"/>
                                  <a:pt x="29" y="11"/>
                                </a:cubicBezTo>
                                <a:cubicBezTo>
                                  <a:pt x="26" y="8"/>
                                  <a:pt x="26" y="4"/>
                                  <a:pt x="22" y="3"/>
                                </a:cubicBezTo>
                                <a:cubicBezTo>
                                  <a:pt x="20" y="3"/>
                                  <a:pt x="18" y="3"/>
                                  <a:pt x="17" y="2"/>
                                </a:cubicBezTo>
                                <a:cubicBezTo>
                                  <a:pt x="16" y="2"/>
                                  <a:pt x="16" y="0"/>
                                  <a:pt x="14" y="1"/>
                                </a:cubicBezTo>
                                <a:cubicBezTo>
                                  <a:pt x="13" y="1"/>
                                  <a:pt x="13" y="2"/>
                                  <a:pt x="14" y="3"/>
                                </a:cubicBezTo>
                                <a:cubicBezTo>
                                  <a:pt x="14" y="5"/>
                                  <a:pt x="17" y="7"/>
                                  <a:pt x="15" y="9"/>
                                </a:cubicBezTo>
                                <a:cubicBezTo>
                                  <a:pt x="14" y="10"/>
                                  <a:pt x="12" y="8"/>
                                  <a:pt x="11" y="9"/>
                                </a:cubicBezTo>
                                <a:cubicBezTo>
                                  <a:pt x="11" y="11"/>
                                  <a:pt x="12" y="14"/>
                                  <a:pt x="11" y="16"/>
                                </a:cubicBezTo>
                                <a:cubicBezTo>
                                  <a:pt x="10" y="18"/>
                                  <a:pt x="8" y="20"/>
                                  <a:pt x="6" y="22"/>
                                </a:cubicBezTo>
                                <a:cubicBezTo>
                                  <a:pt x="3" y="23"/>
                                  <a:pt x="3" y="21"/>
                                  <a:pt x="4" y="25"/>
                                </a:cubicBezTo>
                                <a:cubicBezTo>
                                  <a:pt x="5" y="27"/>
                                  <a:pt x="7" y="29"/>
                                  <a:pt x="7" y="31"/>
                                </a:cubicBezTo>
                                <a:cubicBezTo>
                                  <a:pt x="7" y="35"/>
                                  <a:pt x="7" y="42"/>
                                  <a:pt x="4" y="45"/>
                                </a:cubicBezTo>
                                <a:cubicBezTo>
                                  <a:pt x="3" y="46"/>
                                  <a:pt x="1" y="46"/>
                                  <a:pt x="0" y="48"/>
                                </a:cubicBezTo>
                                <a:cubicBezTo>
                                  <a:pt x="0" y="50"/>
                                  <a:pt x="1" y="51"/>
                                  <a:pt x="1" y="53"/>
                                </a:cubicBezTo>
                                <a:cubicBezTo>
                                  <a:pt x="2" y="56"/>
                                  <a:pt x="2" y="61"/>
                                  <a:pt x="2" y="64"/>
                                </a:cubicBezTo>
                                <a:cubicBezTo>
                                  <a:pt x="3" y="74"/>
                                  <a:pt x="3" y="84"/>
                                  <a:pt x="6" y="93"/>
                                </a:cubicBezTo>
                                <a:cubicBezTo>
                                  <a:pt x="8" y="98"/>
                                  <a:pt x="11" y="103"/>
                                  <a:pt x="15" y="107"/>
                                </a:cubicBezTo>
                                <a:cubicBezTo>
                                  <a:pt x="20" y="112"/>
                                  <a:pt x="25" y="113"/>
                                  <a:pt x="32" y="110"/>
                                </a:cubicBezTo>
                                <a:cubicBezTo>
                                  <a:pt x="35" y="109"/>
                                  <a:pt x="38" y="107"/>
                                  <a:pt x="41" y="105"/>
                                </a:cubicBezTo>
                                <a:cubicBezTo>
                                  <a:pt x="44" y="102"/>
                                  <a:pt x="47" y="102"/>
                                  <a:pt x="50" y="100"/>
                                </a:cubicBezTo>
                                <a:cubicBezTo>
                                  <a:pt x="56" y="99"/>
                                  <a:pt x="60" y="97"/>
                                  <a:pt x="62" y="91"/>
                                </a:cubicBezTo>
                                <a:cubicBezTo>
                                  <a:pt x="63" y="85"/>
                                  <a:pt x="65" y="79"/>
                                  <a:pt x="64" y="73"/>
                                </a:cubicBezTo>
                                <a:cubicBezTo>
                                  <a:pt x="64" y="67"/>
                                  <a:pt x="59" y="62"/>
                                  <a:pt x="57" y="56"/>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32" name="Freeform 785">
                            <a:extLst>
                              <a:ext uri="{FF2B5EF4-FFF2-40B4-BE49-F238E27FC236}">
                                <a16:creationId xmlns:a16="http://schemas.microsoft.com/office/drawing/2014/main" id="{A5F4FA54-6E3D-4DCC-88F8-D5365EDDC116}"/>
                              </a:ext>
                            </a:extLst>
                          </p:cNvPr>
                          <p:cNvSpPr>
                            <a:spLocks/>
                          </p:cNvSpPr>
                          <p:nvPr/>
                        </p:nvSpPr>
                        <p:spPr bwMode="auto">
                          <a:xfrm>
                            <a:off x="8726339" y="4266312"/>
                            <a:ext cx="0" cy="3175"/>
                          </a:xfrm>
                          <a:custGeom>
                            <a:avLst/>
                            <a:gdLst>
                              <a:gd name="T0" fmla="*/ 1 h 2"/>
                              <a:gd name="T1" fmla="*/ 1 h 2"/>
                            </a:gdLst>
                            <a:ahLst/>
                            <a:cxnLst>
                              <a:cxn ang="0">
                                <a:pos x="0" y="T0"/>
                              </a:cxn>
                              <a:cxn ang="0">
                                <a:pos x="0" y="T1"/>
                              </a:cxn>
                            </a:cxnLst>
                            <a:rect l="0" t="0" r="r" b="b"/>
                            <a:pathLst>
                              <a:path h="2">
                                <a:moveTo>
                                  <a:pt x="0" y="1"/>
                                </a:moveTo>
                                <a:cubicBezTo>
                                  <a:pt x="0" y="0"/>
                                  <a:pt x="0" y="2"/>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nvGrpSpPr>
                          <p:cNvPr id="233" name="Group 232">
                            <a:extLst>
                              <a:ext uri="{FF2B5EF4-FFF2-40B4-BE49-F238E27FC236}">
                                <a16:creationId xmlns:a16="http://schemas.microsoft.com/office/drawing/2014/main" id="{B1783E4F-96C8-4EE3-B6CB-7C73D03C3648}"/>
                              </a:ext>
                            </a:extLst>
                          </p:cNvPr>
                          <p:cNvGrpSpPr/>
                          <p:nvPr/>
                        </p:nvGrpSpPr>
                        <p:grpSpPr>
                          <a:xfrm>
                            <a:off x="8719989" y="4266312"/>
                            <a:ext cx="677864" cy="463556"/>
                            <a:chOff x="8783650" y="4468869"/>
                            <a:chExt cx="677864" cy="463556"/>
                          </a:xfrm>
                          <a:grpFill/>
                        </p:grpSpPr>
                        <p:sp>
                          <p:nvSpPr>
                            <p:cNvPr id="238" name="Freeform 489">
                              <a:extLst>
                                <a:ext uri="{FF2B5EF4-FFF2-40B4-BE49-F238E27FC236}">
                                  <a16:creationId xmlns:a16="http://schemas.microsoft.com/office/drawing/2014/main" id="{2D8A9C66-B588-4495-BFDF-1B3AD9FBC248}"/>
                                </a:ext>
                              </a:extLst>
                            </p:cNvPr>
                            <p:cNvSpPr>
                              <a:spLocks/>
                            </p:cNvSpPr>
                            <p:nvPr/>
                          </p:nvSpPr>
                          <p:spPr bwMode="auto">
                            <a:xfrm>
                              <a:off x="9436114" y="4924487"/>
                              <a:ext cx="1588"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39" name="Freeform 490">
                              <a:extLst>
                                <a:ext uri="{FF2B5EF4-FFF2-40B4-BE49-F238E27FC236}">
                                  <a16:creationId xmlns:a16="http://schemas.microsoft.com/office/drawing/2014/main" id="{5802BE6F-BF05-4387-B0AB-D7DF892B9516}"/>
                                </a:ext>
                              </a:extLst>
                            </p:cNvPr>
                            <p:cNvSpPr>
                              <a:spLocks/>
                            </p:cNvSpPr>
                            <p:nvPr/>
                          </p:nvSpPr>
                          <p:spPr bwMode="auto">
                            <a:xfrm>
                              <a:off x="9432939" y="4908612"/>
                              <a:ext cx="28575" cy="23813"/>
                            </a:xfrm>
                            <a:custGeom>
                              <a:avLst/>
                              <a:gdLst>
                                <a:gd name="T0" fmla="*/ 4 w 27"/>
                                <a:gd name="T1" fmla="*/ 18 h 22"/>
                                <a:gd name="T2" fmla="*/ 9 w 27"/>
                                <a:gd name="T3" fmla="*/ 18 h 22"/>
                                <a:gd name="T4" fmla="*/ 13 w 27"/>
                                <a:gd name="T5" fmla="*/ 20 h 22"/>
                                <a:gd name="T6" fmla="*/ 25 w 27"/>
                                <a:gd name="T7" fmla="*/ 9 h 22"/>
                                <a:gd name="T8" fmla="*/ 22 w 27"/>
                                <a:gd name="T9" fmla="*/ 2 h 22"/>
                                <a:gd name="T10" fmla="*/ 15 w 27"/>
                                <a:gd name="T11" fmla="*/ 1 h 22"/>
                                <a:gd name="T12" fmla="*/ 8 w 27"/>
                                <a:gd name="T13" fmla="*/ 7 h 22"/>
                                <a:gd name="T14" fmla="*/ 4 w 27"/>
                                <a:gd name="T15" fmla="*/ 14 h 22"/>
                                <a:gd name="T16" fmla="*/ 4 w 27"/>
                                <a:gd name="T17" fmla="*/ 14 h 22"/>
                                <a:gd name="T18" fmla="*/ 4 w 27"/>
                                <a:gd name="T19" fmla="*/ 1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2">
                                  <a:moveTo>
                                    <a:pt x="4" y="18"/>
                                  </a:moveTo>
                                  <a:cubicBezTo>
                                    <a:pt x="6" y="18"/>
                                    <a:pt x="8" y="18"/>
                                    <a:pt x="9" y="18"/>
                                  </a:cubicBezTo>
                                  <a:cubicBezTo>
                                    <a:pt x="11" y="19"/>
                                    <a:pt x="12" y="20"/>
                                    <a:pt x="13" y="20"/>
                                  </a:cubicBezTo>
                                  <a:cubicBezTo>
                                    <a:pt x="20" y="22"/>
                                    <a:pt x="22" y="14"/>
                                    <a:pt x="25" y="9"/>
                                  </a:cubicBezTo>
                                  <a:cubicBezTo>
                                    <a:pt x="26" y="5"/>
                                    <a:pt x="27" y="3"/>
                                    <a:pt x="22" y="2"/>
                                  </a:cubicBezTo>
                                  <a:cubicBezTo>
                                    <a:pt x="20" y="1"/>
                                    <a:pt x="17" y="0"/>
                                    <a:pt x="15" y="1"/>
                                  </a:cubicBezTo>
                                  <a:cubicBezTo>
                                    <a:pt x="10" y="1"/>
                                    <a:pt x="8" y="3"/>
                                    <a:pt x="8" y="7"/>
                                  </a:cubicBezTo>
                                  <a:cubicBezTo>
                                    <a:pt x="8" y="11"/>
                                    <a:pt x="7" y="12"/>
                                    <a:pt x="4" y="14"/>
                                  </a:cubicBezTo>
                                  <a:cubicBezTo>
                                    <a:pt x="5" y="13"/>
                                    <a:pt x="5" y="13"/>
                                    <a:pt x="4" y="14"/>
                                  </a:cubicBezTo>
                                  <a:cubicBezTo>
                                    <a:pt x="0" y="15"/>
                                    <a:pt x="0" y="17"/>
                                    <a:pt x="4" y="18"/>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40" name="Freeform 491">
                              <a:extLst>
                                <a:ext uri="{FF2B5EF4-FFF2-40B4-BE49-F238E27FC236}">
                                  <a16:creationId xmlns:a16="http://schemas.microsoft.com/office/drawing/2014/main" id="{D09BF0BA-A2CC-4AF4-BD9B-9BEA97D75B77}"/>
                                </a:ext>
                              </a:extLst>
                            </p:cNvPr>
                            <p:cNvSpPr>
                              <a:spLocks/>
                            </p:cNvSpPr>
                            <p:nvPr/>
                          </p:nvSpPr>
                          <p:spPr bwMode="auto">
                            <a:xfrm>
                              <a:off x="9390076" y="4903849"/>
                              <a:ext cx="38100" cy="23813"/>
                            </a:xfrm>
                            <a:custGeom>
                              <a:avLst/>
                              <a:gdLst>
                                <a:gd name="T0" fmla="*/ 25 w 36"/>
                                <a:gd name="T1" fmla="*/ 1 h 23"/>
                                <a:gd name="T2" fmla="*/ 12 w 36"/>
                                <a:gd name="T3" fmla="*/ 2 h 23"/>
                                <a:gd name="T4" fmla="*/ 2 w 36"/>
                                <a:gd name="T5" fmla="*/ 3 h 23"/>
                                <a:gd name="T6" fmla="*/ 6 w 36"/>
                                <a:gd name="T7" fmla="*/ 9 h 23"/>
                                <a:gd name="T8" fmla="*/ 17 w 36"/>
                                <a:gd name="T9" fmla="*/ 13 h 23"/>
                                <a:gd name="T10" fmla="*/ 19 w 36"/>
                                <a:gd name="T11" fmla="*/ 22 h 23"/>
                                <a:gd name="T12" fmla="*/ 22 w 36"/>
                                <a:gd name="T13" fmla="*/ 20 h 23"/>
                                <a:gd name="T14" fmla="*/ 26 w 36"/>
                                <a:gd name="T15" fmla="*/ 15 h 23"/>
                                <a:gd name="T16" fmla="*/ 34 w 36"/>
                                <a:gd name="T17" fmla="*/ 7 h 23"/>
                                <a:gd name="T18" fmla="*/ 25 w 36"/>
                                <a:gd name="T1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25" y="1"/>
                                  </a:moveTo>
                                  <a:cubicBezTo>
                                    <a:pt x="20" y="0"/>
                                    <a:pt x="16" y="1"/>
                                    <a:pt x="12" y="2"/>
                                  </a:cubicBezTo>
                                  <a:cubicBezTo>
                                    <a:pt x="9" y="3"/>
                                    <a:pt x="4" y="2"/>
                                    <a:pt x="2" y="3"/>
                                  </a:cubicBezTo>
                                  <a:cubicBezTo>
                                    <a:pt x="0" y="5"/>
                                    <a:pt x="4" y="8"/>
                                    <a:pt x="6" y="9"/>
                                  </a:cubicBezTo>
                                  <a:cubicBezTo>
                                    <a:pt x="9" y="11"/>
                                    <a:pt x="15" y="10"/>
                                    <a:pt x="17" y="13"/>
                                  </a:cubicBezTo>
                                  <a:cubicBezTo>
                                    <a:pt x="18" y="15"/>
                                    <a:pt x="17" y="22"/>
                                    <a:pt x="19" y="22"/>
                                  </a:cubicBezTo>
                                  <a:cubicBezTo>
                                    <a:pt x="20" y="23"/>
                                    <a:pt x="21" y="20"/>
                                    <a:pt x="22" y="20"/>
                                  </a:cubicBezTo>
                                  <a:cubicBezTo>
                                    <a:pt x="23" y="18"/>
                                    <a:pt x="24" y="17"/>
                                    <a:pt x="26" y="15"/>
                                  </a:cubicBezTo>
                                  <a:cubicBezTo>
                                    <a:pt x="29" y="13"/>
                                    <a:pt x="36" y="11"/>
                                    <a:pt x="34" y="7"/>
                                  </a:cubicBezTo>
                                  <a:cubicBezTo>
                                    <a:pt x="33" y="5"/>
                                    <a:pt x="28" y="2"/>
                                    <a:pt x="25"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41" name="Freeform 492">
                              <a:extLst>
                                <a:ext uri="{FF2B5EF4-FFF2-40B4-BE49-F238E27FC236}">
                                  <a16:creationId xmlns:a16="http://schemas.microsoft.com/office/drawing/2014/main" id="{91B3858D-33FD-4ECA-8AED-9F26D6099EA9}"/>
                                </a:ext>
                              </a:extLst>
                            </p:cNvPr>
                            <p:cNvSpPr>
                              <a:spLocks/>
                            </p:cNvSpPr>
                            <p:nvPr/>
                          </p:nvSpPr>
                          <p:spPr bwMode="auto">
                            <a:xfrm>
                              <a:off x="9425002" y="4908612"/>
                              <a:ext cx="1588" cy="4763"/>
                            </a:xfrm>
                            <a:custGeom>
                              <a:avLst/>
                              <a:gdLst>
                                <a:gd name="T0" fmla="*/ 1 w 2"/>
                                <a:gd name="T1" fmla="*/ 2 h 4"/>
                                <a:gd name="T2" fmla="*/ 1 w 2"/>
                                <a:gd name="T3" fmla="*/ 2 h 4"/>
                              </a:gdLst>
                              <a:ahLst/>
                              <a:cxnLst>
                                <a:cxn ang="0">
                                  <a:pos x="T0" y="T1"/>
                                </a:cxn>
                                <a:cxn ang="0">
                                  <a:pos x="T2" y="T3"/>
                                </a:cxn>
                              </a:cxnLst>
                              <a:rect l="0" t="0" r="r" b="b"/>
                              <a:pathLst>
                                <a:path w="2" h="4">
                                  <a:moveTo>
                                    <a:pt x="1" y="2"/>
                                  </a:moveTo>
                                  <a:cubicBezTo>
                                    <a:pt x="2" y="4"/>
                                    <a:pt x="0" y="0"/>
                                    <a:pt x="1" y="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42" name="Freeform 500">
                              <a:extLst>
                                <a:ext uri="{FF2B5EF4-FFF2-40B4-BE49-F238E27FC236}">
                                  <a16:creationId xmlns:a16="http://schemas.microsoft.com/office/drawing/2014/main" id="{492C7EB1-F714-47A5-806E-7C08E7BC4765}"/>
                                </a:ext>
                              </a:extLst>
                            </p:cNvPr>
                            <p:cNvSpPr>
                              <a:spLocks/>
                            </p:cNvSpPr>
                            <p:nvPr/>
                          </p:nvSpPr>
                          <p:spPr bwMode="auto">
                            <a:xfrm>
                              <a:off x="9336101" y="4867336"/>
                              <a:ext cx="36513" cy="11113"/>
                            </a:xfrm>
                            <a:custGeom>
                              <a:avLst/>
                              <a:gdLst>
                                <a:gd name="T0" fmla="*/ 3 w 33"/>
                                <a:gd name="T1" fmla="*/ 2 h 11"/>
                                <a:gd name="T2" fmla="*/ 2 w 33"/>
                                <a:gd name="T3" fmla="*/ 8 h 11"/>
                                <a:gd name="T4" fmla="*/ 6 w 33"/>
                                <a:gd name="T5" fmla="*/ 8 h 11"/>
                                <a:gd name="T6" fmla="*/ 10 w 33"/>
                                <a:gd name="T7" fmla="*/ 10 h 11"/>
                                <a:gd name="T8" fmla="*/ 19 w 33"/>
                                <a:gd name="T9" fmla="*/ 10 h 11"/>
                                <a:gd name="T10" fmla="*/ 26 w 33"/>
                                <a:gd name="T11" fmla="*/ 7 h 11"/>
                                <a:gd name="T12" fmla="*/ 33 w 33"/>
                                <a:gd name="T13" fmla="*/ 3 h 11"/>
                                <a:gd name="T14" fmla="*/ 16 w 33"/>
                                <a:gd name="T15" fmla="*/ 0 h 11"/>
                                <a:gd name="T16" fmla="*/ 3 w 33"/>
                                <a:gd name="T17"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1">
                                  <a:moveTo>
                                    <a:pt x="3" y="2"/>
                                  </a:moveTo>
                                  <a:cubicBezTo>
                                    <a:pt x="2" y="3"/>
                                    <a:pt x="0" y="6"/>
                                    <a:pt x="2" y="8"/>
                                  </a:cubicBezTo>
                                  <a:cubicBezTo>
                                    <a:pt x="3" y="8"/>
                                    <a:pt x="5" y="8"/>
                                    <a:pt x="6" y="8"/>
                                  </a:cubicBezTo>
                                  <a:cubicBezTo>
                                    <a:pt x="7" y="8"/>
                                    <a:pt x="9" y="9"/>
                                    <a:pt x="10" y="10"/>
                                  </a:cubicBezTo>
                                  <a:cubicBezTo>
                                    <a:pt x="13" y="11"/>
                                    <a:pt x="16" y="11"/>
                                    <a:pt x="19" y="10"/>
                                  </a:cubicBezTo>
                                  <a:cubicBezTo>
                                    <a:pt x="22" y="8"/>
                                    <a:pt x="23" y="7"/>
                                    <a:pt x="26" y="7"/>
                                  </a:cubicBezTo>
                                  <a:cubicBezTo>
                                    <a:pt x="28" y="6"/>
                                    <a:pt x="33" y="6"/>
                                    <a:pt x="33" y="3"/>
                                  </a:cubicBezTo>
                                  <a:cubicBezTo>
                                    <a:pt x="33" y="0"/>
                                    <a:pt x="18" y="0"/>
                                    <a:pt x="16" y="0"/>
                                  </a:cubicBezTo>
                                  <a:cubicBezTo>
                                    <a:pt x="13" y="0"/>
                                    <a:pt x="6" y="0"/>
                                    <a:pt x="3" y="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43" name="Freeform 709">
                              <a:extLst>
                                <a:ext uri="{FF2B5EF4-FFF2-40B4-BE49-F238E27FC236}">
                                  <a16:creationId xmlns:a16="http://schemas.microsoft.com/office/drawing/2014/main" id="{717F12B8-6458-4C00-B26E-9E996A95332A}"/>
                                </a:ext>
                              </a:extLst>
                            </p:cNvPr>
                            <p:cNvSpPr>
                              <a:spLocks/>
                            </p:cNvSpPr>
                            <p:nvPr/>
                          </p:nvSpPr>
                          <p:spPr bwMode="auto">
                            <a:xfrm>
                              <a:off x="9363089" y="4916549"/>
                              <a:ext cx="4763" cy="1588"/>
                            </a:xfrm>
                            <a:custGeom>
                              <a:avLst/>
                              <a:gdLst>
                                <a:gd name="T0" fmla="*/ 4 w 4"/>
                                <a:gd name="T1" fmla="*/ 1 h 1"/>
                                <a:gd name="T2" fmla="*/ 4 w 4"/>
                                <a:gd name="T3" fmla="*/ 1 h 1"/>
                                <a:gd name="T4" fmla="*/ 4 w 4"/>
                                <a:gd name="T5" fmla="*/ 1 h 1"/>
                              </a:gdLst>
                              <a:ahLst/>
                              <a:cxnLst>
                                <a:cxn ang="0">
                                  <a:pos x="T0" y="T1"/>
                                </a:cxn>
                                <a:cxn ang="0">
                                  <a:pos x="T2" y="T3"/>
                                </a:cxn>
                                <a:cxn ang="0">
                                  <a:pos x="T4" y="T5"/>
                                </a:cxn>
                              </a:cxnLst>
                              <a:rect l="0" t="0" r="r" b="b"/>
                              <a:pathLst>
                                <a:path w="4" h="1">
                                  <a:moveTo>
                                    <a:pt x="4" y="1"/>
                                  </a:moveTo>
                                  <a:cubicBezTo>
                                    <a:pt x="4" y="1"/>
                                    <a:pt x="4" y="1"/>
                                    <a:pt x="4" y="1"/>
                                  </a:cubicBezTo>
                                  <a:cubicBezTo>
                                    <a:pt x="2" y="1"/>
                                    <a:pt x="0" y="0"/>
                                    <a:pt x="4"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44" name="Freeform 710">
                              <a:extLst>
                                <a:ext uri="{FF2B5EF4-FFF2-40B4-BE49-F238E27FC236}">
                                  <a16:creationId xmlns:a16="http://schemas.microsoft.com/office/drawing/2014/main" id="{ED200C6E-E25C-4D19-96AA-FBBFF7E44C5E}"/>
                                </a:ext>
                              </a:extLst>
                            </p:cNvPr>
                            <p:cNvSpPr>
                              <a:spLocks/>
                            </p:cNvSpPr>
                            <p:nvPr/>
                          </p:nvSpPr>
                          <p:spPr bwMode="auto">
                            <a:xfrm>
                              <a:off x="9101151" y="4835586"/>
                              <a:ext cx="292100" cy="92076"/>
                            </a:xfrm>
                            <a:custGeom>
                              <a:avLst/>
                              <a:gdLst>
                                <a:gd name="T0" fmla="*/ 240 w 271"/>
                                <a:gd name="T1" fmla="*/ 73 h 85"/>
                                <a:gd name="T2" fmla="*/ 248 w 271"/>
                                <a:gd name="T3" fmla="*/ 76 h 85"/>
                                <a:gd name="T4" fmla="*/ 248 w 271"/>
                                <a:gd name="T5" fmla="*/ 76 h 85"/>
                                <a:gd name="T6" fmla="*/ 265 w 271"/>
                                <a:gd name="T7" fmla="*/ 83 h 85"/>
                                <a:gd name="T8" fmla="*/ 267 w 271"/>
                                <a:gd name="T9" fmla="*/ 76 h 85"/>
                                <a:gd name="T10" fmla="*/ 266 w 271"/>
                                <a:gd name="T11" fmla="*/ 59 h 85"/>
                                <a:gd name="T12" fmla="*/ 259 w 271"/>
                                <a:gd name="T13" fmla="*/ 50 h 85"/>
                                <a:gd name="T14" fmla="*/ 241 w 271"/>
                                <a:gd name="T15" fmla="*/ 53 h 85"/>
                                <a:gd name="T16" fmla="*/ 224 w 271"/>
                                <a:gd name="T17" fmla="*/ 52 h 85"/>
                                <a:gd name="T18" fmla="*/ 220 w 271"/>
                                <a:gd name="T19" fmla="*/ 42 h 85"/>
                                <a:gd name="T20" fmla="*/ 215 w 271"/>
                                <a:gd name="T21" fmla="*/ 39 h 85"/>
                                <a:gd name="T22" fmla="*/ 213 w 271"/>
                                <a:gd name="T23" fmla="*/ 32 h 85"/>
                                <a:gd name="T24" fmla="*/ 201 w 271"/>
                                <a:gd name="T25" fmla="*/ 30 h 85"/>
                                <a:gd name="T26" fmla="*/ 189 w 271"/>
                                <a:gd name="T27" fmla="*/ 26 h 85"/>
                                <a:gd name="T28" fmla="*/ 173 w 271"/>
                                <a:gd name="T29" fmla="*/ 23 h 85"/>
                                <a:gd name="T30" fmla="*/ 170 w 271"/>
                                <a:gd name="T31" fmla="*/ 17 h 85"/>
                                <a:gd name="T32" fmla="*/ 161 w 271"/>
                                <a:gd name="T33" fmla="*/ 15 h 85"/>
                                <a:gd name="T34" fmla="*/ 155 w 271"/>
                                <a:gd name="T35" fmla="*/ 28 h 85"/>
                                <a:gd name="T36" fmla="*/ 141 w 271"/>
                                <a:gd name="T37" fmla="*/ 31 h 85"/>
                                <a:gd name="T38" fmla="*/ 135 w 271"/>
                                <a:gd name="T39" fmla="*/ 28 h 85"/>
                                <a:gd name="T40" fmla="*/ 124 w 271"/>
                                <a:gd name="T41" fmla="*/ 28 h 85"/>
                                <a:gd name="T42" fmla="*/ 107 w 271"/>
                                <a:gd name="T43" fmla="*/ 27 h 85"/>
                                <a:gd name="T44" fmla="*/ 94 w 271"/>
                                <a:gd name="T45" fmla="*/ 23 h 85"/>
                                <a:gd name="T46" fmla="*/ 89 w 271"/>
                                <a:gd name="T47" fmla="*/ 12 h 85"/>
                                <a:gd name="T48" fmla="*/ 61 w 271"/>
                                <a:gd name="T49" fmla="*/ 8 h 85"/>
                                <a:gd name="T50" fmla="*/ 47 w 271"/>
                                <a:gd name="T51" fmla="*/ 2 h 85"/>
                                <a:gd name="T52" fmla="*/ 40 w 271"/>
                                <a:gd name="T53" fmla="*/ 5 h 85"/>
                                <a:gd name="T54" fmla="*/ 33 w 271"/>
                                <a:gd name="T55" fmla="*/ 4 h 85"/>
                                <a:gd name="T56" fmla="*/ 29 w 271"/>
                                <a:gd name="T57" fmla="*/ 3 h 85"/>
                                <a:gd name="T58" fmla="*/ 20 w 271"/>
                                <a:gd name="T59" fmla="*/ 2 h 85"/>
                                <a:gd name="T60" fmla="*/ 13 w 271"/>
                                <a:gd name="T61" fmla="*/ 14 h 85"/>
                                <a:gd name="T62" fmla="*/ 7 w 271"/>
                                <a:gd name="T63" fmla="*/ 20 h 85"/>
                                <a:gd name="T64" fmla="*/ 0 w 271"/>
                                <a:gd name="T65" fmla="*/ 24 h 85"/>
                                <a:gd name="T66" fmla="*/ 17 w 271"/>
                                <a:gd name="T67" fmla="*/ 28 h 85"/>
                                <a:gd name="T68" fmla="*/ 26 w 271"/>
                                <a:gd name="T69" fmla="*/ 31 h 85"/>
                                <a:gd name="T70" fmla="*/ 35 w 271"/>
                                <a:gd name="T71" fmla="*/ 34 h 85"/>
                                <a:gd name="T72" fmla="*/ 37 w 271"/>
                                <a:gd name="T73" fmla="*/ 44 h 85"/>
                                <a:gd name="T74" fmla="*/ 53 w 271"/>
                                <a:gd name="T75" fmla="*/ 47 h 85"/>
                                <a:gd name="T76" fmla="*/ 70 w 271"/>
                                <a:gd name="T77" fmla="*/ 49 h 85"/>
                                <a:gd name="T78" fmla="*/ 88 w 271"/>
                                <a:gd name="T79" fmla="*/ 55 h 85"/>
                                <a:gd name="T80" fmla="*/ 101 w 271"/>
                                <a:gd name="T81" fmla="*/ 52 h 85"/>
                                <a:gd name="T82" fmla="*/ 141 w 271"/>
                                <a:gd name="T83" fmla="*/ 57 h 85"/>
                                <a:gd name="T84" fmla="*/ 152 w 271"/>
                                <a:gd name="T85" fmla="*/ 64 h 85"/>
                                <a:gd name="T86" fmla="*/ 164 w 271"/>
                                <a:gd name="T87" fmla="*/ 67 h 85"/>
                                <a:gd name="T88" fmla="*/ 179 w 271"/>
                                <a:gd name="T89" fmla="*/ 71 h 85"/>
                                <a:gd name="T90" fmla="*/ 193 w 271"/>
                                <a:gd name="T91" fmla="*/ 68 h 85"/>
                                <a:gd name="T92" fmla="*/ 212 w 271"/>
                                <a:gd name="T93" fmla="*/ 72 h 85"/>
                                <a:gd name="T94" fmla="*/ 222 w 271"/>
                                <a:gd name="T95" fmla="*/ 70 h 85"/>
                                <a:gd name="T96" fmla="*/ 232 w 271"/>
                                <a:gd name="T97" fmla="*/ 71 h 85"/>
                                <a:gd name="T98" fmla="*/ 240 w 271"/>
                                <a:gd name="T99" fmla="*/ 7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1" h="85">
                                  <a:moveTo>
                                    <a:pt x="240" y="73"/>
                                  </a:moveTo>
                                  <a:cubicBezTo>
                                    <a:pt x="243" y="74"/>
                                    <a:pt x="245" y="76"/>
                                    <a:pt x="248" y="76"/>
                                  </a:cubicBezTo>
                                  <a:cubicBezTo>
                                    <a:pt x="250" y="76"/>
                                    <a:pt x="252" y="77"/>
                                    <a:pt x="248" y="76"/>
                                  </a:cubicBezTo>
                                  <a:cubicBezTo>
                                    <a:pt x="254" y="77"/>
                                    <a:pt x="259" y="81"/>
                                    <a:pt x="265" y="83"/>
                                  </a:cubicBezTo>
                                  <a:cubicBezTo>
                                    <a:pt x="271" y="85"/>
                                    <a:pt x="271" y="80"/>
                                    <a:pt x="267" y="76"/>
                                  </a:cubicBezTo>
                                  <a:cubicBezTo>
                                    <a:pt x="261" y="70"/>
                                    <a:pt x="261" y="66"/>
                                    <a:pt x="266" y="59"/>
                                  </a:cubicBezTo>
                                  <a:cubicBezTo>
                                    <a:pt x="270" y="53"/>
                                    <a:pt x="265" y="51"/>
                                    <a:pt x="259" y="50"/>
                                  </a:cubicBezTo>
                                  <a:cubicBezTo>
                                    <a:pt x="253" y="49"/>
                                    <a:pt x="247" y="52"/>
                                    <a:pt x="241" y="53"/>
                                  </a:cubicBezTo>
                                  <a:cubicBezTo>
                                    <a:pt x="236" y="55"/>
                                    <a:pt x="230" y="54"/>
                                    <a:pt x="224" y="52"/>
                                  </a:cubicBezTo>
                                  <a:cubicBezTo>
                                    <a:pt x="219" y="50"/>
                                    <a:pt x="222" y="46"/>
                                    <a:pt x="220" y="42"/>
                                  </a:cubicBezTo>
                                  <a:cubicBezTo>
                                    <a:pt x="219" y="41"/>
                                    <a:pt x="217" y="40"/>
                                    <a:pt x="215" y="39"/>
                                  </a:cubicBezTo>
                                  <a:cubicBezTo>
                                    <a:pt x="213" y="37"/>
                                    <a:pt x="213" y="35"/>
                                    <a:pt x="213" y="32"/>
                                  </a:cubicBezTo>
                                  <a:cubicBezTo>
                                    <a:pt x="211" y="25"/>
                                    <a:pt x="207" y="29"/>
                                    <a:pt x="201" y="30"/>
                                  </a:cubicBezTo>
                                  <a:cubicBezTo>
                                    <a:pt x="196" y="31"/>
                                    <a:pt x="194" y="27"/>
                                    <a:pt x="189" y="26"/>
                                  </a:cubicBezTo>
                                  <a:cubicBezTo>
                                    <a:pt x="185" y="25"/>
                                    <a:pt x="177" y="27"/>
                                    <a:pt x="173" y="23"/>
                                  </a:cubicBezTo>
                                  <a:cubicBezTo>
                                    <a:pt x="171" y="22"/>
                                    <a:pt x="171" y="19"/>
                                    <a:pt x="170" y="17"/>
                                  </a:cubicBezTo>
                                  <a:cubicBezTo>
                                    <a:pt x="168" y="14"/>
                                    <a:pt x="164" y="14"/>
                                    <a:pt x="161" y="15"/>
                                  </a:cubicBezTo>
                                  <a:cubicBezTo>
                                    <a:pt x="156" y="18"/>
                                    <a:pt x="158" y="24"/>
                                    <a:pt x="155" y="28"/>
                                  </a:cubicBezTo>
                                  <a:cubicBezTo>
                                    <a:pt x="153" y="31"/>
                                    <a:pt x="145" y="32"/>
                                    <a:pt x="141" y="31"/>
                                  </a:cubicBezTo>
                                  <a:cubicBezTo>
                                    <a:pt x="139" y="30"/>
                                    <a:pt x="137" y="28"/>
                                    <a:pt x="135" y="28"/>
                                  </a:cubicBezTo>
                                  <a:cubicBezTo>
                                    <a:pt x="131" y="27"/>
                                    <a:pt x="128" y="28"/>
                                    <a:pt x="124" y="28"/>
                                  </a:cubicBezTo>
                                  <a:cubicBezTo>
                                    <a:pt x="118" y="28"/>
                                    <a:pt x="112" y="27"/>
                                    <a:pt x="107" y="27"/>
                                  </a:cubicBezTo>
                                  <a:cubicBezTo>
                                    <a:pt x="102" y="28"/>
                                    <a:pt x="96" y="27"/>
                                    <a:pt x="94" y="23"/>
                                  </a:cubicBezTo>
                                  <a:cubicBezTo>
                                    <a:pt x="93" y="18"/>
                                    <a:pt x="93" y="14"/>
                                    <a:pt x="89" y="12"/>
                                  </a:cubicBezTo>
                                  <a:cubicBezTo>
                                    <a:pt x="80" y="6"/>
                                    <a:pt x="69" y="14"/>
                                    <a:pt x="61" y="8"/>
                                  </a:cubicBezTo>
                                  <a:cubicBezTo>
                                    <a:pt x="58" y="5"/>
                                    <a:pt x="52" y="0"/>
                                    <a:pt x="47" y="2"/>
                                  </a:cubicBezTo>
                                  <a:cubicBezTo>
                                    <a:pt x="44" y="2"/>
                                    <a:pt x="43" y="5"/>
                                    <a:pt x="40" y="5"/>
                                  </a:cubicBezTo>
                                  <a:cubicBezTo>
                                    <a:pt x="38" y="6"/>
                                    <a:pt x="35" y="5"/>
                                    <a:pt x="33" y="4"/>
                                  </a:cubicBezTo>
                                  <a:cubicBezTo>
                                    <a:pt x="31" y="4"/>
                                    <a:pt x="31" y="4"/>
                                    <a:pt x="29" y="3"/>
                                  </a:cubicBezTo>
                                  <a:cubicBezTo>
                                    <a:pt x="26" y="1"/>
                                    <a:pt x="24" y="0"/>
                                    <a:pt x="20" y="2"/>
                                  </a:cubicBezTo>
                                  <a:cubicBezTo>
                                    <a:pt x="14" y="3"/>
                                    <a:pt x="16" y="9"/>
                                    <a:pt x="13" y="14"/>
                                  </a:cubicBezTo>
                                  <a:cubicBezTo>
                                    <a:pt x="12" y="16"/>
                                    <a:pt x="9" y="19"/>
                                    <a:pt x="7" y="20"/>
                                  </a:cubicBezTo>
                                  <a:cubicBezTo>
                                    <a:pt x="6" y="21"/>
                                    <a:pt x="0" y="22"/>
                                    <a:pt x="0" y="24"/>
                                  </a:cubicBezTo>
                                  <a:cubicBezTo>
                                    <a:pt x="0" y="25"/>
                                    <a:pt x="14" y="27"/>
                                    <a:pt x="17" y="28"/>
                                  </a:cubicBezTo>
                                  <a:cubicBezTo>
                                    <a:pt x="20" y="29"/>
                                    <a:pt x="23" y="30"/>
                                    <a:pt x="26" y="31"/>
                                  </a:cubicBezTo>
                                  <a:cubicBezTo>
                                    <a:pt x="28" y="31"/>
                                    <a:pt x="34" y="32"/>
                                    <a:pt x="35" y="34"/>
                                  </a:cubicBezTo>
                                  <a:cubicBezTo>
                                    <a:pt x="37" y="38"/>
                                    <a:pt x="28" y="44"/>
                                    <a:pt x="37" y="44"/>
                                  </a:cubicBezTo>
                                  <a:cubicBezTo>
                                    <a:pt x="43" y="45"/>
                                    <a:pt x="48" y="47"/>
                                    <a:pt x="53" y="47"/>
                                  </a:cubicBezTo>
                                  <a:cubicBezTo>
                                    <a:pt x="59" y="47"/>
                                    <a:pt x="65" y="47"/>
                                    <a:pt x="70" y="49"/>
                                  </a:cubicBezTo>
                                  <a:cubicBezTo>
                                    <a:pt x="76" y="52"/>
                                    <a:pt x="81" y="55"/>
                                    <a:pt x="88" y="55"/>
                                  </a:cubicBezTo>
                                  <a:cubicBezTo>
                                    <a:pt x="93" y="55"/>
                                    <a:pt x="96" y="53"/>
                                    <a:pt x="101" y="52"/>
                                  </a:cubicBezTo>
                                  <a:cubicBezTo>
                                    <a:pt x="115" y="51"/>
                                    <a:pt x="127" y="53"/>
                                    <a:pt x="141" y="57"/>
                                  </a:cubicBezTo>
                                  <a:cubicBezTo>
                                    <a:pt x="145" y="59"/>
                                    <a:pt x="149" y="61"/>
                                    <a:pt x="152" y="64"/>
                                  </a:cubicBezTo>
                                  <a:cubicBezTo>
                                    <a:pt x="157" y="67"/>
                                    <a:pt x="159" y="68"/>
                                    <a:pt x="164" y="67"/>
                                  </a:cubicBezTo>
                                  <a:cubicBezTo>
                                    <a:pt x="169" y="67"/>
                                    <a:pt x="174" y="70"/>
                                    <a:pt x="179" y="71"/>
                                  </a:cubicBezTo>
                                  <a:cubicBezTo>
                                    <a:pt x="185" y="73"/>
                                    <a:pt x="187" y="69"/>
                                    <a:pt x="193" y="68"/>
                                  </a:cubicBezTo>
                                  <a:cubicBezTo>
                                    <a:pt x="199" y="67"/>
                                    <a:pt x="205" y="73"/>
                                    <a:pt x="212" y="72"/>
                                  </a:cubicBezTo>
                                  <a:cubicBezTo>
                                    <a:pt x="215" y="72"/>
                                    <a:pt x="219" y="71"/>
                                    <a:pt x="222" y="70"/>
                                  </a:cubicBezTo>
                                  <a:cubicBezTo>
                                    <a:pt x="225" y="70"/>
                                    <a:pt x="229" y="71"/>
                                    <a:pt x="232" y="71"/>
                                  </a:cubicBezTo>
                                  <a:cubicBezTo>
                                    <a:pt x="235" y="72"/>
                                    <a:pt x="238" y="72"/>
                                    <a:pt x="240" y="73"/>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45" name="Freeform 713">
                              <a:extLst>
                                <a:ext uri="{FF2B5EF4-FFF2-40B4-BE49-F238E27FC236}">
                                  <a16:creationId xmlns:a16="http://schemas.microsoft.com/office/drawing/2014/main" id="{5B003200-AB08-4E82-894F-648813DAF531}"/>
                                </a:ext>
                              </a:extLst>
                            </p:cNvPr>
                            <p:cNvSpPr>
                              <a:spLocks/>
                            </p:cNvSpPr>
                            <p:nvPr/>
                          </p:nvSpPr>
                          <p:spPr bwMode="auto">
                            <a:xfrm>
                              <a:off x="9096388" y="4856223"/>
                              <a:ext cx="4763" cy="0"/>
                            </a:xfrm>
                            <a:custGeom>
                              <a:avLst/>
                              <a:gdLst>
                                <a:gd name="T0" fmla="*/ 1 w 5"/>
                                <a:gd name="T1" fmla="*/ 0 h 1"/>
                                <a:gd name="T2" fmla="*/ 1 w 5"/>
                                <a:gd name="T3" fmla="*/ 0 h 1"/>
                              </a:gdLst>
                              <a:ahLst/>
                              <a:cxnLst>
                                <a:cxn ang="0">
                                  <a:pos x="T0" y="T1"/>
                                </a:cxn>
                                <a:cxn ang="0">
                                  <a:pos x="T2" y="T3"/>
                                </a:cxn>
                              </a:cxnLst>
                              <a:rect l="0" t="0" r="r" b="b"/>
                              <a:pathLst>
                                <a:path w="5" h="1">
                                  <a:moveTo>
                                    <a:pt x="1" y="0"/>
                                  </a:moveTo>
                                  <a:cubicBezTo>
                                    <a:pt x="0" y="1"/>
                                    <a:pt x="5" y="0"/>
                                    <a:pt x="1"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46" name="Freeform 786">
                              <a:extLst>
                                <a:ext uri="{FF2B5EF4-FFF2-40B4-BE49-F238E27FC236}">
                                  <a16:creationId xmlns:a16="http://schemas.microsoft.com/office/drawing/2014/main" id="{B14CC7A2-8205-4B9B-9D83-96C08A47C5A1}"/>
                                </a:ext>
                              </a:extLst>
                            </p:cNvPr>
                            <p:cNvSpPr>
                              <a:spLocks/>
                            </p:cNvSpPr>
                            <p:nvPr/>
                          </p:nvSpPr>
                          <p:spPr bwMode="auto">
                            <a:xfrm>
                              <a:off x="8783650" y="4468869"/>
                              <a:ext cx="342901" cy="369892"/>
                            </a:xfrm>
                            <a:custGeom>
                              <a:avLst/>
                              <a:gdLst>
                                <a:gd name="T0" fmla="*/ 303 w 318"/>
                                <a:gd name="T1" fmla="*/ 338 h 346"/>
                                <a:gd name="T2" fmla="*/ 310 w 318"/>
                                <a:gd name="T3" fmla="*/ 328 h 346"/>
                                <a:gd name="T4" fmla="*/ 311 w 318"/>
                                <a:gd name="T5" fmla="*/ 303 h 346"/>
                                <a:gd name="T6" fmla="*/ 313 w 318"/>
                                <a:gd name="T7" fmla="*/ 283 h 346"/>
                                <a:gd name="T8" fmla="*/ 316 w 318"/>
                                <a:gd name="T9" fmla="*/ 267 h 346"/>
                                <a:gd name="T10" fmla="*/ 304 w 318"/>
                                <a:gd name="T11" fmla="*/ 246 h 346"/>
                                <a:gd name="T12" fmla="*/ 284 w 318"/>
                                <a:gd name="T13" fmla="*/ 239 h 346"/>
                                <a:gd name="T14" fmla="*/ 275 w 318"/>
                                <a:gd name="T15" fmla="*/ 254 h 346"/>
                                <a:gd name="T16" fmla="*/ 275 w 318"/>
                                <a:gd name="T17" fmla="*/ 244 h 346"/>
                                <a:gd name="T18" fmla="*/ 280 w 318"/>
                                <a:gd name="T19" fmla="*/ 235 h 346"/>
                                <a:gd name="T20" fmla="*/ 273 w 318"/>
                                <a:gd name="T21" fmla="*/ 224 h 346"/>
                                <a:gd name="T22" fmla="*/ 270 w 318"/>
                                <a:gd name="T23" fmla="*/ 207 h 346"/>
                                <a:gd name="T24" fmla="*/ 244 w 318"/>
                                <a:gd name="T25" fmla="*/ 198 h 346"/>
                                <a:gd name="T26" fmla="*/ 243 w 318"/>
                                <a:gd name="T27" fmla="*/ 175 h 346"/>
                                <a:gd name="T28" fmla="*/ 243 w 318"/>
                                <a:gd name="T29" fmla="*/ 162 h 346"/>
                                <a:gd name="T30" fmla="*/ 225 w 318"/>
                                <a:gd name="T31" fmla="*/ 168 h 346"/>
                                <a:gd name="T32" fmla="*/ 218 w 318"/>
                                <a:gd name="T33" fmla="*/ 163 h 346"/>
                                <a:gd name="T34" fmla="*/ 226 w 318"/>
                                <a:gd name="T35" fmla="*/ 154 h 346"/>
                                <a:gd name="T36" fmla="*/ 214 w 318"/>
                                <a:gd name="T37" fmla="*/ 149 h 346"/>
                                <a:gd name="T38" fmla="*/ 201 w 318"/>
                                <a:gd name="T39" fmla="*/ 135 h 346"/>
                                <a:gd name="T40" fmla="*/ 185 w 318"/>
                                <a:gd name="T41" fmla="*/ 124 h 346"/>
                                <a:gd name="T42" fmla="*/ 173 w 318"/>
                                <a:gd name="T43" fmla="*/ 111 h 346"/>
                                <a:gd name="T44" fmla="*/ 166 w 318"/>
                                <a:gd name="T45" fmla="*/ 120 h 346"/>
                                <a:gd name="T46" fmla="*/ 154 w 318"/>
                                <a:gd name="T47" fmla="*/ 107 h 346"/>
                                <a:gd name="T48" fmla="*/ 139 w 318"/>
                                <a:gd name="T49" fmla="*/ 96 h 346"/>
                                <a:gd name="T50" fmla="*/ 122 w 318"/>
                                <a:gd name="T51" fmla="*/ 75 h 346"/>
                                <a:gd name="T52" fmla="*/ 102 w 318"/>
                                <a:gd name="T53" fmla="*/ 60 h 346"/>
                                <a:gd name="T54" fmla="*/ 87 w 318"/>
                                <a:gd name="T55" fmla="*/ 44 h 346"/>
                                <a:gd name="T56" fmla="*/ 82 w 318"/>
                                <a:gd name="T57" fmla="*/ 34 h 346"/>
                                <a:gd name="T58" fmla="*/ 73 w 318"/>
                                <a:gd name="T59" fmla="*/ 23 h 346"/>
                                <a:gd name="T60" fmla="*/ 49 w 318"/>
                                <a:gd name="T61" fmla="*/ 18 h 346"/>
                                <a:gd name="T62" fmla="*/ 26 w 318"/>
                                <a:gd name="T63" fmla="*/ 18 h 346"/>
                                <a:gd name="T64" fmla="*/ 5 w 318"/>
                                <a:gd name="T65" fmla="*/ 25 h 346"/>
                                <a:gd name="T66" fmla="*/ 14 w 318"/>
                                <a:gd name="T67" fmla="*/ 39 h 346"/>
                                <a:gd name="T68" fmla="*/ 38 w 318"/>
                                <a:gd name="T69" fmla="*/ 61 h 346"/>
                                <a:gd name="T70" fmla="*/ 63 w 318"/>
                                <a:gd name="T71" fmla="*/ 80 h 346"/>
                                <a:gd name="T72" fmla="*/ 76 w 318"/>
                                <a:gd name="T73" fmla="*/ 107 h 346"/>
                                <a:gd name="T74" fmla="*/ 90 w 318"/>
                                <a:gd name="T75" fmla="*/ 111 h 346"/>
                                <a:gd name="T76" fmla="*/ 107 w 318"/>
                                <a:gd name="T77" fmla="*/ 134 h 346"/>
                                <a:gd name="T78" fmla="*/ 112 w 318"/>
                                <a:gd name="T79" fmla="*/ 150 h 346"/>
                                <a:gd name="T80" fmla="*/ 136 w 318"/>
                                <a:gd name="T81" fmla="*/ 180 h 346"/>
                                <a:gd name="T82" fmla="*/ 153 w 318"/>
                                <a:gd name="T83" fmla="*/ 200 h 346"/>
                                <a:gd name="T84" fmla="*/ 160 w 318"/>
                                <a:gd name="T85" fmla="*/ 219 h 346"/>
                                <a:gd name="T86" fmla="*/ 183 w 318"/>
                                <a:gd name="T87" fmla="*/ 262 h 346"/>
                                <a:gd name="T88" fmla="*/ 206 w 318"/>
                                <a:gd name="T89" fmla="*/ 283 h 346"/>
                                <a:gd name="T90" fmla="*/ 213 w 318"/>
                                <a:gd name="T91" fmla="*/ 295 h 346"/>
                                <a:gd name="T92" fmla="*/ 242 w 318"/>
                                <a:gd name="T93" fmla="*/ 314 h 346"/>
                                <a:gd name="T94" fmla="*/ 268 w 318"/>
                                <a:gd name="T95" fmla="*/ 338 h 346"/>
                                <a:gd name="T96" fmla="*/ 275 w 318"/>
                                <a:gd name="T97" fmla="*/ 342 h 346"/>
                                <a:gd name="T98" fmla="*/ 291 w 318"/>
                                <a:gd name="T99" fmla="*/ 33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8" h="346">
                                  <a:moveTo>
                                    <a:pt x="298" y="333"/>
                                  </a:moveTo>
                                  <a:cubicBezTo>
                                    <a:pt x="300" y="334"/>
                                    <a:pt x="301" y="336"/>
                                    <a:pt x="303" y="338"/>
                                  </a:cubicBezTo>
                                  <a:cubicBezTo>
                                    <a:pt x="304" y="340"/>
                                    <a:pt x="304" y="343"/>
                                    <a:pt x="307" y="342"/>
                                  </a:cubicBezTo>
                                  <a:cubicBezTo>
                                    <a:pt x="311" y="340"/>
                                    <a:pt x="310" y="332"/>
                                    <a:pt x="310" y="328"/>
                                  </a:cubicBezTo>
                                  <a:cubicBezTo>
                                    <a:pt x="310" y="324"/>
                                    <a:pt x="310" y="319"/>
                                    <a:pt x="311" y="315"/>
                                  </a:cubicBezTo>
                                  <a:cubicBezTo>
                                    <a:pt x="312" y="311"/>
                                    <a:pt x="312" y="306"/>
                                    <a:pt x="311" y="303"/>
                                  </a:cubicBezTo>
                                  <a:cubicBezTo>
                                    <a:pt x="310" y="298"/>
                                    <a:pt x="308" y="296"/>
                                    <a:pt x="310" y="291"/>
                                  </a:cubicBezTo>
                                  <a:cubicBezTo>
                                    <a:pt x="311" y="289"/>
                                    <a:pt x="313" y="286"/>
                                    <a:pt x="313" y="283"/>
                                  </a:cubicBezTo>
                                  <a:cubicBezTo>
                                    <a:pt x="312" y="281"/>
                                    <a:pt x="310" y="281"/>
                                    <a:pt x="310" y="279"/>
                                  </a:cubicBezTo>
                                  <a:cubicBezTo>
                                    <a:pt x="308" y="275"/>
                                    <a:pt x="315" y="271"/>
                                    <a:pt x="316" y="267"/>
                                  </a:cubicBezTo>
                                  <a:cubicBezTo>
                                    <a:pt x="318" y="262"/>
                                    <a:pt x="313" y="258"/>
                                    <a:pt x="311" y="255"/>
                                  </a:cubicBezTo>
                                  <a:cubicBezTo>
                                    <a:pt x="308" y="252"/>
                                    <a:pt x="306" y="249"/>
                                    <a:pt x="304" y="246"/>
                                  </a:cubicBezTo>
                                  <a:cubicBezTo>
                                    <a:pt x="301" y="242"/>
                                    <a:pt x="295" y="242"/>
                                    <a:pt x="291" y="241"/>
                                  </a:cubicBezTo>
                                  <a:cubicBezTo>
                                    <a:pt x="289" y="240"/>
                                    <a:pt x="286" y="239"/>
                                    <a:pt x="284" y="239"/>
                                  </a:cubicBezTo>
                                  <a:cubicBezTo>
                                    <a:pt x="281" y="240"/>
                                    <a:pt x="280" y="243"/>
                                    <a:pt x="279" y="245"/>
                                  </a:cubicBezTo>
                                  <a:cubicBezTo>
                                    <a:pt x="278" y="247"/>
                                    <a:pt x="277" y="253"/>
                                    <a:pt x="275" y="254"/>
                                  </a:cubicBezTo>
                                  <a:cubicBezTo>
                                    <a:pt x="272" y="254"/>
                                    <a:pt x="272" y="251"/>
                                    <a:pt x="273" y="249"/>
                                  </a:cubicBezTo>
                                  <a:cubicBezTo>
                                    <a:pt x="275" y="246"/>
                                    <a:pt x="276" y="247"/>
                                    <a:pt x="275" y="244"/>
                                  </a:cubicBezTo>
                                  <a:cubicBezTo>
                                    <a:pt x="274" y="241"/>
                                    <a:pt x="273" y="241"/>
                                    <a:pt x="276" y="239"/>
                                  </a:cubicBezTo>
                                  <a:cubicBezTo>
                                    <a:pt x="279" y="238"/>
                                    <a:pt x="282" y="238"/>
                                    <a:pt x="280" y="235"/>
                                  </a:cubicBezTo>
                                  <a:cubicBezTo>
                                    <a:pt x="279" y="233"/>
                                    <a:pt x="277" y="233"/>
                                    <a:pt x="276" y="233"/>
                                  </a:cubicBezTo>
                                  <a:cubicBezTo>
                                    <a:pt x="270" y="230"/>
                                    <a:pt x="272" y="229"/>
                                    <a:pt x="273" y="224"/>
                                  </a:cubicBezTo>
                                  <a:cubicBezTo>
                                    <a:pt x="273" y="221"/>
                                    <a:pt x="272" y="218"/>
                                    <a:pt x="272" y="215"/>
                                  </a:cubicBezTo>
                                  <a:cubicBezTo>
                                    <a:pt x="271" y="213"/>
                                    <a:pt x="271" y="210"/>
                                    <a:pt x="270" y="207"/>
                                  </a:cubicBezTo>
                                  <a:cubicBezTo>
                                    <a:pt x="267" y="203"/>
                                    <a:pt x="261" y="203"/>
                                    <a:pt x="256" y="202"/>
                                  </a:cubicBezTo>
                                  <a:cubicBezTo>
                                    <a:pt x="252" y="201"/>
                                    <a:pt x="248" y="201"/>
                                    <a:pt x="244" y="198"/>
                                  </a:cubicBezTo>
                                  <a:cubicBezTo>
                                    <a:pt x="239" y="194"/>
                                    <a:pt x="240" y="192"/>
                                    <a:pt x="240" y="186"/>
                                  </a:cubicBezTo>
                                  <a:cubicBezTo>
                                    <a:pt x="239" y="181"/>
                                    <a:pt x="237" y="178"/>
                                    <a:pt x="243" y="175"/>
                                  </a:cubicBezTo>
                                  <a:cubicBezTo>
                                    <a:pt x="246" y="173"/>
                                    <a:pt x="252" y="170"/>
                                    <a:pt x="248" y="166"/>
                                  </a:cubicBezTo>
                                  <a:cubicBezTo>
                                    <a:pt x="246" y="165"/>
                                    <a:pt x="244" y="164"/>
                                    <a:pt x="243" y="162"/>
                                  </a:cubicBezTo>
                                  <a:cubicBezTo>
                                    <a:pt x="241" y="160"/>
                                    <a:pt x="239" y="159"/>
                                    <a:pt x="236" y="159"/>
                                  </a:cubicBezTo>
                                  <a:cubicBezTo>
                                    <a:pt x="230" y="159"/>
                                    <a:pt x="230" y="166"/>
                                    <a:pt x="225" y="168"/>
                                  </a:cubicBezTo>
                                  <a:cubicBezTo>
                                    <a:pt x="222" y="169"/>
                                    <a:pt x="215" y="170"/>
                                    <a:pt x="212" y="167"/>
                                  </a:cubicBezTo>
                                  <a:cubicBezTo>
                                    <a:pt x="208" y="163"/>
                                    <a:pt x="215" y="164"/>
                                    <a:pt x="218" y="163"/>
                                  </a:cubicBezTo>
                                  <a:cubicBezTo>
                                    <a:pt x="220" y="163"/>
                                    <a:pt x="223" y="163"/>
                                    <a:pt x="224" y="160"/>
                                  </a:cubicBezTo>
                                  <a:cubicBezTo>
                                    <a:pt x="225" y="159"/>
                                    <a:pt x="227" y="155"/>
                                    <a:pt x="226" y="154"/>
                                  </a:cubicBezTo>
                                  <a:cubicBezTo>
                                    <a:pt x="226" y="153"/>
                                    <a:pt x="223" y="152"/>
                                    <a:pt x="222" y="152"/>
                                  </a:cubicBezTo>
                                  <a:cubicBezTo>
                                    <a:pt x="219" y="150"/>
                                    <a:pt x="217" y="149"/>
                                    <a:pt x="214" y="149"/>
                                  </a:cubicBezTo>
                                  <a:cubicBezTo>
                                    <a:pt x="211" y="149"/>
                                    <a:pt x="206" y="148"/>
                                    <a:pt x="204" y="145"/>
                                  </a:cubicBezTo>
                                  <a:cubicBezTo>
                                    <a:pt x="202" y="142"/>
                                    <a:pt x="203" y="138"/>
                                    <a:pt x="201" y="135"/>
                                  </a:cubicBezTo>
                                  <a:cubicBezTo>
                                    <a:pt x="199" y="130"/>
                                    <a:pt x="197" y="129"/>
                                    <a:pt x="192" y="127"/>
                                  </a:cubicBezTo>
                                  <a:cubicBezTo>
                                    <a:pt x="190" y="126"/>
                                    <a:pt x="188" y="125"/>
                                    <a:pt x="185" y="124"/>
                                  </a:cubicBezTo>
                                  <a:cubicBezTo>
                                    <a:pt x="182" y="124"/>
                                    <a:pt x="180" y="123"/>
                                    <a:pt x="178" y="121"/>
                                  </a:cubicBezTo>
                                  <a:cubicBezTo>
                                    <a:pt x="175" y="118"/>
                                    <a:pt x="176" y="114"/>
                                    <a:pt x="173" y="111"/>
                                  </a:cubicBezTo>
                                  <a:cubicBezTo>
                                    <a:pt x="172" y="109"/>
                                    <a:pt x="165" y="106"/>
                                    <a:pt x="165" y="109"/>
                                  </a:cubicBezTo>
                                  <a:cubicBezTo>
                                    <a:pt x="164" y="112"/>
                                    <a:pt x="171" y="119"/>
                                    <a:pt x="166" y="120"/>
                                  </a:cubicBezTo>
                                  <a:cubicBezTo>
                                    <a:pt x="163" y="120"/>
                                    <a:pt x="159" y="112"/>
                                    <a:pt x="157" y="110"/>
                                  </a:cubicBezTo>
                                  <a:cubicBezTo>
                                    <a:pt x="156" y="109"/>
                                    <a:pt x="155" y="108"/>
                                    <a:pt x="154" y="107"/>
                                  </a:cubicBezTo>
                                  <a:cubicBezTo>
                                    <a:pt x="152" y="106"/>
                                    <a:pt x="152" y="103"/>
                                    <a:pt x="150" y="102"/>
                                  </a:cubicBezTo>
                                  <a:cubicBezTo>
                                    <a:pt x="147" y="98"/>
                                    <a:pt x="142" y="100"/>
                                    <a:pt x="139" y="96"/>
                                  </a:cubicBezTo>
                                  <a:cubicBezTo>
                                    <a:pt x="135" y="94"/>
                                    <a:pt x="137" y="88"/>
                                    <a:pt x="134" y="85"/>
                                  </a:cubicBezTo>
                                  <a:cubicBezTo>
                                    <a:pt x="131" y="81"/>
                                    <a:pt x="126" y="80"/>
                                    <a:pt x="122" y="75"/>
                                  </a:cubicBezTo>
                                  <a:cubicBezTo>
                                    <a:pt x="119" y="70"/>
                                    <a:pt x="116" y="69"/>
                                    <a:pt x="111" y="67"/>
                                  </a:cubicBezTo>
                                  <a:cubicBezTo>
                                    <a:pt x="107" y="65"/>
                                    <a:pt x="104" y="64"/>
                                    <a:pt x="102" y="60"/>
                                  </a:cubicBezTo>
                                  <a:cubicBezTo>
                                    <a:pt x="99" y="53"/>
                                    <a:pt x="97" y="59"/>
                                    <a:pt x="92" y="56"/>
                                  </a:cubicBezTo>
                                  <a:cubicBezTo>
                                    <a:pt x="88" y="54"/>
                                    <a:pt x="90" y="47"/>
                                    <a:pt x="87" y="44"/>
                                  </a:cubicBezTo>
                                  <a:cubicBezTo>
                                    <a:pt x="86" y="42"/>
                                    <a:pt x="84" y="41"/>
                                    <a:pt x="83" y="39"/>
                                  </a:cubicBezTo>
                                  <a:cubicBezTo>
                                    <a:pt x="82" y="38"/>
                                    <a:pt x="82" y="36"/>
                                    <a:pt x="82" y="34"/>
                                  </a:cubicBezTo>
                                  <a:cubicBezTo>
                                    <a:pt x="81" y="31"/>
                                    <a:pt x="79" y="30"/>
                                    <a:pt x="77" y="28"/>
                                  </a:cubicBezTo>
                                  <a:cubicBezTo>
                                    <a:pt x="75" y="27"/>
                                    <a:pt x="74" y="24"/>
                                    <a:pt x="73" y="23"/>
                                  </a:cubicBezTo>
                                  <a:cubicBezTo>
                                    <a:pt x="68" y="18"/>
                                    <a:pt x="66" y="21"/>
                                    <a:pt x="61" y="23"/>
                                  </a:cubicBezTo>
                                  <a:cubicBezTo>
                                    <a:pt x="55" y="25"/>
                                    <a:pt x="55" y="18"/>
                                    <a:pt x="49" y="18"/>
                                  </a:cubicBezTo>
                                  <a:cubicBezTo>
                                    <a:pt x="45" y="17"/>
                                    <a:pt x="40" y="20"/>
                                    <a:pt x="36" y="21"/>
                                  </a:cubicBezTo>
                                  <a:cubicBezTo>
                                    <a:pt x="31" y="22"/>
                                    <a:pt x="29" y="21"/>
                                    <a:pt x="26" y="18"/>
                                  </a:cubicBezTo>
                                  <a:cubicBezTo>
                                    <a:pt x="23" y="13"/>
                                    <a:pt x="9" y="0"/>
                                    <a:pt x="3" y="9"/>
                                  </a:cubicBezTo>
                                  <a:cubicBezTo>
                                    <a:pt x="0" y="13"/>
                                    <a:pt x="3" y="21"/>
                                    <a:pt x="5" y="25"/>
                                  </a:cubicBezTo>
                                  <a:cubicBezTo>
                                    <a:pt x="6" y="27"/>
                                    <a:pt x="8" y="29"/>
                                    <a:pt x="10" y="31"/>
                                  </a:cubicBezTo>
                                  <a:cubicBezTo>
                                    <a:pt x="12" y="34"/>
                                    <a:pt x="12" y="37"/>
                                    <a:pt x="14" y="39"/>
                                  </a:cubicBezTo>
                                  <a:cubicBezTo>
                                    <a:pt x="18" y="44"/>
                                    <a:pt x="24" y="46"/>
                                    <a:pt x="29" y="50"/>
                                  </a:cubicBezTo>
                                  <a:cubicBezTo>
                                    <a:pt x="32" y="54"/>
                                    <a:pt x="35" y="57"/>
                                    <a:pt x="38" y="61"/>
                                  </a:cubicBezTo>
                                  <a:cubicBezTo>
                                    <a:pt x="41" y="64"/>
                                    <a:pt x="43" y="66"/>
                                    <a:pt x="47" y="68"/>
                                  </a:cubicBezTo>
                                  <a:cubicBezTo>
                                    <a:pt x="53" y="71"/>
                                    <a:pt x="58" y="75"/>
                                    <a:pt x="63" y="80"/>
                                  </a:cubicBezTo>
                                  <a:cubicBezTo>
                                    <a:pt x="67" y="84"/>
                                    <a:pt x="73" y="89"/>
                                    <a:pt x="75" y="95"/>
                                  </a:cubicBezTo>
                                  <a:cubicBezTo>
                                    <a:pt x="76" y="98"/>
                                    <a:pt x="73" y="104"/>
                                    <a:pt x="76" y="107"/>
                                  </a:cubicBezTo>
                                  <a:cubicBezTo>
                                    <a:pt x="78" y="108"/>
                                    <a:pt x="81" y="108"/>
                                    <a:pt x="83" y="108"/>
                                  </a:cubicBezTo>
                                  <a:cubicBezTo>
                                    <a:pt x="85" y="108"/>
                                    <a:pt x="88" y="109"/>
                                    <a:pt x="90" y="111"/>
                                  </a:cubicBezTo>
                                  <a:cubicBezTo>
                                    <a:pt x="94" y="114"/>
                                    <a:pt x="100" y="116"/>
                                    <a:pt x="104" y="120"/>
                                  </a:cubicBezTo>
                                  <a:cubicBezTo>
                                    <a:pt x="108" y="124"/>
                                    <a:pt x="104" y="129"/>
                                    <a:pt x="107" y="134"/>
                                  </a:cubicBezTo>
                                  <a:cubicBezTo>
                                    <a:pt x="108" y="137"/>
                                    <a:pt x="110" y="138"/>
                                    <a:pt x="111" y="141"/>
                                  </a:cubicBezTo>
                                  <a:cubicBezTo>
                                    <a:pt x="113" y="144"/>
                                    <a:pt x="112" y="147"/>
                                    <a:pt x="112" y="150"/>
                                  </a:cubicBezTo>
                                  <a:cubicBezTo>
                                    <a:pt x="112" y="158"/>
                                    <a:pt x="116" y="162"/>
                                    <a:pt x="122" y="166"/>
                                  </a:cubicBezTo>
                                  <a:cubicBezTo>
                                    <a:pt x="128" y="169"/>
                                    <a:pt x="132" y="174"/>
                                    <a:pt x="136" y="180"/>
                                  </a:cubicBezTo>
                                  <a:cubicBezTo>
                                    <a:pt x="140" y="185"/>
                                    <a:pt x="143" y="189"/>
                                    <a:pt x="148" y="193"/>
                                  </a:cubicBezTo>
                                  <a:cubicBezTo>
                                    <a:pt x="150" y="195"/>
                                    <a:pt x="152" y="197"/>
                                    <a:pt x="153" y="200"/>
                                  </a:cubicBezTo>
                                  <a:cubicBezTo>
                                    <a:pt x="153" y="202"/>
                                    <a:pt x="152" y="205"/>
                                    <a:pt x="152" y="207"/>
                                  </a:cubicBezTo>
                                  <a:cubicBezTo>
                                    <a:pt x="153" y="211"/>
                                    <a:pt x="158" y="215"/>
                                    <a:pt x="160" y="219"/>
                                  </a:cubicBezTo>
                                  <a:cubicBezTo>
                                    <a:pt x="163" y="224"/>
                                    <a:pt x="166" y="229"/>
                                    <a:pt x="167" y="235"/>
                                  </a:cubicBezTo>
                                  <a:cubicBezTo>
                                    <a:pt x="169" y="245"/>
                                    <a:pt x="176" y="255"/>
                                    <a:pt x="183" y="262"/>
                                  </a:cubicBezTo>
                                  <a:cubicBezTo>
                                    <a:pt x="187" y="266"/>
                                    <a:pt x="191" y="269"/>
                                    <a:pt x="195" y="273"/>
                                  </a:cubicBezTo>
                                  <a:cubicBezTo>
                                    <a:pt x="199" y="276"/>
                                    <a:pt x="205" y="278"/>
                                    <a:pt x="206" y="283"/>
                                  </a:cubicBezTo>
                                  <a:cubicBezTo>
                                    <a:pt x="207" y="285"/>
                                    <a:pt x="206" y="288"/>
                                    <a:pt x="207" y="290"/>
                                  </a:cubicBezTo>
                                  <a:cubicBezTo>
                                    <a:pt x="208" y="292"/>
                                    <a:pt x="211" y="294"/>
                                    <a:pt x="213" y="295"/>
                                  </a:cubicBezTo>
                                  <a:cubicBezTo>
                                    <a:pt x="219" y="299"/>
                                    <a:pt x="224" y="303"/>
                                    <a:pt x="230" y="305"/>
                                  </a:cubicBezTo>
                                  <a:cubicBezTo>
                                    <a:pt x="235" y="307"/>
                                    <a:pt x="239" y="309"/>
                                    <a:pt x="242" y="314"/>
                                  </a:cubicBezTo>
                                  <a:cubicBezTo>
                                    <a:pt x="246" y="319"/>
                                    <a:pt x="252" y="324"/>
                                    <a:pt x="257" y="328"/>
                                  </a:cubicBezTo>
                                  <a:cubicBezTo>
                                    <a:pt x="261" y="331"/>
                                    <a:pt x="266" y="333"/>
                                    <a:pt x="268" y="338"/>
                                  </a:cubicBezTo>
                                  <a:cubicBezTo>
                                    <a:pt x="269" y="340"/>
                                    <a:pt x="270" y="344"/>
                                    <a:pt x="272" y="345"/>
                                  </a:cubicBezTo>
                                  <a:cubicBezTo>
                                    <a:pt x="274" y="346"/>
                                    <a:pt x="275" y="344"/>
                                    <a:pt x="275" y="342"/>
                                  </a:cubicBezTo>
                                  <a:cubicBezTo>
                                    <a:pt x="275" y="338"/>
                                    <a:pt x="270" y="331"/>
                                    <a:pt x="275" y="333"/>
                                  </a:cubicBezTo>
                                  <a:cubicBezTo>
                                    <a:pt x="280" y="334"/>
                                    <a:pt x="286" y="340"/>
                                    <a:pt x="291" y="339"/>
                                  </a:cubicBezTo>
                                  <a:cubicBezTo>
                                    <a:pt x="296" y="338"/>
                                    <a:pt x="293" y="328"/>
                                    <a:pt x="298" y="333"/>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47" name="Freeform 787">
                              <a:extLst>
                                <a:ext uri="{FF2B5EF4-FFF2-40B4-BE49-F238E27FC236}">
                                  <a16:creationId xmlns:a16="http://schemas.microsoft.com/office/drawing/2014/main" id="{B0FA0357-6C65-4C53-9A5E-5652D98665C3}"/>
                                </a:ext>
                              </a:extLst>
                            </p:cNvPr>
                            <p:cNvSpPr>
                              <a:spLocks/>
                            </p:cNvSpPr>
                            <p:nvPr/>
                          </p:nvSpPr>
                          <p:spPr bwMode="auto">
                            <a:xfrm>
                              <a:off x="9094801" y="4830823"/>
                              <a:ext cx="4763" cy="0"/>
                            </a:xfrm>
                            <a:custGeom>
                              <a:avLst/>
                              <a:gdLst>
                                <a:gd name="T0" fmla="*/ 2 w 4"/>
                                <a:gd name="T1" fmla="*/ 2 w 4"/>
                              </a:gdLst>
                              <a:ahLst/>
                              <a:cxnLst>
                                <a:cxn ang="0">
                                  <a:pos x="T0" y="0"/>
                                </a:cxn>
                                <a:cxn ang="0">
                                  <a:pos x="T1" y="0"/>
                                </a:cxn>
                              </a:cxnLst>
                              <a:rect l="0" t="0" r="r" b="b"/>
                              <a:pathLst>
                                <a:path w="4">
                                  <a:moveTo>
                                    <a:pt x="2" y="0"/>
                                  </a:moveTo>
                                  <a:cubicBezTo>
                                    <a:pt x="0" y="0"/>
                                    <a:pt x="4" y="0"/>
                                    <a:pt x="2"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sp>
                        <p:nvSpPr>
                          <p:cNvPr id="234" name="Freeform 793">
                            <a:extLst>
                              <a:ext uri="{FF2B5EF4-FFF2-40B4-BE49-F238E27FC236}">
                                <a16:creationId xmlns:a16="http://schemas.microsoft.com/office/drawing/2014/main" id="{7CF7926F-477B-4913-998F-36DCDDF0D600}"/>
                              </a:ext>
                            </a:extLst>
                          </p:cNvPr>
                          <p:cNvSpPr>
                            <a:spLocks/>
                          </p:cNvSpPr>
                          <p:nvPr/>
                        </p:nvSpPr>
                        <p:spPr bwMode="auto">
                          <a:xfrm>
                            <a:off x="9105752" y="4536190"/>
                            <a:ext cx="3175" cy="3175"/>
                          </a:xfrm>
                          <a:custGeom>
                            <a:avLst/>
                            <a:gdLst>
                              <a:gd name="T0" fmla="*/ 1 w 3"/>
                              <a:gd name="T1" fmla="*/ 1 h 3"/>
                              <a:gd name="T2" fmla="*/ 1 w 3"/>
                              <a:gd name="T3" fmla="*/ 1 h 3"/>
                            </a:gdLst>
                            <a:ahLst/>
                            <a:cxnLst>
                              <a:cxn ang="0">
                                <a:pos x="T0" y="T1"/>
                              </a:cxn>
                              <a:cxn ang="0">
                                <a:pos x="T2" y="T3"/>
                              </a:cxn>
                            </a:cxnLst>
                            <a:rect l="0" t="0" r="r" b="b"/>
                            <a:pathLst>
                              <a:path w="3" h="3">
                                <a:moveTo>
                                  <a:pt x="1" y="1"/>
                                </a:moveTo>
                                <a:cubicBezTo>
                                  <a:pt x="3" y="0"/>
                                  <a:pt x="0" y="3"/>
                                  <a:pt x="1"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35" name="Freeform 794">
                            <a:extLst>
                              <a:ext uri="{FF2B5EF4-FFF2-40B4-BE49-F238E27FC236}">
                                <a16:creationId xmlns:a16="http://schemas.microsoft.com/office/drawing/2014/main" id="{EB3B97E1-012C-4697-B649-8E8FB37DC9C1}"/>
                              </a:ext>
                            </a:extLst>
                          </p:cNvPr>
                          <p:cNvSpPr>
                            <a:spLocks/>
                          </p:cNvSpPr>
                          <p:nvPr/>
                        </p:nvSpPr>
                        <p:spPr bwMode="auto">
                          <a:xfrm>
                            <a:off x="9085115" y="4529840"/>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36" name="Freeform 796">
                            <a:extLst>
                              <a:ext uri="{FF2B5EF4-FFF2-40B4-BE49-F238E27FC236}">
                                <a16:creationId xmlns:a16="http://schemas.microsoft.com/office/drawing/2014/main" id="{812C4815-933C-444C-946C-5A2A115E26B5}"/>
                              </a:ext>
                            </a:extLst>
                          </p:cNvPr>
                          <p:cNvSpPr>
                            <a:spLocks/>
                          </p:cNvSpPr>
                          <p:nvPr/>
                        </p:nvSpPr>
                        <p:spPr bwMode="auto">
                          <a:xfrm>
                            <a:off x="9085115" y="4529840"/>
                            <a:ext cx="0" cy="1588"/>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1" y="0"/>
                                  <a:pt x="0" y="1"/>
                                  <a:pt x="1"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37" name="Freeform 804">
                            <a:extLst>
                              <a:ext uri="{FF2B5EF4-FFF2-40B4-BE49-F238E27FC236}">
                                <a16:creationId xmlns:a16="http://schemas.microsoft.com/office/drawing/2014/main" id="{9BE29847-6FCF-4102-8191-4679C309A688}"/>
                              </a:ext>
                            </a:extLst>
                          </p:cNvPr>
                          <p:cNvSpPr>
                            <a:spLocks/>
                          </p:cNvSpPr>
                          <p:nvPr/>
                        </p:nvSpPr>
                        <p:spPr bwMode="auto">
                          <a:xfrm>
                            <a:off x="8624739" y="3540816"/>
                            <a:ext cx="280988" cy="592144"/>
                          </a:xfrm>
                          <a:custGeom>
                            <a:avLst/>
                            <a:gdLst>
                              <a:gd name="T0" fmla="*/ 98 w 261"/>
                              <a:gd name="T1" fmla="*/ 388 h 555"/>
                              <a:gd name="T2" fmla="*/ 116 w 261"/>
                              <a:gd name="T3" fmla="*/ 371 h 555"/>
                              <a:gd name="T4" fmla="*/ 137 w 261"/>
                              <a:gd name="T5" fmla="*/ 359 h 555"/>
                              <a:gd name="T6" fmla="*/ 137 w 261"/>
                              <a:gd name="T7" fmla="*/ 339 h 555"/>
                              <a:gd name="T8" fmla="*/ 149 w 261"/>
                              <a:gd name="T9" fmla="*/ 355 h 555"/>
                              <a:gd name="T10" fmla="*/ 160 w 261"/>
                              <a:gd name="T11" fmla="*/ 370 h 555"/>
                              <a:gd name="T12" fmla="*/ 163 w 261"/>
                              <a:gd name="T13" fmla="*/ 402 h 555"/>
                              <a:gd name="T14" fmla="*/ 171 w 261"/>
                              <a:gd name="T15" fmla="*/ 430 h 555"/>
                              <a:gd name="T16" fmla="*/ 179 w 261"/>
                              <a:gd name="T17" fmla="*/ 447 h 555"/>
                              <a:gd name="T18" fmla="*/ 191 w 261"/>
                              <a:gd name="T19" fmla="*/ 479 h 555"/>
                              <a:gd name="T20" fmla="*/ 189 w 261"/>
                              <a:gd name="T21" fmla="*/ 504 h 555"/>
                              <a:gd name="T22" fmla="*/ 190 w 261"/>
                              <a:gd name="T23" fmla="*/ 533 h 555"/>
                              <a:gd name="T24" fmla="*/ 191 w 261"/>
                              <a:gd name="T25" fmla="*/ 543 h 555"/>
                              <a:gd name="T26" fmla="*/ 213 w 261"/>
                              <a:gd name="T27" fmla="*/ 494 h 555"/>
                              <a:gd name="T28" fmla="*/ 203 w 261"/>
                              <a:gd name="T29" fmla="*/ 463 h 555"/>
                              <a:gd name="T30" fmla="*/ 181 w 261"/>
                              <a:gd name="T31" fmla="*/ 424 h 555"/>
                              <a:gd name="T32" fmla="*/ 186 w 261"/>
                              <a:gd name="T33" fmla="*/ 394 h 555"/>
                              <a:gd name="T34" fmla="*/ 190 w 261"/>
                              <a:gd name="T35" fmla="*/ 370 h 555"/>
                              <a:gd name="T36" fmla="*/ 161 w 261"/>
                              <a:gd name="T37" fmla="*/ 323 h 555"/>
                              <a:gd name="T38" fmla="*/ 162 w 261"/>
                              <a:gd name="T39" fmla="*/ 292 h 555"/>
                              <a:gd name="T40" fmla="*/ 179 w 261"/>
                              <a:gd name="T41" fmla="*/ 268 h 555"/>
                              <a:gd name="T42" fmla="*/ 205 w 261"/>
                              <a:gd name="T43" fmla="*/ 255 h 555"/>
                              <a:gd name="T44" fmla="*/ 217 w 261"/>
                              <a:gd name="T45" fmla="*/ 249 h 555"/>
                              <a:gd name="T46" fmla="*/ 235 w 261"/>
                              <a:gd name="T47" fmla="*/ 240 h 555"/>
                              <a:gd name="T48" fmla="*/ 261 w 261"/>
                              <a:gd name="T49" fmla="*/ 213 h 555"/>
                              <a:gd name="T50" fmla="*/ 226 w 261"/>
                              <a:gd name="T51" fmla="*/ 205 h 555"/>
                              <a:gd name="T52" fmla="*/ 207 w 261"/>
                              <a:gd name="T53" fmla="*/ 180 h 555"/>
                              <a:gd name="T54" fmla="*/ 193 w 261"/>
                              <a:gd name="T55" fmla="*/ 155 h 555"/>
                              <a:gd name="T56" fmla="*/ 184 w 261"/>
                              <a:gd name="T57" fmla="*/ 138 h 555"/>
                              <a:gd name="T58" fmla="*/ 160 w 261"/>
                              <a:gd name="T59" fmla="*/ 129 h 555"/>
                              <a:gd name="T60" fmla="*/ 164 w 261"/>
                              <a:gd name="T61" fmla="*/ 102 h 555"/>
                              <a:gd name="T62" fmla="*/ 174 w 261"/>
                              <a:gd name="T63" fmla="*/ 89 h 555"/>
                              <a:gd name="T64" fmla="*/ 185 w 261"/>
                              <a:gd name="T65" fmla="*/ 70 h 555"/>
                              <a:gd name="T66" fmla="*/ 188 w 261"/>
                              <a:gd name="T67" fmla="*/ 28 h 555"/>
                              <a:gd name="T68" fmla="*/ 168 w 261"/>
                              <a:gd name="T69" fmla="*/ 7 h 555"/>
                              <a:gd name="T70" fmla="*/ 150 w 261"/>
                              <a:gd name="T71" fmla="*/ 17 h 555"/>
                              <a:gd name="T72" fmla="*/ 146 w 261"/>
                              <a:gd name="T73" fmla="*/ 43 h 555"/>
                              <a:gd name="T74" fmla="*/ 115 w 261"/>
                              <a:gd name="T75" fmla="*/ 42 h 555"/>
                              <a:gd name="T76" fmla="*/ 87 w 261"/>
                              <a:gd name="T77" fmla="*/ 80 h 555"/>
                              <a:gd name="T78" fmla="*/ 75 w 261"/>
                              <a:gd name="T79" fmla="*/ 110 h 555"/>
                              <a:gd name="T80" fmla="*/ 55 w 261"/>
                              <a:gd name="T81" fmla="*/ 146 h 555"/>
                              <a:gd name="T82" fmla="*/ 37 w 261"/>
                              <a:gd name="T83" fmla="*/ 149 h 555"/>
                              <a:gd name="T84" fmla="*/ 30 w 261"/>
                              <a:gd name="T85" fmla="*/ 188 h 555"/>
                              <a:gd name="T86" fmla="*/ 14 w 261"/>
                              <a:gd name="T87" fmla="*/ 199 h 555"/>
                              <a:gd name="T88" fmla="*/ 7 w 261"/>
                              <a:gd name="T89" fmla="*/ 221 h 555"/>
                              <a:gd name="T90" fmla="*/ 4 w 261"/>
                              <a:gd name="T91" fmla="*/ 235 h 555"/>
                              <a:gd name="T92" fmla="*/ 21 w 261"/>
                              <a:gd name="T93" fmla="*/ 250 h 555"/>
                              <a:gd name="T94" fmla="*/ 31 w 261"/>
                              <a:gd name="T95" fmla="*/ 260 h 555"/>
                              <a:gd name="T96" fmla="*/ 48 w 261"/>
                              <a:gd name="T97" fmla="*/ 274 h 555"/>
                              <a:gd name="T98" fmla="*/ 67 w 261"/>
                              <a:gd name="T99" fmla="*/ 343 h 555"/>
                              <a:gd name="T100" fmla="*/ 61 w 261"/>
                              <a:gd name="T101" fmla="*/ 381 h 555"/>
                              <a:gd name="T102" fmla="*/ 75 w 261"/>
                              <a:gd name="T103" fmla="*/ 384 h 555"/>
                              <a:gd name="T104" fmla="*/ 89 w 261"/>
                              <a:gd name="T105" fmla="*/ 385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1" h="555">
                                <a:moveTo>
                                  <a:pt x="92" y="381"/>
                                </a:moveTo>
                                <a:cubicBezTo>
                                  <a:pt x="93" y="382"/>
                                  <a:pt x="90" y="387"/>
                                  <a:pt x="92" y="389"/>
                                </a:cubicBezTo>
                                <a:cubicBezTo>
                                  <a:pt x="93" y="391"/>
                                  <a:pt x="96" y="389"/>
                                  <a:pt x="98" y="388"/>
                                </a:cubicBezTo>
                                <a:cubicBezTo>
                                  <a:pt x="101" y="385"/>
                                  <a:pt x="101" y="374"/>
                                  <a:pt x="105" y="374"/>
                                </a:cubicBezTo>
                                <a:cubicBezTo>
                                  <a:pt x="107" y="373"/>
                                  <a:pt x="108" y="375"/>
                                  <a:pt x="110" y="374"/>
                                </a:cubicBezTo>
                                <a:cubicBezTo>
                                  <a:pt x="113" y="373"/>
                                  <a:pt x="113" y="372"/>
                                  <a:pt x="116" y="371"/>
                                </a:cubicBezTo>
                                <a:cubicBezTo>
                                  <a:pt x="119" y="371"/>
                                  <a:pt x="120" y="369"/>
                                  <a:pt x="123" y="367"/>
                                </a:cubicBezTo>
                                <a:cubicBezTo>
                                  <a:pt x="125" y="365"/>
                                  <a:pt x="128" y="364"/>
                                  <a:pt x="131" y="363"/>
                                </a:cubicBezTo>
                                <a:cubicBezTo>
                                  <a:pt x="134" y="363"/>
                                  <a:pt x="137" y="362"/>
                                  <a:pt x="137" y="359"/>
                                </a:cubicBezTo>
                                <a:cubicBezTo>
                                  <a:pt x="138" y="358"/>
                                  <a:pt x="137" y="356"/>
                                  <a:pt x="136" y="355"/>
                                </a:cubicBezTo>
                                <a:cubicBezTo>
                                  <a:pt x="136" y="353"/>
                                  <a:pt x="136" y="351"/>
                                  <a:pt x="136" y="349"/>
                                </a:cubicBezTo>
                                <a:cubicBezTo>
                                  <a:pt x="136" y="347"/>
                                  <a:pt x="136" y="341"/>
                                  <a:pt x="137" y="339"/>
                                </a:cubicBezTo>
                                <a:cubicBezTo>
                                  <a:pt x="138" y="338"/>
                                  <a:pt x="139" y="341"/>
                                  <a:pt x="141" y="342"/>
                                </a:cubicBezTo>
                                <a:cubicBezTo>
                                  <a:pt x="143" y="344"/>
                                  <a:pt x="146" y="345"/>
                                  <a:pt x="147" y="347"/>
                                </a:cubicBezTo>
                                <a:cubicBezTo>
                                  <a:pt x="149" y="349"/>
                                  <a:pt x="149" y="353"/>
                                  <a:pt x="149" y="355"/>
                                </a:cubicBezTo>
                                <a:cubicBezTo>
                                  <a:pt x="149" y="358"/>
                                  <a:pt x="148" y="362"/>
                                  <a:pt x="150" y="364"/>
                                </a:cubicBezTo>
                                <a:cubicBezTo>
                                  <a:pt x="152" y="366"/>
                                  <a:pt x="155" y="366"/>
                                  <a:pt x="158" y="366"/>
                                </a:cubicBezTo>
                                <a:cubicBezTo>
                                  <a:pt x="162" y="367"/>
                                  <a:pt x="161" y="367"/>
                                  <a:pt x="160" y="370"/>
                                </a:cubicBezTo>
                                <a:cubicBezTo>
                                  <a:pt x="158" y="373"/>
                                  <a:pt x="157" y="376"/>
                                  <a:pt x="158" y="380"/>
                                </a:cubicBezTo>
                                <a:cubicBezTo>
                                  <a:pt x="158" y="384"/>
                                  <a:pt x="160" y="387"/>
                                  <a:pt x="161" y="390"/>
                                </a:cubicBezTo>
                                <a:cubicBezTo>
                                  <a:pt x="163" y="394"/>
                                  <a:pt x="163" y="398"/>
                                  <a:pt x="163" y="402"/>
                                </a:cubicBezTo>
                                <a:cubicBezTo>
                                  <a:pt x="163" y="406"/>
                                  <a:pt x="162" y="410"/>
                                  <a:pt x="163" y="414"/>
                                </a:cubicBezTo>
                                <a:cubicBezTo>
                                  <a:pt x="164" y="417"/>
                                  <a:pt x="167" y="419"/>
                                  <a:pt x="169" y="422"/>
                                </a:cubicBezTo>
                                <a:cubicBezTo>
                                  <a:pt x="171" y="424"/>
                                  <a:pt x="171" y="427"/>
                                  <a:pt x="171" y="430"/>
                                </a:cubicBezTo>
                                <a:cubicBezTo>
                                  <a:pt x="171" y="434"/>
                                  <a:pt x="172" y="438"/>
                                  <a:pt x="172" y="442"/>
                                </a:cubicBezTo>
                                <a:cubicBezTo>
                                  <a:pt x="173" y="443"/>
                                  <a:pt x="173" y="447"/>
                                  <a:pt x="175" y="447"/>
                                </a:cubicBezTo>
                                <a:cubicBezTo>
                                  <a:pt x="178" y="447"/>
                                  <a:pt x="177" y="444"/>
                                  <a:pt x="179" y="447"/>
                                </a:cubicBezTo>
                                <a:cubicBezTo>
                                  <a:pt x="181" y="450"/>
                                  <a:pt x="182" y="454"/>
                                  <a:pt x="183" y="458"/>
                                </a:cubicBezTo>
                                <a:cubicBezTo>
                                  <a:pt x="184" y="462"/>
                                  <a:pt x="186" y="466"/>
                                  <a:pt x="188" y="469"/>
                                </a:cubicBezTo>
                                <a:cubicBezTo>
                                  <a:pt x="189" y="472"/>
                                  <a:pt x="191" y="476"/>
                                  <a:pt x="191" y="479"/>
                                </a:cubicBezTo>
                                <a:cubicBezTo>
                                  <a:pt x="191" y="482"/>
                                  <a:pt x="188" y="485"/>
                                  <a:pt x="187" y="487"/>
                                </a:cubicBezTo>
                                <a:cubicBezTo>
                                  <a:pt x="185" y="493"/>
                                  <a:pt x="191" y="492"/>
                                  <a:pt x="192" y="495"/>
                                </a:cubicBezTo>
                                <a:cubicBezTo>
                                  <a:pt x="193" y="498"/>
                                  <a:pt x="190" y="501"/>
                                  <a:pt x="189" y="504"/>
                                </a:cubicBezTo>
                                <a:cubicBezTo>
                                  <a:pt x="187" y="509"/>
                                  <a:pt x="189" y="508"/>
                                  <a:pt x="192" y="509"/>
                                </a:cubicBezTo>
                                <a:cubicBezTo>
                                  <a:pt x="196" y="509"/>
                                  <a:pt x="194" y="513"/>
                                  <a:pt x="193" y="517"/>
                                </a:cubicBezTo>
                                <a:cubicBezTo>
                                  <a:pt x="192" y="522"/>
                                  <a:pt x="194" y="529"/>
                                  <a:pt x="190" y="533"/>
                                </a:cubicBezTo>
                                <a:cubicBezTo>
                                  <a:pt x="187" y="536"/>
                                  <a:pt x="186" y="537"/>
                                  <a:pt x="186" y="541"/>
                                </a:cubicBezTo>
                                <a:cubicBezTo>
                                  <a:pt x="186" y="546"/>
                                  <a:pt x="186" y="550"/>
                                  <a:pt x="187" y="555"/>
                                </a:cubicBezTo>
                                <a:cubicBezTo>
                                  <a:pt x="190" y="551"/>
                                  <a:pt x="190" y="548"/>
                                  <a:pt x="191" y="543"/>
                                </a:cubicBezTo>
                                <a:cubicBezTo>
                                  <a:pt x="192" y="538"/>
                                  <a:pt x="196" y="534"/>
                                  <a:pt x="199" y="531"/>
                                </a:cubicBezTo>
                                <a:cubicBezTo>
                                  <a:pt x="205" y="525"/>
                                  <a:pt x="213" y="517"/>
                                  <a:pt x="215" y="509"/>
                                </a:cubicBezTo>
                                <a:cubicBezTo>
                                  <a:pt x="216" y="504"/>
                                  <a:pt x="214" y="499"/>
                                  <a:pt x="213" y="494"/>
                                </a:cubicBezTo>
                                <a:cubicBezTo>
                                  <a:pt x="212" y="490"/>
                                  <a:pt x="211" y="487"/>
                                  <a:pt x="209" y="483"/>
                                </a:cubicBezTo>
                                <a:cubicBezTo>
                                  <a:pt x="207" y="481"/>
                                  <a:pt x="203" y="478"/>
                                  <a:pt x="202" y="475"/>
                                </a:cubicBezTo>
                                <a:cubicBezTo>
                                  <a:pt x="201" y="471"/>
                                  <a:pt x="202" y="467"/>
                                  <a:pt x="203" y="463"/>
                                </a:cubicBezTo>
                                <a:cubicBezTo>
                                  <a:pt x="203" y="460"/>
                                  <a:pt x="204" y="456"/>
                                  <a:pt x="203" y="453"/>
                                </a:cubicBezTo>
                                <a:cubicBezTo>
                                  <a:pt x="203" y="449"/>
                                  <a:pt x="200" y="447"/>
                                  <a:pt x="198" y="444"/>
                                </a:cubicBezTo>
                                <a:cubicBezTo>
                                  <a:pt x="192" y="438"/>
                                  <a:pt x="186" y="431"/>
                                  <a:pt x="181" y="424"/>
                                </a:cubicBezTo>
                                <a:cubicBezTo>
                                  <a:pt x="177" y="420"/>
                                  <a:pt x="173" y="412"/>
                                  <a:pt x="175" y="406"/>
                                </a:cubicBezTo>
                                <a:cubicBezTo>
                                  <a:pt x="177" y="403"/>
                                  <a:pt x="179" y="403"/>
                                  <a:pt x="182" y="402"/>
                                </a:cubicBezTo>
                                <a:cubicBezTo>
                                  <a:pt x="185" y="400"/>
                                  <a:pt x="186" y="398"/>
                                  <a:pt x="186" y="394"/>
                                </a:cubicBezTo>
                                <a:cubicBezTo>
                                  <a:pt x="186" y="390"/>
                                  <a:pt x="184" y="384"/>
                                  <a:pt x="187" y="381"/>
                                </a:cubicBezTo>
                                <a:cubicBezTo>
                                  <a:pt x="189" y="378"/>
                                  <a:pt x="193" y="378"/>
                                  <a:pt x="194" y="375"/>
                                </a:cubicBezTo>
                                <a:cubicBezTo>
                                  <a:pt x="197" y="371"/>
                                  <a:pt x="192" y="372"/>
                                  <a:pt x="190" y="370"/>
                                </a:cubicBezTo>
                                <a:cubicBezTo>
                                  <a:pt x="186" y="368"/>
                                  <a:pt x="188" y="362"/>
                                  <a:pt x="186" y="358"/>
                                </a:cubicBezTo>
                                <a:cubicBezTo>
                                  <a:pt x="184" y="354"/>
                                  <a:pt x="177" y="350"/>
                                  <a:pt x="174" y="346"/>
                                </a:cubicBezTo>
                                <a:cubicBezTo>
                                  <a:pt x="169" y="339"/>
                                  <a:pt x="162" y="332"/>
                                  <a:pt x="161" y="323"/>
                                </a:cubicBezTo>
                                <a:cubicBezTo>
                                  <a:pt x="160" y="316"/>
                                  <a:pt x="152" y="315"/>
                                  <a:pt x="151" y="309"/>
                                </a:cubicBezTo>
                                <a:cubicBezTo>
                                  <a:pt x="150" y="304"/>
                                  <a:pt x="155" y="304"/>
                                  <a:pt x="159" y="303"/>
                                </a:cubicBezTo>
                                <a:cubicBezTo>
                                  <a:pt x="164" y="302"/>
                                  <a:pt x="161" y="296"/>
                                  <a:pt x="162" y="292"/>
                                </a:cubicBezTo>
                                <a:cubicBezTo>
                                  <a:pt x="162" y="289"/>
                                  <a:pt x="164" y="285"/>
                                  <a:pt x="165" y="282"/>
                                </a:cubicBezTo>
                                <a:cubicBezTo>
                                  <a:pt x="166" y="276"/>
                                  <a:pt x="165" y="272"/>
                                  <a:pt x="170" y="268"/>
                                </a:cubicBezTo>
                                <a:cubicBezTo>
                                  <a:pt x="173" y="264"/>
                                  <a:pt x="175" y="266"/>
                                  <a:pt x="179" y="268"/>
                                </a:cubicBezTo>
                                <a:cubicBezTo>
                                  <a:pt x="183" y="270"/>
                                  <a:pt x="187" y="270"/>
                                  <a:pt x="191" y="270"/>
                                </a:cubicBezTo>
                                <a:cubicBezTo>
                                  <a:pt x="197" y="268"/>
                                  <a:pt x="198" y="264"/>
                                  <a:pt x="200" y="260"/>
                                </a:cubicBezTo>
                                <a:cubicBezTo>
                                  <a:pt x="201" y="258"/>
                                  <a:pt x="202" y="256"/>
                                  <a:pt x="205" y="255"/>
                                </a:cubicBezTo>
                                <a:cubicBezTo>
                                  <a:pt x="207" y="255"/>
                                  <a:pt x="210" y="256"/>
                                  <a:pt x="212" y="255"/>
                                </a:cubicBezTo>
                                <a:cubicBezTo>
                                  <a:pt x="213" y="254"/>
                                  <a:pt x="213" y="252"/>
                                  <a:pt x="214" y="251"/>
                                </a:cubicBezTo>
                                <a:cubicBezTo>
                                  <a:pt x="215" y="250"/>
                                  <a:pt x="216" y="250"/>
                                  <a:pt x="217" y="249"/>
                                </a:cubicBezTo>
                                <a:cubicBezTo>
                                  <a:pt x="219" y="248"/>
                                  <a:pt x="221" y="247"/>
                                  <a:pt x="223" y="247"/>
                                </a:cubicBezTo>
                                <a:cubicBezTo>
                                  <a:pt x="225" y="247"/>
                                  <a:pt x="227" y="248"/>
                                  <a:pt x="228" y="248"/>
                                </a:cubicBezTo>
                                <a:cubicBezTo>
                                  <a:pt x="232" y="248"/>
                                  <a:pt x="233" y="242"/>
                                  <a:pt x="235" y="240"/>
                                </a:cubicBezTo>
                                <a:cubicBezTo>
                                  <a:pt x="237" y="237"/>
                                  <a:pt x="243" y="236"/>
                                  <a:pt x="244" y="232"/>
                                </a:cubicBezTo>
                                <a:cubicBezTo>
                                  <a:pt x="246" y="229"/>
                                  <a:pt x="244" y="225"/>
                                  <a:pt x="247" y="222"/>
                                </a:cubicBezTo>
                                <a:cubicBezTo>
                                  <a:pt x="250" y="217"/>
                                  <a:pt x="256" y="215"/>
                                  <a:pt x="261" y="213"/>
                                </a:cubicBezTo>
                                <a:cubicBezTo>
                                  <a:pt x="258" y="207"/>
                                  <a:pt x="247" y="213"/>
                                  <a:pt x="243" y="216"/>
                                </a:cubicBezTo>
                                <a:cubicBezTo>
                                  <a:pt x="237" y="219"/>
                                  <a:pt x="233" y="221"/>
                                  <a:pt x="229" y="214"/>
                                </a:cubicBezTo>
                                <a:cubicBezTo>
                                  <a:pt x="228" y="211"/>
                                  <a:pt x="226" y="208"/>
                                  <a:pt x="226" y="205"/>
                                </a:cubicBezTo>
                                <a:cubicBezTo>
                                  <a:pt x="226" y="201"/>
                                  <a:pt x="227" y="200"/>
                                  <a:pt x="222" y="199"/>
                                </a:cubicBezTo>
                                <a:cubicBezTo>
                                  <a:pt x="217" y="197"/>
                                  <a:pt x="209" y="200"/>
                                  <a:pt x="205" y="196"/>
                                </a:cubicBezTo>
                                <a:cubicBezTo>
                                  <a:pt x="202" y="192"/>
                                  <a:pt x="205" y="184"/>
                                  <a:pt x="207" y="180"/>
                                </a:cubicBezTo>
                                <a:cubicBezTo>
                                  <a:pt x="208" y="178"/>
                                  <a:pt x="212" y="174"/>
                                  <a:pt x="212" y="171"/>
                                </a:cubicBezTo>
                                <a:cubicBezTo>
                                  <a:pt x="211" y="168"/>
                                  <a:pt x="207" y="168"/>
                                  <a:pt x="205" y="167"/>
                                </a:cubicBezTo>
                                <a:cubicBezTo>
                                  <a:pt x="198" y="165"/>
                                  <a:pt x="196" y="161"/>
                                  <a:pt x="193" y="155"/>
                                </a:cubicBezTo>
                                <a:cubicBezTo>
                                  <a:pt x="192" y="152"/>
                                  <a:pt x="191" y="149"/>
                                  <a:pt x="190" y="145"/>
                                </a:cubicBezTo>
                                <a:cubicBezTo>
                                  <a:pt x="190" y="144"/>
                                  <a:pt x="193" y="135"/>
                                  <a:pt x="194" y="135"/>
                                </a:cubicBezTo>
                                <a:cubicBezTo>
                                  <a:pt x="192" y="134"/>
                                  <a:pt x="186" y="138"/>
                                  <a:pt x="184" y="138"/>
                                </a:cubicBezTo>
                                <a:cubicBezTo>
                                  <a:pt x="180" y="138"/>
                                  <a:pt x="178" y="136"/>
                                  <a:pt x="175" y="138"/>
                                </a:cubicBezTo>
                                <a:cubicBezTo>
                                  <a:pt x="170" y="140"/>
                                  <a:pt x="159" y="150"/>
                                  <a:pt x="156" y="140"/>
                                </a:cubicBezTo>
                                <a:cubicBezTo>
                                  <a:pt x="155" y="135"/>
                                  <a:pt x="161" y="133"/>
                                  <a:pt x="160" y="129"/>
                                </a:cubicBezTo>
                                <a:cubicBezTo>
                                  <a:pt x="158" y="126"/>
                                  <a:pt x="155" y="125"/>
                                  <a:pt x="155" y="120"/>
                                </a:cubicBezTo>
                                <a:cubicBezTo>
                                  <a:pt x="156" y="117"/>
                                  <a:pt x="158" y="114"/>
                                  <a:pt x="160" y="112"/>
                                </a:cubicBezTo>
                                <a:cubicBezTo>
                                  <a:pt x="164" y="109"/>
                                  <a:pt x="162" y="106"/>
                                  <a:pt x="164" y="102"/>
                                </a:cubicBezTo>
                                <a:cubicBezTo>
                                  <a:pt x="164" y="99"/>
                                  <a:pt x="166" y="98"/>
                                  <a:pt x="168" y="97"/>
                                </a:cubicBezTo>
                                <a:cubicBezTo>
                                  <a:pt x="170" y="96"/>
                                  <a:pt x="171" y="95"/>
                                  <a:pt x="171" y="94"/>
                                </a:cubicBezTo>
                                <a:cubicBezTo>
                                  <a:pt x="172" y="92"/>
                                  <a:pt x="172" y="90"/>
                                  <a:pt x="174" y="89"/>
                                </a:cubicBezTo>
                                <a:cubicBezTo>
                                  <a:pt x="176" y="87"/>
                                  <a:pt x="179" y="88"/>
                                  <a:pt x="181" y="87"/>
                                </a:cubicBezTo>
                                <a:cubicBezTo>
                                  <a:pt x="183" y="86"/>
                                  <a:pt x="188" y="82"/>
                                  <a:pt x="188" y="79"/>
                                </a:cubicBezTo>
                                <a:cubicBezTo>
                                  <a:pt x="188" y="76"/>
                                  <a:pt x="185" y="73"/>
                                  <a:pt x="185" y="70"/>
                                </a:cubicBezTo>
                                <a:cubicBezTo>
                                  <a:pt x="185" y="67"/>
                                  <a:pt x="188" y="64"/>
                                  <a:pt x="189" y="62"/>
                                </a:cubicBezTo>
                                <a:cubicBezTo>
                                  <a:pt x="192" y="56"/>
                                  <a:pt x="190" y="50"/>
                                  <a:pt x="189" y="44"/>
                                </a:cubicBezTo>
                                <a:cubicBezTo>
                                  <a:pt x="189" y="40"/>
                                  <a:pt x="191" y="31"/>
                                  <a:pt x="188" y="28"/>
                                </a:cubicBezTo>
                                <a:cubicBezTo>
                                  <a:pt x="185" y="25"/>
                                  <a:pt x="180" y="26"/>
                                  <a:pt x="177" y="25"/>
                                </a:cubicBezTo>
                                <a:cubicBezTo>
                                  <a:pt x="173" y="23"/>
                                  <a:pt x="173" y="19"/>
                                  <a:pt x="173" y="15"/>
                                </a:cubicBezTo>
                                <a:cubicBezTo>
                                  <a:pt x="173" y="11"/>
                                  <a:pt x="171" y="9"/>
                                  <a:pt x="168" y="7"/>
                                </a:cubicBezTo>
                                <a:cubicBezTo>
                                  <a:pt x="166" y="5"/>
                                  <a:pt x="161" y="0"/>
                                  <a:pt x="159" y="0"/>
                                </a:cubicBezTo>
                                <a:cubicBezTo>
                                  <a:pt x="156" y="0"/>
                                  <a:pt x="153" y="5"/>
                                  <a:pt x="153" y="7"/>
                                </a:cubicBezTo>
                                <a:cubicBezTo>
                                  <a:pt x="152" y="11"/>
                                  <a:pt x="153" y="13"/>
                                  <a:pt x="150" y="17"/>
                                </a:cubicBezTo>
                                <a:cubicBezTo>
                                  <a:pt x="148" y="19"/>
                                  <a:pt x="145" y="21"/>
                                  <a:pt x="143" y="23"/>
                                </a:cubicBezTo>
                                <a:cubicBezTo>
                                  <a:pt x="140" y="27"/>
                                  <a:pt x="142" y="29"/>
                                  <a:pt x="144" y="33"/>
                                </a:cubicBezTo>
                                <a:cubicBezTo>
                                  <a:pt x="145" y="36"/>
                                  <a:pt x="147" y="40"/>
                                  <a:pt x="146" y="43"/>
                                </a:cubicBezTo>
                                <a:cubicBezTo>
                                  <a:pt x="144" y="47"/>
                                  <a:pt x="141" y="45"/>
                                  <a:pt x="138" y="43"/>
                                </a:cubicBezTo>
                                <a:cubicBezTo>
                                  <a:pt x="135" y="41"/>
                                  <a:pt x="132" y="38"/>
                                  <a:pt x="128" y="38"/>
                                </a:cubicBezTo>
                                <a:cubicBezTo>
                                  <a:pt x="124" y="38"/>
                                  <a:pt x="119" y="40"/>
                                  <a:pt x="115" y="42"/>
                                </a:cubicBezTo>
                                <a:cubicBezTo>
                                  <a:pt x="111" y="45"/>
                                  <a:pt x="107" y="49"/>
                                  <a:pt x="103" y="51"/>
                                </a:cubicBezTo>
                                <a:cubicBezTo>
                                  <a:pt x="99" y="53"/>
                                  <a:pt x="95" y="55"/>
                                  <a:pt x="92" y="57"/>
                                </a:cubicBezTo>
                                <a:cubicBezTo>
                                  <a:pt x="85" y="62"/>
                                  <a:pt x="90" y="72"/>
                                  <a:pt x="87" y="80"/>
                                </a:cubicBezTo>
                                <a:cubicBezTo>
                                  <a:pt x="86" y="83"/>
                                  <a:pt x="84" y="85"/>
                                  <a:pt x="82" y="88"/>
                                </a:cubicBezTo>
                                <a:cubicBezTo>
                                  <a:pt x="79" y="91"/>
                                  <a:pt x="75" y="94"/>
                                  <a:pt x="75" y="98"/>
                                </a:cubicBezTo>
                                <a:cubicBezTo>
                                  <a:pt x="75" y="102"/>
                                  <a:pt x="76" y="105"/>
                                  <a:pt x="75" y="110"/>
                                </a:cubicBezTo>
                                <a:cubicBezTo>
                                  <a:pt x="74" y="113"/>
                                  <a:pt x="72" y="117"/>
                                  <a:pt x="70" y="120"/>
                                </a:cubicBezTo>
                                <a:cubicBezTo>
                                  <a:pt x="67" y="126"/>
                                  <a:pt x="64" y="132"/>
                                  <a:pt x="62" y="138"/>
                                </a:cubicBezTo>
                                <a:cubicBezTo>
                                  <a:pt x="61" y="142"/>
                                  <a:pt x="59" y="146"/>
                                  <a:pt x="55" y="146"/>
                                </a:cubicBezTo>
                                <a:cubicBezTo>
                                  <a:pt x="52" y="145"/>
                                  <a:pt x="49" y="142"/>
                                  <a:pt x="46" y="142"/>
                                </a:cubicBezTo>
                                <a:cubicBezTo>
                                  <a:pt x="44" y="141"/>
                                  <a:pt x="38" y="139"/>
                                  <a:pt x="37" y="140"/>
                                </a:cubicBezTo>
                                <a:cubicBezTo>
                                  <a:pt x="36" y="142"/>
                                  <a:pt x="37" y="148"/>
                                  <a:pt x="37" y="149"/>
                                </a:cubicBezTo>
                                <a:cubicBezTo>
                                  <a:pt x="37" y="155"/>
                                  <a:pt x="40" y="168"/>
                                  <a:pt x="34" y="171"/>
                                </a:cubicBezTo>
                                <a:cubicBezTo>
                                  <a:pt x="31" y="173"/>
                                  <a:pt x="29" y="172"/>
                                  <a:pt x="29" y="177"/>
                                </a:cubicBezTo>
                                <a:cubicBezTo>
                                  <a:pt x="28" y="181"/>
                                  <a:pt x="30" y="184"/>
                                  <a:pt x="30" y="188"/>
                                </a:cubicBezTo>
                                <a:cubicBezTo>
                                  <a:pt x="31" y="191"/>
                                  <a:pt x="31" y="195"/>
                                  <a:pt x="29" y="198"/>
                                </a:cubicBezTo>
                                <a:cubicBezTo>
                                  <a:pt x="26" y="201"/>
                                  <a:pt x="23" y="201"/>
                                  <a:pt x="20" y="199"/>
                                </a:cubicBezTo>
                                <a:cubicBezTo>
                                  <a:pt x="18" y="198"/>
                                  <a:pt x="16" y="197"/>
                                  <a:pt x="14" y="199"/>
                                </a:cubicBezTo>
                                <a:cubicBezTo>
                                  <a:pt x="13" y="201"/>
                                  <a:pt x="15" y="208"/>
                                  <a:pt x="16" y="211"/>
                                </a:cubicBezTo>
                                <a:cubicBezTo>
                                  <a:pt x="16" y="214"/>
                                  <a:pt x="16" y="218"/>
                                  <a:pt x="14" y="220"/>
                                </a:cubicBezTo>
                                <a:cubicBezTo>
                                  <a:pt x="12" y="223"/>
                                  <a:pt x="10" y="221"/>
                                  <a:pt x="7" y="221"/>
                                </a:cubicBezTo>
                                <a:cubicBezTo>
                                  <a:pt x="4" y="221"/>
                                  <a:pt x="2" y="224"/>
                                  <a:pt x="1" y="227"/>
                                </a:cubicBezTo>
                                <a:cubicBezTo>
                                  <a:pt x="0" y="229"/>
                                  <a:pt x="0" y="229"/>
                                  <a:pt x="1" y="231"/>
                                </a:cubicBezTo>
                                <a:cubicBezTo>
                                  <a:pt x="2" y="233"/>
                                  <a:pt x="3" y="234"/>
                                  <a:pt x="4" y="235"/>
                                </a:cubicBezTo>
                                <a:cubicBezTo>
                                  <a:pt x="6" y="237"/>
                                  <a:pt x="6" y="239"/>
                                  <a:pt x="8" y="241"/>
                                </a:cubicBezTo>
                                <a:cubicBezTo>
                                  <a:pt x="10" y="244"/>
                                  <a:pt x="13" y="243"/>
                                  <a:pt x="16" y="245"/>
                                </a:cubicBezTo>
                                <a:cubicBezTo>
                                  <a:pt x="18" y="248"/>
                                  <a:pt x="17" y="250"/>
                                  <a:pt x="21" y="250"/>
                                </a:cubicBezTo>
                                <a:cubicBezTo>
                                  <a:pt x="24" y="249"/>
                                  <a:pt x="25" y="247"/>
                                  <a:pt x="26" y="251"/>
                                </a:cubicBezTo>
                                <a:cubicBezTo>
                                  <a:pt x="27" y="254"/>
                                  <a:pt x="22" y="259"/>
                                  <a:pt x="24" y="261"/>
                                </a:cubicBezTo>
                                <a:cubicBezTo>
                                  <a:pt x="26" y="265"/>
                                  <a:pt x="29" y="261"/>
                                  <a:pt x="31" y="260"/>
                                </a:cubicBezTo>
                                <a:cubicBezTo>
                                  <a:pt x="33" y="258"/>
                                  <a:pt x="36" y="260"/>
                                  <a:pt x="39" y="261"/>
                                </a:cubicBezTo>
                                <a:cubicBezTo>
                                  <a:pt x="42" y="262"/>
                                  <a:pt x="45" y="263"/>
                                  <a:pt x="45" y="266"/>
                                </a:cubicBezTo>
                                <a:cubicBezTo>
                                  <a:pt x="45" y="270"/>
                                  <a:pt x="45" y="271"/>
                                  <a:pt x="48" y="274"/>
                                </a:cubicBezTo>
                                <a:cubicBezTo>
                                  <a:pt x="50" y="276"/>
                                  <a:pt x="52" y="279"/>
                                  <a:pt x="53" y="282"/>
                                </a:cubicBezTo>
                                <a:cubicBezTo>
                                  <a:pt x="55" y="287"/>
                                  <a:pt x="51" y="293"/>
                                  <a:pt x="55" y="297"/>
                                </a:cubicBezTo>
                                <a:cubicBezTo>
                                  <a:pt x="66" y="309"/>
                                  <a:pt x="69" y="327"/>
                                  <a:pt x="67" y="343"/>
                                </a:cubicBezTo>
                                <a:cubicBezTo>
                                  <a:pt x="67" y="349"/>
                                  <a:pt x="65" y="356"/>
                                  <a:pt x="64" y="363"/>
                                </a:cubicBezTo>
                                <a:cubicBezTo>
                                  <a:pt x="64" y="366"/>
                                  <a:pt x="63" y="368"/>
                                  <a:pt x="63" y="371"/>
                                </a:cubicBezTo>
                                <a:cubicBezTo>
                                  <a:pt x="62" y="373"/>
                                  <a:pt x="60" y="379"/>
                                  <a:pt x="61" y="381"/>
                                </a:cubicBezTo>
                                <a:cubicBezTo>
                                  <a:pt x="62" y="383"/>
                                  <a:pt x="66" y="380"/>
                                  <a:pt x="68" y="379"/>
                                </a:cubicBezTo>
                                <a:cubicBezTo>
                                  <a:pt x="69" y="377"/>
                                  <a:pt x="68" y="372"/>
                                  <a:pt x="71" y="371"/>
                                </a:cubicBezTo>
                                <a:cubicBezTo>
                                  <a:pt x="77" y="369"/>
                                  <a:pt x="71" y="382"/>
                                  <a:pt x="75" y="384"/>
                                </a:cubicBezTo>
                                <a:cubicBezTo>
                                  <a:pt x="79" y="385"/>
                                  <a:pt x="79" y="381"/>
                                  <a:pt x="82" y="380"/>
                                </a:cubicBezTo>
                                <a:cubicBezTo>
                                  <a:pt x="86" y="377"/>
                                  <a:pt x="85" y="380"/>
                                  <a:pt x="85" y="383"/>
                                </a:cubicBezTo>
                                <a:cubicBezTo>
                                  <a:pt x="85" y="386"/>
                                  <a:pt x="87" y="387"/>
                                  <a:pt x="89" y="385"/>
                                </a:cubicBezTo>
                                <a:cubicBezTo>
                                  <a:pt x="90" y="384"/>
                                  <a:pt x="90" y="379"/>
                                  <a:pt x="92" y="38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sp>
                      <p:nvSpPr>
                        <p:cNvPr id="178" name="Freeform 960">
                          <a:extLst>
                            <a:ext uri="{FF2B5EF4-FFF2-40B4-BE49-F238E27FC236}">
                              <a16:creationId xmlns:a16="http://schemas.microsoft.com/office/drawing/2014/main" id="{39B91F7E-AA38-481A-A972-2BF797A057ED}"/>
                            </a:ext>
                          </a:extLst>
                        </p:cNvPr>
                        <p:cNvSpPr>
                          <a:spLocks/>
                        </p:cNvSpPr>
                        <p:nvPr/>
                      </p:nvSpPr>
                      <p:spPr bwMode="auto">
                        <a:xfrm>
                          <a:off x="7580162" y="3797994"/>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79" name="Rectangle 961">
                          <a:extLst>
                            <a:ext uri="{FF2B5EF4-FFF2-40B4-BE49-F238E27FC236}">
                              <a16:creationId xmlns:a16="http://schemas.microsoft.com/office/drawing/2014/main" id="{9C008263-7D06-4658-936E-A49F846F152E}"/>
                            </a:ext>
                          </a:extLst>
                        </p:cNvPr>
                        <p:cNvSpPr>
                          <a:spLocks noChangeArrowheads="1"/>
                        </p:cNvSpPr>
                        <p:nvPr/>
                      </p:nvSpPr>
                      <p:spPr bwMode="auto">
                        <a:xfrm>
                          <a:off x="7580162" y="3797994"/>
                          <a:ext cx="1588" cy="1588"/>
                        </a:xfrm>
                        <a:prstGeom prst="rect">
                          <a:avLst/>
                        </a:prstGeom>
                        <a:grpFill/>
                        <a:ln w="952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80" name="Freeform 963">
                          <a:extLst>
                            <a:ext uri="{FF2B5EF4-FFF2-40B4-BE49-F238E27FC236}">
                              <a16:creationId xmlns:a16="http://schemas.microsoft.com/office/drawing/2014/main" id="{5E68F7E6-3B07-490B-9651-30C9D57AE4F8}"/>
                            </a:ext>
                          </a:extLst>
                        </p:cNvPr>
                        <p:cNvSpPr>
                          <a:spLocks/>
                        </p:cNvSpPr>
                        <p:nvPr/>
                      </p:nvSpPr>
                      <p:spPr bwMode="auto">
                        <a:xfrm>
                          <a:off x="7496025" y="3610667"/>
                          <a:ext cx="1588" cy="1588"/>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0" y="1"/>
                                <a:pt x="0" y="1"/>
                                <a:pt x="1"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81" name="Freeform 965">
                          <a:extLst>
                            <a:ext uri="{FF2B5EF4-FFF2-40B4-BE49-F238E27FC236}">
                              <a16:creationId xmlns:a16="http://schemas.microsoft.com/office/drawing/2014/main" id="{40075360-0703-46A8-AB6B-D8CB8AB48BC1}"/>
                            </a:ext>
                          </a:extLst>
                        </p:cNvPr>
                        <p:cNvSpPr>
                          <a:spLocks/>
                        </p:cNvSpPr>
                        <p:nvPr/>
                      </p:nvSpPr>
                      <p:spPr bwMode="auto">
                        <a:xfrm>
                          <a:off x="7497612" y="3609079"/>
                          <a:ext cx="1588" cy="1588"/>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1" y="1"/>
                                <a:pt x="1" y="0"/>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82" name="Freeform 968">
                          <a:extLst>
                            <a:ext uri="{FF2B5EF4-FFF2-40B4-BE49-F238E27FC236}">
                              <a16:creationId xmlns:a16="http://schemas.microsoft.com/office/drawing/2014/main" id="{17F92100-7158-41E3-AC2D-E32F18C6B78B}"/>
                            </a:ext>
                          </a:extLst>
                        </p:cNvPr>
                        <p:cNvSpPr>
                          <a:spLocks/>
                        </p:cNvSpPr>
                        <p:nvPr/>
                      </p:nvSpPr>
                      <p:spPr bwMode="auto">
                        <a:xfrm>
                          <a:off x="7603975" y="3734493"/>
                          <a:ext cx="1588" cy="3175"/>
                        </a:xfrm>
                        <a:custGeom>
                          <a:avLst/>
                          <a:gdLst>
                            <a:gd name="T0" fmla="*/ 1 w 2"/>
                            <a:gd name="T1" fmla="*/ 1 h 3"/>
                            <a:gd name="T2" fmla="*/ 1 w 2"/>
                            <a:gd name="T3" fmla="*/ 1 h 3"/>
                          </a:gdLst>
                          <a:ahLst/>
                          <a:cxnLst>
                            <a:cxn ang="0">
                              <a:pos x="T0" y="T1"/>
                            </a:cxn>
                            <a:cxn ang="0">
                              <a:pos x="T2" y="T3"/>
                            </a:cxn>
                          </a:cxnLst>
                          <a:rect l="0" t="0" r="r" b="b"/>
                          <a:pathLst>
                            <a:path w="2" h="3">
                              <a:moveTo>
                                <a:pt x="1" y="1"/>
                              </a:moveTo>
                              <a:cubicBezTo>
                                <a:pt x="2" y="3"/>
                                <a:pt x="0" y="0"/>
                                <a:pt x="1"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83" name="Freeform 993">
                          <a:extLst>
                            <a:ext uri="{FF2B5EF4-FFF2-40B4-BE49-F238E27FC236}">
                              <a16:creationId xmlns:a16="http://schemas.microsoft.com/office/drawing/2014/main" id="{76353644-9C96-4888-8D4C-6856A43B39A2}"/>
                            </a:ext>
                          </a:extLst>
                        </p:cNvPr>
                        <p:cNvSpPr>
                          <a:spLocks/>
                        </p:cNvSpPr>
                        <p:nvPr/>
                      </p:nvSpPr>
                      <p:spPr bwMode="auto">
                        <a:xfrm>
                          <a:off x="7616675" y="2880408"/>
                          <a:ext cx="3175" cy="3175"/>
                        </a:xfrm>
                        <a:custGeom>
                          <a:avLst/>
                          <a:gdLst>
                            <a:gd name="T0" fmla="*/ 4 w 4"/>
                            <a:gd name="T1" fmla="*/ 0 h 3"/>
                            <a:gd name="T2" fmla="*/ 4 w 4"/>
                            <a:gd name="T3" fmla="*/ 0 h 3"/>
                            <a:gd name="T4" fmla="*/ 4 w 4"/>
                            <a:gd name="T5" fmla="*/ 0 h 3"/>
                          </a:gdLst>
                          <a:ahLst/>
                          <a:cxnLst>
                            <a:cxn ang="0">
                              <a:pos x="T0" y="T1"/>
                            </a:cxn>
                            <a:cxn ang="0">
                              <a:pos x="T2" y="T3"/>
                            </a:cxn>
                            <a:cxn ang="0">
                              <a:pos x="T4" y="T5"/>
                            </a:cxn>
                          </a:cxnLst>
                          <a:rect l="0" t="0" r="r" b="b"/>
                          <a:pathLst>
                            <a:path w="4" h="3">
                              <a:moveTo>
                                <a:pt x="4" y="0"/>
                              </a:moveTo>
                              <a:cubicBezTo>
                                <a:pt x="4" y="0"/>
                                <a:pt x="4" y="0"/>
                                <a:pt x="4" y="0"/>
                              </a:cubicBezTo>
                              <a:cubicBezTo>
                                <a:pt x="0" y="3"/>
                                <a:pt x="3" y="1"/>
                                <a:pt x="4"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84" name="Freeform 995">
                          <a:extLst>
                            <a:ext uri="{FF2B5EF4-FFF2-40B4-BE49-F238E27FC236}">
                              <a16:creationId xmlns:a16="http://schemas.microsoft.com/office/drawing/2014/main" id="{0FC21670-8009-4EB1-9D13-4BD2B0D7CA0E}"/>
                            </a:ext>
                          </a:extLst>
                        </p:cNvPr>
                        <p:cNvSpPr>
                          <a:spLocks/>
                        </p:cNvSpPr>
                        <p:nvPr/>
                      </p:nvSpPr>
                      <p:spPr bwMode="auto">
                        <a:xfrm>
                          <a:off x="8034188" y="2872471"/>
                          <a:ext cx="185738" cy="71438"/>
                        </a:xfrm>
                        <a:custGeom>
                          <a:avLst/>
                          <a:gdLst>
                            <a:gd name="T0" fmla="*/ 3 w 173"/>
                            <a:gd name="T1" fmla="*/ 39 h 68"/>
                            <a:gd name="T2" fmla="*/ 3 w 173"/>
                            <a:gd name="T3" fmla="*/ 39 h 68"/>
                            <a:gd name="T4" fmla="*/ 6 w 173"/>
                            <a:gd name="T5" fmla="*/ 36 h 68"/>
                            <a:gd name="T6" fmla="*/ 7 w 173"/>
                            <a:gd name="T7" fmla="*/ 30 h 68"/>
                            <a:gd name="T8" fmla="*/ 16 w 173"/>
                            <a:gd name="T9" fmla="*/ 25 h 68"/>
                            <a:gd name="T10" fmla="*/ 22 w 173"/>
                            <a:gd name="T11" fmla="*/ 18 h 68"/>
                            <a:gd name="T12" fmla="*/ 27 w 173"/>
                            <a:gd name="T13" fmla="*/ 9 h 68"/>
                            <a:gd name="T14" fmla="*/ 39 w 173"/>
                            <a:gd name="T15" fmla="*/ 4 h 68"/>
                            <a:gd name="T16" fmla="*/ 47 w 173"/>
                            <a:gd name="T17" fmla="*/ 6 h 68"/>
                            <a:gd name="T18" fmla="*/ 75 w 173"/>
                            <a:gd name="T19" fmla="*/ 2 h 68"/>
                            <a:gd name="T20" fmla="*/ 85 w 173"/>
                            <a:gd name="T21" fmla="*/ 6 h 68"/>
                            <a:gd name="T22" fmla="*/ 99 w 173"/>
                            <a:gd name="T23" fmla="*/ 8 h 68"/>
                            <a:gd name="T24" fmla="*/ 110 w 173"/>
                            <a:gd name="T25" fmla="*/ 9 h 68"/>
                            <a:gd name="T26" fmla="*/ 123 w 173"/>
                            <a:gd name="T27" fmla="*/ 11 h 68"/>
                            <a:gd name="T28" fmla="*/ 133 w 173"/>
                            <a:gd name="T29" fmla="*/ 15 h 68"/>
                            <a:gd name="T30" fmla="*/ 143 w 173"/>
                            <a:gd name="T31" fmla="*/ 10 h 68"/>
                            <a:gd name="T32" fmla="*/ 155 w 173"/>
                            <a:gd name="T33" fmla="*/ 11 h 68"/>
                            <a:gd name="T34" fmla="*/ 161 w 173"/>
                            <a:gd name="T35" fmla="*/ 4 h 68"/>
                            <a:gd name="T36" fmla="*/ 166 w 173"/>
                            <a:gd name="T37" fmla="*/ 2 h 68"/>
                            <a:gd name="T38" fmla="*/ 172 w 173"/>
                            <a:gd name="T39" fmla="*/ 12 h 68"/>
                            <a:gd name="T40" fmla="*/ 167 w 173"/>
                            <a:gd name="T41" fmla="*/ 15 h 68"/>
                            <a:gd name="T42" fmla="*/ 159 w 173"/>
                            <a:gd name="T43" fmla="*/ 19 h 68"/>
                            <a:gd name="T44" fmla="*/ 138 w 173"/>
                            <a:gd name="T45" fmla="*/ 22 h 68"/>
                            <a:gd name="T46" fmla="*/ 127 w 173"/>
                            <a:gd name="T47" fmla="*/ 16 h 68"/>
                            <a:gd name="T48" fmla="*/ 118 w 173"/>
                            <a:gd name="T49" fmla="*/ 15 h 68"/>
                            <a:gd name="T50" fmla="*/ 96 w 173"/>
                            <a:gd name="T51" fmla="*/ 12 h 68"/>
                            <a:gd name="T52" fmla="*/ 73 w 173"/>
                            <a:gd name="T53" fmla="*/ 11 h 68"/>
                            <a:gd name="T54" fmla="*/ 52 w 173"/>
                            <a:gd name="T55" fmla="*/ 20 h 68"/>
                            <a:gd name="T56" fmla="*/ 33 w 173"/>
                            <a:gd name="T57" fmla="*/ 31 h 68"/>
                            <a:gd name="T58" fmla="*/ 28 w 173"/>
                            <a:gd name="T59" fmla="*/ 33 h 68"/>
                            <a:gd name="T60" fmla="*/ 25 w 173"/>
                            <a:gd name="T61" fmla="*/ 37 h 68"/>
                            <a:gd name="T62" fmla="*/ 21 w 173"/>
                            <a:gd name="T63" fmla="*/ 50 h 68"/>
                            <a:gd name="T64" fmla="*/ 23 w 173"/>
                            <a:gd name="T65" fmla="*/ 65 h 68"/>
                            <a:gd name="T66" fmla="*/ 15 w 173"/>
                            <a:gd name="T67" fmla="*/ 63 h 68"/>
                            <a:gd name="T68" fmla="*/ 12 w 173"/>
                            <a:gd name="T69" fmla="*/ 53 h 68"/>
                            <a:gd name="T70" fmla="*/ 2 w 173"/>
                            <a:gd name="T71" fmla="*/ 44 h 68"/>
                            <a:gd name="T72" fmla="*/ 3 w 173"/>
                            <a:gd name="T73" fmla="*/ 3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3" h="68">
                              <a:moveTo>
                                <a:pt x="3" y="39"/>
                              </a:moveTo>
                              <a:cubicBezTo>
                                <a:pt x="4" y="38"/>
                                <a:pt x="4" y="39"/>
                                <a:pt x="3" y="39"/>
                              </a:cubicBezTo>
                              <a:cubicBezTo>
                                <a:pt x="4" y="38"/>
                                <a:pt x="5" y="37"/>
                                <a:pt x="6" y="36"/>
                              </a:cubicBezTo>
                              <a:cubicBezTo>
                                <a:pt x="7" y="34"/>
                                <a:pt x="7" y="32"/>
                                <a:pt x="7" y="30"/>
                              </a:cubicBezTo>
                              <a:cubicBezTo>
                                <a:pt x="8" y="26"/>
                                <a:pt x="13" y="26"/>
                                <a:pt x="16" y="25"/>
                              </a:cubicBezTo>
                              <a:cubicBezTo>
                                <a:pt x="21" y="24"/>
                                <a:pt x="21" y="23"/>
                                <a:pt x="22" y="18"/>
                              </a:cubicBezTo>
                              <a:cubicBezTo>
                                <a:pt x="23" y="14"/>
                                <a:pt x="24" y="12"/>
                                <a:pt x="27" y="9"/>
                              </a:cubicBezTo>
                              <a:cubicBezTo>
                                <a:pt x="31" y="7"/>
                                <a:pt x="35" y="5"/>
                                <a:pt x="39" y="4"/>
                              </a:cubicBezTo>
                              <a:cubicBezTo>
                                <a:pt x="42" y="4"/>
                                <a:pt x="44" y="6"/>
                                <a:pt x="47" y="6"/>
                              </a:cubicBezTo>
                              <a:cubicBezTo>
                                <a:pt x="57" y="7"/>
                                <a:pt x="66" y="1"/>
                                <a:pt x="75" y="2"/>
                              </a:cubicBezTo>
                              <a:cubicBezTo>
                                <a:pt x="79" y="3"/>
                                <a:pt x="82" y="5"/>
                                <a:pt x="85" y="6"/>
                              </a:cubicBezTo>
                              <a:cubicBezTo>
                                <a:pt x="89" y="9"/>
                                <a:pt x="94" y="9"/>
                                <a:pt x="99" y="8"/>
                              </a:cubicBezTo>
                              <a:cubicBezTo>
                                <a:pt x="103" y="8"/>
                                <a:pt x="106" y="8"/>
                                <a:pt x="110" y="9"/>
                              </a:cubicBezTo>
                              <a:cubicBezTo>
                                <a:pt x="114" y="10"/>
                                <a:pt x="119" y="10"/>
                                <a:pt x="123" y="11"/>
                              </a:cubicBezTo>
                              <a:cubicBezTo>
                                <a:pt x="126" y="12"/>
                                <a:pt x="129" y="14"/>
                                <a:pt x="133" y="15"/>
                              </a:cubicBezTo>
                              <a:cubicBezTo>
                                <a:pt x="138" y="15"/>
                                <a:pt x="140" y="11"/>
                                <a:pt x="143" y="10"/>
                              </a:cubicBezTo>
                              <a:cubicBezTo>
                                <a:pt x="148" y="9"/>
                                <a:pt x="151" y="11"/>
                                <a:pt x="155" y="11"/>
                              </a:cubicBezTo>
                              <a:cubicBezTo>
                                <a:pt x="160" y="11"/>
                                <a:pt x="160" y="7"/>
                                <a:pt x="161" y="4"/>
                              </a:cubicBezTo>
                              <a:cubicBezTo>
                                <a:pt x="162" y="1"/>
                                <a:pt x="163" y="0"/>
                                <a:pt x="166" y="2"/>
                              </a:cubicBezTo>
                              <a:cubicBezTo>
                                <a:pt x="169" y="4"/>
                                <a:pt x="173" y="8"/>
                                <a:pt x="172" y="12"/>
                              </a:cubicBezTo>
                              <a:cubicBezTo>
                                <a:pt x="172" y="14"/>
                                <a:pt x="169" y="15"/>
                                <a:pt x="167" y="15"/>
                              </a:cubicBezTo>
                              <a:cubicBezTo>
                                <a:pt x="164" y="16"/>
                                <a:pt x="162" y="18"/>
                                <a:pt x="159" y="19"/>
                              </a:cubicBezTo>
                              <a:cubicBezTo>
                                <a:pt x="153" y="22"/>
                                <a:pt x="144" y="23"/>
                                <a:pt x="138" y="22"/>
                              </a:cubicBezTo>
                              <a:cubicBezTo>
                                <a:pt x="134" y="21"/>
                                <a:pt x="131" y="18"/>
                                <a:pt x="127" y="16"/>
                              </a:cubicBezTo>
                              <a:cubicBezTo>
                                <a:pt x="124" y="15"/>
                                <a:pt x="121" y="15"/>
                                <a:pt x="118" y="15"/>
                              </a:cubicBezTo>
                              <a:cubicBezTo>
                                <a:pt x="111" y="15"/>
                                <a:pt x="104" y="11"/>
                                <a:pt x="96" y="12"/>
                              </a:cubicBezTo>
                              <a:cubicBezTo>
                                <a:pt x="88" y="14"/>
                                <a:pt x="81" y="13"/>
                                <a:pt x="73" y="11"/>
                              </a:cubicBezTo>
                              <a:cubicBezTo>
                                <a:pt x="65" y="10"/>
                                <a:pt x="57" y="14"/>
                                <a:pt x="52" y="20"/>
                              </a:cubicBezTo>
                              <a:cubicBezTo>
                                <a:pt x="47" y="26"/>
                                <a:pt x="40" y="28"/>
                                <a:pt x="33" y="31"/>
                              </a:cubicBezTo>
                              <a:cubicBezTo>
                                <a:pt x="32" y="32"/>
                                <a:pt x="30" y="32"/>
                                <a:pt x="28" y="33"/>
                              </a:cubicBezTo>
                              <a:cubicBezTo>
                                <a:pt x="24" y="34"/>
                                <a:pt x="24" y="34"/>
                                <a:pt x="25" y="37"/>
                              </a:cubicBezTo>
                              <a:cubicBezTo>
                                <a:pt x="25" y="42"/>
                                <a:pt x="21" y="45"/>
                                <a:pt x="21" y="50"/>
                              </a:cubicBezTo>
                              <a:cubicBezTo>
                                <a:pt x="21" y="53"/>
                                <a:pt x="25" y="62"/>
                                <a:pt x="23" y="65"/>
                              </a:cubicBezTo>
                              <a:cubicBezTo>
                                <a:pt x="20" y="68"/>
                                <a:pt x="16" y="66"/>
                                <a:pt x="15" y="63"/>
                              </a:cubicBezTo>
                              <a:cubicBezTo>
                                <a:pt x="13" y="59"/>
                                <a:pt x="15" y="56"/>
                                <a:pt x="12" y="53"/>
                              </a:cubicBezTo>
                              <a:cubicBezTo>
                                <a:pt x="9" y="50"/>
                                <a:pt x="4" y="48"/>
                                <a:pt x="2" y="44"/>
                              </a:cubicBezTo>
                              <a:cubicBezTo>
                                <a:pt x="0" y="41"/>
                                <a:pt x="2" y="42"/>
                                <a:pt x="3" y="39"/>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85" name="Freeform 996">
                          <a:extLst>
                            <a:ext uri="{FF2B5EF4-FFF2-40B4-BE49-F238E27FC236}">
                              <a16:creationId xmlns:a16="http://schemas.microsoft.com/office/drawing/2014/main" id="{73E3956C-4776-4549-9EAB-0C6B0059E1E5}"/>
                            </a:ext>
                          </a:extLst>
                        </p:cNvPr>
                        <p:cNvSpPr>
                          <a:spLocks/>
                        </p:cNvSpPr>
                        <p:nvPr/>
                      </p:nvSpPr>
                      <p:spPr bwMode="auto">
                        <a:xfrm>
                          <a:off x="7608737" y="2878821"/>
                          <a:ext cx="44450" cy="23813"/>
                        </a:xfrm>
                        <a:custGeom>
                          <a:avLst/>
                          <a:gdLst>
                            <a:gd name="T0" fmla="*/ 11 w 41"/>
                            <a:gd name="T1" fmla="*/ 2 h 22"/>
                            <a:gd name="T2" fmla="*/ 11 w 41"/>
                            <a:gd name="T3" fmla="*/ 2 h 22"/>
                            <a:gd name="T4" fmla="*/ 18 w 41"/>
                            <a:gd name="T5" fmla="*/ 6 h 22"/>
                            <a:gd name="T6" fmla="*/ 23 w 41"/>
                            <a:gd name="T7" fmla="*/ 7 h 22"/>
                            <a:gd name="T8" fmla="*/ 27 w 41"/>
                            <a:gd name="T9" fmla="*/ 11 h 22"/>
                            <a:gd name="T10" fmla="*/ 39 w 41"/>
                            <a:gd name="T11" fmla="*/ 13 h 22"/>
                            <a:gd name="T12" fmla="*/ 36 w 41"/>
                            <a:gd name="T13" fmla="*/ 20 h 22"/>
                            <a:gd name="T14" fmla="*/ 26 w 41"/>
                            <a:gd name="T15" fmla="*/ 17 h 22"/>
                            <a:gd name="T16" fmla="*/ 19 w 41"/>
                            <a:gd name="T17" fmla="*/ 14 h 22"/>
                            <a:gd name="T18" fmla="*/ 14 w 41"/>
                            <a:gd name="T19" fmla="*/ 12 h 22"/>
                            <a:gd name="T20" fmla="*/ 8 w 41"/>
                            <a:gd name="T21" fmla="*/ 11 h 22"/>
                            <a:gd name="T22" fmla="*/ 11 w 41"/>
                            <a:gd name="T23"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22">
                              <a:moveTo>
                                <a:pt x="11" y="2"/>
                              </a:moveTo>
                              <a:cubicBezTo>
                                <a:pt x="11" y="2"/>
                                <a:pt x="11" y="2"/>
                                <a:pt x="11" y="2"/>
                              </a:cubicBezTo>
                              <a:cubicBezTo>
                                <a:pt x="14" y="0"/>
                                <a:pt x="14" y="5"/>
                                <a:pt x="18" y="6"/>
                              </a:cubicBezTo>
                              <a:cubicBezTo>
                                <a:pt x="20" y="7"/>
                                <a:pt x="21" y="6"/>
                                <a:pt x="23" y="7"/>
                              </a:cubicBezTo>
                              <a:cubicBezTo>
                                <a:pt x="24" y="8"/>
                                <a:pt x="25" y="10"/>
                                <a:pt x="27" y="11"/>
                              </a:cubicBezTo>
                              <a:cubicBezTo>
                                <a:pt x="30" y="12"/>
                                <a:pt x="36" y="10"/>
                                <a:pt x="39" y="13"/>
                              </a:cubicBezTo>
                              <a:cubicBezTo>
                                <a:pt x="41" y="15"/>
                                <a:pt x="38" y="19"/>
                                <a:pt x="36" y="20"/>
                              </a:cubicBezTo>
                              <a:cubicBezTo>
                                <a:pt x="31" y="22"/>
                                <a:pt x="28" y="21"/>
                                <a:pt x="26" y="17"/>
                              </a:cubicBezTo>
                              <a:cubicBezTo>
                                <a:pt x="24" y="13"/>
                                <a:pt x="23" y="15"/>
                                <a:pt x="19" y="14"/>
                              </a:cubicBezTo>
                              <a:cubicBezTo>
                                <a:pt x="17" y="14"/>
                                <a:pt x="16" y="12"/>
                                <a:pt x="14" y="12"/>
                              </a:cubicBezTo>
                              <a:cubicBezTo>
                                <a:pt x="12" y="11"/>
                                <a:pt x="10" y="12"/>
                                <a:pt x="8" y="11"/>
                              </a:cubicBezTo>
                              <a:cubicBezTo>
                                <a:pt x="0" y="8"/>
                                <a:pt x="7" y="5"/>
                                <a:pt x="11" y="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86" name="Freeform 997">
                          <a:extLst>
                            <a:ext uri="{FF2B5EF4-FFF2-40B4-BE49-F238E27FC236}">
                              <a16:creationId xmlns:a16="http://schemas.microsoft.com/office/drawing/2014/main" id="{25E69236-E25B-4D65-BE14-C08AD90D1F16}"/>
                            </a:ext>
                          </a:extLst>
                        </p:cNvPr>
                        <p:cNvSpPr>
                          <a:spLocks/>
                        </p:cNvSpPr>
                        <p:nvPr/>
                      </p:nvSpPr>
                      <p:spPr bwMode="auto">
                        <a:xfrm>
                          <a:off x="7600800" y="2894696"/>
                          <a:ext cx="11113" cy="11113"/>
                        </a:xfrm>
                        <a:custGeom>
                          <a:avLst/>
                          <a:gdLst>
                            <a:gd name="T0" fmla="*/ 0 w 10"/>
                            <a:gd name="T1" fmla="*/ 2 h 10"/>
                            <a:gd name="T2" fmla="*/ 1 w 10"/>
                            <a:gd name="T3" fmla="*/ 1 h 10"/>
                            <a:gd name="T4" fmla="*/ 8 w 10"/>
                            <a:gd name="T5" fmla="*/ 1 h 10"/>
                            <a:gd name="T6" fmla="*/ 8 w 10"/>
                            <a:gd name="T7" fmla="*/ 7 h 10"/>
                            <a:gd name="T8" fmla="*/ 3 w 10"/>
                            <a:gd name="T9" fmla="*/ 9 h 10"/>
                            <a:gd name="T10" fmla="*/ 0 w 10"/>
                            <a:gd name="T11" fmla="*/ 2 h 10"/>
                          </a:gdLst>
                          <a:ahLst/>
                          <a:cxnLst>
                            <a:cxn ang="0">
                              <a:pos x="T0" y="T1"/>
                            </a:cxn>
                            <a:cxn ang="0">
                              <a:pos x="T2" y="T3"/>
                            </a:cxn>
                            <a:cxn ang="0">
                              <a:pos x="T4" y="T5"/>
                            </a:cxn>
                            <a:cxn ang="0">
                              <a:pos x="T6" y="T7"/>
                            </a:cxn>
                            <a:cxn ang="0">
                              <a:pos x="T8" y="T9"/>
                            </a:cxn>
                            <a:cxn ang="0">
                              <a:pos x="T10" y="T11"/>
                            </a:cxn>
                          </a:cxnLst>
                          <a:rect l="0" t="0" r="r" b="b"/>
                          <a:pathLst>
                            <a:path w="10" h="10">
                              <a:moveTo>
                                <a:pt x="0" y="2"/>
                              </a:moveTo>
                              <a:cubicBezTo>
                                <a:pt x="1" y="1"/>
                                <a:pt x="1" y="1"/>
                                <a:pt x="1" y="1"/>
                              </a:cubicBezTo>
                              <a:cubicBezTo>
                                <a:pt x="3" y="0"/>
                                <a:pt x="6" y="0"/>
                                <a:pt x="8" y="1"/>
                              </a:cubicBezTo>
                              <a:cubicBezTo>
                                <a:pt x="10" y="2"/>
                                <a:pt x="9" y="5"/>
                                <a:pt x="8" y="7"/>
                              </a:cubicBezTo>
                              <a:cubicBezTo>
                                <a:pt x="7" y="10"/>
                                <a:pt x="6" y="10"/>
                                <a:pt x="3" y="9"/>
                              </a:cubicBezTo>
                              <a:cubicBezTo>
                                <a:pt x="0" y="7"/>
                                <a:pt x="0" y="5"/>
                                <a:pt x="0" y="2"/>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87" name="Freeform 998">
                          <a:extLst>
                            <a:ext uri="{FF2B5EF4-FFF2-40B4-BE49-F238E27FC236}">
                              <a16:creationId xmlns:a16="http://schemas.microsoft.com/office/drawing/2014/main" id="{842CDAE9-F706-45D8-8777-B19E9E52A0A9}"/>
                            </a:ext>
                          </a:extLst>
                        </p:cNvPr>
                        <p:cNvSpPr>
                          <a:spLocks/>
                        </p:cNvSpPr>
                        <p:nvPr/>
                      </p:nvSpPr>
                      <p:spPr bwMode="auto">
                        <a:xfrm>
                          <a:off x="8037363" y="2913746"/>
                          <a:ext cx="0" cy="1588"/>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88" name="Freeform 999">
                          <a:extLst>
                            <a:ext uri="{FF2B5EF4-FFF2-40B4-BE49-F238E27FC236}">
                              <a16:creationId xmlns:a16="http://schemas.microsoft.com/office/drawing/2014/main" id="{A1862796-1338-4907-93F5-9C26240834DB}"/>
                            </a:ext>
                          </a:extLst>
                        </p:cNvPr>
                        <p:cNvSpPr>
                          <a:spLocks/>
                        </p:cNvSpPr>
                        <p:nvPr/>
                      </p:nvSpPr>
                      <p:spPr bwMode="auto">
                        <a:xfrm>
                          <a:off x="7600800" y="2896283"/>
                          <a:ext cx="1588" cy="3175"/>
                        </a:xfrm>
                        <a:custGeom>
                          <a:avLst/>
                          <a:gdLst>
                            <a:gd name="T0" fmla="*/ 1 w 1"/>
                            <a:gd name="T1" fmla="*/ 0 h 4"/>
                            <a:gd name="T2" fmla="*/ 0 w 1"/>
                            <a:gd name="T3" fmla="*/ 1 h 4"/>
                            <a:gd name="T4" fmla="*/ 1 w 1"/>
                            <a:gd name="T5" fmla="*/ 0 h 4"/>
                          </a:gdLst>
                          <a:ahLst/>
                          <a:cxnLst>
                            <a:cxn ang="0">
                              <a:pos x="T0" y="T1"/>
                            </a:cxn>
                            <a:cxn ang="0">
                              <a:pos x="T2" y="T3"/>
                            </a:cxn>
                            <a:cxn ang="0">
                              <a:pos x="T4" y="T5"/>
                            </a:cxn>
                          </a:cxnLst>
                          <a:rect l="0" t="0" r="r" b="b"/>
                          <a:pathLst>
                            <a:path w="1" h="4">
                              <a:moveTo>
                                <a:pt x="1" y="0"/>
                              </a:moveTo>
                              <a:cubicBezTo>
                                <a:pt x="1" y="1"/>
                                <a:pt x="1" y="1"/>
                                <a:pt x="0" y="1"/>
                              </a:cubicBezTo>
                              <a:cubicBezTo>
                                <a:pt x="0" y="4"/>
                                <a:pt x="1" y="1"/>
                                <a:pt x="1" y="0"/>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89" name="Freeform 1000">
                          <a:extLst>
                            <a:ext uri="{FF2B5EF4-FFF2-40B4-BE49-F238E27FC236}">
                              <a16:creationId xmlns:a16="http://schemas.microsoft.com/office/drawing/2014/main" id="{1E74754C-4D06-499B-8F68-63B4D962DEBD}"/>
                            </a:ext>
                          </a:extLst>
                        </p:cNvPr>
                        <p:cNvSpPr>
                          <a:spLocks/>
                        </p:cNvSpPr>
                        <p:nvPr/>
                      </p:nvSpPr>
                      <p:spPr bwMode="auto">
                        <a:xfrm>
                          <a:off x="7489675" y="2929621"/>
                          <a:ext cx="528638" cy="307979"/>
                        </a:xfrm>
                        <a:custGeom>
                          <a:avLst/>
                          <a:gdLst>
                            <a:gd name="T0" fmla="*/ 71 w 491"/>
                            <a:gd name="T1" fmla="*/ 0 h 288"/>
                            <a:gd name="T2" fmla="*/ 2 w 491"/>
                            <a:gd name="T3" fmla="*/ 19 h 288"/>
                            <a:gd name="T4" fmla="*/ 1 w 491"/>
                            <a:gd name="T5" fmla="*/ 40 h 288"/>
                            <a:gd name="T6" fmla="*/ 2 w 491"/>
                            <a:gd name="T7" fmla="*/ 142 h 288"/>
                            <a:gd name="T8" fmla="*/ 11 w 491"/>
                            <a:gd name="T9" fmla="*/ 144 h 288"/>
                            <a:gd name="T10" fmla="*/ 30 w 491"/>
                            <a:gd name="T11" fmla="*/ 122 h 288"/>
                            <a:gd name="T12" fmla="*/ 53 w 491"/>
                            <a:gd name="T13" fmla="*/ 105 h 288"/>
                            <a:gd name="T14" fmla="*/ 73 w 491"/>
                            <a:gd name="T15" fmla="*/ 95 h 288"/>
                            <a:gd name="T16" fmla="*/ 89 w 491"/>
                            <a:gd name="T17" fmla="*/ 103 h 288"/>
                            <a:gd name="T18" fmla="*/ 117 w 491"/>
                            <a:gd name="T19" fmla="*/ 116 h 288"/>
                            <a:gd name="T20" fmla="*/ 121 w 491"/>
                            <a:gd name="T21" fmla="*/ 127 h 288"/>
                            <a:gd name="T22" fmla="*/ 122 w 491"/>
                            <a:gd name="T23" fmla="*/ 142 h 288"/>
                            <a:gd name="T24" fmla="*/ 144 w 491"/>
                            <a:gd name="T25" fmla="*/ 149 h 288"/>
                            <a:gd name="T26" fmla="*/ 175 w 491"/>
                            <a:gd name="T27" fmla="*/ 163 h 288"/>
                            <a:gd name="T28" fmla="*/ 183 w 491"/>
                            <a:gd name="T29" fmla="*/ 176 h 288"/>
                            <a:gd name="T30" fmla="*/ 203 w 491"/>
                            <a:gd name="T31" fmla="*/ 201 h 288"/>
                            <a:gd name="T32" fmla="*/ 255 w 491"/>
                            <a:gd name="T33" fmla="*/ 233 h 288"/>
                            <a:gd name="T34" fmla="*/ 286 w 491"/>
                            <a:gd name="T35" fmla="*/ 249 h 288"/>
                            <a:gd name="T36" fmla="*/ 309 w 491"/>
                            <a:gd name="T37" fmla="*/ 260 h 288"/>
                            <a:gd name="T38" fmla="*/ 308 w 491"/>
                            <a:gd name="T39" fmla="*/ 279 h 288"/>
                            <a:gd name="T40" fmla="*/ 323 w 491"/>
                            <a:gd name="T41" fmla="*/ 284 h 288"/>
                            <a:gd name="T42" fmla="*/ 348 w 491"/>
                            <a:gd name="T43" fmla="*/ 270 h 288"/>
                            <a:gd name="T44" fmla="*/ 353 w 491"/>
                            <a:gd name="T45" fmla="*/ 251 h 288"/>
                            <a:gd name="T46" fmla="*/ 350 w 491"/>
                            <a:gd name="T47" fmla="*/ 229 h 288"/>
                            <a:gd name="T48" fmla="*/ 336 w 491"/>
                            <a:gd name="T49" fmla="*/ 224 h 288"/>
                            <a:gd name="T50" fmla="*/ 348 w 491"/>
                            <a:gd name="T51" fmla="*/ 204 h 288"/>
                            <a:gd name="T52" fmla="*/ 366 w 491"/>
                            <a:gd name="T53" fmla="*/ 196 h 288"/>
                            <a:gd name="T54" fmla="*/ 373 w 491"/>
                            <a:gd name="T55" fmla="*/ 187 h 288"/>
                            <a:gd name="T56" fmla="*/ 384 w 491"/>
                            <a:gd name="T57" fmla="*/ 169 h 288"/>
                            <a:gd name="T58" fmla="*/ 410 w 491"/>
                            <a:gd name="T59" fmla="*/ 161 h 288"/>
                            <a:gd name="T60" fmla="*/ 428 w 491"/>
                            <a:gd name="T61" fmla="*/ 171 h 288"/>
                            <a:gd name="T62" fmla="*/ 432 w 491"/>
                            <a:gd name="T63" fmla="*/ 182 h 288"/>
                            <a:gd name="T64" fmla="*/ 462 w 491"/>
                            <a:gd name="T65" fmla="*/ 182 h 288"/>
                            <a:gd name="T66" fmla="*/ 477 w 491"/>
                            <a:gd name="T67" fmla="*/ 172 h 288"/>
                            <a:gd name="T68" fmla="*/ 491 w 491"/>
                            <a:gd name="T69" fmla="*/ 165 h 288"/>
                            <a:gd name="T70" fmla="*/ 475 w 491"/>
                            <a:gd name="T71" fmla="*/ 158 h 288"/>
                            <a:gd name="T72" fmla="*/ 453 w 491"/>
                            <a:gd name="T73" fmla="*/ 152 h 288"/>
                            <a:gd name="T74" fmla="*/ 434 w 491"/>
                            <a:gd name="T75" fmla="*/ 151 h 288"/>
                            <a:gd name="T76" fmla="*/ 426 w 491"/>
                            <a:gd name="T77" fmla="*/ 144 h 288"/>
                            <a:gd name="T78" fmla="*/ 428 w 491"/>
                            <a:gd name="T79" fmla="*/ 128 h 288"/>
                            <a:gd name="T80" fmla="*/ 441 w 491"/>
                            <a:gd name="T81" fmla="*/ 118 h 288"/>
                            <a:gd name="T82" fmla="*/ 437 w 491"/>
                            <a:gd name="T83" fmla="*/ 115 h 288"/>
                            <a:gd name="T84" fmla="*/ 419 w 491"/>
                            <a:gd name="T85" fmla="*/ 126 h 288"/>
                            <a:gd name="T86" fmla="*/ 377 w 491"/>
                            <a:gd name="T87" fmla="*/ 156 h 288"/>
                            <a:gd name="T88" fmla="*/ 363 w 491"/>
                            <a:gd name="T89" fmla="*/ 174 h 288"/>
                            <a:gd name="T90" fmla="*/ 351 w 491"/>
                            <a:gd name="T91" fmla="*/ 156 h 288"/>
                            <a:gd name="T92" fmla="*/ 312 w 491"/>
                            <a:gd name="T93" fmla="*/ 147 h 288"/>
                            <a:gd name="T94" fmla="*/ 294 w 491"/>
                            <a:gd name="T95" fmla="*/ 123 h 288"/>
                            <a:gd name="T96" fmla="*/ 276 w 491"/>
                            <a:gd name="T97" fmla="*/ 80 h 288"/>
                            <a:gd name="T98" fmla="*/ 256 w 491"/>
                            <a:gd name="T99" fmla="*/ 66 h 288"/>
                            <a:gd name="T100" fmla="*/ 228 w 491"/>
                            <a:gd name="T101" fmla="*/ 68 h 288"/>
                            <a:gd name="T102" fmla="*/ 188 w 491"/>
                            <a:gd name="T103" fmla="*/ 71 h 288"/>
                            <a:gd name="T104" fmla="*/ 159 w 491"/>
                            <a:gd name="T105" fmla="*/ 56 h 288"/>
                            <a:gd name="T106" fmla="*/ 134 w 491"/>
                            <a:gd name="T107" fmla="*/ 33 h 288"/>
                            <a:gd name="T108" fmla="*/ 88 w 491"/>
                            <a:gd name="T109" fmla="*/ 5 h 288"/>
                            <a:gd name="T110" fmla="*/ 79 w 491"/>
                            <a:gd name="T111" fmla="*/ 2 h 288"/>
                            <a:gd name="T112" fmla="*/ 72 w 491"/>
                            <a:gd name="T113" fmla="*/ 34 h 288"/>
                            <a:gd name="T114" fmla="*/ 64 w 491"/>
                            <a:gd name="T115" fmla="*/ 31 h 288"/>
                            <a:gd name="T116" fmla="*/ 65 w 491"/>
                            <a:gd name="T117" fmla="*/ 16 h 288"/>
                            <a:gd name="T118" fmla="*/ 70 w 491"/>
                            <a:gd name="T119" fmla="*/ 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1" h="288">
                              <a:moveTo>
                                <a:pt x="70" y="1"/>
                              </a:moveTo>
                              <a:cubicBezTo>
                                <a:pt x="70" y="1"/>
                                <a:pt x="70" y="0"/>
                                <a:pt x="71" y="0"/>
                              </a:cubicBezTo>
                              <a:cubicBezTo>
                                <a:pt x="50" y="3"/>
                                <a:pt x="29" y="9"/>
                                <a:pt x="9" y="15"/>
                              </a:cubicBezTo>
                              <a:cubicBezTo>
                                <a:pt x="7" y="16"/>
                                <a:pt x="4" y="16"/>
                                <a:pt x="2" y="19"/>
                              </a:cubicBezTo>
                              <a:cubicBezTo>
                                <a:pt x="0" y="21"/>
                                <a:pt x="1" y="25"/>
                                <a:pt x="1" y="28"/>
                              </a:cubicBezTo>
                              <a:cubicBezTo>
                                <a:pt x="1" y="32"/>
                                <a:pt x="1" y="36"/>
                                <a:pt x="1" y="40"/>
                              </a:cubicBezTo>
                              <a:cubicBezTo>
                                <a:pt x="1" y="68"/>
                                <a:pt x="1" y="97"/>
                                <a:pt x="2" y="125"/>
                              </a:cubicBezTo>
                              <a:cubicBezTo>
                                <a:pt x="2" y="130"/>
                                <a:pt x="1" y="137"/>
                                <a:pt x="2" y="142"/>
                              </a:cubicBezTo>
                              <a:cubicBezTo>
                                <a:pt x="2" y="144"/>
                                <a:pt x="2" y="144"/>
                                <a:pt x="2" y="144"/>
                              </a:cubicBezTo>
                              <a:cubicBezTo>
                                <a:pt x="3" y="145"/>
                                <a:pt x="10" y="144"/>
                                <a:pt x="11" y="144"/>
                              </a:cubicBezTo>
                              <a:cubicBezTo>
                                <a:pt x="17" y="144"/>
                                <a:pt x="23" y="144"/>
                                <a:pt x="28" y="144"/>
                              </a:cubicBezTo>
                              <a:cubicBezTo>
                                <a:pt x="24" y="137"/>
                                <a:pt x="24" y="128"/>
                                <a:pt x="30" y="122"/>
                              </a:cubicBezTo>
                              <a:cubicBezTo>
                                <a:pt x="34" y="118"/>
                                <a:pt x="42" y="118"/>
                                <a:pt x="47" y="116"/>
                              </a:cubicBezTo>
                              <a:cubicBezTo>
                                <a:pt x="52" y="114"/>
                                <a:pt x="50" y="109"/>
                                <a:pt x="53" y="105"/>
                              </a:cubicBezTo>
                              <a:cubicBezTo>
                                <a:pt x="57" y="100"/>
                                <a:pt x="65" y="106"/>
                                <a:pt x="68" y="108"/>
                              </a:cubicBezTo>
                              <a:cubicBezTo>
                                <a:pt x="64" y="105"/>
                                <a:pt x="70" y="96"/>
                                <a:pt x="73" y="95"/>
                              </a:cubicBezTo>
                              <a:cubicBezTo>
                                <a:pt x="77" y="94"/>
                                <a:pt x="79" y="96"/>
                                <a:pt x="81" y="99"/>
                              </a:cubicBezTo>
                              <a:cubicBezTo>
                                <a:pt x="84" y="101"/>
                                <a:pt x="86" y="102"/>
                                <a:pt x="89" y="103"/>
                              </a:cubicBezTo>
                              <a:cubicBezTo>
                                <a:pt x="95" y="104"/>
                                <a:pt x="99" y="109"/>
                                <a:pt x="104" y="110"/>
                              </a:cubicBezTo>
                              <a:cubicBezTo>
                                <a:pt x="109" y="111"/>
                                <a:pt x="118" y="109"/>
                                <a:pt x="117" y="116"/>
                              </a:cubicBezTo>
                              <a:cubicBezTo>
                                <a:pt x="117" y="118"/>
                                <a:pt x="116" y="120"/>
                                <a:pt x="116" y="122"/>
                              </a:cubicBezTo>
                              <a:cubicBezTo>
                                <a:pt x="117" y="124"/>
                                <a:pt x="120" y="125"/>
                                <a:pt x="121" y="127"/>
                              </a:cubicBezTo>
                              <a:cubicBezTo>
                                <a:pt x="123" y="129"/>
                                <a:pt x="122" y="131"/>
                                <a:pt x="121" y="134"/>
                              </a:cubicBezTo>
                              <a:cubicBezTo>
                                <a:pt x="120" y="138"/>
                                <a:pt x="120" y="138"/>
                                <a:pt x="122" y="142"/>
                              </a:cubicBezTo>
                              <a:cubicBezTo>
                                <a:pt x="123" y="145"/>
                                <a:pt x="123" y="145"/>
                                <a:pt x="126" y="145"/>
                              </a:cubicBezTo>
                              <a:cubicBezTo>
                                <a:pt x="132" y="146"/>
                                <a:pt x="138" y="148"/>
                                <a:pt x="144" y="149"/>
                              </a:cubicBezTo>
                              <a:cubicBezTo>
                                <a:pt x="150" y="150"/>
                                <a:pt x="155" y="144"/>
                                <a:pt x="161" y="147"/>
                              </a:cubicBezTo>
                              <a:cubicBezTo>
                                <a:pt x="168" y="149"/>
                                <a:pt x="173" y="156"/>
                                <a:pt x="175" y="163"/>
                              </a:cubicBezTo>
                              <a:cubicBezTo>
                                <a:pt x="175" y="166"/>
                                <a:pt x="175" y="168"/>
                                <a:pt x="177" y="170"/>
                              </a:cubicBezTo>
                              <a:cubicBezTo>
                                <a:pt x="178" y="172"/>
                                <a:pt x="181" y="174"/>
                                <a:pt x="183" y="176"/>
                              </a:cubicBezTo>
                              <a:cubicBezTo>
                                <a:pt x="188" y="180"/>
                                <a:pt x="187" y="185"/>
                                <a:pt x="190" y="190"/>
                              </a:cubicBezTo>
                              <a:cubicBezTo>
                                <a:pt x="193" y="195"/>
                                <a:pt x="199" y="198"/>
                                <a:pt x="203" y="201"/>
                              </a:cubicBezTo>
                              <a:cubicBezTo>
                                <a:pt x="209" y="205"/>
                                <a:pt x="215" y="209"/>
                                <a:pt x="221" y="213"/>
                              </a:cubicBezTo>
                              <a:cubicBezTo>
                                <a:pt x="232" y="221"/>
                                <a:pt x="245" y="226"/>
                                <a:pt x="255" y="233"/>
                              </a:cubicBezTo>
                              <a:cubicBezTo>
                                <a:pt x="262" y="238"/>
                                <a:pt x="268" y="246"/>
                                <a:pt x="275" y="249"/>
                              </a:cubicBezTo>
                              <a:cubicBezTo>
                                <a:pt x="279" y="250"/>
                                <a:pt x="282" y="249"/>
                                <a:pt x="286" y="249"/>
                              </a:cubicBezTo>
                              <a:cubicBezTo>
                                <a:pt x="289" y="249"/>
                                <a:pt x="293" y="250"/>
                                <a:pt x="297" y="252"/>
                              </a:cubicBezTo>
                              <a:cubicBezTo>
                                <a:pt x="300" y="253"/>
                                <a:pt x="307" y="256"/>
                                <a:pt x="309" y="260"/>
                              </a:cubicBezTo>
                              <a:cubicBezTo>
                                <a:pt x="310" y="263"/>
                                <a:pt x="309" y="266"/>
                                <a:pt x="309" y="269"/>
                              </a:cubicBezTo>
                              <a:cubicBezTo>
                                <a:pt x="308" y="272"/>
                                <a:pt x="308" y="276"/>
                                <a:pt x="308" y="279"/>
                              </a:cubicBezTo>
                              <a:cubicBezTo>
                                <a:pt x="311" y="279"/>
                                <a:pt x="316" y="279"/>
                                <a:pt x="319" y="280"/>
                              </a:cubicBezTo>
                              <a:cubicBezTo>
                                <a:pt x="321" y="281"/>
                                <a:pt x="321" y="282"/>
                                <a:pt x="323" y="284"/>
                              </a:cubicBezTo>
                              <a:cubicBezTo>
                                <a:pt x="326" y="288"/>
                                <a:pt x="335" y="285"/>
                                <a:pt x="340" y="287"/>
                              </a:cubicBezTo>
                              <a:cubicBezTo>
                                <a:pt x="341" y="280"/>
                                <a:pt x="343" y="276"/>
                                <a:pt x="348" y="270"/>
                              </a:cubicBezTo>
                              <a:cubicBezTo>
                                <a:pt x="351" y="266"/>
                                <a:pt x="359" y="261"/>
                                <a:pt x="357" y="255"/>
                              </a:cubicBezTo>
                              <a:cubicBezTo>
                                <a:pt x="356" y="253"/>
                                <a:pt x="354" y="252"/>
                                <a:pt x="353" y="251"/>
                              </a:cubicBezTo>
                              <a:cubicBezTo>
                                <a:pt x="351" y="249"/>
                                <a:pt x="351" y="246"/>
                                <a:pt x="351" y="243"/>
                              </a:cubicBezTo>
                              <a:cubicBezTo>
                                <a:pt x="352" y="239"/>
                                <a:pt x="353" y="232"/>
                                <a:pt x="350" y="229"/>
                              </a:cubicBezTo>
                              <a:cubicBezTo>
                                <a:pt x="348" y="228"/>
                                <a:pt x="345" y="228"/>
                                <a:pt x="343" y="228"/>
                              </a:cubicBezTo>
                              <a:cubicBezTo>
                                <a:pt x="341" y="227"/>
                                <a:pt x="338" y="226"/>
                                <a:pt x="336" y="224"/>
                              </a:cubicBezTo>
                              <a:cubicBezTo>
                                <a:pt x="330" y="220"/>
                                <a:pt x="328" y="215"/>
                                <a:pt x="333" y="209"/>
                              </a:cubicBezTo>
                              <a:cubicBezTo>
                                <a:pt x="337" y="204"/>
                                <a:pt x="342" y="203"/>
                                <a:pt x="348" y="204"/>
                              </a:cubicBezTo>
                              <a:cubicBezTo>
                                <a:pt x="353" y="205"/>
                                <a:pt x="359" y="208"/>
                                <a:pt x="363" y="203"/>
                              </a:cubicBezTo>
                              <a:cubicBezTo>
                                <a:pt x="364" y="201"/>
                                <a:pt x="365" y="198"/>
                                <a:pt x="366" y="196"/>
                              </a:cubicBezTo>
                              <a:cubicBezTo>
                                <a:pt x="367" y="194"/>
                                <a:pt x="370" y="194"/>
                                <a:pt x="371" y="192"/>
                              </a:cubicBezTo>
                              <a:cubicBezTo>
                                <a:pt x="372" y="191"/>
                                <a:pt x="372" y="189"/>
                                <a:pt x="373" y="187"/>
                              </a:cubicBezTo>
                              <a:cubicBezTo>
                                <a:pt x="375" y="183"/>
                                <a:pt x="379" y="185"/>
                                <a:pt x="382" y="183"/>
                              </a:cubicBezTo>
                              <a:cubicBezTo>
                                <a:pt x="384" y="181"/>
                                <a:pt x="382" y="173"/>
                                <a:pt x="384" y="169"/>
                              </a:cubicBezTo>
                              <a:cubicBezTo>
                                <a:pt x="387" y="163"/>
                                <a:pt x="392" y="165"/>
                                <a:pt x="396" y="167"/>
                              </a:cubicBezTo>
                              <a:cubicBezTo>
                                <a:pt x="400" y="169"/>
                                <a:pt x="407" y="163"/>
                                <a:pt x="410" y="161"/>
                              </a:cubicBezTo>
                              <a:cubicBezTo>
                                <a:pt x="414" y="159"/>
                                <a:pt x="418" y="156"/>
                                <a:pt x="423" y="159"/>
                              </a:cubicBezTo>
                              <a:cubicBezTo>
                                <a:pt x="427" y="161"/>
                                <a:pt x="430" y="166"/>
                                <a:pt x="428" y="171"/>
                              </a:cubicBezTo>
                              <a:cubicBezTo>
                                <a:pt x="427" y="174"/>
                                <a:pt x="424" y="177"/>
                                <a:pt x="425" y="180"/>
                              </a:cubicBezTo>
                              <a:cubicBezTo>
                                <a:pt x="427" y="182"/>
                                <a:pt x="430" y="182"/>
                                <a:pt x="432" y="182"/>
                              </a:cubicBezTo>
                              <a:cubicBezTo>
                                <a:pt x="437" y="181"/>
                                <a:pt x="441" y="179"/>
                                <a:pt x="446" y="180"/>
                              </a:cubicBezTo>
                              <a:cubicBezTo>
                                <a:pt x="452" y="180"/>
                                <a:pt x="456" y="188"/>
                                <a:pt x="462" y="182"/>
                              </a:cubicBezTo>
                              <a:cubicBezTo>
                                <a:pt x="465" y="180"/>
                                <a:pt x="466" y="177"/>
                                <a:pt x="470" y="175"/>
                              </a:cubicBezTo>
                              <a:cubicBezTo>
                                <a:pt x="472" y="174"/>
                                <a:pt x="474" y="173"/>
                                <a:pt x="477" y="172"/>
                              </a:cubicBezTo>
                              <a:cubicBezTo>
                                <a:pt x="479" y="171"/>
                                <a:pt x="482" y="172"/>
                                <a:pt x="484" y="171"/>
                              </a:cubicBezTo>
                              <a:cubicBezTo>
                                <a:pt x="487" y="171"/>
                                <a:pt x="490" y="167"/>
                                <a:pt x="491" y="165"/>
                              </a:cubicBezTo>
                              <a:cubicBezTo>
                                <a:pt x="488" y="166"/>
                                <a:pt x="486" y="163"/>
                                <a:pt x="483" y="162"/>
                              </a:cubicBezTo>
                              <a:cubicBezTo>
                                <a:pt x="481" y="160"/>
                                <a:pt x="478" y="159"/>
                                <a:pt x="475" y="158"/>
                              </a:cubicBezTo>
                              <a:cubicBezTo>
                                <a:pt x="470" y="155"/>
                                <a:pt x="467" y="150"/>
                                <a:pt x="463" y="146"/>
                              </a:cubicBezTo>
                              <a:cubicBezTo>
                                <a:pt x="457" y="142"/>
                                <a:pt x="457" y="149"/>
                                <a:pt x="453" y="152"/>
                              </a:cubicBezTo>
                              <a:cubicBezTo>
                                <a:pt x="450" y="155"/>
                                <a:pt x="444" y="154"/>
                                <a:pt x="440" y="154"/>
                              </a:cubicBezTo>
                              <a:cubicBezTo>
                                <a:pt x="438" y="153"/>
                                <a:pt x="435" y="153"/>
                                <a:pt x="434" y="151"/>
                              </a:cubicBezTo>
                              <a:cubicBezTo>
                                <a:pt x="432" y="149"/>
                                <a:pt x="433" y="146"/>
                                <a:pt x="432" y="144"/>
                              </a:cubicBezTo>
                              <a:cubicBezTo>
                                <a:pt x="430" y="143"/>
                                <a:pt x="427" y="144"/>
                                <a:pt x="426" y="144"/>
                              </a:cubicBezTo>
                              <a:cubicBezTo>
                                <a:pt x="423" y="144"/>
                                <a:pt x="418" y="143"/>
                                <a:pt x="417" y="140"/>
                              </a:cubicBezTo>
                              <a:cubicBezTo>
                                <a:pt x="416" y="134"/>
                                <a:pt x="424" y="131"/>
                                <a:pt x="428" y="128"/>
                              </a:cubicBezTo>
                              <a:cubicBezTo>
                                <a:pt x="430" y="126"/>
                                <a:pt x="432" y="125"/>
                                <a:pt x="435" y="123"/>
                              </a:cubicBezTo>
                              <a:cubicBezTo>
                                <a:pt x="436" y="122"/>
                                <a:pt x="441" y="120"/>
                                <a:pt x="441" y="118"/>
                              </a:cubicBezTo>
                              <a:cubicBezTo>
                                <a:pt x="441" y="117"/>
                                <a:pt x="441" y="117"/>
                                <a:pt x="441" y="117"/>
                              </a:cubicBezTo>
                              <a:cubicBezTo>
                                <a:pt x="441" y="116"/>
                                <a:pt x="438" y="114"/>
                                <a:pt x="437" y="115"/>
                              </a:cubicBezTo>
                              <a:cubicBezTo>
                                <a:pt x="437" y="115"/>
                                <a:pt x="435" y="117"/>
                                <a:pt x="435" y="118"/>
                              </a:cubicBezTo>
                              <a:cubicBezTo>
                                <a:pt x="431" y="121"/>
                                <a:pt x="424" y="123"/>
                                <a:pt x="419" y="126"/>
                              </a:cubicBezTo>
                              <a:cubicBezTo>
                                <a:pt x="406" y="132"/>
                                <a:pt x="392" y="138"/>
                                <a:pt x="383" y="149"/>
                              </a:cubicBezTo>
                              <a:cubicBezTo>
                                <a:pt x="381" y="151"/>
                                <a:pt x="379" y="154"/>
                                <a:pt x="377" y="156"/>
                              </a:cubicBezTo>
                              <a:cubicBezTo>
                                <a:pt x="375" y="157"/>
                                <a:pt x="372" y="159"/>
                                <a:pt x="371" y="161"/>
                              </a:cubicBezTo>
                              <a:cubicBezTo>
                                <a:pt x="368" y="166"/>
                                <a:pt x="372" y="175"/>
                                <a:pt x="363" y="174"/>
                              </a:cubicBezTo>
                              <a:cubicBezTo>
                                <a:pt x="359" y="173"/>
                                <a:pt x="350" y="168"/>
                                <a:pt x="349" y="164"/>
                              </a:cubicBezTo>
                              <a:cubicBezTo>
                                <a:pt x="349" y="160"/>
                                <a:pt x="352" y="159"/>
                                <a:pt x="351" y="156"/>
                              </a:cubicBezTo>
                              <a:cubicBezTo>
                                <a:pt x="349" y="153"/>
                                <a:pt x="347" y="152"/>
                                <a:pt x="344" y="152"/>
                              </a:cubicBezTo>
                              <a:cubicBezTo>
                                <a:pt x="335" y="151"/>
                                <a:pt x="316" y="159"/>
                                <a:pt x="312" y="147"/>
                              </a:cubicBezTo>
                              <a:cubicBezTo>
                                <a:pt x="310" y="141"/>
                                <a:pt x="309" y="134"/>
                                <a:pt x="307" y="128"/>
                              </a:cubicBezTo>
                              <a:cubicBezTo>
                                <a:pt x="304" y="122"/>
                                <a:pt x="297" y="128"/>
                                <a:pt x="294" y="123"/>
                              </a:cubicBezTo>
                              <a:cubicBezTo>
                                <a:pt x="288" y="115"/>
                                <a:pt x="298" y="97"/>
                                <a:pt x="289" y="91"/>
                              </a:cubicBezTo>
                              <a:cubicBezTo>
                                <a:pt x="284" y="88"/>
                                <a:pt x="280" y="85"/>
                                <a:pt x="276" y="80"/>
                              </a:cubicBezTo>
                              <a:cubicBezTo>
                                <a:pt x="271" y="76"/>
                                <a:pt x="267" y="69"/>
                                <a:pt x="262" y="65"/>
                              </a:cubicBezTo>
                              <a:cubicBezTo>
                                <a:pt x="259" y="63"/>
                                <a:pt x="259" y="64"/>
                                <a:pt x="256" y="66"/>
                              </a:cubicBezTo>
                              <a:cubicBezTo>
                                <a:pt x="254" y="67"/>
                                <a:pt x="252" y="68"/>
                                <a:pt x="250" y="69"/>
                              </a:cubicBezTo>
                              <a:cubicBezTo>
                                <a:pt x="243" y="70"/>
                                <a:pt x="235" y="69"/>
                                <a:pt x="228" y="68"/>
                              </a:cubicBezTo>
                              <a:cubicBezTo>
                                <a:pt x="222" y="68"/>
                                <a:pt x="216" y="67"/>
                                <a:pt x="209" y="67"/>
                              </a:cubicBezTo>
                              <a:cubicBezTo>
                                <a:pt x="202" y="68"/>
                                <a:pt x="195" y="70"/>
                                <a:pt x="188" y="71"/>
                              </a:cubicBezTo>
                              <a:cubicBezTo>
                                <a:pt x="183" y="72"/>
                                <a:pt x="178" y="74"/>
                                <a:pt x="173" y="70"/>
                              </a:cubicBezTo>
                              <a:cubicBezTo>
                                <a:pt x="168" y="66"/>
                                <a:pt x="163" y="61"/>
                                <a:pt x="159" y="56"/>
                              </a:cubicBezTo>
                              <a:cubicBezTo>
                                <a:pt x="154" y="52"/>
                                <a:pt x="151" y="46"/>
                                <a:pt x="146" y="42"/>
                              </a:cubicBezTo>
                              <a:cubicBezTo>
                                <a:pt x="143" y="39"/>
                                <a:pt x="138" y="36"/>
                                <a:pt x="134" y="33"/>
                              </a:cubicBezTo>
                              <a:cubicBezTo>
                                <a:pt x="121" y="25"/>
                                <a:pt x="108" y="18"/>
                                <a:pt x="95" y="10"/>
                              </a:cubicBezTo>
                              <a:cubicBezTo>
                                <a:pt x="93" y="8"/>
                                <a:pt x="90" y="7"/>
                                <a:pt x="88" y="5"/>
                              </a:cubicBezTo>
                              <a:cubicBezTo>
                                <a:pt x="86" y="4"/>
                                <a:pt x="85" y="4"/>
                                <a:pt x="83" y="3"/>
                              </a:cubicBezTo>
                              <a:cubicBezTo>
                                <a:pt x="81" y="2"/>
                                <a:pt x="80" y="0"/>
                                <a:pt x="79" y="2"/>
                              </a:cubicBezTo>
                              <a:cubicBezTo>
                                <a:pt x="74" y="5"/>
                                <a:pt x="74" y="13"/>
                                <a:pt x="76" y="18"/>
                              </a:cubicBezTo>
                              <a:cubicBezTo>
                                <a:pt x="78" y="24"/>
                                <a:pt x="79" y="30"/>
                                <a:pt x="72" y="34"/>
                              </a:cubicBezTo>
                              <a:cubicBezTo>
                                <a:pt x="70" y="35"/>
                                <a:pt x="66" y="38"/>
                                <a:pt x="65" y="37"/>
                              </a:cubicBezTo>
                              <a:cubicBezTo>
                                <a:pt x="63" y="36"/>
                                <a:pt x="64" y="32"/>
                                <a:pt x="64" y="31"/>
                              </a:cubicBezTo>
                              <a:cubicBezTo>
                                <a:pt x="65" y="28"/>
                                <a:pt x="66" y="26"/>
                                <a:pt x="66" y="24"/>
                              </a:cubicBezTo>
                              <a:cubicBezTo>
                                <a:pt x="66" y="21"/>
                                <a:pt x="65" y="19"/>
                                <a:pt x="65" y="16"/>
                              </a:cubicBezTo>
                              <a:cubicBezTo>
                                <a:pt x="65" y="14"/>
                                <a:pt x="64" y="10"/>
                                <a:pt x="65" y="7"/>
                              </a:cubicBezTo>
                              <a:cubicBezTo>
                                <a:pt x="66" y="5"/>
                                <a:pt x="69" y="4"/>
                                <a:pt x="70" y="1"/>
                              </a:cubicBezTo>
                              <a:cubicBezTo>
                                <a:pt x="67" y="6"/>
                                <a:pt x="69" y="2"/>
                                <a:pt x="7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90" name="Freeform 1001">
                          <a:extLst>
                            <a:ext uri="{FF2B5EF4-FFF2-40B4-BE49-F238E27FC236}">
                              <a16:creationId xmlns:a16="http://schemas.microsoft.com/office/drawing/2014/main" id="{145A4EAA-BFAE-4B68-91DB-9468BCBCBE59}"/>
                            </a:ext>
                          </a:extLst>
                        </p:cNvPr>
                        <p:cNvSpPr>
                          <a:spLocks/>
                        </p:cNvSpPr>
                        <p:nvPr/>
                      </p:nvSpPr>
                      <p:spPr bwMode="auto">
                        <a:xfrm>
                          <a:off x="7908775" y="3018522"/>
                          <a:ext cx="338138" cy="147639"/>
                        </a:xfrm>
                        <a:custGeom>
                          <a:avLst/>
                          <a:gdLst>
                            <a:gd name="T0" fmla="*/ 135 w 314"/>
                            <a:gd name="T1" fmla="*/ 105 h 138"/>
                            <a:gd name="T2" fmla="*/ 155 w 314"/>
                            <a:gd name="T3" fmla="*/ 96 h 138"/>
                            <a:gd name="T4" fmla="*/ 165 w 314"/>
                            <a:gd name="T5" fmla="*/ 90 h 138"/>
                            <a:gd name="T6" fmla="*/ 183 w 314"/>
                            <a:gd name="T7" fmla="*/ 86 h 138"/>
                            <a:gd name="T8" fmla="*/ 198 w 314"/>
                            <a:gd name="T9" fmla="*/ 93 h 138"/>
                            <a:gd name="T10" fmla="*/ 227 w 314"/>
                            <a:gd name="T11" fmla="*/ 69 h 138"/>
                            <a:gd name="T12" fmla="*/ 262 w 314"/>
                            <a:gd name="T13" fmla="*/ 60 h 138"/>
                            <a:gd name="T14" fmla="*/ 297 w 314"/>
                            <a:gd name="T15" fmla="*/ 43 h 138"/>
                            <a:gd name="T16" fmla="*/ 313 w 314"/>
                            <a:gd name="T17" fmla="*/ 33 h 138"/>
                            <a:gd name="T18" fmla="*/ 292 w 314"/>
                            <a:gd name="T19" fmla="*/ 26 h 138"/>
                            <a:gd name="T20" fmla="*/ 276 w 314"/>
                            <a:gd name="T21" fmla="*/ 14 h 138"/>
                            <a:gd name="T22" fmla="*/ 189 w 314"/>
                            <a:gd name="T23" fmla="*/ 10 h 138"/>
                            <a:gd name="T24" fmla="*/ 163 w 314"/>
                            <a:gd name="T25" fmla="*/ 9 h 138"/>
                            <a:gd name="T26" fmla="*/ 122 w 314"/>
                            <a:gd name="T27" fmla="*/ 13 h 138"/>
                            <a:gd name="T28" fmla="*/ 115 w 314"/>
                            <a:gd name="T29" fmla="*/ 26 h 138"/>
                            <a:gd name="T30" fmla="*/ 114 w 314"/>
                            <a:gd name="T31" fmla="*/ 26 h 138"/>
                            <a:gd name="T32" fmla="*/ 91 w 314"/>
                            <a:gd name="T33" fmla="*/ 17 h 138"/>
                            <a:gd name="T34" fmla="*/ 57 w 314"/>
                            <a:gd name="T35" fmla="*/ 17 h 138"/>
                            <a:gd name="T36" fmla="*/ 56 w 314"/>
                            <a:gd name="T37" fmla="*/ 34 h 138"/>
                            <a:gd name="T38" fmla="*/ 41 w 314"/>
                            <a:gd name="T39" fmla="*/ 48 h 138"/>
                            <a:gd name="T40" fmla="*/ 40 w 314"/>
                            <a:gd name="T41" fmla="*/ 57 h 138"/>
                            <a:gd name="T42" fmla="*/ 53 w 314"/>
                            <a:gd name="T43" fmla="*/ 67 h 138"/>
                            <a:gd name="T44" fmla="*/ 66 w 314"/>
                            <a:gd name="T45" fmla="*/ 60 h 138"/>
                            <a:gd name="T46" fmla="*/ 95 w 314"/>
                            <a:gd name="T47" fmla="*/ 74 h 138"/>
                            <a:gd name="T48" fmla="*/ 103 w 314"/>
                            <a:gd name="T49" fmla="*/ 78 h 138"/>
                            <a:gd name="T50" fmla="*/ 92 w 314"/>
                            <a:gd name="T51" fmla="*/ 92 h 138"/>
                            <a:gd name="T52" fmla="*/ 77 w 314"/>
                            <a:gd name="T53" fmla="*/ 100 h 138"/>
                            <a:gd name="T54" fmla="*/ 57 w 314"/>
                            <a:gd name="T55" fmla="*/ 101 h 138"/>
                            <a:gd name="T56" fmla="*/ 45 w 314"/>
                            <a:gd name="T57" fmla="*/ 102 h 138"/>
                            <a:gd name="T58" fmla="*/ 37 w 314"/>
                            <a:gd name="T59" fmla="*/ 109 h 138"/>
                            <a:gd name="T60" fmla="*/ 15 w 314"/>
                            <a:gd name="T61" fmla="*/ 105 h 138"/>
                            <a:gd name="T62" fmla="*/ 1 w 314"/>
                            <a:gd name="T63" fmla="*/ 120 h 138"/>
                            <a:gd name="T64" fmla="*/ 24 w 314"/>
                            <a:gd name="T65" fmla="*/ 123 h 138"/>
                            <a:gd name="T66" fmla="*/ 52 w 314"/>
                            <a:gd name="T67" fmla="*/ 127 h 138"/>
                            <a:gd name="T68" fmla="*/ 72 w 314"/>
                            <a:gd name="T69" fmla="*/ 133 h 138"/>
                            <a:gd name="T70" fmla="*/ 114 w 314"/>
                            <a:gd name="T71" fmla="*/ 128 h 138"/>
                            <a:gd name="T72" fmla="*/ 124 w 314"/>
                            <a:gd name="T73"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4" h="138">
                              <a:moveTo>
                                <a:pt x="132" y="115"/>
                              </a:moveTo>
                              <a:cubicBezTo>
                                <a:pt x="133" y="112"/>
                                <a:pt x="133" y="108"/>
                                <a:pt x="135" y="105"/>
                              </a:cubicBezTo>
                              <a:cubicBezTo>
                                <a:pt x="137" y="102"/>
                                <a:pt x="142" y="101"/>
                                <a:pt x="146" y="100"/>
                              </a:cubicBezTo>
                              <a:cubicBezTo>
                                <a:pt x="148" y="99"/>
                                <a:pt x="153" y="98"/>
                                <a:pt x="155" y="96"/>
                              </a:cubicBezTo>
                              <a:cubicBezTo>
                                <a:pt x="157" y="95"/>
                                <a:pt x="156" y="93"/>
                                <a:pt x="158" y="92"/>
                              </a:cubicBezTo>
                              <a:cubicBezTo>
                                <a:pt x="159" y="89"/>
                                <a:pt x="162" y="89"/>
                                <a:pt x="165" y="90"/>
                              </a:cubicBezTo>
                              <a:cubicBezTo>
                                <a:pt x="169" y="92"/>
                                <a:pt x="171" y="93"/>
                                <a:pt x="174" y="88"/>
                              </a:cubicBezTo>
                              <a:cubicBezTo>
                                <a:pt x="176" y="85"/>
                                <a:pt x="179" y="82"/>
                                <a:pt x="183" y="86"/>
                              </a:cubicBezTo>
                              <a:cubicBezTo>
                                <a:pt x="185" y="89"/>
                                <a:pt x="183" y="93"/>
                                <a:pt x="187" y="94"/>
                              </a:cubicBezTo>
                              <a:cubicBezTo>
                                <a:pt x="190" y="95"/>
                                <a:pt x="195" y="94"/>
                                <a:pt x="198" y="93"/>
                              </a:cubicBezTo>
                              <a:cubicBezTo>
                                <a:pt x="202" y="92"/>
                                <a:pt x="204" y="90"/>
                                <a:pt x="207" y="86"/>
                              </a:cubicBezTo>
                              <a:cubicBezTo>
                                <a:pt x="213" y="79"/>
                                <a:pt x="218" y="72"/>
                                <a:pt x="227" y="69"/>
                              </a:cubicBezTo>
                              <a:cubicBezTo>
                                <a:pt x="237" y="67"/>
                                <a:pt x="248" y="71"/>
                                <a:pt x="257" y="66"/>
                              </a:cubicBezTo>
                              <a:cubicBezTo>
                                <a:pt x="260" y="65"/>
                                <a:pt x="260" y="63"/>
                                <a:pt x="262" y="60"/>
                              </a:cubicBezTo>
                              <a:cubicBezTo>
                                <a:pt x="265" y="57"/>
                                <a:pt x="268" y="54"/>
                                <a:pt x="272" y="52"/>
                              </a:cubicBezTo>
                              <a:cubicBezTo>
                                <a:pt x="280" y="47"/>
                                <a:pt x="289" y="46"/>
                                <a:pt x="297" y="43"/>
                              </a:cubicBezTo>
                              <a:cubicBezTo>
                                <a:pt x="301" y="42"/>
                                <a:pt x="305" y="40"/>
                                <a:pt x="308" y="39"/>
                              </a:cubicBezTo>
                              <a:cubicBezTo>
                                <a:pt x="312" y="38"/>
                                <a:pt x="314" y="38"/>
                                <a:pt x="313" y="33"/>
                              </a:cubicBezTo>
                              <a:cubicBezTo>
                                <a:pt x="313" y="30"/>
                                <a:pt x="309" y="26"/>
                                <a:pt x="306" y="26"/>
                              </a:cubicBezTo>
                              <a:cubicBezTo>
                                <a:pt x="302" y="25"/>
                                <a:pt x="296" y="28"/>
                                <a:pt x="292" y="26"/>
                              </a:cubicBezTo>
                              <a:cubicBezTo>
                                <a:pt x="289" y="24"/>
                                <a:pt x="289" y="19"/>
                                <a:pt x="287" y="17"/>
                              </a:cubicBezTo>
                              <a:cubicBezTo>
                                <a:pt x="284" y="14"/>
                                <a:pt x="280" y="14"/>
                                <a:pt x="276" y="14"/>
                              </a:cubicBezTo>
                              <a:cubicBezTo>
                                <a:pt x="257" y="12"/>
                                <a:pt x="237" y="10"/>
                                <a:pt x="218" y="10"/>
                              </a:cubicBezTo>
                              <a:cubicBezTo>
                                <a:pt x="208" y="10"/>
                                <a:pt x="198" y="8"/>
                                <a:pt x="189" y="10"/>
                              </a:cubicBezTo>
                              <a:cubicBezTo>
                                <a:pt x="185" y="11"/>
                                <a:pt x="181" y="12"/>
                                <a:pt x="176" y="12"/>
                              </a:cubicBezTo>
                              <a:cubicBezTo>
                                <a:pt x="172" y="12"/>
                                <a:pt x="167" y="11"/>
                                <a:pt x="163" y="9"/>
                              </a:cubicBezTo>
                              <a:cubicBezTo>
                                <a:pt x="155" y="6"/>
                                <a:pt x="148" y="0"/>
                                <a:pt x="140" y="0"/>
                              </a:cubicBezTo>
                              <a:cubicBezTo>
                                <a:pt x="133" y="0"/>
                                <a:pt x="125" y="6"/>
                                <a:pt x="122" y="13"/>
                              </a:cubicBezTo>
                              <a:cubicBezTo>
                                <a:pt x="121" y="19"/>
                                <a:pt x="125" y="27"/>
                                <a:pt x="115" y="26"/>
                              </a:cubicBezTo>
                              <a:cubicBezTo>
                                <a:pt x="115" y="26"/>
                                <a:pt x="115" y="26"/>
                                <a:pt x="115" y="26"/>
                              </a:cubicBezTo>
                              <a:cubicBezTo>
                                <a:pt x="115" y="26"/>
                                <a:pt x="115" y="26"/>
                                <a:pt x="115" y="26"/>
                              </a:cubicBezTo>
                              <a:cubicBezTo>
                                <a:pt x="114" y="26"/>
                                <a:pt x="114" y="26"/>
                                <a:pt x="114" y="26"/>
                              </a:cubicBezTo>
                              <a:cubicBezTo>
                                <a:pt x="115" y="26"/>
                                <a:pt x="115" y="26"/>
                                <a:pt x="115" y="26"/>
                              </a:cubicBezTo>
                              <a:cubicBezTo>
                                <a:pt x="107" y="25"/>
                                <a:pt x="99" y="20"/>
                                <a:pt x="91" y="17"/>
                              </a:cubicBezTo>
                              <a:cubicBezTo>
                                <a:pt x="84" y="15"/>
                                <a:pt x="76" y="15"/>
                                <a:pt x="68" y="15"/>
                              </a:cubicBezTo>
                              <a:cubicBezTo>
                                <a:pt x="64" y="15"/>
                                <a:pt x="60" y="15"/>
                                <a:pt x="57" y="17"/>
                              </a:cubicBezTo>
                              <a:cubicBezTo>
                                <a:pt x="55" y="18"/>
                                <a:pt x="49" y="23"/>
                                <a:pt x="49" y="26"/>
                              </a:cubicBezTo>
                              <a:cubicBezTo>
                                <a:pt x="48" y="29"/>
                                <a:pt x="55" y="30"/>
                                <a:pt x="56" y="34"/>
                              </a:cubicBezTo>
                              <a:cubicBezTo>
                                <a:pt x="57" y="37"/>
                                <a:pt x="54" y="38"/>
                                <a:pt x="52" y="40"/>
                              </a:cubicBezTo>
                              <a:cubicBezTo>
                                <a:pt x="48" y="43"/>
                                <a:pt x="44" y="46"/>
                                <a:pt x="41" y="48"/>
                              </a:cubicBezTo>
                              <a:cubicBezTo>
                                <a:pt x="39" y="49"/>
                                <a:pt x="32" y="53"/>
                                <a:pt x="32" y="55"/>
                              </a:cubicBezTo>
                              <a:cubicBezTo>
                                <a:pt x="32" y="58"/>
                                <a:pt x="38" y="57"/>
                                <a:pt x="40" y="57"/>
                              </a:cubicBezTo>
                              <a:cubicBezTo>
                                <a:pt x="44" y="57"/>
                                <a:pt x="46" y="58"/>
                                <a:pt x="46" y="62"/>
                              </a:cubicBezTo>
                              <a:cubicBezTo>
                                <a:pt x="47" y="66"/>
                                <a:pt x="48" y="67"/>
                                <a:pt x="53" y="67"/>
                              </a:cubicBezTo>
                              <a:cubicBezTo>
                                <a:pt x="55" y="67"/>
                                <a:pt x="59" y="68"/>
                                <a:pt x="60" y="67"/>
                              </a:cubicBezTo>
                              <a:cubicBezTo>
                                <a:pt x="63" y="66"/>
                                <a:pt x="64" y="62"/>
                                <a:pt x="66" y="60"/>
                              </a:cubicBezTo>
                              <a:cubicBezTo>
                                <a:pt x="72" y="53"/>
                                <a:pt x="79" y="64"/>
                                <a:pt x="83" y="68"/>
                              </a:cubicBezTo>
                              <a:cubicBezTo>
                                <a:pt x="87" y="71"/>
                                <a:pt x="90" y="72"/>
                                <a:pt x="95" y="74"/>
                              </a:cubicBezTo>
                              <a:cubicBezTo>
                                <a:pt x="96" y="75"/>
                                <a:pt x="98" y="77"/>
                                <a:pt x="100" y="78"/>
                              </a:cubicBezTo>
                              <a:cubicBezTo>
                                <a:pt x="101" y="78"/>
                                <a:pt x="102" y="78"/>
                                <a:pt x="103" y="78"/>
                              </a:cubicBezTo>
                              <a:cubicBezTo>
                                <a:pt x="111" y="80"/>
                                <a:pt x="101" y="91"/>
                                <a:pt x="96" y="92"/>
                              </a:cubicBezTo>
                              <a:cubicBezTo>
                                <a:pt x="95" y="92"/>
                                <a:pt x="93" y="92"/>
                                <a:pt x="92" y="92"/>
                              </a:cubicBezTo>
                              <a:cubicBezTo>
                                <a:pt x="90" y="92"/>
                                <a:pt x="89" y="93"/>
                                <a:pt x="88" y="94"/>
                              </a:cubicBezTo>
                              <a:cubicBezTo>
                                <a:pt x="83" y="96"/>
                                <a:pt x="81" y="96"/>
                                <a:pt x="77" y="100"/>
                              </a:cubicBezTo>
                              <a:cubicBezTo>
                                <a:pt x="75" y="103"/>
                                <a:pt x="71" y="106"/>
                                <a:pt x="67" y="106"/>
                              </a:cubicBezTo>
                              <a:cubicBezTo>
                                <a:pt x="64" y="105"/>
                                <a:pt x="61" y="101"/>
                                <a:pt x="57" y="101"/>
                              </a:cubicBezTo>
                              <a:cubicBezTo>
                                <a:pt x="55" y="100"/>
                                <a:pt x="52" y="101"/>
                                <a:pt x="49" y="101"/>
                              </a:cubicBezTo>
                              <a:cubicBezTo>
                                <a:pt x="48" y="102"/>
                                <a:pt x="46" y="102"/>
                                <a:pt x="45" y="102"/>
                              </a:cubicBezTo>
                              <a:cubicBezTo>
                                <a:pt x="41" y="103"/>
                                <a:pt x="44" y="102"/>
                                <a:pt x="42" y="104"/>
                              </a:cubicBezTo>
                              <a:cubicBezTo>
                                <a:pt x="41" y="106"/>
                                <a:pt x="40" y="108"/>
                                <a:pt x="37" y="109"/>
                              </a:cubicBezTo>
                              <a:cubicBezTo>
                                <a:pt x="33" y="111"/>
                                <a:pt x="30" y="107"/>
                                <a:pt x="26" y="106"/>
                              </a:cubicBezTo>
                              <a:cubicBezTo>
                                <a:pt x="22" y="105"/>
                                <a:pt x="18" y="105"/>
                                <a:pt x="15" y="105"/>
                              </a:cubicBezTo>
                              <a:cubicBezTo>
                                <a:pt x="11" y="105"/>
                                <a:pt x="6" y="106"/>
                                <a:pt x="4" y="108"/>
                              </a:cubicBezTo>
                              <a:cubicBezTo>
                                <a:pt x="1" y="111"/>
                                <a:pt x="0" y="117"/>
                                <a:pt x="1" y="120"/>
                              </a:cubicBezTo>
                              <a:cubicBezTo>
                                <a:pt x="1" y="124"/>
                                <a:pt x="4" y="123"/>
                                <a:pt x="8" y="123"/>
                              </a:cubicBezTo>
                              <a:cubicBezTo>
                                <a:pt x="13" y="123"/>
                                <a:pt x="19" y="123"/>
                                <a:pt x="24" y="123"/>
                              </a:cubicBezTo>
                              <a:cubicBezTo>
                                <a:pt x="29" y="123"/>
                                <a:pt x="33" y="123"/>
                                <a:pt x="38" y="124"/>
                              </a:cubicBezTo>
                              <a:cubicBezTo>
                                <a:pt x="43" y="124"/>
                                <a:pt x="48" y="127"/>
                                <a:pt x="52" y="127"/>
                              </a:cubicBezTo>
                              <a:cubicBezTo>
                                <a:pt x="56" y="126"/>
                                <a:pt x="59" y="124"/>
                                <a:pt x="62" y="124"/>
                              </a:cubicBezTo>
                              <a:cubicBezTo>
                                <a:pt x="68" y="124"/>
                                <a:pt x="68" y="129"/>
                                <a:pt x="72" y="133"/>
                              </a:cubicBezTo>
                              <a:cubicBezTo>
                                <a:pt x="77" y="138"/>
                                <a:pt x="87" y="134"/>
                                <a:pt x="92" y="131"/>
                              </a:cubicBezTo>
                              <a:cubicBezTo>
                                <a:pt x="98" y="127"/>
                                <a:pt x="107" y="128"/>
                                <a:pt x="114" y="128"/>
                              </a:cubicBezTo>
                              <a:cubicBezTo>
                                <a:pt x="116" y="128"/>
                                <a:pt x="119" y="129"/>
                                <a:pt x="121" y="128"/>
                              </a:cubicBezTo>
                              <a:cubicBezTo>
                                <a:pt x="122" y="128"/>
                                <a:pt x="123" y="127"/>
                                <a:pt x="124" y="126"/>
                              </a:cubicBezTo>
                              <a:cubicBezTo>
                                <a:pt x="129" y="122"/>
                                <a:pt x="131" y="121"/>
                                <a:pt x="132" y="115"/>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91" name="Freeform 1002">
                          <a:extLst>
                            <a:ext uri="{FF2B5EF4-FFF2-40B4-BE49-F238E27FC236}">
                              <a16:creationId xmlns:a16="http://schemas.microsoft.com/office/drawing/2014/main" id="{02CF4748-147D-423B-9693-7D91B2BD8FF3}"/>
                            </a:ext>
                          </a:extLst>
                        </p:cNvPr>
                        <p:cNvSpPr>
                          <a:spLocks/>
                        </p:cNvSpPr>
                        <p:nvPr/>
                      </p:nvSpPr>
                      <p:spPr bwMode="auto">
                        <a:xfrm>
                          <a:off x="7848450" y="3101073"/>
                          <a:ext cx="238125" cy="152402"/>
                        </a:xfrm>
                        <a:custGeom>
                          <a:avLst/>
                          <a:gdLst>
                            <a:gd name="T0" fmla="*/ 177 w 221"/>
                            <a:gd name="T1" fmla="*/ 55 h 143"/>
                            <a:gd name="T2" fmla="*/ 153 w 221"/>
                            <a:gd name="T3" fmla="*/ 56 h 143"/>
                            <a:gd name="T4" fmla="*/ 135 w 221"/>
                            <a:gd name="T5" fmla="*/ 62 h 143"/>
                            <a:gd name="T6" fmla="*/ 120 w 221"/>
                            <a:gd name="T7" fmla="*/ 51 h 143"/>
                            <a:gd name="T8" fmla="*/ 101 w 221"/>
                            <a:gd name="T9" fmla="*/ 52 h 143"/>
                            <a:gd name="T10" fmla="*/ 65 w 221"/>
                            <a:gd name="T11" fmla="*/ 50 h 143"/>
                            <a:gd name="T12" fmla="*/ 56 w 221"/>
                            <a:gd name="T13" fmla="*/ 30 h 143"/>
                            <a:gd name="T14" fmla="*/ 87 w 221"/>
                            <a:gd name="T15" fmla="*/ 27 h 143"/>
                            <a:gd name="T16" fmla="*/ 89 w 221"/>
                            <a:gd name="T17" fmla="*/ 14 h 143"/>
                            <a:gd name="T18" fmla="*/ 88 w 221"/>
                            <a:gd name="T19" fmla="*/ 2 h 143"/>
                            <a:gd name="T20" fmla="*/ 64 w 221"/>
                            <a:gd name="T21" fmla="*/ 12 h 143"/>
                            <a:gd name="T22" fmla="*/ 53 w 221"/>
                            <a:gd name="T23" fmla="*/ 25 h 143"/>
                            <a:gd name="T24" fmla="*/ 39 w 221"/>
                            <a:gd name="T25" fmla="*/ 36 h 143"/>
                            <a:gd name="T26" fmla="*/ 8 w 221"/>
                            <a:gd name="T27" fmla="*/ 48 h 143"/>
                            <a:gd name="T28" fmla="*/ 17 w 221"/>
                            <a:gd name="T29" fmla="*/ 65 h 143"/>
                            <a:gd name="T30" fmla="*/ 27 w 221"/>
                            <a:gd name="T31" fmla="*/ 100 h 143"/>
                            <a:gd name="T32" fmla="*/ 11 w 221"/>
                            <a:gd name="T33" fmla="*/ 127 h 143"/>
                            <a:gd name="T34" fmla="*/ 27 w 221"/>
                            <a:gd name="T35" fmla="*/ 126 h 143"/>
                            <a:gd name="T36" fmla="*/ 41 w 221"/>
                            <a:gd name="T37" fmla="*/ 122 h 143"/>
                            <a:gd name="T38" fmla="*/ 57 w 221"/>
                            <a:gd name="T39" fmla="*/ 116 h 143"/>
                            <a:gd name="T40" fmla="*/ 78 w 221"/>
                            <a:gd name="T41" fmla="*/ 104 h 143"/>
                            <a:gd name="T42" fmla="*/ 101 w 221"/>
                            <a:gd name="T43" fmla="*/ 83 h 143"/>
                            <a:gd name="T44" fmla="*/ 116 w 221"/>
                            <a:gd name="T45" fmla="*/ 98 h 143"/>
                            <a:gd name="T46" fmla="*/ 119 w 221"/>
                            <a:gd name="T47" fmla="*/ 120 h 143"/>
                            <a:gd name="T48" fmla="*/ 133 w 221"/>
                            <a:gd name="T49" fmla="*/ 138 h 143"/>
                            <a:gd name="T50" fmla="*/ 173 w 221"/>
                            <a:gd name="T51" fmla="*/ 116 h 143"/>
                            <a:gd name="T52" fmla="*/ 199 w 221"/>
                            <a:gd name="T53" fmla="*/ 117 h 143"/>
                            <a:gd name="T54" fmla="*/ 209 w 221"/>
                            <a:gd name="T55" fmla="*/ 122 h 143"/>
                            <a:gd name="T56" fmla="*/ 216 w 221"/>
                            <a:gd name="T57" fmla="*/ 122 h 143"/>
                            <a:gd name="T58" fmla="*/ 216 w 221"/>
                            <a:gd name="T59" fmla="*/ 113 h 143"/>
                            <a:gd name="T60" fmla="*/ 202 w 221"/>
                            <a:gd name="T61" fmla="*/ 80 h 143"/>
                            <a:gd name="T62" fmla="*/ 183 w 221"/>
                            <a:gd name="T63" fmla="*/ 67 h 143"/>
                            <a:gd name="T64" fmla="*/ 179 w 221"/>
                            <a:gd name="T65" fmla="*/ 5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143">
                              <a:moveTo>
                                <a:pt x="179" y="59"/>
                              </a:moveTo>
                              <a:cubicBezTo>
                                <a:pt x="178" y="57"/>
                                <a:pt x="178" y="56"/>
                                <a:pt x="177" y="55"/>
                              </a:cubicBezTo>
                              <a:cubicBezTo>
                                <a:pt x="176" y="54"/>
                                <a:pt x="172" y="54"/>
                                <a:pt x="171" y="54"/>
                              </a:cubicBezTo>
                              <a:cubicBezTo>
                                <a:pt x="165" y="54"/>
                                <a:pt x="158" y="54"/>
                                <a:pt x="153" y="56"/>
                              </a:cubicBezTo>
                              <a:cubicBezTo>
                                <a:pt x="150" y="56"/>
                                <a:pt x="149" y="58"/>
                                <a:pt x="147" y="59"/>
                              </a:cubicBezTo>
                              <a:cubicBezTo>
                                <a:pt x="143" y="61"/>
                                <a:pt x="139" y="62"/>
                                <a:pt x="135" y="62"/>
                              </a:cubicBezTo>
                              <a:cubicBezTo>
                                <a:pt x="132" y="62"/>
                                <a:pt x="128" y="61"/>
                                <a:pt x="125" y="59"/>
                              </a:cubicBezTo>
                              <a:cubicBezTo>
                                <a:pt x="123" y="57"/>
                                <a:pt x="122" y="52"/>
                                <a:pt x="120" y="51"/>
                              </a:cubicBezTo>
                              <a:cubicBezTo>
                                <a:pt x="118" y="50"/>
                                <a:pt x="114" y="52"/>
                                <a:pt x="113" y="53"/>
                              </a:cubicBezTo>
                              <a:cubicBezTo>
                                <a:pt x="109" y="54"/>
                                <a:pt x="105" y="53"/>
                                <a:pt x="101" y="52"/>
                              </a:cubicBezTo>
                              <a:cubicBezTo>
                                <a:pt x="93" y="50"/>
                                <a:pt x="86" y="50"/>
                                <a:pt x="77" y="50"/>
                              </a:cubicBezTo>
                              <a:cubicBezTo>
                                <a:pt x="73" y="50"/>
                                <a:pt x="69" y="50"/>
                                <a:pt x="65" y="50"/>
                              </a:cubicBezTo>
                              <a:cubicBezTo>
                                <a:pt x="63" y="50"/>
                                <a:pt x="58" y="51"/>
                                <a:pt x="56" y="49"/>
                              </a:cubicBezTo>
                              <a:cubicBezTo>
                                <a:pt x="50" y="46"/>
                                <a:pt x="53" y="34"/>
                                <a:pt x="56" y="30"/>
                              </a:cubicBezTo>
                              <a:cubicBezTo>
                                <a:pt x="60" y="24"/>
                                <a:pt x="69" y="24"/>
                                <a:pt x="76" y="24"/>
                              </a:cubicBezTo>
                              <a:cubicBezTo>
                                <a:pt x="80" y="24"/>
                                <a:pt x="83" y="25"/>
                                <a:pt x="87" y="27"/>
                              </a:cubicBezTo>
                              <a:cubicBezTo>
                                <a:pt x="90" y="29"/>
                                <a:pt x="93" y="29"/>
                                <a:pt x="95" y="25"/>
                              </a:cubicBezTo>
                              <a:cubicBezTo>
                                <a:pt x="89" y="24"/>
                                <a:pt x="87" y="19"/>
                                <a:pt x="89" y="14"/>
                              </a:cubicBezTo>
                              <a:cubicBezTo>
                                <a:pt x="90" y="12"/>
                                <a:pt x="92" y="10"/>
                                <a:pt x="92" y="7"/>
                              </a:cubicBezTo>
                              <a:cubicBezTo>
                                <a:pt x="92" y="5"/>
                                <a:pt x="89" y="2"/>
                                <a:pt x="88" y="2"/>
                              </a:cubicBezTo>
                              <a:cubicBezTo>
                                <a:pt x="84" y="0"/>
                                <a:pt x="80" y="3"/>
                                <a:pt x="78" y="5"/>
                              </a:cubicBezTo>
                              <a:cubicBezTo>
                                <a:pt x="74" y="7"/>
                                <a:pt x="68" y="13"/>
                                <a:pt x="64" y="12"/>
                              </a:cubicBezTo>
                              <a:cubicBezTo>
                                <a:pt x="61" y="11"/>
                                <a:pt x="57" y="6"/>
                                <a:pt x="54" y="11"/>
                              </a:cubicBezTo>
                              <a:cubicBezTo>
                                <a:pt x="52" y="15"/>
                                <a:pt x="56" y="22"/>
                                <a:pt x="53" y="25"/>
                              </a:cubicBezTo>
                              <a:cubicBezTo>
                                <a:pt x="50" y="29"/>
                                <a:pt x="45" y="26"/>
                                <a:pt x="43" y="31"/>
                              </a:cubicBezTo>
                              <a:cubicBezTo>
                                <a:pt x="41" y="34"/>
                                <a:pt x="41" y="35"/>
                                <a:pt x="39" y="36"/>
                              </a:cubicBezTo>
                              <a:cubicBezTo>
                                <a:pt x="36" y="38"/>
                                <a:pt x="35" y="40"/>
                                <a:pt x="34" y="43"/>
                              </a:cubicBezTo>
                              <a:cubicBezTo>
                                <a:pt x="28" y="56"/>
                                <a:pt x="18" y="45"/>
                                <a:pt x="8" y="48"/>
                              </a:cubicBezTo>
                              <a:cubicBezTo>
                                <a:pt x="3" y="49"/>
                                <a:pt x="0" y="54"/>
                                <a:pt x="2" y="58"/>
                              </a:cubicBezTo>
                              <a:cubicBezTo>
                                <a:pt x="4" y="64"/>
                                <a:pt x="11" y="63"/>
                                <a:pt x="17" y="65"/>
                              </a:cubicBezTo>
                              <a:cubicBezTo>
                                <a:pt x="27" y="68"/>
                                <a:pt x="19" y="83"/>
                                <a:pt x="23" y="89"/>
                              </a:cubicBezTo>
                              <a:cubicBezTo>
                                <a:pt x="26" y="93"/>
                                <a:pt x="29" y="95"/>
                                <a:pt x="27" y="100"/>
                              </a:cubicBezTo>
                              <a:cubicBezTo>
                                <a:pt x="26" y="105"/>
                                <a:pt x="20" y="110"/>
                                <a:pt x="17" y="114"/>
                              </a:cubicBezTo>
                              <a:cubicBezTo>
                                <a:pt x="13" y="118"/>
                                <a:pt x="12" y="121"/>
                                <a:pt x="11" y="127"/>
                              </a:cubicBezTo>
                              <a:cubicBezTo>
                                <a:pt x="10" y="132"/>
                                <a:pt x="15" y="133"/>
                                <a:pt x="19" y="131"/>
                              </a:cubicBezTo>
                              <a:cubicBezTo>
                                <a:pt x="22" y="130"/>
                                <a:pt x="24" y="128"/>
                                <a:pt x="27" y="126"/>
                              </a:cubicBezTo>
                              <a:cubicBezTo>
                                <a:pt x="30" y="125"/>
                                <a:pt x="32" y="124"/>
                                <a:pt x="35" y="123"/>
                              </a:cubicBezTo>
                              <a:cubicBezTo>
                                <a:pt x="37" y="122"/>
                                <a:pt x="38" y="121"/>
                                <a:pt x="41" y="122"/>
                              </a:cubicBezTo>
                              <a:cubicBezTo>
                                <a:pt x="44" y="122"/>
                                <a:pt x="46" y="125"/>
                                <a:pt x="50" y="126"/>
                              </a:cubicBezTo>
                              <a:cubicBezTo>
                                <a:pt x="55" y="128"/>
                                <a:pt x="55" y="119"/>
                                <a:pt x="57" y="116"/>
                              </a:cubicBezTo>
                              <a:cubicBezTo>
                                <a:pt x="61" y="110"/>
                                <a:pt x="67" y="111"/>
                                <a:pt x="73" y="112"/>
                              </a:cubicBezTo>
                              <a:cubicBezTo>
                                <a:pt x="80" y="113"/>
                                <a:pt x="78" y="110"/>
                                <a:pt x="78" y="104"/>
                              </a:cubicBezTo>
                              <a:cubicBezTo>
                                <a:pt x="77" y="99"/>
                                <a:pt x="83" y="96"/>
                                <a:pt x="86" y="92"/>
                              </a:cubicBezTo>
                              <a:cubicBezTo>
                                <a:pt x="90" y="88"/>
                                <a:pt x="95" y="83"/>
                                <a:pt x="101" y="83"/>
                              </a:cubicBezTo>
                              <a:cubicBezTo>
                                <a:pt x="107" y="83"/>
                                <a:pt x="111" y="88"/>
                                <a:pt x="112" y="94"/>
                              </a:cubicBezTo>
                              <a:cubicBezTo>
                                <a:pt x="113" y="97"/>
                                <a:pt x="113" y="97"/>
                                <a:pt x="116" y="98"/>
                              </a:cubicBezTo>
                              <a:cubicBezTo>
                                <a:pt x="118" y="100"/>
                                <a:pt x="119" y="101"/>
                                <a:pt x="119" y="104"/>
                              </a:cubicBezTo>
                              <a:cubicBezTo>
                                <a:pt x="121" y="109"/>
                                <a:pt x="120" y="115"/>
                                <a:pt x="119" y="120"/>
                              </a:cubicBezTo>
                              <a:cubicBezTo>
                                <a:pt x="118" y="126"/>
                                <a:pt x="117" y="132"/>
                                <a:pt x="120" y="137"/>
                              </a:cubicBezTo>
                              <a:cubicBezTo>
                                <a:pt x="124" y="143"/>
                                <a:pt x="127" y="140"/>
                                <a:pt x="133" y="138"/>
                              </a:cubicBezTo>
                              <a:cubicBezTo>
                                <a:pt x="145" y="135"/>
                                <a:pt x="153" y="125"/>
                                <a:pt x="163" y="119"/>
                              </a:cubicBezTo>
                              <a:cubicBezTo>
                                <a:pt x="166" y="117"/>
                                <a:pt x="170" y="116"/>
                                <a:pt x="173" y="116"/>
                              </a:cubicBezTo>
                              <a:cubicBezTo>
                                <a:pt x="176" y="117"/>
                                <a:pt x="177" y="118"/>
                                <a:pt x="179" y="119"/>
                              </a:cubicBezTo>
                              <a:cubicBezTo>
                                <a:pt x="185" y="122"/>
                                <a:pt x="192" y="118"/>
                                <a:pt x="199" y="117"/>
                              </a:cubicBezTo>
                              <a:cubicBezTo>
                                <a:pt x="202" y="117"/>
                                <a:pt x="204" y="118"/>
                                <a:pt x="207" y="119"/>
                              </a:cubicBezTo>
                              <a:cubicBezTo>
                                <a:pt x="208" y="120"/>
                                <a:pt x="209" y="121"/>
                                <a:pt x="209" y="122"/>
                              </a:cubicBezTo>
                              <a:cubicBezTo>
                                <a:pt x="210" y="123"/>
                                <a:pt x="211" y="123"/>
                                <a:pt x="212" y="122"/>
                              </a:cubicBezTo>
                              <a:cubicBezTo>
                                <a:pt x="213" y="122"/>
                                <a:pt x="215" y="122"/>
                                <a:pt x="216" y="122"/>
                              </a:cubicBezTo>
                              <a:cubicBezTo>
                                <a:pt x="217" y="122"/>
                                <a:pt x="220" y="121"/>
                                <a:pt x="221" y="120"/>
                              </a:cubicBezTo>
                              <a:cubicBezTo>
                                <a:pt x="221" y="118"/>
                                <a:pt x="217" y="114"/>
                                <a:pt x="216" y="113"/>
                              </a:cubicBezTo>
                              <a:cubicBezTo>
                                <a:pt x="214" y="106"/>
                                <a:pt x="215" y="98"/>
                                <a:pt x="214" y="92"/>
                              </a:cubicBezTo>
                              <a:cubicBezTo>
                                <a:pt x="212" y="86"/>
                                <a:pt x="208" y="83"/>
                                <a:pt x="202" y="80"/>
                              </a:cubicBezTo>
                              <a:cubicBezTo>
                                <a:pt x="197" y="78"/>
                                <a:pt x="191" y="81"/>
                                <a:pt x="185" y="80"/>
                              </a:cubicBezTo>
                              <a:cubicBezTo>
                                <a:pt x="178" y="79"/>
                                <a:pt x="179" y="71"/>
                                <a:pt x="183" y="67"/>
                              </a:cubicBezTo>
                              <a:cubicBezTo>
                                <a:pt x="182" y="67"/>
                                <a:pt x="183" y="67"/>
                                <a:pt x="183" y="67"/>
                              </a:cubicBezTo>
                              <a:cubicBezTo>
                                <a:pt x="184" y="65"/>
                                <a:pt x="179" y="60"/>
                                <a:pt x="179" y="59"/>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92" name="Freeform 1003">
                          <a:extLst>
                            <a:ext uri="{FF2B5EF4-FFF2-40B4-BE49-F238E27FC236}">
                              <a16:creationId xmlns:a16="http://schemas.microsoft.com/office/drawing/2014/main" id="{5F351F1F-CE45-4758-A157-0D11F6C1EC73}"/>
                            </a:ext>
                          </a:extLst>
                        </p:cNvPr>
                        <p:cNvSpPr>
                          <a:spLocks/>
                        </p:cNvSpPr>
                        <p:nvPr/>
                      </p:nvSpPr>
                      <p:spPr bwMode="auto">
                        <a:xfrm>
                          <a:off x="8045301" y="3170924"/>
                          <a:ext cx="0" cy="1588"/>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close/>
                            </a:path>
                          </a:pathLst>
                        </a:custGeom>
                        <a:grpFill/>
                        <a:ln w="952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grpSp>
              </p:grpSp>
            </p:grpSp>
          </p:grpSp>
          <p:grpSp>
            <p:nvGrpSpPr>
              <p:cNvPr id="89" name="Group 88">
                <a:extLst>
                  <a:ext uri="{FF2B5EF4-FFF2-40B4-BE49-F238E27FC236}">
                    <a16:creationId xmlns:a16="http://schemas.microsoft.com/office/drawing/2014/main" id="{08E174D3-212A-480B-B6BC-1339D382E996}"/>
                  </a:ext>
                </a:extLst>
              </p:cNvPr>
              <p:cNvGrpSpPr/>
              <p:nvPr/>
            </p:nvGrpSpPr>
            <p:grpSpPr>
              <a:xfrm>
                <a:off x="6583211" y="1335753"/>
                <a:ext cx="5130808" cy="1752621"/>
                <a:chOff x="6583211" y="1335753"/>
                <a:chExt cx="5130808" cy="1752621"/>
              </a:xfrm>
              <a:grpFill/>
            </p:grpSpPr>
            <p:grpSp>
              <p:nvGrpSpPr>
                <p:cNvPr id="134" name="Group 133">
                  <a:extLst>
                    <a:ext uri="{FF2B5EF4-FFF2-40B4-BE49-F238E27FC236}">
                      <a16:creationId xmlns:a16="http://schemas.microsoft.com/office/drawing/2014/main" id="{52D53150-C90B-447F-9DE4-3D0AE7A50CF6}"/>
                    </a:ext>
                  </a:extLst>
                </p:cNvPr>
                <p:cNvGrpSpPr/>
                <p:nvPr/>
              </p:nvGrpSpPr>
              <p:grpSpPr>
                <a:xfrm>
                  <a:off x="6583211" y="1335753"/>
                  <a:ext cx="5130808" cy="1752621"/>
                  <a:chOff x="6646872" y="1538310"/>
                  <a:chExt cx="5130808" cy="1752621"/>
                </a:xfrm>
                <a:grpFill/>
              </p:grpSpPr>
              <p:sp>
                <p:nvSpPr>
                  <p:cNvPr id="140" name="Freeform 805">
                    <a:extLst>
                      <a:ext uri="{FF2B5EF4-FFF2-40B4-BE49-F238E27FC236}">
                        <a16:creationId xmlns:a16="http://schemas.microsoft.com/office/drawing/2014/main" id="{868E98FC-0144-4A01-9D5A-8370CA72DD08}"/>
                      </a:ext>
                    </a:extLst>
                  </p:cNvPr>
                  <p:cNvSpPr>
                    <a:spLocks/>
                  </p:cNvSpPr>
                  <p:nvPr/>
                </p:nvSpPr>
                <p:spPr bwMode="auto">
                  <a:xfrm>
                    <a:off x="7620011" y="1982815"/>
                    <a:ext cx="68263" cy="41275"/>
                  </a:xfrm>
                  <a:custGeom>
                    <a:avLst/>
                    <a:gdLst>
                      <a:gd name="T0" fmla="*/ 25 w 64"/>
                      <a:gd name="T1" fmla="*/ 27 h 38"/>
                      <a:gd name="T2" fmla="*/ 25 w 64"/>
                      <a:gd name="T3" fmla="*/ 27 h 38"/>
                      <a:gd name="T4" fmla="*/ 31 w 64"/>
                      <a:gd name="T5" fmla="*/ 31 h 38"/>
                      <a:gd name="T6" fmla="*/ 39 w 64"/>
                      <a:gd name="T7" fmla="*/ 33 h 38"/>
                      <a:gd name="T8" fmla="*/ 46 w 64"/>
                      <a:gd name="T9" fmla="*/ 34 h 38"/>
                      <a:gd name="T10" fmla="*/ 54 w 64"/>
                      <a:gd name="T11" fmla="*/ 38 h 38"/>
                      <a:gd name="T12" fmla="*/ 63 w 64"/>
                      <a:gd name="T13" fmla="*/ 29 h 38"/>
                      <a:gd name="T14" fmla="*/ 63 w 64"/>
                      <a:gd name="T15" fmla="*/ 24 h 38"/>
                      <a:gd name="T16" fmla="*/ 59 w 64"/>
                      <a:gd name="T17" fmla="*/ 23 h 38"/>
                      <a:gd name="T18" fmla="*/ 54 w 64"/>
                      <a:gd name="T19" fmla="*/ 19 h 38"/>
                      <a:gd name="T20" fmla="*/ 49 w 64"/>
                      <a:gd name="T21" fmla="*/ 14 h 38"/>
                      <a:gd name="T22" fmla="*/ 39 w 64"/>
                      <a:gd name="T23" fmla="*/ 10 h 38"/>
                      <a:gd name="T24" fmla="*/ 26 w 64"/>
                      <a:gd name="T25" fmla="*/ 0 h 38"/>
                      <a:gd name="T26" fmla="*/ 18 w 64"/>
                      <a:gd name="T27" fmla="*/ 2 h 38"/>
                      <a:gd name="T28" fmla="*/ 11 w 64"/>
                      <a:gd name="T29" fmla="*/ 5 h 38"/>
                      <a:gd name="T30" fmla="*/ 17 w 64"/>
                      <a:gd name="T31" fmla="*/ 11 h 38"/>
                      <a:gd name="T32" fmla="*/ 10 w 64"/>
                      <a:gd name="T33" fmla="*/ 14 h 38"/>
                      <a:gd name="T34" fmla="*/ 16 w 64"/>
                      <a:gd name="T35" fmla="*/ 24 h 38"/>
                      <a:gd name="T36" fmla="*/ 22 w 64"/>
                      <a:gd name="T37" fmla="*/ 31 h 38"/>
                      <a:gd name="T38" fmla="*/ 25 w 64"/>
                      <a:gd name="T3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38">
                        <a:moveTo>
                          <a:pt x="25" y="27"/>
                        </a:moveTo>
                        <a:cubicBezTo>
                          <a:pt x="23" y="28"/>
                          <a:pt x="27" y="27"/>
                          <a:pt x="25" y="27"/>
                        </a:cubicBezTo>
                        <a:cubicBezTo>
                          <a:pt x="27" y="27"/>
                          <a:pt x="30" y="30"/>
                          <a:pt x="31" y="31"/>
                        </a:cubicBezTo>
                        <a:cubicBezTo>
                          <a:pt x="34" y="32"/>
                          <a:pt x="36" y="33"/>
                          <a:pt x="39" y="33"/>
                        </a:cubicBezTo>
                        <a:cubicBezTo>
                          <a:pt x="42" y="32"/>
                          <a:pt x="43" y="32"/>
                          <a:pt x="46" y="34"/>
                        </a:cubicBezTo>
                        <a:cubicBezTo>
                          <a:pt x="48" y="35"/>
                          <a:pt x="51" y="38"/>
                          <a:pt x="54" y="38"/>
                        </a:cubicBezTo>
                        <a:cubicBezTo>
                          <a:pt x="57" y="37"/>
                          <a:pt x="62" y="33"/>
                          <a:pt x="63" y="29"/>
                        </a:cubicBezTo>
                        <a:cubicBezTo>
                          <a:pt x="63" y="28"/>
                          <a:pt x="64" y="25"/>
                          <a:pt x="63" y="24"/>
                        </a:cubicBezTo>
                        <a:cubicBezTo>
                          <a:pt x="62" y="23"/>
                          <a:pt x="60" y="23"/>
                          <a:pt x="59" y="23"/>
                        </a:cubicBezTo>
                        <a:cubicBezTo>
                          <a:pt x="57" y="22"/>
                          <a:pt x="55" y="21"/>
                          <a:pt x="54" y="19"/>
                        </a:cubicBezTo>
                        <a:cubicBezTo>
                          <a:pt x="52" y="18"/>
                          <a:pt x="51" y="15"/>
                          <a:pt x="49" y="14"/>
                        </a:cubicBezTo>
                        <a:cubicBezTo>
                          <a:pt x="46" y="11"/>
                          <a:pt x="42" y="12"/>
                          <a:pt x="39" y="10"/>
                        </a:cubicBezTo>
                        <a:cubicBezTo>
                          <a:pt x="33" y="8"/>
                          <a:pt x="33" y="1"/>
                          <a:pt x="26" y="0"/>
                        </a:cubicBezTo>
                        <a:cubicBezTo>
                          <a:pt x="23" y="0"/>
                          <a:pt x="21" y="1"/>
                          <a:pt x="18" y="2"/>
                        </a:cubicBezTo>
                        <a:cubicBezTo>
                          <a:pt x="17" y="2"/>
                          <a:pt x="11" y="3"/>
                          <a:pt x="11" y="5"/>
                        </a:cubicBezTo>
                        <a:cubicBezTo>
                          <a:pt x="11" y="7"/>
                          <a:pt x="16" y="8"/>
                          <a:pt x="17" y="11"/>
                        </a:cubicBezTo>
                        <a:cubicBezTo>
                          <a:pt x="17" y="14"/>
                          <a:pt x="12" y="13"/>
                          <a:pt x="10" y="14"/>
                        </a:cubicBezTo>
                        <a:cubicBezTo>
                          <a:pt x="0" y="16"/>
                          <a:pt x="14" y="22"/>
                          <a:pt x="16" y="24"/>
                        </a:cubicBezTo>
                        <a:cubicBezTo>
                          <a:pt x="18" y="26"/>
                          <a:pt x="19" y="30"/>
                          <a:pt x="22" y="31"/>
                        </a:cubicBezTo>
                        <a:cubicBezTo>
                          <a:pt x="26" y="32"/>
                          <a:pt x="22" y="28"/>
                          <a:pt x="25" y="27"/>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41" name="Freeform 806">
                    <a:extLst>
                      <a:ext uri="{FF2B5EF4-FFF2-40B4-BE49-F238E27FC236}">
                        <a16:creationId xmlns:a16="http://schemas.microsoft.com/office/drawing/2014/main" id="{501CA2C2-181B-4A8E-96AE-796D44428EC8}"/>
                      </a:ext>
                    </a:extLst>
                  </p:cNvPr>
                  <p:cNvSpPr>
                    <a:spLocks/>
                  </p:cNvSpPr>
                  <p:nvPr/>
                </p:nvSpPr>
                <p:spPr bwMode="auto">
                  <a:xfrm>
                    <a:off x="7486661" y="1792312"/>
                    <a:ext cx="4763" cy="1588"/>
                  </a:xfrm>
                  <a:custGeom>
                    <a:avLst/>
                    <a:gdLst>
                      <a:gd name="T0" fmla="*/ 0 w 4"/>
                      <a:gd name="T1" fmla="*/ 0 h 1"/>
                      <a:gd name="T2" fmla="*/ 0 w 4"/>
                      <a:gd name="T3" fmla="*/ 0 h 1"/>
                      <a:gd name="T4" fmla="*/ 0 w 4"/>
                      <a:gd name="T5" fmla="*/ 0 h 1"/>
                    </a:gdLst>
                    <a:ahLst/>
                    <a:cxnLst>
                      <a:cxn ang="0">
                        <a:pos x="T0" y="T1"/>
                      </a:cxn>
                      <a:cxn ang="0">
                        <a:pos x="T2" y="T3"/>
                      </a:cxn>
                      <a:cxn ang="0">
                        <a:pos x="T4" y="T5"/>
                      </a:cxn>
                    </a:cxnLst>
                    <a:rect l="0" t="0" r="r" b="b"/>
                    <a:pathLst>
                      <a:path w="4" h="1">
                        <a:moveTo>
                          <a:pt x="0" y="0"/>
                        </a:moveTo>
                        <a:cubicBezTo>
                          <a:pt x="0" y="0"/>
                          <a:pt x="0" y="0"/>
                          <a:pt x="0" y="0"/>
                        </a:cubicBezTo>
                        <a:cubicBezTo>
                          <a:pt x="4" y="1"/>
                          <a:pt x="2" y="0"/>
                          <a:pt x="0"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42" name="Freeform 807">
                    <a:extLst>
                      <a:ext uri="{FF2B5EF4-FFF2-40B4-BE49-F238E27FC236}">
                        <a16:creationId xmlns:a16="http://schemas.microsoft.com/office/drawing/2014/main" id="{42FB0BE7-7B50-467B-9CC7-F5CE7C904A45}"/>
                      </a:ext>
                    </a:extLst>
                  </p:cNvPr>
                  <p:cNvSpPr>
                    <a:spLocks/>
                  </p:cNvSpPr>
                  <p:nvPr/>
                </p:nvSpPr>
                <p:spPr bwMode="auto">
                  <a:xfrm>
                    <a:off x="7481898" y="1585935"/>
                    <a:ext cx="496888" cy="233365"/>
                  </a:xfrm>
                  <a:custGeom>
                    <a:avLst/>
                    <a:gdLst>
                      <a:gd name="T0" fmla="*/ 4 w 460"/>
                      <a:gd name="T1" fmla="*/ 193 h 219"/>
                      <a:gd name="T2" fmla="*/ 8 w 460"/>
                      <a:gd name="T3" fmla="*/ 211 h 219"/>
                      <a:gd name="T4" fmla="*/ 76 w 460"/>
                      <a:gd name="T5" fmla="*/ 219 h 219"/>
                      <a:gd name="T6" fmla="*/ 85 w 460"/>
                      <a:gd name="T7" fmla="*/ 201 h 219"/>
                      <a:gd name="T8" fmla="*/ 80 w 460"/>
                      <a:gd name="T9" fmla="*/ 187 h 219"/>
                      <a:gd name="T10" fmla="*/ 109 w 460"/>
                      <a:gd name="T11" fmla="*/ 177 h 219"/>
                      <a:gd name="T12" fmla="*/ 119 w 460"/>
                      <a:gd name="T13" fmla="*/ 177 h 219"/>
                      <a:gd name="T14" fmla="*/ 139 w 460"/>
                      <a:gd name="T15" fmla="*/ 161 h 219"/>
                      <a:gd name="T16" fmla="*/ 146 w 460"/>
                      <a:gd name="T17" fmla="*/ 151 h 219"/>
                      <a:gd name="T18" fmla="*/ 171 w 460"/>
                      <a:gd name="T19" fmla="*/ 145 h 219"/>
                      <a:gd name="T20" fmla="*/ 185 w 460"/>
                      <a:gd name="T21" fmla="*/ 136 h 219"/>
                      <a:gd name="T22" fmla="*/ 217 w 460"/>
                      <a:gd name="T23" fmla="*/ 101 h 219"/>
                      <a:gd name="T24" fmla="*/ 257 w 460"/>
                      <a:gd name="T25" fmla="*/ 90 h 219"/>
                      <a:gd name="T26" fmla="*/ 436 w 460"/>
                      <a:gd name="T27" fmla="*/ 13 h 219"/>
                      <a:gd name="T28" fmla="*/ 360 w 460"/>
                      <a:gd name="T29" fmla="*/ 14 h 219"/>
                      <a:gd name="T30" fmla="*/ 335 w 460"/>
                      <a:gd name="T31" fmla="*/ 30 h 219"/>
                      <a:gd name="T32" fmla="*/ 283 w 460"/>
                      <a:gd name="T33" fmla="*/ 42 h 219"/>
                      <a:gd name="T34" fmla="*/ 221 w 460"/>
                      <a:gd name="T35" fmla="*/ 44 h 219"/>
                      <a:gd name="T36" fmla="*/ 195 w 460"/>
                      <a:gd name="T37" fmla="*/ 57 h 219"/>
                      <a:gd name="T38" fmla="*/ 186 w 460"/>
                      <a:gd name="T39" fmla="*/ 63 h 219"/>
                      <a:gd name="T40" fmla="*/ 144 w 460"/>
                      <a:gd name="T41" fmla="*/ 75 h 219"/>
                      <a:gd name="T42" fmla="*/ 127 w 460"/>
                      <a:gd name="T43" fmla="*/ 85 h 219"/>
                      <a:gd name="T44" fmla="*/ 115 w 460"/>
                      <a:gd name="T45" fmla="*/ 90 h 219"/>
                      <a:gd name="T46" fmla="*/ 92 w 460"/>
                      <a:gd name="T47" fmla="*/ 100 h 219"/>
                      <a:gd name="T48" fmla="*/ 67 w 460"/>
                      <a:gd name="T49" fmla="*/ 113 h 219"/>
                      <a:gd name="T50" fmla="*/ 83 w 460"/>
                      <a:gd name="T51" fmla="*/ 126 h 219"/>
                      <a:gd name="T52" fmla="*/ 91 w 460"/>
                      <a:gd name="T53" fmla="*/ 139 h 219"/>
                      <a:gd name="T54" fmla="*/ 73 w 460"/>
                      <a:gd name="T55" fmla="*/ 152 h 219"/>
                      <a:gd name="T56" fmla="*/ 58 w 460"/>
                      <a:gd name="T57" fmla="*/ 159 h 219"/>
                      <a:gd name="T58" fmla="*/ 60 w 460"/>
                      <a:gd name="T59" fmla="*/ 172 h 219"/>
                      <a:gd name="T60" fmla="*/ 27 w 460"/>
                      <a:gd name="T61" fmla="*/ 177 h 219"/>
                      <a:gd name="T62" fmla="*/ 4 w 460"/>
                      <a:gd name="T63" fmla="*/ 193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0" h="219">
                        <a:moveTo>
                          <a:pt x="4" y="193"/>
                        </a:moveTo>
                        <a:cubicBezTo>
                          <a:pt x="3" y="193"/>
                          <a:pt x="4" y="193"/>
                          <a:pt x="4" y="193"/>
                        </a:cubicBezTo>
                        <a:cubicBezTo>
                          <a:pt x="8" y="194"/>
                          <a:pt x="42" y="192"/>
                          <a:pt x="44" y="194"/>
                        </a:cubicBezTo>
                        <a:cubicBezTo>
                          <a:pt x="45" y="195"/>
                          <a:pt x="7" y="204"/>
                          <a:pt x="8" y="211"/>
                        </a:cubicBezTo>
                        <a:cubicBezTo>
                          <a:pt x="8" y="212"/>
                          <a:pt x="56" y="212"/>
                          <a:pt x="60" y="212"/>
                        </a:cubicBezTo>
                        <a:cubicBezTo>
                          <a:pt x="64" y="213"/>
                          <a:pt x="71" y="219"/>
                          <a:pt x="76" y="219"/>
                        </a:cubicBezTo>
                        <a:cubicBezTo>
                          <a:pt x="79" y="219"/>
                          <a:pt x="96" y="209"/>
                          <a:pt x="95" y="207"/>
                        </a:cubicBezTo>
                        <a:cubicBezTo>
                          <a:pt x="94" y="204"/>
                          <a:pt x="84" y="204"/>
                          <a:pt x="85" y="201"/>
                        </a:cubicBezTo>
                        <a:cubicBezTo>
                          <a:pt x="86" y="195"/>
                          <a:pt x="110" y="209"/>
                          <a:pt x="104" y="194"/>
                        </a:cubicBezTo>
                        <a:cubicBezTo>
                          <a:pt x="103" y="191"/>
                          <a:pt x="78" y="189"/>
                          <a:pt x="80" y="187"/>
                        </a:cubicBezTo>
                        <a:cubicBezTo>
                          <a:pt x="88" y="176"/>
                          <a:pt x="110" y="197"/>
                          <a:pt x="116" y="191"/>
                        </a:cubicBezTo>
                        <a:cubicBezTo>
                          <a:pt x="125" y="183"/>
                          <a:pt x="110" y="179"/>
                          <a:pt x="109" y="177"/>
                        </a:cubicBezTo>
                        <a:cubicBezTo>
                          <a:pt x="111" y="180"/>
                          <a:pt x="94" y="169"/>
                          <a:pt x="104" y="169"/>
                        </a:cubicBezTo>
                        <a:cubicBezTo>
                          <a:pt x="110" y="170"/>
                          <a:pt x="114" y="177"/>
                          <a:pt x="119" y="177"/>
                        </a:cubicBezTo>
                        <a:cubicBezTo>
                          <a:pt x="130" y="177"/>
                          <a:pt x="122" y="172"/>
                          <a:pt x="129" y="167"/>
                        </a:cubicBezTo>
                        <a:cubicBezTo>
                          <a:pt x="133" y="163"/>
                          <a:pt x="138" y="172"/>
                          <a:pt x="139" y="161"/>
                        </a:cubicBezTo>
                        <a:cubicBezTo>
                          <a:pt x="140" y="154"/>
                          <a:pt x="126" y="150"/>
                          <a:pt x="127" y="146"/>
                        </a:cubicBezTo>
                        <a:cubicBezTo>
                          <a:pt x="128" y="141"/>
                          <a:pt x="144" y="151"/>
                          <a:pt x="146" y="151"/>
                        </a:cubicBezTo>
                        <a:cubicBezTo>
                          <a:pt x="162" y="150"/>
                          <a:pt x="148" y="144"/>
                          <a:pt x="154" y="138"/>
                        </a:cubicBezTo>
                        <a:cubicBezTo>
                          <a:pt x="158" y="134"/>
                          <a:pt x="166" y="148"/>
                          <a:pt x="171" y="145"/>
                        </a:cubicBezTo>
                        <a:cubicBezTo>
                          <a:pt x="178" y="140"/>
                          <a:pt x="164" y="137"/>
                          <a:pt x="168" y="134"/>
                        </a:cubicBezTo>
                        <a:cubicBezTo>
                          <a:pt x="169" y="132"/>
                          <a:pt x="181" y="138"/>
                          <a:pt x="185" y="136"/>
                        </a:cubicBezTo>
                        <a:cubicBezTo>
                          <a:pt x="186" y="136"/>
                          <a:pt x="192" y="126"/>
                          <a:pt x="193" y="124"/>
                        </a:cubicBezTo>
                        <a:cubicBezTo>
                          <a:pt x="197" y="120"/>
                          <a:pt x="209" y="104"/>
                          <a:pt x="217" y="101"/>
                        </a:cubicBezTo>
                        <a:cubicBezTo>
                          <a:pt x="217" y="101"/>
                          <a:pt x="227" y="103"/>
                          <a:pt x="230" y="102"/>
                        </a:cubicBezTo>
                        <a:cubicBezTo>
                          <a:pt x="237" y="100"/>
                          <a:pt x="247" y="92"/>
                          <a:pt x="257" y="90"/>
                        </a:cubicBezTo>
                        <a:cubicBezTo>
                          <a:pt x="283" y="83"/>
                          <a:pt x="310" y="78"/>
                          <a:pt x="336" y="70"/>
                        </a:cubicBezTo>
                        <a:cubicBezTo>
                          <a:pt x="356" y="64"/>
                          <a:pt x="460" y="46"/>
                          <a:pt x="436" y="13"/>
                        </a:cubicBezTo>
                        <a:cubicBezTo>
                          <a:pt x="429" y="2"/>
                          <a:pt x="407" y="0"/>
                          <a:pt x="394" y="3"/>
                        </a:cubicBezTo>
                        <a:cubicBezTo>
                          <a:pt x="387" y="5"/>
                          <a:pt x="365" y="9"/>
                          <a:pt x="360" y="14"/>
                        </a:cubicBezTo>
                        <a:cubicBezTo>
                          <a:pt x="358" y="16"/>
                          <a:pt x="355" y="32"/>
                          <a:pt x="357" y="31"/>
                        </a:cubicBezTo>
                        <a:cubicBezTo>
                          <a:pt x="350" y="33"/>
                          <a:pt x="342" y="28"/>
                          <a:pt x="335" y="30"/>
                        </a:cubicBezTo>
                        <a:cubicBezTo>
                          <a:pt x="325" y="33"/>
                          <a:pt x="316" y="41"/>
                          <a:pt x="305" y="42"/>
                        </a:cubicBezTo>
                        <a:cubicBezTo>
                          <a:pt x="298" y="43"/>
                          <a:pt x="290" y="41"/>
                          <a:pt x="283" y="42"/>
                        </a:cubicBezTo>
                        <a:cubicBezTo>
                          <a:pt x="277" y="44"/>
                          <a:pt x="273" y="48"/>
                          <a:pt x="267" y="50"/>
                        </a:cubicBezTo>
                        <a:cubicBezTo>
                          <a:pt x="253" y="52"/>
                          <a:pt x="233" y="40"/>
                          <a:pt x="221" y="44"/>
                        </a:cubicBezTo>
                        <a:cubicBezTo>
                          <a:pt x="210" y="48"/>
                          <a:pt x="218" y="54"/>
                          <a:pt x="212" y="58"/>
                        </a:cubicBezTo>
                        <a:cubicBezTo>
                          <a:pt x="205" y="62"/>
                          <a:pt x="198" y="56"/>
                          <a:pt x="195" y="57"/>
                        </a:cubicBezTo>
                        <a:cubicBezTo>
                          <a:pt x="192" y="55"/>
                          <a:pt x="190" y="55"/>
                          <a:pt x="187" y="55"/>
                        </a:cubicBezTo>
                        <a:cubicBezTo>
                          <a:pt x="185" y="58"/>
                          <a:pt x="184" y="60"/>
                          <a:pt x="186" y="63"/>
                        </a:cubicBezTo>
                        <a:cubicBezTo>
                          <a:pt x="180" y="65"/>
                          <a:pt x="174" y="63"/>
                          <a:pt x="168" y="65"/>
                        </a:cubicBezTo>
                        <a:cubicBezTo>
                          <a:pt x="159" y="66"/>
                          <a:pt x="152" y="72"/>
                          <a:pt x="144" y="75"/>
                        </a:cubicBezTo>
                        <a:cubicBezTo>
                          <a:pt x="139" y="77"/>
                          <a:pt x="135" y="78"/>
                          <a:pt x="130" y="79"/>
                        </a:cubicBezTo>
                        <a:cubicBezTo>
                          <a:pt x="126" y="79"/>
                          <a:pt x="125" y="81"/>
                          <a:pt x="127" y="85"/>
                        </a:cubicBezTo>
                        <a:cubicBezTo>
                          <a:pt x="128" y="88"/>
                          <a:pt x="127" y="90"/>
                          <a:pt x="124" y="90"/>
                        </a:cubicBezTo>
                        <a:cubicBezTo>
                          <a:pt x="121" y="90"/>
                          <a:pt x="118" y="90"/>
                          <a:pt x="115" y="90"/>
                        </a:cubicBezTo>
                        <a:cubicBezTo>
                          <a:pt x="111" y="95"/>
                          <a:pt x="118" y="101"/>
                          <a:pt x="112" y="103"/>
                        </a:cubicBezTo>
                        <a:cubicBezTo>
                          <a:pt x="107" y="106"/>
                          <a:pt x="98" y="97"/>
                          <a:pt x="92" y="100"/>
                        </a:cubicBezTo>
                        <a:cubicBezTo>
                          <a:pt x="85" y="103"/>
                          <a:pt x="92" y="103"/>
                          <a:pt x="92" y="107"/>
                        </a:cubicBezTo>
                        <a:cubicBezTo>
                          <a:pt x="92" y="119"/>
                          <a:pt x="72" y="113"/>
                          <a:pt x="67" y="113"/>
                        </a:cubicBezTo>
                        <a:cubicBezTo>
                          <a:pt x="61" y="112"/>
                          <a:pt x="58" y="111"/>
                          <a:pt x="62" y="120"/>
                        </a:cubicBezTo>
                        <a:cubicBezTo>
                          <a:pt x="61" y="118"/>
                          <a:pt x="87" y="122"/>
                          <a:pt x="83" y="126"/>
                        </a:cubicBezTo>
                        <a:cubicBezTo>
                          <a:pt x="80" y="129"/>
                          <a:pt x="65" y="125"/>
                          <a:pt x="64" y="130"/>
                        </a:cubicBezTo>
                        <a:cubicBezTo>
                          <a:pt x="64" y="131"/>
                          <a:pt x="88" y="135"/>
                          <a:pt x="91" y="139"/>
                        </a:cubicBezTo>
                        <a:cubicBezTo>
                          <a:pt x="92" y="140"/>
                          <a:pt x="57" y="136"/>
                          <a:pt x="56" y="142"/>
                        </a:cubicBezTo>
                        <a:cubicBezTo>
                          <a:pt x="56" y="145"/>
                          <a:pt x="75" y="150"/>
                          <a:pt x="73" y="152"/>
                        </a:cubicBezTo>
                        <a:cubicBezTo>
                          <a:pt x="72" y="154"/>
                          <a:pt x="46" y="149"/>
                          <a:pt x="48" y="156"/>
                        </a:cubicBezTo>
                        <a:cubicBezTo>
                          <a:pt x="50" y="159"/>
                          <a:pt x="56" y="155"/>
                          <a:pt x="58" y="159"/>
                        </a:cubicBezTo>
                        <a:cubicBezTo>
                          <a:pt x="60" y="164"/>
                          <a:pt x="41" y="158"/>
                          <a:pt x="42" y="164"/>
                        </a:cubicBezTo>
                        <a:cubicBezTo>
                          <a:pt x="43" y="168"/>
                          <a:pt x="62" y="167"/>
                          <a:pt x="60" y="172"/>
                        </a:cubicBezTo>
                        <a:cubicBezTo>
                          <a:pt x="59" y="177"/>
                          <a:pt x="46" y="171"/>
                          <a:pt x="43" y="171"/>
                        </a:cubicBezTo>
                        <a:cubicBezTo>
                          <a:pt x="34" y="171"/>
                          <a:pt x="35" y="172"/>
                          <a:pt x="27" y="177"/>
                        </a:cubicBezTo>
                        <a:cubicBezTo>
                          <a:pt x="26" y="178"/>
                          <a:pt x="0" y="192"/>
                          <a:pt x="0" y="192"/>
                        </a:cubicBezTo>
                        <a:cubicBezTo>
                          <a:pt x="1" y="193"/>
                          <a:pt x="7" y="194"/>
                          <a:pt x="4" y="193"/>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43" name="Freeform 820">
                    <a:extLst>
                      <a:ext uri="{FF2B5EF4-FFF2-40B4-BE49-F238E27FC236}">
                        <a16:creationId xmlns:a16="http://schemas.microsoft.com/office/drawing/2014/main" id="{B5CA18CC-9EFD-4C3A-947E-0E761CA86C35}"/>
                      </a:ext>
                    </a:extLst>
                  </p:cNvPr>
                  <p:cNvSpPr>
                    <a:spLocks/>
                  </p:cNvSpPr>
                  <p:nvPr/>
                </p:nvSpPr>
                <p:spPr bwMode="auto">
                  <a:xfrm>
                    <a:off x="7461261" y="1939952"/>
                    <a:ext cx="0" cy="1588"/>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1" y="1"/>
                        </a:cubicBezTo>
                        <a:cubicBezTo>
                          <a:pt x="0" y="0"/>
                          <a:pt x="0" y="0"/>
                          <a:pt x="1" y="1"/>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44" name="Freeform 821">
                    <a:extLst>
                      <a:ext uri="{FF2B5EF4-FFF2-40B4-BE49-F238E27FC236}">
                        <a16:creationId xmlns:a16="http://schemas.microsoft.com/office/drawing/2014/main" id="{ED0CECDD-DC63-4599-990E-035EDF47C1A4}"/>
                      </a:ext>
                    </a:extLst>
                  </p:cNvPr>
                  <p:cNvSpPr>
                    <a:spLocks/>
                  </p:cNvSpPr>
                  <p:nvPr/>
                </p:nvSpPr>
                <p:spPr bwMode="auto">
                  <a:xfrm>
                    <a:off x="7461261" y="1941539"/>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45" name="Freeform 822">
                    <a:extLst>
                      <a:ext uri="{FF2B5EF4-FFF2-40B4-BE49-F238E27FC236}">
                        <a16:creationId xmlns:a16="http://schemas.microsoft.com/office/drawing/2014/main" id="{5D3F8A79-C1C3-470F-B772-CBB6C6DDAA10}"/>
                      </a:ext>
                    </a:extLst>
                  </p:cNvPr>
                  <p:cNvSpPr>
                    <a:spLocks/>
                  </p:cNvSpPr>
                  <p:nvPr/>
                </p:nvSpPr>
                <p:spPr bwMode="auto">
                  <a:xfrm>
                    <a:off x="7432686" y="1932014"/>
                    <a:ext cx="31750" cy="25400"/>
                  </a:xfrm>
                  <a:custGeom>
                    <a:avLst/>
                    <a:gdLst>
                      <a:gd name="T0" fmla="*/ 27 w 29"/>
                      <a:gd name="T1" fmla="*/ 9 h 24"/>
                      <a:gd name="T2" fmla="*/ 27 w 29"/>
                      <a:gd name="T3" fmla="*/ 9 h 24"/>
                      <a:gd name="T4" fmla="*/ 19 w 29"/>
                      <a:gd name="T5" fmla="*/ 6 h 24"/>
                      <a:gd name="T6" fmla="*/ 12 w 29"/>
                      <a:gd name="T7" fmla="*/ 1 h 24"/>
                      <a:gd name="T8" fmla="*/ 2 w 29"/>
                      <a:gd name="T9" fmla="*/ 2 h 24"/>
                      <a:gd name="T10" fmla="*/ 6 w 29"/>
                      <a:gd name="T11" fmla="*/ 7 h 24"/>
                      <a:gd name="T12" fmla="*/ 14 w 29"/>
                      <a:gd name="T13" fmla="*/ 16 h 24"/>
                      <a:gd name="T14" fmla="*/ 21 w 29"/>
                      <a:gd name="T15" fmla="*/ 21 h 24"/>
                      <a:gd name="T16" fmla="*/ 24 w 29"/>
                      <a:gd name="T17" fmla="*/ 18 h 24"/>
                      <a:gd name="T18" fmla="*/ 25 w 29"/>
                      <a:gd name="T19" fmla="*/ 13 h 24"/>
                      <a:gd name="T20" fmla="*/ 27 w 29"/>
                      <a:gd name="T21"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24">
                        <a:moveTo>
                          <a:pt x="27" y="9"/>
                        </a:moveTo>
                        <a:cubicBezTo>
                          <a:pt x="27" y="9"/>
                          <a:pt x="27" y="9"/>
                          <a:pt x="27" y="9"/>
                        </a:cubicBezTo>
                        <a:cubicBezTo>
                          <a:pt x="24" y="7"/>
                          <a:pt x="21" y="7"/>
                          <a:pt x="19" y="6"/>
                        </a:cubicBezTo>
                        <a:cubicBezTo>
                          <a:pt x="16" y="4"/>
                          <a:pt x="15" y="2"/>
                          <a:pt x="12" y="1"/>
                        </a:cubicBezTo>
                        <a:cubicBezTo>
                          <a:pt x="9" y="1"/>
                          <a:pt x="4" y="0"/>
                          <a:pt x="2" y="2"/>
                        </a:cubicBezTo>
                        <a:cubicBezTo>
                          <a:pt x="0" y="4"/>
                          <a:pt x="4" y="6"/>
                          <a:pt x="6" y="7"/>
                        </a:cubicBezTo>
                        <a:cubicBezTo>
                          <a:pt x="9" y="10"/>
                          <a:pt x="11" y="13"/>
                          <a:pt x="14" y="16"/>
                        </a:cubicBezTo>
                        <a:cubicBezTo>
                          <a:pt x="16" y="18"/>
                          <a:pt x="18" y="20"/>
                          <a:pt x="21" y="21"/>
                        </a:cubicBezTo>
                        <a:cubicBezTo>
                          <a:pt x="26" y="24"/>
                          <a:pt x="25" y="21"/>
                          <a:pt x="24" y="18"/>
                        </a:cubicBezTo>
                        <a:cubicBezTo>
                          <a:pt x="23" y="16"/>
                          <a:pt x="23" y="15"/>
                          <a:pt x="25" y="13"/>
                        </a:cubicBezTo>
                        <a:cubicBezTo>
                          <a:pt x="26" y="12"/>
                          <a:pt x="29" y="10"/>
                          <a:pt x="27" y="9"/>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nvGrpSpPr>
                  <p:cNvPr id="146" name="Group 145">
                    <a:extLst>
                      <a:ext uri="{FF2B5EF4-FFF2-40B4-BE49-F238E27FC236}">
                        <a16:creationId xmlns:a16="http://schemas.microsoft.com/office/drawing/2014/main" id="{28BDBC00-73A0-4532-93D1-5506B81C522E}"/>
                      </a:ext>
                    </a:extLst>
                  </p:cNvPr>
                  <p:cNvGrpSpPr/>
                  <p:nvPr/>
                </p:nvGrpSpPr>
                <p:grpSpPr>
                  <a:xfrm>
                    <a:off x="6646872" y="1538310"/>
                    <a:ext cx="5130808" cy="1752621"/>
                    <a:chOff x="6646872" y="1538310"/>
                    <a:chExt cx="5130808" cy="1752621"/>
                  </a:xfrm>
                  <a:grpFill/>
                </p:grpSpPr>
                <p:sp>
                  <p:nvSpPr>
                    <p:cNvPr id="158" name="Freeform 828">
                      <a:extLst>
                        <a:ext uri="{FF2B5EF4-FFF2-40B4-BE49-F238E27FC236}">
                          <a16:creationId xmlns:a16="http://schemas.microsoft.com/office/drawing/2014/main" id="{63ED7391-23DE-4451-8F71-CD7898D9A885}"/>
                        </a:ext>
                      </a:extLst>
                    </p:cNvPr>
                    <p:cNvSpPr>
                      <a:spLocks/>
                    </p:cNvSpPr>
                    <p:nvPr/>
                  </p:nvSpPr>
                  <p:spPr bwMode="auto">
                    <a:xfrm>
                      <a:off x="6646872" y="1538310"/>
                      <a:ext cx="5130808" cy="1752621"/>
                    </a:xfrm>
                    <a:custGeom>
                      <a:avLst/>
                      <a:gdLst>
                        <a:gd name="T0" fmla="*/ 4595 w 4762"/>
                        <a:gd name="T1" fmla="*/ 577 h 1642"/>
                        <a:gd name="T2" fmla="*/ 4191 w 4762"/>
                        <a:gd name="T3" fmla="*/ 492 h 1642"/>
                        <a:gd name="T4" fmla="*/ 3813 w 4762"/>
                        <a:gd name="T5" fmla="*/ 386 h 1642"/>
                        <a:gd name="T6" fmla="*/ 3557 w 4762"/>
                        <a:gd name="T7" fmla="*/ 323 h 1642"/>
                        <a:gd name="T8" fmla="*/ 3400 w 4762"/>
                        <a:gd name="T9" fmla="*/ 299 h 1642"/>
                        <a:gd name="T10" fmla="*/ 3232 w 4762"/>
                        <a:gd name="T11" fmla="*/ 365 h 1642"/>
                        <a:gd name="T12" fmla="*/ 2983 w 4762"/>
                        <a:gd name="T13" fmla="*/ 351 h 1642"/>
                        <a:gd name="T14" fmla="*/ 2858 w 4762"/>
                        <a:gd name="T15" fmla="*/ 247 h 1642"/>
                        <a:gd name="T16" fmla="*/ 2671 w 4762"/>
                        <a:gd name="T17" fmla="*/ 249 h 1642"/>
                        <a:gd name="T18" fmla="*/ 2394 w 4762"/>
                        <a:gd name="T19" fmla="*/ 251 h 1642"/>
                        <a:gd name="T20" fmla="*/ 2487 w 4762"/>
                        <a:gd name="T21" fmla="*/ 166 h 1642"/>
                        <a:gd name="T22" fmla="*/ 2454 w 4762"/>
                        <a:gd name="T23" fmla="*/ 65 h 1642"/>
                        <a:gd name="T24" fmla="*/ 2245 w 4762"/>
                        <a:gd name="T25" fmla="*/ 38 h 1642"/>
                        <a:gd name="T26" fmla="*/ 2081 w 4762"/>
                        <a:gd name="T27" fmla="*/ 94 h 1642"/>
                        <a:gd name="T28" fmla="*/ 1746 w 4762"/>
                        <a:gd name="T29" fmla="*/ 177 h 1642"/>
                        <a:gd name="T30" fmla="*/ 1560 w 4762"/>
                        <a:gd name="T31" fmla="*/ 298 h 1642"/>
                        <a:gd name="T32" fmla="*/ 1451 w 4762"/>
                        <a:gd name="T33" fmla="*/ 366 h 1642"/>
                        <a:gd name="T34" fmla="*/ 1411 w 4762"/>
                        <a:gd name="T35" fmla="*/ 311 h 1642"/>
                        <a:gd name="T36" fmla="*/ 1466 w 4762"/>
                        <a:gd name="T37" fmla="*/ 497 h 1642"/>
                        <a:gd name="T38" fmla="*/ 1381 w 4762"/>
                        <a:gd name="T39" fmla="*/ 508 h 1642"/>
                        <a:gd name="T40" fmla="*/ 1339 w 4762"/>
                        <a:gd name="T41" fmla="*/ 551 h 1642"/>
                        <a:gd name="T42" fmla="*/ 1238 w 4762"/>
                        <a:gd name="T43" fmla="*/ 286 h 1642"/>
                        <a:gd name="T44" fmla="*/ 1207 w 4762"/>
                        <a:gd name="T45" fmla="*/ 497 h 1642"/>
                        <a:gd name="T46" fmla="*/ 928 w 4762"/>
                        <a:gd name="T47" fmla="*/ 523 h 1642"/>
                        <a:gd name="T48" fmla="*/ 739 w 4762"/>
                        <a:gd name="T49" fmla="*/ 524 h 1642"/>
                        <a:gd name="T50" fmla="*/ 565 w 4762"/>
                        <a:gd name="T51" fmla="*/ 554 h 1642"/>
                        <a:gd name="T52" fmla="*/ 451 w 4762"/>
                        <a:gd name="T53" fmla="*/ 621 h 1642"/>
                        <a:gd name="T54" fmla="*/ 266 w 4762"/>
                        <a:gd name="T55" fmla="*/ 735 h 1642"/>
                        <a:gd name="T56" fmla="*/ 173 w 4762"/>
                        <a:gd name="T57" fmla="*/ 602 h 1642"/>
                        <a:gd name="T58" fmla="*/ 196 w 4762"/>
                        <a:gd name="T59" fmla="*/ 478 h 1642"/>
                        <a:gd name="T60" fmla="*/ 41 w 4762"/>
                        <a:gd name="T61" fmla="*/ 508 h 1642"/>
                        <a:gd name="T62" fmla="*/ 17 w 4762"/>
                        <a:gd name="T63" fmla="*/ 894 h 1642"/>
                        <a:gd name="T64" fmla="*/ 65 w 4762"/>
                        <a:gd name="T65" fmla="*/ 1093 h 1642"/>
                        <a:gd name="T66" fmla="*/ 219 w 4762"/>
                        <a:gd name="T67" fmla="*/ 1276 h 1642"/>
                        <a:gd name="T68" fmla="*/ 352 w 4762"/>
                        <a:gd name="T69" fmla="*/ 1431 h 1642"/>
                        <a:gd name="T70" fmla="*/ 417 w 4762"/>
                        <a:gd name="T71" fmla="*/ 1570 h 1642"/>
                        <a:gd name="T72" fmla="*/ 585 w 4762"/>
                        <a:gd name="T73" fmla="*/ 1504 h 1642"/>
                        <a:gd name="T74" fmla="*/ 610 w 4762"/>
                        <a:gd name="T75" fmla="*/ 1318 h 1642"/>
                        <a:gd name="T76" fmla="*/ 887 w 4762"/>
                        <a:gd name="T77" fmla="*/ 1288 h 1642"/>
                        <a:gd name="T78" fmla="*/ 1017 w 4762"/>
                        <a:gd name="T79" fmla="*/ 1166 h 1642"/>
                        <a:gd name="T80" fmla="*/ 1325 w 4762"/>
                        <a:gd name="T81" fmla="*/ 1163 h 1642"/>
                        <a:gd name="T82" fmla="*/ 1653 w 4762"/>
                        <a:gd name="T83" fmla="*/ 1290 h 1642"/>
                        <a:gd name="T84" fmla="*/ 1967 w 4762"/>
                        <a:gd name="T85" fmla="*/ 1321 h 1642"/>
                        <a:gd name="T86" fmla="*/ 2381 w 4762"/>
                        <a:gd name="T87" fmla="*/ 1347 h 1642"/>
                        <a:gd name="T88" fmla="*/ 2843 w 4762"/>
                        <a:gd name="T89" fmla="*/ 1198 h 1642"/>
                        <a:gd name="T90" fmla="*/ 3068 w 4762"/>
                        <a:gd name="T91" fmla="*/ 1409 h 1642"/>
                        <a:gd name="T92" fmla="*/ 3022 w 4762"/>
                        <a:gd name="T93" fmla="*/ 1600 h 1642"/>
                        <a:gd name="T94" fmla="*/ 3305 w 4762"/>
                        <a:gd name="T95" fmla="*/ 1342 h 1642"/>
                        <a:gd name="T96" fmla="*/ 3247 w 4762"/>
                        <a:gd name="T97" fmla="*/ 1181 h 1642"/>
                        <a:gd name="T98" fmla="*/ 3309 w 4762"/>
                        <a:gd name="T99" fmla="*/ 1002 h 1642"/>
                        <a:gd name="T100" fmla="*/ 3618 w 4762"/>
                        <a:gd name="T101" fmla="*/ 966 h 1642"/>
                        <a:gd name="T102" fmla="*/ 3853 w 4762"/>
                        <a:gd name="T103" fmla="*/ 836 h 1642"/>
                        <a:gd name="T104" fmla="*/ 4034 w 4762"/>
                        <a:gd name="T105" fmla="*/ 805 h 1642"/>
                        <a:gd name="T106" fmla="*/ 3777 w 4762"/>
                        <a:gd name="T107" fmla="*/ 1042 h 1642"/>
                        <a:gd name="T108" fmla="*/ 3891 w 4762"/>
                        <a:gd name="T109" fmla="*/ 1148 h 1642"/>
                        <a:gd name="T110" fmla="*/ 3959 w 4762"/>
                        <a:gd name="T111" fmla="*/ 964 h 1642"/>
                        <a:gd name="T112" fmla="*/ 4151 w 4762"/>
                        <a:gd name="T113" fmla="*/ 897 h 1642"/>
                        <a:gd name="T114" fmla="*/ 4367 w 4762"/>
                        <a:gd name="T115" fmla="*/ 803 h 1642"/>
                        <a:gd name="T116" fmla="*/ 4372 w 4762"/>
                        <a:gd name="T117" fmla="*/ 704 h 1642"/>
                        <a:gd name="T118" fmla="*/ 4467 w 4762"/>
                        <a:gd name="T119" fmla="*/ 653 h 1642"/>
                        <a:gd name="T120" fmla="*/ 4669 w 4762"/>
                        <a:gd name="T121" fmla="*/ 718 h 1642"/>
                        <a:gd name="T122" fmla="*/ 4753 w 4762"/>
                        <a:gd name="T123" fmla="*/ 636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62" h="1642">
                          <a:moveTo>
                            <a:pt x="4753" y="636"/>
                          </a:moveTo>
                          <a:cubicBezTo>
                            <a:pt x="4747" y="635"/>
                            <a:pt x="4744" y="636"/>
                            <a:pt x="4740" y="631"/>
                          </a:cubicBezTo>
                          <a:cubicBezTo>
                            <a:pt x="4737" y="626"/>
                            <a:pt x="4732" y="623"/>
                            <a:pt x="4727" y="621"/>
                          </a:cubicBezTo>
                          <a:cubicBezTo>
                            <a:pt x="4721" y="618"/>
                            <a:pt x="4716" y="616"/>
                            <a:pt x="4711" y="611"/>
                          </a:cubicBezTo>
                          <a:cubicBezTo>
                            <a:pt x="4707" y="607"/>
                            <a:pt x="4702" y="602"/>
                            <a:pt x="4697" y="599"/>
                          </a:cubicBezTo>
                          <a:cubicBezTo>
                            <a:pt x="4692" y="595"/>
                            <a:pt x="4689" y="594"/>
                            <a:pt x="4682" y="595"/>
                          </a:cubicBezTo>
                          <a:cubicBezTo>
                            <a:pt x="4679" y="595"/>
                            <a:pt x="4680" y="596"/>
                            <a:pt x="4679" y="597"/>
                          </a:cubicBezTo>
                          <a:cubicBezTo>
                            <a:pt x="4676" y="600"/>
                            <a:pt x="4675" y="598"/>
                            <a:pt x="4672" y="597"/>
                          </a:cubicBezTo>
                          <a:cubicBezTo>
                            <a:pt x="4665" y="594"/>
                            <a:pt x="4660" y="594"/>
                            <a:pt x="4655" y="599"/>
                          </a:cubicBezTo>
                          <a:cubicBezTo>
                            <a:pt x="4654" y="600"/>
                            <a:pt x="4651" y="604"/>
                            <a:pt x="4649" y="602"/>
                          </a:cubicBezTo>
                          <a:cubicBezTo>
                            <a:pt x="4648" y="602"/>
                            <a:pt x="4650" y="597"/>
                            <a:pt x="4650" y="596"/>
                          </a:cubicBezTo>
                          <a:cubicBezTo>
                            <a:pt x="4651" y="594"/>
                            <a:pt x="4655" y="593"/>
                            <a:pt x="4654" y="591"/>
                          </a:cubicBezTo>
                          <a:cubicBezTo>
                            <a:pt x="4653" y="587"/>
                            <a:pt x="4648" y="589"/>
                            <a:pt x="4646" y="589"/>
                          </a:cubicBezTo>
                          <a:cubicBezTo>
                            <a:pt x="4639" y="589"/>
                            <a:pt x="4631" y="586"/>
                            <a:pt x="4624" y="588"/>
                          </a:cubicBezTo>
                          <a:cubicBezTo>
                            <a:pt x="4617" y="591"/>
                            <a:pt x="4627" y="595"/>
                            <a:pt x="4630" y="598"/>
                          </a:cubicBezTo>
                          <a:cubicBezTo>
                            <a:pt x="4634" y="601"/>
                            <a:pt x="4635" y="608"/>
                            <a:pt x="4631" y="611"/>
                          </a:cubicBezTo>
                          <a:cubicBezTo>
                            <a:pt x="4629" y="612"/>
                            <a:pt x="4625" y="612"/>
                            <a:pt x="4628" y="614"/>
                          </a:cubicBezTo>
                          <a:cubicBezTo>
                            <a:pt x="4630" y="617"/>
                            <a:pt x="4635" y="617"/>
                            <a:pt x="4638" y="620"/>
                          </a:cubicBezTo>
                          <a:cubicBezTo>
                            <a:pt x="4640" y="621"/>
                            <a:pt x="4640" y="623"/>
                            <a:pt x="4638" y="625"/>
                          </a:cubicBezTo>
                          <a:cubicBezTo>
                            <a:pt x="4638" y="626"/>
                            <a:pt x="4633" y="632"/>
                            <a:pt x="4632" y="632"/>
                          </a:cubicBezTo>
                          <a:cubicBezTo>
                            <a:pt x="4629" y="632"/>
                            <a:pt x="4629" y="625"/>
                            <a:pt x="4629" y="623"/>
                          </a:cubicBezTo>
                          <a:cubicBezTo>
                            <a:pt x="4629" y="617"/>
                            <a:pt x="4626" y="620"/>
                            <a:pt x="4623" y="623"/>
                          </a:cubicBezTo>
                          <a:cubicBezTo>
                            <a:pt x="4622" y="625"/>
                            <a:pt x="4620" y="628"/>
                            <a:pt x="4617" y="626"/>
                          </a:cubicBezTo>
                          <a:cubicBezTo>
                            <a:pt x="4615" y="624"/>
                            <a:pt x="4618" y="620"/>
                            <a:pt x="4616" y="618"/>
                          </a:cubicBezTo>
                          <a:cubicBezTo>
                            <a:pt x="4614" y="613"/>
                            <a:pt x="4607" y="615"/>
                            <a:pt x="4604" y="611"/>
                          </a:cubicBezTo>
                          <a:cubicBezTo>
                            <a:pt x="4602" y="608"/>
                            <a:pt x="4607" y="606"/>
                            <a:pt x="4609" y="603"/>
                          </a:cubicBezTo>
                          <a:cubicBezTo>
                            <a:pt x="4611" y="596"/>
                            <a:pt x="4603" y="589"/>
                            <a:pt x="4604" y="581"/>
                          </a:cubicBezTo>
                          <a:cubicBezTo>
                            <a:pt x="4605" y="579"/>
                            <a:pt x="4607" y="577"/>
                            <a:pt x="4607" y="575"/>
                          </a:cubicBezTo>
                          <a:cubicBezTo>
                            <a:pt x="4606" y="572"/>
                            <a:pt x="4602" y="568"/>
                            <a:pt x="4600" y="571"/>
                          </a:cubicBezTo>
                          <a:cubicBezTo>
                            <a:pt x="4598" y="573"/>
                            <a:pt x="4598" y="577"/>
                            <a:pt x="4595" y="577"/>
                          </a:cubicBezTo>
                          <a:cubicBezTo>
                            <a:pt x="4590" y="578"/>
                            <a:pt x="4592" y="574"/>
                            <a:pt x="4593" y="572"/>
                          </a:cubicBezTo>
                          <a:cubicBezTo>
                            <a:pt x="4597" y="565"/>
                            <a:pt x="4591" y="559"/>
                            <a:pt x="4586" y="555"/>
                          </a:cubicBezTo>
                          <a:cubicBezTo>
                            <a:pt x="4581" y="552"/>
                            <a:pt x="4575" y="551"/>
                            <a:pt x="4569" y="549"/>
                          </a:cubicBezTo>
                          <a:cubicBezTo>
                            <a:pt x="4562" y="546"/>
                            <a:pt x="4555" y="540"/>
                            <a:pt x="4547" y="537"/>
                          </a:cubicBezTo>
                          <a:cubicBezTo>
                            <a:pt x="4541" y="535"/>
                            <a:pt x="4535" y="533"/>
                            <a:pt x="4529" y="531"/>
                          </a:cubicBezTo>
                          <a:cubicBezTo>
                            <a:pt x="4526" y="530"/>
                            <a:pt x="4524" y="528"/>
                            <a:pt x="4522" y="526"/>
                          </a:cubicBezTo>
                          <a:cubicBezTo>
                            <a:pt x="4520" y="523"/>
                            <a:pt x="4518" y="523"/>
                            <a:pt x="4514" y="522"/>
                          </a:cubicBezTo>
                          <a:cubicBezTo>
                            <a:pt x="4508" y="520"/>
                            <a:pt x="4501" y="521"/>
                            <a:pt x="4495" y="518"/>
                          </a:cubicBezTo>
                          <a:cubicBezTo>
                            <a:pt x="4490" y="515"/>
                            <a:pt x="4487" y="509"/>
                            <a:pt x="4483" y="505"/>
                          </a:cubicBezTo>
                          <a:cubicBezTo>
                            <a:pt x="4474" y="495"/>
                            <a:pt x="4461" y="496"/>
                            <a:pt x="4450" y="492"/>
                          </a:cubicBezTo>
                          <a:cubicBezTo>
                            <a:pt x="4435" y="486"/>
                            <a:pt x="4423" y="476"/>
                            <a:pt x="4409" y="469"/>
                          </a:cubicBezTo>
                          <a:cubicBezTo>
                            <a:pt x="4398" y="464"/>
                            <a:pt x="4386" y="466"/>
                            <a:pt x="4374" y="463"/>
                          </a:cubicBezTo>
                          <a:cubicBezTo>
                            <a:pt x="4363" y="461"/>
                            <a:pt x="4353" y="453"/>
                            <a:pt x="4342" y="448"/>
                          </a:cubicBezTo>
                          <a:cubicBezTo>
                            <a:pt x="4338" y="447"/>
                            <a:pt x="4335" y="448"/>
                            <a:pt x="4331" y="449"/>
                          </a:cubicBezTo>
                          <a:cubicBezTo>
                            <a:pt x="4324" y="450"/>
                            <a:pt x="4318" y="450"/>
                            <a:pt x="4312" y="450"/>
                          </a:cubicBezTo>
                          <a:cubicBezTo>
                            <a:pt x="4305" y="449"/>
                            <a:pt x="4299" y="447"/>
                            <a:pt x="4292" y="447"/>
                          </a:cubicBezTo>
                          <a:cubicBezTo>
                            <a:pt x="4286" y="446"/>
                            <a:pt x="4279" y="445"/>
                            <a:pt x="4272" y="445"/>
                          </a:cubicBezTo>
                          <a:cubicBezTo>
                            <a:pt x="4267" y="444"/>
                            <a:pt x="4263" y="443"/>
                            <a:pt x="4262" y="449"/>
                          </a:cubicBezTo>
                          <a:cubicBezTo>
                            <a:pt x="4261" y="452"/>
                            <a:pt x="4262" y="454"/>
                            <a:pt x="4258" y="453"/>
                          </a:cubicBezTo>
                          <a:cubicBezTo>
                            <a:pt x="4255" y="453"/>
                            <a:pt x="4253" y="450"/>
                            <a:pt x="4250" y="448"/>
                          </a:cubicBezTo>
                          <a:cubicBezTo>
                            <a:pt x="4240" y="439"/>
                            <a:pt x="4224" y="440"/>
                            <a:pt x="4211" y="439"/>
                          </a:cubicBezTo>
                          <a:cubicBezTo>
                            <a:pt x="4202" y="439"/>
                            <a:pt x="4193" y="438"/>
                            <a:pt x="4185" y="435"/>
                          </a:cubicBezTo>
                          <a:cubicBezTo>
                            <a:pt x="4183" y="435"/>
                            <a:pt x="4180" y="434"/>
                            <a:pt x="4180" y="437"/>
                          </a:cubicBezTo>
                          <a:cubicBezTo>
                            <a:pt x="4179" y="437"/>
                            <a:pt x="4180" y="439"/>
                            <a:pt x="4180" y="440"/>
                          </a:cubicBezTo>
                          <a:cubicBezTo>
                            <a:pt x="4180" y="442"/>
                            <a:pt x="4180" y="443"/>
                            <a:pt x="4180" y="445"/>
                          </a:cubicBezTo>
                          <a:cubicBezTo>
                            <a:pt x="4181" y="448"/>
                            <a:pt x="4182" y="450"/>
                            <a:pt x="4180" y="452"/>
                          </a:cubicBezTo>
                          <a:cubicBezTo>
                            <a:pt x="4177" y="454"/>
                            <a:pt x="4174" y="456"/>
                            <a:pt x="4172" y="458"/>
                          </a:cubicBezTo>
                          <a:cubicBezTo>
                            <a:pt x="4165" y="467"/>
                            <a:pt x="4177" y="463"/>
                            <a:pt x="4181" y="464"/>
                          </a:cubicBezTo>
                          <a:cubicBezTo>
                            <a:pt x="4186" y="465"/>
                            <a:pt x="4187" y="476"/>
                            <a:pt x="4190" y="480"/>
                          </a:cubicBezTo>
                          <a:cubicBezTo>
                            <a:pt x="4193" y="484"/>
                            <a:pt x="4197" y="488"/>
                            <a:pt x="4191" y="492"/>
                          </a:cubicBezTo>
                          <a:cubicBezTo>
                            <a:pt x="4189" y="494"/>
                            <a:pt x="4188" y="494"/>
                            <a:pt x="4187" y="497"/>
                          </a:cubicBezTo>
                          <a:cubicBezTo>
                            <a:pt x="4186" y="500"/>
                            <a:pt x="4187" y="504"/>
                            <a:pt x="4183" y="506"/>
                          </a:cubicBezTo>
                          <a:cubicBezTo>
                            <a:pt x="4180" y="507"/>
                            <a:pt x="4178" y="504"/>
                            <a:pt x="4176" y="503"/>
                          </a:cubicBezTo>
                          <a:cubicBezTo>
                            <a:pt x="4173" y="502"/>
                            <a:pt x="4170" y="502"/>
                            <a:pt x="4166" y="503"/>
                          </a:cubicBezTo>
                          <a:cubicBezTo>
                            <a:pt x="4159" y="504"/>
                            <a:pt x="4155" y="504"/>
                            <a:pt x="4150" y="499"/>
                          </a:cubicBezTo>
                          <a:cubicBezTo>
                            <a:pt x="4146" y="496"/>
                            <a:pt x="4147" y="489"/>
                            <a:pt x="4142" y="487"/>
                          </a:cubicBezTo>
                          <a:cubicBezTo>
                            <a:pt x="4137" y="485"/>
                            <a:pt x="4129" y="486"/>
                            <a:pt x="4123" y="484"/>
                          </a:cubicBezTo>
                          <a:cubicBezTo>
                            <a:pt x="4119" y="484"/>
                            <a:pt x="4117" y="482"/>
                            <a:pt x="4114" y="479"/>
                          </a:cubicBezTo>
                          <a:cubicBezTo>
                            <a:pt x="4113" y="476"/>
                            <a:pt x="4114" y="472"/>
                            <a:pt x="4113" y="469"/>
                          </a:cubicBezTo>
                          <a:cubicBezTo>
                            <a:pt x="4113" y="466"/>
                            <a:pt x="4111" y="464"/>
                            <a:pt x="4109" y="462"/>
                          </a:cubicBezTo>
                          <a:cubicBezTo>
                            <a:pt x="4105" y="458"/>
                            <a:pt x="4100" y="456"/>
                            <a:pt x="4095" y="458"/>
                          </a:cubicBezTo>
                          <a:cubicBezTo>
                            <a:pt x="4089" y="459"/>
                            <a:pt x="4085" y="463"/>
                            <a:pt x="4079" y="463"/>
                          </a:cubicBezTo>
                          <a:cubicBezTo>
                            <a:pt x="4071" y="464"/>
                            <a:pt x="4064" y="464"/>
                            <a:pt x="4056" y="464"/>
                          </a:cubicBezTo>
                          <a:cubicBezTo>
                            <a:pt x="4050" y="463"/>
                            <a:pt x="4045" y="463"/>
                            <a:pt x="4039" y="463"/>
                          </a:cubicBezTo>
                          <a:cubicBezTo>
                            <a:pt x="4026" y="464"/>
                            <a:pt x="4013" y="460"/>
                            <a:pt x="4001" y="456"/>
                          </a:cubicBezTo>
                          <a:cubicBezTo>
                            <a:pt x="3994" y="454"/>
                            <a:pt x="3989" y="454"/>
                            <a:pt x="3983" y="455"/>
                          </a:cubicBezTo>
                          <a:cubicBezTo>
                            <a:pt x="3976" y="455"/>
                            <a:pt x="3969" y="455"/>
                            <a:pt x="3963" y="456"/>
                          </a:cubicBezTo>
                          <a:cubicBezTo>
                            <a:pt x="3956" y="457"/>
                            <a:pt x="3949" y="459"/>
                            <a:pt x="3942" y="460"/>
                          </a:cubicBezTo>
                          <a:cubicBezTo>
                            <a:pt x="3935" y="461"/>
                            <a:pt x="3927" y="459"/>
                            <a:pt x="3920" y="460"/>
                          </a:cubicBezTo>
                          <a:cubicBezTo>
                            <a:pt x="3916" y="461"/>
                            <a:pt x="3912" y="462"/>
                            <a:pt x="3908" y="463"/>
                          </a:cubicBezTo>
                          <a:cubicBezTo>
                            <a:pt x="3901" y="464"/>
                            <a:pt x="3894" y="462"/>
                            <a:pt x="3888" y="459"/>
                          </a:cubicBezTo>
                          <a:cubicBezTo>
                            <a:pt x="3882" y="457"/>
                            <a:pt x="3875" y="458"/>
                            <a:pt x="3869" y="455"/>
                          </a:cubicBezTo>
                          <a:cubicBezTo>
                            <a:pt x="3866" y="453"/>
                            <a:pt x="3865" y="451"/>
                            <a:pt x="3865" y="448"/>
                          </a:cubicBezTo>
                          <a:cubicBezTo>
                            <a:pt x="3865" y="446"/>
                            <a:pt x="3866" y="445"/>
                            <a:pt x="3867" y="444"/>
                          </a:cubicBezTo>
                          <a:cubicBezTo>
                            <a:pt x="3867" y="442"/>
                            <a:pt x="3867" y="441"/>
                            <a:pt x="3867" y="439"/>
                          </a:cubicBezTo>
                          <a:cubicBezTo>
                            <a:pt x="3867" y="433"/>
                            <a:pt x="3875" y="436"/>
                            <a:pt x="3875" y="430"/>
                          </a:cubicBezTo>
                          <a:cubicBezTo>
                            <a:pt x="3875" y="424"/>
                            <a:pt x="3871" y="417"/>
                            <a:pt x="3869" y="413"/>
                          </a:cubicBezTo>
                          <a:cubicBezTo>
                            <a:pt x="3867" y="408"/>
                            <a:pt x="3864" y="405"/>
                            <a:pt x="3860" y="402"/>
                          </a:cubicBezTo>
                          <a:cubicBezTo>
                            <a:pt x="3854" y="399"/>
                            <a:pt x="3845" y="396"/>
                            <a:pt x="3838" y="393"/>
                          </a:cubicBezTo>
                          <a:cubicBezTo>
                            <a:pt x="3830" y="390"/>
                            <a:pt x="3822" y="388"/>
                            <a:pt x="3813" y="386"/>
                          </a:cubicBezTo>
                          <a:cubicBezTo>
                            <a:pt x="3807" y="385"/>
                            <a:pt x="3801" y="386"/>
                            <a:pt x="3795" y="386"/>
                          </a:cubicBezTo>
                          <a:cubicBezTo>
                            <a:pt x="3778" y="385"/>
                            <a:pt x="3762" y="384"/>
                            <a:pt x="3745" y="386"/>
                          </a:cubicBezTo>
                          <a:cubicBezTo>
                            <a:pt x="3730" y="387"/>
                            <a:pt x="3715" y="390"/>
                            <a:pt x="3700" y="392"/>
                          </a:cubicBezTo>
                          <a:cubicBezTo>
                            <a:pt x="3693" y="393"/>
                            <a:pt x="3687" y="396"/>
                            <a:pt x="3679" y="398"/>
                          </a:cubicBezTo>
                          <a:cubicBezTo>
                            <a:pt x="3672" y="399"/>
                            <a:pt x="3663" y="402"/>
                            <a:pt x="3656" y="400"/>
                          </a:cubicBezTo>
                          <a:cubicBezTo>
                            <a:pt x="3652" y="399"/>
                            <a:pt x="3649" y="396"/>
                            <a:pt x="3645" y="395"/>
                          </a:cubicBezTo>
                          <a:cubicBezTo>
                            <a:pt x="3642" y="394"/>
                            <a:pt x="3638" y="394"/>
                            <a:pt x="3635" y="393"/>
                          </a:cubicBezTo>
                          <a:cubicBezTo>
                            <a:pt x="3635" y="392"/>
                            <a:pt x="3634" y="392"/>
                            <a:pt x="3634" y="391"/>
                          </a:cubicBezTo>
                          <a:cubicBezTo>
                            <a:pt x="3634" y="389"/>
                            <a:pt x="3635" y="390"/>
                            <a:pt x="3635" y="389"/>
                          </a:cubicBezTo>
                          <a:cubicBezTo>
                            <a:pt x="3636" y="387"/>
                            <a:pt x="3635" y="386"/>
                            <a:pt x="3633" y="384"/>
                          </a:cubicBezTo>
                          <a:cubicBezTo>
                            <a:pt x="3631" y="382"/>
                            <a:pt x="3629" y="380"/>
                            <a:pt x="3628" y="377"/>
                          </a:cubicBezTo>
                          <a:cubicBezTo>
                            <a:pt x="3626" y="373"/>
                            <a:pt x="3626" y="373"/>
                            <a:pt x="3622" y="371"/>
                          </a:cubicBezTo>
                          <a:cubicBezTo>
                            <a:pt x="3619" y="370"/>
                            <a:pt x="3617" y="369"/>
                            <a:pt x="3614" y="369"/>
                          </a:cubicBezTo>
                          <a:cubicBezTo>
                            <a:pt x="3610" y="369"/>
                            <a:pt x="3608" y="372"/>
                            <a:pt x="3605" y="373"/>
                          </a:cubicBezTo>
                          <a:cubicBezTo>
                            <a:pt x="3599" y="374"/>
                            <a:pt x="3602" y="372"/>
                            <a:pt x="3601" y="369"/>
                          </a:cubicBezTo>
                          <a:cubicBezTo>
                            <a:pt x="3601" y="366"/>
                            <a:pt x="3597" y="370"/>
                            <a:pt x="3595" y="371"/>
                          </a:cubicBezTo>
                          <a:cubicBezTo>
                            <a:pt x="3593" y="372"/>
                            <a:pt x="3580" y="382"/>
                            <a:pt x="3584" y="374"/>
                          </a:cubicBezTo>
                          <a:cubicBezTo>
                            <a:pt x="3586" y="371"/>
                            <a:pt x="3600" y="365"/>
                            <a:pt x="3598" y="362"/>
                          </a:cubicBezTo>
                          <a:cubicBezTo>
                            <a:pt x="3597" y="359"/>
                            <a:pt x="3588" y="362"/>
                            <a:pt x="3586" y="362"/>
                          </a:cubicBezTo>
                          <a:cubicBezTo>
                            <a:pt x="3583" y="363"/>
                            <a:pt x="3580" y="362"/>
                            <a:pt x="3580" y="359"/>
                          </a:cubicBezTo>
                          <a:cubicBezTo>
                            <a:pt x="3580" y="355"/>
                            <a:pt x="3581" y="354"/>
                            <a:pt x="3576" y="353"/>
                          </a:cubicBezTo>
                          <a:cubicBezTo>
                            <a:pt x="3571" y="353"/>
                            <a:pt x="3565" y="352"/>
                            <a:pt x="3560" y="353"/>
                          </a:cubicBezTo>
                          <a:cubicBezTo>
                            <a:pt x="3555" y="353"/>
                            <a:pt x="3546" y="356"/>
                            <a:pt x="3548" y="348"/>
                          </a:cubicBezTo>
                          <a:cubicBezTo>
                            <a:pt x="3549" y="344"/>
                            <a:pt x="3550" y="345"/>
                            <a:pt x="3553" y="346"/>
                          </a:cubicBezTo>
                          <a:cubicBezTo>
                            <a:pt x="3557" y="347"/>
                            <a:pt x="3558" y="344"/>
                            <a:pt x="3561" y="342"/>
                          </a:cubicBezTo>
                          <a:cubicBezTo>
                            <a:pt x="3568" y="337"/>
                            <a:pt x="3569" y="350"/>
                            <a:pt x="3575" y="347"/>
                          </a:cubicBezTo>
                          <a:cubicBezTo>
                            <a:pt x="3577" y="346"/>
                            <a:pt x="3581" y="342"/>
                            <a:pt x="3581" y="340"/>
                          </a:cubicBezTo>
                          <a:cubicBezTo>
                            <a:pt x="3582" y="337"/>
                            <a:pt x="3578" y="334"/>
                            <a:pt x="3576" y="332"/>
                          </a:cubicBezTo>
                          <a:cubicBezTo>
                            <a:pt x="3574" y="330"/>
                            <a:pt x="3571" y="329"/>
                            <a:pt x="3568" y="327"/>
                          </a:cubicBezTo>
                          <a:cubicBezTo>
                            <a:pt x="3565" y="325"/>
                            <a:pt x="3561" y="325"/>
                            <a:pt x="3557" y="323"/>
                          </a:cubicBezTo>
                          <a:cubicBezTo>
                            <a:pt x="3550" y="320"/>
                            <a:pt x="3544" y="320"/>
                            <a:pt x="3537" y="319"/>
                          </a:cubicBezTo>
                          <a:cubicBezTo>
                            <a:pt x="3530" y="319"/>
                            <a:pt x="3524" y="319"/>
                            <a:pt x="3518" y="318"/>
                          </a:cubicBezTo>
                          <a:cubicBezTo>
                            <a:pt x="3512" y="317"/>
                            <a:pt x="3502" y="314"/>
                            <a:pt x="3496" y="318"/>
                          </a:cubicBezTo>
                          <a:cubicBezTo>
                            <a:pt x="3494" y="319"/>
                            <a:pt x="3494" y="321"/>
                            <a:pt x="3493" y="324"/>
                          </a:cubicBezTo>
                          <a:cubicBezTo>
                            <a:pt x="3491" y="327"/>
                            <a:pt x="3488" y="328"/>
                            <a:pt x="3486" y="330"/>
                          </a:cubicBezTo>
                          <a:cubicBezTo>
                            <a:pt x="3484" y="332"/>
                            <a:pt x="3481" y="334"/>
                            <a:pt x="3479" y="336"/>
                          </a:cubicBezTo>
                          <a:cubicBezTo>
                            <a:pt x="3475" y="339"/>
                            <a:pt x="3472" y="344"/>
                            <a:pt x="3468" y="346"/>
                          </a:cubicBezTo>
                          <a:cubicBezTo>
                            <a:pt x="3466" y="347"/>
                            <a:pt x="3463" y="347"/>
                            <a:pt x="3461" y="348"/>
                          </a:cubicBezTo>
                          <a:cubicBezTo>
                            <a:pt x="3458" y="349"/>
                            <a:pt x="3456" y="350"/>
                            <a:pt x="3452" y="350"/>
                          </a:cubicBezTo>
                          <a:cubicBezTo>
                            <a:pt x="3449" y="350"/>
                            <a:pt x="3447" y="349"/>
                            <a:pt x="3444" y="350"/>
                          </a:cubicBezTo>
                          <a:cubicBezTo>
                            <a:pt x="3442" y="351"/>
                            <a:pt x="3436" y="354"/>
                            <a:pt x="3434" y="353"/>
                          </a:cubicBezTo>
                          <a:cubicBezTo>
                            <a:pt x="3432" y="351"/>
                            <a:pt x="3433" y="348"/>
                            <a:pt x="3434" y="347"/>
                          </a:cubicBezTo>
                          <a:cubicBezTo>
                            <a:pt x="3438" y="345"/>
                            <a:pt x="3440" y="347"/>
                            <a:pt x="3437" y="342"/>
                          </a:cubicBezTo>
                          <a:cubicBezTo>
                            <a:pt x="3432" y="334"/>
                            <a:pt x="3443" y="341"/>
                            <a:pt x="3446" y="342"/>
                          </a:cubicBezTo>
                          <a:cubicBezTo>
                            <a:pt x="3449" y="342"/>
                            <a:pt x="3454" y="342"/>
                            <a:pt x="3457" y="340"/>
                          </a:cubicBezTo>
                          <a:cubicBezTo>
                            <a:pt x="3459" y="338"/>
                            <a:pt x="3456" y="336"/>
                            <a:pt x="3454" y="333"/>
                          </a:cubicBezTo>
                          <a:cubicBezTo>
                            <a:pt x="3453" y="330"/>
                            <a:pt x="3454" y="328"/>
                            <a:pt x="3455" y="325"/>
                          </a:cubicBezTo>
                          <a:cubicBezTo>
                            <a:pt x="3457" y="322"/>
                            <a:pt x="3457" y="321"/>
                            <a:pt x="3453" y="320"/>
                          </a:cubicBezTo>
                          <a:cubicBezTo>
                            <a:pt x="3446" y="319"/>
                            <a:pt x="3438" y="321"/>
                            <a:pt x="3432" y="322"/>
                          </a:cubicBezTo>
                          <a:cubicBezTo>
                            <a:pt x="3429" y="323"/>
                            <a:pt x="3419" y="325"/>
                            <a:pt x="3419" y="322"/>
                          </a:cubicBezTo>
                          <a:cubicBezTo>
                            <a:pt x="3419" y="318"/>
                            <a:pt x="3429" y="314"/>
                            <a:pt x="3431" y="313"/>
                          </a:cubicBezTo>
                          <a:cubicBezTo>
                            <a:pt x="3434" y="311"/>
                            <a:pt x="3436" y="311"/>
                            <a:pt x="3439" y="312"/>
                          </a:cubicBezTo>
                          <a:cubicBezTo>
                            <a:pt x="3442" y="313"/>
                            <a:pt x="3444" y="316"/>
                            <a:pt x="3448" y="316"/>
                          </a:cubicBezTo>
                          <a:cubicBezTo>
                            <a:pt x="3455" y="317"/>
                            <a:pt x="3463" y="314"/>
                            <a:pt x="3470" y="315"/>
                          </a:cubicBezTo>
                          <a:cubicBezTo>
                            <a:pt x="3473" y="315"/>
                            <a:pt x="3481" y="317"/>
                            <a:pt x="3483" y="315"/>
                          </a:cubicBezTo>
                          <a:cubicBezTo>
                            <a:pt x="3484" y="313"/>
                            <a:pt x="3471" y="311"/>
                            <a:pt x="3469" y="310"/>
                          </a:cubicBezTo>
                          <a:cubicBezTo>
                            <a:pt x="3461" y="309"/>
                            <a:pt x="3453" y="306"/>
                            <a:pt x="3445" y="305"/>
                          </a:cubicBezTo>
                          <a:cubicBezTo>
                            <a:pt x="3442" y="304"/>
                            <a:pt x="3438" y="302"/>
                            <a:pt x="3435" y="302"/>
                          </a:cubicBezTo>
                          <a:cubicBezTo>
                            <a:pt x="3431" y="302"/>
                            <a:pt x="3426" y="302"/>
                            <a:pt x="3422" y="302"/>
                          </a:cubicBezTo>
                          <a:cubicBezTo>
                            <a:pt x="3415" y="301"/>
                            <a:pt x="3408" y="299"/>
                            <a:pt x="3400" y="299"/>
                          </a:cubicBezTo>
                          <a:cubicBezTo>
                            <a:pt x="3393" y="299"/>
                            <a:pt x="3387" y="299"/>
                            <a:pt x="3380" y="298"/>
                          </a:cubicBezTo>
                          <a:cubicBezTo>
                            <a:pt x="3371" y="297"/>
                            <a:pt x="3362" y="298"/>
                            <a:pt x="3354" y="297"/>
                          </a:cubicBezTo>
                          <a:cubicBezTo>
                            <a:pt x="3346" y="296"/>
                            <a:pt x="3339" y="291"/>
                            <a:pt x="3331" y="289"/>
                          </a:cubicBezTo>
                          <a:cubicBezTo>
                            <a:pt x="3328" y="288"/>
                            <a:pt x="3324" y="288"/>
                            <a:pt x="3321" y="288"/>
                          </a:cubicBezTo>
                          <a:cubicBezTo>
                            <a:pt x="3318" y="288"/>
                            <a:pt x="3312" y="286"/>
                            <a:pt x="3310" y="288"/>
                          </a:cubicBezTo>
                          <a:cubicBezTo>
                            <a:pt x="3307" y="291"/>
                            <a:pt x="3318" y="299"/>
                            <a:pt x="3319" y="301"/>
                          </a:cubicBezTo>
                          <a:cubicBezTo>
                            <a:pt x="3320" y="304"/>
                            <a:pt x="3320" y="305"/>
                            <a:pt x="3317" y="306"/>
                          </a:cubicBezTo>
                          <a:cubicBezTo>
                            <a:pt x="3316" y="306"/>
                            <a:pt x="3315" y="305"/>
                            <a:pt x="3314" y="306"/>
                          </a:cubicBezTo>
                          <a:cubicBezTo>
                            <a:pt x="3312" y="306"/>
                            <a:pt x="3311" y="308"/>
                            <a:pt x="3309" y="308"/>
                          </a:cubicBezTo>
                          <a:cubicBezTo>
                            <a:pt x="3302" y="310"/>
                            <a:pt x="3295" y="306"/>
                            <a:pt x="3289" y="309"/>
                          </a:cubicBezTo>
                          <a:cubicBezTo>
                            <a:pt x="3283" y="311"/>
                            <a:pt x="3278" y="316"/>
                            <a:pt x="3272" y="319"/>
                          </a:cubicBezTo>
                          <a:cubicBezTo>
                            <a:pt x="3270" y="320"/>
                            <a:pt x="3265" y="321"/>
                            <a:pt x="3265" y="324"/>
                          </a:cubicBezTo>
                          <a:cubicBezTo>
                            <a:pt x="3265" y="328"/>
                            <a:pt x="3271" y="326"/>
                            <a:pt x="3273" y="325"/>
                          </a:cubicBezTo>
                          <a:cubicBezTo>
                            <a:pt x="3276" y="323"/>
                            <a:pt x="3278" y="321"/>
                            <a:pt x="3282" y="322"/>
                          </a:cubicBezTo>
                          <a:cubicBezTo>
                            <a:pt x="3285" y="322"/>
                            <a:pt x="3292" y="321"/>
                            <a:pt x="3293" y="324"/>
                          </a:cubicBezTo>
                          <a:cubicBezTo>
                            <a:pt x="3295" y="328"/>
                            <a:pt x="3291" y="327"/>
                            <a:pt x="3289" y="327"/>
                          </a:cubicBezTo>
                          <a:cubicBezTo>
                            <a:pt x="3286" y="328"/>
                            <a:pt x="3284" y="332"/>
                            <a:pt x="3282" y="334"/>
                          </a:cubicBezTo>
                          <a:cubicBezTo>
                            <a:pt x="3279" y="336"/>
                            <a:pt x="3278" y="336"/>
                            <a:pt x="3275" y="337"/>
                          </a:cubicBezTo>
                          <a:cubicBezTo>
                            <a:pt x="3271" y="337"/>
                            <a:pt x="3271" y="338"/>
                            <a:pt x="3274" y="339"/>
                          </a:cubicBezTo>
                          <a:cubicBezTo>
                            <a:pt x="3278" y="340"/>
                            <a:pt x="3278" y="340"/>
                            <a:pt x="3279" y="343"/>
                          </a:cubicBezTo>
                          <a:cubicBezTo>
                            <a:pt x="3280" y="346"/>
                            <a:pt x="3281" y="350"/>
                            <a:pt x="3282" y="353"/>
                          </a:cubicBezTo>
                          <a:cubicBezTo>
                            <a:pt x="3284" y="356"/>
                            <a:pt x="3286" y="357"/>
                            <a:pt x="3288" y="359"/>
                          </a:cubicBezTo>
                          <a:cubicBezTo>
                            <a:pt x="3290" y="363"/>
                            <a:pt x="3287" y="364"/>
                            <a:pt x="3284" y="364"/>
                          </a:cubicBezTo>
                          <a:cubicBezTo>
                            <a:pt x="3280" y="363"/>
                            <a:pt x="3276" y="362"/>
                            <a:pt x="3273" y="363"/>
                          </a:cubicBezTo>
                          <a:cubicBezTo>
                            <a:pt x="3271" y="364"/>
                            <a:pt x="3269" y="368"/>
                            <a:pt x="3266" y="366"/>
                          </a:cubicBezTo>
                          <a:cubicBezTo>
                            <a:pt x="3263" y="365"/>
                            <a:pt x="3265" y="361"/>
                            <a:pt x="3263" y="359"/>
                          </a:cubicBezTo>
                          <a:cubicBezTo>
                            <a:pt x="3260" y="356"/>
                            <a:pt x="3256" y="356"/>
                            <a:pt x="3252" y="357"/>
                          </a:cubicBezTo>
                          <a:cubicBezTo>
                            <a:pt x="3250" y="359"/>
                            <a:pt x="3249" y="360"/>
                            <a:pt x="3245" y="359"/>
                          </a:cubicBezTo>
                          <a:cubicBezTo>
                            <a:pt x="3242" y="357"/>
                            <a:pt x="3241" y="356"/>
                            <a:pt x="3237" y="359"/>
                          </a:cubicBezTo>
                          <a:cubicBezTo>
                            <a:pt x="3235" y="360"/>
                            <a:pt x="3232" y="362"/>
                            <a:pt x="3232" y="365"/>
                          </a:cubicBezTo>
                          <a:cubicBezTo>
                            <a:pt x="3231" y="369"/>
                            <a:pt x="3234" y="369"/>
                            <a:pt x="3236" y="372"/>
                          </a:cubicBezTo>
                          <a:cubicBezTo>
                            <a:pt x="3239" y="374"/>
                            <a:pt x="3235" y="375"/>
                            <a:pt x="3233" y="376"/>
                          </a:cubicBezTo>
                          <a:cubicBezTo>
                            <a:pt x="3232" y="377"/>
                            <a:pt x="3230" y="377"/>
                            <a:pt x="3229" y="379"/>
                          </a:cubicBezTo>
                          <a:cubicBezTo>
                            <a:pt x="3229" y="380"/>
                            <a:pt x="3229" y="381"/>
                            <a:pt x="3228" y="382"/>
                          </a:cubicBezTo>
                          <a:cubicBezTo>
                            <a:pt x="3223" y="386"/>
                            <a:pt x="3218" y="375"/>
                            <a:pt x="3215" y="373"/>
                          </a:cubicBezTo>
                          <a:cubicBezTo>
                            <a:pt x="3210" y="367"/>
                            <a:pt x="3205" y="365"/>
                            <a:pt x="3197" y="364"/>
                          </a:cubicBezTo>
                          <a:cubicBezTo>
                            <a:pt x="3191" y="364"/>
                            <a:pt x="3187" y="359"/>
                            <a:pt x="3181" y="357"/>
                          </a:cubicBezTo>
                          <a:cubicBezTo>
                            <a:pt x="3175" y="355"/>
                            <a:pt x="3168" y="355"/>
                            <a:pt x="3162" y="357"/>
                          </a:cubicBezTo>
                          <a:cubicBezTo>
                            <a:pt x="3156" y="360"/>
                            <a:pt x="3149" y="360"/>
                            <a:pt x="3143" y="362"/>
                          </a:cubicBezTo>
                          <a:cubicBezTo>
                            <a:pt x="3141" y="363"/>
                            <a:pt x="3139" y="364"/>
                            <a:pt x="3138" y="366"/>
                          </a:cubicBezTo>
                          <a:cubicBezTo>
                            <a:pt x="3137" y="368"/>
                            <a:pt x="3137" y="374"/>
                            <a:pt x="3134" y="373"/>
                          </a:cubicBezTo>
                          <a:cubicBezTo>
                            <a:pt x="3133" y="373"/>
                            <a:pt x="3133" y="370"/>
                            <a:pt x="3131" y="369"/>
                          </a:cubicBezTo>
                          <a:cubicBezTo>
                            <a:pt x="3128" y="368"/>
                            <a:pt x="3124" y="369"/>
                            <a:pt x="3122" y="369"/>
                          </a:cubicBezTo>
                          <a:cubicBezTo>
                            <a:pt x="3108" y="368"/>
                            <a:pt x="3093" y="362"/>
                            <a:pt x="3083" y="353"/>
                          </a:cubicBezTo>
                          <a:cubicBezTo>
                            <a:pt x="3081" y="351"/>
                            <a:pt x="3080" y="349"/>
                            <a:pt x="3079" y="346"/>
                          </a:cubicBezTo>
                          <a:cubicBezTo>
                            <a:pt x="3078" y="343"/>
                            <a:pt x="3077" y="340"/>
                            <a:pt x="3073" y="341"/>
                          </a:cubicBezTo>
                          <a:cubicBezTo>
                            <a:pt x="3067" y="342"/>
                            <a:pt x="3064" y="352"/>
                            <a:pt x="3061" y="357"/>
                          </a:cubicBezTo>
                          <a:cubicBezTo>
                            <a:pt x="3058" y="364"/>
                            <a:pt x="3057" y="370"/>
                            <a:pt x="3054" y="376"/>
                          </a:cubicBezTo>
                          <a:cubicBezTo>
                            <a:pt x="3052" y="381"/>
                            <a:pt x="3048" y="384"/>
                            <a:pt x="3045" y="388"/>
                          </a:cubicBezTo>
                          <a:cubicBezTo>
                            <a:pt x="3041" y="393"/>
                            <a:pt x="3036" y="399"/>
                            <a:pt x="3031" y="402"/>
                          </a:cubicBezTo>
                          <a:cubicBezTo>
                            <a:pt x="3023" y="409"/>
                            <a:pt x="3026" y="396"/>
                            <a:pt x="3020" y="395"/>
                          </a:cubicBezTo>
                          <a:cubicBezTo>
                            <a:pt x="3017" y="395"/>
                            <a:pt x="3014" y="396"/>
                            <a:pt x="3011" y="395"/>
                          </a:cubicBezTo>
                          <a:cubicBezTo>
                            <a:pt x="3007" y="394"/>
                            <a:pt x="3003" y="392"/>
                            <a:pt x="3000" y="391"/>
                          </a:cubicBezTo>
                          <a:cubicBezTo>
                            <a:pt x="2997" y="389"/>
                            <a:pt x="2993" y="388"/>
                            <a:pt x="2991" y="386"/>
                          </a:cubicBezTo>
                          <a:cubicBezTo>
                            <a:pt x="2988" y="384"/>
                            <a:pt x="2990" y="384"/>
                            <a:pt x="2990" y="381"/>
                          </a:cubicBezTo>
                          <a:cubicBezTo>
                            <a:pt x="2991" y="375"/>
                            <a:pt x="2985" y="373"/>
                            <a:pt x="2981" y="370"/>
                          </a:cubicBezTo>
                          <a:cubicBezTo>
                            <a:pt x="2976" y="365"/>
                            <a:pt x="2971" y="362"/>
                            <a:pt x="2966" y="358"/>
                          </a:cubicBezTo>
                          <a:cubicBezTo>
                            <a:pt x="2964" y="356"/>
                            <a:pt x="2964" y="355"/>
                            <a:pt x="2967" y="353"/>
                          </a:cubicBezTo>
                          <a:cubicBezTo>
                            <a:pt x="2969" y="352"/>
                            <a:pt x="2972" y="350"/>
                            <a:pt x="2974" y="350"/>
                          </a:cubicBezTo>
                          <a:cubicBezTo>
                            <a:pt x="2977" y="349"/>
                            <a:pt x="2980" y="352"/>
                            <a:pt x="2983" y="351"/>
                          </a:cubicBezTo>
                          <a:cubicBezTo>
                            <a:pt x="2986" y="349"/>
                            <a:pt x="2982" y="347"/>
                            <a:pt x="2981" y="346"/>
                          </a:cubicBezTo>
                          <a:cubicBezTo>
                            <a:pt x="2979" y="343"/>
                            <a:pt x="2977" y="338"/>
                            <a:pt x="2974" y="337"/>
                          </a:cubicBezTo>
                          <a:cubicBezTo>
                            <a:pt x="2969" y="336"/>
                            <a:pt x="2972" y="342"/>
                            <a:pt x="2972" y="345"/>
                          </a:cubicBezTo>
                          <a:cubicBezTo>
                            <a:pt x="2971" y="348"/>
                            <a:pt x="2968" y="347"/>
                            <a:pt x="2965" y="347"/>
                          </a:cubicBezTo>
                          <a:cubicBezTo>
                            <a:pt x="2961" y="346"/>
                            <a:pt x="2959" y="346"/>
                            <a:pt x="2956" y="343"/>
                          </a:cubicBezTo>
                          <a:cubicBezTo>
                            <a:pt x="2953" y="340"/>
                            <a:pt x="2943" y="328"/>
                            <a:pt x="2947" y="323"/>
                          </a:cubicBezTo>
                          <a:cubicBezTo>
                            <a:pt x="2949" y="320"/>
                            <a:pt x="2957" y="326"/>
                            <a:pt x="2960" y="327"/>
                          </a:cubicBezTo>
                          <a:cubicBezTo>
                            <a:pt x="2966" y="330"/>
                            <a:pt x="2973" y="334"/>
                            <a:pt x="2980" y="330"/>
                          </a:cubicBezTo>
                          <a:cubicBezTo>
                            <a:pt x="2986" y="326"/>
                            <a:pt x="2985" y="318"/>
                            <a:pt x="2981" y="314"/>
                          </a:cubicBezTo>
                          <a:cubicBezTo>
                            <a:pt x="2977" y="309"/>
                            <a:pt x="2968" y="309"/>
                            <a:pt x="2962" y="309"/>
                          </a:cubicBezTo>
                          <a:cubicBezTo>
                            <a:pt x="2961" y="309"/>
                            <a:pt x="2956" y="309"/>
                            <a:pt x="2954" y="308"/>
                          </a:cubicBezTo>
                          <a:cubicBezTo>
                            <a:pt x="2950" y="305"/>
                            <a:pt x="2958" y="305"/>
                            <a:pt x="2960" y="305"/>
                          </a:cubicBezTo>
                          <a:cubicBezTo>
                            <a:pt x="2963" y="305"/>
                            <a:pt x="2963" y="305"/>
                            <a:pt x="2965" y="302"/>
                          </a:cubicBezTo>
                          <a:cubicBezTo>
                            <a:pt x="2967" y="299"/>
                            <a:pt x="2970" y="300"/>
                            <a:pt x="2973" y="299"/>
                          </a:cubicBezTo>
                          <a:cubicBezTo>
                            <a:pt x="2975" y="298"/>
                            <a:pt x="2976" y="298"/>
                            <a:pt x="2973" y="295"/>
                          </a:cubicBezTo>
                          <a:cubicBezTo>
                            <a:pt x="2971" y="293"/>
                            <a:pt x="2966" y="291"/>
                            <a:pt x="2963" y="290"/>
                          </a:cubicBezTo>
                          <a:cubicBezTo>
                            <a:pt x="2960" y="289"/>
                            <a:pt x="2955" y="290"/>
                            <a:pt x="2954" y="286"/>
                          </a:cubicBezTo>
                          <a:cubicBezTo>
                            <a:pt x="2953" y="283"/>
                            <a:pt x="2960" y="282"/>
                            <a:pt x="2962" y="281"/>
                          </a:cubicBezTo>
                          <a:cubicBezTo>
                            <a:pt x="2967" y="280"/>
                            <a:pt x="2975" y="275"/>
                            <a:pt x="2967" y="271"/>
                          </a:cubicBezTo>
                          <a:cubicBezTo>
                            <a:pt x="2961" y="267"/>
                            <a:pt x="2954" y="264"/>
                            <a:pt x="2947" y="260"/>
                          </a:cubicBezTo>
                          <a:cubicBezTo>
                            <a:pt x="2940" y="257"/>
                            <a:pt x="2934" y="252"/>
                            <a:pt x="2925" y="251"/>
                          </a:cubicBezTo>
                          <a:cubicBezTo>
                            <a:pt x="2920" y="251"/>
                            <a:pt x="2912" y="249"/>
                            <a:pt x="2908" y="253"/>
                          </a:cubicBezTo>
                          <a:cubicBezTo>
                            <a:pt x="2906" y="255"/>
                            <a:pt x="2904" y="259"/>
                            <a:pt x="2901" y="259"/>
                          </a:cubicBezTo>
                          <a:cubicBezTo>
                            <a:pt x="2900" y="260"/>
                            <a:pt x="2899" y="259"/>
                            <a:pt x="2898" y="259"/>
                          </a:cubicBezTo>
                          <a:cubicBezTo>
                            <a:pt x="2896" y="259"/>
                            <a:pt x="2895" y="260"/>
                            <a:pt x="2894" y="260"/>
                          </a:cubicBezTo>
                          <a:cubicBezTo>
                            <a:pt x="2892" y="260"/>
                            <a:pt x="2888" y="257"/>
                            <a:pt x="2889" y="255"/>
                          </a:cubicBezTo>
                          <a:cubicBezTo>
                            <a:pt x="2890" y="253"/>
                            <a:pt x="2894" y="252"/>
                            <a:pt x="2890" y="250"/>
                          </a:cubicBezTo>
                          <a:cubicBezTo>
                            <a:pt x="2887" y="248"/>
                            <a:pt x="2883" y="249"/>
                            <a:pt x="2880" y="249"/>
                          </a:cubicBezTo>
                          <a:cubicBezTo>
                            <a:pt x="2875" y="249"/>
                            <a:pt x="2871" y="249"/>
                            <a:pt x="2866" y="249"/>
                          </a:cubicBezTo>
                          <a:cubicBezTo>
                            <a:pt x="2863" y="249"/>
                            <a:pt x="2860" y="249"/>
                            <a:pt x="2858" y="247"/>
                          </a:cubicBezTo>
                          <a:cubicBezTo>
                            <a:pt x="2856" y="245"/>
                            <a:pt x="2855" y="243"/>
                            <a:pt x="2853" y="241"/>
                          </a:cubicBezTo>
                          <a:cubicBezTo>
                            <a:pt x="2850" y="239"/>
                            <a:pt x="2846" y="238"/>
                            <a:pt x="2843" y="237"/>
                          </a:cubicBezTo>
                          <a:cubicBezTo>
                            <a:pt x="2840" y="237"/>
                            <a:pt x="2837" y="237"/>
                            <a:pt x="2838" y="232"/>
                          </a:cubicBezTo>
                          <a:cubicBezTo>
                            <a:pt x="2839" y="230"/>
                            <a:pt x="2842" y="227"/>
                            <a:pt x="2837" y="228"/>
                          </a:cubicBezTo>
                          <a:cubicBezTo>
                            <a:pt x="2833" y="228"/>
                            <a:pt x="2834" y="231"/>
                            <a:pt x="2834" y="234"/>
                          </a:cubicBezTo>
                          <a:cubicBezTo>
                            <a:pt x="2834" y="237"/>
                            <a:pt x="2831" y="237"/>
                            <a:pt x="2829" y="238"/>
                          </a:cubicBezTo>
                          <a:cubicBezTo>
                            <a:pt x="2827" y="238"/>
                            <a:pt x="2824" y="239"/>
                            <a:pt x="2823" y="240"/>
                          </a:cubicBezTo>
                          <a:cubicBezTo>
                            <a:pt x="2821" y="241"/>
                            <a:pt x="2822" y="241"/>
                            <a:pt x="2822" y="243"/>
                          </a:cubicBezTo>
                          <a:cubicBezTo>
                            <a:pt x="2821" y="245"/>
                            <a:pt x="2820" y="246"/>
                            <a:pt x="2817" y="246"/>
                          </a:cubicBezTo>
                          <a:cubicBezTo>
                            <a:pt x="2815" y="246"/>
                            <a:pt x="2813" y="246"/>
                            <a:pt x="2812" y="245"/>
                          </a:cubicBezTo>
                          <a:cubicBezTo>
                            <a:pt x="2811" y="244"/>
                            <a:pt x="2812" y="243"/>
                            <a:pt x="2812" y="242"/>
                          </a:cubicBezTo>
                          <a:cubicBezTo>
                            <a:pt x="2810" y="240"/>
                            <a:pt x="2807" y="242"/>
                            <a:pt x="2805" y="244"/>
                          </a:cubicBezTo>
                          <a:cubicBezTo>
                            <a:pt x="2802" y="247"/>
                            <a:pt x="2804" y="248"/>
                            <a:pt x="2804" y="252"/>
                          </a:cubicBezTo>
                          <a:cubicBezTo>
                            <a:pt x="2803" y="256"/>
                            <a:pt x="2802" y="257"/>
                            <a:pt x="2805" y="260"/>
                          </a:cubicBezTo>
                          <a:cubicBezTo>
                            <a:pt x="2807" y="263"/>
                            <a:pt x="2810" y="264"/>
                            <a:pt x="2810" y="268"/>
                          </a:cubicBezTo>
                          <a:cubicBezTo>
                            <a:pt x="2810" y="272"/>
                            <a:pt x="2808" y="270"/>
                            <a:pt x="2806" y="272"/>
                          </a:cubicBezTo>
                          <a:cubicBezTo>
                            <a:pt x="2804" y="274"/>
                            <a:pt x="2805" y="276"/>
                            <a:pt x="2804" y="278"/>
                          </a:cubicBezTo>
                          <a:cubicBezTo>
                            <a:pt x="2801" y="285"/>
                            <a:pt x="2794" y="284"/>
                            <a:pt x="2788" y="283"/>
                          </a:cubicBezTo>
                          <a:cubicBezTo>
                            <a:pt x="2781" y="282"/>
                            <a:pt x="2776" y="280"/>
                            <a:pt x="2770" y="280"/>
                          </a:cubicBezTo>
                          <a:cubicBezTo>
                            <a:pt x="2761" y="280"/>
                            <a:pt x="2752" y="282"/>
                            <a:pt x="2743" y="281"/>
                          </a:cubicBezTo>
                          <a:cubicBezTo>
                            <a:pt x="2736" y="281"/>
                            <a:pt x="2730" y="280"/>
                            <a:pt x="2723" y="280"/>
                          </a:cubicBezTo>
                          <a:cubicBezTo>
                            <a:pt x="2717" y="280"/>
                            <a:pt x="2710" y="282"/>
                            <a:pt x="2703" y="281"/>
                          </a:cubicBezTo>
                          <a:cubicBezTo>
                            <a:pt x="2697" y="279"/>
                            <a:pt x="2691" y="277"/>
                            <a:pt x="2685" y="275"/>
                          </a:cubicBezTo>
                          <a:cubicBezTo>
                            <a:pt x="2681" y="274"/>
                            <a:pt x="2677" y="273"/>
                            <a:pt x="2673" y="272"/>
                          </a:cubicBezTo>
                          <a:cubicBezTo>
                            <a:pt x="2670" y="271"/>
                            <a:pt x="2664" y="270"/>
                            <a:pt x="2662" y="267"/>
                          </a:cubicBezTo>
                          <a:cubicBezTo>
                            <a:pt x="2660" y="266"/>
                            <a:pt x="2659" y="263"/>
                            <a:pt x="2659" y="260"/>
                          </a:cubicBezTo>
                          <a:cubicBezTo>
                            <a:pt x="2659" y="257"/>
                            <a:pt x="2661" y="256"/>
                            <a:pt x="2664" y="255"/>
                          </a:cubicBezTo>
                          <a:cubicBezTo>
                            <a:pt x="2666" y="254"/>
                            <a:pt x="2668" y="253"/>
                            <a:pt x="2670" y="253"/>
                          </a:cubicBezTo>
                          <a:cubicBezTo>
                            <a:pt x="2671" y="253"/>
                            <a:pt x="2673" y="253"/>
                            <a:pt x="2674" y="252"/>
                          </a:cubicBezTo>
                          <a:cubicBezTo>
                            <a:pt x="2675" y="251"/>
                            <a:pt x="2672" y="249"/>
                            <a:pt x="2671" y="249"/>
                          </a:cubicBezTo>
                          <a:cubicBezTo>
                            <a:pt x="2664" y="245"/>
                            <a:pt x="2654" y="247"/>
                            <a:pt x="2646" y="247"/>
                          </a:cubicBezTo>
                          <a:cubicBezTo>
                            <a:pt x="2637" y="247"/>
                            <a:pt x="2628" y="247"/>
                            <a:pt x="2619" y="246"/>
                          </a:cubicBezTo>
                          <a:cubicBezTo>
                            <a:pt x="2612" y="246"/>
                            <a:pt x="2605" y="244"/>
                            <a:pt x="2598" y="244"/>
                          </a:cubicBezTo>
                          <a:cubicBezTo>
                            <a:pt x="2590" y="243"/>
                            <a:pt x="2583" y="243"/>
                            <a:pt x="2575" y="242"/>
                          </a:cubicBezTo>
                          <a:cubicBezTo>
                            <a:pt x="2568" y="241"/>
                            <a:pt x="2562" y="244"/>
                            <a:pt x="2555" y="247"/>
                          </a:cubicBezTo>
                          <a:cubicBezTo>
                            <a:pt x="2550" y="249"/>
                            <a:pt x="2543" y="250"/>
                            <a:pt x="2537" y="250"/>
                          </a:cubicBezTo>
                          <a:cubicBezTo>
                            <a:pt x="2533" y="250"/>
                            <a:pt x="2522" y="249"/>
                            <a:pt x="2519" y="252"/>
                          </a:cubicBezTo>
                          <a:cubicBezTo>
                            <a:pt x="2517" y="257"/>
                            <a:pt x="2528" y="261"/>
                            <a:pt x="2519" y="264"/>
                          </a:cubicBezTo>
                          <a:cubicBezTo>
                            <a:pt x="2515" y="265"/>
                            <a:pt x="2515" y="263"/>
                            <a:pt x="2513" y="260"/>
                          </a:cubicBezTo>
                          <a:cubicBezTo>
                            <a:pt x="2512" y="258"/>
                            <a:pt x="2508" y="255"/>
                            <a:pt x="2507" y="252"/>
                          </a:cubicBezTo>
                          <a:cubicBezTo>
                            <a:pt x="2505" y="246"/>
                            <a:pt x="2516" y="245"/>
                            <a:pt x="2513" y="239"/>
                          </a:cubicBezTo>
                          <a:cubicBezTo>
                            <a:pt x="2511" y="236"/>
                            <a:pt x="2507" y="234"/>
                            <a:pt x="2505" y="231"/>
                          </a:cubicBezTo>
                          <a:cubicBezTo>
                            <a:pt x="2504" y="230"/>
                            <a:pt x="2501" y="226"/>
                            <a:pt x="2499" y="228"/>
                          </a:cubicBezTo>
                          <a:cubicBezTo>
                            <a:pt x="2497" y="230"/>
                            <a:pt x="2500" y="234"/>
                            <a:pt x="2499" y="236"/>
                          </a:cubicBezTo>
                          <a:cubicBezTo>
                            <a:pt x="2498" y="238"/>
                            <a:pt x="2494" y="240"/>
                            <a:pt x="2492" y="240"/>
                          </a:cubicBezTo>
                          <a:cubicBezTo>
                            <a:pt x="2485" y="242"/>
                            <a:pt x="2478" y="238"/>
                            <a:pt x="2471" y="237"/>
                          </a:cubicBezTo>
                          <a:cubicBezTo>
                            <a:pt x="2466" y="235"/>
                            <a:pt x="2459" y="234"/>
                            <a:pt x="2455" y="230"/>
                          </a:cubicBezTo>
                          <a:cubicBezTo>
                            <a:pt x="2454" y="229"/>
                            <a:pt x="2453" y="228"/>
                            <a:pt x="2453" y="225"/>
                          </a:cubicBezTo>
                          <a:cubicBezTo>
                            <a:pt x="2453" y="223"/>
                            <a:pt x="2455" y="221"/>
                            <a:pt x="2451" y="221"/>
                          </a:cubicBezTo>
                          <a:cubicBezTo>
                            <a:pt x="2448" y="221"/>
                            <a:pt x="2445" y="224"/>
                            <a:pt x="2441" y="224"/>
                          </a:cubicBezTo>
                          <a:cubicBezTo>
                            <a:pt x="2439" y="225"/>
                            <a:pt x="2436" y="225"/>
                            <a:pt x="2433" y="225"/>
                          </a:cubicBezTo>
                          <a:cubicBezTo>
                            <a:pt x="2427" y="224"/>
                            <a:pt x="2421" y="223"/>
                            <a:pt x="2415" y="224"/>
                          </a:cubicBezTo>
                          <a:cubicBezTo>
                            <a:pt x="2410" y="225"/>
                            <a:pt x="2404" y="229"/>
                            <a:pt x="2401" y="233"/>
                          </a:cubicBezTo>
                          <a:cubicBezTo>
                            <a:pt x="2400" y="236"/>
                            <a:pt x="2400" y="238"/>
                            <a:pt x="2403" y="241"/>
                          </a:cubicBezTo>
                          <a:cubicBezTo>
                            <a:pt x="2405" y="242"/>
                            <a:pt x="2408" y="242"/>
                            <a:pt x="2411" y="241"/>
                          </a:cubicBezTo>
                          <a:cubicBezTo>
                            <a:pt x="2415" y="240"/>
                            <a:pt x="2419" y="240"/>
                            <a:pt x="2423" y="240"/>
                          </a:cubicBezTo>
                          <a:cubicBezTo>
                            <a:pt x="2427" y="240"/>
                            <a:pt x="2430" y="239"/>
                            <a:pt x="2434" y="238"/>
                          </a:cubicBezTo>
                          <a:cubicBezTo>
                            <a:pt x="2444" y="237"/>
                            <a:pt x="2434" y="243"/>
                            <a:pt x="2431" y="245"/>
                          </a:cubicBezTo>
                          <a:cubicBezTo>
                            <a:pt x="2425" y="249"/>
                            <a:pt x="2418" y="251"/>
                            <a:pt x="2411" y="251"/>
                          </a:cubicBezTo>
                          <a:cubicBezTo>
                            <a:pt x="2406" y="251"/>
                            <a:pt x="2398" y="249"/>
                            <a:pt x="2394" y="251"/>
                          </a:cubicBezTo>
                          <a:cubicBezTo>
                            <a:pt x="2390" y="253"/>
                            <a:pt x="2392" y="255"/>
                            <a:pt x="2390" y="257"/>
                          </a:cubicBezTo>
                          <a:cubicBezTo>
                            <a:pt x="2389" y="260"/>
                            <a:pt x="2384" y="260"/>
                            <a:pt x="2381" y="261"/>
                          </a:cubicBezTo>
                          <a:cubicBezTo>
                            <a:pt x="2375" y="262"/>
                            <a:pt x="2367" y="261"/>
                            <a:pt x="2361" y="264"/>
                          </a:cubicBezTo>
                          <a:cubicBezTo>
                            <a:pt x="2354" y="268"/>
                            <a:pt x="2348" y="270"/>
                            <a:pt x="2340" y="270"/>
                          </a:cubicBezTo>
                          <a:cubicBezTo>
                            <a:pt x="2335" y="270"/>
                            <a:pt x="2330" y="270"/>
                            <a:pt x="2325" y="272"/>
                          </a:cubicBezTo>
                          <a:cubicBezTo>
                            <a:pt x="2319" y="273"/>
                            <a:pt x="2314" y="274"/>
                            <a:pt x="2308" y="275"/>
                          </a:cubicBezTo>
                          <a:cubicBezTo>
                            <a:pt x="2306" y="275"/>
                            <a:pt x="2301" y="276"/>
                            <a:pt x="2300" y="278"/>
                          </a:cubicBezTo>
                          <a:cubicBezTo>
                            <a:pt x="2300" y="280"/>
                            <a:pt x="2303" y="282"/>
                            <a:pt x="2300" y="284"/>
                          </a:cubicBezTo>
                          <a:cubicBezTo>
                            <a:pt x="2299" y="286"/>
                            <a:pt x="2296" y="285"/>
                            <a:pt x="2294" y="285"/>
                          </a:cubicBezTo>
                          <a:cubicBezTo>
                            <a:pt x="2292" y="285"/>
                            <a:pt x="2290" y="287"/>
                            <a:pt x="2287" y="288"/>
                          </a:cubicBezTo>
                          <a:cubicBezTo>
                            <a:pt x="2284" y="289"/>
                            <a:pt x="2281" y="289"/>
                            <a:pt x="2278" y="290"/>
                          </a:cubicBezTo>
                          <a:cubicBezTo>
                            <a:pt x="2276" y="292"/>
                            <a:pt x="2274" y="295"/>
                            <a:pt x="2270" y="294"/>
                          </a:cubicBezTo>
                          <a:cubicBezTo>
                            <a:pt x="2263" y="293"/>
                            <a:pt x="2277" y="287"/>
                            <a:pt x="2278" y="286"/>
                          </a:cubicBezTo>
                          <a:cubicBezTo>
                            <a:pt x="2281" y="285"/>
                            <a:pt x="2284" y="284"/>
                            <a:pt x="2287" y="282"/>
                          </a:cubicBezTo>
                          <a:cubicBezTo>
                            <a:pt x="2290" y="280"/>
                            <a:pt x="2290" y="278"/>
                            <a:pt x="2292" y="274"/>
                          </a:cubicBezTo>
                          <a:cubicBezTo>
                            <a:pt x="2293" y="271"/>
                            <a:pt x="2295" y="268"/>
                            <a:pt x="2297" y="265"/>
                          </a:cubicBezTo>
                          <a:cubicBezTo>
                            <a:pt x="2300" y="262"/>
                            <a:pt x="2303" y="262"/>
                            <a:pt x="2307" y="262"/>
                          </a:cubicBezTo>
                          <a:cubicBezTo>
                            <a:pt x="2314" y="263"/>
                            <a:pt x="2322" y="261"/>
                            <a:pt x="2324" y="254"/>
                          </a:cubicBezTo>
                          <a:cubicBezTo>
                            <a:pt x="2326" y="250"/>
                            <a:pt x="2330" y="245"/>
                            <a:pt x="2335" y="245"/>
                          </a:cubicBezTo>
                          <a:cubicBezTo>
                            <a:pt x="2339" y="245"/>
                            <a:pt x="2342" y="245"/>
                            <a:pt x="2345" y="244"/>
                          </a:cubicBezTo>
                          <a:cubicBezTo>
                            <a:pt x="2349" y="243"/>
                            <a:pt x="2353" y="240"/>
                            <a:pt x="2357" y="238"/>
                          </a:cubicBezTo>
                          <a:cubicBezTo>
                            <a:pt x="2363" y="235"/>
                            <a:pt x="2369" y="230"/>
                            <a:pt x="2376" y="228"/>
                          </a:cubicBezTo>
                          <a:cubicBezTo>
                            <a:pt x="2384" y="226"/>
                            <a:pt x="2389" y="222"/>
                            <a:pt x="2396" y="219"/>
                          </a:cubicBezTo>
                          <a:cubicBezTo>
                            <a:pt x="2399" y="217"/>
                            <a:pt x="2415" y="214"/>
                            <a:pt x="2411" y="208"/>
                          </a:cubicBezTo>
                          <a:cubicBezTo>
                            <a:pt x="2409" y="206"/>
                            <a:pt x="2404" y="207"/>
                            <a:pt x="2403" y="205"/>
                          </a:cubicBezTo>
                          <a:cubicBezTo>
                            <a:pt x="2403" y="203"/>
                            <a:pt x="2409" y="201"/>
                            <a:pt x="2410" y="200"/>
                          </a:cubicBezTo>
                          <a:cubicBezTo>
                            <a:pt x="2414" y="198"/>
                            <a:pt x="2418" y="197"/>
                            <a:pt x="2423" y="196"/>
                          </a:cubicBezTo>
                          <a:cubicBezTo>
                            <a:pt x="2426" y="195"/>
                            <a:pt x="2428" y="197"/>
                            <a:pt x="2431" y="197"/>
                          </a:cubicBezTo>
                          <a:cubicBezTo>
                            <a:pt x="2436" y="196"/>
                            <a:pt x="2440" y="191"/>
                            <a:pt x="2443" y="189"/>
                          </a:cubicBezTo>
                          <a:cubicBezTo>
                            <a:pt x="2457" y="180"/>
                            <a:pt x="2472" y="174"/>
                            <a:pt x="2487" y="166"/>
                          </a:cubicBezTo>
                          <a:cubicBezTo>
                            <a:pt x="2493" y="163"/>
                            <a:pt x="2500" y="160"/>
                            <a:pt x="2506" y="156"/>
                          </a:cubicBezTo>
                          <a:cubicBezTo>
                            <a:pt x="2512" y="153"/>
                            <a:pt x="2519" y="151"/>
                            <a:pt x="2521" y="145"/>
                          </a:cubicBezTo>
                          <a:cubicBezTo>
                            <a:pt x="2522" y="142"/>
                            <a:pt x="2522" y="140"/>
                            <a:pt x="2521" y="138"/>
                          </a:cubicBezTo>
                          <a:cubicBezTo>
                            <a:pt x="2518" y="133"/>
                            <a:pt x="2516" y="137"/>
                            <a:pt x="2512" y="136"/>
                          </a:cubicBezTo>
                          <a:cubicBezTo>
                            <a:pt x="2510" y="135"/>
                            <a:pt x="2511" y="132"/>
                            <a:pt x="2508" y="131"/>
                          </a:cubicBezTo>
                          <a:cubicBezTo>
                            <a:pt x="2505" y="129"/>
                            <a:pt x="2504" y="135"/>
                            <a:pt x="2500" y="135"/>
                          </a:cubicBezTo>
                          <a:cubicBezTo>
                            <a:pt x="2494" y="135"/>
                            <a:pt x="2498" y="126"/>
                            <a:pt x="2495" y="124"/>
                          </a:cubicBezTo>
                          <a:cubicBezTo>
                            <a:pt x="2492" y="121"/>
                            <a:pt x="2488" y="121"/>
                            <a:pt x="2485" y="120"/>
                          </a:cubicBezTo>
                          <a:cubicBezTo>
                            <a:pt x="2483" y="119"/>
                            <a:pt x="2481" y="115"/>
                            <a:pt x="2485" y="114"/>
                          </a:cubicBezTo>
                          <a:cubicBezTo>
                            <a:pt x="2487" y="114"/>
                            <a:pt x="2490" y="117"/>
                            <a:pt x="2492" y="118"/>
                          </a:cubicBezTo>
                          <a:cubicBezTo>
                            <a:pt x="2495" y="119"/>
                            <a:pt x="2498" y="120"/>
                            <a:pt x="2501" y="121"/>
                          </a:cubicBezTo>
                          <a:cubicBezTo>
                            <a:pt x="2503" y="122"/>
                            <a:pt x="2505" y="124"/>
                            <a:pt x="2507" y="125"/>
                          </a:cubicBezTo>
                          <a:cubicBezTo>
                            <a:pt x="2509" y="127"/>
                            <a:pt x="2510" y="127"/>
                            <a:pt x="2513" y="127"/>
                          </a:cubicBezTo>
                          <a:cubicBezTo>
                            <a:pt x="2516" y="127"/>
                            <a:pt x="2518" y="127"/>
                            <a:pt x="2519" y="129"/>
                          </a:cubicBezTo>
                          <a:cubicBezTo>
                            <a:pt x="2520" y="130"/>
                            <a:pt x="2519" y="130"/>
                            <a:pt x="2520" y="131"/>
                          </a:cubicBezTo>
                          <a:cubicBezTo>
                            <a:pt x="2521" y="132"/>
                            <a:pt x="2522" y="131"/>
                            <a:pt x="2523" y="130"/>
                          </a:cubicBezTo>
                          <a:cubicBezTo>
                            <a:pt x="2525" y="127"/>
                            <a:pt x="2524" y="124"/>
                            <a:pt x="2525" y="121"/>
                          </a:cubicBezTo>
                          <a:cubicBezTo>
                            <a:pt x="2526" y="118"/>
                            <a:pt x="2529" y="115"/>
                            <a:pt x="2526" y="113"/>
                          </a:cubicBezTo>
                          <a:cubicBezTo>
                            <a:pt x="2522" y="111"/>
                            <a:pt x="2522" y="114"/>
                            <a:pt x="2520" y="115"/>
                          </a:cubicBezTo>
                          <a:cubicBezTo>
                            <a:pt x="2517" y="115"/>
                            <a:pt x="2518" y="111"/>
                            <a:pt x="2518" y="109"/>
                          </a:cubicBezTo>
                          <a:cubicBezTo>
                            <a:pt x="2518" y="107"/>
                            <a:pt x="2517" y="104"/>
                            <a:pt x="2516" y="102"/>
                          </a:cubicBezTo>
                          <a:cubicBezTo>
                            <a:pt x="2515" y="99"/>
                            <a:pt x="2513" y="99"/>
                            <a:pt x="2511" y="97"/>
                          </a:cubicBezTo>
                          <a:cubicBezTo>
                            <a:pt x="2509" y="95"/>
                            <a:pt x="2508" y="91"/>
                            <a:pt x="2505" y="91"/>
                          </a:cubicBezTo>
                          <a:cubicBezTo>
                            <a:pt x="2502" y="92"/>
                            <a:pt x="2504" y="96"/>
                            <a:pt x="2504" y="98"/>
                          </a:cubicBezTo>
                          <a:cubicBezTo>
                            <a:pt x="2504" y="101"/>
                            <a:pt x="2501" y="103"/>
                            <a:pt x="2499" y="103"/>
                          </a:cubicBezTo>
                          <a:cubicBezTo>
                            <a:pt x="2495" y="103"/>
                            <a:pt x="2497" y="100"/>
                            <a:pt x="2496" y="97"/>
                          </a:cubicBezTo>
                          <a:cubicBezTo>
                            <a:pt x="2495" y="92"/>
                            <a:pt x="2495" y="88"/>
                            <a:pt x="2490" y="85"/>
                          </a:cubicBezTo>
                          <a:cubicBezTo>
                            <a:pt x="2485" y="82"/>
                            <a:pt x="2479" y="78"/>
                            <a:pt x="2473" y="75"/>
                          </a:cubicBezTo>
                          <a:cubicBezTo>
                            <a:pt x="2470" y="74"/>
                            <a:pt x="2466" y="73"/>
                            <a:pt x="2463" y="71"/>
                          </a:cubicBezTo>
                          <a:cubicBezTo>
                            <a:pt x="2460" y="69"/>
                            <a:pt x="2457" y="65"/>
                            <a:pt x="2454" y="65"/>
                          </a:cubicBezTo>
                          <a:cubicBezTo>
                            <a:pt x="2450" y="64"/>
                            <a:pt x="2449" y="65"/>
                            <a:pt x="2445" y="63"/>
                          </a:cubicBezTo>
                          <a:cubicBezTo>
                            <a:pt x="2442" y="61"/>
                            <a:pt x="2439" y="61"/>
                            <a:pt x="2435" y="61"/>
                          </a:cubicBezTo>
                          <a:cubicBezTo>
                            <a:pt x="2427" y="61"/>
                            <a:pt x="2420" y="65"/>
                            <a:pt x="2411" y="65"/>
                          </a:cubicBezTo>
                          <a:cubicBezTo>
                            <a:pt x="2408" y="65"/>
                            <a:pt x="2405" y="63"/>
                            <a:pt x="2402" y="63"/>
                          </a:cubicBezTo>
                          <a:cubicBezTo>
                            <a:pt x="2399" y="62"/>
                            <a:pt x="2397" y="63"/>
                            <a:pt x="2394" y="62"/>
                          </a:cubicBezTo>
                          <a:cubicBezTo>
                            <a:pt x="2390" y="62"/>
                            <a:pt x="2386" y="62"/>
                            <a:pt x="2381" y="61"/>
                          </a:cubicBezTo>
                          <a:cubicBezTo>
                            <a:pt x="2377" y="61"/>
                            <a:pt x="2373" y="63"/>
                            <a:pt x="2369" y="63"/>
                          </a:cubicBezTo>
                          <a:cubicBezTo>
                            <a:pt x="2364" y="63"/>
                            <a:pt x="2354" y="61"/>
                            <a:pt x="2353" y="68"/>
                          </a:cubicBezTo>
                          <a:cubicBezTo>
                            <a:pt x="2352" y="70"/>
                            <a:pt x="2353" y="73"/>
                            <a:pt x="2351" y="75"/>
                          </a:cubicBezTo>
                          <a:cubicBezTo>
                            <a:pt x="2349" y="76"/>
                            <a:pt x="2345" y="76"/>
                            <a:pt x="2342" y="76"/>
                          </a:cubicBezTo>
                          <a:cubicBezTo>
                            <a:pt x="2340" y="77"/>
                            <a:pt x="2339" y="76"/>
                            <a:pt x="2337" y="75"/>
                          </a:cubicBezTo>
                          <a:cubicBezTo>
                            <a:pt x="2334" y="75"/>
                            <a:pt x="2330" y="76"/>
                            <a:pt x="2327" y="77"/>
                          </a:cubicBezTo>
                          <a:cubicBezTo>
                            <a:pt x="2325" y="78"/>
                            <a:pt x="2322" y="79"/>
                            <a:pt x="2320" y="79"/>
                          </a:cubicBezTo>
                          <a:cubicBezTo>
                            <a:pt x="2318" y="78"/>
                            <a:pt x="2317" y="77"/>
                            <a:pt x="2315" y="77"/>
                          </a:cubicBezTo>
                          <a:cubicBezTo>
                            <a:pt x="2314" y="76"/>
                            <a:pt x="2311" y="76"/>
                            <a:pt x="2310" y="75"/>
                          </a:cubicBezTo>
                          <a:cubicBezTo>
                            <a:pt x="2307" y="72"/>
                            <a:pt x="2316" y="67"/>
                            <a:pt x="2318" y="66"/>
                          </a:cubicBezTo>
                          <a:cubicBezTo>
                            <a:pt x="2321" y="64"/>
                            <a:pt x="2323" y="63"/>
                            <a:pt x="2325" y="61"/>
                          </a:cubicBezTo>
                          <a:cubicBezTo>
                            <a:pt x="2328" y="59"/>
                            <a:pt x="2330" y="57"/>
                            <a:pt x="2334" y="56"/>
                          </a:cubicBezTo>
                          <a:cubicBezTo>
                            <a:pt x="2336" y="54"/>
                            <a:pt x="2339" y="52"/>
                            <a:pt x="2338" y="49"/>
                          </a:cubicBezTo>
                          <a:cubicBezTo>
                            <a:pt x="2337" y="47"/>
                            <a:pt x="2331" y="46"/>
                            <a:pt x="2329" y="45"/>
                          </a:cubicBezTo>
                          <a:cubicBezTo>
                            <a:pt x="2325" y="44"/>
                            <a:pt x="2322" y="43"/>
                            <a:pt x="2318" y="45"/>
                          </a:cubicBezTo>
                          <a:cubicBezTo>
                            <a:pt x="2315" y="47"/>
                            <a:pt x="2314" y="48"/>
                            <a:pt x="2310" y="46"/>
                          </a:cubicBezTo>
                          <a:cubicBezTo>
                            <a:pt x="2307" y="44"/>
                            <a:pt x="2304" y="42"/>
                            <a:pt x="2300" y="43"/>
                          </a:cubicBezTo>
                          <a:cubicBezTo>
                            <a:pt x="2296" y="44"/>
                            <a:pt x="2294" y="47"/>
                            <a:pt x="2290" y="47"/>
                          </a:cubicBezTo>
                          <a:cubicBezTo>
                            <a:pt x="2288" y="47"/>
                            <a:pt x="2284" y="48"/>
                            <a:pt x="2286" y="45"/>
                          </a:cubicBezTo>
                          <a:cubicBezTo>
                            <a:pt x="2287" y="43"/>
                            <a:pt x="2291" y="42"/>
                            <a:pt x="2290" y="40"/>
                          </a:cubicBezTo>
                          <a:cubicBezTo>
                            <a:pt x="2289" y="37"/>
                            <a:pt x="2284" y="39"/>
                            <a:pt x="2282" y="39"/>
                          </a:cubicBezTo>
                          <a:cubicBezTo>
                            <a:pt x="2278" y="41"/>
                            <a:pt x="2275" y="41"/>
                            <a:pt x="2271" y="41"/>
                          </a:cubicBezTo>
                          <a:cubicBezTo>
                            <a:pt x="2264" y="41"/>
                            <a:pt x="2254" y="44"/>
                            <a:pt x="2247" y="42"/>
                          </a:cubicBezTo>
                          <a:cubicBezTo>
                            <a:pt x="2245" y="42"/>
                            <a:pt x="2243" y="40"/>
                            <a:pt x="2245" y="38"/>
                          </a:cubicBezTo>
                          <a:cubicBezTo>
                            <a:pt x="2247" y="36"/>
                            <a:pt x="2254" y="37"/>
                            <a:pt x="2256" y="36"/>
                          </a:cubicBezTo>
                          <a:cubicBezTo>
                            <a:pt x="2264" y="35"/>
                            <a:pt x="2272" y="34"/>
                            <a:pt x="2279" y="30"/>
                          </a:cubicBezTo>
                          <a:cubicBezTo>
                            <a:pt x="2282" y="28"/>
                            <a:pt x="2285" y="25"/>
                            <a:pt x="2288" y="24"/>
                          </a:cubicBezTo>
                          <a:cubicBezTo>
                            <a:pt x="2291" y="23"/>
                            <a:pt x="2293" y="23"/>
                            <a:pt x="2296" y="23"/>
                          </a:cubicBezTo>
                          <a:cubicBezTo>
                            <a:pt x="2297" y="23"/>
                            <a:pt x="2300" y="24"/>
                            <a:pt x="2300" y="23"/>
                          </a:cubicBezTo>
                          <a:cubicBezTo>
                            <a:pt x="2301" y="21"/>
                            <a:pt x="2296" y="16"/>
                            <a:pt x="2295" y="15"/>
                          </a:cubicBezTo>
                          <a:cubicBezTo>
                            <a:pt x="2289" y="10"/>
                            <a:pt x="2281" y="9"/>
                            <a:pt x="2274" y="7"/>
                          </a:cubicBezTo>
                          <a:cubicBezTo>
                            <a:pt x="2261" y="5"/>
                            <a:pt x="2248" y="0"/>
                            <a:pt x="2235" y="3"/>
                          </a:cubicBezTo>
                          <a:cubicBezTo>
                            <a:pt x="2223" y="6"/>
                            <a:pt x="2210" y="8"/>
                            <a:pt x="2198" y="13"/>
                          </a:cubicBezTo>
                          <a:cubicBezTo>
                            <a:pt x="2193" y="15"/>
                            <a:pt x="2189" y="17"/>
                            <a:pt x="2184" y="20"/>
                          </a:cubicBezTo>
                          <a:cubicBezTo>
                            <a:pt x="2182" y="20"/>
                            <a:pt x="2178" y="21"/>
                            <a:pt x="2177" y="23"/>
                          </a:cubicBezTo>
                          <a:cubicBezTo>
                            <a:pt x="2175" y="26"/>
                            <a:pt x="2178" y="27"/>
                            <a:pt x="2176" y="29"/>
                          </a:cubicBezTo>
                          <a:cubicBezTo>
                            <a:pt x="2174" y="32"/>
                            <a:pt x="2169" y="33"/>
                            <a:pt x="2167" y="35"/>
                          </a:cubicBezTo>
                          <a:cubicBezTo>
                            <a:pt x="2163" y="37"/>
                            <a:pt x="2161" y="41"/>
                            <a:pt x="2157" y="43"/>
                          </a:cubicBezTo>
                          <a:cubicBezTo>
                            <a:pt x="2152" y="47"/>
                            <a:pt x="2144" y="52"/>
                            <a:pt x="2151" y="58"/>
                          </a:cubicBezTo>
                          <a:cubicBezTo>
                            <a:pt x="2152" y="59"/>
                            <a:pt x="2156" y="60"/>
                            <a:pt x="2157" y="62"/>
                          </a:cubicBezTo>
                          <a:cubicBezTo>
                            <a:pt x="2159" y="66"/>
                            <a:pt x="2153" y="68"/>
                            <a:pt x="2152" y="70"/>
                          </a:cubicBezTo>
                          <a:cubicBezTo>
                            <a:pt x="2149" y="78"/>
                            <a:pt x="2164" y="76"/>
                            <a:pt x="2167" y="77"/>
                          </a:cubicBezTo>
                          <a:cubicBezTo>
                            <a:pt x="2170" y="77"/>
                            <a:pt x="2173" y="78"/>
                            <a:pt x="2176" y="80"/>
                          </a:cubicBezTo>
                          <a:cubicBezTo>
                            <a:pt x="2178" y="80"/>
                            <a:pt x="2186" y="82"/>
                            <a:pt x="2186" y="83"/>
                          </a:cubicBezTo>
                          <a:cubicBezTo>
                            <a:pt x="2187" y="87"/>
                            <a:pt x="2172" y="81"/>
                            <a:pt x="2170" y="81"/>
                          </a:cubicBezTo>
                          <a:cubicBezTo>
                            <a:pt x="2164" y="79"/>
                            <a:pt x="2158" y="81"/>
                            <a:pt x="2152" y="80"/>
                          </a:cubicBezTo>
                          <a:cubicBezTo>
                            <a:pt x="2145" y="78"/>
                            <a:pt x="2139" y="78"/>
                            <a:pt x="2133" y="78"/>
                          </a:cubicBezTo>
                          <a:cubicBezTo>
                            <a:pt x="2125" y="79"/>
                            <a:pt x="2117" y="80"/>
                            <a:pt x="2108" y="79"/>
                          </a:cubicBezTo>
                          <a:cubicBezTo>
                            <a:pt x="2106" y="79"/>
                            <a:pt x="2091" y="75"/>
                            <a:pt x="2090" y="79"/>
                          </a:cubicBezTo>
                          <a:cubicBezTo>
                            <a:pt x="2089" y="81"/>
                            <a:pt x="2093" y="84"/>
                            <a:pt x="2095" y="85"/>
                          </a:cubicBezTo>
                          <a:cubicBezTo>
                            <a:pt x="2098" y="88"/>
                            <a:pt x="2101" y="88"/>
                            <a:pt x="2105" y="89"/>
                          </a:cubicBezTo>
                          <a:cubicBezTo>
                            <a:pt x="2109" y="91"/>
                            <a:pt x="2119" y="99"/>
                            <a:pt x="2116" y="104"/>
                          </a:cubicBezTo>
                          <a:cubicBezTo>
                            <a:pt x="2114" y="109"/>
                            <a:pt x="2102" y="99"/>
                            <a:pt x="2099" y="97"/>
                          </a:cubicBezTo>
                          <a:cubicBezTo>
                            <a:pt x="2093" y="94"/>
                            <a:pt x="2087" y="92"/>
                            <a:pt x="2081" y="94"/>
                          </a:cubicBezTo>
                          <a:cubicBezTo>
                            <a:pt x="2074" y="96"/>
                            <a:pt x="2066" y="98"/>
                            <a:pt x="2059" y="101"/>
                          </a:cubicBezTo>
                          <a:cubicBezTo>
                            <a:pt x="2056" y="102"/>
                            <a:pt x="2054" y="103"/>
                            <a:pt x="2051" y="105"/>
                          </a:cubicBezTo>
                          <a:cubicBezTo>
                            <a:pt x="2050" y="106"/>
                            <a:pt x="2045" y="112"/>
                            <a:pt x="2043" y="110"/>
                          </a:cubicBezTo>
                          <a:cubicBezTo>
                            <a:pt x="2041" y="109"/>
                            <a:pt x="2044" y="106"/>
                            <a:pt x="2043" y="105"/>
                          </a:cubicBezTo>
                          <a:cubicBezTo>
                            <a:pt x="2042" y="104"/>
                            <a:pt x="2038" y="106"/>
                            <a:pt x="2036" y="107"/>
                          </a:cubicBezTo>
                          <a:cubicBezTo>
                            <a:pt x="2032" y="108"/>
                            <a:pt x="2030" y="109"/>
                            <a:pt x="2026" y="111"/>
                          </a:cubicBezTo>
                          <a:cubicBezTo>
                            <a:pt x="2024" y="113"/>
                            <a:pt x="2021" y="116"/>
                            <a:pt x="2019" y="113"/>
                          </a:cubicBezTo>
                          <a:cubicBezTo>
                            <a:pt x="2018" y="111"/>
                            <a:pt x="2020" y="109"/>
                            <a:pt x="2018" y="107"/>
                          </a:cubicBezTo>
                          <a:cubicBezTo>
                            <a:pt x="2015" y="105"/>
                            <a:pt x="2011" y="109"/>
                            <a:pt x="2009" y="110"/>
                          </a:cubicBezTo>
                          <a:cubicBezTo>
                            <a:pt x="2007" y="112"/>
                            <a:pt x="1994" y="121"/>
                            <a:pt x="1996" y="113"/>
                          </a:cubicBezTo>
                          <a:cubicBezTo>
                            <a:pt x="1997" y="111"/>
                            <a:pt x="2000" y="110"/>
                            <a:pt x="1999" y="108"/>
                          </a:cubicBezTo>
                          <a:cubicBezTo>
                            <a:pt x="1998" y="106"/>
                            <a:pt x="1992" y="108"/>
                            <a:pt x="1990" y="107"/>
                          </a:cubicBezTo>
                          <a:cubicBezTo>
                            <a:pt x="1982" y="107"/>
                            <a:pt x="1973" y="106"/>
                            <a:pt x="1965" y="105"/>
                          </a:cubicBezTo>
                          <a:cubicBezTo>
                            <a:pt x="1958" y="105"/>
                            <a:pt x="1951" y="105"/>
                            <a:pt x="1944" y="103"/>
                          </a:cubicBezTo>
                          <a:cubicBezTo>
                            <a:pt x="1937" y="102"/>
                            <a:pt x="1928" y="100"/>
                            <a:pt x="1921" y="103"/>
                          </a:cubicBezTo>
                          <a:cubicBezTo>
                            <a:pt x="1919" y="104"/>
                            <a:pt x="1914" y="106"/>
                            <a:pt x="1915" y="109"/>
                          </a:cubicBezTo>
                          <a:cubicBezTo>
                            <a:pt x="1916" y="111"/>
                            <a:pt x="1921" y="111"/>
                            <a:pt x="1923" y="111"/>
                          </a:cubicBezTo>
                          <a:cubicBezTo>
                            <a:pt x="1927" y="111"/>
                            <a:pt x="1931" y="110"/>
                            <a:pt x="1935" y="110"/>
                          </a:cubicBezTo>
                          <a:cubicBezTo>
                            <a:pt x="1938" y="110"/>
                            <a:pt x="1945" y="109"/>
                            <a:pt x="1948" y="110"/>
                          </a:cubicBezTo>
                          <a:cubicBezTo>
                            <a:pt x="1951" y="112"/>
                            <a:pt x="1949" y="112"/>
                            <a:pt x="1947" y="113"/>
                          </a:cubicBezTo>
                          <a:cubicBezTo>
                            <a:pt x="1943" y="113"/>
                            <a:pt x="1940" y="113"/>
                            <a:pt x="1937" y="114"/>
                          </a:cubicBezTo>
                          <a:cubicBezTo>
                            <a:pt x="1929" y="116"/>
                            <a:pt x="1921" y="117"/>
                            <a:pt x="1913" y="119"/>
                          </a:cubicBezTo>
                          <a:cubicBezTo>
                            <a:pt x="1883" y="124"/>
                            <a:pt x="1853" y="129"/>
                            <a:pt x="1823" y="134"/>
                          </a:cubicBezTo>
                          <a:cubicBezTo>
                            <a:pt x="1809" y="136"/>
                            <a:pt x="1798" y="142"/>
                            <a:pt x="1787" y="149"/>
                          </a:cubicBezTo>
                          <a:cubicBezTo>
                            <a:pt x="1782" y="153"/>
                            <a:pt x="1775" y="159"/>
                            <a:pt x="1769" y="160"/>
                          </a:cubicBezTo>
                          <a:cubicBezTo>
                            <a:pt x="1762" y="161"/>
                            <a:pt x="1756" y="159"/>
                            <a:pt x="1750" y="158"/>
                          </a:cubicBezTo>
                          <a:cubicBezTo>
                            <a:pt x="1748" y="158"/>
                            <a:pt x="1742" y="159"/>
                            <a:pt x="1746" y="161"/>
                          </a:cubicBezTo>
                          <a:cubicBezTo>
                            <a:pt x="1748" y="163"/>
                            <a:pt x="1753" y="162"/>
                            <a:pt x="1755" y="164"/>
                          </a:cubicBezTo>
                          <a:cubicBezTo>
                            <a:pt x="1756" y="166"/>
                            <a:pt x="1753" y="168"/>
                            <a:pt x="1753" y="170"/>
                          </a:cubicBezTo>
                          <a:cubicBezTo>
                            <a:pt x="1751" y="174"/>
                            <a:pt x="1750" y="175"/>
                            <a:pt x="1746" y="177"/>
                          </a:cubicBezTo>
                          <a:cubicBezTo>
                            <a:pt x="1744" y="178"/>
                            <a:pt x="1741" y="180"/>
                            <a:pt x="1740" y="182"/>
                          </a:cubicBezTo>
                          <a:cubicBezTo>
                            <a:pt x="1738" y="185"/>
                            <a:pt x="1742" y="187"/>
                            <a:pt x="1741" y="189"/>
                          </a:cubicBezTo>
                          <a:cubicBezTo>
                            <a:pt x="1741" y="190"/>
                            <a:pt x="1737" y="190"/>
                            <a:pt x="1735" y="191"/>
                          </a:cubicBezTo>
                          <a:cubicBezTo>
                            <a:pt x="1733" y="193"/>
                            <a:pt x="1732" y="196"/>
                            <a:pt x="1735" y="198"/>
                          </a:cubicBezTo>
                          <a:cubicBezTo>
                            <a:pt x="1738" y="200"/>
                            <a:pt x="1741" y="198"/>
                            <a:pt x="1744" y="199"/>
                          </a:cubicBezTo>
                          <a:cubicBezTo>
                            <a:pt x="1747" y="200"/>
                            <a:pt x="1746" y="204"/>
                            <a:pt x="1744" y="207"/>
                          </a:cubicBezTo>
                          <a:cubicBezTo>
                            <a:pt x="1742" y="209"/>
                            <a:pt x="1739" y="209"/>
                            <a:pt x="1737" y="207"/>
                          </a:cubicBezTo>
                          <a:cubicBezTo>
                            <a:pt x="1735" y="205"/>
                            <a:pt x="1736" y="203"/>
                            <a:pt x="1732" y="202"/>
                          </a:cubicBezTo>
                          <a:cubicBezTo>
                            <a:pt x="1728" y="201"/>
                            <a:pt x="1715" y="198"/>
                            <a:pt x="1713" y="204"/>
                          </a:cubicBezTo>
                          <a:cubicBezTo>
                            <a:pt x="1711" y="210"/>
                            <a:pt x="1724" y="210"/>
                            <a:pt x="1728" y="210"/>
                          </a:cubicBezTo>
                          <a:cubicBezTo>
                            <a:pt x="1730" y="210"/>
                            <a:pt x="1734" y="210"/>
                            <a:pt x="1736" y="211"/>
                          </a:cubicBezTo>
                          <a:cubicBezTo>
                            <a:pt x="1739" y="213"/>
                            <a:pt x="1737" y="216"/>
                            <a:pt x="1739" y="218"/>
                          </a:cubicBezTo>
                          <a:cubicBezTo>
                            <a:pt x="1740" y="220"/>
                            <a:pt x="1750" y="219"/>
                            <a:pt x="1748" y="223"/>
                          </a:cubicBezTo>
                          <a:cubicBezTo>
                            <a:pt x="1747" y="226"/>
                            <a:pt x="1745" y="223"/>
                            <a:pt x="1746" y="227"/>
                          </a:cubicBezTo>
                          <a:cubicBezTo>
                            <a:pt x="1747" y="230"/>
                            <a:pt x="1750" y="231"/>
                            <a:pt x="1745" y="232"/>
                          </a:cubicBezTo>
                          <a:cubicBezTo>
                            <a:pt x="1739" y="234"/>
                            <a:pt x="1731" y="233"/>
                            <a:pt x="1724" y="234"/>
                          </a:cubicBezTo>
                          <a:cubicBezTo>
                            <a:pt x="1696" y="236"/>
                            <a:pt x="1667" y="237"/>
                            <a:pt x="1639" y="241"/>
                          </a:cubicBezTo>
                          <a:cubicBezTo>
                            <a:pt x="1630" y="242"/>
                            <a:pt x="1620" y="243"/>
                            <a:pt x="1611" y="243"/>
                          </a:cubicBezTo>
                          <a:cubicBezTo>
                            <a:pt x="1599" y="244"/>
                            <a:pt x="1587" y="246"/>
                            <a:pt x="1575" y="246"/>
                          </a:cubicBezTo>
                          <a:cubicBezTo>
                            <a:pt x="1571" y="246"/>
                            <a:pt x="1567" y="246"/>
                            <a:pt x="1564" y="247"/>
                          </a:cubicBezTo>
                          <a:cubicBezTo>
                            <a:pt x="1561" y="247"/>
                            <a:pt x="1557" y="247"/>
                            <a:pt x="1555" y="248"/>
                          </a:cubicBezTo>
                          <a:cubicBezTo>
                            <a:pt x="1553" y="251"/>
                            <a:pt x="1556" y="253"/>
                            <a:pt x="1554" y="256"/>
                          </a:cubicBezTo>
                          <a:cubicBezTo>
                            <a:pt x="1553" y="259"/>
                            <a:pt x="1548" y="259"/>
                            <a:pt x="1549" y="262"/>
                          </a:cubicBezTo>
                          <a:cubicBezTo>
                            <a:pt x="1549" y="265"/>
                            <a:pt x="1552" y="264"/>
                            <a:pt x="1551" y="267"/>
                          </a:cubicBezTo>
                          <a:cubicBezTo>
                            <a:pt x="1551" y="267"/>
                            <a:pt x="1549" y="268"/>
                            <a:pt x="1549" y="269"/>
                          </a:cubicBezTo>
                          <a:cubicBezTo>
                            <a:pt x="1549" y="271"/>
                            <a:pt x="1550" y="272"/>
                            <a:pt x="1551" y="272"/>
                          </a:cubicBezTo>
                          <a:cubicBezTo>
                            <a:pt x="1551" y="273"/>
                            <a:pt x="1553" y="273"/>
                            <a:pt x="1553" y="273"/>
                          </a:cubicBezTo>
                          <a:cubicBezTo>
                            <a:pt x="1555" y="274"/>
                            <a:pt x="1556" y="276"/>
                            <a:pt x="1557" y="277"/>
                          </a:cubicBezTo>
                          <a:cubicBezTo>
                            <a:pt x="1560" y="279"/>
                            <a:pt x="1562" y="280"/>
                            <a:pt x="1563" y="284"/>
                          </a:cubicBezTo>
                          <a:cubicBezTo>
                            <a:pt x="1564" y="289"/>
                            <a:pt x="1558" y="294"/>
                            <a:pt x="1560" y="298"/>
                          </a:cubicBezTo>
                          <a:cubicBezTo>
                            <a:pt x="1560" y="299"/>
                            <a:pt x="1562" y="300"/>
                            <a:pt x="1562" y="301"/>
                          </a:cubicBezTo>
                          <a:cubicBezTo>
                            <a:pt x="1562" y="303"/>
                            <a:pt x="1561" y="304"/>
                            <a:pt x="1561" y="306"/>
                          </a:cubicBezTo>
                          <a:cubicBezTo>
                            <a:pt x="1562" y="310"/>
                            <a:pt x="1565" y="311"/>
                            <a:pt x="1568" y="312"/>
                          </a:cubicBezTo>
                          <a:cubicBezTo>
                            <a:pt x="1571" y="313"/>
                            <a:pt x="1574" y="314"/>
                            <a:pt x="1578" y="315"/>
                          </a:cubicBezTo>
                          <a:cubicBezTo>
                            <a:pt x="1581" y="315"/>
                            <a:pt x="1585" y="315"/>
                            <a:pt x="1588" y="316"/>
                          </a:cubicBezTo>
                          <a:cubicBezTo>
                            <a:pt x="1593" y="317"/>
                            <a:pt x="1601" y="317"/>
                            <a:pt x="1604" y="322"/>
                          </a:cubicBezTo>
                          <a:cubicBezTo>
                            <a:pt x="1606" y="325"/>
                            <a:pt x="1604" y="327"/>
                            <a:pt x="1605" y="330"/>
                          </a:cubicBezTo>
                          <a:cubicBezTo>
                            <a:pt x="1605" y="332"/>
                            <a:pt x="1607" y="334"/>
                            <a:pt x="1609" y="335"/>
                          </a:cubicBezTo>
                          <a:cubicBezTo>
                            <a:pt x="1612" y="338"/>
                            <a:pt x="1621" y="343"/>
                            <a:pt x="1617" y="347"/>
                          </a:cubicBezTo>
                          <a:cubicBezTo>
                            <a:pt x="1615" y="351"/>
                            <a:pt x="1606" y="348"/>
                            <a:pt x="1601" y="350"/>
                          </a:cubicBezTo>
                          <a:cubicBezTo>
                            <a:pt x="1597" y="351"/>
                            <a:pt x="1594" y="352"/>
                            <a:pt x="1590" y="351"/>
                          </a:cubicBezTo>
                          <a:cubicBezTo>
                            <a:pt x="1587" y="350"/>
                            <a:pt x="1584" y="348"/>
                            <a:pt x="1582" y="346"/>
                          </a:cubicBezTo>
                          <a:cubicBezTo>
                            <a:pt x="1576" y="342"/>
                            <a:pt x="1570" y="336"/>
                            <a:pt x="1563" y="332"/>
                          </a:cubicBezTo>
                          <a:cubicBezTo>
                            <a:pt x="1558" y="329"/>
                            <a:pt x="1551" y="326"/>
                            <a:pt x="1546" y="325"/>
                          </a:cubicBezTo>
                          <a:cubicBezTo>
                            <a:pt x="1539" y="323"/>
                            <a:pt x="1532" y="323"/>
                            <a:pt x="1526" y="322"/>
                          </a:cubicBezTo>
                          <a:cubicBezTo>
                            <a:pt x="1520" y="320"/>
                            <a:pt x="1514" y="319"/>
                            <a:pt x="1508" y="317"/>
                          </a:cubicBezTo>
                          <a:cubicBezTo>
                            <a:pt x="1500" y="315"/>
                            <a:pt x="1493" y="315"/>
                            <a:pt x="1485" y="317"/>
                          </a:cubicBezTo>
                          <a:cubicBezTo>
                            <a:pt x="1479" y="319"/>
                            <a:pt x="1473" y="320"/>
                            <a:pt x="1467" y="324"/>
                          </a:cubicBezTo>
                          <a:cubicBezTo>
                            <a:pt x="1464" y="326"/>
                            <a:pt x="1462" y="328"/>
                            <a:pt x="1467" y="330"/>
                          </a:cubicBezTo>
                          <a:cubicBezTo>
                            <a:pt x="1471" y="332"/>
                            <a:pt x="1481" y="327"/>
                            <a:pt x="1483" y="332"/>
                          </a:cubicBezTo>
                          <a:cubicBezTo>
                            <a:pt x="1484" y="334"/>
                            <a:pt x="1484" y="339"/>
                            <a:pt x="1483" y="341"/>
                          </a:cubicBezTo>
                          <a:cubicBezTo>
                            <a:pt x="1482" y="343"/>
                            <a:pt x="1479" y="343"/>
                            <a:pt x="1477" y="343"/>
                          </a:cubicBezTo>
                          <a:cubicBezTo>
                            <a:pt x="1473" y="343"/>
                            <a:pt x="1469" y="344"/>
                            <a:pt x="1465" y="342"/>
                          </a:cubicBezTo>
                          <a:cubicBezTo>
                            <a:pt x="1462" y="341"/>
                            <a:pt x="1460" y="339"/>
                            <a:pt x="1457" y="337"/>
                          </a:cubicBezTo>
                          <a:cubicBezTo>
                            <a:pt x="1451" y="334"/>
                            <a:pt x="1444" y="336"/>
                            <a:pt x="1438" y="338"/>
                          </a:cubicBezTo>
                          <a:cubicBezTo>
                            <a:pt x="1434" y="339"/>
                            <a:pt x="1431" y="339"/>
                            <a:pt x="1427" y="339"/>
                          </a:cubicBezTo>
                          <a:cubicBezTo>
                            <a:pt x="1424" y="339"/>
                            <a:pt x="1422" y="340"/>
                            <a:pt x="1422" y="343"/>
                          </a:cubicBezTo>
                          <a:cubicBezTo>
                            <a:pt x="1423" y="346"/>
                            <a:pt x="1426" y="349"/>
                            <a:pt x="1427" y="352"/>
                          </a:cubicBezTo>
                          <a:cubicBezTo>
                            <a:pt x="1428" y="355"/>
                            <a:pt x="1431" y="359"/>
                            <a:pt x="1434" y="361"/>
                          </a:cubicBezTo>
                          <a:cubicBezTo>
                            <a:pt x="1438" y="364"/>
                            <a:pt x="1445" y="363"/>
                            <a:pt x="1451" y="366"/>
                          </a:cubicBezTo>
                          <a:cubicBezTo>
                            <a:pt x="1454" y="367"/>
                            <a:pt x="1456" y="369"/>
                            <a:pt x="1459" y="371"/>
                          </a:cubicBezTo>
                          <a:cubicBezTo>
                            <a:pt x="1463" y="373"/>
                            <a:pt x="1467" y="374"/>
                            <a:pt x="1471" y="374"/>
                          </a:cubicBezTo>
                          <a:cubicBezTo>
                            <a:pt x="1472" y="374"/>
                            <a:pt x="1474" y="374"/>
                            <a:pt x="1476" y="374"/>
                          </a:cubicBezTo>
                          <a:cubicBezTo>
                            <a:pt x="1476" y="373"/>
                            <a:pt x="1477" y="372"/>
                            <a:pt x="1478" y="372"/>
                          </a:cubicBezTo>
                          <a:cubicBezTo>
                            <a:pt x="1481" y="372"/>
                            <a:pt x="1479" y="375"/>
                            <a:pt x="1481" y="376"/>
                          </a:cubicBezTo>
                          <a:cubicBezTo>
                            <a:pt x="1483" y="378"/>
                            <a:pt x="1486" y="376"/>
                            <a:pt x="1488" y="378"/>
                          </a:cubicBezTo>
                          <a:cubicBezTo>
                            <a:pt x="1491" y="381"/>
                            <a:pt x="1487" y="385"/>
                            <a:pt x="1492" y="386"/>
                          </a:cubicBezTo>
                          <a:cubicBezTo>
                            <a:pt x="1493" y="387"/>
                            <a:pt x="1495" y="386"/>
                            <a:pt x="1495" y="387"/>
                          </a:cubicBezTo>
                          <a:cubicBezTo>
                            <a:pt x="1496" y="388"/>
                            <a:pt x="1494" y="389"/>
                            <a:pt x="1495" y="390"/>
                          </a:cubicBezTo>
                          <a:cubicBezTo>
                            <a:pt x="1496" y="392"/>
                            <a:pt x="1499" y="391"/>
                            <a:pt x="1501" y="391"/>
                          </a:cubicBezTo>
                          <a:cubicBezTo>
                            <a:pt x="1502" y="391"/>
                            <a:pt x="1507" y="389"/>
                            <a:pt x="1507" y="391"/>
                          </a:cubicBezTo>
                          <a:cubicBezTo>
                            <a:pt x="1508" y="393"/>
                            <a:pt x="1500" y="394"/>
                            <a:pt x="1499" y="394"/>
                          </a:cubicBezTo>
                          <a:cubicBezTo>
                            <a:pt x="1492" y="396"/>
                            <a:pt x="1486" y="394"/>
                            <a:pt x="1480" y="390"/>
                          </a:cubicBezTo>
                          <a:cubicBezTo>
                            <a:pt x="1477" y="388"/>
                            <a:pt x="1478" y="386"/>
                            <a:pt x="1476" y="383"/>
                          </a:cubicBezTo>
                          <a:cubicBezTo>
                            <a:pt x="1473" y="380"/>
                            <a:pt x="1469" y="380"/>
                            <a:pt x="1466" y="380"/>
                          </a:cubicBezTo>
                          <a:cubicBezTo>
                            <a:pt x="1463" y="380"/>
                            <a:pt x="1461" y="380"/>
                            <a:pt x="1458" y="380"/>
                          </a:cubicBezTo>
                          <a:cubicBezTo>
                            <a:pt x="1456" y="380"/>
                            <a:pt x="1455" y="380"/>
                            <a:pt x="1454" y="381"/>
                          </a:cubicBezTo>
                          <a:cubicBezTo>
                            <a:pt x="1452" y="382"/>
                            <a:pt x="1451" y="384"/>
                            <a:pt x="1450" y="385"/>
                          </a:cubicBezTo>
                          <a:cubicBezTo>
                            <a:pt x="1447" y="386"/>
                            <a:pt x="1448" y="383"/>
                            <a:pt x="1447" y="381"/>
                          </a:cubicBezTo>
                          <a:cubicBezTo>
                            <a:pt x="1446" y="378"/>
                            <a:pt x="1441" y="379"/>
                            <a:pt x="1438" y="379"/>
                          </a:cubicBezTo>
                          <a:cubicBezTo>
                            <a:pt x="1431" y="379"/>
                            <a:pt x="1424" y="379"/>
                            <a:pt x="1417" y="376"/>
                          </a:cubicBezTo>
                          <a:cubicBezTo>
                            <a:pt x="1414" y="374"/>
                            <a:pt x="1404" y="374"/>
                            <a:pt x="1402" y="371"/>
                          </a:cubicBezTo>
                          <a:cubicBezTo>
                            <a:pt x="1401" y="368"/>
                            <a:pt x="1405" y="367"/>
                            <a:pt x="1406" y="365"/>
                          </a:cubicBezTo>
                          <a:cubicBezTo>
                            <a:pt x="1409" y="362"/>
                            <a:pt x="1406" y="359"/>
                            <a:pt x="1406" y="355"/>
                          </a:cubicBezTo>
                          <a:cubicBezTo>
                            <a:pt x="1405" y="353"/>
                            <a:pt x="1405" y="352"/>
                            <a:pt x="1403" y="349"/>
                          </a:cubicBezTo>
                          <a:cubicBezTo>
                            <a:pt x="1400" y="347"/>
                            <a:pt x="1400" y="345"/>
                            <a:pt x="1401" y="342"/>
                          </a:cubicBezTo>
                          <a:cubicBezTo>
                            <a:pt x="1402" y="338"/>
                            <a:pt x="1406" y="338"/>
                            <a:pt x="1407" y="335"/>
                          </a:cubicBezTo>
                          <a:cubicBezTo>
                            <a:pt x="1408" y="333"/>
                            <a:pt x="1407" y="330"/>
                            <a:pt x="1409" y="327"/>
                          </a:cubicBezTo>
                          <a:cubicBezTo>
                            <a:pt x="1410" y="324"/>
                            <a:pt x="1414" y="322"/>
                            <a:pt x="1415" y="319"/>
                          </a:cubicBezTo>
                          <a:cubicBezTo>
                            <a:pt x="1415" y="316"/>
                            <a:pt x="1412" y="314"/>
                            <a:pt x="1411" y="311"/>
                          </a:cubicBezTo>
                          <a:cubicBezTo>
                            <a:pt x="1409" y="304"/>
                            <a:pt x="1403" y="301"/>
                            <a:pt x="1399" y="295"/>
                          </a:cubicBezTo>
                          <a:cubicBezTo>
                            <a:pt x="1397" y="293"/>
                            <a:pt x="1395" y="289"/>
                            <a:pt x="1393" y="288"/>
                          </a:cubicBezTo>
                          <a:cubicBezTo>
                            <a:pt x="1391" y="287"/>
                            <a:pt x="1386" y="287"/>
                            <a:pt x="1385" y="290"/>
                          </a:cubicBezTo>
                          <a:cubicBezTo>
                            <a:pt x="1385" y="292"/>
                            <a:pt x="1388" y="297"/>
                            <a:pt x="1390" y="299"/>
                          </a:cubicBezTo>
                          <a:cubicBezTo>
                            <a:pt x="1392" y="301"/>
                            <a:pt x="1394" y="301"/>
                            <a:pt x="1395" y="304"/>
                          </a:cubicBezTo>
                          <a:cubicBezTo>
                            <a:pt x="1396" y="307"/>
                            <a:pt x="1395" y="310"/>
                            <a:pt x="1395" y="313"/>
                          </a:cubicBezTo>
                          <a:cubicBezTo>
                            <a:pt x="1396" y="316"/>
                            <a:pt x="1396" y="319"/>
                            <a:pt x="1395" y="322"/>
                          </a:cubicBezTo>
                          <a:cubicBezTo>
                            <a:pt x="1393" y="329"/>
                            <a:pt x="1385" y="332"/>
                            <a:pt x="1378" y="335"/>
                          </a:cubicBezTo>
                          <a:cubicBezTo>
                            <a:pt x="1372" y="338"/>
                            <a:pt x="1366" y="339"/>
                            <a:pt x="1360" y="340"/>
                          </a:cubicBezTo>
                          <a:cubicBezTo>
                            <a:pt x="1354" y="342"/>
                            <a:pt x="1352" y="345"/>
                            <a:pt x="1350" y="351"/>
                          </a:cubicBezTo>
                          <a:cubicBezTo>
                            <a:pt x="1349" y="358"/>
                            <a:pt x="1342" y="359"/>
                            <a:pt x="1338" y="364"/>
                          </a:cubicBezTo>
                          <a:cubicBezTo>
                            <a:pt x="1335" y="370"/>
                            <a:pt x="1341" y="370"/>
                            <a:pt x="1345" y="372"/>
                          </a:cubicBezTo>
                          <a:cubicBezTo>
                            <a:pt x="1350" y="375"/>
                            <a:pt x="1356" y="381"/>
                            <a:pt x="1359" y="387"/>
                          </a:cubicBezTo>
                          <a:cubicBezTo>
                            <a:pt x="1361" y="390"/>
                            <a:pt x="1361" y="394"/>
                            <a:pt x="1362" y="397"/>
                          </a:cubicBezTo>
                          <a:cubicBezTo>
                            <a:pt x="1363" y="400"/>
                            <a:pt x="1366" y="402"/>
                            <a:pt x="1369" y="403"/>
                          </a:cubicBezTo>
                          <a:cubicBezTo>
                            <a:pt x="1374" y="407"/>
                            <a:pt x="1374" y="413"/>
                            <a:pt x="1369" y="418"/>
                          </a:cubicBezTo>
                          <a:cubicBezTo>
                            <a:pt x="1364" y="422"/>
                            <a:pt x="1360" y="427"/>
                            <a:pt x="1357" y="432"/>
                          </a:cubicBezTo>
                          <a:cubicBezTo>
                            <a:pt x="1355" y="435"/>
                            <a:pt x="1356" y="437"/>
                            <a:pt x="1356" y="441"/>
                          </a:cubicBezTo>
                          <a:cubicBezTo>
                            <a:pt x="1355" y="444"/>
                            <a:pt x="1353" y="447"/>
                            <a:pt x="1351" y="450"/>
                          </a:cubicBezTo>
                          <a:cubicBezTo>
                            <a:pt x="1350" y="453"/>
                            <a:pt x="1349" y="456"/>
                            <a:pt x="1351" y="459"/>
                          </a:cubicBezTo>
                          <a:cubicBezTo>
                            <a:pt x="1353" y="462"/>
                            <a:pt x="1357" y="463"/>
                            <a:pt x="1359" y="466"/>
                          </a:cubicBezTo>
                          <a:cubicBezTo>
                            <a:pt x="1363" y="472"/>
                            <a:pt x="1355" y="478"/>
                            <a:pt x="1356" y="484"/>
                          </a:cubicBezTo>
                          <a:cubicBezTo>
                            <a:pt x="1358" y="491"/>
                            <a:pt x="1365" y="489"/>
                            <a:pt x="1370" y="488"/>
                          </a:cubicBezTo>
                          <a:cubicBezTo>
                            <a:pt x="1372" y="487"/>
                            <a:pt x="1374" y="486"/>
                            <a:pt x="1377" y="487"/>
                          </a:cubicBezTo>
                          <a:cubicBezTo>
                            <a:pt x="1380" y="487"/>
                            <a:pt x="1383" y="490"/>
                            <a:pt x="1387" y="490"/>
                          </a:cubicBezTo>
                          <a:cubicBezTo>
                            <a:pt x="1392" y="490"/>
                            <a:pt x="1397" y="490"/>
                            <a:pt x="1401" y="486"/>
                          </a:cubicBezTo>
                          <a:cubicBezTo>
                            <a:pt x="1410" y="476"/>
                            <a:pt x="1424" y="482"/>
                            <a:pt x="1434" y="485"/>
                          </a:cubicBezTo>
                          <a:cubicBezTo>
                            <a:pt x="1437" y="486"/>
                            <a:pt x="1440" y="486"/>
                            <a:pt x="1442" y="487"/>
                          </a:cubicBezTo>
                          <a:cubicBezTo>
                            <a:pt x="1445" y="489"/>
                            <a:pt x="1447" y="491"/>
                            <a:pt x="1450" y="493"/>
                          </a:cubicBezTo>
                          <a:cubicBezTo>
                            <a:pt x="1455" y="497"/>
                            <a:pt x="1461" y="495"/>
                            <a:pt x="1466" y="497"/>
                          </a:cubicBezTo>
                          <a:cubicBezTo>
                            <a:pt x="1469" y="499"/>
                            <a:pt x="1468" y="500"/>
                            <a:pt x="1469" y="503"/>
                          </a:cubicBezTo>
                          <a:cubicBezTo>
                            <a:pt x="1469" y="506"/>
                            <a:pt x="1471" y="509"/>
                            <a:pt x="1471" y="512"/>
                          </a:cubicBezTo>
                          <a:cubicBezTo>
                            <a:pt x="1472" y="515"/>
                            <a:pt x="1473" y="518"/>
                            <a:pt x="1475" y="521"/>
                          </a:cubicBezTo>
                          <a:cubicBezTo>
                            <a:pt x="1477" y="524"/>
                            <a:pt x="1480" y="525"/>
                            <a:pt x="1482" y="528"/>
                          </a:cubicBezTo>
                          <a:cubicBezTo>
                            <a:pt x="1486" y="534"/>
                            <a:pt x="1474" y="534"/>
                            <a:pt x="1470" y="536"/>
                          </a:cubicBezTo>
                          <a:cubicBezTo>
                            <a:pt x="1467" y="538"/>
                            <a:pt x="1467" y="540"/>
                            <a:pt x="1467" y="543"/>
                          </a:cubicBezTo>
                          <a:cubicBezTo>
                            <a:pt x="1466" y="547"/>
                            <a:pt x="1465" y="550"/>
                            <a:pt x="1466" y="554"/>
                          </a:cubicBezTo>
                          <a:cubicBezTo>
                            <a:pt x="1467" y="556"/>
                            <a:pt x="1468" y="557"/>
                            <a:pt x="1470" y="557"/>
                          </a:cubicBezTo>
                          <a:cubicBezTo>
                            <a:pt x="1473" y="557"/>
                            <a:pt x="1474" y="555"/>
                            <a:pt x="1476" y="556"/>
                          </a:cubicBezTo>
                          <a:cubicBezTo>
                            <a:pt x="1477" y="557"/>
                            <a:pt x="1477" y="558"/>
                            <a:pt x="1479" y="559"/>
                          </a:cubicBezTo>
                          <a:cubicBezTo>
                            <a:pt x="1480" y="560"/>
                            <a:pt x="1481" y="559"/>
                            <a:pt x="1483" y="559"/>
                          </a:cubicBezTo>
                          <a:cubicBezTo>
                            <a:pt x="1484" y="560"/>
                            <a:pt x="1486" y="560"/>
                            <a:pt x="1487" y="560"/>
                          </a:cubicBezTo>
                          <a:cubicBezTo>
                            <a:pt x="1490" y="561"/>
                            <a:pt x="1491" y="560"/>
                            <a:pt x="1493" y="559"/>
                          </a:cubicBezTo>
                          <a:cubicBezTo>
                            <a:pt x="1496" y="559"/>
                            <a:pt x="1497" y="561"/>
                            <a:pt x="1499" y="562"/>
                          </a:cubicBezTo>
                          <a:cubicBezTo>
                            <a:pt x="1501" y="562"/>
                            <a:pt x="1509" y="563"/>
                            <a:pt x="1508" y="566"/>
                          </a:cubicBezTo>
                          <a:cubicBezTo>
                            <a:pt x="1508" y="567"/>
                            <a:pt x="1496" y="567"/>
                            <a:pt x="1493" y="567"/>
                          </a:cubicBezTo>
                          <a:cubicBezTo>
                            <a:pt x="1487" y="567"/>
                            <a:pt x="1481" y="568"/>
                            <a:pt x="1475" y="567"/>
                          </a:cubicBezTo>
                          <a:cubicBezTo>
                            <a:pt x="1469" y="567"/>
                            <a:pt x="1464" y="561"/>
                            <a:pt x="1459" y="557"/>
                          </a:cubicBezTo>
                          <a:cubicBezTo>
                            <a:pt x="1458" y="557"/>
                            <a:pt x="1456" y="556"/>
                            <a:pt x="1455" y="554"/>
                          </a:cubicBezTo>
                          <a:cubicBezTo>
                            <a:pt x="1455" y="552"/>
                            <a:pt x="1456" y="553"/>
                            <a:pt x="1457" y="551"/>
                          </a:cubicBezTo>
                          <a:cubicBezTo>
                            <a:pt x="1460" y="549"/>
                            <a:pt x="1459" y="547"/>
                            <a:pt x="1459" y="543"/>
                          </a:cubicBezTo>
                          <a:cubicBezTo>
                            <a:pt x="1458" y="539"/>
                            <a:pt x="1459" y="538"/>
                            <a:pt x="1460" y="534"/>
                          </a:cubicBezTo>
                          <a:cubicBezTo>
                            <a:pt x="1461" y="530"/>
                            <a:pt x="1457" y="530"/>
                            <a:pt x="1457" y="527"/>
                          </a:cubicBezTo>
                          <a:cubicBezTo>
                            <a:pt x="1457" y="524"/>
                            <a:pt x="1461" y="522"/>
                            <a:pt x="1460" y="519"/>
                          </a:cubicBezTo>
                          <a:cubicBezTo>
                            <a:pt x="1459" y="515"/>
                            <a:pt x="1456" y="514"/>
                            <a:pt x="1453" y="513"/>
                          </a:cubicBezTo>
                          <a:cubicBezTo>
                            <a:pt x="1450" y="511"/>
                            <a:pt x="1448" y="508"/>
                            <a:pt x="1446" y="505"/>
                          </a:cubicBezTo>
                          <a:cubicBezTo>
                            <a:pt x="1444" y="502"/>
                            <a:pt x="1443" y="499"/>
                            <a:pt x="1440" y="497"/>
                          </a:cubicBezTo>
                          <a:cubicBezTo>
                            <a:pt x="1435" y="493"/>
                            <a:pt x="1426" y="496"/>
                            <a:pt x="1420" y="497"/>
                          </a:cubicBezTo>
                          <a:cubicBezTo>
                            <a:pt x="1413" y="498"/>
                            <a:pt x="1406" y="501"/>
                            <a:pt x="1399" y="503"/>
                          </a:cubicBezTo>
                          <a:cubicBezTo>
                            <a:pt x="1393" y="504"/>
                            <a:pt x="1386" y="505"/>
                            <a:pt x="1381" y="508"/>
                          </a:cubicBezTo>
                          <a:cubicBezTo>
                            <a:pt x="1378" y="510"/>
                            <a:pt x="1378" y="513"/>
                            <a:pt x="1377" y="517"/>
                          </a:cubicBezTo>
                          <a:cubicBezTo>
                            <a:pt x="1376" y="520"/>
                            <a:pt x="1374" y="523"/>
                            <a:pt x="1375" y="527"/>
                          </a:cubicBezTo>
                          <a:cubicBezTo>
                            <a:pt x="1376" y="532"/>
                            <a:pt x="1383" y="534"/>
                            <a:pt x="1386" y="539"/>
                          </a:cubicBezTo>
                          <a:cubicBezTo>
                            <a:pt x="1389" y="545"/>
                            <a:pt x="1387" y="554"/>
                            <a:pt x="1383" y="560"/>
                          </a:cubicBezTo>
                          <a:cubicBezTo>
                            <a:pt x="1379" y="566"/>
                            <a:pt x="1373" y="570"/>
                            <a:pt x="1367" y="574"/>
                          </a:cubicBezTo>
                          <a:cubicBezTo>
                            <a:pt x="1359" y="580"/>
                            <a:pt x="1362" y="587"/>
                            <a:pt x="1358" y="595"/>
                          </a:cubicBezTo>
                          <a:cubicBezTo>
                            <a:pt x="1355" y="599"/>
                            <a:pt x="1351" y="601"/>
                            <a:pt x="1346" y="603"/>
                          </a:cubicBezTo>
                          <a:cubicBezTo>
                            <a:pt x="1341" y="605"/>
                            <a:pt x="1336" y="609"/>
                            <a:pt x="1330" y="611"/>
                          </a:cubicBezTo>
                          <a:cubicBezTo>
                            <a:pt x="1327" y="613"/>
                            <a:pt x="1324" y="614"/>
                            <a:pt x="1320" y="615"/>
                          </a:cubicBezTo>
                          <a:cubicBezTo>
                            <a:pt x="1316" y="616"/>
                            <a:pt x="1316" y="617"/>
                            <a:pt x="1315" y="621"/>
                          </a:cubicBezTo>
                          <a:cubicBezTo>
                            <a:pt x="1313" y="629"/>
                            <a:pt x="1307" y="631"/>
                            <a:pt x="1300" y="629"/>
                          </a:cubicBezTo>
                          <a:cubicBezTo>
                            <a:pt x="1295" y="627"/>
                            <a:pt x="1291" y="624"/>
                            <a:pt x="1285" y="624"/>
                          </a:cubicBezTo>
                          <a:cubicBezTo>
                            <a:pt x="1278" y="624"/>
                            <a:pt x="1271" y="626"/>
                            <a:pt x="1264" y="626"/>
                          </a:cubicBezTo>
                          <a:cubicBezTo>
                            <a:pt x="1261" y="626"/>
                            <a:pt x="1257" y="626"/>
                            <a:pt x="1255" y="625"/>
                          </a:cubicBezTo>
                          <a:cubicBezTo>
                            <a:pt x="1252" y="624"/>
                            <a:pt x="1250" y="622"/>
                            <a:pt x="1247" y="620"/>
                          </a:cubicBezTo>
                          <a:cubicBezTo>
                            <a:pt x="1240" y="617"/>
                            <a:pt x="1231" y="617"/>
                            <a:pt x="1224" y="613"/>
                          </a:cubicBezTo>
                          <a:cubicBezTo>
                            <a:pt x="1220" y="610"/>
                            <a:pt x="1216" y="603"/>
                            <a:pt x="1224" y="603"/>
                          </a:cubicBezTo>
                          <a:cubicBezTo>
                            <a:pt x="1227" y="603"/>
                            <a:pt x="1229" y="603"/>
                            <a:pt x="1232" y="603"/>
                          </a:cubicBezTo>
                          <a:cubicBezTo>
                            <a:pt x="1236" y="602"/>
                            <a:pt x="1239" y="601"/>
                            <a:pt x="1242" y="601"/>
                          </a:cubicBezTo>
                          <a:cubicBezTo>
                            <a:pt x="1249" y="602"/>
                            <a:pt x="1252" y="606"/>
                            <a:pt x="1258" y="609"/>
                          </a:cubicBezTo>
                          <a:cubicBezTo>
                            <a:pt x="1265" y="612"/>
                            <a:pt x="1271" y="606"/>
                            <a:pt x="1277" y="604"/>
                          </a:cubicBezTo>
                          <a:cubicBezTo>
                            <a:pt x="1281" y="602"/>
                            <a:pt x="1285" y="601"/>
                            <a:pt x="1289" y="600"/>
                          </a:cubicBezTo>
                          <a:cubicBezTo>
                            <a:pt x="1293" y="600"/>
                            <a:pt x="1296" y="600"/>
                            <a:pt x="1299" y="597"/>
                          </a:cubicBezTo>
                          <a:cubicBezTo>
                            <a:pt x="1301" y="595"/>
                            <a:pt x="1303" y="593"/>
                            <a:pt x="1306" y="591"/>
                          </a:cubicBezTo>
                          <a:cubicBezTo>
                            <a:pt x="1309" y="588"/>
                            <a:pt x="1312" y="586"/>
                            <a:pt x="1314" y="583"/>
                          </a:cubicBezTo>
                          <a:cubicBezTo>
                            <a:pt x="1316" y="581"/>
                            <a:pt x="1316" y="578"/>
                            <a:pt x="1318" y="575"/>
                          </a:cubicBezTo>
                          <a:cubicBezTo>
                            <a:pt x="1320" y="572"/>
                            <a:pt x="1324" y="570"/>
                            <a:pt x="1327" y="568"/>
                          </a:cubicBezTo>
                          <a:cubicBezTo>
                            <a:pt x="1330" y="566"/>
                            <a:pt x="1337" y="563"/>
                            <a:pt x="1338" y="559"/>
                          </a:cubicBezTo>
                          <a:cubicBezTo>
                            <a:pt x="1339" y="558"/>
                            <a:pt x="1337" y="556"/>
                            <a:pt x="1338" y="554"/>
                          </a:cubicBezTo>
                          <a:cubicBezTo>
                            <a:pt x="1338" y="553"/>
                            <a:pt x="1338" y="552"/>
                            <a:pt x="1339" y="551"/>
                          </a:cubicBezTo>
                          <a:cubicBezTo>
                            <a:pt x="1341" y="547"/>
                            <a:pt x="1341" y="546"/>
                            <a:pt x="1339" y="542"/>
                          </a:cubicBezTo>
                          <a:cubicBezTo>
                            <a:pt x="1338" y="539"/>
                            <a:pt x="1337" y="538"/>
                            <a:pt x="1339" y="535"/>
                          </a:cubicBezTo>
                          <a:cubicBezTo>
                            <a:pt x="1341" y="533"/>
                            <a:pt x="1344" y="531"/>
                            <a:pt x="1347" y="529"/>
                          </a:cubicBezTo>
                          <a:cubicBezTo>
                            <a:pt x="1350" y="526"/>
                            <a:pt x="1355" y="520"/>
                            <a:pt x="1351" y="516"/>
                          </a:cubicBezTo>
                          <a:cubicBezTo>
                            <a:pt x="1348" y="512"/>
                            <a:pt x="1341" y="510"/>
                            <a:pt x="1337" y="507"/>
                          </a:cubicBezTo>
                          <a:cubicBezTo>
                            <a:pt x="1332" y="504"/>
                            <a:pt x="1327" y="503"/>
                            <a:pt x="1324" y="498"/>
                          </a:cubicBezTo>
                          <a:cubicBezTo>
                            <a:pt x="1321" y="492"/>
                            <a:pt x="1324" y="488"/>
                            <a:pt x="1324" y="482"/>
                          </a:cubicBezTo>
                          <a:cubicBezTo>
                            <a:pt x="1325" y="476"/>
                            <a:pt x="1322" y="470"/>
                            <a:pt x="1322" y="464"/>
                          </a:cubicBezTo>
                          <a:cubicBezTo>
                            <a:pt x="1322" y="457"/>
                            <a:pt x="1328" y="453"/>
                            <a:pt x="1324" y="447"/>
                          </a:cubicBezTo>
                          <a:cubicBezTo>
                            <a:pt x="1322" y="443"/>
                            <a:pt x="1322" y="442"/>
                            <a:pt x="1323" y="439"/>
                          </a:cubicBezTo>
                          <a:cubicBezTo>
                            <a:pt x="1324" y="435"/>
                            <a:pt x="1323" y="433"/>
                            <a:pt x="1322" y="429"/>
                          </a:cubicBezTo>
                          <a:cubicBezTo>
                            <a:pt x="1321" y="425"/>
                            <a:pt x="1323" y="425"/>
                            <a:pt x="1325" y="422"/>
                          </a:cubicBezTo>
                          <a:cubicBezTo>
                            <a:pt x="1328" y="420"/>
                            <a:pt x="1328" y="419"/>
                            <a:pt x="1327" y="415"/>
                          </a:cubicBezTo>
                          <a:cubicBezTo>
                            <a:pt x="1327" y="412"/>
                            <a:pt x="1327" y="408"/>
                            <a:pt x="1328" y="405"/>
                          </a:cubicBezTo>
                          <a:cubicBezTo>
                            <a:pt x="1329" y="403"/>
                            <a:pt x="1330" y="401"/>
                            <a:pt x="1330" y="399"/>
                          </a:cubicBezTo>
                          <a:cubicBezTo>
                            <a:pt x="1330" y="395"/>
                            <a:pt x="1327" y="390"/>
                            <a:pt x="1325" y="386"/>
                          </a:cubicBezTo>
                          <a:cubicBezTo>
                            <a:pt x="1323" y="379"/>
                            <a:pt x="1316" y="379"/>
                            <a:pt x="1310" y="375"/>
                          </a:cubicBezTo>
                          <a:cubicBezTo>
                            <a:pt x="1307" y="372"/>
                            <a:pt x="1298" y="364"/>
                            <a:pt x="1304" y="360"/>
                          </a:cubicBezTo>
                          <a:cubicBezTo>
                            <a:pt x="1306" y="358"/>
                            <a:pt x="1309" y="358"/>
                            <a:pt x="1310" y="356"/>
                          </a:cubicBezTo>
                          <a:cubicBezTo>
                            <a:pt x="1313" y="354"/>
                            <a:pt x="1313" y="351"/>
                            <a:pt x="1313" y="348"/>
                          </a:cubicBezTo>
                          <a:cubicBezTo>
                            <a:pt x="1315" y="341"/>
                            <a:pt x="1320" y="335"/>
                            <a:pt x="1324" y="330"/>
                          </a:cubicBezTo>
                          <a:cubicBezTo>
                            <a:pt x="1326" y="326"/>
                            <a:pt x="1330" y="323"/>
                            <a:pt x="1331" y="319"/>
                          </a:cubicBezTo>
                          <a:cubicBezTo>
                            <a:pt x="1332" y="315"/>
                            <a:pt x="1330" y="311"/>
                            <a:pt x="1330" y="308"/>
                          </a:cubicBezTo>
                          <a:cubicBezTo>
                            <a:pt x="1330" y="304"/>
                            <a:pt x="1330" y="301"/>
                            <a:pt x="1328" y="298"/>
                          </a:cubicBezTo>
                          <a:cubicBezTo>
                            <a:pt x="1326" y="294"/>
                            <a:pt x="1317" y="292"/>
                            <a:pt x="1313" y="290"/>
                          </a:cubicBezTo>
                          <a:cubicBezTo>
                            <a:pt x="1310" y="289"/>
                            <a:pt x="1307" y="290"/>
                            <a:pt x="1304" y="289"/>
                          </a:cubicBezTo>
                          <a:cubicBezTo>
                            <a:pt x="1301" y="288"/>
                            <a:pt x="1299" y="286"/>
                            <a:pt x="1295" y="286"/>
                          </a:cubicBezTo>
                          <a:cubicBezTo>
                            <a:pt x="1289" y="285"/>
                            <a:pt x="1283" y="286"/>
                            <a:pt x="1276" y="286"/>
                          </a:cubicBezTo>
                          <a:cubicBezTo>
                            <a:pt x="1270" y="286"/>
                            <a:pt x="1264" y="286"/>
                            <a:pt x="1258" y="287"/>
                          </a:cubicBezTo>
                          <a:cubicBezTo>
                            <a:pt x="1253" y="287"/>
                            <a:pt x="1242" y="289"/>
                            <a:pt x="1238" y="286"/>
                          </a:cubicBezTo>
                          <a:cubicBezTo>
                            <a:pt x="1236" y="284"/>
                            <a:pt x="1236" y="282"/>
                            <a:pt x="1233" y="282"/>
                          </a:cubicBezTo>
                          <a:cubicBezTo>
                            <a:pt x="1229" y="281"/>
                            <a:pt x="1227" y="285"/>
                            <a:pt x="1225" y="288"/>
                          </a:cubicBezTo>
                          <a:cubicBezTo>
                            <a:pt x="1222" y="292"/>
                            <a:pt x="1218" y="298"/>
                            <a:pt x="1216" y="303"/>
                          </a:cubicBezTo>
                          <a:cubicBezTo>
                            <a:pt x="1213" y="308"/>
                            <a:pt x="1212" y="315"/>
                            <a:pt x="1211" y="321"/>
                          </a:cubicBezTo>
                          <a:cubicBezTo>
                            <a:pt x="1208" y="331"/>
                            <a:pt x="1206" y="341"/>
                            <a:pt x="1200" y="351"/>
                          </a:cubicBezTo>
                          <a:cubicBezTo>
                            <a:pt x="1198" y="355"/>
                            <a:pt x="1193" y="357"/>
                            <a:pt x="1189" y="360"/>
                          </a:cubicBezTo>
                          <a:cubicBezTo>
                            <a:pt x="1184" y="362"/>
                            <a:pt x="1180" y="365"/>
                            <a:pt x="1176" y="366"/>
                          </a:cubicBezTo>
                          <a:cubicBezTo>
                            <a:pt x="1171" y="369"/>
                            <a:pt x="1164" y="370"/>
                            <a:pt x="1159" y="373"/>
                          </a:cubicBezTo>
                          <a:cubicBezTo>
                            <a:pt x="1156" y="375"/>
                            <a:pt x="1153" y="378"/>
                            <a:pt x="1151" y="381"/>
                          </a:cubicBezTo>
                          <a:cubicBezTo>
                            <a:pt x="1151" y="382"/>
                            <a:pt x="1150" y="383"/>
                            <a:pt x="1150" y="384"/>
                          </a:cubicBezTo>
                          <a:cubicBezTo>
                            <a:pt x="1150" y="388"/>
                            <a:pt x="1152" y="386"/>
                            <a:pt x="1153" y="388"/>
                          </a:cubicBezTo>
                          <a:cubicBezTo>
                            <a:pt x="1154" y="390"/>
                            <a:pt x="1150" y="393"/>
                            <a:pt x="1149" y="395"/>
                          </a:cubicBezTo>
                          <a:cubicBezTo>
                            <a:pt x="1148" y="399"/>
                            <a:pt x="1151" y="402"/>
                            <a:pt x="1155" y="401"/>
                          </a:cubicBezTo>
                          <a:cubicBezTo>
                            <a:pt x="1158" y="401"/>
                            <a:pt x="1161" y="398"/>
                            <a:pt x="1164" y="399"/>
                          </a:cubicBezTo>
                          <a:cubicBezTo>
                            <a:pt x="1167" y="399"/>
                            <a:pt x="1169" y="403"/>
                            <a:pt x="1169" y="405"/>
                          </a:cubicBezTo>
                          <a:cubicBezTo>
                            <a:pt x="1169" y="408"/>
                            <a:pt x="1168" y="411"/>
                            <a:pt x="1167" y="414"/>
                          </a:cubicBezTo>
                          <a:cubicBezTo>
                            <a:pt x="1167" y="418"/>
                            <a:pt x="1167" y="420"/>
                            <a:pt x="1165" y="424"/>
                          </a:cubicBezTo>
                          <a:cubicBezTo>
                            <a:pt x="1164" y="426"/>
                            <a:pt x="1162" y="429"/>
                            <a:pt x="1164" y="432"/>
                          </a:cubicBezTo>
                          <a:cubicBezTo>
                            <a:pt x="1165" y="434"/>
                            <a:pt x="1169" y="435"/>
                            <a:pt x="1168" y="438"/>
                          </a:cubicBezTo>
                          <a:cubicBezTo>
                            <a:pt x="1168" y="441"/>
                            <a:pt x="1165" y="442"/>
                            <a:pt x="1163" y="441"/>
                          </a:cubicBezTo>
                          <a:cubicBezTo>
                            <a:pt x="1160" y="440"/>
                            <a:pt x="1158" y="437"/>
                            <a:pt x="1156" y="442"/>
                          </a:cubicBezTo>
                          <a:cubicBezTo>
                            <a:pt x="1155" y="445"/>
                            <a:pt x="1153" y="461"/>
                            <a:pt x="1156" y="462"/>
                          </a:cubicBezTo>
                          <a:cubicBezTo>
                            <a:pt x="1158" y="462"/>
                            <a:pt x="1160" y="458"/>
                            <a:pt x="1163" y="459"/>
                          </a:cubicBezTo>
                          <a:cubicBezTo>
                            <a:pt x="1166" y="459"/>
                            <a:pt x="1170" y="461"/>
                            <a:pt x="1172" y="462"/>
                          </a:cubicBezTo>
                          <a:cubicBezTo>
                            <a:pt x="1176" y="464"/>
                            <a:pt x="1179" y="465"/>
                            <a:pt x="1183" y="466"/>
                          </a:cubicBezTo>
                          <a:cubicBezTo>
                            <a:pt x="1184" y="467"/>
                            <a:pt x="1186" y="467"/>
                            <a:pt x="1187" y="467"/>
                          </a:cubicBezTo>
                          <a:cubicBezTo>
                            <a:pt x="1188" y="468"/>
                            <a:pt x="1190" y="467"/>
                            <a:pt x="1191" y="467"/>
                          </a:cubicBezTo>
                          <a:cubicBezTo>
                            <a:pt x="1193" y="468"/>
                            <a:pt x="1191" y="474"/>
                            <a:pt x="1191" y="476"/>
                          </a:cubicBezTo>
                          <a:cubicBezTo>
                            <a:pt x="1191" y="479"/>
                            <a:pt x="1192" y="481"/>
                            <a:pt x="1194" y="483"/>
                          </a:cubicBezTo>
                          <a:cubicBezTo>
                            <a:pt x="1197" y="488"/>
                            <a:pt x="1202" y="496"/>
                            <a:pt x="1207" y="497"/>
                          </a:cubicBezTo>
                          <a:cubicBezTo>
                            <a:pt x="1210" y="498"/>
                            <a:pt x="1214" y="497"/>
                            <a:pt x="1217" y="497"/>
                          </a:cubicBezTo>
                          <a:cubicBezTo>
                            <a:pt x="1220" y="497"/>
                            <a:pt x="1222" y="497"/>
                            <a:pt x="1221" y="500"/>
                          </a:cubicBezTo>
                          <a:cubicBezTo>
                            <a:pt x="1220" y="504"/>
                            <a:pt x="1217" y="509"/>
                            <a:pt x="1215" y="512"/>
                          </a:cubicBezTo>
                          <a:cubicBezTo>
                            <a:pt x="1213" y="516"/>
                            <a:pt x="1209" y="519"/>
                            <a:pt x="1207" y="523"/>
                          </a:cubicBezTo>
                          <a:cubicBezTo>
                            <a:pt x="1206" y="526"/>
                            <a:pt x="1206" y="528"/>
                            <a:pt x="1204" y="530"/>
                          </a:cubicBezTo>
                          <a:cubicBezTo>
                            <a:pt x="1201" y="532"/>
                            <a:pt x="1198" y="533"/>
                            <a:pt x="1196" y="530"/>
                          </a:cubicBezTo>
                          <a:cubicBezTo>
                            <a:pt x="1191" y="526"/>
                            <a:pt x="1187" y="522"/>
                            <a:pt x="1182" y="517"/>
                          </a:cubicBezTo>
                          <a:cubicBezTo>
                            <a:pt x="1177" y="513"/>
                            <a:pt x="1172" y="508"/>
                            <a:pt x="1167" y="504"/>
                          </a:cubicBezTo>
                          <a:cubicBezTo>
                            <a:pt x="1161" y="499"/>
                            <a:pt x="1154" y="499"/>
                            <a:pt x="1147" y="497"/>
                          </a:cubicBezTo>
                          <a:cubicBezTo>
                            <a:pt x="1139" y="495"/>
                            <a:pt x="1132" y="492"/>
                            <a:pt x="1126" y="488"/>
                          </a:cubicBezTo>
                          <a:cubicBezTo>
                            <a:pt x="1122" y="484"/>
                            <a:pt x="1116" y="483"/>
                            <a:pt x="1111" y="481"/>
                          </a:cubicBezTo>
                          <a:cubicBezTo>
                            <a:pt x="1103" y="479"/>
                            <a:pt x="1097" y="476"/>
                            <a:pt x="1090" y="472"/>
                          </a:cubicBezTo>
                          <a:cubicBezTo>
                            <a:pt x="1085" y="469"/>
                            <a:pt x="1080" y="466"/>
                            <a:pt x="1075" y="464"/>
                          </a:cubicBezTo>
                          <a:cubicBezTo>
                            <a:pt x="1060" y="459"/>
                            <a:pt x="1044" y="456"/>
                            <a:pt x="1029" y="455"/>
                          </a:cubicBezTo>
                          <a:cubicBezTo>
                            <a:pt x="1021" y="454"/>
                            <a:pt x="1013" y="453"/>
                            <a:pt x="1005" y="452"/>
                          </a:cubicBezTo>
                          <a:cubicBezTo>
                            <a:pt x="1000" y="451"/>
                            <a:pt x="995" y="450"/>
                            <a:pt x="990" y="450"/>
                          </a:cubicBezTo>
                          <a:cubicBezTo>
                            <a:pt x="983" y="451"/>
                            <a:pt x="979" y="455"/>
                            <a:pt x="973" y="457"/>
                          </a:cubicBezTo>
                          <a:cubicBezTo>
                            <a:pt x="968" y="459"/>
                            <a:pt x="959" y="458"/>
                            <a:pt x="963" y="466"/>
                          </a:cubicBezTo>
                          <a:cubicBezTo>
                            <a:pt x="967" y="472"/>
                            <a:pt x="973" y="477"/>
                            <a:pt x="973" y="485"/>
                          </a:cubicBezTo>
                          <a:cubicBezTo>
                            <a:pt x="973" y="487"/>
                            <a:pt x="972" y="489"/>
                            <a:pt x="975" y="489"/>
                          </a:cubicBezTo>
                          <a:cubicBezTo>
                            <a:pt x="978" y="488"/>
                            <a:pt x="979" y="484"/>
                            <a:pt x="981" y="487"/>
                          </a:cubicBezTo>
                          <a:cubicBezTo>
                            <a:pt x="983" y="489"/>
                            <a:pt x="983" y="494"/>
                            <a:pt x="982" y="496"/>
                          </a:cubicBezTo>
                          <a:cubicBezTo>
                            <a:pt x="981" y="500"/>
                            <a:pt x="979" y="500"/>
                            <a:pt x="976" y="501"/>
                          </a:cubicBezTo>
                          <a:cubicBezTo>
                            <a:pt x="973" y="502"/>
                            <a:pt x="970" y="503"/>
                            <a:pt x="967" y="504"/>
                          </a:cubicBezTo>
                          <a:cubicBezTo>
                            <a:pt x="964" y="506"/>
                            <a:pt x="962" y="506"/>
                            <a:pt x="959" y="507"/>
                          </a:cubicBezTo>
                          <a:cubicBezTo>
                            <a:pt x="956" y="508"/>
                            <a:pt x="954" y="510"/>
                            <a:pt x="953" y="513"/>
                          </a:cubicBezTo>
                          <a:cubicBezTo>
                            <a:pt x="951" y="516"/>
                            <a:pt x="953" y="516"/>
                            <a:pt x="954" y="518"/>
                          </a:cubicBezTo>
                          <a:cubicBezTo>
                            <a:pt x="957" y="524"/>
                            <a:pt x="949" y="528"/>
                            <a:pt x="944" y="527"/>
                          </a:cubicBezTo>
                          <a:cubicBezTo>
                            <a:pt x="941" y="527"/>
                            <a:pt x="938" y="525"/>
                            <a:pt x="935" y="524"/>
                          </a:cubicBezTo>
                          <a:cubicBezTo>
                            <a:pt x="933" y="524"/>
                            <a:pt x="930" y="524"/>
                            <a:pt x="928" y="523"/>
                          </a:cubicBezTo>
                          <a:cubicBezTo>
                            <a:pt x="926" y="521"/>
                            <a:pt x="927" y="516"/>
                            <a:pt x="928" y="514"/>
                          </a:cubicBezTo>
                          <a:cubicBezTo>
                            <a:pt x="929" y="511"/>
                            <a:pt x="932" y="512"/>
                            <a:pt x="935" y="510"/>
                          </a:cubicBezTo>
                          <a:cubicBezTo>
                            <a:pt x="943" y="505"/>
                            <a:pt x="930" y="503"/>
                            <a:pt x="928" y="500"/>
                          </a:cubicBezTo>
                          <a:cubicBezTo>
                            <a:pt x="927" y="498"/>
                            <a:pt x="929" y="495"/>
                            <a:pt x="928" y="494"/>
                          </a:cubicBezTo>
                          <a:cubicBezTo>
                            <a:pt x="926" y="492"/>
                            <a:pt x="919" y="496"/>
                            <a:pt x="917" y="497"/>
                          </a:cubicBezTo>
                          <a:cubicBezTo>
                            <a:pt x="913" y="500"/>
                            <a:pt x="911" y="510"/>
                            <a:pt x="905" y="504"/>
                          </a:cubicBezTo>
                          <a:cubicBezTo>
                            <a:pt x="904" y="503"/>
                            <a:pt x="902" y="499"/>
                            <a:pt x="899" y="500"/>
                          </a:cubicBezTo>
                          <a:cubicBezTo>
                            <a:pt x="899" y="500"/>
                            <a:pt x="898" y="501"/>
                            <a:pt x="897" y="502"/>
                          </a:cubicBezTo>
                          <a:cubicBezTo>
                            <a:pt x="896" y="502"/>
                            <a:pt x="894" y="503"/>
                            <a:pt x="892" y="504"/>
                          </a:cubicBezTo>
                          <a:cubicBezTo>
                            <a:pt x="887" y="507"/>
                            <a:pt x="883" y="513"/>
                            <a:pt x="877" y="515"/>
                          </a:cubicBezTo>
                          <a:cubicBezTo>
                            <a:pt x="870" y="517"/>
                            <a:pt x="861" y="513"/>
                            <a:pt x="853" y="512"/>
                          </a:cubicBezTo>
                          <a:cubicBezTo>
                            <a:pt x="847" y="512"/>
                            <a:pt x="838" y="510"/>
                            <a:pt x="832" y="513"/>
                          </a:cubicBezTo>
                          <a:cubicBezTo>
                            <a:pt x="829" y="515"/>
                            <a:pt x="826" y="518"/>
                            <a:pt x="823" y="520"/>
                          </a:cubicBezTo>
                          <a:cubicBezTo>
                            <a:pt x="820" y="522"/>
                            <a:pt x="816" y="523"/>
                            <a:pt x="813" y="526"/>
                          </a:cubicBezTo>
                          <a:cubicBezTo>
                            <a:pt x="809" y="529"/>
                            <a:pt x="807" y="537"/>
                            <a:pt x="801" y="534"/>
                          </a:cubicBezTo>
                          <a:cubicBezTo>
                            <a:pt x="799" y="533"/>
                            <a:pt x="799" y="530"/>
                            <a:pt x="795" y="530"/>
                          </a:cubicBezTo>
                          <a:cubicBezTo>
                            <a:pt x="792" y="530"/>
                            <a:pt x="789" y="533"/>
                            <a:pt x="785" y="532"/>
                          </a:cubicBezTo>
                          <a:cubicBezTo>
                            <a:pt x="783" y="532"/>
                            <a:pt x="784" y="531"/>
                            <a:pt x="782" y="532"/>
                          </a:cubicBezTo>
                          <a:cubicBezTo>
                            <a:pt x="780" y="532"/>
                            <a:pt x="779" y="533"/>
                            <a:pt x="777" y="533"/>
                          </a:cubicBezTo>
                          <a:cubicBezTo>
                            <a:pt x="775" y="533"/>
                            <a:pt x="768" y="532"/>
                            <a:pt x="767" y="528"/>
                          </a:cubicBezTo>
                          <a:cubicBezTo>
                            <a:pt x="766" y="523"/>
                            <a:pt x="779" y="528"/>
                            <a:pt x="777" y="519"/>
                          </a:cubicBezTo>
                          <a:cubicBezTo>
                            <a:pt x="776" y="516"/>
                            <a:pt x="773" y="514"/>
                            <a:pt x="774" y="510"/>
                          </a:cubicBezTo>
                          <a:cubicBezTo>
                            <a:pt x="776" y="506"/>
                            <a:pt x="779" y="505"/>
                            <a:pt x="780" y="502"/>
                          </a:cubicBezTo>
                          <a:cubicBezTo>
                            <a:pt x="780" y="499"/>
                            <a:pt x="781" y="499"/>
                            <a:pt x="784" y="497"/>
                          </a:cubicBezTo>
                          <a:cubicBezTo>
                            <a:pt x="786" y="497"/>
                            <a:pt x="788" y="496"/>
                            <a:pt x="785" y="495"/>
                          </a:cubicBezTo>
                          <a:cubicBezTo>
                            <a:pt x="782" y="495"/>
                            <a:pt x="777" y="497"/>
                            <a:pt x="774" y="497"/>
                          </a:cubicBezTo>
                          <a:cubicBezTo>
                            <a:pt x="770" y="498"/>
                            <a:pt x="767" y="498"/>
                            <a:pt x="763" y="499"/>
                          </a:cubicBezTo>
                          <a:cubicBezTo>
                            <a:pt x="756" y="501"/>
                            <a:pt x="750" y="505"/>
                            <a:pt x="743" y="508"/>
                          </a:cubicBezTo>
                          <a:cubicBezTo>
                            <a:pt x="740" y="509"/>
                            <a:pt x="729" y="510"/>
                            <a:pt x="735" y="515"/>
                          </a:cubicBezTo>
                          <a:cubicBezTo>
                            <a:pt x="739" y="518"/>
                            <a:pt x="745" y="519"/>
                            <a:pt x="739" y="524"/>
                          </a:cubicBezTo>
                          <a:cubicBezTo>
                            <a:pt x="738" y="524"/>
                            <a:pt x="734" y="528"/>
                            <a:pt x="732" y="527"/>
                          </a:cubicBezTo>
                          <a:cubicBezTo>
                            <a:pt x="730" y="526"/>
                            <a:pt x="732" y="523"/>
                            <a:pt x="731" y="521"/>
                          </a:cubicBezTo>
                          <a:cubicBezTo>
                            <a:pt x="730" y="519"/>
                            <a:pt x="727" y="520"/>
                            <a:pt x="725" y="518"/>
                          </a:cubicBezTo>
                          <a:cubicBezTo>
                            <a:pt x="722" y="517"/>
                            <a:pt x="721" y="516"/>
                            <a:pt x="718" y="517"/>
                          </a:cubicBezTo>
                          <a:cubicBezTo>
                            <a:pt x="711" y="518"/>
                            <a:pt x="708" y="523"/>
                            <a:pt x="702" y="524"/>
                          </a:cubicBezTo>
                          <a:cubicBezTo>
                            <a:pt x="695" y="526"/>
                            <a:pt x="688" y="526"/>
                            <a:pt x="683" y="528"/>
                          </a:cubicBezTo>
                          <a:cubicBezTo>
                            <a:pt x="677" y="531"/>
                            <a:pt x="671" y="536"/>
                            <a:pt x="666" y="539"/>
                          </a:cubicBezTo>
                          <a:cubicBezTo>
                            <a:pt x="659" y="543"/>
                            <a:pt x="651" y="546"/>
                            <a:pt x="643" y="549"/>
                          </a:cubicBezTo>
                          <a:cubicBezTo>
                            <a:pt x="640" y="550"/>
                            <a:pt x="629" y="550"/>
                            <a:pt x="629" y="556"/>
                          </a:cubicBezTo>
                          <a:cubicBezTo>
                            <a:pt x="629" y="559"/>
                            <a:pt x="638" y="561"/>
                            <a:pt x="633" y="563"/>
                          </a:cubicBezTo>
                          <a:cubicBezTo>
                            <a:pt x="630" y="564"/>
                            <a:pt x="625" y="562"/>
                            <a:pt x="622" y="561"/>
                          </a:cubicBezTo>
                          <a:cubicBezTo>
                            <a:pt x="618" y="561"/>
                            <a:pt x="614" y="561"/>
                            <a:pt x="611" y="561"/>
                          </a:cubicBezTo>
                          <a:cubicBezTo>
                            <a:pt x="609" y="562"/>
                            <a:pt x="606" y="562"/>
                            <a:pt x="605" y="562"/>
                          </a:cubicBezTo>
                          <a:cubicBezTo>
                            <a:pt x="600" y="565"/>
                            <a:pt x="604" y="568"/>
                            <a:pt x="603" y="571"/>
                          </a:cubicBezTo>
                          <a:cubicBezTo>
                            <a:pt x="602" y="577"/>
                            <a:pt x="596" y="579"/>
                            <a:pt x="597" y="586"/>
                          </a:cubicBezTo>
                          <a:cubicBezTo>
                            <a:pt x="597" y="591"/>
                            <a:pt x="599" y="597"/>
                            <a:pt x="593" y="599"/>
                          </a:cubicBezTo>
                          <a:cubicBezTo>
                            <a:pt x="589" y="601"/>
                            <a:pt x="585" y="599"/>
                            <a:pt x="581" y="599"/>
                          </a:cubicBezTo>
                          <a:cubicBezTo>
                            <a:pt x="577" y="599"/>
                            <a:pt x="574" y="600"/>
                            <a:pt x="571" y="602"/>
                          </a:cubicBezTo>
                          <a:cubicBezTo>
                            <a:pt x="569" y="602"/>
                            <a:pt x="564" y="607"/>
                            <a:pt x="562" y="606"/>
                          </a:cubicBezTo>
                          <a:cubicBezTo>
                            <a:pt x="559" y="605"/>
                            <a:pt x="562" y="603"/>
                            <a:pt x="558" y="602"/>
                          </a:cubicBezTo>
                          <a:cubicBezTo>
                            <a:pt x="552" y="601"/>
                            <a:pt x="547" y="604"/>
                            <a:pt x="543" y="599"/>
                          </a:cubicBezTo>
                          <a:cubicBezTo>
                            <a:pt x="540" y="597"/>
                            <a:pt x="539" y="593"/>
                            <a:pt x="537" y="590"/>
                          </a:cubicBezTo>
                          <a:cubicBezTo>
                            <a:pt x="534" y="587"/>
                            <a:pt x="529" y="584"/>
                            <a:pt x="526" y="581"/>
                          </a:cubicBezTo>
                          <a:cubicBezTo>
                            <a:pt x="523" y="580"/>
                            <a:pt x="520" y="578"/>
                            <a:pt x="518" y="576"/>
                          </a:cubicBezTo>
                          <a:cubicBezTo>
                            <a:pt x="516" y="573"/>
                            <a:pt x="517" y="569"/>
                            <a:pt x="520" y="567"/>
                          </a:cubicBezTo>
                          <a:cubicBezTo>
                            <a:pt x="522" y="566"/>
                            <a:pt x="525" y="566"/>
                            <a:pt x="527" y="564"/>
                          </a:cubicBezTo>
                          <a:cubicBezTo>
                            <a:pt x="529" y="562"/>
                            <a:pt x="529" y="559"/>
                            <a:pt x="531" y="558"/>
                          </a:cubicBezTo>
                          <a:cubicBezTo>
                            <a:pt x="535" y="556"/>
                            <a:pt x="538" y="556"/>
                            <a:pt x="542" y="556"/>
                          </a:cubicBezTo>
                          <a:cubicBezTo>
                            <a:pt x="546" y="556"/>
                            <a:pt x="549" y="555"/>
                            <a:pt x="553" y="554"/>
                          </a:cubicBezTo>
                          <a:cubicBezTo>
                            <a:pt x="557" y="554"/>
                            <a:pt x="561" y="556"/>
                            <a:pt x="565" y="554"/>
                          </a:cubicBezTo>
                          <a:cubicBezTo>
                            <a:pt x="568" y="553"/>
                            <a:pt x="567" y="551"/>
                            <a:pt x="567" y="548"/>
                          </a:cubicBezTo>
                          <a:cubicBezTo>
                            <a:pt x="565" y="542"/>
                            <a:pt x="562" y="536"/>
                            <a:pt x="557" y="533"/>
                          </a:cubicBezTo>
                          <a:cubicBezTo>
                            <a:pt x="554" y="532"/>
                            <a:pt x="551" y="530"/>
                            <a:pt x="549" y="528"/>
                          </a:cubicBezTo>
                          <a:cubicBezTo>
                            <a:pt x="548" y="527"/>
                            <a:pt x="547" y="527"/>
                            <a:pt x="547" y="526"/>
                          </a:cubicBezTo>
                          <a:cubicBezTo>
                            <a:pt x="547" y="524"/>
                            <a:pt x="547" y="523"/>
                            <a:pt x="547" y="522"/>
                          </a:cubicBezTo>
                          <a:cubicBezTo>
                            <a:pt x="546" y="519"/>
                            <a:pt x="541" y="520"/>
                            <a:pt x="539" y="520"/>
                          </a:cubicBezTo>
                          <a:cubicBezTo>
                            <a:pt x="535" y="519"/>
                            <a:pt x="531" y="518"/>
                            <a:pt x="527" y="518"/>
                          </a:cubicBezTo>
                          <a:cubicBezTo>
                            <a:pt x="521" y="518"/>
                            <a:pt x="515" y="517"/>
                            <a:pt x="510" y="516"/>
                          </a:cubicBezTo>
                          <a:cubicBezTo>
                            <a:pt x="502" y="515"/>
                            <a:pt x="494" y="514"/>
                            <a:pt x="487" y="513"/>
                          </a:cubicBezTo>
                          <a:cubicBezTo>
                            <a:pt x="484" y="512"/>
                            <a:pt x="473" y="510"/>
                            <a:pt x="472" y="512"/>
                          </a:cubicBezTo>
                          <a:cubicBezTo>
                            <a:pt x="470" y="515"/>
                            <a:pt x="480" y="520"/>
                            <a:pt x="482" y="522"/>
                          </a:cubicBezTo>
                          <a:cubicBezTo>
                            <a:pt x="487" y="525"/>
                            <a:pt x="493" y="527"/>
                            <a:pt x="496" y="532"/>
                          </a:cubicBezTo>
                          <a:cubicBezTo>
                            <a:pt x="497" y="534"/>
                            <a:pt x="499" y="538"/>
                            <a:pt x="498" y="540"/>
                          </a:cubicBezTo>
                          <a:cubicBezTo>
                            <a:pt x="498" y="543"/>
                            <a:pt x="494" y="545"/>
                            <a:pt x="493" y="548"/>
                          </a:cubicBezTo>
                          <a:cubicBezTo>
                            <a:pt x="492" y="550"/>
                            <a:pt x="491" y="554"/>
                            <a:pt x="490" y="557"/>
                          </a:cubicBezTo>
                          <a:cubicBezTo>
                            <a:pt x="489" y="561"/>
                            <a:pt x="487" y="565"/>
                            <a:pt x="485" y="569"/>
                          </a:cubicBezTo>
                          <a:cubicBezTo>
                            <a:pt x="484" y="572"/>
                            <a:pt x="482" y="576"/>
                            <a:pt x="483" y="579"/>
                          </a:cubicBezTo>
                          <a:cubicBezTo>
                            <a:pt x="484" y="582"/>
                            <a:pt x="488" y="584"/>
                            <a:pt x="491" y="586"/>
                          </a:cubicBezTo>
                          <a:cubicBezTo>
                            <a:pt x="498" y="589"/>
                            <a:pt x="503" y="592"/>
                            <a:pt x="504" y="600"/>
                          </a:cubicBezTo>
                          <a:cubicBezTo>
                            <a:pt x="505" y="608"/>
                            <a:pt x="503" y="612"/>
                            <a:pt x="498" y="618"/>
                          </a:cubicBezTo>
                          <a:cubicBezTo>
                            <a:pt x="493" y="623"/>
                            <a:pt x="490" y="628"/>
                            <a:pt x="491" y="635"/>
                          </a:cubicBezTo>
                          <a:cubicBezTo>
                            <a:pt x="492" y="638"/>
                            <a:pt x="494" y="642"/>
                            <a:pt x="494" y="645"/>
                          </a:cubicBezTo>
                          <a:cubicBezTo>
                            <a:pt x="494" y="650"/>
                            <a:pt x="491" y="643"/>
                            <a:pt x="490" y="642"/>
                          </a:cubicBezTo>
                          <a:cubicBezTo>
                            <a:pt x="489" y="639"/>
                            <a:pt x="487" y="635"/>
                            <a:pt x="484" y="634"/>
                          </a:cubicBezTo>
                          <a:cubicBezTo>
                            <a:pt x="481" y="634"/>
                            <a:pt x="477" y="637"/>
                            <a:pt x="475" y="640"/>
                          </a:cubicBezTo>
                          <a:cubicBezTo>
                            <a:pt x="474" y="642"/>
                            <a:pt x="474" y="645"/>
                            <a:pt x="471" y="642"/>
                          </a:cubicBezTo>
                          <a:cubicBezTo>
                            <a:pt x="468" y="640"/>
                            <a:pt x="470" y="638"/>
                            <a:pt x="472" y="636"/>
                          </a:cubicBezTo>
                          <a:cubicBezTo>
                            <a:pt x="474" y="635"/>
                            <a:pt x="479" y="633"/>
                            <a:pt x="478" y="630"/>
                          </a:cubicBezTo>
                          <a:cubicBezTo>
                            <a:pt x="478" y="628"/>
                            <a:pt x="472" y="625"/>
                            <a:pt x="471" y="624"/>
                          </a:cubicBezTo>
                          <a:cubicBezTo>
                            <a:pt x="465" y="620"/>
                            <a:pt x="458" y="622"/>
                            <a:pt x="451" y="621"/>
                          </a:cubicBezTo>
                          <a:cubicBezTo>
                            <a:pt x="445" y="621"/>
                            <a:pt x="440" y="616"/>
                            <a:pt x="435" y="620"/>
                          </a:cubicBezTo>
                          <a:cubicBezTo>
                            <a:pt x="431" y="623"/>
                            <a:pt x="427" y="627"/>
                            <a:pt x="423" y="631"/>
                          </a:cubicBezTo>
                          <a:cubicBezTo>
                            <a:pt x="418" y="637"/>
                            <a:pt x="409" y="638"/>
                            <a:pt x="402" y="641"/>
                          </a:cubicBezTo>
                          <a:cubicBezTo>
                            <a:pt x="390" y="646"/>
                            <a:pt x="380" y="653"/>
                            <a:pt x="370" y="660"/>
                          </a:cubicBezTo>
                          <a:cubicBezTo>
                            <a:pt x="367" y="662"/>
                            <a:pt x="365" y="664"/>
                            <a:pt x="364" y="667"/>
                          </a:cubicBezTo>
                          <a:cubicBezTo>
                            <a:pt x="363" y="671"/>
                            <a:pt x="366" y="673"/>
                            <a:pt x="368" y="675"/>
                          </a:cubicBezTo>
                          <a:cubicBezTo>
                            <a:pt x="372" y="680"/>
                            <a:pt x="376" y="685"/>
                            <a:pt x="380" y="690"/>
                          </a:cubicBezTo>
                          <a:cubicBezTo>
                            <a:pt x="383" y="694"/>
                            <a:pt x="386" y="700"/>
                            <a:pt x="387" y="706"/>
                          </a:cubicBezTo>
                          <a:cubicBezTo>
                            <a:pt x="387" y="708"/>
                            <a:pt x="388" y="711"/>
                            <a:pt x="386" y="711"/>
                          </a:cubicBezTo>
                          <a:cubicBezTo>
                            <a:pt x="385" y="712"/>
                            <a:pt x="380" y="711"/>
                            <a:pt x="378" y="711"/>
                          </a:cubicBezTo>
                          <a:cubicBezTo>
                            <a:pt x="362" y="710"/>
                            <a:pt x="347" y="707"/>
                            <a:pt x="332" y="704"/>
                          </a:cubicBezTo>
                          <a:cubicBezTo>
                            <a:pt x="329" y="704"/>
                            <a:pt x="325" y="703"/>
                            <a:pt x="322" y="704"/>
                          </a:cubicBezTo>
                          <a:cubicBezTo>
                            <a:pt x="320" y="705"/>
                            <a:pt x="317" y="709"/>
                            <a:pt x="316" y="709"/>
                          </a:cubicBezTo>
                          <a:cubicBezTo>
                            <a:pt x="314" y="708"/>
                            <a:pt x="315" y="703"/>
                            <a:pt x="316" y="702"/>
                          </a:cubicBezTo>
                          <a:cubicBezTo>
                            <a:pt x="318" y="700"/>
                            <a:pt x="323" y="701"/>
                            <a:pt x="324" y="698"/>
                          </a:cubicBezTo>
                          <a:cubicBezTo>
                            <a:pt x="324" y="695"/>
                            <a:pt x="317" y="694"/>
                            <a:pt x="315" y="693"/>
                          </a:cubicBezTo>
                          <a:cubicBezTo>
                            <a:pt x="311" y="692"/>
                            <a:pt x="307" y="690"/>
                            <a:pt x="303" y="688"/>
                          </a:cubicBezTo>
                          <a:cubicBezTo>
                            <a:pt x="298" y="686"/>
                            <a:pt x="287" y="678"/>
                            <a:pt x="282" y="681"/>
                          </a:cubicBezTo>
                          <a:cubicBezTo>
                            <a:pt x="280" y="683"/>
                            <a:pt x="280" y="686"/>
                            <a:pt x="279" y="688"/>
                          </a:cubicBezTo>
                          <a:cubicBezTo>
                            <a:pt x="278" y="693"/>
                            <a:pt x="276" y="693"/>
                            <a:pt x="272" y="693"/>
                          </a:cubicBezTo>
                          <a:cubicBezTo>
                            <a:pt x="264" y="694"/>
                            <a:pt x="275" y="703"/>
                            <a:pt x="278" y="705"/>
                          </a:cubicBezTo>
                          <a:cubicBezTo>
                            <a:pt x="281" y="708"/>
                            <a:pt x="283" y="710"/>
                            <a:pt x="286" y="713"/>
                          </a:cubicBezTo>
                          <a:cubicBezTo>
                            <a:pt x="289" y="715"/>
                            <a:pt x="290" y="719"/>
                            <a:pt x="293" y="721"/>
                          </a:cubicBezTo>
                          <a:cubicBezTo>
                            <a:pt x="295" y="722"/>
                            <a:pt x="299" y="722"/>
                            <a:pt x="301" y="721"/>
                          </a:cubicBezTo>
                          <a:cubicBezTo>
                            <a:pt x="304" y="720"/>
                            <a:pt x="305" y="717"/>
                            <a:pt x="308" y="717"/>
                          </a:cubicBezTo>
                          <a:cubicBezTo>
                            <a:pt x="313" y="718"/>
                            <a:pt x="317" y="728"/>
                            <a:pt x="316" y="732"/>
                          </a:cubicBezTo>
                          <a:cubicBezTo>
                            <a:pt x="315" y="736"/>
                            <a:pt x="312" y="737"/>
                            <a:pt x="309" y="739"/>
                          </a:cubicBezTo>
                          <a:cubicBezTo>
                            <a:pt x="306" y="740"/>
                            <a:pt x="303" y="743"/>
                            <a:pt x="300" y="744"/>
                          </a:cubicBezTo>
                          <a:cubicBezTo>
                            <a:pt x="295" y="747"/>
                            <a:pt x="289" y="744"/>
                            <a:pt x="283" y="742"/>
                          </a:cubicBezTo>
                          <a:cubicBezTo>
                            <a:pt x="276" y="741"/>
                            <a:pt x="272" y="739"/>
                            <a:pt x="266" y="735"/>
                          </a:cubicBezTo>
                          <a:cubicBezTo>
                            <a:pt x="261" y="732"/>
                            <a:pt x="257" y="726"/>
                            <a:pt x="251" y="723"/>
                          </a:cubicBezTo>
                          <a:cubicBezTo>
                            <a:pt x="246" y="720"/>
                            <a:pt x="240" y="720"/>
                            <a:pt x="235" y="719"/>
                          </a:cubicBezTo>
                          <a:cubicBezTo>
                            <a:pt x="230" y="718"/>
                            <a:pt x="222" y="716"/>
                            <a:pt x="220" y="711"/>
                          </a:cubicBezTo>
                          <a:cubicBezTo>
                            <a:pt x="218" y="705"/>
                            <a:pt x="226" y="700"/>
                            <a:pt x="222" y="695"/>
                          </a:cubicBezTo>
                          <a:cubicBezTo>
                            <a:pt x="221" y="693"/>
                            <a:pt x="220" y="692"/>
                            <a:pt x="218" y="691"/>
                          </a:cubicBezTo>
                          <a:cubicBezTo>
                            <a:pt x="216" y="688"/>
                            <a:pt x="216" y="687"/>
                            <a:pt x="215" y="684"/>
                          </a:cubicBezTo>
                          <a:cubicBezTo>
                            <a:pt x="215" y="681"/>
                            <a:pt x="214" y="680"/>
                            <a:pt x="212" y="678"/>
                          </a:cubicBezTo>
                          <a:cubicBezTo>
                            <a:pt x="209" y="674"/>
                            <a:pt x="209" y="673"/>
                            <a:pt x="212" y="670"/>
                          </a:cubicBezTo>
                          <a:cubicBezTo>
                            <a:pt x="215" y="668"/>
                            <a:pt x="215" y="666"/>
                            <a:pt x="216" y="663"/>
                          </a:cubicBezTo>
                          <a:cubicBezTo>
                            <a:pt x="216" y="661"/>
                            <a:pt x="215" y="656"/>
                            <a:pt x="217" y="654"/>
                          </a:cubicBezTo>
                          <a:cubicBezTo>
                            <a:pt x="218" y="653"/>
                            <a:pt x="222" y="655"/>
                            <a:pt x="223" y="653"/>
                          </a:cubicBezTo>
                          <a:cubicBezTo>
                            <a:pt x="224" y="651"/>
                            <a:pt x="222" y="648"/>
                            <a:pt x="221" y="647"/>
                          </a:cubicBezTo>
                          <a:cubicBezTo>
                            <a:pt x="214" y="636"/>
                            <a:pt x="201" y="633"/>
                            <a:pt x="188" y="631"/>
                          </a:cubicBezTo>
                          <a:cubicBezTo>
                            <a:pt x="187" y="630"/>
                            <a:pt x="180" y="630"/>
                            <a:pt x="180" y="627"/>
                          </a:cubicBezTo>
                          <a:cubicBezTo>
                            <a:pt x="180" y="625"/>
                            <a:pt x="186" y="625"/>
                            <a:pt x="187" y="623"/>
                          </a:cubicBezTo>
                          <a:cubicBezTo>
                            <a:pt x="189" y="618"/>
                            <a:pt x="177" y="618"/>
                            <a:pt x="174" y="618"/>
                          </a:cubicBezTo>
                          <a:cubicBezTo>
                            <a:pt x="172" y="617"/>
                            <a:pt x="168" y="617"/>
                            <a:pt x="169" y="613"/>
                          </a:cubicBezTo>
                          <a:cubicBezTo>
                            <a:pt x="170" y="612"/>
                            <a:pt x="173" y="612"/>
                            <a:pt x="172" y="609"/>
                          </a:cubicBezTo>
                          <a:cubicBezTo>
                            <a:pt x="171" y="608"/>
                            <a:pt x="169" y="609"/>
                            <a:pt x="168" y="608"/>
                          </a:cubicBezTo>
                          <a:cubicBezTo>
                            <a:pt x="166" y="608"/>
                            <a:pt x="165" y="607"/>
                            <a:pt x="164" y="606"/>
                          </a:cubicBezTo>
                          <a:cubicBezTo>
                            <a:pt x="162" y="605"/>
                            <a:pt x="160" y="604"/>
                            <a:pt x="157" y="602"/>
                          </a:cubicBezTo>
                          <a:cubicBezTo>
                            <a:pt x="155" y="601"/>
                            <a:pt x="152" y="601"/>
                            <a:pt x="151" y="597"/>
                          </a:cubicBezTo>
                          <a:cubicBezTo>
                            <a:pt x="151" y="596"/>
                            <a:pt x="152" y="594"/>
                            <a:pt x="151" y="593"/>
                          </a:cubicBezTo>
                          <a:cubicBezTo>
                            <a:pt x="151" y="591"/>
                            <a:pt x="148" y="591"/>
                            <a:pt x="147" y="591"/>
                          </a:cubicBezTo>
                          <a:cubicBezTo>
                            <a:pt x="144" y="590"/>
                            <a:pt x="138" y="591"/>
                            <a:pt x="137" y="588"/>
                          </a:cubicBezTo>
                          <a:cubicBezTo>
                            <a:pt x="135" y="585"/>
                            <a:pt x="139" y="586"/>
                            <a:pt x="141" y="586"/>
                          </a:cubicBezTo>
                          <a:cubicBezTo>
                            <a:pt x="144" y="587"/>
                            <a:pt x="147" y="587"/>
                            <a:pt x="151" y="588"/>
                          </a:cubicBezTo>
                          <a:cubicBezTo>
                            <a:pt x="153" y="588"/>
                            <a:pt x="161" y="587"/>
                            <a:pt x="162" y="589"/>
                          </a:cubicBezTo>
                          <a:cubicBezTo>
                            <a:pt x="164" y="591"/>
                            <a:pt x="162" y="593"/>
                            <a:pt x="163" y="595"/>
                          </a:cubicBezTo>
                          <a:cubicBezTo>
                            <a:pt x="166" y="598"/>
                            <a:pt x="170" y="600"/>
                            <a:pt x="173" y="602"/>
                          </a:cubicBezTo>
                          <a:cubicBezTo>
                            <a:pt x="176" y="604"/>
                            <a:pt x="179" y="606"/>
                            <a:pt x="182" y="607"/>
                          </a:cubicBezTo>
                          <a:cubicBezTo>
                            <a:pt x="185" y="608"/>
                            <a:pt x="187" y="608"/>
                            <a:pt x="190" y="608"/>
                          </a:cubicBezTo>
                          <a:cubicBezTo>
                            <a:pt x="192" y="609"/>
                            <a:pt x="196" y="610"/>
                            <a:pt x="199" y="609"/>
                          </a:cubicBezTo>
                          <a:cubicBezTo>
                            <a:pt x="201" y="608"/>
                            <a:pt x="201" y="607"/>
                            <a:pt x="202" y="606"/>
                          </a:cubicBezTo>
                          <a:cubicBezTo>
                            <a:pt x="204" y="605"/>
                            <a:pt x="208" y="607"/>
                            <a:pt x="209" y="609"/>
                          </a:cubicBezTo>
                          <a:cubicBezTo>
                            <a:pt x="211" y="612"/>
                            <a:pt x="210" y="615"/>
                            <a:pt x="213" y="616"/>
                          </a:cubicBezTo>
                          <a:cubicBezTo>
                            <a:pt x="215" y="618"/>
                            <a:pt x="220" y="617"/>
                            <a:pt x="222" y="617"/>
                          </a:cubicBezTo>
                          <a:cubicBezTo>
                            <a:pt x="240" y="616"/>
                            <a:pt x="256" y="622"/>
                            <a:pt x="273" y="627"/>
                          </a:cubicBezTo>
                          <a:cubicBezTo>
                            <a:pt x="280" y="629"/>
                            <a:pt x="286" y="630"/>
                            <a:pt x="293" y="631"/>
                          </a:cubicBezTo>
                          <a:cubicBezTo>
                            <a:pt x="301" y="632"/>
                            <a:pt x="308" y="635"/>
                            <a:pt x="316" y="637"/>
                          </a:cubicBezTo>
                          <a:cubicBezTo>
                            <a:pt x="330" y="641"/>
                            <a:pt x="343" y="638"/>
                            <a:pt x="357" y="634"/>
                          </a:cubicBezTo>
                          <a:cubicBezTo>
                            <a:pt x="363" y="632"/>
                            <a:pt x="368" y="629"/>
                            <a:pt x="374" y="627"/>
                          </a:cubicBezTo>
                          <a:cubicBezTo>
                            <a:pt x="380" y="624"/>
                            <a:pt x="384" y="622"/>
                            <a:pt x="389" y="618"/>
                          </a:cubicBezTo>
                          <a:cubicBezTo>
                            <a:pt x="393" y="614"/>
                            <a:pt x="396" y="608"/>
                            <a:pt x="401" y="603"/>
                          </a:cubicBezTo>
                          <a:cubicBezTo>
                            <a:pt x="405" y="600"/>
                            <a:pt x="413" y="596"/>
                            <a:pt x="412" y="590"/>
                          </a:cubicBezTo>
                          <a:cubicBezTo>
                            <a:pt x="412" y="586"/>
                            <a:pt x="410" y="586"/>
                            <a:pt x="407" y="583"/>
                          </a:cubicBezTo>
                          <a:cubicBezTo>
                            <a:pt x="405" y="581"/>
                            <a:pt x="407" y="577"/>
                            <a:pt x="405" y="575"/>
                          </a:cubicBezTo>
                          <a:cubicBezTo>
                            <a:pt x="404" y="573"/>
                            <a:pt x="401" y="573"/>
                            <a:pt x="400" y="570"/>
                          </a:cubicBezTo>
                          <a:cubicBezTo>
                            <a:pt x="400" y="567"/>
                            <a:pt x="401" y="564"/>
                            <a:pt x="401" y="561"/>
                          </a:cubicBezTo>
                          <a:cubicBezTo>
                            <a:pt x="400" y="554"/>
                            <a:pt x="391" y="557"/>
                            <a:pt x="386" y="555"/>
                          </a:cubicBezTo>
                          <a:cubicBezTo>
                            <a:pt x="379" y="553"/>
                            <a:pt x="377" y="548"/>
                            <a:pt x="373" y="543"/>
                          </a:cubicBezTo>
                          <a:cubicBezTo>
                            <a:pt x="369" y="538"/>
                            <a:pt x="364" y="539"/>
                            <a:pt x="359" y="538"/>
                          </a:cubicBezTo>
                          <a:cubicBezTo>
                            <a:pt x="353" y="535"/>
                            <a:pt x="346" y="535"/>
                            <a:pt x="340" y="533"/>
                          </a:cubicBezTo>
                          <a:cubicBezTo>
                            <a:pt x="333" y="531"/>
                            <a:pt x="325" y="528"/>
                            <a:pt x="320" y="523"/>
                          </a:cubicBezTo>
                          <a:cubicBezTo>
                            <a:pt x="315" y="520"/>
                            <a:pt x="313" y="513"/>
                            <a:pt x="307" y="510"/>
                          </a:cubicBezTo>
                          <a:cubicBezTo>
                            <a:pt x="302" y="507"/>
                            <a:pt x="295" y="507"/>
                            <a:pt x="290" y="504"/>
                          </a:cubicBezTo>
                          <a:cubicBezTo>
                            <a:pt x="282" y="501"/>
                            <a:pt x="274" y="497"/>
                            <a:pt x="266" y="494"/>
                          </a:cubicBezTo>
                          <a:cubicBezTo>
                            <a:pt x="259" y="490"/>
                            <a:pt x="252" y="486"/>
                            <a:pt x="244" y="483"/>
                          </a:cubicBezTo>
                          <a:cubicBezTo>
                            <a:pt x="237" y="479"/>
                            <a:pt x="230" y="479"/>
                            <a:pt x="222" y="479"/>
                          </a:cubicBezTo>
                          <a:cubicBezTo>
                            <a:pt x="213" y="479"/>
                            <a:pt x="205" y="478"/>
                            <a:pt x="196" y="478"/>
                          </a:cubicBezTo>
                          <a:cubicBezTo>
                            <a:pt x="194" y="478"/>
                            <a:pt x="192" y="478"/>
                            <a:pt x="191" y="478"/>
                          </a:cubicBezTo>
                          <a:cubicBezTo>
                            <a:pt x="190" y="478"/>
                            <a:pt x="189" y="476"/>
                            <a:pt x="187" y="477"/>
                          </a:cubicBezTo>
                          <a:cubicBezTo>
                            <a:pt x="185" y="477"/>
                            <a:pt x="184" y="481"/>
                            <a:pt x="184" y="483"/>
                          </a:cubicBezTo>
                          <a:cubicBezTo>
                            <a:pt x="183" y="485"/>
                            <a:pt x="182" y="488"/>
                            <a:pt x="180" y="489"/>
                          </a:cubicBezTo>
                          <a:cubicBezTo>
                            <a:pt x="178" y="491"/>
                            <a:pt x="175" y="490"/>
                            <a:pt x="172" y="491"/>
                          </a:cubicBezTo>
                          <a:cubicBezTo>
                            <a:pt x="171" y="492"/>
                            <a:pt x="169" y="497"/>
                            <a:pt x="167" y="495"/>
                          </a:cubicBezTo>
                          <a:cubicBezTo>
                            <a:pt x="165" y="492"/>
                            <a:pt x="168" y="489"/>
                            <a:pt x="170" y="488"/>
                          </a:cubicBezTo>
                          <a:cubicBezTo>
                            <a:pt x="172" y="487"/>
                            <a:pt x="178" y="486"/>
                            <a:pt x="178" y="483"/>
                          </a:cubicBezTo>
                          <a:cubicBezTo>
                            <a:pt x="179" y="482"/>
                            <a:pt x="176" y="482"/>
                            <a:pt x="176" y="480"/>
                          </a:cubicBezTo>
                          <a:cubicBezTo>
                            <a:pt x="175" y="478"/>
                            <a:pt x="177" y="479"/>
                            <a:pt x="178" y="478"/>
                          </a:cubicBezTo>
                          <a:cubicBezTo>
                            <a:pt x="178" y="477"/>
                            <a:pt x="180" y="474"/>
                            <a:pt x="180" y="472"/>
                          </a:cubicBezTo>
                          <a:cubicBezTo>
                            <a:pt x="179" y="470"/>
                            <a:pt x="176" y="472"/>
                            <a:pt x="174" y="472"/>
                          </a:cubicBezTo>
                          <a:cubicBezTo>
                            <a:pt x="172" y="474"/>
                            <a:pt x="170" y="476"/>
                            <a:pt x="167" y="477"/>
                          </a:cubicBezTo>
                          <a:cubicBezTo>
                            <a:pt x="164" y="478"/>
                            <a:pt x="163" y="476"/>
                            <a:pt x="161" y="475"/>
                          </a:cubicBezTo>
                          <a:cubicBezTo>
                            <a:pt x="156" y="473"/>
                            <a:pt x="152" y="476"/>
                            <a:pt x="148" y="473"/>
                          </a:cubicBezTo>
                          <a:cubicBezTo>
                            <a:pt x="144" y="471"/>
                            <a:pt x="137" y="468"/>
                            <a:pt x="138" y="462"/>
                          </a:cubicBezTo>
                          <a:cubicBezTo>
                            <a:pt x="139" y="459"/>
                            <a:pt x="142" y="459"/>
                            <a:pt x="140" y="456"/>
                          </a:cubicBezTo>
                          <a:cubicBezTo>
                            <a:pt x="140" y="454"/>
                            <a:pt x="135" y="450"/>
                            <a:pt x="133" y="451"/>
                          </a:cubicBezTo>
                          <a:cubicBezTo>
                            <a:pt x="132" y="452"/>
                            <a:pt x="131" y="454"/>
                            <a:pt x="129" y="455"/>
                          </a:cubicBezTo>
                          <a:cubicBezTo>
                            <a:pt x="127" y="456"/>
                            <a:pt x="124" y="457"/>
                            <a:pt x="122" y="457"/>
                          </a:cubicBezTo>
                          <a:cubicBezTo>
                            <a:pt x="119" y="457"/>
                            <a:pt x="117" y="454"/>
                            <a:pt x="115" y="453"/>
                          </a:cubicBezTo>
                          <a:cubicBezTo>
                            <a:pt x="113" y="452"/>
                            <a:pt x="110" y="452"/>
                            <a:pt x="108" y="452"/>
                          </a:cubicBezTo>
                          <a:cubicBezTo>
                            <a:pt x="109" y="456"/>
                            <a:pt x="110" y="464"/>
                            <a:pt x="106" y="467"/>
                          </a:cubicBezTo>
                          <a:cubicBezTo>
                            <a:pt x="102" y="471"/>
                            <a:pt x="98" y="468"/>
                            <a:pt x="94" y="467"/>
                          </a:cubicBezTo>
                          <a:cubicBezTo>
                            <a:pt x="87" y="464"/>
                            <a:pt x="87" y="467"/>
                            <a:pt x="83" y="472"/>
                          </a:cubicBezTo>
                          <a:cubicBezTo>
                            <a:pt x="80" y="478"/>
                            <a:pt x="74" y="478"/>
                            <a:pt x="68" y="479"/>
                          </a:cubicBezTo>
                          <a:cubicBezTo>
                            <a:pt x="62" y="480"/>
                            <a:pt x="60" y="484"/>
                            <a:pt x="57" y="489"/>
                          </a:cubicBezTo>
                          <a:cubicBezTo>
                            <a:pt x="53" y="495"/>
                            <a:pt x="49" y="495"/>
                            <a:pt x="43" y="497"/>
                          </a:cubicBezTo>
                          <a:cubicBezTo>
                            <a:pt x="41" y="498"/>
                            <a:pt x="38" y="498"/>
                            <a:pt x="38" y="501"/>
                          </a:cubicBezTo>
                          <a:cubicBezTo>
                            <a:pt x="38" y="503"/>
                            <a:pt x="41" y="506"/>
                            <a:pt x="41" y="508"/>
                          </a:cubicBezTo>
                          <a:cubicBezTo>
                            <a:pt x="40" y="511"/>
                            <a:pt x="39" y="514"/>
                            <a:pt x="38" y="517"/>
                          </a:cubicBezTo>
                          <a:cubicBezTo>
                            <a:pt x="37" y="521"/>
                            <a:pt x="37" y="525"/>
                            <a:pt x="39" y="529"/>
                          </a:cubicBezTo>
                          <a:cubicBezTo>
                            <a:pt x="42" y="534"/>
                            <a:pt x="48" y="534"/>
                            <a:pt x="53" y="535"/>
                          </a:cubicBezTo>
                          <a:cubicBezTo>
                            <a:pt x="58" y="536"/>
                            <a:pt x="62" y="538"/>
                            <a:pt x="65" y="543"/>
                          </a:cubicBezTo>
                          <a:cubicBezTo>
                            <a:pt x="68" y="547"/>
                            <a:pt x="72" y="550"/>
                            <a:pt x="75" y="554"/>
                          </a:cubicBezTo>
                          <a:cubicBezTo>
                            <a:pt x="79" y="558"/>
                            <a:pt x="79" y="562"/>
                            <a:pt x="76" y="566"/>
                          </a:cubicBezTo>
                          <a:cubicBezTo>
                            <a:pt x="73" y="572"/>
                            <a:pt x="68" y="577"/>
                            <a:pt x="64" y="582"/>
                          </a:cubicBezTo>
                          <a:cubicBezTo>
                            <a:pt x="61" y="586"/>
                            <a:pt x="56" y="591"/>
                            <a:pt x="55" y="596"/>
                          </a:cubicBezTo>
                          <a:cubicBezTo>
                            <a:pt x="55" y="601"/>
                            <a:pt x="59" y="606"/>
                            <a:pt x="62" y="610"/>
                          </a:cubicBezTo>
                          <a:cubicBezTo>
                            <a:pt x="69" y="620"/>
                            <a:pt x="74" y="631"/>
                            <a:pt x="79" y="642"/>
                          </a:cubicBezTo>
                          <a:cubicBezTo>
                            <a:pt x="81" y="646"/>
                            <a:pt x="84" y="651"/>
                            <a:pt x="85" y="655"/>
                          </a:cubicBezTo>
                          <a:cubicBezTo>
                            <a:pt x="86" y="663"/>
                            <a:pt x="80" y="659"/>
                            <a:pt x="76" y="662"/>
                          </a:cubicBezTo>
                          <a:cubicBezTo>
                            <a:pt x="74" y="663"/>
                            <a:pt x="74" y="666"/>
                            <a:pt x="73" y="669"/>
                          </a:cubicBezTo>
                          <a:cubicBezTo>
                            <a:pt x="73" y="671"/>
                            <a:pt x="72" y="673"/>
                            <a:pt x="71" y="675"/>
                          </a:cubicBezTo>
                          <a:cubicBezTo>
                            <a:pt x="68" y="681"/>
                            <a:pt x="79" y="682"/>
                            <a:pt x="75" y="689"/>
                          </a:cubicBezTo>
                          <a:cubicBezTo>
                            <a:pt x="73" y="691"/>
                            <a:pt x="71" y="692"/>
                            <a:pt x="71" y="694"/>
                          </a:cubicBezTo>
                          <a:cubicBezTo>
                            <a:pt x="72" y="697"/>
                            <a:pt x="75" y="698"/>
                            <a:pt x="77" y="699"/>
                          </a:cubicBezTo>
                          <a:cubicBezTo>
                            <a:pt x="84" y="701"/>
                            <a:pt x="86" y="702"/>
                            <a:pt x="85" y="710"/>
                          </a:cubicBezTo>
                          <a:cubicBezTo>
                            <a:pt x="84" y="717"/>
                            <a:pt x="87" y="720"/>
                            <a:pt x="92" y="723"/>
                          </a:cubicBezTo>
                          <a:cubicBezTo>
                            <a:pt x="96" y="727"/>
                            <a:pt x="100" y="730"/>
                            <a:pt x="97" y="735"/>
                          </a:cubicBezTo>
                          <a:cubicBezTo>
                            <a:pt x="94" y="740"/>
                            <a:pt x="90" y="743"/>
                            <a:pt x="87" y="747"/>
                          </a:cubicBezTo>
                          <a:cubicBezTo>
                            <a:pt x="84" y="751"/>
                            <a:pt x="86" y="753"/>
                            <a:pt x="90" y="755"/>
                          </a:cubicBezTo>
                          <a:cubicBezTo>
                            <a:pt x="98" y="761"/>
                            <a:pt x="108" y="766"/>
                            <a:pt x="116" y="772"/>
                          </a:cubicBezTo>
                          <a:cubicBezTo>
                            <a:pt x="119" y="776"/>
                            <a:pt x="125" y="780"/>
                            <a:pt x="125" y="786"/>
                          </a:cubicBezTo>
                          <a:cubicBezTo>
                            <a:pt x="127" y="791"/>
                            <a:pt x="122" y="798"/>
                            <a:pt x="120" y="802"/>
                          </a:cubicBezTo>
                          <a:cubicBezTo>
                            <a:pt x="114" y="810"/>
                            <a:pt x="107" y="816"/>
                            <a:pt x="100" y="823"/>
                          </a:cubicBezTo>
                          <a:cubicBezTo>
                            <a:pt x="91" y="832"/>
                            <a:pt x="82" y="841"/>
                            <a:pt x="73" y="850"/>
                          </a:cubicBezTo>
                          <a:cubicBezTo>
                            <a:pt x="69" y="854"/>
                            <a:pt x="65" y="859"/>
                            <a:pt x="60" y="863"/>
                          </a:cubicBezTo>
                          <a:cubicBezTo>
                            <a:pt x="56" y="867"/>
                            <a:pt x="51" y="870"/>
                            <a:pt x="46" y="873"/>
                          </a:cubicBezTo>
                          <a:cubicBezTo>
                            <a:pt x="36" y="879"/>
                            <a:pt x="25" y="885"/>
                            <a:pt x="17" y="894"/>
                          </a:cubicBezTo>
                          <a:cubicBezTo>
                            <a:pt x="21" y="893"/>
                            <a:pt x="27" y="893"/>
                            <a:pt x="31" y="891"/>
                          </a:cubicBezTo>
                          <a:cubicBezTo>
                            <a:pt x="33" y="890"/>
                            <a:pt x="39" y="883"/>
                            <a:pt x="42" y="886"/>
                          </a:cubicBezTo>
                          <a:cubicBezTo>
                            <a:pt x="43" y="887"/>
                            <a:pt x="42" y="888"/>
                            <a:pt x="42" y="890"/>
                          </a:cubicBezTo>
                          <a:cubicBezTo>
                            <a:pt x="41" y="892"/>
                            <a:pt x="42" y="893"/>
                            <a:pt x="41" y="895"/>
                          </a:cubicBezTo>
                          <a:cubicBezTo>
                            <a:pt x="41" y="899"/>
                            <a:pt x="40" y="900"/>
                            <a:pt x="45" y="902"/>
                          </a:cubicBezTo>
                          <a:cubicBezTo>
                            <a:pt x="48" y="904"/>
                            <a:pt x="51" y="904"/>
                            <a:pt x="55" y="905"/>
                          </a:cubicBezTo>
                          <a:cubicBezTo>
                            <a:pt x="59" y="906"/>
                            <a:pt x="62" y="909"/>
                            <a:pt x="66" y="910"/>
                          </a:cubicBezTo>
                          <a:cubicBezTo>
                            <a:pt x="69" y="911"/>
                            <a:pt x="89" y="916"/>
                            <a:pt x="81" y="921"/>
                          </a:cubicBezTo>
                          <a:cubicBezTo>
                            <a:pt x="78" y="924"/>
                            <a:pt x="76" y="921"/>
                            <a:pt x="73" y="919"/>
                          </a:cubicBezTo>
                          <a:cubicBezTo>
                            <a:pt x="70" y="917"/>
                            <a:pt x="65" y="916"/>
                            <a:pt x="61" y="917"/>
                          </a:cubicBezTo>
                          <a:cubicBezTo>
                            <a:pt x="58" y="918"/>
                            <a:pt x="54" y="920"/>
                            <a:pt x="52" y="922"/>
                          </a:cubicBezTo>
                          <a:cubicBezTo>
                            <a:pt x="49" y="925"/>
                            <a:pt x="49" y="927"/>
                            <a:pt x="44" y="926"/>
                          </a:cubicBezTo>
                          <a:cubicBezTo>
                            <a:pt x="40" y="925"/>
                            <a:pt x="39" y="923"/>
                            <a:pt x="36" y="925"/>
                          </a:cubicBezTo>
                          <a:cubicBezTo>
                            <a:pt x="34" y="926"/>
                            <a:pt x="32" y="928"/>
                            <a:pt x="30" y="928"/>
                          </a:cubicBezTo>
                          <a:cubicBezTo>
                            <a:pt x="29" y="928"/>
                            <a:pt x="27" y="928"/>
                            <a:pt x="26" y="928"/>
                          </a:cubicBezTo>
                          <a:cubicBezTo>
                            <a:pt x="23" y="929"/>
                            <a:pt x="22" y="934"/>
                            <a:pt x="22" y="936"/>
                          </a:cubicBezTo>
                          <a:cubicBezTo>
                            <a:pt x="23" y="938"/>
                            <a:pt x="24" y="940"/>
                            <a:pt x="25" y="942"/>
                          </a:cubicBezTo>
                          <a:cubicBezTo>
                            <a:pt x="25" y="944"/>
                            <a:pt x="25" y="947"/>
                            <a:pt x="24" y="949"/>
                          </a:cubicBezTo>
                          <a:cubicBezTo>
                            <a:pt x="22" y="958"/>
                            <a:pt x="11" y="961"/>
                            <a:pt x="8" y="970"/>
                          </a:cubicBezTo>
                          <a:cubicBezTo>
                            <a:pt x="5" y="980"/>
                            <a:pt x="6" y="990"/>
                            <a:pt x="12" y="998"/>
                          </a:cubicBezTo>
                          <a:cubicBezTo>
                            <a:pt x="14" y="1000"/>
                            <a:pt x="19" y="1005"/>
                            <a:pt x="18" y="1008"/>
                          </a:cubicBezTo>
                          <a:cubicBezTo>
                            <a:pt x="16" y="1012"/>
                            <a:pt x="12" y="1012"/>
                            <a:pt x="9" y="1014"/>
                          </a:cubicBezTo>
                          <a:cubicBezTo>
                            <a:pt x="0" y="1022"/>
                            <a:pt x="16" y="1026"/>
                            <a:pt x="18" y="1032"/>
                          </a:cubicBezTo>
                          <a:cubicBezTo>
                            <a:pt x="19" y="1036"/>
                            <a:pt x="16" y="1039"/>
                            <a:pt x="16" y="1042"/>
                          </a:cubicBezTo>
                          <a:cubicBezTo>
                            <a:pt x="15" y="1043"/>
                            <a:pt x="15" y="1047"/>
                            <a:pt x="15" y="1048"/>
                          </a:cubicBezTo>
                          <a:cubicBezTo>
                            <a:pt x="15" y="1049"/>
                            <a:pt x="17" y="1050"/>
                            <a:pt x="19" y="1051"/>
                          </a:cubicBezTo>
                          <a:cubicBezTo>
                            <a:pt x="26" y="1057"/>
                            <a:pt x="26" y="1065"/>
                            <a:pt x="28" y="1073"/>
                          </a:cubicBezTo>
                          <a:cubicBezTo>
                            <a:pt x="30" y="1082"/>
                            <a:pt x="35" y="1085"/>
                            <a:pt x="44" y="1086"/>
                          </a:cubicBezTo>
                          <a:cubicBezTo>
                            <a:pt x="47" y="1087"/>
                            <a:pt x="51" y="1086"/>
                            <a:pt x="54" y="1086"/>
                          </a:cubicBezTo>
                          <a:cubicBezTo>
                            <a:pt x="59" y="1087"/>
                            <a:pt x="61" y="1091"/>
                            <a:pt x="65" y="1093"/>
                          </a:cubicBezTo>
                          <a:cubicBezTo>
                            <a:pt x="70" y="1096"/>
                            <a:pt x="75" y="1094"/>
                            <a:pt x="80" y="1093"/>
                          </a:cubicBezTo>
                          <a:cubicBezTo>
                            <a:pt x="86" y="1091"/>
                            <a:pt x="91" y="1092"/>
                            <a:pt x="96" y="1095"/>
                          </a:cubicBezTo>
                          <a:cubicBezTo>
                            <a:pt x="100" y="1097"/>
                            <a:pt x="105" y="1100"/>
                            <a:pt x="108" y="1104"/>
                          </a:cubicBezTo>
                          <a:cubicBezTo>
                            <a:pt x="111" y="1109"/>
                            <a:pt x="104" y="1112"/>
                            <a:pt x="106" y="1117"/>
                          </a:cubicBezTo>
                          <a:cubicBezTo>
                            <a:pt x="107" y="1121"/>
                            <a:pt x="113" y="1125"/>
                            <a:pt x="109" y="1130"/>
                          </a:cubicBezTo>
                          <a:cubicBezTo>
                            <a:pt x="107" y="1132"/>
                            <a:pt x="105" y="1131"/>
                            <a:pt x="107" y="1134"/>
                          </a:cubicBezTo>
                          <a:cubicBezTo>
                            <a:pt x="108" y="1136"/>
                            <a:pt x="110" y="1137"/>
                            <a:pt x="112" y="1138"/>
                          </a:cubicBezTo>
                          <a:cubicBezTo>
                            <a:pt x="114" y="1139"/>
                            <a:pt x="116" y="1140"/>
                            <a:pt x="116" y="1142"/>
                          </a:cubicBezTo>
                          <a:cubicBezTo>
                            <a:pt x="117" y="1144"/>
                            <a:pt x="116" y="1146"/>
                            <a:pt x="116" y="1149"/>
                          </a:cubicBezTo>
                          <a:cubicBezTo>
                            <a:pt x="117" y="1152"/>
                            <a:pt x="122" y="1155"/>
                            <a:pt x="125" y="1157"/>
                          </a:cubicBezTo>
                          <a:cubicBezTo>
                            <a:pt x="130" y="1160"/>
                            <a:pt x="139" y="1166"/>
                            <a:pt x="134" y="1174"/>
                          </a:cubicBezTo>
                          <a:cubicBezTo>
                            <a:pt x="134" y="1174"/>
                            <a:pt x="146" y="1176"/>
                            <a:pt x="147" y="1177"/>
                          </a:cubicBezTo>
                          <a:cubicBezTo>
                            <a:pt x="154" y="1178"/>
                            <a:pt x="150" y="1182"/>
                            <a:pt x="154" y="1185"/>
                          </a:cubicBezTo>
                          <a:cubicBezTo>
                            <a:pt x="157" y="1188"/>
                            <a:pt x="161" y="1188"/>
                            <a:pt x="160" y="1193"/>
                          </a:cubicBezTo>
                          <a:cubicBezTo>
                            <a:pt x="158" y="1198"/>
                            <a:pt x="151" y="1202"/>
                            <a:pt x="147" y="1204"/>
                          </a:cubicBezTo>
                          <a:cubicBezTo>
                            <a:pt x="141" y="1205"/>
                            <a:pt x="136" y="1204"/>
                            <a:pt x="131" y="1204"/>
                          </a:cubicBezTo>
                          <a:cubicBezTo>
                            <a:pt x="128" y="1204"/>
                            <a:pt x="125" y="1204"/>
                            <a:pt x="123" y="1204"/>
                          </a:cubicBezTo>
                          <a:cubicBezTo>
                            <a:pt x="120" y="1205"/>
                            <a:pt x="120" y="1205"/>
                            <a:pt x="121" y="1208"/>
                          </a:cubicBezTo>
                          <a:cubicBezTo>
                            <a:pt x="123" y="1211"/>
                            <a:pt x="126" y="1214"/>
                            <a:pt x="127" y="1218"/>
                          </a:cubicBezTo>
                          <a:cubicBezTo>
                            <a:pt x="129" y="1223"/>
                            <a:pt x="126" y="1228"/>
                            <a:pt x="127" y="1233"/>
                          </a:cubicBezTo>
                          <a:cubicBezTo>
                            <a:pt x="128" y="1237"/>
                            <a:pt x="134" y="1242"/>
                            <a:pt x="138" y="1243"/>
                          </a:cubicBezTo>
                          <a:cubicBezTo>
                            <a:pt x="144" y="1243"/>
                            <a:pt x="147" y="1236"/>
                            <a:pt x="152" y="1234"/>
                          </a:cubicBezTo>
                          <a:cubicBezTo>
                            <a:pt x="158" y="1232"/>
                            <a:pt x="164" y="1234"/>
                            <a:pt x="169" y="1233"/>
                          </a:cubicBezTo>
                          <a:cubicBezTo>
                            <a:pt x="174" y="1233"/>
                            <a:pt x="179" y="1230"/>
                            <a:pt x="184" y="1230"/>
                          </a:cubicBezTo>
                          <a:cubicBezTo>
                            <a:pt x="191" y="1230"/>
                            <a:pt x="198" y="1236"/>
                            <a:pt x="200" y="1243"/>
                          </a:cubicBezTo>
                          <a:cubicBezTo>
                            <a:pt x="202" y="1247"/>
                            <a:pt x="206" y="1248"/>
                            <a:pt x="208" y="1252"/>
                          </a:cubicBezTo>
                          <a:cubicBezTo>
                            <a:pt x="212" y="1257"/>
                            <a:pt x="204" y="1259"/>
                            <a:pt x="204" y="1263"/>
                          </a:cubicBezTo>
                          <a:cubicBezTo>
                            <a:pt x="205" y="1266"/>
                            <a:pt x="206" y="1268"/>
                            <a:pt x="207" y="1271"/>
                          </a:cubicBezTo>
                          <a:cubicBezTo>
                            <a:pt x="207" y="1272"/>
                            <a:pt x="207" y="1273"/>
                            <a:pt x="208" y="1275"/>
                          </a:cubicBezTo>
                          <a:cubicBezTo>
                            <a:pt x="210" y="1277"/>
                            <a:pt x="217" y="1276"/>
                            <a:pt x="219" y="1276"/>
                          </a:cubicBezTo>
                          <a:cubicBezTo>
                            <a:pt x="224" y="1277"/>
                            <a:pt x="229" y="1276"/>
                            <a:pt x="233" y="1279"/>
                          </a:cubicBezTo>
                          <a:cubicBezTo>
                            <a:pt x="239" y="1282"/>
                            <a:pt x="238" y="1287"/>
                            <a:pt x="239" y="1293"/>
                          </a:cubicBezTo>
                          <a:cubicBezTo>
                            <a:pt x="239" y="1296"/>
                            <a:pt x="241" y="1299"/>
                            <a:pt x="241" y="1302"/>
                          </a:cubicBezTo>
                          <a:cubicBezTo>
                            <a:pt x="242" y="1304"/>
                            <a:pt x="242" y="1306"/>
                            <a:pt x="244" y="1307"/>
                          </a:cubicBezTo>
                          <a:cubicBezTo>
                            <a:pt x="249" y="1310"/>
                            <a:pt x="255" y="1305"/>
                            <a:pt x="260" y="1307"/>
                          </a:cubicBezTo>
                          <a:cubicBezTo>
                            <a:pt x="265" y="1309"/>
                            <a:pt x="268" y="1311"/>
                            <a:pt x="273" y="1310"/>
                          </a:cubicBezTo>
                          <a:cubicBezTo>
                            <a:pt x="279" y="1309"/>
                            <a:pt x="285" y="1306"/>
                            <a:pt x="292" y="1306"/>
                          </a:cubicBezTo>
                          <a:cubicBezTo>
                            <a:pt x="296" y="1305"/>
                            <a:pt x="299" y="1307"/>
                            <a:pt x="302" y="1310"/>
                          </a:cubicBezTo>
                          <a:cubicBezTo>
                            <a:pt x="306" y="1314"/>
                            <a:pt x="309" y="1321"/>
                            <a:pt x="314" y="1322"/>
                          </a:cubicBezTo>
                          <a:cubicBezTo>
                            <a:pt x="319" y="1325"/>
                            <a:pt x="324" y="1321"/>
                            <a:pt x="330" y="1322"/>
                          </a:cubicBezTo>
                          <a:cubicBezTo>
                            <a:pt x="334" y="1323"/>
                            <a:pt x="338" y="1326"/>
                            <a:pt x="343" y="1327"/>
                          </a:cubicBezTo>
                          <a:cubicBezTo>
                            <a:pt x="347" y="1328"/>
                            <a:pt x="351" y="1327"/>
                            <a:pt x="355" y="1330"/>
                          </a:cubicBezTo>
                          <a:cubicBezTo>
                            <a:pt x="359" y="1333"/>
                            <a:pt x="361" y="1339"/>
                            <a:pt x="367" y="1338"/>
                          </a:cubicBezTo>
                          <a:cubicBezTo>
                            <a:pt x="372" y="1337"/>
                            <a:pt x="375" y="1336"/>
                            <a:pt x="378" y="1342"/>
                          </a:cubicBezTo>
                          <a:cubicBezTo>
                            <a:pt x="380" y="1347"/>
                            <a:pt x="379" y="1353"/>
                            <a:pt x="374" y="1357"/>
                          </a:cubicBezTo>
                          <a:cubicBezTo>
                            <a:pt x="372" y="1358"/>
                            <a:pt x="369" y="1359"/>
                            <a:pt x="369" y="1362"/>
                          </a:cubicBezTo>
                          <a:cubicBezTo>
                            <a:pt x="369" y="1364"/>
                            <a:pt x="373" y="1365"/>
                            <a:pt x="373" y="1368"/>
                          </a:cubicBezTo>
                          <a:cubicBezTo>
                            <a:pt x="372" y="1373"/>
                            <a:pt x="364" y="1372"/>
                            <a:pt x="364" y="1376"/>
                          </a:cubicBezTo>
                          <a:cubicBezTo>
                            <a:pt x="364" y="1377"/>
                            <a:pt x="368" y="1380"/>
                            <a:pt x="369" y="1381"/>
                          </a:cubicBezTo>
                          <a:cubicBezTo>
                            <a:pt x="370" y="1383"/>
                            <a:pt x="371" y="1384"/>
                            <a:pt x="371" y="1386"/>
                          </a:cubicBezTo>
                          <a:cubicBezTo>
                            <a:pt x="372" y="1391"/>
                            <a:pt x="370" y="1396"/>
                            <a:pt x="369" y="1399"/>
                          </a:cubicBezTo>
                          <a:cubicBezTo>
                            <a:pt x="366" y="1403"/>
                            <a:pt x="364" y="1407"/>
                            <a:pt x="359" y="1407"/>
                          </a:cubicBezTo>
                          <a:cubicBezTo>
                            <a:pt x="353" y="1407"/>
                            <a:pt x="348" y="1406"/>
                            <a:pt x="342" y="1406"/>
                          </a:cubicBezTo>
                          <a:cubicBezTo>
                            <a:pt x="337" y="1407"/>
                            <a:pt x="329" y="1410"/>
                            <a:pt x="326" y="1415"/>
                          </a:cubicBezTo>
                          <a:cubicBezTo>
                            <a:pt x="323" y="1419"/>
                            <a:pt x="322" y="1425"/>
                            <a:pt x="320" y="1430"/>
                          </a:cubicBezTo>
                          <a:cubicBezTo>
                            <a:pt x="323" y="1430"/>
                            <a:pt x="326" y="1428"/>
                            <a:pt x="329" y="1428"/>
                          </a:cubicBezTo>
                          <a:cubicBezTo>
                            <a:pt x="332" y="1428"/>
                            <a:pt x="335" y="1430"/>
                            <a:pt x="338" y="1430"/>
                          </a:cubicBezTo>
                          <a:cubicBezTo>
                            <a:pt x="339" y="1429"/>
                            <a:pt x="340" y="1428"/>
                            <a:pt x="340" y="1428"/>
                          </a:cubicBezTo>
                          <a:cubicBezTo>
                            <a:pt x="342" y="1428"/>
                            <a:pt x="344" y="1428"/>
                            <a:pt x="345" y="1428"/>
                          </a:cubicBezTo>
                          <a:cubicBezTo>
                            <a:pt x="348" y="1428"/>
                            <a:pt x="351" y="1428"/>
                            <a:pt x="352" y="1431"/>
                          </a:cubicBezTo>
                          <a:cubicBezTo>
                            <a:pt x="353" y="1436"/>
                            <a:pt x="343" y="1438"/>
                            <a:pt x="340" y="1439"/>
                          </a:cubicBezTo>
                          <a:cubicBezTo>
                            <a:pt x="337" y="1440"/>
                            <a:pt x="328" y="1442"/>
                            <a:pt x="327" y="1445"/>
                          </a:cubicBezTo>
                          <a:cubicBezTo>
                            <a:pt x="327" y="1447"/>
                            <a:pt x="330" y="1448"/>
                            <a:pt x="326" y="1449"/>
                          </a:cubicBezTo>
                          <a:cubicBezTo>
                            <a:pt x="324" y="1450"/>
                            <a:pt x="319" y="1449"/>
                            <a:pt x="316" y="1449"/>
                          </a:cubicBezTo>
                          <a:cubicBezTo>
                            <a:pt x="314" y="1449"/>
                            <a:pt x="311" y="1449"/>
                            <a:pt x="309" y="1449"/>
                          </a:cubicBezTo>
                          <a:cubicBezTo>
                            <a:pt x="305" y="1449"/>
                            <a:pt x="306" y="1451"/>
                            <a:pt x="308" y="1454"/>
                          </a:cubicBezTo>
                          <a:cubicBezTo>
                            <a:pt x="311" y="1458"/>
                            <a:pt x="318" y="1461"/>
                            <a:pt x="322" y="1464"/>
                          </a:cubicBezTo>
                          <a:cubicBezTo>
                            <a:pt x="324" y="1465"/>
                            <a:pt x="328" y="1466"/>
                            <a:pt x="330" y="1468"/>
                          </a:cubicBezTo>
                          <a:cubicBezTo>
                            <a:pt x="332" y="1472"/>
                            <a:pt x="330" y="1471"/>
                            <a:pt x="327" y="1471"/>
                          </a:cubicBezTo>
                          <a:cubicBezTo>
                            <a:pt x="326" y="1471"/>
                            <a:pt x="322" y="1469"/>
                            <a:pt x="320" y="1470"/>
                          </a:cubicBezTo>
                          <a:cubicBezTo>
                            <a:pt x="318" y="1472"/>
                            <a:pt x="320" y="1477"/>
                            <a:pt x="317" y="1478"/>
                          </a:cubicBezTo>
                          <a:cubicBezTo>
                            <a:pt x="315" y="1478"/>
                            <a:pt x="314" y="1476"/>
                            <a:pt x="313" y="1476"/>
                          </a:cubicBezTo>
                          <a:cubicBezTo>
                            <a:pt x="311" y="1476"/>
                            <a:pt x="308" y="1481"/>
                            <a:pt x="307" y="1482"/>
                          </a:cubicBezTo>
                          <a:cubicBezTo>
                            <a:pt x="305" y="1484"/>
                            <a:pt x="302" y="1486"/>
                            <a:pt x="303" y="1489"/>
                          </a:cubicBezTo>
                          <a:cubicBezTo>
                            <a:pt x="304" y="1491"/>
                            <a:pt x="307" y="1492"/>
                            <a:pt x="307" y="1495"/>
                          </a:cubicBezTo>
                          <a:cubicBezTo>
                            <a:pt x="307" y="1497"/>
                            <a:pt x="305" y="1499"/>
                            <a:pt x="304" y="1499"/>
                          </a:cubicBezTo>
                          <a:cubicBezTo>
                            <a:pt x="303" y="1500"/>
                            <a:pt x="302" y="1499"/>
                            <a:pt x="301" y="1499"/>
                          </a:cubicBezTo>
                          <a:cubicBezTo>
                            <a:pt x="299" y="1498"/>
                            <a:pt x="297" y="1498"/>
                            <a:pt x="295" y="1498"/>
                          </a:cubicBezTo>
                          <a:cubicBezTo>
                            <a:pt x="290" y="1497"/>
                            <a:pt x="287" y="1495"/>
                            <a:pt x="282" y="1498"/>
                          </a:cubicBezTo>
                          <a:cubicBezTo>
                            <a:pt x="278" y="1499"/>
                            <a:pt x="271" y="1501"/>
                            <a:pt x="277" y="1505"/>
                          </a:cubicBezTo>
                          <a:cubicBezTo>
                            <a:pt x="280" y="1506"/>
                            <a:pt x="282" y="1508"/>
                            <a:pt x="285" y="1509"/>
                          </a:cubicBezTo>
                          <a:cubicBezTo>
                            <a:pt x="288" y="1510"/>
                            <a:pt x="289" y="1510"/>
                            <a:pt x="291" y="1513"/>
                          </a:cubicBezTo>
                          <a:cubicBezTo>
                            <a:pt x="293" y="1515"/>
                            <a:pt x="294" y="1519"/>
                            <a:pt x="296" y="1520"/>
                          </a:cubicBezTo>
                          <a:cubicBezTo>
                            <a:pt x="299" y="1521"/>
                            <a:pt x="303" y="1520"/>
                            <a:pt x="305" y="1520"/>
                          </a:cubicBezTo>
                          <a:cubicBezTo>
                            <a:pt x="313" y="1520"/>
                            <a:pt x="312" y="1529"/>
                            <a:pt x="319" y="1531"/>
                          </a:cubicBezTo>
                          <a:cubicBezTo>
                            <a:pt x="322" y="1533"/>
                            <a:pt x="326" y="1532"/>
                            <a:pt x="330" y="1533"/>
                          </a:cubicBezTo>
                          <a:cubicBezTo>
                            <a:pt x="333" y="1534"/>
                            <a:pt x="336" y="1536"/>
                            <a:pt x="338" y="1539"/>
                          </a:cubicBezTo>
                          <a:cubicBezTo>
                            <a:pt x="349" y="1547"/>
                            <a:pt x="359" y="1557"/>
                            <a:pt x="370" y="1565"/>
                          </a:cubicBezTo>
                          <a:cubicBezTo>
                            <a:pt x="374" y="1555"/>
                            <a:pt x="384" y="1560"/>
                            <a:pt x="392" y="1560"/>
                          </a:cubicBezTo>
                          <a:cubicBezTo>
                            <a:pt x="401" y="1559"/>
                            <a:pt x="408" y="1568"/>
                            <a:pt x="417" y="1570"/>
                          </a:cubicBezTo>
                          <a:cubicBezTo>
                            <a:pt x="427" y="1573"/>
                            <a:pt x="438" y="1569"/>
                            <a:pt x="449" y="1570"/>
                          </a:cubicBezTo>
                          <a:cubicBezTo>
                            <a:pt x="454" y="1571"/>
                            <a:pt x="458" y="1576"/>
                            <a:pt x="462" y="1578"/>
                          </a:cubicBezTo>
                          <a:cubicBezTo>
                            <a:pt x="466" y="1580"/>
                            <a:pt x="470" y="1581"/>
                            <a:pt x="475" y="1582"/>
                          </a:cubicBezTo>
                          <a:cubicBezTo>
                            <a:pt x="477" y="1583"/>
                            <a:pt x="479" y="1584"/>
                            <a:pt x="480" y="1586"/>
                          </a:cubicBezTo>
                          <a:cubicBezTo>
                            <a:pt x="482" y="1587"/>
                            <a:pt x="482" y="1589"/>
                            <a:pt x="483" y="1590"/>
                          </a:cubicBezTo>
                          <a:cubicBezTo>
                            <a:pt x="486" y="1594"/>
                            <a:pt x="492" y="1594"/>
                            <a:pt x="496" y="1591"/>
                          </a:cubicBezTo>
                          <a:cubicBezTo>
                            <a:pt x="501" y="1588"/>
                            <a:pt x="502" y="1587"/>
                            <a:pt x="508" y="1589"/>
                          </a:cubicBezTo>
                          <a:cubicBezTo>
                            <a:pt x="513" y="1590"/>
                            <a:pt x="517" y="1590"/>
                            <a:pt x="521" y="1590"/>
                          </a:cubicBezTo>
                          <a:cubicBezTo>
                            <a:pt x="526" y="1591"/>
                            <a:pt x="532" y="1593"/>
                            <a:pt x="536" y="1596"/>
                          </a:cubicBezTo>
                          <a:cubicBezTo>
                            <a:pt x="538" y="1598"/>
                            <a:pt x="539" y="1599"/>
                            <a:pt x="539" y="1602"/>
                          </a:cubicBezTo>
                          <a:cubicBezTo>
                            <a:pt x="539" y="1604"/>
                            <a:pt x="537" y="1606"/>
                            <a:pt x="538" y="1608"/>
                          </a:cubicBezTo>
                          <a:cubicBezTo>
                            <a:pt x="541" y="1612"/>
                            <a:pt x="549" y="1613"/>
                            <a:pt x="553" y="1615"/>
                          </a:cubicBezTo>
                          <a:cubicBezTo>
                            <a:pt x="558" y="1616"/>
                            <a:pt x="564" y="1616"/>
                            <a:pt x="568" y="1618"/>
                          </a:cubicBezTo>
                          <a:cubicBezTo>
                            <a:pt x="573" y="1621"/>
                            <a:pt x="577" y="1626"/>
                            <a:pt x="580" y="1629"/>
                          </a:cubicBezTo>
                          <a:cubicBezTo>
                            <a:pt x="584" y="1633"/>
                            <a:pt x="588" y="1637"/>
                            <a:pt x="593" y="1639"/>
                          </a:cubicBezTo>
                          <a:cubicBezTo>
                            <a:pt x="599" y="1642"/>
                            <a:pt x="601" y="1640"/>
                            <a:pt x="605" y="1636"/>
                          </a:cubicBezTo>
                          <a:cubicBezTo>
                            <a:pt x="610" y="1631"/>
                            <a:pt x="614" y="1626"/>
                            <a:pt x="619" y="1622"/>
                          </a:cubicBezTo>
                          <a:cubicBezTo>
                            <a:pt x="617" y="1619"/>
                            <a:pt x="614" y="1616"/>
                            <a:pt x="612" y="1613"/>
                          </a:cubicBezTo>
                          <a:cubicBezTo>
                            <a:pt x="610" y="1610"/>
                            <a:pt x="609" y="1605"/>
                            <a:pt x="607" y="1601"/>
                          </a:cubicBezTo>
                          <a:cubicBezTo>
                            <a:pt x="605" y="1598"/>
                            <a:pt x="601" y="1595"/>
                            <a:pt x="599" y="1592"/>
                          </a:cubicBezTo>
                          <a:cubicBezTo>
                            <a:pt x="597" y="1588"/>
                            <a:pt x="592" y="1585"/>
                            <a:pt x="592" y="1580"/>
                          </a:cubicBezTo>
                          <a:cubicBezTo>
                            <a:pt x="593" y="1576"/>
                            <a:pt x="595" y="1571"/>
                            <a:pt x="595" y="1566"/>
                          </a:cubicBezTo>
                          <a:cubicBezTo>
                            <a:pt x="596" y="1564"/>
                            <a:pt x="600" y="1553"/>
                            <a:pt x="596" y="1551"/>
                          </a:cubicBezTo>
                          <a:cubicBezTo>
                            <a:pt x="592" y="1549"/>
                            <a:pt x="591" y="1560"/>
                            <a:pt x="589" y="1562"/>
                          </a:cubicBezTo>
                          <a:cubicBezTo>
                            <a:pt x="587" y="1563"/>
                            <a:pt x="587" y="1562"/>
                            <a:pt x="586" y="1560"/>
                          </a:cubicBezTo>
                          <a:cubicBezTo>
                            <a:pt x="585" y="1558"/>
                            <a:pt x="588" y="1555"/>
                            <a:pt x="588" y="1552"/>
                          </a:cubicBezTo>
                          <a:cubicBezTo>
                            <a:pt x="590" y="1548"/>
                            <a:pt x="587" y="1544"/>
                            <a:pt x="584" y="1540"/>
                          </a:cubicBezTo>
                          <a:cubicBezTo>
                            <a:pt x="581" y="1535"/>
                            <a:pt x="577" y="1533"/>
                            <a:pt x="572" y="1532"/>
                          </a:cubicBezTo>
                          <a:cubicBezTo>
                            <a:pt x="557" y="1529"/>
                            <a:pt x="576" y="1517"/>
                            <a:pt x="579" y="1513"/>
                          </a:cubicBezTo>
                          <a:cubicBezTo>
                            <a:pt x="581" y="1510"/>
                            <a:pt x="584" y="1507"/>
                            <a:pt x="585" y="1504"/>
                          </a:cubicBezTo>
                          <a:cubicBezTo>
                            <a:pt x="586" y="1502"/>
                            <a:pt x="587" y="1500"/>
                            <a:pt x="587" y="1498"/>
                          </a:cubicBezTo>
                          <a:cubicBezTo>
                            <a:pt x="587" y="1495"/>
                            <a:pt x="586" y="1491"/>
                            <a:pt x="587" y="1489"/>
                          </a:cubicBezTo>
                          <a:cubicBezTo>
                            <a:pt x="589" y="1485"/>
                            <a:pt x="589" y="1488"/>
                            <a:pt x="591" y="1488"/>
                          </a:cubicBezTo>
                          <a:cubicBezTo>
                            <a:pt x="593" y="1487"/>
                            <a:pt x="592" y="1486"/>
                            <a:pt x="592" y="1484"/>
                          </a:cubicBezTo>
                          <a:cubicBezTo>
                            <a:pt x="593" y="1477"/>
                            <a:pt x="599" y="1483"/>
                            <a:pt x="602" y="1483"/>
                          </a:cubicBezTo>
                          <a:cubicBezTo>
                            <a:pt x="607" y="1485"/>
                            <a:pt x="614" y="1484"/>
                            <a:pt x="617" y="1480"/>
                          </a:cubicBezTo>
                          <a:cubicBezTo>
                            <a:pt x="618" y="1478"/>
                            <a:pt x="618" y="1476"/>
                            <a:pt x="620" y="1476"/>
                          </a:cubicBezTo>
                          <a:cubicBezTo>
                            <a:pt x="622" y="1475"/>
                            <a:pt x="624" y="1478"/>
                            <a:pt x="626" y="1478"/>
                          </a:cubicBezTo>
                          <a:cubicBezTo>
                            <a:pt x="629" y="1476"/>
                            <a:pt x="624" y="1469"/>
                            <a:pt x="629" y="1469"/>
                          </a:cubicBezTo>
                          <a:cubicBezTo>
                            <a:pt x="632" y="1468"/>
                            <a:pt x="634" y="1470"/>
                            <a:pt x="637" y="1469"/>
                          </a:cubicBezTo>
                          <a:cubicBezTo>
                            <a:pt x="638" y="1469"/>
                            <a:pt x="639" y="1468"/>
                            <a:pt x="639" y="1468"/>
                          </a:cubicBezTo>
                          <a:cubicBezTo>
                            <a:pt x="641" y="1466"/>
                            <a:pt x="640" y="1465"/>
                            <a:pt x="639" y="1464"/>
                          </a:cubicBezTo>
                          <a:cubicBezTo>
                            <a:pt x="635" y="1460"/>
                            <a:pt x="629" y="1459"/>
                            <a:pt x="625" y="1455"/>
                          </a:cubicBezTo>
                          <a:cubicBezTo>
                            <a:pt x="624" y="1453"/>
                            <a:pt x="622" y="1450"/>
                            <a:pt x="623" y="1448"/>
                          </a:cubicBezTo>
                          <a:cubicBezTo>
                            <a:pt x="624" y="1445"/>
                            <a:pt x="626" y="1445"/>
                            <a:pt x="628" y="1444"/>
                          </a:cubicBezTo>
                          <a:cubicBezTo>
                            <a:pt x="631" y="1443"/>
                            <a:pt x="631" y="1442"/>
                            <a:pt x="629" y="1440"/>
                          </a:cubicBezTo>
                          <a:cubicBezTo>
                            <a:pt x="628" y="1437"/>
                            <a:pt x="626" y="1435"/>
                            <a:pt x="624" y="1433"/>
                          </a:cubicBezTo>
                          <a:cubicBezTo>
                            <a:pt x="620" y="1428"/>
                            <a:pt x="617" y="1422"/>
                            <a:pt x="613" y="1416"/>
                          </a:cubicBezTo>
                          <a:cubicBezTo>
                            <a:pt x="609" y="1411"/>
                            <a:pt x="606" y="1411"/>
                            <a:pt x="600" y="1412"/>
                          </a:cubicBezTo>
                          <a:cubicBezTo>
                            <a:pt x="594" y="1412"/>
                            <a:pt x="586" y="1414"/>
                            <a:pt x="582" y="1409"/>
                          </a:cubicBezTo>
                          <a:cubicBezTo>
                            <a:pt x="579" y="1406"/>
                            <a:pt x="579" y="1401"/>
                            <a:pt x="578" y="1397"/>
                          </a:cubicBezTo>
                          <a:cubicBezTo>
                            <a:pt x="576" y="1392"/>
                            <a:pt x="571" y="1391"/>
                            <a:pt x="566" y="1388"/>
                          </a:cubicBezTo>
                          <a:cubicBezTo>
                            <a:pt x="556" y="1379"/>
                            <a:pt x="566" y="1370"/>
                            <a:pt x="571" y="1362"/>
                          </a:cubicBezTo>
                          <a:cubicBezTo>
                            <a:pt x="572" y="1360"/>
                            <a:pt x="574" y="1358"/>
                            <a:pt x="573" y="1356"/>
                          </a:cubicBezTo>
                          <a:cubicBezTo>
                            <a:pt x="573" y="1353"/>
                            <a:pt x="571" y="1351"/>
                            <a:pt x="571" y="1348"/>
                          </a:cubicBezTo>
                          <a:cubicBezTo>
                            <a:pt x="571" y="1343"/>
                            <a:pt x="572" y="1338"/>
                            <a:pt x="573" y="1333"/>
                          </a:cubicBezTo>
                          <a:cubicBezTo>
                            <a:pt x="574" y="1328"/>
                            <a:pt x="575" y="1327"/>
                            <a:pt x="580" y="1325"/>
                          </a:cubicBezTo>
                          <a:cubicBezTo>
                            <a:pt x="585" y="1322"/>
                            <a:pt x="582" y="1317"/>
                            <a:pt x="585" y="1312"/>
                          </a:cubicBezTo>
                          <a:cubicBezTo>
                            <a:pt x="587" y="1308"/>
                            <a:pt x="594" y="1306"/>
                            <a:pt x="598" y="1308"/>
                          </a:cubicBezTo>
                          <a:cubicBezTo>
                            <a:pt x="603" y="1310"/>
                            <a:pt x="607" y="1315"/>
                            <a:pt x="610" y="1318"/>
                          </a:cubicBezTo>
                          <a:cubicBezTo>
                            <a:pt x="612" y="1321"/>
                            <a:pt x="614" y="1323"/>
                            <a:pt x="616" y="1325"/>
                          </a:cubicBezTo>
                          <a:cubicBezTo>
                            <a:pt x="617" y="1326"/>
                            <a:pt x="619" y="1328"/>
                            <a:pt x="620" y="1329"/>
                          </a:cubicBezTo>
                          <a:cubicBezTo>
                            <a:pt x="621" y="1329"/>
                            <a:pt x="625" y="1326"/>
                            <a:pt x="626" y="1324"/>
                          </a:cubicBezTo>
                          <a:cubicBezTo>
                            <a:pt x="629" y="1322"/>
                            <a:pt x="629" y="1320"/>
                            <a:pt x="628" y="1317"/>
                          </a:cubicBezTo>
                          <a:cubicBezTo>
                            <a:pt x="626" y="1312"/>
                            <a:pt x="622" y="1307"/>
                            <a:pt x="623" y="1302"/>
                          </a:cubicBezTo>
                          <a:cubicBezTo>
                            <a:pt x="624" y="1295"/>
                            <a:pt x="631" y="1294"/>
                            <a:pt x="637" y="1293"/>
                          </a:cubicBezTo>
                          <a:cubicBezTo>
                            <a:pt x="639" y="1293"/>
                            <a:pt x="642" y="1292"/>
                            <a:pt x="643" y="1290"/>
                          </a:cubicBezTo>
                          <a:cubicBezTo>
                            <a:pt x="644" y="1289"/>
                            <a:pt x="644" y="1286"/>
                            <a:pt x="645" y="1284"/>
                          </a:cubicBezTo>
                          <a:cubicBezTo>
                            <a:pt x="648" y="1281"/>
                            <a:pt x="655" y="1280"/>
                            <a:pt x="659" y="1279"/>
                          </a:cubicBezTo>
                          <a:cubicBezTo>
                            <a:pt x="666" y="1276"/>
                            <a:pt x="670" y="1271"/>
                            <a:pt x="675" y="1267"/>
                          </a:cubicBezTo>
                          <a:cubicBezTo>
                            <a:pt x="677" y="1265"/>
                            <a:pt x="680" y="1264"/>
                            <a:pt x="682" y="1262"/>
                          </a:cubicBezTo>
                          <a:cubicBezTo>
                            <a:pt x="684" y="1260"/>
                            <a:pt x="683" y="1257"/>
                            <a:pt x="685" y="1256"/>
                          </a:cubicBezTo>
                          <a:cubicBezTo>
                            <a:pt x="692" y="1251"/>
                            <a:pt x="704" y="1261"/>
                            <a:pt x="709" y="1264"/>
                          </a:cubicBezTo>
                          <a:cubicBezTo>
                            <a:pt x="715" y="1267"/>
                            <a:pt x="717" y="1260"/>
                            <a:pt x="721" y="1257"/>
                          </a:cubicBezTo>
                          <a:cubicBezTo>
                            <a:pt x="725" y="1254"/>
                            <a:pt x="733" y="1253"/>
                            <a:pt x="737" y="1257"/>
                          </a:cubicBezTo>
                          <a:cubicBezTo>
                            <a:pt x="741" y="1261"/>
                            <a:pt x="740" y="1266"/>
                            <a:pt x="747" y="1265"/>
                          </a:cubicBezTo>
                          <a:cubicBezTo>
                            <a:pt x="753" y="1265"/>
                            <a:pt x="760" y="1262"/>
                            <a:pt x="766" y="1265"/>
                          </a:cubicBezTo>
                          <a:cubicBezTo>
                            <a:pt x="771" y="1267"/>
                            <a:pt x="775" y="1272"/>
                            <a:pt x="779" y="1276"/>
                          </a:cubicBezTo>
                          <a:cubicBezTo>
                            <a:pt x="783" y="1280"/>
                            <a:pt x="788" y="1284"/>
                            <a:pt x="792" y="1289"/>
                          </a:cubicBezTo>
                          <a:cubicBezTo>
                            <a:pt x="793" y="1291"/>
                            <a:pt x="794" y="1293"/>
                            <a:pt x="795" y="1294"/>
                          </a:cubicBezTo>
                          <a:cubicBezTo>
                            <a:pt x="797" y="1296"/>
                            <a:pt x="797" y="1296"/>
                            <a:pt x="798" y="1294"/>
                          </a:cubicBezTo>
                          <a:cubicBezTo>
                            <a:pt x="799" y="1291"/>
                            <a:pt x="797" y="1288"/>
                            <a:pt x="799" y="1286"/>
                          </a:cubicBezTo>
                          <a:cubicBezTo>
                            <a:pt x="800" y="1283"/>
                            <a:pt x="804" y="1284"/>
                            <a:pt x="806" y="1285"/>
                          </a:cubicBezTo>
                          <a:cubicBezTo>
                            <a:pt x="811" y="1286"/>
                            <a:pt x="816" y="1290"/>
                            <a:pt x="820" y="1293"/>
                          </a:cubicBezTo>
                          <a:cubicBezTo>
                            <a:pt x="823" y="1296"/>
                            <a:pt x="828" y="1301"/>
                            <a:pt x="832" y="1300"/>
                          </a:cubicBezTo>
                          <a:cubicBezTo>
                            <a:pt x="835" y="1299"/>
                            <a:pt x="837" y="1296"/>
                            <a:pt x="840" y="1294"/>
                          </a:cubicBezTo>
                          <a:cubicBezTo>
                            <a:pt x="842" y="1292"/>
                            <a:pt x="845" y="1291"/>
                            <a:pt x="847" y="1288"/>
                          </a:cubicBezTo>
                          <a:cubicBezTo>
                            <a:pt x="851" y="1284"/>
                            <a:pt x="853" y="1283"/>
                            <a:pt x="859" y="1282"/>
                          </a:cubicBezTo>
                          <a:cubicBezTo>
                            <a:pt x="865" y="1282"/>
                            <a:pt x="872" y="1279"/>
                            <a:pt x="877" y="1283"/>
                          </a:cubicBezTo>
                          <a:cubicBezTo>
                            <a:pt x="880" y="1284"/>
                            <a:pt x="883" y="1291"/>
                            <a:pt x="887" y="1288"/>
                          </a:cubicBezTo>
                          <a:cubicBezTo>
                            <a:pt x="888" y="1287"/>
                            <a:pt x="888" y="1284"/>
                            <a:pt x="889" y="1283"/>
                          </a:cubicBezTo>
                          <a:cubicBezTo>
                            <a:pt x="891" y="1281"/>
                            <a:pt x="892" y="1281"/>
                            <a:pt x="894" y="1281"/>
                          </a:cubicBezTo>
                          <a:cubicBezTo>
                            <a:pt x="900" y="1279"/>
                            <a:pt x="908" y="1280"/>
                            <a:pt x="913" y="1284"/>
                          </a:cubicBezTo>
                          <a:cubicBezTo>
                            <a:pt x="917" y="1287"/>
                            <a:pt x="917" y="1292"/>
                            <a:pt x="922" y="1295"/>
                          </a:cubicBezTo>
                          <a:cubicBezTo>
                            <a:pt x="925" y="1296"/>
                            <a:pt x="927" y="1297"/>
                            <a:pt x="930" y="1298"/>
                          </a:cubicBezTo>
                          <a:cubicBezTo>
                            <a:pt x="934" y="1299"/>
                            <a:pt x="938" y="1300"/>
                            <a:pt x="941" y="1301"/>
                          </a:cubicBezTo>
                          <a:cubicBezTo>
                            <a:pt x="948" y="1303"/>
                            <a:pt x="949" y="1297"/>
                            <a:pt x="953" y="1294"/>
                          </a:cubicBezTo>
                          <a:cubicBezTo>
                            <a:pt x="958" y="1290"/>
                            <a:pt x="965" y="1293"/>
                            <a:pt x="970" y="1295"/>
                          </a:cubicBezTo>
                          <a:cubicBezTo>
                            <a:pt x="975" y="1296"/>
                            <a:pt x="978" y="1297"/>
                            <a:pt x="983" y="1295"/>
                          </a:cubicBezTo>
                          <a:cubicBezTo>
                            <a:pt x="988" y="1294"/>
                            <a:pt x="994" y="1293"/>
                            <a:pt x="996" y="1289"/>
                          </a:cubicBezTo>
                          <a:cubicBezTo>
                            <a:pt x="998" y="1286"/>
                            <a:pt x="999" y="1284"/>
                            <a:pt x="1000" y="1281"/>
                          </a:cubicBezTo>
                          <a:cubicBezTo>
                            <a:pt x="1001" y="1278"/>
                            <a:pt x="1002" y="1277"/>
                            <a:pt x="1000" y="1275"/>
                          </a:cubicBezTo>
                          <a:cubicBezTo>
                            <a:pt x="998" y="1273"/>
                            <a:pt x="994" y="1272"/>
                            <a:pt x="992" y="1271"/>
                          </a:cubicBezTo>
                          <a:cubicBezTo>
                            <a:pt x="989" y="1270"/>
                            <a:pt x="987" y="1269"/>
                            <a:pt x="984" y="1267"/>
                          </a:cubicBezTo>
                          <a:cubicBezTo>
                            <a:pt x="978" y="1265"/>
                            <a:pt x="973" y="1263"/>
                            <a:pt x="968" y="1259"/>
                          </a:cubicBezTo>
                          <a:cubicBezTo>
                            <a:pt x="964" y="1257"/>
                            <a:pt x="957" y="1254"/>
                            <a:pt x="956" y="1249"/>
                          </a:cubicBezTo>
                          <a:cubicBezTo>
                            <a:pt x="955" y="1242"/>
                            <a:pt x="967" y="1242"/>
                            <a:pt x="972" y="1240"/>
                          </a:cubicBezTo>
                          <a:cubicBezTo>
                            <a:pt x="974" y="1239"/>
                            <a:pt x="978" y="1238"/>
                            <a:pt x="980" y="1236"/>
                          </a:cubicBezTo>
                          <a:cubicBezTo>
                            <a:pt x="984" y="1231"/>
                            <a:pt x="977" y="1226"/>
                            <a:pt x="977" y="1221"/>
                          </a:cubicBezTo>
                          <a:cubicBezTo>
                            <a:pt x="976" y="1216"/>
                            <a:pt x="982" y="1211"/>
                            <a:pt x="986" y="1209"/>
                          </a:cubicBezTo>
                          <a:cubicBezTo>
                            <a:pt x="992" y="1206"/>
                            <a:pt x="999" y="1208"/>
                            <a:pt x="1004" y="1208"/>
                          </a:cubicBezTo>
                          <a:cubicBezTo>
                            <a:pt x="1006" y="1208"/>
                            <a:pt x="1014" y="1209"/>
                            <a:pt x="1014" y="1208"/>
                          </a:cubicBezTo>
                          <a:cubicBezTo>
                            <a:pt x="1014" y="1206"/>
                            <a:pt x="1007" y="1204"/>
                            <a:pt x="1006" y="1203"/>
                          </a:cubicBezTo>
                          <a:cubicBezTo>
                            <a:pt x="1002" y="1202"/>
                            <a:pt x="992" y="1201"/>
                            <a:pt x="990" y="1197"/>
                          </a:cubicBezTo>
                          <a:cubicBezTo>
                            <a:pt x="988" y="1193"/>
                            <a:pt x="993" y="1190"/>
                            <a:pt x="995" y="1187"/>
                          </a:cubicBezTo>
                          <a:cubicBezTo>
                            <a:pt x="992" y="1186"/>
                            <a:pt x="986" y="1188"/>
                            <a:pt x="984" y="1183"/>
                          </a:cubicBezTo>
                          <a:cubicBezTo>
                            <a:pt x="983" y="1181"/>
                            <a:pt x="986" y="1176"/>
                            <a:pt x="987" y="1177"/>
                          </a:cubicBezTo>
                          <a:cubicBezTo>
                            <a:pt x="984" y="1173"/>
                            <a:pt x="983" y="1170"/>
                            <a:pt x="987" y="1167"/>
                          </a:cubicBezTo>
                          <a:cubicBezTo>
                            <a:pt x="992" y="1164"/>
                            <a:pt x="998" y="1162"/>
                            <a:pt x="1003" y="1165"/>
                          </a:cubicBezTo>
                          <a:cubicBezTo>
                            <a:pt x="1008" y="1166"/>
                            <a:pt x="1012" y="1166"/>
                            <a:pt x="1017" y="1166"/>
                          </a:cubicBezTo>
                          <a:cubicBezTo>
                            <a:pt x="1022" y="1165"/>
                            <a:pt x="1028" y="1165"/>
                            <a:pt x="1030" y="1170"/>
                          </a:cubicBezTo>
                          <a:cubicBezTo>
                            <a:pt x="1032" y="1168"/>
                            <a:pt x="1032" y="1165"/>
                            <a:pt x="1034" y="1163"/>
                          </a:cubicBezTo>
                          <a:cubicBezTo>
                            <a:pt x="1036" y="1162"/>
                            <a:pt x="1039" y="1162"/>
                            <a:pt x="1042" y="1161"/>
                          </a:cubicBezTo>
                          <a:cubicBezTo>
                            <a:pt x="1049" y="1160"/>
                            <a:pt x="1055" y="1159"/>
                            <a:pt x="1062" y="1157"/>
                          </a:cubicBezTo>
                          <a:cubicBezTo>
                            <a:pt x="1068" y="1155"/>
                            <a:pt x="1075" y="1153"/>
                            <a:pt x="1081" y="1152"/>
                          </a:cubicBezTo>
                          <a:cubicBezTo>
                            <a:pt x="1085" y="1152"/>
                            <a:pt x="1088" y="1153"/>
                            <a:pt x="1091" y="1153"/>
                          </a:cubicBezTo>
                          <a:cubicBezTo>
                            <a:pt x="1095" y="1153"/>
                            <a:pt x="1101" y="1155"/>
                            <a:pt x="1105" y="1153"/>
                          </a:cubicBezTo>
                          <a:cubicBezTo>
                            <a:pt x="1107" y="1152"/>
                            <a:pt x="1106" y="1151"/>
                            <a:pt x="1106" y="1148"/>
                          </a:cubicBezTo>
                          <a:cubicBezTo>
                            <a:pt x="1107" y="1145"/>
                            <a:pt x="1109" y="1143"/>
                            <a:pt x="1113" y="1142"/>
                          </a:cubicBezTo>
                          <a:cubicBezTo>
                            <a:pt x="1119" y="1140"/>
                            <a:pt x="1126" y="1140"/>
                            <a:pt x="1133" y="1140"/>
                          </a:cubicBezTo>
                          <a:cubicBezTo>
                            <a:pt x="1148" y="1140"/>
                            <a:pt x="1162" y="1132"/>
                            <a:pt x="1177" y="1129"/>
                          </a:cubicBezTo>
                          <a:cubicBezTo>
                            <a:pt x="1183" y="1128"/>
                            <a:pt x="1191" y="1128"/>
                            <a:pt x="1196" y="1125"/>
                          </a:cubicBezTo>
                          <a:cubicBezTo>
                            <a:pt x="1201" y="1122"/>
                            <a:pt x="1205" y="1118"/>
                            <a:pt x="1209" y="1114"/>
                          </a:cubicBezTo>
                          <a:cubicBezTo>
                            <a:pt x="1213" y="1110"/>
                            <a:pt x="1220" y="1112"/>
                            <a:pt x="1225" y="1111"/>
                          </a:cubicBezTo>
                          <a:cubicBezTo>
                            <a:pt x="1232" y="1111"/>
                            <a:pt x="1239" y="1111"/>
                            <a:pt x="1245" y="1115"/>
                          </a:cubicBezTo>
                          <a:cubicBezTo>
                            <a:pt x="1247" y="1116"/>
                            <a:pt x="1250" y="1120"/>
                            <a:pt x="1253" y="1120"/>
                          </a:cubicBezTo>
                          <a:cubicBezTo>
                            <a:pt x="1255" y="1120"/>
                            <a:pt x="1257" y="1115"/>
                            <a:pt x="1259" y="1114"/>
                          </a:cubicBezTo>
                          <a:cubicBezTo>
                            <a:pt x="1265" y="1111"/>
                            <a:pt x="1274" y="1113"/>
                            <a:pt x="1277" y="1119"/>
                          </a:cubicBezTo>
                          <a:cubicBezTo>
                            <a:pt x="1278" y="1122"/>
                            <a:pt x="1279" y="1125"/>
                            <a:pt x="1280" y="1128"/>
                          </a:cubicBezTo>
                          <a:cubicBezTo>
                            <a:pt x="1282" y="1131"/>
                            <a:pt x="1285" y="1135"/>
                            <a:pt x="1285" y="1139"/>
                          </a:cubicBezTo>
                          <a:cubicBezTo>
                            <a:pt x="1285" y="1142"/>
                            <a:pt x="1284" y="1144"/>
                            <a:pt x="1284" y="1146"/>
                          </a:cubicBezTo>
                          <a:cubicBezTo>
                            <a:pt x="1284" y="1148"/>
                            <a:pt x="1284" y="1150"/>
                            <a:pt x="1283" y="1152"/>
                          </a:cubicBezTo>
                          <a:cubicBezTo>
                            <a:pt x="1283" y="1153"/>
                            <a:pt x="1282" y="1154"/>
                            <a:pt x="1282" y="1155"/>
                          </a:cubicBezTo>
                          <a:cubicBezTo>
                            <a:pt x="1281" y="1157"/>
                            <a:pt x="1282" y="1158"/>
                            <a:pt x="1284" y="1159"/>
                          </a:cubicBezTo>
                          <a:cubicBezTo>
                            <a:pt x="1286" y="1162"/>
                            <a:pt x="1289" y="1160"/>
                            <a:pt x="1292" y="1160"/>
                          </a:cubicBezTo>
                          <a:cubicBezTo>
                            <a:pt x="1296" y="1159"/>
                            <a:pt x="1300" y="1159"/>
                            <a:pt x="1303" y="1159"/>
                          </a:cubicBezTo>
                          <a:cubicBezTo>
                            <a:pt x="1306" y="1158"/>
                            <a:pt x="1310" y="1157"/>
                            <a:pt x="1313" y="1158"/>
                          </a:cubicBezTo>
                          <a:cubicBezTo>
                            <a:pt x="1315" y="1159"/>
                            <a:pt x="1316" y="1160"/>
                            <a:pt x="1317" y="1162"/>
                          </a:cubicBezTo>
                          <a:cubicBezTo>
                            <a:pt x="1319" y="1165"/>
                            <a:pt x="1319" y="1165"/>
                            <a:pt x="1319" y="1165"/>
                          </a:cubicBezTo>
                          <a:cubicBezTo>
                            <a:pt x="1320" y="1166"/>
                            <a:pt x="1324" y="1163"/>
                            <a:pt x="1325" y="1163"/>
                          </a:cubicBezTo>
                          <a:cubicBezTo>
                            <a:pt x="1329" y="1162"/>
                            <a:pt x="1332" y="1163"/>
                            <a:pt x="1335" y="1164"/>
                          </a:cubicBezTo>
                          <a:cubicBezTo>
                            <a:pt x="1339" y="1165"/>
                            <a:pt x="1342" y="1165"/>
                            <a:pt x="1345" y="1165"/>
                          </a:cubicBezTo>
                          <a:cubicBezTo>
                            <a:pt x="1349" y="1164"/>
                            <a:pt x="1359" y="1161"/>
                            <a:pt x="1358" y="1168"/>
                          </a:cubicBezTo>
                          <a:cubicBezTo>
                            <a:pt x="1357" y="1174"/>
                            <a:pt x="1348" y="1176"/>
                            <a:pt x="1346" y="1182"/>
                          </a:cubicBezTo>
                          <a:cubicBezTo>
                            <a:pt x="1345" y="1184"/>
                            <a:pt x="1347" y="1188"/>
                            <a:pt x="1350" y="1189"/>
                          </a:cubicBezTo>
                          <a:cubicBezTo>
                            <a:pt x="1353" y="1190"/>
                            <a:pt x="1354" y="1186"/>
                            <a:pt x="1357" y="1185"/>
                          </a:cubicBezTo>
                          <a:cubicBezTo>
                            <a:pt x="1360" y="1183"/>
                            <a:pt x="1363" y="1184"/>
                            <a:pt x="1366" y="1185"/>
                          </a:cubicBezTo>
                          <a:cubicBezTo>
                            <a:pt x="1369" y="1187"/>
                            <a:pt x="1371" y="1189"/>
                            <a:pt x="1373" y="1186"/>
                          </a:cubicBezTo>
                          <a:cubicBezTo>
                            <a:pt x="1374" y="1184"/>
                            <a:pt x="1374" y="1182"/>
                            <a:pt x="1375" y="1180"/>
                          </a:cubicBezTo>
                          <a:cubicBezTo>
                            <a:pt x="1377" y="1178"/>
                            <a:pt x="1380" y="1177"/>
                            <a:pt x="1382" y="1175"/>
                          </a:cubicBezTo>
                          <a:cubicBezTo>
                            <a:pt x="1388" y="1173"/>
                            <a:pt x="1394" y="1170"/>
                            <a:pt x="1400" y="1167"/>
                          </a:cubicBezTo>
                          <a:cubicBezTo>
                            <a:pt x="1412" y="1162"/>
                            <a:pt x="1423" y="1156"/>
                            <a:pt x="1435" y="1151"/>
                          </a:cubicBezTo>
                          <a:cubicBezTo>
                            <a:pt x="1438" y="1149"/>
                            <a:pt x="1445" y="1145"/>
                            <a:pt x="1448" y="1145"/>
                          </a:cubicBezTo>
                          <a:cubicBezTo>
                            <a:pt x="1450" y="1145"/>
                            <a:pt x="1452" y="1147"/>
                            <a:pt x="1452" y="1149"/>
                          </a:cubicBezTo>
                          <a:cubicBezTo>
                            <a:pt x="1452" y="1152"/>
                            <a:pt x="1449" y="1154"/>
                            <a:pt x="1447" y="1156"/>
                          </a:cubicBezTo>
                          <a:cubicBezTo>
                            <a:pt x="1443" y="1160"/>
                            <a:pt x="1440" y="1164"/>
                            <a:pt x="1446" y="1169"/>
                          </a:cubicBezTo>
                          <a:cubicBezTo>
                            <a:pt x="1450" y="1172"/>
                            <a:pt x="1455" y="1176"/>
                            <a:pt x="1459" y="1179"/>
                          </a:cubicBezTo>
                          <a:cubicBezTo>
                            <a:pt x="1467" y="1186"/>
                            <a:pt x="1476" y="1192"/>
                            <a:pt x="1482" y="1200"/>
                          </a:cubicBezTo>
                          <a:cubicBezTo>
                            <a:pt x="1491" y="1212"/>
                            <a:pt x="1501" y="1224"/>
                            <a:pt x="1509" y="1237"/>
                          </a:cubicBezTo>
                          <a:cubicBezTo>
                            <a:pt x="1515" y="1247"/>
                            <a:pt x="1520" y="1256"/>
                            <a:pt x="1526" y="1266"/>
                          </a:cubicBezTo>
                          <a:cubicBezTo>
                            <a:pt x="1529" y="1270"/>
                            <a:pt x="1532" y="1274"/>
                            <a:pt x="1534" y="1279"/>
                          </a:cubicBezTo>
                          <a:cubicBezTo>
                            <a:pt x="1536" y="1282"/>
                            <a:pt x="1538" y="1289"/>
                            <a:pt x="1541" y="1291"/>
                          </a:cubicBezTo>
                          <a:cubicBezTo>
                            <a:pt x="1543" y="1292"/>
                            <a:pt x="1545" y="1291"/>
                            <a:pt x="1546" y="1290"/>
                          </a:cubicBezTo>
                          <a:cubicBezTo>
                            <a:pt x="1550" y="1287"/>
                            <a:pt x="1550" y="1285"/>
                            <a:pt x="1551" y="1281"/>
                          </a:cubicBezTo>
                          <a:cubicBezTo>
                            <a:pt x="1553" y="1274"/>
                            <a:pt x="1561" y="1272"/>
                            <a:pt x="1567" y="1274"/>
                          </a:cubicBezTo>
                          <a:cubicBezTo>
                            <a:pt x="1575" y="1277"/>
                            <a:pt x="1571" y="1285"/>
                            <a:pt x="1575" y="1290"/>
                          </a:cubicBezTo>
                          <a:cubicBezTo>
                            <a:pt x="1580" y="1298"/>
                            <a:pt x="1587" y="1292"/>
                            <a:pt x="1594" y="1292"/>
                          </a:cubicBezTo>
                          <a:cubicBezTo>
                            <a:pt x="1602" y="1292"/>
                            <a:pt x="1610" y="1296"/>
                            <a:pt x="1617" y="1290"/>
                          </a:cubicBezTo>
                          <a:cubicBezTo>
                            <a:pt x="1622" y="1287"/>
                            <a:pt x="1626" y="1284"/>
                            <a:pt x="1632" y="1285"/>
                          </a:cubicBezTo>
                          <a:cubicBezTo>
                            <a:pt x="1639" y="1285"/>
                            <a:pt x="1647" y="1286"/>
                            <a:pt x="1653" y="1290"/>
                          </a:cubicBezTo>
                          <a:cubicBezTo>
                            <a:pt x="1658" y="1294"/>
                            <a:pt x="1661" y="1301"/>
                            <a:pt x="1664" y="1307"/>
                          </a:cubicBezTo>
                          <a:cubicBezTo>
                            <a:pt x="1666" y="1314"/>
                            <a:pt x="1673" y="1314"/>
                            <a:pt x="1679" y="1317"/>
                          </a:cubicBezTo>
                          <a:cubicBezTo>
                            <a:pt x="1682" y="1319"/>
                            <a:pt x="1685" y="1321"/>
                            <a:pt x="1686" y="1324"/>
                          </a:cubicBezTo>
                          <a:cubicBezTo>
                            <a:pt x="1688" y="1328"/>
                            <a:pt x="1688" y="1331"/>
                            <a:pt x="1691" y="1334"/>
                          </a:cubicBezTo>
                          <a:cubicBezTo>
                            <a:pt x="1695" y="1339"/>
                            <a:pt x="1701" y="1339"/>
                            <a:pt x="1707" y="1340"/>
                          </a:cubicBezTo>
                          <a:cubicBezTo>
                            <a:pt x="1710" y="1340"/>
                            <a:pt x="1713" y="1341"/>
                            <a:pt x="1716" y="1341"/>
                          </a:cubicBezTo>
                          <a:cubicBezTo>
                            <a:pt x="1720" y="1341"/>
                            <a:pt x="1723" y="1338"/>
                            <a:pt x="1725" y="1335"/>
                          </a:cubicBezTo>
                          <a:cubicBezTo>
                            <a:pt x="1727" y="1333"/>
                            <a:pt x="1729" y="1329"/>
                            <a:pt x="1732" y="1329"/>
                          </a:cubicBezTo>
                          <a:cubicBezTo>
                            <a:pt x="1736" y="1329"/>
                            <a:pt x="1736" y="1335"/>
                            <a:pt x="1736" y="1338"/>
                          </a:cubicBezTo>
                          <a:cubicBezTo>
                            <a:pt x="1736" y="1341"/>
                            <a:pt x="1737" y="1343"/>
                            <a:pt x="1740" y="1345"/>
                          </a:cubicBezTo>
                          <a:cubicBezTo>
                            <a:pt x="1743" y="1347"/>
                            <a:pt x="1746" y="1349"/>
                            <a:pt x="1748" y="1352"/>
                          </a:cubicBezTo>
                          <a:cubicBezTo>
                            <a:pt x="1750" y="1353"/>
                            <a:pt x="1751" y="1356"/>
                            <a:pt x="1752" y="1356"/>
                          </a:cubicBezTo>
                          <a:cubicBezTo>
                            <a:pt x="1754" y="1357"/>
                            <a:pt x="1758" y="1356"/>
                            <a:pt x="1760" y="1356"/>
                          </a:cubicBezTo>
                          <a:cubicBezTo>
                            <a:pt x="1767" y="1356"/>
                            <a:pt x="1772" y="1355"/>
                            <a:pt x="1775" y="1348"/>
                          </a:cubicBezTo>
                          <a:cubicBezTo>
                            <a:pt x="1776" y="1346"/>
                            <a:pt x="1776" y="1344"/>
                            <a:pt x="1778" y="1343"/>
                          </a:cubicBezTo>
                          <a:cubicBezTo>
                            <a:pt x="1782" y="1342"/>
                            <a:pt x="1787" y="1342"/>
                            <a:pt x="1790" y="1342"/>
                          </a:cubicBezTo>
                          <a:cubicBezTo>
                            <a:pt x="1798" y="1342"/>
                            <a:pt x="1805" y="1340"/>
                            <a:pt x="1812" y="1337"/>
                          </a:cubicBezTo>
                          <a:cubicBezTo>
                            <a:pt x="1814" y="1336"/>
                            <a:pt x="1817" y="1335"/>
                            <a:pt x="1818" y="1333"/>
                          </a:cubicBezTo>
                          <a:cubicBezTo>
                            <a:pt x="1820" y="1331"/>
                            <a:pt x="1819" y="1329"/>
                            <a:pt x="1821" y="1327"/>
                          </a:cubicBezTo>
                          <a:cubicBezTo>
                            <a:pt x="1825" y="1323"/>
                            <a:pt x="1833" y="1320"/>
                            <a:pt x="1838" y="1318"/>
                          </a:cubicBezTo>
                          <a:cubicBezTo>
                            <a:pt x="1845" y="1314"/>
                            <a:pt x="1853" y="1311"/>
                            <a:pt x="1860" y="1307"/>
                          </a:cubicBezTo>
                          <a:cubicBezTo>
                            <a:pt x="1866" y="1304"/>
                            <a:pt x="1872" y="1299"/>
                            <a:pt x="1879" y="1298"/>
                          </a:cubicBezTo>
                          <a:cubicBezTo>
                            <a:pt x="1882" y="1298"/>
                            <a:pt x="1884" y="1299"/>
                            <a:pt x="1887" y="1298"/>
                          </a:cubicBezTo>
                          <a:cubicBezTo>
                            <a:pt x="1891" y="1298"/>
                            <a:pt x="1894" y="1296"/>
                            <a:pt x="1897" y="1294"/>
                          </a:cubicBezTo>
                          <a:cubicBezTo>
                            <a:pt x="1900" y="1291"/>
                            <a:pt x="1902" y="1289"/>
                            <a:pt x="1906" y="1289"/>
                          </a:cubicBezTo>
                          <a:cubicBezTo>
                            <a:pt x="1910" y="1288"/>
                            <a:pt x="1914" y="1290"/>
                            <a:pt x="1918" y="1292"/>
                          </a:cubicBezTo>
                          <a:cubicBezTo>
                            <a:pt x="1923" y="1294"/>
                            <a:pt x="1926" y="1298"/>
                            <a:pt x="1931" y="1299"/>
                          </a:cubicBezTo>
                          <a:cubicBezTo>
                            <a:pt x="1938" y="1301"/>
                            <a:pt x="1945" y="1298"/>
                            <a:pt x="1952" y="1300"/>
                          </a:cubicBezTo>
                          <a:cubicBezTo>
                            <a:pt x="1958" y="1301"/>
                            <a:pt x="1960" y="1308"/>
                            <a:pt x="1961" y="1313"/>
                          </a:cubicBezTo>
                          <a:cubicBezTo>
                            <a:pt x="1963" y="1317"/>
                            <a:pt x="1962" y="1320"/>
                            <a:pt x="1967" y="1321"/>
                          </a:cubicBezTo>
                          <a:cubicBezTo>
                            <a:pt x="1973" y="1323"/>
                            <a:pt x="1979" y="1323"/>
                            <a:pt x="1985" y="1325"/>
                          </a:cubicBezTo>
                          <a:cubicBezTo>
                            <a:pt x="1988" y="1326"/>
                            <a:pt x="1991" y="1326"/>
                            <a:pt x="1993" y="1325"/>
                          </a:cubicBezTo>
                          <a:cubicBezTo>
                            <a:pt x="1995" y="1324"/>
                            <a:pt x="1996" y="1322"/>
                            <a:pt x="1997" y="1322"/>
                          </a:cubicBezTo>
                          <a:cubicBezTo>
                            <a:pt x="2003" y="1319"/>
                            <a:pt x="2014" y="1322"/>
                            <a:pt x="2020" y="1324"/>
                          </a:cubicBezTo>
                          <a:cubicBezTo>
                            <a:pt x="2027" y="1326"/>
                            <a:pt x="2035" y="1330"/>
                            <a:pt x="2043" y="1330"/>
                          </a:cubicBezTo>
                          <a:cubicBezTo>
                            <a:pt x="2046" y="1330"/>
                            <a:pt x="2048" y="1328"/>
                            <a:pt x="2051" y="1326"/>
                          </a:cubicBezTo>
                          <a:cubicBezTo>
                            <a:pt x="2055" y="1324"/>
                            <a:pt x="2059" y="1325"/>
                            <a:pt x="2063" y="1323"/>
                          </a:cubicBezTo>
                          <a:cubicBezTo>
                            <a:pt x="2067" y="1321"/>
                            <a:pt x="2072" y="1310"/>
                            <a:pt x="2070" y="1305"/>
                          </a:cubicBezTo>
                          <a:cubicBezTo>
                            <a:pt x="2069" y="1303"/>
                            <a:pt x="2065" y="1301"/>
                            <a:pt x="2064" y="1298"/>
                          </a:cubicBezTo>
                          <a:cubicBezTo>
                            <a:pt x="2063" y="1295"/>
                            <a:pt x="2061" y="1291"/>
                            <a:pt x="2060" y="1288"/>
                          </a:cubicBezTo>
                          <a:cubicBezTo>
                            <a:pt x="2059" y="1282"/>
                            <a:pt x="2059" y="1274"/>
                            <a:pt x="2064" y="1269"/>
                          </a:cubicBezTo>
                          <a:cubicBezTo>
                            <a:pt x="2066" y="1266"/>
                            <a:pt x="2069" y="1265"/>
                            <a:pt x="2070" y="1262"/>
                          </a:cubicBezTo>
                          <a:cubicBezTo>
                            <a:pt x="2071" y="1259"/>
                            <a:pt x="2072" y="1256"/>
                            <a:pt x="2075" y="1254"/>
                          </a:cubicBezTo>
                          <a:cubicBezTo>
                            <a:pt x="2079" y="1250"/>
                            <a:pt x="2087" y="1242"/>
                            <a:pt x="2093" y="1241"/>
                          </a:cubicBezTo>
                          <a:cubicBezTo>
                            <a:pt x="2099" y="1241"/>
                            <a:pt x="2107" y="1248"/>
                            <a:pt x="2113" y="1251"/>
                          </a:cubicBezTo>
                          <a:cubicBezTo>
                            <a:pt x="2119" y="1254"/>
                            <a:pt x="2124" y="1255"/>
                            <a:pt x="2130" y="1256"/>
                          </a:cubicBezTo>
                          <a:cubicBezTo>
                            <a:pt x="2144" y="1256"/>
                            <a:pt x="2159" y="1262"/>
                            <a:pt x="2172" y="1266"/>
                          </a:cubicBezTo>
                          <a:cubicBezTo>
                            <a:pt x="2176" y="1268"/>
                            <a:pt x="2181" y="1269"/>
                            <a:pt x="2184" y="1271"/>
                          </a:cubicBezTo>
                          <a:cubicBezTo>
                            <a:pt x="2189" y="1273"/>
                            <a:pt x="2189" y="1277"/>
                            <a:pt x="2190" y="1281"/>
                          </a:cubicBezTo>
                          <a:cubicBezTo>
                            <a:pt x="2190" y="1287"/>
                            <a:pt x="2189" y="1293"/>
                            <a:pt x="2193" y="1298"/>
                          </a:cubicBezTo>
                          <a:cubicBezTo>
                            <a:pt x="2196" y="1304"/>
                            <a:pt x="2204" y="1308"/>
                            <a:pt x="2210" y="1310"/>
                          </a:cubicBezTo>
                          <a:cubicBezTo>
                            <a:pt x="2218" y="1312"/>
                            <a:pt x="2227" y="1314"/>
                            <a:pt x="2235" y="1315"/>
                          </a:cubicBezTo>
                          <a:cubicBezTo>
                            <a:pt x="2242" y="1316"/>
                            <a:pt x="2248" y="1315"/>
                            <a:pt x="2255" y="1312"/>
                          </a:cubicBezTo>
                          <a:cubicBezTo>
                            <a:pt x="2262" y="1309"/>
                            <a:pt x="2269" y="1305"/>
                            <a:pt x="2278" y="1305"/>
                          </a:cubicBezTo>
                          <a:cubicBezTo>
                            <a:pt x="2286" y="1305"/>
                            <a:pt x="2294" y="1306"/>
                            <a:pt x="2302" y="1308"/>
                          </a:cubicBezTo>
                          <a:cubicBezTo>
                            <a:pt x="2309" y="1310"/>
                            <a:pt x="2317" y="1310"/>
                            <a:pt x="2324" y="1312"/>
                          </a:cubicBezTo>
                          <a:cubicBezTo>
                            <a:pt x="2331" y="1315"/>
                            <a:pt x="2336" y="1321"/>
                            <a:pt x="2344" y="1322"/>
                          </a:cubicBezTo>
                          <a:cubicBezTo>
                            <a:pt x="2351" y="1323"/>
                            <a:pt x="2356" y="1323"/>
                            <a:pt x="2358" y="1331"/>
                          </a:cubicBezTo>
                          <a:cubicBezTo>
                            <a:pt x="2358" y="1335"/>
                            <a:pt x="2360" y="1341"/>
                            <a:pt x="2364" y="1344"/>
                          </a:cubicBezTo>
                          <a:cubicBezTo>
                            <a:pt x="2368" y="1347"/>
                            <a:pt x="2376" y="1348"/>
                            <a:pt x="2381" y="1347"/>
                          </a:cubicBezTo>
                          <a:cubicBezTo>
                            <a:pt x="2388" y="1347"/>
                            <a:pt x="2394" y="1348"/>
                            <a:pt x="2401" y="1349"/>
                          </a:cubicBezTo>
                          <a:cubicBezTo>
                            <a:pt x="2409" y="1351"/>
                            <a:pt x="2416" y="1352"/>
                            <a:pt x="2424" y="1353"/>
                          </a:cubicBezTo>
                          <a:cubicBezTo>
                            <a:pt x="2429" y="1354"/>
                            <a:pt x="2435" y="1356"/>
                            <a:pt x="2440" y="1354"/>
                          </a:cubicBezTo>
                          <a:cubicBezTo>
                            <a:pt x="2447" y="1352"/>
                            <a:pt x="2455" y="1349"/>
                            <a:pt x="2462" y="1347"/>
                          </a:cubicBezTo>
                          <a:cubicBezTo>
                            <a:pt x="2470" y="1345"/>
                            <a:pt x="2478" y="1344"/>
                            <a:pt x="2486" y="1343"/>
                          </a:cubicBezTo>
                          <a:cubicBezTo>
                            <a:pt x="2492" y="1342"/>
                            <a:pt x="2498" y="1342"/>
                            <a:pt x="2502" y="1337"/>
                          </a:cubicBezTo>
                          <a:cubicBezTo>
                            <a:pt x="2508" y="1331"/>
                            <a:pt x="2513" y="1326"/>
                            <a:pt x="2521" y="1321"/>
                          </a:cubicBezTo>
                          <a:cubicBezTo>
                            <a:pt x="2526" y="1318"/>
                            <a:pt x="2531" y="1315"/>
                            <a:pt x="2537" y="1314"/>
                          </a:cubicBezTo>
                          <a:cubicBezTo>
                            <a:pt x="2544" y="1314"/>
                            <a:pt x="2554" y="1313"/>
                            <a:pt x="2560" y="1316"/>
                          </a:cubicBezTo>
                          <a:cubicBezTo>
                            <a:pt x="2567" y="1319"/>
                            <a:pt x="2571" y="1328"/>
                            <a:pt x="2579" y="1326"/>
                          </a:cubicBezTo>
                          <a:cubicBezTo>
                            <a:pt x="2588" y="1324"/>
                            <a:pt x="2595" y="1321"/>
                            <a:pt x="2603" y="1324"/>
                          </a:cubicBezTo>
                          <a:cubicBezTo>
                            <a:pt x="2611" y="1327"/>
                            <a:pt x="2619" y="1331"/>
                            <a:pt x="2627" y="1334"/>
                          </a:cubicBezTo>
                          <a:cubicBezTo>
                            <a:pt x="2633" y="1335"/>
                            <a:pt x="2641" y="1340"/>
                            <a:pt x="2646" y="1337"/>
                          </a:cubicBezTo>
                          <a:cubicBezTo>
                            <a:pt x="2652" y="1333"/>
                            <a:pt x="2657" y="1326"/>
                            <a:pt x="2664" y="1325"/>
                          </a:cubicBezTo>
                          <a:cubicBezTo>
                            <a:pt x="2670" y="1324"/>
                            <a:pt x="2676" y="1325"/>
                            <a:pt x="2682" y="1320"/>
                          </a:cubicBezTo>
                          <a:cubicBezTo>
                            <a:pt x="2688" y="1315"/>
                            <a:pt x="2684" y="1308"/>
                            <a:pt x="2685" y="1301"/>
                          </a:cubicBezTo>
                          <a:cubicBezTo>
                            <a:pt x="2687" y="1293"/>
                            <a:pt x="2693" y="1285"/>
                            <a:pt x="2697" y="1278"/>
                          </a:cubicBezTo>
                          <a:cubicBezTo>
                            <a:pt x="2701" y="1271"/>
                            <a:pt x="2706" y="1263"/>
                            <a:pt x="2712" y="1257"/>
                          </a:cubicBezTo>
                          <a:cubicBezTo>
                            <a:pt x="2715" y="1254"/>
                            <a:pt x="2717" y="1251"/>
                            <a:pt x="2720" y="1248"/>
                          </a:cubicBezTo>
                          <a:cubicBezTo>
                            <a:pt x="2722" y="1247"/>
                            <a:pt x="2725" y="1244"/>
                            <a:pt x="2725" y="1241"/>
                          </a:cubicBezTo>
                          <a:cubicBezTo>
                            <a:pt x="2726" y="1239"/>
                            <a:pt x="2724" y="1236"/>
                            <a:pt x="2724" y="1233"/>
                          </a:cubicBezTo>
                          <a:cubicBezTo>
                            <a:pt x="2724" y="1232"/>
                            <a:pt x="2725" y="1229"/>
                            <a:pt x="2724" y="1228"/>
                          </a:cubicBezTo>
                          <a:cubicBezTo>
                            <a:pt x="2722" y="1223"/>
                            <a:pt x="2712" y="1228"/>
                            <a:pt x="2708" y="1224"/>
                          </a:cubicBezTo>
                          <a:cubicBezTo>
                            <a:pt x="2702" y="1219"/>
                            <a:pt x="2711" y="1212"/>
                            <a:pt x="2715" y="1208"/>
                          </a:cubicBezTo>
                          <a:cubicBezTo>
                            <a:pt x="2719" y="1204"/>
                            <a:pt x="2724" y="1200"/>
                            <a:pt x="2730" y="1197"/>
                          </a:cubicBezTo>
                          <a:cubicBezTo>
                            <a:pt x="2736" y="1194"/>
                            <a:pt x="2742" y="1195"/>
                            <a:pt x="2749" y="1194"/>
                          </a:cubicBezTo>
                          <a:cubicBezTo>
                            <a:pt x="2755" y="1193"/>
                            <a:pt x="2761" y="1192"/>
                            <a:pt x="2767" y="1190"/>
                          </a:cubicBezTo>
                          <a:cubicBezTo>
                            <a:pt x="2779" y="1187"/>
                            <a:pt x="2793" y="1185"/>
                            <a:pt x="2806" y="1185"/>
                          </a:cubicBezTo>
                          <a:cubicBezTo>
                            <a:pt x="2814" y="1185"/>
                            <a:pt x="2821" y="1188"/>
                            <a:pt x="2828" y="1192"/>
                          </a:cubicBezTo>
                          <a:cubicBezTo>
                            <a:pt x="2832" y="1194"/>
                            <a:pt x="2837" y="1198"/>
                            <a:pt x="2843" y="1198"/>
                          </a:cubicBezTo>
                          <a:cubicBezTo>
                            <a:pt x="2849" y="1198"/>
                            <a:pt x="2856" y="1196"/>
                            <a:pt x="2862" y="1199"/>
                          </a:cubicBezTo>
                          <a:cubicBezTo>
                            <a:pt x="2868" y="1201"/>
                            <a:pt x="2874" y="1206"/>
                            <a:pt x="2879" y="1210"/>
                          </a:cubicBezTo>
                          <a:cubicBezTo>
                            <a:pt x="2880" y="1212"/>
                            <a:pt x="2884" y="1214"/>
                            <a:pt x="2884" y="1216"/>
                          </a:cubicBezTo>
                          <a:cubicBezTo>
                            <a:pt x="2884" y="1220"/>
                            <a:pt x="2881" y="1221"/>
                            <a:pt x="2884" y="1224"/>
                          </a:cubicBezTo>
                          <a:cubicBezTo>
                            <a:pt x="2886" y="1227"/>
                            <a:pt x="2889" y="1228"/>
                            <a:pt x="2891" y="1231"/>
                          </a:cubicBezTo>
                          <a:cubicBezTo>
                            <a:pt x="2893" y="1233"/>
                            <a:pt x="2895" y="1236"/>
                            <a:pt x="2896" y="1238"/>
                          </a:cubicBezTo>
                          <a:cubicBezTo>
                            <a:pt x="2897" y="1241"/>
                            <a:pt x="2896" y="1244"/>
                            <a:pt x="2896" y="1247"/>
                          </a:cubicBezTo>
                          <a:cubicBezTo>
                            <a:pt x="2896" y="1251"/>
                            <a:pt x="2899" y="1254"/>
                            <a:pt x="2901" y="1258"/>
                          </a:cubicBezTo>
                          <a:cubicBezTo>
                            <a:pt x="2902" y="1261"/>
                            <a:pt x="2903" y="1265"/>
                            <a:pt x="2904" y="1268"/>
                          </a:cubicBezTo>
                          <a:cubicBezTo>
                            <a:pt x="2905" y="1272"/>
                            <a:pt x="2908" y="1271"/>
                            <a:pt x="2911" y="1274"/>
                          </a:cubicBezTo>
                          <a:cubicBezTo>
                            <a:pt x="2913" y="1276"/>
                            <a:pt x="2913" y="1279"/>
                            <a:pt x="2913" y="1282"/>
                          </a:cubicBezTo>
                          <a:cubicBezTo>
                            <a:pt x="2913" y="1285"/>
                            <a:pt x="2914" y="1286"/>
                            <a:pt x="2916" y="1289"/>
                          </a:cubicBezTo>
                          <a:cubicBezTo>
                            <a:pt x="2920" y="1295"/>
                            <a:pt x="2924" y="1302"/>
                            <a:pt x="2927" y="1309"/>
                          </a:cubicBezTo>
                          <a:cubicBezTo>
                            <a:pt x="2929" y="1312"/>
                            <a:pt x="2929" y="1315"/>
                            <a:pt x="2929" y="1318"/>
                          </a:cubicBezTo>
                          <a:cubicBezTo>
                            <a:pt x="2928" y="1321"/>
                            <a:pt x="2928" y="1323"/>
                            <a:pt x="2928" y="1326"/>
                          </a:cubicBezTo>
                          <a:cubicBezTo>
                            <a:pt x="2930" y="1331"/>
                            <a:pt x="2933" y="1337"/>
                            <a:pt x="2939" y="1338"/>
                          </a:cubicBezTo>
                          <a:cubicBezTo>
                            <a:pt x="2944" y="1339"/>
                            <a:pt x="2948" y="1338"/>
                            <a:pt x="2953" y="1339"/>
                          </a:cubicBezTo>
                          <a:cubicBezTo>
                            <a:pt x="2959" y="1339"/>
                            <a:pt x="2964" y="1342"/>
                            <a:pt x="2969" y="1344"/>
                          </a:cubicBezTo>
                          <a:cubicBezTo>
                            <a:pt x="2974" y="1347"/>
                            <a:pt x="2977" y="1344"/>
                            <a:pt x="2982" y="1344"/>
                          </a:cubicBezTo>
                          <a:cubicBezTo>
                            <a:pt x="2989" y="1346"/>
                            <a:pt x="2994" y="1354"/>
                            <a:pt x="2998" y="1359"/>
                          </a:cubicBezTo>
                          <a:cubicBezTo>
                            <a:pt x="3001" y="1362"/>
                            <a:pt x="3003" y="1364"/>
                            <a:pt x="3007" y="1364"/>
                          </a:cubicBezTo>
                          <a:cubicBezTo>
                            <a:pt x="3010" y="1365"/>
                            <a:pt x="3014" y="1364"/>
                            <a:pt x="3016" y="1366"/>
                          </a:cubicBezTo>
                          <a:cubicBezTo>
                            <a:pt x="3018" y="1369"/>
                            <a:pt x="3014" y="1372"/>
                            <a:pt x="3016" y="1375"/>
                          </a:cubicBezTo>
                          <a:cubicBezTo>
                            <a:pt x="3018" y="1378"/>
                            <a:pt x="3021" y="1378"/>
                            <a:pt x="3022" y="1381"/>
                          </a:cubicBezTo>
                          <a:cubicBezTo>
                            <a:pt x="3023" y="1384"/>
                            <a:pt x="3022" y="1387"/>
                            <a:pt x="3021" y="1390"/>
                          </a:cubicBezTo>
                          <a:cubicBezTo>
                            <a:pt x="3019" y="1394"/>
                            <a:pt x="3019" y="1396"/>
                            <a:pt x="3022" y="1398"/>
                          </a:cubicBezTo>
                          <a:cubicBezTo>
                            <a:pt x="3025" y="1400"/>
                            <a:pt x="3027" y="1402"/>
                            <a:pt x="3027" y="1406"/>
                          </a:cubicBezTo>
                          <a:cubicBezTo>
                            <a:pt x="3028" y="1409"/>
                            <a:pt x="3027" y="1409"/>
                            <a:pt x="3030" y="1409"/>
                          </a:cubicBezTo>
                          <a:cubicBezTo>
                            <a:pt x="3036" y="1410"/>
                            <a:pt x="3043" y="1409"/>
                            <a:pt x="3049" y="1409"/>
                          </a:cubicBezTo>
                          <a:cubicBezTo>
                            <a:pt x="3055" y="1409"/>
                            <a:pt x="3062" y="1410"/>
                            <a:pt x="3068" y="1409"/>
                          </a:cubicBezTo>
                          <a:cubicBezTo>
                            <a:pt x="3071" y="1408"/>
                            <a:pt x="3071" y="1406"/>
                            <a:pt x="3072" y="1404"/>
                          </a:cubicBezTo>
                          <a:cubicBezTo>
                            <a:pt x="3074" y="1400"/>
                            <a:pt x="3077" y="1398"/>
                            <a:pt x="3081" y="1397"/>
                          </a:cubicBezTo>
                          <a:cubicBezTo>
                            <a:pt x="3086" y="1395"/>
                            <a:pt x="3090" y="1394"/>
                            <a:pt x="3095" y="1393"/>
                          </a:cubicBezTo>
                          <a:cubicBezTo>
                            <a:pt x="3103" y="1392"/>
                            <a:pt x="3110" y="1386"/>
                            <a:pt x="3118" y="1384"/>
                          </a:cubicBezTo>
                          <a:cubicBezTo>
                            <a:pt x="3123" y="1383"/>
                            <a:pt x="3133" y="1383"/>
                            <a:pt x="3135" y="1390"/>
                          </a:cubicBezTo>
                          <a:cubicBezTo>
                            <a:pt x="3136" y="1393"/>
                            <a:pt x="3134" y="1395"/>
                            <a:pt x="3134" y="1398"/>
                          </a:cubicBezTo>
                          <a:cubicBezTo>
                            <a:pt x="3133" y="1401"/>
                            <a:pt x="3136" y="1403"/>
                            <a:pt x="3138" y="1406"/>
                          </a:cubicBezTo>
                          <a:cubicBezTo>
                            <a:pt x="3142" y="1413"/>
                            <a:pt x="3133" y="1416"/>
                            <a:pt x="3128" y="1421"/>
                          </a:cubicBezTo>
                          <a:cubicBezTo>
                            <a:pt x="3123" y="1426"/>
                            <a:pt x="3122" y="1432"/>
                            <a:pt x="3121" y="1439"/>
                          </a:cubicBezTo>
                          <a:cubicBezTo>
                            <a:pt x="3120" y="1442"/>
                            <a:pt x="3120" y="1445"/>
                            <a:pt x="3118" y="1448"/>
                          </a:cubicBezTo>
                          <a:cubicBezTo>
                            <a:pt x="3117" y="1451"/>
                            <a:pt x="3115" y="1453"/>
                            <a:pt x="3114" y="1455"/>
                          </a:cubicBezTo>
                          <a:cubicBezTo>
                            <a:pt x="3111" y="1462"/>
                            <a:pt x="3114" y="1468"/>
                            <a:pt x="3107" y="1474"/>
                          </a:cubicBezTo>
                          <a:cubicBezTo>
                            <a:pt x="3104" y="1476"/>
                            <a:pt x="3103" y="1478"/>
                            <a:pt x="3103" y="1482"/>
                          </a:cubicBezTo>
                          <a:cubicBezTo>
                            <a:pt x="3103" y="1486"/>
                            <a:pt x="3103" y="1487"/>
                            <a:pt x="3100" y="1489"/>
                          </a:cubicBezTo>
                          <a:cubicBezTo>
                            <a:pt x="3096" y="1493"/>
                            <a:pt x="3090" y="1494"/>
                            <a:pt x="3090" y="1501"/>
                          </a:cubicBezTo>
                          <a:cubicBezTo>
                            <a:pt x="3091" y="1508"/>
                            <a:pt x="3086" y="1509"/>
                            <a:pt x="3079" y="1508"/>
                          </a:cubicBezTo>
                          <a:cubicBezTo>
                            <a:pt x="3076" y="1508"/>
                            <a:pt x="3072" y="1507"/>
                            <a:pt x="3068" y="1506"/>
                          </a:cubicBezTo>
                          <a:cubicBezTo>
                            <a:pt x="3064" y="1505"/>
                            <a:pt x="3061" y="1502"/>
                            <a:pt x="3057" y="1501"/>
                          </a:cubicBezTo>
                          <a:cubicBezTo>
                            <a:pt x="3051" y="1500"/>
                            <a:pt x="3048" y="1505"/>
                            <a:pt x="3045" y="1509"/>
                          </a:cubicBezTo>
                          <a:cubicBezTo>
                            <a:pt x="3042" y="1511"/>
                            <a:pt x="3039" y="1512"/>
                            <a:pt x="3035" y="1513"/>
                          </a:cubicBezTo>
                          <a:cubicBezTo>
                            <a:pt x="3033" y="1514"/>
                            <a:pt x="3030" y="1514"/>
                            <a:pt x="3029" y="1516"/>
                          </a:cubicBezTo>
                          <a:cubicBezTo>
                            <a:pt x="3029" y="1517"/>
                            <a:pt x="3032" y="1523"/>
                            <a:pt x="3032" y="1525"/>
                          </a:cubicBezTo>
                          <a:cubicBezTo>
                            <a:pt x="3033" y="1528"/>
                            <a:pt x="3035" y="1532"/>
                            <a:pt x="3035" y="1535"/>
                          </a:cubicBezTo>
                          <a:cubicBezTo>
                            <a:pt x="3036" y="1540"/>
                            <a:pt x="3036" y="1545"/>
                            <a:pt x="3036" y="1550"/>
                          </a:cubicBezTo>
                          <a:cubicBezTo>
                            <a:pt x="3036" y="1556"/>
                            <a:pt x="3037" y="1563"/>
                            <a:pt x="3035" y="1569"/>
                          </a:cubicBezTo>
                          <a:cubicBezTo>
                            <a:pt x="3034" y="1574"/>
                            <a:pt x="3034" y="1582"/>
                            <a:pt x="3030" y="1585"/>
                          </a:cubicBezTo>
                          <a:cubicBezTo>
                            <a:pt x="3024" y="1589"/>
                            <a:pt x="3017" y="1588"/>
                            <a:pt x="3011" y="1593"/>
                          </a:cubicBezTo>
                          <a:cubicBezTo>
                            <a:pt x="3013" y="1595"/>
                            <a:pt x="3013" y="1598"/>
                            <a:pt x="3015" y="1601"/>
                          </a:cubicBezTo>
                          <a:cubicBezTo>
                            <a:pt x="3016" y="1601"/>
                            <a:pt x="3019" y="1604"/>
                            <a:pt x="3020" y="1604"/>
                          </a:cubicBezTo>
                          <a:cubicBezTo>
                            <a:pt x="3021" y="1603"/>
                            <a:pt x="3021" y="1601"/>
                            <a:pt x="3022" y="1600"/>
                          </a:cubicBezTo>
                          <a:cubicBezTo>
                            <a:pt x="3024" y="1594"/>
                            <a:pt x="3027" y="1592"/>
                            <a:pt x="3033" y="1594"/>
                          </a:cubicBezTo>
                          <a:cubicBezTo>
                            <a:pt x="3035" y="1595"/>
                            <a:pt x="3035" y="1597"/>
                            <a:pt x="3037" y="1595"/>
                          </a:cubicBezTo>
                          <a:cubicBezTo>
                            <a:pt x="3039" y="1594"/>
                            <a:pt x="3039" y="1590"/>
                            <a:pt x="3040" y="1588"/>
                          </a:cubicBezTo>
                          <a:cubicBezTo>
                            <a:pt x="3042" y="1582"/>
                            <a:pt x="3046" y="1575"/>
                            <a:pt x="3052" y="1572"/>
                          </a:cubicBezTo>
                          <a:cubicBezTo>
                            <a:pt x="3055" y="1571"/>
                            <a:pt x="3062" y="1570"/>
                            <a:pt x="3064" y="1572"/>
                          </a:cubicBezTo>
                          <a:cubicBezTo>
                            <a:pt x="3067" y="1575"/>
                            <a:pt x="3063" y="1581"/>
                            <a:pt x="3067" y="1585"/>
                          </a:cubicBezTo>
                          <a:cubicBezTo>
                            <a:pt x="3072" y="1588"/>
                            <a:pt x="3077" y="1582"/>
                            <a:pt x="3081" y="1585"/>
                          </a:cubicBezTo>
                          <a:cubicBezTo>
                            <a:pt x="3085" y="1587"/>
                            <a:pt x="3085" y="1594"/>
                            <a:pt x="3090" y="1593"/>
                          </a:cubicBezTo>
                          <a:cubicBezTo>
                            <a:pt x="3092" y="1593"/>
                            <a:pt x="3094" y="1591"/>
                            <a:pt x="3096" y="1590"/>
                          </a:cubicBezTo>
                          <a:cubicBezTo>
                            <a:pt x="3098" y="1588"/>
                            <a:pt x="3100" y="1588"/>
                            <a:pt x="3102" y="1587"/>
                          </a:cubicBezTo>
                          <a:cubicBezTo>
                            <a:pt x="3108" y="1585"/>
                            <a:pt x="3114" y="1583"/>
                            <a:pt x="3120" y="1579"/>
                          </a:cubicBezTo>
                          <a:cubicBezTo>
                            <a:pt x="3124" y="1577"/>
                            <a:pt x="3127" y="1574"/>
                            <a:pt x="3132" y="1572"/>
                          </a:cubicBezTo>
                          <a:cubicBezTo>
                            <a:pt x="3138" y="1569"/>
                            <a:pt x="3146" y="1567"/>
                            <a:pt x="3150" y="1562"/>
                          </a:cubicBezTo>
                          <a:cubicBezTo>
                            <a:pt x="3154" y="1558"/>
                            <a:pt x="3156" y="1552"/>
                            <a:pt x="3159" y="1548"/>
                          </a:cubicBezTo>
                          <a:cubicBezTo>
                            <a:pt x="3163" y="1543"/>
                            <a:pt x="3166" y="1536"/>
                            <a:pt x="3171" y="1532"/>
                          </a:cubicBezTo>
                          <a:cubicBezTo>
                            <a:pt x="3175" y="1528"/>
                            <a:pt x="3180" y="1525"/>
                            <a:pt x="3184" y="1521"/>
                          </a:cubicBezTo>
                          <a:cubicBezTo>
                            <a:pt x="3188" y="1516"/>
                            <a:pt x="3190" y="1510"/>
                            <a:pt x="3195" y="1505"/>
                          </a:cubicBezTo>
                          <a:cubicBezTo>
                            <a:pt x="3199" y="1502"/>
                            <a:pt x="3203" y="1500"/>
                            <a:pt x="3207" y="1497"/>
                          </a:cubicBezTo>
                          <a:cubicBezTo>
                            <a:pt x="3211" y="1493"/>
                            <a:pt x="3216" y="1489"/>
                            <a:pt x="3220" y="1484"/>
                          </a:cubicBezTo>
                          <a:cubicBezTo>
                            <a:pt x="3224" y="1480"/>
                            <a:pt x="3226" y="1475"/>
                            <a:pt x="3229" y="1470"/>
                          </a:cubicBezTo>
                          <a:cubicBezTo>
                            <a:pt x="3234" y="1464"/>
                            <a:pt x="3241" y="1459"/>
                            <a:pt x="3244" y="1452"/>
                          </a:cubicBezTo>
                          <a:cubicBezTo>
                            <a:pt x="3247" y="1447"/>
                            <a:pt x="3247" y="1440"/>
                            <a:pt x="3249" y="1434"/>
                          </a:cubicBezTo>
                          <a:cubicBezTo>
                            <a:pt x="3252" y="1429"/>
                            <a:pt x="3258" y="1427"/>
                            <a:pt x="3262" y="1422"/>
                          </a:cubicBezTo>
                          <a:cubicBezTo>
                            <a:pt x="3265" y="1419"/>
                            <a:pt x="3266" y="1415"/>
                            <a:pt x="3268" y="1411"/>
                          </a:cubicBezTo>
                          <a:cubicBezTo>
                            <a:pt x="3271" y="1405"/>
                            <a:pt x="3274" y="1402"/>
                            <a:pt x="3279" y="1398"/>
                          </a:cubicBezTo>
                          <a:cubicBezTo>
                            <a:pt x="3282" y="1394"/>
                            <a:pt x="3289" y="1392"/>
                            <a:pt x="3292" y="1388"/>
                          </a:cubicBezTo>
                          <a:cubicBezTo>
                            <a:pt x="3294" y="1385"/>
                            <a:pt x="3293" y="1381"/>
                            <a:pt x="3295" y="1378"/>
                          </a:cubicBezTo>
                          <a:cubicBezTo>
                            <a:pt x="3296" y="1375"/>
                            <a:pt x="3299" y="1372"/>
                            <a:pt x="3300" y="1368"/>
                          </a:cubicBezTo>
                          <a:cubicBezTo>
                            <a:pt x="3301" y="1364"/>
                            <a:pt x="3298" y="1360"/>
                            <a:pt x="3299" y="1356"/>
                          </a:cubicBezTo>
                          <a:cubicBezTo>
                            <a:pt x="3301" y="1351"/>
                            <a:pt x="3304" y="1346"/>
                            <a:pt x="3305" y="1342"/>
                          </a:cubicBezTo>
                          <a:cubicBezTo>
                            <a:pt x="3306" y="1337"/>
                            <a:pt x="3303" y="1332"/>
                            <a:pt x="3305" y="1327"/>
                          </a:cubicBezTo>
                          <a:cubicBezTo>
                            <a:pt x="3306" y="1325"/>
                            <a:pt x="3308" y="1324"/>
                            <a:pt x="3309" y="1321"/>
                          </a:cubicBezTo>
                          <a:cubicBezTo>
                            <a:pt x="3309" y="1318"/>
                            <a:pt x="3306" y="1319"/>
                            <a:pt x="3305" y="1317"/>
                          </a:cubicBezTo>
                          <a:cubicBezTo>
                            <a:pt x="3304" y="1315"/>
                            <a:pt x="3305" y="1312"/>
                            <a:pt x="3305" y="1310"/>
                          </a:cubicBezTo>
                          <a:cubicBezTo>
                            <a:pt x="3305" y="1306"/>
                            <a:pt x="3304" y="1302"/>
                            <a:pt x="3304" y="1299"/>
                          </a:cubicBezTo>
                          <a:cubicBezTo>
                            <a:pt x="3304" y="1292"/>
                            <a:pt x="3308" y="1286"/>
                            <a:pt x="3309" y="1279"/>
                          </a:cubicBezTo>
                          <a:cubicBezTo>
                            <a:pt x="3310" y="1276"/>
                            <a:pt x="3311" y="1275"/>
                            <a:pt x="3314" y="1272"/>
                          </a:cubicBezTo>
                          <a:cubicBezTo>
                            <a:pt x="3315" y="1269"/>
                            <a:pt x="3314" y="1267"/>
                            <a:pt x="3314" y="1264"/>
                          </a:cubicBezTo>
                          <a:cubicBezTo>
                            <a:pt x="3315" y="1258"/>
                            <a:pt x="3324" y="1258"/>
                            <a:pt x="3327" y="1253"/>
                          </a:cubicBezTo>
                          <a:cubicBezTo>
                            <a:pt x="3329" y="1251"/>
                            <a:pt x="3329" y="1250"/>
                            <a:pt x="3329" y="1248"/>
                          </a:cubicBezTo>
                          <a:cubicBezTo>
                            <a:pt x="3329" y="1245"/>
                            <a:pt x="3330" y="1243"/>
                            <a:pt x="3331" y="1240"/>
                          </a:cubicBezTo>
                          <a:cubicBezTo>
                            <a:pt x="3331" y="1234"/>
                            <a:pt x="3323" y="1235"/>
                            <a:pt x="3323" y="1229"/>
                          </a:cubicBezTo>
                          <a:cubicBezTo>
                            <a:pt x="3323" y="1227"/>
                            <a:pt x="3325" y="1225"/>
                            <a:pt x="3325" y="1223"/>
                          </a:cubicBezTo>
                          <a:cubicBezTo>
                            <a:pt x="3326" y="1220"/>
                            <a:pt x="3326" y="1217"/>
                            <a:pt x="3325" y="1215"/>
                          </a:cubicBezTo>
                          <a:cubicBezTo>
                            <a:pt x="3324" y="1213"/>
                            <a:pt x="3321" y="1210"/>
                            <a:pt x="3319" y="1209"/>
                          </a:cubicBezTo>
                          <a:cubicBezTo>
                            <a:pt x="3316" y="1208"/>
                            <a:pt x="3312" y="1209"/>
                            <a:pt x="3311" y="1206"/>
                          </a:cubicBezTo>
                          <a:cubicBezTo>
                            <a:pt x="3310" y="1204"/>
                            <a:pt x="3310" y="1201"/>
                            <a:pt x="3313" y="1201"/>
                          </a:cubicBezTo>
                          <a:cubicBezTo>
                            <a:pt x="3315" y="1200"/>
                            <a:pt x="3317" y="1205"/>
                            <a:pt x="3320" y="1205"/>
                          </a:cubicBezTo>
                          <a:cubicBezTo>
                            <a:pt x="3326" y="1206"/>
                            <a:pt x="3334" y="1201"/>
                            <a:pt x="3329" y="1195"/>
                          </a:cubicBezTo>
                          <a:cubicBezTo>
                            <a:pt x="3327" y="1193"/>
                            <a:pt x="3324" y="1192"/>
                            <a:pt x="3321" y="1191"/>
                          </a:cubicBezTo>
                          <a:cubicBezTo>
                            <a:pt x="3319" y="1190"/>
                            <a:pt x="3316" y="1188"/>
                            <a:pt x="3313" y="1187"/>
                          </a:cubicBezTo>
                          <a:cubicBezTo>
                            <a:pt x="3307" y="1184"/>
                            <a:pt x="3302" y="1179"/>
                            <a:pt x="3298" y="1174"/>
                          </a:cubicBezTo>
                          <a:cubicBezTo>
                            <a:pt x="3294" y="1170"/>
                            <a:pt x="3293" y="1163"/>
                            <a:pt x="3288" y="1160"/>
                          </a:cubicBezTo>
                          <a:cubicBezTo>
                            <a:pt x="3284" y="1156"/>
                            <a:pt x="3281" y="1159"/>
                            <a:pt x="3276" y="1159"/>
                          </a:cubicBezTo>
                          <a:cubicBezTo>
                            <a:pt x="3272" y="1159"/>
                            <a:pt x="3269" y="1158"/>
                            <a:pt x="3265" y="1158"/>
                          </a:cubicBezTo>
                          <a:cubicBezTo>
                            <a:pt x="3263" y="1158"/>
                            <a:pt x="3260" y="1159"/>
                            <a:pt x="3258" y="1159"/>
                          </a:cubicBezTo>
                          <a:cubicBezTo>
                            <a:pt x="3255" y="1160"/>
                            <a:pt x="3254" y="1160"/>
                            <a:pt x="3254" y="1163"/>
                          </a:cubicBezTo>
                          <a:cubicBezTo>
                            <a:pt x="3254" y="1165"/>
                            <a:pt x="3255" y="1167"/>
                            <a:pt x="3255" y="1170"/>
                          </a:cubicBezTo>
                          <a:cubicBezTo>
                            <a:pt x="3254" y="1173"/>
                            <a:pt x="3254" y="1174"/>
                            <a:pt x="3251" y="1176"/>
                          </a:cubicBezTo>
                          <a:cubicBezTo>
                            <a:pt x="3250" y="1178"/>
                            <a:pt x="3248" y="1179"/>
                            <a:pt x="3247" y="1181"/>
                          </a:cubicBezTo>
                          <a:cubicBezTo>
                            <a:pt x="3246" y="1183"/>
                            <a:pt x="3246" y="1187"/>
                            <a:pt x="3244" y="1188"/>
                          </a:cubicBezTo>
                          <a:cubicBezTo>
                            <a:pt x="3244" y="1189"/>
                            <a:pt x="3240" y="1188"/>
                            <a:pt x="3240" y="1188"/>
                          </a:cubicBezTo>
                          <a:cubicBezTo>
                            <a:pt x="3237" y="1187"/>
                            <a:pt x="3237" y="1186"/>
                            <a:pt x="3239" y="1184"/>
                          </a:cubicBezTo>
                          <a:cubicBezTo>
                            <a:pt x="3239" y="1183"/>
                            <a:pt x="3252" y="1171"/>
                            <a:pt x="3244" y="1172"/>
                          </a:cubicBezTo>
                          <a:cubicBezTo>
                            <a:pt x="3243" y="1172"/>
                            <a:pt x="3238" y="1177"/>
                            <a:pt x="3237" y="1178"/>
                          </a:cubicBezTo>
                          <a:cubicBezTo>
                            <a:pt x="3234" y="1180"/>
                            <a:pt x="3232" y="1182"/>
                            <a:pt x="3229" y="1185"/>
                          </a:cubicBezTo>
                          <a:cubicBezTo>
                            <a:pt x="3225" y="1187"/>
                            <a:pt x="3225" y="1186"/>
                            <a:pt x="3221" y="1186"/>
                          </a:cubicBezTo>
                          <a:cubicBezTo>
                            <a:pt x="3219" y="1186"/>
                            <a:pt x="3213" y="1188"/>
                            <a:pt x="3211" y="1186"/>
                          </a:cubicBezTo>
                          <a:cubicBezTo>
                            <a:pt x="3207" y="1182"/>
                            <a:pt x="3218" y="1178"/>
                            <a:pt x="3220" y="1176"/>
                          </a:cubicBezTo>
                          <a:cubicBezTo>
                            <a:pt x="3226" y="1172"/>
                            <a:pt x="3220" y="1168"/>
                            <a:pt x="3214" y="1167"/>
                          </a:cubicBezTo>
                          <a:cubicBezTo>
                            <a:pt x="3208" y="1167"/>
                            <a:pt x="3204" y="1174"/>
                            <a:pt x="3199" y="1175"/>
                          </a:cubicBezTo>
                          <a:cubicBezTo>
                            <a:pt x="3197" y="1175"/>
                            <a:pt x="3194" y="1176"/>
                            <a:pt x="3193" y="1175"/>
                          </a:cubicBezTo>
                          <a:cubicBezTo>
                            <a:pt x="3192" y="1174"/>
                            <a:pt x="3194" y="1168"/>
                            <a:pt x="3194" y="1166"/>
                          </a:cubicBezTo>
                          <a:cubicBezTo>
                            <a:pt x="3196" y="1163"/>
                            <a:pt x="3196" y="1161"/>
                            <a:pt x="3196" y="1157"/>
                          </a:cubicBezTo>
                          <a:cubicBezTo>
                            <a:pt x="3195" y="1155"/>
                            <a:pt x="3195" y="1153"/>
                            <a:pt x="3195" y="1150"/>
                          </a:cubicBezTo>
                          <a:cubicBezTo>
                            <a:pt x="3196" y="1144"/>
                            <a:pt x="3195" y="1142"/>
                            <a:pt x="3189" y="1140"/>
                          </a:cubicBezTo>
                          <a:cubicBezTo>
                            <a:pt x="3184" y="1137"/>
                            <a:pt x="3176" y="1140"/>
                            <a:pt x="3170" y="1140"/>
                          </a:cubicBezTo>
                          <a:cubicBezTo>
                            <a:pt x="3166" y="1140"/>
                            <a:pt x="3160" y="1140"/>
                            <a:pt x="3155" y="1138"/>
                          </a:cubicBezTo>
                          <a:cubicBezTo>
                            <a:pt x="3148" y="1134"/>
                            <a:pt x="3152" y="1133"/>
                            <a:pt x="3155" y="1128"/>
                          </a:cubicBezTo>
                          <a:cubicBezTo>
                            <a:pt x="3160" y="1123"/>
                            <a:pt x="3164" y="1120"/>
                            <a:pt x="3170" y="1116"/>
                          </a:cubicBezTo>
                          <a:cubicBezTo>
                            <a:pt x="3175" y="1114"/>
                            <a:pt x="3181" y="1112"/>
                            <a:pt x="3186" y="1109"/>
                          </a:cubicBezTo>
                          <a:cubicBezTo>
                            <a:pt x="3192" y="1106"/>
                            <a:pt x="3198" y="1101"/>
                            <a:pt x="3204" y="1097"/>
                          </a:cubicBezTo>
                          <a:cubicBezTo>
                            <a:pt x="3209" y="1093"/>
                            <a:pt x="3215" y="1090"/>
                            <a:pt x="3220" y="1085"/>
                          </a:cubicBezTo>
                          <a:cubicBezTo>
                            <a:pt x="3225" y="1080"/>
                            <a:pt x="3229" y="1078"/>
                            <a:pt x="3234" y="1074"/>
                          </a:cubicBezTo>
                          <a:cubicBezTo>
                            <a:pt x="3240" y="1069"/>
                            <a:pt x="3241" y="1065"/>
                            <a:pt x="3242" y="1058"/>
                          </a:cubicBezTo>
                          <a:cubicBezTo>
                            <a:pt x="3242" y="1052"/>
                            <a:pt x="3246" y="1049"/>
                            <a:pt x="3251" y="1045"/>
                          </a:cubicBezTo>
                          <a:cubicBezTo>
                            <a:pt x="3256" y="1041"/>
                            <a:pt x="3260" y="1036"/>
                            <a:pt x="3265" y="1032"/>
                          </a:cubicBezTo>
                          <a:cubicBezTo>
                            <a:pt x="3271" y="1028"/>
                            <a:pt x="3277" y="1025"/>
                            <a:pt x="3283" y="1021"/>
                          </a:cubicBezTo>
                          <a:cubicBezTo>
                            <a:pt x="3288" y="1017"/>
                            <a:pt x="3295" y="1016"/>
                            <a:pt x="3300" y="1014"/>
                          </a:cubicBezTo>
                          <a:cubicBezTo>
                            <a:pt x="3306" y="1011"/>
                            <a:pt x="3307" y="1007"/>
                            <a:pt x="3309" y="1002"/>
                          </a:cubicBezTo>
                          <a:cubicBezTo>
                            <a:pt x="3314" y="988"/>
                            <a:pt x="3325" y="981"/>
                            <a:pt x="3336" y="973"/>
                          </a:cubicBezTo>
                          <a:cubicBezTo>
                            <a:pt x="3341" y="969"/>
                            <a:pt x="3345" y="965"/>
                            <a:pt x="3350" y="961"/>
                          </a:cubicBezTo>
                          <a:cubicBezTo>
                            <a:pt x="3355" y="957"/>
                            <a:pt x="3362" y="955"/>
                            <a:pt x="3368" y="952"/>
                          </a:cubicBezTo>
                          <a:cubicBezTo>
                            <a:pt x="3378" y="948"/>
                            <a:pt x="3390" y="944"/>
                            <a:pt x="3401" y="943"/>
                          </a:cubicBezTo>
                          <a:cubicBezTo>
                            <a:pt x="3405" y="943"/>
                            <a:pt x="3409" y="944"/>
                            <a:pt x="3412" y="944"/>
                          </a:cubicBezTo>
                          <a:cubicBezTo>
                            <a:pt x="3418" y="944"/>
                            <a:pt x="3424" y="944"/>
                            <a:pt x="3429" y="944"/>
                          </a:cubicBezTo>
                          <a:cubicBezTo>
                            <a:pt x="3433" y="944"/>
                            <a:pt x="3437" y="944"/>
                            <a:pt x="3440" y="944"/>
                          </a:cubicBezTo>
                          <a:cubicBezTo>
                            <a:pt x="3444" y="944"/>
                            <a:pt x="3459" y="941"/>
                            <a:pt x="3462" y="945"/>
                          </a:cubicBezTo>
                          <a:cubicBezTo>
                            <a:pt x="3464" y="948"/>
                            <a:pt x="3458" y="951"/>
                            <a:pt x="3464" y="953"/>
                          </a:cubicBezTo>
                          <a:cubicBezTo>
                            <a:pt x="3465" y="953"/>
                            <a:pt x="3469" y="953"/>
                            <a:pt x="3471" y="952"/>
                          </a:cubicBezTo>
                          <a:cubicBezTo>
                            <a:pt x="3474" y="951"/>
                            <a:pt x="3474" y="947"/>
                            <a:pt x="3475" y="945"/>
                          </a:cubicBezTo>
                          <a:cubicBezTo>
                            <a:pt x="3478" y="942"/>
                            <a:pt x="3484" y="941"/>
                            <a:pt x="3488" y="942"/>
                          </a:cubicBezTo>
                          <a:cubicBezTo>
                            <a:pt x="3493" y="945"/>
                            <a:pt x="3497" y="947"/>
                            <a:pt x="3502" y="948"/>
                          </a:cubicBezTo>
                          <a:cubicBezTo>
                            <a:pt x="3505" y="949"/>
                            <a:pt x="3507" y="950"/>
                            <a:pt x="3510" y="950"/>
                          </a:cubicBezTo>
                          <a:cubicBezTo>
                            <a:pt x="3512" y="951"/>
                            <a:pt x="3515" y="949"/>
                            <a:pt x="3517" y="948"/>
                          </a:cubicBezTo>
                          <a:cubicBezTo>
                            <a:pt x="3524" y="947"/>
                            <a:pt x="3531" y="943"/>
                            <a:pt x="3538" y="946"/>
                          </a:cubicBezTo>
                          <a:cubicBezTo>
                            <a:pt x="3541" y="947"/>
                            <a:pt x="3545" y="954"/>
                            <a:pt x="3549" y="951"/>
                          </a:cubicBezTo>
                          <a:cubicBezTo>
                            <a:pt x="3554" y="947"/>
                            <a:pt x="3540" y="941"/>
                            <a:pt x="3551" y="941"/>
                          </a:cubicBezTo>
                          <a:cubicBezTo>
                            <a:pt x="3553" y="941"/>
                            <a:pt x="3556" y="942"/>
                            <a:pt x="3557" y="940"/>
                          </a:cubicBezTo>
                          <a:cubicBezTo>
                            <a:pt x="3558" y="937"/>
                            <a:pt x="3556" y="934"/>
                            <a:pt x="3556" y="932"/>
                          </a:cubicBezTo>
                          <a:cubicBezTo>
                            <a:pt x="3556" y="924"/>
                            <a:pt x="3566" y="927"/>
                            <a:pt x="3571" y="927"/>
                          </a:cubicBezTo>
                          <a:cubicBezTo>
                            <a:pt x="3577" y="928"/>
                            <a:pt x="3583" y="928"/>
                            <a:pt x="3588" y="931"/>
                          </a:cubicBezTo>
                          <a:cubicBezTo>
                            <a:pt x="3593" y="934"/>
                            <a:pt x="3597" y="937"/>
                            <a:pt x="3603" y="936"/>
                          </a:cubicBezTo>
                          <a:cubicBezTo>
                            <a:pt x="3608" y="936"/>
                            <a:pt x="3613" y="935"/>
                            <a:pt x="3618" y="938"/>
                          </a:cubicBezTo>
                          <a:cubicBezTo>
                            <a:pt x="3621" y="939"/>
                            <a:pt x="3624" y="940"/>
                            <a:pt x="3626" y="941"/>
                          </a:cubicBezTo>
                          <a:cubicBezTo>
                            <a:pt x="3629" y="942"/>
                            <a:pt x="3631" y="945"/>
                            <a:pt x="3633" y="947"/>
                          </a:cubicBezTo>
                          <a:cubicBezTo>
                            <a:pt x="3636" y="948"/>
                            <a:pt x="3644" y="947"/>
                            <a:pt x="3646" y="950"/>
                          </a:cubicBezTo>
                          <a:cubicBezTo>
                            <a:pt x="3648" y="954"/>
                            <a:pt x="3635" y="953"/>
                            <a:pt x="3633" y="953"/>
                          </a:cubicBezTo>
                          <a:cubicBezTo>
                            <a:pt x="3629" y="954"/>
                            <a:pt x="3616" y="952"/>
                            <a:pt x="3614" y="957"/>
                          </a:cubicBezTo>
                          <a:cubicBezTo>
                            <a:pt x="3613" y="960"/>
                            <a:pt x="3615" y="964"/>
                            <a:pt x="3618" y="966"/>
                          </a:cubicBezTo>
                          <a:cubicBezTo>
                            <a:pt x="3620" y="968"/>
                            <a:pt x="3622" y="967"/>
                            <a:pt x="3625" y="966"/>
                          </a:cubicBezTo>
                          <a:cubicBezTo>
                            <a:pt x="3630" y="965"/>
                            <a:pt x="3636" y="964"/>
                            <a:pt x="3641" y="962"/>
                          </a:cubicBezTo>
                          <a:cubicBezTo>
                            <a:pt x="3647" y="960"/>
                            <a:pt x="3654" y="958"/>
                            <a:pt x="3659" y="962"/>
                          </a:cubicBezTo>
                          <a:cubicBezTo>
                            <a:pt x="3661" y="963"/>
                            <a:pt x="3664" y="967"/>
                            <a:pt x="3666" y="965"/>
                          </a:cubicBezTo>
                          <a:cubicBezTo>
                            <a:pt x="3667" y="964"/>
                            <a:pt x="3666" y="961"/>
                            <a:pt x="3666" y="959"/>
                          </a:cubicBezTo>
                          <a:cubicBezTo>
                            <a:pt x="3668" y="952"/>
                            <a:pt x="3678" y="961"/>
                            <a:pt x="3680" y="956"/>
                          </a:cubicBezTo>
                          <a:cubicBezTo>
                            <a:pt x="3681" y="954"/>
                            <a:pt x="3679" y="953"/>
                            <a:pt x="3680" y="951"/>
                          </a:cubicBezTo>
                          <a:cubicBezTo>
                            <a:pt x="3682" y="948"/>
                            <a:pt x="3686" y="952"/>
                            <a:pt x="3687" y="953"/>
                          </a:cubicBezTo>
                          <a:cubicBezTo>
                            <a:pt x="3691" y="956"/>
                            <a:pt x="3699" y="962"/>
                            <a:pt x="3703" y="958"/>
                          </a:cubicBezTo>
                          <a:cubicBezTo>
                            <a:pt x="3706" y="955"/>
                            <a:pt x="3707" y="951"/>
                            <a:pt x="3713" y="951"/>
                          </a:cubicBezTo>
                          <a:cubicBezTo>
                            <a:pt x="3717" y="952"/>
                            <a:pt x="3728" y="956"/>
                            <a:pt x="3732" y="952"/>
                          </a:cubicBezTo>
                          <a:cubicBezTo>
                            <a:pt x="3736" y="948"/>
                            <a:pt x="3728" y="943"/>
                            <a:pt x="3725" y="942"/>
                          </a:cubicBezTo>
                          <a:cubicBezTo>
                            <a:pt x="3722" y="940"/>
                            <a:pt x="3719" y="939"/>
                            <a:pt x="3716" y="939"/>
                          </a:cubicBezTo>
                          <a:cubicBezTo>
                            <a:pt x="3713" y="939"/>
                            <a:pt x="3711" y="943"/>
                            <a:pt x="3708" y="942"/>
                          </a:cubicBezTo>
                          <a:cubicBezTo>
                            <a:pt x="3705" y="942"/>
                            <a:pt x="3705" y="939"/>
                            <a:pt x="3705" y="937"/>
                          </a:cubicBezTo>
                          <a:cubicBezTo>
                            <a:pt x="3706" y="935"/>
                            <a:pt x="3706" y="933"/>
                            <a:pt x="3706" y="930"/>
                          </a:cubicBezTo>
                          <a:cubicBezTo>
                            <a:pt x="3706" y="927"/>
                            <a:pt x="3706" y="925"/>
                            <a:pt x="3707" y="922"/>
                          </a:cubicBezTo>
                          <a:cubicBezTo>
                            <a:pt x="3709" y="920"/>
                            <a:pt x="3711" y="919"/>
                            <a:pt x="3714" y="917"/>
                          </a:cubicBezTo>
                          <a:cubicBezTo>
                            <a:pt x="3717" y="914"/>
                            <a:pt x="3717" y="910"/>
                            <a:pt x="3721" y="907"/>
                          </a:cubicBezTo>
                          <a:cubicBezTo>
                            <a:pt x="3726" y="904"/>
                            <a:pt x="3732" y="901"/>
                            <a:pt x="3738" y="898"/>
                          </a:cubicBezTo>
                          <a:cubicBezTo>
                            <a:pt x="3742" y="896"/>
                            <a:pt x="3745" y="893"/>
                            <a:pt x="3748" y="890"/>
                          </a:cubicBezTo>
                          <a:cubicBezTo>
                            <a:pt x="3753" y="886"/>
                            <a:pt x="3754" y="882"/>
                            <a:pt x="3757" y="877"/>
                          </a:cubicBezTo>
                          <a:cubicBezTo>
                            <a:pt x="3759" y="872"/>
                            <a:pt x="3766" y="869"/>
                            <a:pt x="3770" y="867"/>
                          </a:cubicBezTo>
                          <a:cubicBezTo>
                            <a:pt x="3772" y="866"/>
                            <a:pt x="3774" y="865"/>
                            <a:pt x="3776" y="864"/>
                          </a:cubicBezTo>
                          <a:cubicBezTo>
                            <a:pt x="3778" y="861"/>
                            <a:pt x="3778" y="857"/>
                            <a:pt x="3779" y="854"/>
                          </a:cubicBezTo>
                          <a:cubicBezTo>
                            <a:pt x="3783" y="843"/>
                            <a:pt x="3794" y="840"/>
                            <a:pt x="3804" y="838"/>
                          </a:cubicBezTo>
                          <a:cubicBezTo>
                            <a:pt x="3814" y="837"/>
                            <a:pt x="3824" y="838"/>
                            <a:pt x="3834" y="836"/>
                          </a:cubicBezTo>
                          <a:cubicBezTo>
                            <a:pt x="3838" y="835"/>
                            <a:pt x="3842" y="834"/>
                            <a:pt x="3846" y="834"/>
                          </a:cubicBezTo>
                          <a:cubicBezTo>
                            <a:pt x="3847" y="833"/>
                            <a:pt x="3852" y="832"/>
                            <a:pt x="3853" y="834"/>
                          </a:cubicBezTo>
                          <a:cubicBezTo>
                            <a:pt x="3854" y="835"/>
                            <a:pt x="3853" y="835"/>
                            <a:pt x="3853" y="836"/>
                          </a:cubicBezTo>
                          <a:cubicBezTo>
                            <a:pt x="3854" y="840"/>
                            <a:pt x="3856" y="842"/>
                            <a:pt x="3861" y="842"/>
                          </a:cubicBezTo>
                          <a:cubicBezTo>
                            <a:pt x="3868" y="843"/>
                            <a:pt x="3871" y="839"/>
                            <a:pt x="3877" y="835"/>
                          </a:cubicBezTo>
                          <a:cubicBezTo>
                            <a:pt x="3878" y="834"/>
                            <a:pt x="3882" y="832"/>
                            <a:pt x="3884" y="833"/>
                          </a:cubicBezTo>
                          <a:cubicBezTo>
                            <a:pt x="3886" y="834"/>
                            <a:pt x="3885" y="835"/>
                            <a:pt x="3884" y="837"/>
                          </a:cubicBezTo>
                          <a:cubicBezTo>
                            <a:pt x="3884" y="839"/>
                            <a:pt x="3884" y="841"/>
                            <a:pt x="3883" y="843"/>
                          </a:cubicBezTo>
                          <a:cubicBezTo>
                            <a:pt x="3881" y="845"/>
                            <a:pt x="3878" y="847"/>
                            <a:pt x="3876" y="849"/>
                          </a:cubicBezTo>
                          <a:cubicBezTo>
                            <a:pt x="3873" y="852"/>
                            <a:pt x="3876" y="857"/>
                            <a:pt x="3872" y="859"/>
                          </a:cubicBezTo>
                          <a:cubicBezTo>
                            <a:pt x="3870" y="861"/>
                            <a:pt x="3862" y="860"/>
                            <a:pt x="3867" y="865"/>
                          </a:cubicBezTo>
                          <a:cubicBezTo>
                            <a:pt x="3868" y="867"/>
                            <a:pt x="3871" y="868"/>
                            <a:pt x="3871" y="871"/>
                          </a:cubicBezTo>
                          <a:cubicBezTo>
                            <a:pt x="3871" y="872"/>
                            <a:pt x="3870" y="873"/>
                            <a:pt x="3869" y="875"/>
                          </a:cubicBezTo>
                          <a:cubicBezTo>
                            <a:pt x="3869" y="883"/>
                            <a:pt x="3879" y="875"/>
                            <a:pt x="3881" y="880"/>
                          </a:cubicBezTo>
                          <a:cubicBezTo>
                            <a:pt x="3883" y="883"/>
                            <a:pt x="3875" y="887"/>
                            <a:pt x="3878" y="890"/>
                          </a:cubicBezTo>
                          <a:cubicBezTo>
                            <a:pt x="3880" y="894"/>
                            <a:pt x="3889" y="889"/>
                            <a:pt x="3891" y="887"/>
                          </a:cubicBezTo>
                          <a:cubicBezTo>
                            <a:pt x="3897" y="884"/>
                            <a:pt x="3898" y="878"/>
                            <a:pt x="3902" y="873"/>
                          </a:cubicBezTo>
                          <a:cubicBezTo>
                            <a:pt x="3906" y="868"/>
                            <a:pt x="3912" y="866"/>
                            <a:pt x="3917" y="862"/>
                          </a:cubicBezTo>
                          <a:cubicBezTo>
                            <a:pt x="3923" y="857"/>
                            <a:pt x="3929" y="854"/>
                            <a:pt x="3935" y="850"/>
                          </a:cubicBezTo>
                          <a:cubicBezTo>
                            <a:pt x="3938" y="848"/>
                            <a:pt x="3941" y="845"/>
                            <a:pt x="3944" y="844"/>
                          </a:cubicBezTo>
                          <a:cubicBezTo>
                            <a:pt x="3946" y="843"/>
                            <a:pt x="3947" y="844"/>
                            <a:pt x="3949" y="844"/>
                          </a:cubicBezTo>
                          <a:cubicBezTo>
                            <a:pt x="3951" y="844"/>
                            <a:pt x="3954" y="843"/>
                            <a:pt x="3956" y="844"/>
                          </a:cubicBezTo>
                          <a:cubicBezTo>
                            <a:pt x="3958" y="844"/>
                            <a:pt x="3958" y="846"/>
                            <a:pt x="3959" y="847"/>
                          </a:cubicBezTo>
                          <a:cubicBezTo>
                            <a:pt x="3962" y="849"/>
                            <a:pt x="3967" y="846"/>
                            <a:pt x="3967" y="842"/>
                          </a:cubicBezTo>
                          <a:cubicBezTo>
                            <a:pt x="3967" y="836"/>
                            <a:pt x="3961" y="838"/>
                            <a:pt x="3960" y="834"/>
                          </a:cubicBezTo>
                          <a:cubicBezTo>
                            <a:pt x="3959" y="831"/>
                            <a:pt x="3963" y="826"/>
                            <a:pt x="3964" y="824"/>
                          </a:cubicBezTo>
                          <a:cubicBezTo>
                            <a:pt x="3965" y="819"/>
                            <a:pt x="3966" y="813"/>
                            <a:pt x="3967" y="808"/>
                          </a:cubicBezTo>
                          <a:cubicBezTo>
                            <a:pt x="3968" y="806"/>
                            <a:pt x="3968" y="803"/>
                            <a:pt x="3969" y="802"/>
                          </a:cubicBezTo>
                          <a:cubicBezTo>
                            <a:pt x="3970" y="799"/>
                            <a:pt x="3972" y="800"/>
                            <a:pt x="3974" y="800"/>
                          </a:cubicBezTo>
                          <a:cubicBezTo>
                            <a:pt x="3979" y="801"/>
                            <a:pt x="3985" y="799"/>
                            <a:pt x="3990" y="799"/>
                          </a:cubicBezTo>
                          <a:cubicBezTo>
                            <a:pt x="3994" y="798"/>
                            <a:pt x="4002" y="793"/>
                            <a:pt x="4006" y="796"/>
                          </a:cubicBezTo>
                          <a:cubicBezTo>
                            <a:pt x="4010" y="799"/>
                            <a:pt x="4011" y="803"/>
                            <a:pt x="4016" y="804"/>
                          </a:cubicBezTo>
                          <a:cubicBezTo>
                            <a:pt x="4021" y="806"/>
                            <a:pt x="4028" y="806"/>
                            <a:pt x="4034" y="805"/>
                          </a:cubicBezTo>
                          <a:cubicBezTo>
                            <a:pt x="4035" y="805"/>
                            <a:pt x="4038" y="805"/>
                            <a:pt x="4039" y="806"/>
                          </a:cubicBezTo>
                          <a:cubicBezTo>
                            <a:pt x="4041" y="808"/>
                            <a:pt x="4039" y="809"/>
                            <a:pt x="4037" y="809"/>
                          </a:cubicBezTo>
                          <a:cubicBezTo>
                            <a:pt x="4035" y="810"/>
                            <a:pt x="4031" y="808"/>
                            <a:pt x="4029" y="809"/>
                          </a:cubicBezTo>
                          <a:cubicBezTo>
                            <a:pt x="4025" y="810"/>
                            <a:pt x="4028" y="811"/>
                            <a:pt x="4026" y="813"/>
                          </a:cubicBezTo>
                          <a:cubicBezTo>
                            <a:pt x="4023" y="816"/>
                            <a:pt x="4016" y="811"/>
                            <a:pt x="4014" y="810"/>
                          </a:cubicBezTo>
                          <a:cubicBezTo>
                            <a:pt x="4008" y="808"/>
                            <a:pt x="4005" y="809"/>
                            <a:pt x="4001" y="812"/>
                          </a:cubicBezTo>
                          <a:cubicBezTo>
                            <a:pt x="3996" y="815"/>
                            <a:pt x="3994" y="817"/>
                            <a:pt x="3992" y="822"/>
                          </a:cubicBezTo>
                          <a:cubicBezTo>
                            <a:pt x="3990" y="829"/>
                            <a:pt x="3992" y="837"/>
                            <a:pt x="3988" y="843"/>
                          </a:cubicBezTo>
                          <a:cubicBezTo>
                            <a:pt x="3984" y="849"/>
                            <a:pt x="3988" y="849"/>
                            <a:pt x="3990" y="854"/>
                          </a:cubicBezTo>
                          <a:cubicBezTo>
                            <a:pt x="3991" y="857"/>
                            <a:pt x="3991" y="860"/>
                            <a:pt x="3989" y="863"/>
                          </a:cubicBezTo>
                          <a:cubicBezTo>
                            <a:pt x="3988" y="866"/>
                            <a:pt x="3985" y="867"/>
                            <a:pt x="3982" y="869"/>
                          </a:cubicBezTo>
                          <a:cubicBezTo>
                            <a:pt x="3979" y="873"/>
                            <a:pt x="3982" y="878"/>
                            <a:pt x="3977" y="882"/>
                          </a:cubicBezTo>
                          <a:cubicBezTo>
                            <a:pt x="3972" y="886"/>
                            <a:pt x="3963" y="886"/>
                            <a:pt x="3957" y="888"/>
                          </a:cubicBezTo>
                          <a:cubicBezTo>
                            <a:pt x="3950" y="890"/>
                            <a:pt x="3945" y="893"/>
                            <a:pt x="3938" y="895"/>
                          </a:cubicBezTo>
                          <a:cubicBezTo>
                            <a:pt x="3935" y="896"/>
                            <a:pt x="3931" y="897"/>
                            <a:pt x="3929" y="900"/>
                          </a:cubicBezTo>
                          <a:cubicBezTo>
                            <a:pt x="3928" y="902"/>
                            <a:pt x="3928" y="904"/>
                            <a:pt x="3927" y="906"/>
                          </a:cubicBezTo>
                          <a:cubicBezTo>
                            <a:pt x="3926" y="908"/>
                            <a:pt x="3924" y="911"/>
                            <a:pt x="3922" y="913"/>
                          </a:cubicBezTo>
                          <a:cubicBezTo>
                            <a:pt x="3916" y="918"/>
                            <a:pt x="3910" y="922"/>
                            <a:pt x="3904" y="926"/>
                          </a:cubicBezTo>
                          <a:cubicBezTo>
                            <a:pt x="3892" y="935"/>
                            <a:pt x="3882" y="944"/>
                            <a:pt x="3871" y="954"/>
                          </a:cubicBezTo>
                          <a:cubicBezTo>
                            <a:pt x="3866" y="958"/>
                            <a:pt x="3865" y="965"/>
                            <a:pt x="3861" y="970"/>
                          </a:cubicBezTo>
                          <a:cubicBezTo>
                            <a:pt x="3858" y="975"/>
                            <a:pt x="3853" y="980"/>
                            <a:pt x="3849" y="985"/>
                          </a:cubicBezTo>
                          <a:cubicBezTo>
                            <a:pt x="3844" y="991"/>
                            <a:pt x="3838" y="992"/>
                            <a:pt x="3832" y="996"/>
                          </a:cubicBezTo>
                          <a:cubicBezTo>
                            <a:pt x="3830" y="997"/>
                            <a:pt x="3828" y="999"/>
                            <a:pt x="3826" y="1002"/>
                          </a:cubicBezTo>
                          <a:cubicBezTo>
                            <a:pt x="3825" y="1004"/>
                            <a:pt x="3824" y="1008"/>
                            <a:pt x="3821" y="1006"/>
                          </a:cubicBezTo>
                          <a:cubicBezTo>
                            <a:pt x="3819" y="1005"/>
                            <a:pt x="3819" y="1003"/>
                            <a:pt x="3816" y="1002"/>
                          </a:cubicBezTo>
                          <a:cubicBezTo>
                            <a:pt x="3813" y="1002"/>
                            <a:pt x="3809" y="1003"/>
                            <a:pt x="3807" y="1004"/>
                          </a:cubicBezTo>
                          <a:cubicBezTo>
                            <a:pt x="3801" y="1005"/>
                            <a:pt x="3801" y="1012"/>
                            <a:pt x="3795" y="1013"/>
                          </a:cubicBezTo>
                          <a:cubicBezTo>
                            <a:pt x="3791" y="1013"/>
                            <a:pt x="3782" y="1011"/>
                            <a:pt x="3780" y="1016"/>
                          </a:cubicBezTo>
                          <a:cubicBezTo>
                            <a:pt x="3778" y="1021"/>
                            <a:pt x="3786" y="1024"/>
                            <a:pt x="3785" y="1030"/>
                          </a:cubicBezTo>
                          <a:cubicBezTo>
                            <a:pt x="3784" y="1034"/>
                            <a:pt x="3780" y="1040"/>
                            <a:pt x="3777" y="1042"/>
                          </a:cubicBezTo>
                          <a:cubicBezTo>
                            <a:pt x="3773" y="1045"/>
                            <a:pt x="3769" y="1047"/>
                            <a:pt x="3764" y="1050"/>
                          </a:cubicBezTo>
                          <a:cubicBezTo>
                            <a:pt x="3759" y="1054"/>
                            <a:pt x="3755" y="1057"/>
                            <a:pt x="3754" y="1064"/>
                          </a:cubicBezTo>
                          <a:cubicBezTo>
                            <a:pt x="3752" y="1069"/>
                            <a:pt x="3750" y="1075"/>
                            <a:pt x="3749" y="1081"/>
                          </a:cubicBezTo>
                          <a:cubicBezTo>
                            <a:pt x="3746" y="1092"/>
                            <a:pt x="3746" y="1105"/>
                            <a:pt x="3745" y="1116"/>
                          </a:cubicBezTo>
                          <a:cubicBezTo>
                            <a:pt x="3745" y="1124"/>
                            <a:pt x="3745" y="1131"/>
                            <a:pt x="3746" y="1138"/>
                          </a:cubicBezTo>
                          <a:cubicBezTo>
                            <a:pt x="3747" y="1147"/>
                            <a:pt x="3751" y="1155"/>
                            <a:pt x="3753" y="1164"/>
                          </a:cubicBezTo>
                          <a:cubicBezTo>
                            <a:pt x="3756" y="1179"/>
                            <a:pt x="3758" y="1195"/>
                            <a:pt x="3760" y="1210"/>
                          </a:cubicBezTo>
                          <a:cubicBezTo>
                            <a:pt x="3760" y="1215"/>
                            <a:pt x="3760" y="1220"/>
                            <a:pt x="3764" y="1224"/>
                          </a:cubicBezTo>
                          <a:cubicBezTo>
                            <a:pt x="3766" y="1226"/>
                            <a:pt x="3768" y="1228"/>
                            <a:pt x="3769" y="1230"/>
                          </a:cubicBezTo>
                          <a:cubicBezTo>
                            <a:pt x="3770" y="1233"/>
                            <a:pt x="3769" y="1236"/>
                            <a:pt x="3769" y="1239"/>
                          </a:cubicBezTo>
                          <a:cubicBezTo>
                            <a:pt x="3769" y="1246"/>
                            <a:pt x="3772" y="1252"/>
                            <a:pt x="3772" y="1259"/>
                          </a:cubicBezTo>
                          <a:cubicBezTo>
                            <a:pt x="3771" y="1263"/>
                            <a:pt x="3770" y="1267"/>
                            <a:pt x="3771" y="1271"/>
                          </a:cubicBezTo>
                          <a:cubicBezTo>
                            <a:pt x="3771" y="1274"/>
                            <a:pt x="3772" y="1276"/>
                            <a:pt x="3774" y="1278"/>
                          </a:cubicBezTo>
                          <a:cubicBezTo>
                            <a:pt x="3775" y="1281"/>
                            <a:pt x="3775" y="1282"/>
                            <a:pt x="3775" y="1285"/>
                          </a:cubicBezTo>
                          <a:cubicBezTo>
                            <a:pt x="3774" y="1286"/>
                            <a:pt x="3773" y="1291"/>
                            <a:pt x="3774" y="1292"/>
                          </a:cubicBezTo>
                          <a:cubicBezTo>
                            <a:pt x="3777" y="1293"/>
                            <a:pt x="3782" y="1284"/>
                            <a:pt x="3784" y="1282"/>
                          </a:cubicBezTo>
                          <a:cubicBezTo>
                            <a:pt x="3788" y="1277"/>
                            <a:pt x="3795" y="1276"/>
                            <a:pt x="3799" y="1271"/>
                          </a:cubicBezTo>
                          <a:cubicBezTo>
                            <a:pt x="3804" y="1266"/>
                            <a:pt x="3807" y="1260"/>
                            <a:pt x="3812" y="1255"/>
                          </a:cubicBezTo>
                          <a:cubicBezTo>
                            <a:pt x="3816" y="1252"/>
                            <a:pt x="3819" y="1249"/>
                            <a:pt x="3822" y="1246"/>
                          </a:cubicBezTo>
                          <a:cubicBezTo>
                            <a:pt x="3825" y="1243"/>
                            <a:pt x="3827" y="1241"/>
                            <a:pt x="3829" y="1237"/>
                          </a:cubicBezTo>
                          <a:cubicBezTo>
                            <a:pt x="3831" y="1233"/>
                            <a:pt x="3828" y="1230"/>
                            <a:pt x="3828" y="1226"/>
                          </a:cubicBezTo>
                          <a:cubicBezTo>
                            <a:pt x="3827" y="1221"/>
                            <a:pt x="3834" y="1216"/>
                            <a:pt x="3837" y="1212"/>
                          </a:cubicBezTo>
                          <a:cubicBezTo>
                            <a:pt x="3842" y="1207"/>
                            <a:pt x="3848" y="1203"/>
                            <a:pt x="3855" y="1201"/>
                          </a:cubicBezTo>
                          <a:cubicBezTo>
                            <a:pt x="3858" y="1200"/>
                            <a:pt x="3861" y="1200"/>
                            <a:pt x="3864" y="1200"/>
                          </a:cubicBezTo>
                          <a:cubicBezTo>
                            <a:pt x="3866" y="1201"/>
                            <a:pt x="3868" y="1202"/>
                            <a:pt x="3871" y="1202"/>
                          </a:cubicBezTo>
                          <a:cubicBezTo>
                            <a:pt x="3879" y="1204"/>
                            <a:pt x="3869" y="1192"/>
                            <a:pt x="3869" y="1189"/>
                          </a:cubicBezTo>
                          <a:cubicBezTo>
                            <a:pt x="3869" y="1186"/>
                            <a:pt x="3871" y="1185"/>
                            <a:pt x="3870" y="1182"/>
                          </a:cubicBezTo>
                          <a:cubicBezTo>
                            <a:pt x="3869" y="1179"/>
                            <a:pt x="3868" y="1177"/>
                            <a:pt x="3869" y="1174"/>
                          </a:cubicBezTo>
                          <a:cubicBezTo>
                            <a:pt x="3870" y="1167"/>
                            <a:pt x="3872" y="1162"/>
                            <a:pt x="3878" y="1158"/>
                          </a:cubicBezTo>
                          <a:cubicBezTo>
                            <a:pt x="3882" y="1154"/>
                            <a:pt x="3887" y="1152"/>
                            <a:pt x="3891" y="1148"/>
                          </a:cubicBezTo>
                          <a:cubicBezTo>
                            <a:pt x="3896" y="1144"/>
                            <a:pt x="3904" y="1143"/>
                            <a:pt x="3909" y="1145"/>
                          </a:cubicBezTo>
                          <a:cubicBezTo>
                            <a:pt x="3916" y="1147"/>
                            <a:pt x="3920" y="1147"/>
                            <a:pt x="3926" y="1144"/>
                          </a:cubicBezTo>
                          <a:cubicBezTo>
                            <a:pt x="3931" y="1141"/>
                            <a:pt x="3937" y="1137"/>
                            <a:pt x="3935" y="1130"/>
                          </a:cubicBezTo>
                          <a:cubicBezTo>
                            <a:pt x="3933" y="1126"/>
                            <a:pt x="3929" y="1125"/>
                            <a:pt x="3927" y="1121"/>
                          </a:cubicBezTo>
                          <a:cubicBezTo>
                            <a:pt x="3925" y="1117"/>
                            <a:pt x="3925" y="1113"/>
                            <a:pt x="3925" y="1108"/>
                          </a:cubicBezTo>
                          <a:cubicBezTo>
                            <a:pt x="3925" y="1105"/>
                            <a:pt x="3925" y="1102"/>
                            <a:pt x="3926" y="1099"/>
                          </a:cubicBezTo>
                          <a:cubicBezTo>
                            <a:pt x="3927" y="1097"/>
                            <a:pt x="3928" y="1095"/>
                            <a:pt x="3929" y="1092"/>
                          </a:cubicBezTo>
                          <a:cubicBezTo>
                            <a:pt x="3931" y="1087"/>
                            <a:pt x="3935" y="1082"/>
                            <a:pt x="3940" y="1079"/>
                          </a:cubicBezTo>
                          <a:cubicBezTo>
                            <a:pt x="3941" y="1078"/>
                            <a:pt x="3943" y="1077"/>
                            <a:pt x="3944" y="1075"/>
                          </a:cubicBezTo>
                          <a:cubicBezTo>
                            <a:pt x="3944" y="1073"/>
                            <a:pt x="3942" y="1071"/>
                            <a:pt x="3943" y="1069"/>
                          </a:cubicBezTo>
                          <a:cubicBezTo>
                            <a:pt x="3945" y="1067"/>
                            <a:pt x="3961" y="1063"/>
                            <a:pt x="3962" y="1066"/>
                          </a:cubicBezTo>
                          <a:cubicBezTo>
                            <a:pt x="3964" y="1071"/>
                            <a:pt x="3954" y="1073"/>
                            <a:pt x="3952" y="1075"/>
                          </a:cubicBezTo>
                          <a:cubicBezTo>
                            <a:pt x="3950" y="1079"/>
                            <a:pt x="3953" y="1086"/>
                            <a:pt x="3957" y="1086"/>
                          </a:cubicBezTo>
                          <a:cubicBezTo>
                            <a:pt x="3960" y="1086"/>
                            <a:pt x="3963" y="1083"/>
                            <a:pt x="3965" y="1083"/>
                          </a:cubicBezTo>
                          <a:cubicBezTo>
                            <a:pt x="3967" y="1082"/>
                            <a:pt x="3970" y="1081"/>
                            <a:pt x="3971" y="1079"/>
                          </a:cubicBezTo>
                          <a:cubicBezTo>
                            <a:pt x="3973" y="1074"/>
                            <a:pt x="3967" y="1069"/>
                            <a:pt x="3967" y="1064"/>
                          </a:cubicBezTo>
                          <a:cubicBezTo>
                            <a:pt x="3967" y="1057"/>
                            <a:pt x="3966" y="1057"/>
                            <a:pt x="3960" y="1055"/>
                          </a:cubicBezTo>
                          <a:cubicBezTo>
                            <a:pt x="3953" y="1053"/>
                            <a:pt x="3954" y="1050"/>
                            <a:pt x="3954" y="1044"/>
                          </a:cubicBezTo>
                          <a:cubicBezTo>
                            <a:pt x="3954" y="1040"/>
                            <a:pt x="3953" y="1035"/>
                            <a:pt x="3954" y="1031"/>
                          </a:cubicBezTo>
                          <a:cubicBezTo>
                            <a:pt x="3955" y="1027"/>
                            <a:pt x="3958" y="1025"/>
                            <a:pt x="3960" y="1022"/>
                          </a:cubicBezTo>
                          <a:cubicBezTo>
                            <a:pt x="3962" y="1020"/>
                            <a:pt x="3967" y="1016"/>
                            <a:pt x="3967" y="1014"/>
                          </a:cubicBezTo>
                          <a:cubicBezTo>
                            <a:pt x="3967" y="1008"/>
                            <a:pt x="3960" y="1010"/>
                            <a:pt x="3957" y="1008"/>
                          </a:cubicBezTo>
                          <a:cubicBezTo>
                            <a:pt x="3953" y="1006"/>
                            <a:pt x="3947" y="1001"/>
                            <a:pt x="3946" y="1009"/>
                          </a:cubicBezTo>
                          <a:cubicBezTo>
                            <a:pt x="3946" y="1011"/>
                            <a:pt x="3947" y="1014"/>
                            <a:pt x="3945" y="1015"/>
                          </a:cubicBezTo>
                          <a:cubicBezTo>
                            <a:pt x="3942" y="1017"/>
                            <a:pt x="3942" y="1014"/>
                            <a:pt x="3942" y="1012"/>
                          </a:cubicBezTo>
                          <a:cubicBezTo>
                            <a:pt x="3941" y="1007"/>
                            <a:pt x="3934" y="1006"/>
                            <a:pt x="3931" y="1002"/>
                          </a:cubicBezTo>
                          <a:cubicBezTo>
                            <a:pt x="3927" y="998"/>
                            <a:pt x="3931" y="991"/>
                            <a:pt x="3934" y="987"/>
                          </a:cubicBezTo>
                          <a:cubicBezTo>
                            <a:pt x="3938" y="983"/>
                            <a:pt x="3940" y="978"/>
                            <a:pt x="3943" y="974"/>
                          </a:cubicBezTo>
                          <a:cubicBezTo>
                            <a:pt x="3945" y="972"/>
                            <a:pt x="3948" y="970"/>
                            <a:pt x="3950" y="969"/>
                          </a:cubicBezTo>
                          <a:cubicBezTo>
                            <a:pt x="3953" y="967"/>
                            <a:pt x="3957" y="966"/>
                            <a:pt x="3959" y="964"/>
                          </a:cubicBezTo>
                          <a:cubicBezTo>
                            <a:pt x="3961" y="961"/>
                            <a:pt x="3959" y="960"/>
                            <a:pt x="3959" y="957"/>
                          </a:cubicBezTo>
                          <a:cubicBezTo>
                            <a:pt x="3959" y="952"/>
                            <a:pt x="3962" y="957"/>
                            <a:pt x="3964" y="955"/>
                          </a:cubicBezTo>
                          <a:cubicBezTo>
                            <a:pt x="3966" y="954"/>
                            <a:pt x="3963" y="951"/>
                            <a:pt x="3964" y="949"/>
                          </a:cubicBezTo>
                          <a:cubicBezTo>
                            <a:pt x="3966" y="946"/>
                            <a:pt x="3969" y="947"/>
                            <a:pt x="3970" y="944"/>
                          </a:cubicBezTo>
                          <a:cubicBezTo>
                            <a:pt x="3970" y="941"/>
                            <a:pt x="3968" y="939"/>
                            <a:pt x="3968" y="936"/>
                          </a:cubicBezTo>
                          <a:cubicBezTo>
                            <a:pt x="3967" y="932"/>
                            <a:pt x="3970" y="931"/>
                            <a:pt x="3971" y="928"/>
                          </a:cubicBezTo>
                          <a:cubicBezTo>
                            <a:pt x="3973" y="925"/>
                            <a:pt x="3973" y="924"/>
                            <a:pt x="3977" y="922"/>
                          </a:cubicBezTo>
                          <a:cubicBezTo>
                            <a:pt x="3980" y="920"/>
                            <a:pt x="3979" y="920"/>
                            <a:pt x="3980" y="917"/>
                          </a:cubicBezTo>
                          <a:cubicBezTo>
                            <a:pt x="3982" y="912"/>
                            <a:pt x="3991" y="912"/>
                            <a:pt x="3992" y="917"/>
                          </a:cubicBezTo>
                          <a:cubicBezTo>
                            <a:pt x="3992" y="918"/>
                            <a:pt x="3989" y="922"/>
                            <a:pt x="3993" y="922"/>
                          </a:cubicBezTo>
                          <a:cubicBezTo>
                            <a:pt x="3995" y="922"/>
                            <a:pt x="3999" y="916"/>
                            <a:pt x="4001" y="915"/>
                          </a:cubicBezTo>
                          <a:cubicBezTo>
                            <a:pt x="4009" y="910"/>
                            <a:pt x="4009" y="919"/>
                            <a:pt x="4013" y="924"/>
                          </a:cubicBezTo>
                          <a:cubicBezTo>
                            <a:pt x="4016" y="926"/>
                            <a:pt x="4016" y="926"/>
                            <a:pt x="4018" y="924"/>
                          </a:cubicBezTo>
                          <a:cubicBezTo>
                            <a:pt x="4020" y="923"/>
                            <a:pt x="4020" y="922"/>
                            <a:pt x="4021" y="921"/>
                          </a:cubicBezTo>
                          <a:cubicBezTo>
                            <a:pt x="4023" y="920"/>
                            <a:pt x="4024" y="920"/>
                            <a:pt x="4025" y="919"/>
                          </a:cubicBezTo>
                          <a:cubicBezTo>
                            <a:pt x="4026" y="917"/>
                            <a:pt x="4026" y="914"/>
                            <a:pt x="4027" y="912"/>
                          </a:cubicBezTo>
                          <a:cubicBezTo>
                            <a:pt x="4029" y="910"/>
                            <a:pt x="4032" y="910"/>
                            <a:pt x="4034" y="909"/>
                          </a:cubicBezTo>
                          <a:cubicBezTo>
                            <a:pt x="4039" y="907"/>
                            <a:pt x="4045" y="904"/>
                            <a:pt x="4049" y="901"/>
                          </a:cubicBezTo>
                          <a:cubicBezTo>
                            <a:pt x="4052" y="900"/>
                            <a:pt x="4054" y="897"/>
                            <a:pt x="4056" y="897"/>
                          </a:cubicBezTo>
                          <a:cubicBezTo>
                            <a:pt x="4061" y="895"/>
                            <a:pt x="4059" y="897"/>
                            <a:pt x="4058" y="900"/>
                          </a:cubicBezTo>
                          <a:cubicBezTo>
                            <a:pt x="4056" y="903"/>
                            <a:pt x="4056" y="904"/>
                            <a:pt x="4057" y="907"/>
                          </a:cubicBezTo>
                          <a:cubicBezTo>
                            <a:pt x="4057" y="910"/>
                            <a:pt x="4056" y="910"/>
                            <a:pt x="4054" y="913"/>
                          </a:cubicBezTo>
                          <a:cubicBezTo>
                            <a:pt x="4052" y="915"/>
                            <a:pt x="4052" y="917"/>
                            <a:pt x="4053" y="921"/>
                          </a:cubicBezTo>
                          <a:cubicBezTo>
                            <a:pt x="4055" y="925"/>
                            <a:pt x="4056" y="925"/>
                            <a:pt x="4058" y="922"/>
                          </a:cubicBezTo>
                          <a:cubicBezTo>
                            <a:pt x="4063" y="917"/>
                            <a:pt x="4069" y="913"/>
                            <a:pt x="4074" y="907"/>
                          </a:cubicBezTo>
                          <a:cubicBezTo>
                            <a:pt x="4078" y="902"/>
                            <a:pt x="4084" y="902"/>
                            <a:pt x="4090" y="898"/>
                          </a:cubicBezTo>
                          <a:cubicBezTo>
                            <a:pt x="4096" y="894"/>
                            <a:pt x="4102" y="891"/>
                            <a:pt x="4109" y="891"/>
                          </a:cubicBezTo>
                          <a:cubicBezTo>
                            <a:pt x="4116" y="891"/>
                            <a:pt x="4122" y="891"/>
                            <a:pt x="4130" y="891"/>
                          </a:cubicBezTo>
                          <a:cubicBezTo>
                            <a:pt x="4134" y="890"/>
                            <a:pt x="4140" y="889"/>
                            <a:pt x="4144" y="891"/>
                          </a:cubicBezTo>
                          <a:cubicBezTo>
                            <a:pt x="4147" y="893"/>
                            <a:pt x="4149" y="894"/>
                            <a:pt x="4151" y="897"/>
                          </a:cubicBezTo>
                          <a:cubicBezTo>
                            <a:pt x="4153" y="898"/>
                            <a:pt x="4156" y="899"/>
                            <a:pt x="4157" y="901"/>
                          </a:cubicBezTo>
                          <a:cubicBezTo>
                            <a:pt x="4159" y="903"/>
                            <a:pt x="4157" y="904"/>
                            <a:pt x="4160" y="906"/>
                          </a:cubicBezTo>
                          <a:cubicBezTo>
                            <a:pt x="4162" y="908"/>
                            <a:pt x="4163" y="906"/>
                            <a:pt x="4163" y="909"/>
                          </a:cubicBezTo>
                          <a:cubicBezTo>
                            <a:pt x="4164" y="912"/>
                            <a:pt x="4162" y="913"/>
                            <a:pt x="4165" y="916"/>
                          </a:cubicBezTo>
                          <a:cubicBezTo>
                            <a:pt x="4166" y="918"/>
                            <a:pt x="4171" y="921"/>
                            <a:pt x="4173" y="920"/>
                          </a:cubicBezTo>
                          <a:cubicBezTo>
                            <a:pt x="4179" y="920"/>
                            <a:pt x="4179" y="910"/>
                            <a:pt x="4182" y="906"/>
                          </a:cubicBezTo>
                          <a:cubicBezTo>
                            <a:pt x="4184" y="904"/>
                            <a:pt x="4184" y="904"/>
                            <a:pt x="4185" y="901"/>
                          </a:cubicBezTo>
                          <a:cubicBezTo>
                            <a:pt x="4186" y="897"/>
                            <a:pt x="4187" y="897"/>
                            <a:pt x="4191" y="896"/>
                          </a:cubicBezTo>
                          <a:cubicBezTo>
                            <a:pt x="4201" y="891"/>
                            <a:pt x="4211" y="886"/>
                            <a:pt x="4220" y="881"/>
                          </a:cubicBezTo>
                          <a:cubicBezTo>
                            <a:pt x="4223" y="880"/>
                            <a:pt x="4226" y="878"/>
                            <a:pt x="4228" y="876"/>
                          </a:cubicBezTo>
                          <a:cubicBezTo>
                            <a:pt x="4229" y="875"/>
                            <a:pt x="4228" y="873"/>
                            <a:pt x="4230" y="871"/>
                          </a:cubicBezTo>
                          <a:cubicBezTo>
                            <a:pt x="4232" y="870"/>
                            <a:pt x="4234" y="871"/>
                            <a:pt x="4235" y="868"/>
                          </a:cubicBezTo>
                          <a:cubicBezTo>
                            <a:pt x="4236" y="865"/>
                            <a:pt x="4234" y="864"/>
                            <a:pt x="4237" y="862"/>
                          </a:cubicBezTo>
                          <a:cubicBezTo>
                            <a:pt x="4240" y="860"/>
                            <a:pt x="4248" y="860"/>
                            <a:pt x="4249" y="856"/>
                          </a:cubicBezTo>
                          <a:cubicBezTo>
                            <a:pt x="4250" y="854"/>
                            <a:pt x="4248" y="854"/>
                            <a:pt x="4251" y="852"/>
                          </a:cubicBezTo>
                          <a:cubicBezTo>
                            <a:pt x="4254" y="851"/>
                            <a:pt x="4258" y="850"/>
                            <a:pt x="4261" y="850"/>
                          </a:cubicBezTo>
                          <a:cubicBezTo>
                            <a:pt x="4263" y="849"/>
                            <a:pt x="4265" y="849"/>
                            <a:pt x="4267" y="848"/>
                          </a:cubicBezTo>
                          <a:cubicBezTo>
                            <a:pt x="4269" y="847"/>
                            <a:pt x="4268" y="845"/>
                            <a:pt x="4269" y="843"/>
                          </a:cubicBezTo>
                          <a:cubicBezTo>
                            <a:pt x="4270" y="840"/>
                            <a:pt x="4270" y="841"/>
                            <a:pt x="4273" y="841"/>
                          </a:cubicBezTo>
                          <a:cubicBezTo>
                            <a:pt x="4277" y="842"/>
                            <a:pt x="4279" y="840"/>
                            <a:pt x="4282" y="838"/>
                          </a:cubicBezTo>
                          <a:cubicBezTo>
                            <a:pt x="4285" y="836"/>
                            <a:pt x="4287" y="835"/>
                            <a:pt x="4290" y="836"/>
                          </a:cubicBezTo>
                          <a:cubicBezTo>
                            <a:pt x="4293" y="837"/>
                            <a:pt x="4295" y="839"/>
                            <a:pt x="4298" y="837"/>
                          </a:cubicBezTo>
                          <a:cubicBezTo>
                            <a:pt x="4300" y="836"/>
                            <a:pt x="4301" y="833"/>
                            <a:pt x="4302" y="832"/>
                          </a:cubicBezTo>
                          <a:cubicBezTo>
                            <a:pt x="4304" y="829"/>
                            <a:pt x="4306" y="829"/>
                            <a:pt x="4309" y="828"/>
                          </a:cubicBezTo>
                          <a:cubicBezTo>
                            <a:pt x="4311" y="828"/>
                            <a:pt x="4314" y="828"/>
                            <a:pt x="4316" y="827"/>
                          </a:cubicBezTo>
                          <a:cubicBezTo>
                            <a:pt x="4318" y="826"/>
                            <a:pt x="4318" y="824"/>
                            <a:pt x="4319" y="823"/>
                          </a:cubicBezTo>
                          <a:cubicBezTo>
                            <a:pt x="4324" y="819"/>
                            <a:pt x="4329" y="817"/>
                            <a:pt x="4335" y="815"/>
                          </a:cubicBezTo>
                          <a:cubicBezTo>
                            <a:pt x="4342" y="812"/>
                            <a:pt x="4348" y="809"/>
                            <a:pt x="4355" y="807"/>
                          </a:cubicBezTo>
                          <a:cubicBezTo>
                            <a:pt x="4358" y="805"/>
                            <a:pt x="4361" y="804"/>
                            <a:pt x="4364" y="804"/>
                          </a:cubicBezTo>
                          <a:cubicBezTo>
                            <a:pt x="4365" y="803"/>
                            <a:pt x="4367" y="803"/>
                            <a:pt x="4367" y="803"/>
                          </a:cubicBezTo>
                          <a:cubicBezTo>
                            <a:pt x="4370" y="802"/>
                            <a:pt x="4369" y="803"/>
                            <a:pt x="4369" y="801"/>
                          </a:cubicBezTo>
                          <a:cubicBezTo>
                            <a:pt x="4370" y="800"/>
                            <a:pt x="4370" y="797"/>
                            <a:pt x="4370" y="797"/>
                          </a:cubicBezTo>
                          <a:cubicBezTo>
                            <a:pt x="4370" y="795"/>
                            <a:pt x="4368" y="795"/>
                            <a:pt x="4368" y="793"/>
                          </a:cubicBezTo>
                          <a:cubicBezTo>
                            <a:pt x="4368" y="791"/>
                            <a:pt x="4369" y="790"/>
                            <a:pt x="4372" y="790"/>
                          </a:cubicBezTo>
                          <a:cubicBezTo>
                            <a:pt x="4374" y="790"/>
                            <a:pt x="4376" y="791"/>
                            <a:pt x="4379" y="791"/>
                          </a:cubicBezTo>
                          <a:cubicBezTo>
                            <a:pt x="4381" y="791"/>
                            <a:pt x="4383" y="791"/>
                            <a:pt x="4382" y="794"/>
                          </a:cubicBezTo>
                          <a:cubicBezTo>
                            <a:pt x="4381" y="795"/>
                            <a:pt x="4380" y="795"/>
                            <a:pt x="4379" y="796"/>
                          </a:cubicBezTo>
                          <a:cubicBezTo>
                            <a:pt x="4378" y="797"/>
                            <a:pt x="4378" y="798"/>
                            <a:pt x="4377" y="799"/>
                          </a:cubicBezTo>
                          <a:cubicBezTo>
                            <a:pt x="4376" y="802"/>
                            <a:pt x="4375" y="802"/>
                            <a:pt x="4378" y="803"/>
                          </a:cubicBezTo>
                          <a:cubicBezTo>
                            <a:pt x="4384" y="804"/>
                            <a:pt x="4390" y="804"/>
                            <a:pt x="4397" y="804"/>
                          </a:cubicBezTo>
                          <a:cubicBezTo>
                            <a:pt x="4401" y="805"/>
                            <a:pt x="4406" y="805"/>
                            <a:pt x="4410" y="807"/>
                          </a:cubicBezTo>
                          <a:cubicBezTo>
                            <a:pt x="4414" y="808"/>
                            <a:pt x="4418" y="811"/>
                            <a:pt x="4422" y="813"/>
                          </a:cubicBezTo>
                          <a:cubicBezTo>
                            <a:pt x="4424" y="813"/>
                            <a:pt x="4428" y="816"/>
                            <a:pt x="4430" y="816"/>
                          </a:cubicBezTo>
                          <a:cubicBezTo>
                            <a:pt x="4432" y="816"/>
                            <a:pt x="4432" y="815"/>
                            <a:pt x="4432" y="813"/>
                          </a:cubicBezTo>
                          <a:cubicBezTo>
                            <a:pt x="4433" y="810"/>
                            <a:pt x="4434" y="808"/>
                            <a:pt x="4436" y="806"/>
                          </a:cubicBezTo>
                          <a:cubicBezTo>
                            <a:pt x="4438" y="804"/>
                            <a:pt x="4441" y="803"/>
                            <a:pt x="4443" y="801"/>
                          </a:cubicBezTo>
                          <a:cubicBezTo>
                            <a:pt x="4446" y="799"/>
                            <a:pt x="4445" y="791"/>
                            <a:pt x="4442" y="789"/>
                          </a:cubicBezTo>
                          <a:cubicBezTo>
                            <a:pt x="4441" y="788"/>
                            <a:pt x="4438" y="789"/>
                            <a:pt x="4437" y="787"/>
                          </a:cubicBezTo>
                          <a:cubicBezTo>
                            <a:pt x="4436" y="785"/>
                            <a:pt x="4439" y="781"/>
                            <a:pt x="4439" y="779"/>
                          </a:cubicBezTo>
                          <a:cubicBezTo>
                            <a:pt x="4439" y="774"/>
                            <a:pt x="4431" y="772"/>
                            <a:pt x="4427" y="769"/>
                          </a:cubicBezTo>
                          <a:cubicBezTo>
                            <a:pt x="4426" y="768"/>
                            <a:pt x="4425" y="767"/>
                            <a:pt x="4423" y="766"/>
                          </a:cubicBezTo>
                          <a:cubicBezTo>
                            <a:pt x="4419" y="765"/>
                            <a:pt x="4420" y="765"/>
                            <a:pt x="4419" y="762"/>
                          </a:cubicBezTo>
                          <a:cubicBezTo>
                            <a:pt x="4417" y="756"/>
                            <a:pt x="4410" y="761"/>
                            <a:pt x="4410" y="757"/>
                          </a:cubicBezTo>
                          <a:cubicBezTo>
                            <a:pt x="4409" y="751"/>
                            <a:pt x="4418" y="756"/>
                            <a:pt x="4419" y="752"/>
                          </a:cubicBezTo>
                          <a:cubicBezTo>
                            <a:pt x="4421" y="747"/>
                            <a:pt x="4417" y="741"/>
                            <a:pt x="4415" y="737"/>
                          </a:cubicBezTo>
                          <a:cubicBezTo>
                            <a:pt x="4413" y="734"/>
                            <a:pt x="4413" y="724"/>
                            <a:pt x="4408" y="723"/>
                          </a:cubicBezTo>
                          <a:cubicBezTo>
                            <a:pt x="4405" y="723"/>
                            <a:pt x="4403" y="726"/>
                            <a:pt x="4401" y="727"/>
                          </a:cubicBezTo>
                          <a:cubicBezTo>
                            <a:pt x="4398" y="727"/>
                            <a:pt x="4398" y="727"/>
                            <a:pt x="4396" y="725"/>
                          </a:cubicBezTo>
                          <a:cubicBezTo>
                            <a:pt x="4391" y="722"/>
                            <a:pt x="4385" y="720"/>
                            <a:pt x="4382" y="714"/>
                          </a:cubicBezTo>
                          <a:cubicBezTo>
                            <a:pt x="4380" y="709"/>
                            <a:pt x="4381" y="701"/>
                            <a:pt x="4372" y="704"/>
                          </a:cubicBezTo>
                          <a:cubicBezTo>
                            <a:pt x="4369" y="705"/>
                            <a:pt x="4368" y="706"/>
                            <a:pt x="4365" y="706"/>
                          </a:cubicBezTo>
                          <a:cubicBezTo>
                            <a:pt x="4362" y="706"/>
                            <a:pt x="4358" y="706"/>
                            <a:pt x="4355" y="706"/>
                          </a:cubicBezTo>
                          <a:cubicBezTo>
                            <a:pt x="4352" y="706"/>
                            <a:pt x="4351" y="707"/>
                            <a:pt x="4349" y="709"/>
                          </a:cubicBezTo>
                          <a:cubicBezTo>
                            <a:pt x="4348" y="710"/>
                            <a:pt x="4345" y="713"/>
                            <a:pt x="4343" y="711"/>
                          </a:cubicBezTo>
                          <a:cubicBezTo>
                            <a:pt x="4342" y="709"/>
                            <a:pt x="4346" y="706"/>
                            <a:pt x="4346" y="705"/>
                          </a:cubicBezTo>
                          <a:cubicBezTo>
                            <a:pt x="4347" y="702"/>
                            <a:pt x="4345" y="701"/>
                            <a:pt x="4343" y="699"/>
                          </a:cubicBezTo>
                          <a:cubicBezTo>
                            <a:pt x="4336" y="693"/>
                            <a:pt x="4347" y="693"/>
                            <a:pt x="4351" y="695"/>
                          </a:cubicBezTo>
                          <a:cubicBezTo>
                            <a:pt x="4352" y="696"/>
                            <a:pt x="4353" y="698"/>
                            <a:pt x="4355" y="697"/>
                          </a:cubicBezTo>
                          <a:cubicBezTo>
                            <a:pt x="4356" y="697"/>
                            <a:pt x="4357" y="696"/>
                            <a:pt x="4358" y="696"/>
                          </a:cubicBezTo>
                          <a:cubicBezTo>
                            <a:pt x="4360" y="695"/>
                            <a:pt x="4362" y="695"/>
                            <a:pt x="4364" y="696"/>
                          </a:cubicBezTo>
                          <a:cubicBezTo>
                            <a:pt x="4366" y="696"/>
                            <a:pt x="4370" y="699"/>
                            <a:pt x="4371" y="698"/>
                          </a:cubicBezTo>
                          <a:cubicBezTo>
                            <a:pt x="4373" y="696"/>
                            <a:pt x="4371" y="692"/>
                            <a:pt x="4369" y="691"/>
                          </a:cubicBezTo>
                          <a:cubicBezTo>
                            <a:pt x="4365" y="688"/>
                            <a:pt x="4356" y="692"/>
                            <a:pt x="4353" y="688"/>
                          </a:cubicBezTo>
                          <a:cubicBezTo>
                            <a:pt x="4349" y="684"/>
                            <a:pt x="4361" y="686"/>
                            <a:pt x="4362" y="686"/>
                          </a:cubicBezTo>
                          <a:cubicBezTo>
                            <a:pt x="4365" y="686"/>
                            <a:pt x="4367" y="685"/>
                            <a:pt x="4369" y="686"/>
                          </a:cubicBezTo>
                          <a:cubicBezTo>
                            <a:pt x="4371" y="687"/>
                            <a:pt x="4373" y="689"/>
                            <a:pt x="4376" y="690"/>
                          </a:cubicBezTo>
                          <a:cubicBezTo>
                            <a:pt x="4378" y="691"/>
                            <a:pt x="4380" y="691"/>
                            <a:pt x="4381" y="693"/>
                          </a:cubicBezTo>
                          <a:cubicBezTo>
                            <a:pt x="4382" y="695"/>
                            <a:pt x="4383" y="698"/>
                            <a:pt x="4383" y="700"/>
                          </a:cubicBezTo>
                          <a:cubicBezTo>
                            <a:pt x="4385" y="707"/>
                            <a:pt x="4394" y="706"/>
                            <a:pt x="4399" y="706"/>
                          </a:cubicBezTo>
                          <a:cubicBezTo>
                            <a:pt x="4404" y="707"/>
                            <a:pt x="4410" y="703"/>
                            <a:pt x="4415" y="702"/>
                          </a:cubicBezTo>
                          <a:cubicBezTo>
                            <a:pt x="4422" y="700"/>
                            <a:pt x="4429" y="697"/>
                            <a:pt x="4436" y="695"/>
                          </a:cubicBezTo>
                          <a:cubicBezTo>
                            <a:pt x="4441" y="693"/>
                            <a:pt x="4447" y="694"/>
                            <a:pt x="4451" y="692"/>
                          </a:cubicBezTo>
                          <a:cubicBezTo>
                            <a:pt x="4454" y="690"/>
                            <a:pt x="4456" y="688"/>
                            <a:pt x="4459" y="686"/>
                          </a:cubicBezTo>
                          <a:cubicBezTo>
                            <a:pt x="4461" y="685"/>
                            <a:pt x="4464" y="685"/>
                            <a:pt x="4466" y="683"/>
                          </a:cubicBezTo>
                          <a:cubicBezTo>
                            <a:pt x="4470" y="681"/>
                            <a:pt x="4473" y="674"/>
                            <a:pt x="4467" y="674"/>
                          </a:cubicBezTo>
                          <a:cubicBezTo>
                            <a:pt x="4464" y="673"/>
                            <a:pt x="4462" y="674"/>
                            <a:pt x="4459" y="674"/>
                          </a:cubicBezTo>
                          <a:cubicBezTo>
                            <a:pt x="4458" y="674"/>
                            <a:pt x="4456" y="676"/>
                            <a:pt x="4455" y="674"/>
                          </a:cubicBezTo>
                          <a:cubicBezTo>
                            <a:pt x="4453" y="670"/>
                            <a:pt x="4465" y="666"/>
                            <a:pt x="4467" y="666"/>
                          </a:cubicBezTo>
                          <a:cubicBezTo>
                            <a:pt x="4472" y="665"/>
                            <a:pt x="4483" y="664"/>
                            <a:pt x="4475" y="657"/>
                          </a:cubicBezTo>
                          <a:cubicBezTo>
                            <a:pt x="4473" y="655"/>
                            <a:pt x="4470" y="655"/>
                            <a:pt x="4467" y="653"/>
                          </a:cubicBezTo>
                          <a:cubicBezTo>
                            <a:pt x="4465" y="650"/>
                            <a:pt x="4465" y="648"/>
                            <a:pt x="4465" y="645"/>
                          </a:cubicBezTo>
                          <a:cubicBezTo>
                            <a:pt x="4465" y="642"/>
                            <a:pt x="4464" y="638"/>
                            <a:pt x="4465" y="636"/>
                          </a:cubicBezTo>
                          <a:cubicBezTo>
                            <a:pt x="4465" y="632"/>
                            <a:pt x="4468" y="635"/>
                            <a:pt x="4470" y="635"/>
                          </a:cubicBezTo>
                          <a:cubicBezTo>
                            <a:pt x="4472" y="636"/>
                            <a:pt x="4472" y="635"/>
                            <a:pt x="4474" y="634"/>
                          </a:cubicBezTo>
                          <a:cubicBezTo>
                            <a:pt x="4477" y="632"/>
                            <a:pt x="4479" y="633"/>
                            <a:pt x="4478" y="629"/>
                          </a:cubicBezTo>
                          <a:cubicBezTo>
                            <a:pt x="4477" y="627"/>
                            <a:pt x="4476" y="627"/>
                            <a:pt x="4478" y="625"/>
                          </a:cubicBezTo>
                          <a:cubicBezTo>
                            <a:pt x="4482" y="622"/>
                            <a:pt x="4483" y="626"/>
                            <a:pt x="4483" y="629"/>
                          </a:cubicBezTo>
                          <a:cubicBezTo>
                            <a:pt x="4484" y="632"/>
                            <a:pt x="4484" y="633"/>
                            <a:pt x="4487" y="632"/>
                          </a:cubicBezTo>
                          <a:cubicBezTo>
                            <a:pt x="4490" y="631"/>
                            <a:pt x="4492" y="628"/>
                            <a:pt x="4494" y="627"/>
                          </a:cubicBezTo>
                          <a:cubicBezTo>
                            <a:pt x="4495" y="626"/>
                            <a:pt x="4498" y="623"/>
                            <a:pt x="4500" y="624"/>
                          </a:cubicBezTo>
                          <a:cubicBezTo>
                            <a:pt x="4502" y="625"/>
                            <a:pt x="4501" y="627"/>
                            <a:pt x="4501" y="629"/>
                          </a:cubicBezTo>
                          <a:cubicBezTo>
                            <a:pt x="4499" y="633"/>
                            <a:pt x="4499" y="638"/>
                            <a:pt x="4494" y="640"/>
                          </a:cubicBezTo>
                          <a:cubicBezTo>
                            <a:pt x="4493" y="641"/>
                            <a:pt x="4490" y="641"/>
                            <a:pt x="4489" y="643"/>
                          </a:cubicBezTo>
                          <a:cubicBezTo>
                            <a:pt x="4487" y="646"/>
                            <a:pt x="4491" y="649"/>
                            <a:pt x="4493" y="650"/>
                          </a:cubicBezTo>
                          <a:cubicBezTo>
                            <a:pt x="4495" y="652"/>
                            <a:pt x="4498" y="653"/>
                            <a:pt x="4499" y="656"/>
                          </a:cubicBezTo>
                          <a:cubicBezTo>
                            <a:pt x="4500" y="657"/>
                            <a:pt x="4499" y="660"/>
                            <a:pt x="4500" y="662"/>
                          </a:cubicBezTo>
                          <a:cubicBezTo>
                            <a:pt x="4503" y="666"/>
                            <a:pt x="4512" y="663"/>
                            <a:pt x="4516" y="663"/>
                          </a:cubicBezTo>
                          <a:cubicBezTo>
                            <a:pt x="4534" y="662"/>
                            <a:pt x="4566" y="659"/>
                            <a:pt x="4577" y="678"/>
                          </a:cubicBezTo>
                          <a:cubicBezTo>
                            <a:pt x="4580" y="683"/>
                            <a:pt x="4582" y="688"/>
                            <a:pt x="4585" y="693"/>
                          </a:cubicBezTo>
                          <a:cubicBezTo>
                            <a:pt x="4589" y="699"/>
                            <a:pt x="4591" y="699"/>
                            <a:pt x="4598" y="699"/>
                          </a:cubicBezTo>
                          <a:cubicBezTo>
                            <a:pt x="4603" y="699"/>
                            <a:pt x="4608" y="701"/>
                            <a:pt x="4614" y="702"/>
                          </a:cubicBezTo>
                          <a:cubicBezTo>
                            <a:pt x="4619" y="704"/>
                            <a:pt x="4622" y="705"/>
                            <a:pt x="4626" y="708"/>
                          </a:cubicBezTo>
                          <a:cubicBezTo>
                            <a:pt x="4629" y="712"/>
                            <a:pt x="4635" y="718"/>
                            <a:pt x="4640" y="719"/>
                          </a:cubicBezTo>
                          <a:cubicBezTo>
                            <a:pt x="4643" y="719"/>
                            <a:pt x="4646" y="719"/>
                            <a:pt x="4647" y="717"/>
                          </a:cubicBezTo>
                          <a:cubicBezTo>
                            <a:pt x="4650" y="715"/>
                            <a:pt x="4647" y="712"/>
                            <a:pt x="4649" y="710"/>
                          </a:cubicBezTo>
                          <a:cubicBezTo>
                            <a:pt x="4651" y="706"/>
                            <a:pt x="4654" y="717"/>
                            <a:pt x="4654" y="719"/>
                          </a:cubicBezTo>
                          <a:cubicBezTo>
                            <a:pt x="4654" y="721"/>
                            <a:pt x="4652" y="724"/>
                            <a:pt x="4654" y="725"/>
                          </a:cubicBezTo>
                          <a:cubicBezTo>
                            <a:pt x="4657" y="726"/>
                            <a:pt x="4660" y="724"/>
                            <a:pt x="4660" y="722"/>
                          </a:cubicBezTo>
                          <a:cubicBezTo>
                            <a:pt x="4661" y="719"/>
                            <a:pt x="4659" y="717"/>
                            <a:pt x="4662" y="715"/>
                          </a:cubicBezTo>
                          <a:cubicBezTo>
                            <a:pt x="4664" y="714"/>
                            <a:pt x="4667" y="717"/>
                            <a:pt x="4669" y="718"/>
                          </a:cubicBezTo>
                          <a:cubicBezTo>
                            <a:pt x="4672" y="719"/>
                            <a:pt x="4681" y="722"/>
                            <a:pt x="4682" y="717"/>
                          </a:cubicBezTo>
                          <a:cubicBezTo>
                            <a:pt x="4682" y="714"/>
                            <a:pt x="4680" y="714"/>
                            <a:pt x="4678" y="713"/>
                          </a:cubicBezTo>
                          <a:cubicBezTo>
                            <a:pt x="4675" y="712"/>
                            <a:pt x="4672" y="711"/>
                            <a:pt x="4669" y="710"/>
                          </a:cubicBezTo>
                          <a:cubicBezTo>
                            <a:pt x="4666" y="710"/>
                            <a:pt x="4659" y="709"/>
                            <a:pt x="4663" y="704"/>
                          </a:cubicBezTo>
                          <a:cubicBezTo>
                            <a:pt x="4664" y="703"/>
                            <a:pt x="4668" y="703"/>
                            <a:pt x="4666" y="701"/>
                          </a:cubicBezTo>
                          <a:cubicBezTo>
                            <a:pt x="4665" y="699"/>
                            <a:pt x="4661" y="701"/>
                            <a:pt x="4660" y="702"/>
                          </a:cubicBezTo>
                          <a:cubicBezTo>
                            <a:pt x="4658" y="702"/>
                            <a:pt x="4656" y="703"/>
                            <a:pt x="4655" y="701"/>
                          </a:cubicBezTo>
                          <a:cubicBezTo>
                            <a:pt x="4654" y="699"/>
                            <a:pt x="4657" y="698"/>
                            <a:pt x="4659" y="697"/>
                          </a:cubicBezTo>
                          <a:cubicBezTo>
                            <a:pt x="4665" y="694"/>
                            <a:pt x="4671" y="695"/>
                            <a:pt x="4677" y="693"/>
                          </a:cubicBezTo>
                          <a:cubicBezTo>
                            <a:pt x="4681" y="691"/>
                            <a:pt x="4688" y="686"/>
                            <a:pt x="4681" y="682"/>
                          </a:cubicBezTo>
                          <a:cubicBezTo>
                            <a:pt x="4681" y="682"/>
                            <a:pt x="4681" y="682"/>
                            <a:pt x="4681" y="682"/>
                          </a:cubicBezTo>
                          <a:cubicBezTo>
                            <a:pt x="4678" y="681"/>
                            <a:pt x="4674" y="683"/>
                            <a:pt x="4673" y="681"/>
                          </a:cubicBezTo>
                          <a:cubicBezTo>
                            <a:pt x="4670" y="679"/>
                            <a:pt x="4672" y="677"/>
                            <a:pt x="4675" y="677"/>
                          </a:cubicBezTo>
                          <a:cubicBezTo>
                            <a:pt x="4677" y="676"/>
                            <a:pt x="4678" y="678"/>
                            <a:pt x="4680" y="676"/>
                          </a:cubicBezTo>
                          <a:cubicBezTo>
                            <a:pt x="4683" y="675"/>
                            <a:pt x="4683" y="672"/>
                            <a:pt x="4681" y="670"/>
                          </a:cubicBezTo>
                          <a:cubicBezTo>
                            <a:pt x="4680" y="668"/>
                            <a:pt x="4679" y="667"/>
                            <a:pt x="4678" y="664"/>
                          </a:cubicBezTo>
                          <a:cubicBezTo>
                            <a:pt x="4676" y="662"/>
                            <a:pt x="4675" y="660"/>
                            <a:pt x="4672" y="660"/>
                          </a:cubicBezTo>
                          <a:cubicBezTo>
                            <a:pt x="4670" y="659"/>
                            <a:pt x="4665" y="660"/>
                            <a:pt x="4668" y="657"/>
                          </a:cubicBezTo>
                          <a:cubicBezTo>
                            <a:pt x="4670" y="654"/>
                            <a:pt x="4675" y="656"/>
                            <a:pt x="4678" y="656"/>
                          </a:cubicBezTo>
                          <a:cubicBezTo>
                            <a:pt x="4681" y="657"/>
                            <a:pt x="4681" y="659"/>
                            <a:pt x="4683" y="661"/>
                          </a:cubicBezTo>
                          <a:cubicBezTo>
                            <a:pt x="4685" y="663"/>
                            <a:pt x="4688" y="663"/>
                            <a:pt x="4691" y="663"/>
                          </a:cubicBezTo>
                          <a:cubicBezTo>
                            <a:pt x="4696" y="664"/>
                            <a:pt x="4701" y="664"/>
                            <a:pt x="4706" y="665"/>
                          </a:cubicBezTo>
                          <a:cubicBezTo>
                            <a:pt x="4707" y="665"/>
                            <a:pt x="4717" y="667"/>
                            <a:pt x="4718" y="665"/>
                          </a:cubicBezTo>
                          <a:cubicBezTo>
                            <a:pt x="4720" y="660"/>
                            <a:pt x="4705" y="655"/>
                            <a:pt x="4706" y="651"/>
                          </a:cubicBezTo>
                          <a:cubicBezTo>
                            <a:pt x="4706" y="647"/>
                            <a:pt x="4717" y="657"/>
                            <a:pt x="4719" y="658"/>
                          </a:cubicBezTo>
                          <a:cubicBezTo>
                            <a:pt x="4722" y="659"/>
                            <a:pt x="4725" y="658"/>
                            <a:pt x="4728" y="660"/>
                          </a:cubicBezTo>
                          <a:cubicBezTo>
                            <a:pt x="4731" y="661"/>
                            <a:pt x="4731" y="661"/>
                            <a:pt x="4733" y="657"/>
                          </a:cubicBezTo>
                          <a:cubicBezTo>
                            <a:pt x="4734" y="654"/>
                            <a:pt x="4736" y="653"/>
                            <a:pt x="4739" y="651"/>
                          </a:cubicBezTo>
                          <a:cubicBezTo>
                            <a:pt x="4742" y="649"/>
                            <a:pt x="4746" y="646"/>
                            <a:pt x="4749" y="644"/>
                          </a:cubicBezTo>
                          <a:cubicBezTo>
                            <a:pt x="4753" y="642"/>
                            <a:pt x="4762" y="638"/>
                            <a:pt x="4753" y="636"/>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59" name="Freeform 834">
                      <a:extLst>
                        <a:ext uri="{FF2B5EF4-FFF2-40B4-BE49-F238E27FC236}">
                          <a16:creationId xmlns:a16="http://schemas.microsoft.com/office/drawing/2014/main" id="{189C26B2-EC6F-499C-A55D-BECF943010B0}"/>
                        </a:ext>
                      </a:extLst>
                    </p:cNvPr>
                    <p:cNvSpPr>
                      <a:spLocks/>
                    </p:cNvSpPr>
                    <p:nvPr/>
                  </p:nvSpPr>
                  <p:spPr bwMode="auto">
                    <a:xfrm>
                      <a:off x="10245740" y="2768636"/>
                      <a:ext cx="96838" cy="347667"/>
                    </a:xfrm>
                    <a:custGeom>
                      <a:avLst/>
                      <a:gdLst>
                        <a:gd name="T0" fmla="*/ 1 w 90"/>
                        <a:gd name="T1" fmla="*/ 99 h 326"/>
                        <a:gd name="T2" fmla="*/ 14 w 90"/>
                        <a:gd name="T3" fmla="*/ 121 h 326"/>
                        <a:gd name="T4" fmla="*/ 11 w 90"/>
                        <a:gd name="T5" fmla="*/ 141 h 326"/>
                        <a:gd name="T6" fmla="*/ 13 w 90"/>
                        <a:gd name="T7" fmla="*/ 154 h 326"/>
                        <a:gd name="T8" fmla="*/ 13 w 90"/>
                        <a:gd name="T9" fmla="*/ 183 h 326"/>
                        <a:gd name="T10" fmla="*/ 6 w 90"/>
                        <a:gd name="T11" fmla="*/ 222 h 326"/>
                        <a:gd name="T12" fmla="*/ 13 w 90"/>
                        <a:gd name="T13" fmla="*/ 241 h 326"/>
                        <a:gd name="T14" fmla="*/ 8 w 90"/>
                        <a:gd name="T15" fmla="*/ 256 h 326"/>
                        <a:gd name="T16" fmla="*/ 8 w 90"/>
                        <a:gd name="T17" fmla="*/ 285 h 326"/>
                        <a:gd name="T18" fmla="*/ 4 w 90"/>
                        <a:gd name="T19" fmla="*/ 305 h 326"/>
                        <a:gd name="T20" fmla="*/ 15 w 90"/>
                        <a:gd name="T21" fmla="*/ 319 h 326"/>
                        <a:gd name="T22" fmla="*/ 27 w 90"/>
                        <a:gd name="T23" fmla="*/ 294 h 326"/>
                        <a:gd name="T24" fmla="*/ 43 w 90"/>
                        <a:gd name="T25" fmla="*/ 299 h 326"/>
                        <a:gd name="T26" fmla="*/ 53 w 90"/>
                        <a:gd name="T27" fmla="*/ 315 h 326"/>
                        <a:gd name="T28" fmla="*/ 55 w 90"/>
                        <a:gd name="T29" fmla="*/ 300 h 326"/>
                        <a:gd name="T30" fmla="*/ 46 w 90"/>
                        <a:gd name="T31" fmla="*/ 294 h 326"/>
                        <a:gd name="T32" fmla="*/ 29 w 90"/>
                        <a:gd name="T33" fmla="*/ 266 h 326"/>
                        <a:gd name="T34" fmla="*/ 33 w 90"/>
                        <a:gd name="T35" fmla="*/ 228 h 326"/>
                        <a:gd name="T36" fmla="*/ 47 w 90"/>
                        <a:gd name="T37" fmla="*/ 199 h 326"/>
                        <a:gd name="T38" fmla="*/ 65 w 90"/>
                        <a:gd name="T39" fmla="*/ 199 h 326"/>
                        <a:gd name="T40" fmla="*/ 78 w 90"/>
                        <a:gd name="T41" fmla="*/ 206 h 326"/>
                        <a:gd name="T42" fmla="*/ 89 w 90"/>
                        <a:gd name="T43" fmla="*/ 221 h 326"/>
                        <a:gd name="T44" fmla="*/ 80 w 90"/>
                        <a:gd name="T45" fmla="*/ 200 h 326"/>
                        <a:gd name="T46" fmla="*/ 70 w 90"/>
                        <a:gd name="T47" fmla="*/ 175 h 326"/>
                        <a:gd name="T48" fmla="*/ 58 w 90"/>
                        <a:gd name="T49" fmla="*/ 132 h 326"/>
                        <a:gd name="T50" fmla="*/ 52 w 90"/>
                        <a:gd name="T51" fmla="*/ 122 h 326"/>
                        <a:gd name="T52" fmla="*/ 50 w 90"/>
                        <a:gd name="T53" fmla="*/ 109 h 326"/>
                        <a:gd name="T54" fmla="*/ 43 w 90"/>
                        <a:gd name="T55" fmla="*/ 111 h 326"/>
                        <a:gd name="T56" fmla="*/ 41 w 90"/>
                        <a:gd name="T57" fmla="*/ 87 h 326"/>
                        <a:gd name="T58" fmla="*/ 41 w 90"/>
                        <a:gd name="T59" fmla="*/ 52 h 326"/>
                        <a:gd name="T60" fmla="*/ 45 w 90"/>
                        <a:gd name="T61" fmla="*/ 53 h 326"/>
                        <a:gd name="T62" fmla="*/ 42 w 90"/>
                        <a:gd name="T63" fmla="*/ 36 h 326"/>
                        <a:gd name="T64" fmla="*/ 33 w 90"/>
                        <a:gd name="T65" fmla="*/ 19 h 326"/>
                        <a:gd name="T66" fmla="*/ 34 w 90"/>
                        <a:gd name="T67" fmla="*/ 3 h 326"/>
                        <a:gd name="T68" fmla="*/ 29 w 90"/>
                        <a:gd name="T69" fmla="*/ 6 h 326"/>
                        <a:gd name="T70" fmla="*/ 22 w 90"/>
                        <a:gd name="T71" fmla="*/ 11 h 326"/>
                        <a:gd name="T72" fmla="*/ 27 w 90"/>
                        <a:gd name="T73" fmla="*/ 22 h 326"/>
                        <a:gd name="T74" fmla="*/ 27 w 90"/>
                        <a:gd name="T75" fmla="*/ 31 h 326"/>
                        <a:gd name="T76" fmla="*/ 27 w 90"/>
                        <a:gd name="T77" fmla="*/ 38 h 326"/>
                        <a:gd name="T78" fmla="*/ 14 w 90"/>
                        <a:gd name="T79" fmla="*/ 35 h 326"/>
                        <a:gd name="T80" fmla="*/ 6 w 90"/>
                        <a:gd name="T81" fmla="*/ 40 h 326"/>
                        <a:gd name="T82" fmla="*/ 5 w 90"/>
                        <a:gd name="T83" fmla="*/ 49 h 326"/>
                        <a:gd name="T84" fmla="*/ 3 w 90"/>
                        <a:gd name="T85" fmla="*/ 8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0" h="326">
                          <a:moveTo>
                            <a:pt x="1" y="98"/>
                          </a:moveTo>
                          <a:cubicBezTo>
                            <a:pt x="1" y="99"/>
                            <a:pt x="1" y="99"/>
                            <a:pt x="1" y="99"/>
                          </a:cubicBezTo>
                          <a:cubicBezTo>
                            <a:pt x="2" y="103"/>
                            <a:pt x="5" y="106"/>
                            <a:pt x="8" y="110"/>
                          </a:cubicBezTo>
                          <a:cubicBezTo>
                            <a:pt x="10" y="113"/>
                            <a:pt x="12" y="118"/>
                            <a:pt x="14" y="121"/>
                          </a:cubicBezTo>
                          <a:cubicBezTo>
                            <a:pt x="16" y="125"/>
                            <a:pt x="17" y="127"/>
                            <a:pt x="15" y="131"/>
                          </a:cubicBezTo>
                          <a:cubicBezTo>
                            <a:pt x="13" y="134"/>
                            <a:pt x="11" y="136"/>
                            <a:pt x="11" y="141"/>
                          </a:cubicBezTo>
                          <a:cubicBezTo>
                            <a:pt x="12" y="143"/>
                            <a:pt x="13" y="145"/>
                            <a:pt x="13" y="147"/>
                          </a:cubicBezTo>
                          <a:cubicBezTo>
                            <a:pt x="13" y="149"/>
                            <a:pt x="13" y="152"/>
                            <a:pt x="13" y="154"/>
                          </a:cubicBezTo>
                          <a:cubicBezTo>
                            <a:pt x="13" y="160"/>
                            <a:pt x="14" y="164"/>
                            <a:pt x="15" y="169"/>
                          </a:cubicBezTo>
                          <a:cubicBezTo>
                            <a:pt x="15" y="174"/>
                            <a:pt x="14" y="178"/>
                            <a:pt x="13" y="183"/>
                          </a:cubicBezTo>
                          <a:cubicBezTo>
                            <a:pt x="12" y="187"/>
                            <a:pt x="12" y="192"/>
                            <a:pt x="11" y="196"/>
                          </a:cubicBezTo>
                          <a:cubicBezTo>
                            <a:pt x="9" y="205"/>
                            <a:pt x="4" y="212"/>
                            <a:pt x="6" y="222"/>
                          </a:cubicBezTo>
                          <a:cubicBezTo>
                            <a:pt x="7" y="226"/>
                            <a:pt x="12" y="229"/>
                            <a:pt x="12" y="234"/>
                          </a:cubicBezTo>
                          <a:cubicBezTo>
                            <a:pt x="13" y="237"/>
                            <a:pt x="13" y="239"/>
                            <a:pt x="13" y="241"/>
                          </a:cubicBezTo>
                          <a:cubicBezTo>
                            <a:pt x="13" y="243"/>
                            <a:pt x="14" y="245"/>
                            <a:pt x="14" y="247"/>
                          </a:cubicBezTo>
                          <a:cubicBezTo>
                            <a:pt x="14" y="250"/>
                            <a:pt x="10" y="253"/>
                            <a:pt x="8" y="256"/>
                          </a:cubicBezTo>
                          <a:cubicBezTo>
                            <a:pt x="6" y="260"/>
                            <a:pt x="8" y="263"/>
                            <a:pt x="9" y="268"/>
                          </a:cubicBezTo>
                          <a:cubicBezTo>
                            <a:pt x="11" y="274"/>
                            <a:pt x="11" y="279"/>
                            <a:pt x="8" y="285"/>
                          </a:cubicBezTo>
                          <a:cubicBezTo>
                            <a:pt x="7" y="288"/>
                            <a:pt x="5" y="291"/>
                            <a:pt x="4" y="294"/>
                          </a:cubicBezTo>
                          <a:cubicBezTo>
                            <a:pt x="3" y="297"/>
                            <a:pt x="3" y="301"/>
                            <a:pt x="4" y="305"/>
                          </a:cubicBezTo>
                          <a:cubicBezTo>
                            <a:pt x="5" y="309"/>
                            <a:pt x="6" y="314"/>
                            <a:pt x="8" y="317"/>
                          </a:cubicBezTo>
                          <a:cubicBezTo>
                            <a:pt x="10" y="322"/>
                            <a:pt x="14" y="326"/>
                            <a:pt x="15" y="319"/>
                          </a:cubicBezTo>
                          <a:cubicBezTo>
                            <a:pt x="16" y="314"/>
                            <a:pt x="16" y="309"/>
                            <a:pt x="18" y="305"/>
                          </a:cubicBezTo>
                          <a:cubicBezTo>
                            <a:pt x="20" y="301"/>
                            <a:pt x="23" y="295"/>
                            <a:pt x="27" y="294"/>
                          </a:cubicBezTo>
                          <a:cubicBezTo>
                            <a:pt x="31" y="293"/>
                            <a:pt x="29" y="298"/>
                            <a:pt x="32" y="300"/>
                          </a:cubicBezTo>
                          <a:cubicBezTo>
                            <a:pt x="35" y="301"/>
                            <a:pt x="40" y="298"/>
                            <a:pt x="43" y="299"/>
                          </a:cubicBezTo>
                          <a:cubicBezTo>
                            <a:pt x="47" y="299"/>
                            <a:pt x="51" y="302"/>
                            <a:pt x="50" y="306"/>
                          </a:cubicBezTo>
                          <a:cubicBezTo>
                            <a:pt x="50" y="307"/>
                            <a:pt x="48" y="319"/>
                            <a:pt x="53" y="315"/>
                          </a:cubicBezTo>
                          <a:cubicBezTo>
                            <a:pt x="54" y="314"/>
                            <a:pt x="55" y="308"/>
                            <a:pt x="55" y="306"/>
                          </a:cubicBezTo>
                          <a:cubicBezTo>
                            <a:pt x="56" y="304"/>
                            <a:pt x="55" y="302"/>
                            <a:pt x="55" y="300"/>
                          </a:cubicBezTo>
                          <a:cubicBezTo>
                            <a:pt x="55" y="298"/>
                            <a:pt x="55" y="294"/>
                            <a:pt x="54" y="293"/>
                          </a:cubicBezTo>
                          <a:cubicBezTo>
                            <a:pt x="52" y="290"/>
                            <a:pt x="49" y="294"/>
                            <a:pt x="46" y="294"/>
                          </a:cubicBezTo>
                          <a:cubicBezTo>
                            <a:pt x="41" y="294"/>
                            <a:pt x="44" y="289"/>
                            <a:pt x="44" y="286"/>
                          </a:cubicBezTo>
                          <a:cubicBezTo>
                            <a:pt x="43" y="276"/>
                            <a:pt x="34" y="273"/>
                            <a:pt x="29" y="266"/>
                          </a:cubicBezTo>
                          <a:cubicBezTo>
                            <a:pt x="24" y="258"/>
                            <a:pt x="24" y="249"/>
                            <a:pt x="28" y="241"/>
                          </a:cubicBezTo>
                          <a:cubicBezTo>
                            <a:pt x="30" y="237"/>
                            <a:pt x="31" y="233"/>
                            <a:pt x="33" y="228"/>
                          </a:cubicBezTo>
                          <a:cubicBezTo>
                            <a:pt x="34" y="225"/>
                            <a:pt x="35" y="222"/>
                            <a:pt x="37" y="218"/>
                          </a:cubicBezTo>
                          <a:cubicBezTo>
                            <a:pt x="39" y="209"/>
                            <a:pt x="38" y="203"/>
                            <a:pt x="47" y="199"/>
                          </a:cubicBezTo>
                          <a:cubicBezTo>
                            <a:pt x="50" y="198"/>
                            <a:pt x="52" y="195"/>
                            <a:pt x="55" y="194"/>
                          </a:cubicBezTo>
                          <a:cubicBezTo>
                            <a:pt x="59" y="193"/>
                            <a:pt x="61" y="197"/>
                            <a:pt x="65" y="199"/>
                          </a:cubicBezTo>
                          <a:cubicBezTo>
                            <a:pt x="68" y="200"/>
                            <a:pt x="72" y="198"/>
                            <a:pt x="75" y="200"/>
                          </a:cubicBezTo>
                          <a:cubicBezTo>
                            <a:pt x="76" y="202"/>
                            <a:pt x="77" y="204"/>
                            <a:pt x="78" y="206"/>
                          </a:cubicBezTo>
                          <a:cubicBezTo>
                            <a:pt x="79" y="210"/>
                            <a:pt x="81" y="214"/>
                            <a:pt x="84" y="218"/>
                          </a:cubicBezTo>
                          <a:cubicBezTo>
                            <a:pt x="85" y="220"/>
                            <a:pt x="87" y="224"/>
                            <a:pt x="89" y="221"/>
                          </a:cubicBezTo>
                          <a:cubicBezTo>
                            <a:pt x="90" y="217"/>
                            <a:pt x="87" y="213"/>
                            <a:pt x="85" y="211"/>
                          </a:cubicBezTo>
                          <a:cubicBezTo>
                            <a:pt x="84" y="207"/>
                            <a:pt x="82" y="203"/>
                            <a:pt x="80" y="200"/>
                          </a:cubicBezTo>
                          <a:cubicBezTo>
                            <a:pt x="79" y="196"/>
                            <a:pt x="79" y="193"/>
                            <a:pt x="77" y="190"/>
                          </a:cubicBezTo>
                          <a:cubicBezTo>
                            <a:pt x="73" y="185"/>
                            <a:pt x="72" y="180"/>
                            <a:pt x="70" y="175"/>
                          </a:cubicBezTo>
                          <a:cubicBezTo>
                            <a:pt x="67" y="164"/>
                            <a:pt x="64" y="154"/>
                            <a:pt x="61" y="144"/>
                          </a:cubicBezTo>
                          <a:cubicBezTo>
                            <a:pt x="60" y="140"/>
                            <a:pt x="59" y="136"/>
                            <a:pt x="58" y="132"/>
                          </a:cubicBezTo>
                          <a:cubicBezTo>
                            <a:pt x="57" y="130"/>
                            <a:pt x="57" y="128"/>
                            <a:pt x="56" y="126"/>
                          </a:cubicBezTo>
                          <a:cubicBezTo>
                            <a:pt x="55" y="124"/>
                            <a:pt x="53" y="123"/>
                            <a:pt x="52" y="122"/>
                          </a:cubicBezTo>
                          <a:cubicBezTo>
                            <a:pt x="50" y="119"/>
                            <a:pt x="51" y="115"/>
                            <a:pt x="51" y="112"/>
                          </a:cubicBezTo>
                          <a:cubicBezTo>
                            <a:pt x="51" y="111"/>
                            <a:pt x="51" y="109"/>
                            <a:pt x="50" y="109"/>
                          </a:cubicBezTo>
                          <a:cubicBezTo>
                            <a:pt x="49" y="107"/>
                            <a:pt x="50" y="109"/>
                            <a:pt x="49" y="109"/>
                          </a:cubicBezTo>
                          <a:cubicBezTo>
                            <a:pt x="48" y="110"/>
                            <a:pt x="45" y="113"/>
                            <a:pt x="43" y="111"/>
                          </a:cubicBezTo>
                          <a:cubicBezTo>
                            <a:pt x="41" y="108"/>
                            <a:pt x="43" y="101"/>
                            <a:pt x="43" y="97"/>
                          </a:cubicBezTo>
                          <a:cubicBezTo>
                            <a:pt x="43" y="94"/>
                            <a:pt x="41" y="91"/>
                            <a:pt x="41" y="87"/>
                          </a:cubicBezTo>
                          <a:cubicBezTo>
                            <a:pt x="41" y="82"/>
                            <a:pt x="45" y="79"/>
                            <a:pt x="46" y="75"/>
                          </a:cubicBezTo>
                          <a:cubicBezTo>
                            <a:pt x="49" y="66"/>
                            <a:pt x="43" y="60"/>
                            <a:pt x="41" y="52"/>
                          </a:cubicBezTo>
                          <a:cubicBezTo>
                            <a:pt x="41" y="51"/>
                            <a:pt x="39" y="45"/>
                            <a:pt x="41" y="43"/>
                          </a:cubicBezTo>
                          <a:cubicBezTo>
                            <a:pt x="44" y="41"/>
                            <a:pt x="43" y="51"/>
                            <a:pt x="45" y="53"/>
                          </a:cubicBezTo>
                          <a:cubicBezTo>
                            <a:pt x="48" y="56"/>
                            <a:pt x="47" y="50"/>
                            <a:pt x="46" y="48"/>
                          </a:cubicBezTo>
                          <a:cubicBezTo>
                            <a:pt x="45" y="43"/>
                            <a:pt x="44" y="40"/>
                            <a:pt x="42" y="36"/>
                          </a:cubicBezTo>
                          <a:cubicBezTo>
                            <a:pt x="40" y="32"/>
                            <a:pt x="38" y="28"/>
                            <a:pt x="36" y="25"/>
                          </a:cubicBezTo>
                          <a:cubicBezTo>
                            <a:pt x="35" y="24"/>
                            <a:pt x="33" y="21"/>
                            <a:pt x="33" y="19"/>
                          </a:cubicBezTo>
                          <a:cubicBezTo>
                            <a:pt x="33" y="16"/>
                            <a:pt x="37" y="15"/>
                            <a:pt x="38" y="13"/>
                          </a:cubicBezTo>
                          <a:cubicBezTo>
                            <a:pt x="39" y="9"/>
                            <a:pt x="36" y="6"/>
                            <a:pt x="34" y="3"/>
                          </a:cubicBezTo>
                          <a:cubicBezTo>
                            <a:pt x="32" y="2"/>
                            <a:pt x="31" y="0"/>
                            <a:pt x="30" y="2"/>
                          </a:cubicBezTo>
                          <a:cubicBezTo>
                            <a:pt x="29" y="3"/>
                            <a:pt x="30" y="5"/>
                            <a:pt x="29" y="6"/>
                          </a:cubicBezTo>
                          <a:cubicBezTo>
                            <a:pt x="26" y="8"/>
                            <a:pt x="21" y="3"/>
                            <a:pt x="18" y="5"/>
                          </a:cubicBezTo>
                          <a:cubicBezTo>
                            <a:pt x="15" y="6"/>
                            <a:pt x="20" y="10"/>
                            <a:pt x="22" y="11"/>
                          </a:cubicBezTo>
                          <a:cubicBezTo>
                            <a:pt x="25" y="13"/>
                            <a:pt x="30" y="12"/>
                            <a:pt x="29" y="17"/>
                          </a:cubicBezTo>
                          <a:cubicBezTo>
                            <a:pt x="29" y="19"/>
                            <a:pt x="27" y="20"/>
                            <a:pt x="27" y="22"/>
                          </a:cubicBezTo>
                          <a:cubicBezTo>
                            <a:pt x="26" y="24"/>
                            <a:pt x="28" y="25"/>
                            <a:pt x="30" y="27"/>
                          </a:cubicBezTo>
                          <a:cubicBezTo>
                            <a:pt x="34" y="31"/>
                            <a:pt x="28" y="27"/>
                            <a:pt x="27" y="31"/>
                          </a:cubicBezTo>
                          <a:cubicBezTo>
                            <a:pt x="26" y="33"/>
                            <a:pt x="29" y="33"/>
                            <a:pt x="29" y="35"/>
                          </a:cubicBezTo>
                          <a:cubicBezTo>
                            <a:pt x="30" y="36"/>
                            <a:pt x="28" y="37"/>
                            <a:pt x="27" y="38"/>
                          </a:cubicBezTo>
                          <a:cubicBezTo>
                            <a:pt x="23" y="41"/>
                            <a:pt x="20" y="42"/>
                            <a:pt x="17" y="38"/>
                          </a:cubicBezTo>
                          <a:cubicBezTo>
                            <a:pt x="16" y="37"/>
                            <a:pt x="16" y="36"/>
                            <a:pt x="14" y="35"/>
                          </a:cubicBezTo>
                          <a:cubicBezTo>
                            <a:pt x="11" y="33"/>
                            <a:pt x="11" y="35"/>
                            <a:pt x="9" y="37"/>
                          </a:cubicBezTo>
                          <a:cubicBezTo>
                            <a:pt x="8" y="38"/>
                            <a:pt x="7" y="39"/>
                            <a:pt x="6" y="40"/>
                          </a:cubicBezTo>
                          <a:cubicBezTo>
                            <a:pt x="5" y="40"/>
                            <a:pt x="3" y="39"/>
                            <a:pt x="2" y="40"/>
                          </a:cubicBezTo>
                          <a:cubicBezTo>
                            <a:pt x="0" y="43"/>
                            <a:pt x="4" y="47"/>
                            <a:pt x="5" y="49"/>
                          </a:cubicBezTo>
                          <a:cubicBezTo>
                            <a:pt x="10" y="58"/>
                            <a:pt x="2" y="65"/>
                            <a:pt x="3" y="74"/>
                          </a:cubicBezTo>
                          <a:cubicBezTo>
                            <a:pt x="3" y="78"/>
                            <a:pt x="3" y="82"/>
                            <a:pt x="3" y="86"/>
                          </a:cubicBezTo>
                          <a:cubicBezTo>
                            <a:pt x="2" y="90"/>
                            <a:pt x="0" y="94"/>
                            <a:pt x="1" y="98"/>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sp>
                <p:nvSpPr>
                  <p:cNvPr id="147" name="Freeform 837">
                    <a:extLst>
                      <a:ext uri="{FF2B5EF4-FFF2-40B4-BE49-F238E27FC236}">
                        <a16:creationId xmlns:a16="http://schemas.microsoft.com/office/drawing/2014/main" id="{368B2039-93CE-4D91-9A27-1D3FD88FA5D2}"/>
                      </a:ext>
                    </a:extLst>
                  </p:cNvPr>
                  <p:cNvSpPr>
                    <a:spLocks/>
                  </p:cNvSpPr>
                  <p:nvPr/>
                </p:nvSpPr>
                <p:spPr bwMode="auto">
                  <a:xfrm>
                    <a:off x="7407286" y="1893914"/>
                    <a:ext cx="0" cy="1588"/>
                  </a:xfrm>
                  <a:custGeom>
                    <a:avLst/>
                    <a:gdLst>
                      <a:gd name="T0" fmla="*/ 1 h 1"/>
                      <a:gd name="T1" fmla="*/ 1 h 1"/>
                      <a:gd name="T2" fmla="*/ 1 h 1"/>
                      <a:gd name="T3" fmla="*/ 1 h 1"/>
                      <a:gd name="T4" fmla="*/ 1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0"/>
                          <a:pt x="0" y="1"/>
                          <a:pt x="0" y="1"/>
                        </a:cubicBezTo>
                        <a:cubicBezTo>
                          <a:pt x="0" y="1"/>
                          <a:pt x="0" y="1"/>
                          <a:pt x="0" y="1"/>
                        </a:cubicBezTo>
                        <a:cubicBezTo>
                          <a:pt x="0" y="1"/>
                          <a:pt x="0" y="1"/>
                          <a:pt x="0" y="1"/>
                        </a:cubicBezTo>
                        <a:cubicBezTo>
                          <a:pt x="0" y="1"/>
                          <a:pt x="0" y="1"/>
                          <a:pt x="0" y="1"/>
                        </a:cubicBezTo>
                        <a:cubicBezTo>
                          <a:pt x="0" y="1"/>
                          <a:pt x="0" y="1"/>
                          <a:pt x="0" y="1"/>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48" name="Rectangle 838">
                    <a:extLst>
                      <a:ext uri="{FF2B5EF4-FFF2-40B4-BE49-F238E27FC236}">
                        <a16:creationId xmlns:a16="http://schemas.microsoft.com/office/drawing/2014/main" id="{6D744A7D-3F4D-44B0-AECE-BBA2F6CE09B6}"/>
                      </a:ext>
                    </a:extLst>
                  </p:cNvPr>
                  <p:cNvSpPr>
                    <a:spLocks noChangeArrowheads="1"/>
                  </p:cNvSpPr>
                  <p:nvPr/>
                </p:nvSpPr>
                <p:spPr bwMode="auto">
                  <a:xfrm>
                    <a:off x="7407286" y="1895501"/>
                    <a:ext cx="1588" cy="1588"/>
                  </a:xfrm>
                  <a:prstGeom prst="rect">
                    <a:avLst/>
                  </a:prstGeom>
                  <a:grpFill/>
                  <a:ln w="317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49" name="Freeform 839">
                    <a:extLst>
                      <a:ext uri="{FF2B5EF4-FFF2-40B4-BE49-F238E27FC236}">
                        <a16:creationId xmlns:a16="http://schemas.microsoft.com/office/drawing/2014/main" id="{F71BA17E-D43C-446A-8D14-8A59AFED1E24}"/>
                      </a:ext>
                    </a:extLst>
                  </p:cNvPr>
                  <p:cNvSpPr>
                    <a:spLocks/>
                  </p:cNvSpPr>
                  <p:nvPr/>
                </p:nvSpPr>
                <p:spPr bwMode="auto">
                  <a:xfrm>
                    <a:off x="7407286" y="1895501"/>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50" name="Freeform 840">
                    <a:extLst>
                      <a:ext uri="{FF2B5EF4-FFF2-40B4-BE49-F238E27FC236}">
                        <a16:creationId xmlns:a16="http://schemas.microsoft.com/office/drawing/2014/main" id="{F262F58A-4E82-4F22-A427-2EED1029371E}"/>
                      </a:ext>
                    </a:extLst>
                  </p:cNvPr>
                  <p:cNvSpPr>
                    <a:spLocks/>
                  </p:cNvSpPr>
                  <p:nvPr/>
                </p:nvSpPr>
                <p:spPr bwMode="auto">
                  <a:xfrm>
                    <a:off x="7407286" y="1895501"/>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51" name="Rectangle 841">
                    <a:extLst>
                      <a:ext uri="{FF2B5EF4-FFF2-40B4-BE49-F238E27FC236}">
                        <a16:creationId xmlns:a16="http://schemas.microsoft.com/office/drawing/2014/main" id="{D380F813-6A85-469A-B7F4-89496C5CC64D}"/>
                      </a:ext>
                    </a:extLst>
                  </p:cNvPr>
                  <p:cNvSpPr>
                    <a:spLocks noChangeArrowheads="1"/>
                  </p:cNvSpPr>
                  <p:nvPr/>
                </p:nvSpPr>
                <p:spPr bwMode="auto">
                  <a:xfrm>
                    <a:off x="7407286" y="1895501"/>
                    <a:ext cx="1588" cy="1588"/>
                  </a:xfrm>
                  <a:prstGeom prst="rect">
                    <a:avLst/>
                  </a:prstGeom>
                  <a:grpFill/>
                  <a:ln w="317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52" name="Rectangle 842">
                    <a:extLst>
                      <a:ext uri="{FF2B5EF4-FFF2-40B4-BE49-F238E27FC236}">
                        <a16:creationId xmlns:a16="http://schemas.microsoft.com/office/drawing/2014/main" id="{8E440E45-3341-42B7-9EF8-1DD1A1795E61}"/>
                      </a:ext>
                    </a:extLst>
                  </p:cNvPr>
                  <p:cNvSpPr>
                    <a:spLocks noChangeArrowheads="1"/>
                  </p:cNvSpPr>
                  <p:nvPr/>
                </p:nvSpPr>
                <p:spPr bwMode="auto">
                  <a:xfrm>
                    <a:off x="7407286" y="1895501"/>
                    <a:ext cx="1588" cy="1588"/>
                  </a:xfrm>
                  <a:prstGeom prst="rect">
                    <a:avLst/>
                  </a:prstGeom>
                  <a:grpFill/>
                  <a:ln w="317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53" name="Freeform 843">
                    <a:extLst>
                      <a:ext uri="{FF2B5EF4-FFF2-40B4-BE49-F238E27FC236}">
                        <a16:creationId xmlns:a16="http://schemas.microsoft.com/office/drawing/2014/main" id="{9FA6A27B-D0CD-4709-8303-7D3D80848E71}"/>
                      </a:ext>
                    </a:extLst>
                  </p:cNvPr>
                  <p:cNvSpPr>
                    <a:spLocks/>
                  </p:cNvSpPr>
                  <p:nvPr/>
                </p:nvSpPr>
                <p:spPr bwMode="auto">
                  <a:xfrm>
                    <a:off x="7405698" y="1897089"/>
                    <a:ext cx="0" cy="0"/>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0"/>
                          <a:pt x="0" y="0"/>
                          <a:pt x="0" y="0"/>
                        </a:cubicBezTo>
                        <a:cubicBezTo>
                          <a:pt x="0" y="0"/>
                          <a:pt x="0" y="0"/>
                          <a:pt x="0"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54" name="Freeform 844">
                    <a:extLst>
                      <a:ext uri="{FF2B5EF4-FFF2-40B4-BE49-F238E27FC236}">
                        <a16:creationId xmlns:a16="http://schemas.microsoft.com/office/drawing/2014/main" id="{4653401C-111B-42DA-B9D1-2EB284E0D918}"/>
                      </a:ext>
                    </a:extLst>
                  </p:cNvPr>
                  <p:cNvSpPr>
                    <a:spLocks/>
                  </p:cNvSpPr>
                  <p:nvPr/>
                </p:nvSpPr>
                <p:spPr bwMode="auto">
                  <a:xfrm>
                    <a:off x="7397760" y="1817713"/>
                    <a:ext cx="201613" cy="165102"/>
                  </a:xfrm>
                  <a:custGeom>
                    <a:avLst/>
                    <a:gdLst>
                      <a:gd name="T0" fmla="*/ 27 w 187"/>
                      <a:gd name="T1" fmla="*/ 95 h 154"/>
                      <a:gd name="T2" fmla="*/ 40 w 187"/>
                      <a:gd name="T3" fmla="*/ 93 h 154"/>
                      <a:gd name="T4" fmla="*/ 45 w 187"/>
                      <a:gd name="T5" fmla="*/ 102 h 154"/>
                      <a:gd name="T6" fmla="*/ 54 w 187"/>
                      <a:gd name="T7" fmla="*/ 97 h 154"/>
                      <a:gd name="T8" fmla="*/ 60 w 187"/>
                      <a:gd name="T9" fmla="*/ 95 h 154"/>
                      <a:gd name="T10" fmla="*/ 63 w 187"/>
                      <a:gd name="T11" fmla="*/ 100 h 154"/>
                      <a:gd name="T12" fmla="*/ 66 w 187"/>
                      <a:gd name="T13" fmla="*/ 110 h 154"/>
                      <a:gd name="T14" fmla="*/ 80 w 187"/>
                      <a:gd name="T15" fmla="*/ 104 h 154"/>
                      <a:gd name="T16" fmla="*/ 72 w 187"/>
                      <a:gd name="T17" fmla="*/ 112 h 154"/>
                      <a:gd name="T18" fmla="*/ 79 w 187"/>
                      <a:gd name="T19" fmla="*/ 120 h 154"/>
                      <a:gd name="T20" fmla="*/ 79 w 187"/>
                      <a:gd name="T21" fmla="*/ 125 h 154"/>
                      <a:gd name="T22" fmla="*/ 72 w 187"/>
                      <a:gd name="T23" fmla="*/ 124 h 154"/>
                      <a:gd name="T24" fmla="*/ 75 w 187"/>
                      <a:gd name="T25" fmla="*/ 132 h 154"/>
                      <a:gd name="T26" fmla="*/ 63 w 187"/>
                      <a:gd name="T27" fmla="*/ 135 h 154"/>
                      <a:gd name="T28" fmla="*/ 99 w 187"/>
                      <a:gd name="T29" fmla="*/ 149 h 154"/>
                      <a:gd name="T30" fmla="*/ 98 w 187"/>
                      <a:gd name="T31" fmla="*/ 137 h 154"/>
                      <a:gd name="T32" fmla="*/ 111 w 187"/>
                      <a:gd name="T33" fmla="*/ 144 h 154"/>
                      <a:gd name="T34" fmla="*/ 117 w 187"/>
                      <a:gd name="T35" fmla="*/ 149 h 154"/>
                      <a:gd name="T36" fmla="*/ 121 w 187"/>
                      <a:gd name="T37" fmla="*/ 144 h 154"/>
                      <a:gd name="T38" fmla="*/ 154 w 187"/>
                      <a:gd name="T39" fmla="*/ 148 h 154"/>
                      <a:gd name="T40" fmla="*/ 150 w 187"/>
                      <a:gd name="T41" fmla="*/ 140 h 154"/>
                      <a:gd name="T42" fmla="*/ 187 w 187"/>
                      <a:gd name="T43" fmla="*/ 141 h 154"/>
                      <a:gd name="T44" fmla="*/ 158 w 187"/>
                      <a:gd name="T45" fmla="*/ 123 h 154"/>
                      <a:gd name="T46" fmla="*/ 137 w 187"/>
                      <a:gd name="T47" fmla="*/ 94 h 154"/>
                      <a:gd name="T48" fmla="*/ 126 w 187"/>
                      <a:gd name="T49" fmla="*/ 82 h 154"/>
                      <a:gd name="T50" fmla="*/ 121 w 187"/>
                      <a:gd name="T51" fmla="*/ 76 h 154"/>
                      <a:gd name="T52" fmla="*/ 128 w 187"/>
                      <a:gd name="T53" fmla="*/ 71 h 154"/>
                      <a:gd name="T54" fmla="*/ 120 w 187"/>
                      <a:gd name="T55" fmla="*/ 50 h 154"/>
                      <a:gd name="T56" fmla="*/ 122 w 187"/>
                      <a:gd name="T57" fmla="*/ 41 h 154"/>
                      <a:gd name="T58" fmla="*/ 134 w 187"/>
                      <a:gd name="T59" fmla="*/ 38 h 154"/>
                      <a:gd name="T60" fmla="*/ 128 w 187"/>
                      <a:gd name="T61" fmla="*/ 31 h 154"/>
                      <a:gd name="T62" fmla="*/ 147 w 187"/>
                      <a:gd name="T63" fmla="*/ 25 h 154"/>
                      <a:gd name="T64" fmla="*/ 143 w 187"/>
                      <a:gd name="T65" fmla="*/ 20 h 154"/>
                      <a:gd name="T66" fmla="*/ 141 w 187"/>
                      <a:gd name="T67" fmla="*/ 15 h 154"/>
                      <a:gd name="T68" fmla="*/ 155 w 187"/>
                      <a:gd name="T69" fmla="*/ 13 h 154"/>
                      <a:gd name="T70" fmla="*/ 132 w 187"/>
                      <a:gd name="T71" fmla="*/ 5 h 154"/>
                      <a:gd name="T72" fmla="*/ 81 w 187"/>
                      <a:gd name="T73" fmla="*/ 5 h 154"/>
                      <a:gd name="T74" fmla="*/ 64 w 187"/>
                      <a:gd name="T75" fmla="*/ 7 h 154"/>
                      <a:gd name="T76" fmla="*/ 61 w 187"/>
                      <a:gd name="T77" fmla="*/ 18 h 154"/>
                      <a:gd name="T78" fmla="*/ 60 w 187"/>
                      <a:gd name="T79" fmla="*/ 23 h 154"/>
                      <a:gd name="T80" fmla="*/ 53 w 187"/>
                      <a:gd name="T81" fmla="*/ 23 h 154"/>
                      <a:gd name="T82" fmla="*/ 37 w 187"/>
                      <a:gd name="T83" fmla="*/ 32 h 154"/>
                      <a:gd name="T84" fmla="*/ 54 w 187"/>
                      <a:gd name="T85" fmla="*/ 38 h 154"/>
                      <a:gd name="T86" fmla="*/ 44 w 187"/>
                      <a:gd name="T87" fmla="*/ 55 h 154"/>
                      <a:gd name="T88" fmla="*/ 34 w 187"/>
                      <a:gd name="T89" fmla="*/ 68 h 154"/>
                      <a:gd name="T90" fmla="*/ 9 w 187"/>
                      <a:gd name="T91" fmla="*/ 74 h 154"/>
                      <a:gd name="T92" fmla="*/ 9 w 187"/>
                      <a:gd name="T93" fmla="*/ 74 h 154"/>
                      <a:gd name="T94" fmla="*/ 27 w 187"/>
                      <a:gd name="T95" fmla="*/ 9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7" h="154">
                        <a:moveTo>
                          <a:pt x="27" y="95"/>
                        </a:moveTo>
                        <a:cubicBezTo>
                          <a:pt x="26" y="95"/>
                          <a:pt x="40" y="93"/>
                          <a:pt x="40" y="93"/>
                        </a:cubicBezTo>
                        <a:cubicBezTo>
                          <a:pt x="44" y="95"/>
                          <a:pt x="40" y="101"/>
                          <a:pt x="45" y="102"/>
                        </a:cubicBezTo>
                        <a:cubicBezTo>
                          <a:pt x="51" y="102"/>
                          <a:pt x="52" y="97"/>
                          <a:pt x="54" y="97"/>
                        </a:cubicBezTo>
                        <a:cubicBezTo>
                          <a:pt x="56" y="97"/>
                          <a:pt x="58" y="96"/>
                          <a:pt x="60" y="95"/>
                        </a:cubicBezTo>
                        <a:cubicBezTo>
                          <a:pt x="64" y="95"/>
                          <a:pt x="65" y="97"/>
                          <a:pt x="63" y="100"/>
                        </a:cubicBezTo>
                        <a:cubicBezTo>
                          <a:pt x="65" y="101"/>
                          <a:pt x="61" y="108"/>
                          <a:pt x="66" y="110"/>
                        </a:cubicBezTo>
                        <a:cubicBezTo>
                          <a:pt x="66" y="110"/>
                          <a:pt x="82" y="98"/>
                          <a:pt x="80" y="104"/>
                        </a:cubicBezTo>
                        <a:cubicBezTo>
                          <a:pt x="79" y="106"/>
                          <a:pt x="71" y="109"/>
                          <a:pt x="72" y="112"/>
                        </a:cubicBezTo>
                        <a:cubicBezTo>
                          <a:pt x="72" y="114"/>
                          <a:pt x="78" y="121"/>
                          <a:pt x="79" y="120"/>
                        </a:cubicBezTo>
                        <a:cubicBezTo>
                          <a:pt x="80" y="115"/>
                          <a:pt x="80" y="129"/>
                          <a:pt x="79" y="125"/>
                        </a:cubicBezTo>
                        <a:cubicBezTo>
                          <a:pt x="79" y="126"/>
                          <a:pt x="72" y="124"/>
                          <a:pt x="72" y="124"/>
                        </a:cubicBezTo>
                        <a:cubicBezTo>
                          <a:pt x="71" y="125"/>
                          <a:pt x="79" y="129"/>
                          <a:pt x="75" y="132"/>
                        </a:cubicBezTo>
                        <a:cubicBezTo>
                          <a:pt x="72" y="135"/>
                          <a:pt x="65" y="131"/>
                          <a:pt x="63" y="135"/>
                        </a:cubicBezTo>
                        <a:cubicBezTo>
                          <a:pt x="65" y="130"/>
                          <a:pt x="98" y="149"/>
                          <a:pt x="99" y="149"/>
                        </a:cubicBezTo>
                        <a:cubicBezTo>
                          <a:pt x="105" y="148"/>
                          <a:pt x="97" y="139"/>
                          <a:pt x="98" y="137"/>
                        </a:cubicBezTo>
                        <a:cubicBezTo>
                          <a:pt x="101" y="132"/>
                          <a:pt x="110" y="144"/>
                          <a:pt x="111" y="144"/>
                        </a:cubicBezTo>
                        <a:cubicBezTo>
                          <a:pt x="112" y="147"/>
                          <a:pt x="114" y="148"/>
                          <a:pt x="117" y="149"/>
                        </a:cubicBezTo>
                        <a:cubicBezTo>
                          <a:pt x="120" y="148"/>
                          <a:pt x="121" y="147"/>
                          <a:pt x="121" y="144"/>
                        </a:cubicBezTo>
                        <a:cubicBezTo>
                          <a:pt x="127" y="144"/>
                          <a:pt x="148" y="150"/>
                          <a:pt x="154" y="148"/>
                        </a:cubicBezTo>
                        <a:cubicBezTo>
                          <a:pt x="158" y="146"/>
                          <a:pt x="149" y="142"/>
                          <a:pt x="150" y="140"/>
                        </a:cubicBezTo>
                        <a:cubicBezTo>
                          <a:pt x="152" y="137"/>
                          <a:pt x="180" y="154"/>
                          <a:pt x="187" y="141"/>
                        </a:cubicBezTo>
                        <a:cubicBezTo>
                          <a:pt x="187" y="140"/>
                          <a:pt x="162" y="125"/>
                          <a:pt x="158" y="123"/>
                        </a:cubicBezTo>
                        <a:cubicBezTo>
                          <a:pt x="143" y="112"/>
                          <a:pt x="145" y="108"/>
                          <a:pt x="137" y="94"/>
                        </a:cubicBezTo>
                        <a:cubicBezTo>
                          <a:pt x="134" y="90"/>
                          <a:pt x="127" y="85"/>
                          <a:pt x="126" y="82"/>
                        </a:cubicBezTo>
                        <a:cubicBezTo>
                          <a:pt x="122" y="82"/>
                          <a:pt x="120" y="80"/>
                          <a:pt x="121" y="76"/>
                        </a:cubicBezTo>
                        <a:cubicBezTo>
                          <a:pt x="123" y="75"/>
                          <a:pt x="126" y="73"/>
                          <a:pt x="128" y="71"/>
                        </a:cubicBezTo>
                        <a:cubicBezTo>
                          <a:pt x="128" y="66"/>
                          <a:pt x="120" y="51"/>
                          <a:pt x="120" y="50"/>
                        </a:cubicBezTo>
                        <a:cubicBezTo>
                          <a:pt x="120" y="50"/>
                          <a:pt x="128" y="41"/>
                          <a:pt x="122" y="41"/>
                        </a:cubicBezTo>
                        <a:cubicBezTo>
                          <a:pt x="127" y="41"/>
                          <a:pt x="130" y="44"/>
                          <a:pt x="134" y="38"/>
                        </a:cubicBezTo>
                        <a:cubicBezTo>
                          <a:pt x="138" y="32"/>
                          <a:pt x="129" y="35"/>
                          <a:pt x="128" y="31"/>
                        </a:cubicBezTo>
                        <a:cubicBezTo>
                          <a:pt x="127" y="24"/>
                          <a:pt x="153" y="40"/>
                          <a:pt x="147" y="25"/>
                        </a:cubicBezTo>
                        <a:cubicBezTo>
                          <a:pt x="145" y="19"/>
                          <a:pt x="125" y="29"/>
                          <a:pt x="143" y="20"/>
                        </a:cubicBezTo>
                        <a:cubicBezTo>
                          <a:pt x="145" y="19"/>
                          <a:pt x="141" y="16"/>
                          <a:pt x="141" y="15"/>
                        </a:cubicBezTo>
                        <a:cubicBezTo>
                          <a:pt x="144" y="10"/>
                          <a:pt x="153" y="16"/>
                          <a:pt x="155" y="13"/>
                        </a:cubicBezTo>
                        <a:cubicBezTo>
                          <a:pt x="158" y="11"/>
                          <a:pt x="134" y="5"/>
                          <a:pt x="132" y="5"/>
                        </a:cubicBezTo>
                        <a:cubicBezTo>
                          <a:pt x="114" y="0"/>
                          <a:pt x="100" y="2"/>
                          <a:pt x="81" y="5"/>
                        </a:cubicBezTo>
                        <a:cubicBezTo>
                          <a:pt x="76" y="5"/>
                          <a:pt x="68" y="4"/>
                          <a:pt x="64" y="7"/>
                        </a:cubicBezTo>
                        <a:cubicBezTo>
                          <a:pt x="61" y="10"/>
                          <a:pt x="63" y="17"/>
                          <a:pt x="61" y="18"/>
                        </a:cubicBezTo>
                        <a:cubicBezTo>
                          <a:pt x="62" y="20"/>
                          <a:pt x="61" y="21"/>
                          <a:pt x="60" y="23"/>
                        </a:cubicBezTo>
                        <a:cubicBezTo>
                          <a:pt x="58" y="23"/>
                          <a:pt x="55" y="23"/>
                          <a:pt x="53" y="23"/>
                        </a:cubicBezTo>
                        <a:cubicBezTo>
                          <a:pt x="50" y="24"/>
                          <a:pt x="37" y="26"/>
                          <a:pt x="37" y="32"/>
                        </a:cubicBezTo>
                        <a:cubicBezTo>
                          <a:pt x="38" y="38"/>
                          <a:pt x="53" y="35"/>
                          <a:pt x="54" y="38"/>
                        </a:cubicBezTo>
                        <a:cubicBezTo>
                          <a:pt x="55" y="39"/>
                          <a:pt x="46" y="52"/>
                          <a:pt x="44" y="55"/>
                        </a:cubicBezTo>
                        <a:cubicBezTo>
                          <a:pt x="42" y="57"/>
                          <a:pt x="35" y="67"/>
                          <a:pt x="34" y="68"/>
                        </a:cubicBezTo>
                        <a:cubicBezTo>
                          <a:pt x="22" y="74"/>
                          <a:pt x="19" y="55"/>
                          <a:pt x="9" y="74"/>
                        </a:cubicBezTo>
                        <a:cubicBezTo>
                          <a:pt x="9" y="74"/>
                          <a:pt x="9" y="74"/>
                          <a:pt x="9" y="74"/>
                        </a:cubicBezTo>
                        <a:cubicBezTo>
                          <a:pt x="0" y="91"/>
                          <a:pt x="15" y="96"/>
                          <a:pt x="27" y="95"/>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55" name="Freeform 845">
                    <a:extLst>
                      <a:ext uri="{FF2B5EF4-FFF2-40B4-BE49-F238E27FC236}">
                        <a16:creationId xmlns:a16="http://schemas.microsoft.com/office/drawing/2014/main" id="{0C7A6EA6-89A1-4B50-96CF-4F03CA089DB1}"/>
                      </a:ext>
                    </a:extLst>
                  </p:cNvPr>
                  <p:cNvSpPr>
                    <a:spLocks/>
                  </p:cNvSpPr>
                  <p:nvPr/>
                </p:nvSpPr>
                <p:spPr bwMode="auto">
                  <a:xfrm>
                    <a:off x="7405698" y="1897089"/>
                    <a:ext cx="1588" cy="0"/>
                  </a:xfrm>
                  <a:custGeom>
                    <a:avLst/>
                    <a:gdLst>
                      <a:gd name="T0" fmla="*/ 0 w 1"/>
                      <a:gd name="T1" fmla="*/ 1 w 1"/>
                      <a:gd name="T2" fmla="*/ 0 w 1"/>
                      <a:gd name="T3" fmla="*/ 1 w 1"/>
                      <a:gd name="T4" fmla="*/ 1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1" y="0"/>
                          <a:pt x="1" y="0"/>
                          <a:pt x="1" y="0"/>
                        </a:cubicBezTo>
                        <a:cubicBezTo>
                          <a:pt x="1" y="0"/>
                          <a:pt x="1" y="0"/>
                          <a:pt x="0" y="0"/>
                        </a:cubicBezTo>
                        <a:cubicBezTo>
                          <a:pt x="1" y="0"/>
                          <a:pt x="1" y="0"/>
                          <a:pt x="1" y="0"/>
                        </a:cubicBezTo>
                        <a:cubicBezTo>
                          <a:pt x="1" y="0"/>
                          <a:pt x="1" y="0"/>
                          <a:pt x="1" y="0"/>
                        </a:cubicBezTo>
                        <a:cubicBezTo>
                          <a:pt x="1" y="0"/>
                          <a:pt x="1" y="0"/>
                          <a:pt x="0"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56" name="Freeform 847">
                    <a:extLst>
                      <a:ext uri="{FF2B5EF4-FFF2-40B4-BE49-F238E27FC236}">
                        <a16:creationId xmlns:a16="http://schemas.microsoft.com/office/drawing/2014/main" id="{9534106D-DE60-4E08-A8D9-0386B40D5A9B}"/>
                      </a:ext>
                    </a:extLst>
                  </p:cNvPr>
                  <p:cNvSpPr>
                    <a:spLocks/>
                  </p:cNvSpPr>
                  <p:nvPr/>
                </p:nvSpPr>
                <p:spPr bwMode="auto">
                  <a:xfrm>
                    <a:off x="7367598" y="2063778"/>
                    <a:ext cx="1588" cy="3175"/>
                  </a:xfrm>
                  <a:custGeom>
                    <a:avLst/>
                    <a:gdLst>
                      <a:gd name="T0" fmla="*/ 1 w 1"/>
                      <a:gd name="T1" fmla="*/ 0 h 2"/>
                      <a:gd name="T2" fmla="*/ 1 w 1"/>
                      <a:gd name="T3" fmla="*/ 0 h 2"/>
                      <a:gd name="T4" fmla="*/ 1 w 1"/>
                      <a:gd name="T5" fmla="*/ 0 h 2"/>
                    </a:gdLst>
                    <a:ahLst/>
                    <a:cxnLst>
                      <a:cxn ang="0">
                        <a:pos x="T0" y="T1"/>
                      </a:cxn>
                      <a:cxn ang="0">
                        <a:pos x="T2" y="T3"/>
                      </a:cxn>
                      <a:cxn ang="0">
                        <a:pos x="T4" y="T5"/>
                      </a:cxn>
                    </a:cxnLst>
                    <a:rect l="0" t="0" r="r" b="b"/>
                    <a:pathLst>
                      <a:path w="1" h="2">
                        <a:moveTo>
                          <a:pt x="1" y="0"/>
                        </a:moveTo>
                        <a:cubicBezTo>
                          <a:pt x="1" y="0"/>
                          <a:pt x="1" y="0"/>
                          <a:pt x="1" y="0"/>
                        </a:cubicBezTo>
                        <a:cubicBezTo>
                          <a:pt x="0" y="2"/>
                          <a:pt x="1" y="1"/>
                          <a:pt x="1"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57" name="Freeform 848">
                    <a:extLst>
                      <a:ext uri="{FF2B5EF4-FFF2-40B4-BE49-F238E27FC236}">
                        <a16:creationId xmlns:a16="http://schemas.microsoft.com/office/drawing/2014/main" id="{7DA96C07-475E-4266-8E8C-0D2F6045AAE1}"/>
                      </a:ext>
                    </a:extLst>
                  </p:cNvPr>
                  <p:cNvSpPr>
                    <a:spLocks/>
                  </p:cNvSpPr>
                  <p:nvPr/>
                </p:nvSpPr>
                <p:spPr bwMode="auto">
                  <a:xfrm>
                    <a:off x="7307273" y="2035203"/>
                    <a:ext cx="69850" cy="47626"/>
                  </a:xfrm>
                  <a:custGeom>
                    <a:avLst/>
                    <a:gdLst>
                      <a:gd name="T0" fmla="*/ 9 w 65"/>
                      <a:gd name="T1" fmla="*/ 35 h 45"/>
                      <a:gd name="T2" fmla="*/ 26 w 65"/>
                      <a:gd name="T3" fmla="*/ 40 h 45"/>
                      <a:gd name="T4" fmla="*/ 32 w 65"/>
                      <a:gd name="T5" fmla="*/ 35 h 45"/>
                      <a:gd name="T6" fmla="*/ 40 w 65"/>
                      <a:gd name="T7" fmla="*/ 34 h 45"/>
                      <a:gd name="T8" fmla="*/ 46 w 65"/>
                      <a:gd name="T9" fmla="*/ 24 h 45"/>
                      <a:gd name="T10" fmla="*/ 55 w 65"/>
                      <a:gd name="T11" fmla="*/ 20 h 45"/>
                      <a:gd name="T12" fmla="*/ 55 w 65"/>
                      <a:gd name="T13" fmla="*/ 27 h 45"/>
                      <a:gd name="T14" fmla="*/ 58 w 65"/>
                      <a:gd name="T15" fmla="*/ 27 h 45"/>
                      <a:gd name="T16" fmla="*/ 58 w 65"/>
                      <a:gd name="T17" fmla="*/ 27 h 45"/>
                      <a:gd name="T18" fmla="*/ 57 w 65"/>
                      <a:gd name="T19" fmla="*/ 14 h 45"/>
                      <a:gd name="T20" fmla="*/ 49 w 65"/>
                      <a:gd name="T21" fmla="*/ 13 h 45"/>
                      <a:gd name="T22" fmla="*/ 42 w 65"/>
                      <a:gd name="T23" fmla="*/ 5 h 45"/>
                      <a:gd name="T24" fmla="*/ 22 w 65"/>
                      <a:gd name="T25" fmla="*/ 2 h 45"/>
                      <a:gd name="T26" fmla="*/ 9 w 65"/>
                      <a:gd name="T27" fmla="*/ 7 h 45"/>
                      <a:gd name="T28" fmla="*/ 1 w 65"/>
                      <a:gd name="T29" fmla="*/ 25 h 45"/>
                      <a:gd name="T30" fmla="*/ 1 w 65"/>
                      <a:gd name="T31" fmla="*/ 32 h 45"/>
                      <a:gd name="T32" fmla="*/ 9 w 65"/>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45">
                        <a:moveTo>
                          <a:pt x="9" y="35"/>
                        </a:moveTo>
                        <a:cubicBezTo>
                          <a:pt x="15" y="36"/>
                          <a:pt x="19" y="45"/>
                          <a:pt x="26" y="40"/>
                        </a:cubicBezTo>
                        <a:cubicBezTo>
                          <a:pt x="28" y="39"/>
                          <a:pt x="29" y="36"/>
                          <a:pt x="32" y="35"/>
                        </a:cubicBezTo>
                        <a:cubicBezTo>
                          <a:pt x="35" y="35"/>
                          <a:pt x="38" y="35"/>
                          <a:pt x="40" y="34"/>
                        </a:cubicBezTo>
                        <a:cubicBezTo>
                          <a:pt x="44" y="32"/>
                          <a:pt x="43" y="27"/>
                          <a:pt x="46" y="24"/>
                        </a:cubicBezTo>
                        <a:cubicBezTo>
                          <a:pt x="47" y="23"/>
                          <a:pt x="53" y="19"/>
                          <a:pt x="55" y="20"/>
                        </a:cubicBezTo>
                        <a:cubicBezTo>
                          <a:pt x="57" y="21"/>
                          <a:pt x="55" y="25"/>
                          <a:pt x="55" y="27"/>
                        </a:cubicBezTo>
                        <a:cubicBezTo>
                          <a:pt x="56" y="29"/>
                          <a:pt x="57" y="30"/>
                          <a:pt x="58" y="27"/>
                        </a:cubicBezTo>
                        <a:cubicBezTo>
                          <a:pt x="59" y="24"/>
                          <a:pt x="59" y="25"/>
                          <a:pt x="58" y="27"/>
                        </a:cubicBezTo>
                        <a:cubicBezTo>
                          <a:pt x="60" y="22"/>
                          <a:pt x="65" y="15"/>
                          <a:pt x="57" y="14"/>
                        </a:cubicBezTo>
                        <a:cubicBezTo>
                          <a:pt x="54" y="13"/>
                          <a:pt x="51" y="14"/>
                          <a:pt x="49" y="13"/>
                        </a:cubicBezTo>
                        <a:cubicBezTo>
                          <a:pt x="46" y="11"/>
                          <a:pt x="45" y="7"/>
                          <a:pt x="42" y="5"/>
                        </a:cubicBezTo>
                        <a:cubicBezTo>
                          <a:pt x="38" y="1"/>
                          <a:pt x="28" y="0"/>
                          <a:pt x="22" y="2"/>
                        </a:cubicBezTo>
                        <a:cubicBezTo>
                          <a:pt x="17" y="4"/>
                          <a:pt x="13" y="4"/>
                          <a:pt x="9" y="7"/>
                        </a:cubicBezTo>
                        <a:cubicBezTo>
                          <a:pt x="3" y="12"/>
                          <a:pt x="2" y="18"/>
                          <a:pt x="1" y="25"/>
                        </a:cubicBezTo>
                        <a:cubicBezTo>
                          <a:pt x="1" y="27"/>
                          <a:pt x="0" y="30"/>
                          <a:pt x="1" y="32"/>
                        </a:cubicBezTo>
                        <a:cubicBezTo>
                          <a:pt x="2" y="35"/>
                          <a:pt x="6" y="35"/>
                          <a:pt x="9" y="35"/>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grpSp>
              <p:nvGrpSpPr>
                <p:cNvPr id="135" name="Group 134">
                  <a:extLst>
                    <a:ext uri="{FF2B5EF4-FFF2-40B4-BE49-F238E27FC236}">
                      <a16:creationId xmlns:a16="http://schemas.microsoft.com/office/drawing/2014/main" id="{9F46B532-2E86-4565-869C-92E67EF03E25}"/>
                    </a:ext>
                  </a:extLst>
                </p:cNvPr>
                <p:cNvGrpSpPr/>
                <p:nvPr/>
              </p:nvGrpSpPr>
              <p:grpSpPr>
                <a:xfrm>
                  <a:off x="6665761" y="2173962"/>
                  <a:ext cx="209550" cy="146052"/>
                  <a:chOff x="6729422" y="2376519"/>
                  <a:chExt cx="209550" cy="146052"/>
                </a:xfrm>
                <a:grpFill/>
              </p:grpSpPr>
              <p:sp>
                <p:nvSpPr>
                  <p:cNvPr id="136" name="Freeform 823">
                    <a:extLst>
                      <a:ext uri="{FF2B5EF4-FFF2-40B4-BE49-F238E27FC236}">
                        <a16:creationId xmlns:a16="http://schemas.microsoft.com/office/drawing/2014/main" id="{2D6E2E54-F2D2-4B58-9C53-F7235AA66181}"/>
                      </a:ext>
                    </a:extLst>
                  </p:cNvPr>
                  <p:cNvSpPr>
                    <a:spLocks/>
                  </p:cNvSpPr>
                  <p:nvPr/>
                </p:nvSpPr>
                <p:spPr bwMode="auto">
                  <a:xfrm>
                    <a:off x="6934210" y="2457483"/>
                    <a:ext cx="0" cy="1588"/>
                  </a:xfrm>
                  <a:custGeom>
                    <a:avLst/>
                    <a:gdLst>
                      <a:gd name="T0" fmla="*/ 2 h 2"/>
                      <a:gd name="T1" fmla="*/ 2 h 2"/>
                      <a:gd name="T2" fmla="*/ 2 h 2"/>
                    </a:gdLst>
                    <a:ahLst/>
                    <a:cxnLst>
                      <a:cxn ang="0">
                        <a:pos x="0" y="T0"/>
                      </a:cxn>
                      <a:cxn ang="0">
                        <a:pos x="0" y="T1"/>
                      </a:cxn>
                      <a:cxn ang="0">
                        <a:pos x="0" y="T2"/>
                      </a:cxn>
                    </a:cxnLst>
                    <a:rect l="0" t="0" r="r" b="b"/>
                    <a:pathLst>
                      <a:path h="2">
                        <a:moveTo>
                          <a:pt x="0" y="2"/>
                        </a:moveTo>
                        <a:cubicBezTo>
                          <a:pt x="0" y="2"/>
                          <a:pt x="0" y="2"/>
                          <a:pt x="0" y="2"/>
                        </a:cubicBezTo>
                        <a:cubicBezTo>
                          <a:pt x="0" y="1"/>
                          <a:pt x="0" y="0"/>
                          <a:pt x="0" y="2"/>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37" name="Rectangle 827">
                    <a:extLst>
                      <a:ext uri="{FF2B5EF4-FFF2-40B4-BE49-F238E27FC236}">
                        <a16:creationId xmlns:a16="http://schemas.microsoft.com/office/drawing/2014/main" id="{23F68278-6E7C-41BC-AF7B-2B23629B4BD8}"/>
                      </a:ext>
                    </a:extLst>
                  </p:cNvPr>
                  <p:cNvSpPr>
                    <a:spLocks noChangeArrowheads="1"/>
                  </p:cNvSpPr>
                  <p:nvPr/>
                </p:nvSpPr>
                <p:spPr bwMode="auto">
                  <a:xfrm>
                    <a:off x="6823085" y="2492408"/>
                    <a:ext cx="1588" cy="1588"/>
                  </a:xfrm>
                  <a:prstGeom prst="rect">
                    <a:avLst/>
                  </a:prstGeom>
                  <a:grpFill/>
                  <a:ln w="317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38" name="Freeform 829">
                    <a:extLst>
                      <a:ext uri="{FF2B5EF4-FFF2-40B4-BE49-F238E27FC236}">
                        <a16:creationId xmlns:a16="http://schemas.microsoft.com/office/drawing/2014/main" id="{6C358C1B-86B5-4CA7-8EF5-005DF3A7AF26}"/>
                      </a:ext>
                    </a:extLst>
                  </p:cNvPr>
                  <p:cNvSpPr>
                    <a:spLocks/>
                  </p:cNvSpPr>
                  <p:nvPr/>
                </p:nvSpPr>
                <p:spPr bwMode="auto">
                  <a:xfrm>
                    <a:off x="6729422" y="2433670"/>
                    <a:ext cx="96838" cy="88901"/>
                  </a:xfrm>
                  <a:custGeom>
                    <a:avLst/>
                    <a:gdLst>
                      <a:gd name="T0" fmla="*/ 87 w 90"/>
                      <a:gd name="T1" fmla="*/ 54 h 83"/>
                      <a:gd name="T2" fmla="*/ 87 w 90"/>
                      <a:gd name="T3" fmla="*/ 54 h 83"/>
                      <a:gd name="T4" fmla="*/ 80 w 90"/>
                      <a:gd name="T5" fmla="*/ 59 h 83"/>
                      <a:gd name="T6" fmla="*/ 78 w 90"/>
                      <a:gd name="T7" fmla="*/ 70 h 83"/>
                      <a:gd name="T8" fmla="*/ 53 w 90"/>
                      <a:gd name="T9" fmla="*/ 66 h 83"/>
                      <a:gd name="T10" fmla="*/ 50 w 90"/>
                      <a:gd name="T11" fmla="*/ 78 h 83"/>
                      <a:gd name="T12" fmla="*/ 39 w 90"/>
                      <a:gd name="T13" fmla="*/ 81 h 83"/>
                      <a:gd name="T14" fmla="*/ 36 w 90"/>
                      <a:gd name="T15" fmla="*/ 70 h 83"/>
                      <a:gd name="T16" fmla="*/ 27 w 90"/>
                      <a:gd name="T17" fmla="*/ 57 h 83"/>
                      <a:gd name="T18" fmla="*/ 13 w 90"/>
                      <a:gd name="T19" fmla="*/ 34 h 83"/>
                      <a:gd name="T20" fmla="*/ 2 w 90"/>
                      <a:gd name="T21" fmla="*/ 26 h 83"/>
                      <a:gd name="T22" fmla="*/ 6 w 90"/>
                      <a:gd name="T23" fmla="*/ 23 h 83"/>
                      <a:gd name="T24" fmla="*/ 10 w 90"/>
                      <a:gd name="T25" fmla="*/ 16 h 83"/>
                      <a:gd name="T26" fmla="*/ 17 w 90"/>
                      <a:gd name="T27" fmla="*/ 11 h 83"/>
                      <a:gd name="T28" fmla="*/ 25 w 90"/>
                      <a:gd name="T29" fmla="*/ 4 h 83"/>
                      <a:gd name="T30" fmla="*/ 37 w 90"/>
                      <a:gd name="T31" fmla="*/ 4 h 83"/>
                      <a:gd name="T32" fmla="*/ 49 w 90"/>
                      <a:gd name="T33" fmla="*/ 10 h 83"/>
                      <a:gd name="T34" fmla="*/ 54 w 90"/>
                      <a:gd name="T35" fmla="*/ 15 h 83"/>
                      <a:gd name="T36" fmla="*/ 61 w 90"/>
                      <a:gd name="T37" fmla="*/ 20 h 83"/>
                      <a:gd name="T38" fmla="*/ 76 w 90"/>
                      <a:gd name="T39" fmla="*/ 28 h 83"/>
                      <a:gd name="T40" fmla="*/ 84 w 90"/>
                      <a:gd name="T41" fmla="*/ 41 h 83"/>
                      <a:gd name="T42" fmla="*/ 87 w 90"/>
                      <a:gd name="T43" fmla="*/ 54 h 83"/>
                      <a:gd name="T44" fmla="*/ 87 w 90"/>
                      <a:gd name="T45" fmla="*/ 5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83">
                        <a:moveTo>
                          <a:pt x="87" y="54"/>
                        </a:moveTo>
                        <a:cubicBezTo>
                          <a:pt x="86" y="56"/>
                          <a:pt x="86" y="55"/>
                          <a:pt x="87" y="54"/>
                        </a:cubicBezTo>
                        <a:cubicBezTo>
                          <a:pt x="85" y="58"/>
                          <a:pt x="81" y="54"/>
                          <a:pt x="80" y="59"/>
                        </a:cubicBezTo>
                        <a:cubicBezTo>
                          <a:pt x="80" y="63"/>
                          <a:pt x="84" y="68"/>
                          <a:pt x="78" y="70"/>
                        </a:cubicBezTo>
                        <a:cubicBezTo>
                          <a:pt x="70" y="73"/>
                          <a:pt x="62" y="60"/>
                          <a:pt x="53" y="66"/>
                        </a:cubicBezTo>
                        <a:cubicBezTo>
                          <a:pt x="49" y="69"/>
                          <a:pt x="51" y="74"/>
                          <a:pt x="50" y="78"/>
                        </a:cubicBezTo>
                        <a:cubicBezTo>
                          <a:pt x="48" y="82"/>
                          <a:pt x="42" y="83"/>
                          <a:pt x="39" y="81"/>
                        </a:cubicBezTo>
                        <a:cubicBezTo>
                          <a:pt x="36" y="79"/>
                          <a:pt x="36" y="73"/>
                          <a:pt x="36" y="70"/>
                        </a:cubicBezTo>
                        <a:cubicBezTo>
                          <a:pt x="35" y="64"/>
                          <a:pt x="31" y="62"/>
                          <a:pt x="27" y="57"/>
                        </a:cubicBezTo>
                        <a:cubicBezTo>
                          <a:pt x="22" y="50"/>
                          <a:pt x="22" y="39"/>
                          <a:pt x="13" y="34"/>
                        </a:cubicBezTo>
                        <a:cubicBezTo>
                          <a:pt x="10" y="33"/>
                          <a:pt x="0" y="31"/>
                          <a:pt x="2" y="26"/>
                        </a:cubicBezTo>
                        <a:cubicBezTo>
                          <a:pt x="2" y="24"/>
                          <a:pt x="5" y="24"/>
                          <a:pt x="6" y="23"/>
                        </a:cubicBezTo>
                        <a:cubicBezTo>
                          <a:pt x="8" y="21"/>
                          <a:pt x="9" y="18"/>
                          <a:pt x="10" y="16"/>
                        </a:cubicBezTo>
                        <a:cubicBezTo>
                          <a:pt x="11" y="10"/>
                          <a:pt x="11" y="11"/>
                          <a:pt x="17" y="11"/>
                        </a:cubicBezTo>
                        <a:cubicBezTo>
                          <a:pt x="23" y="11"/>
                          <a:pt x="22" y="8"/>
                          <a:pt x="25" y="4"/>
                        </a:cubicBezTo>
                        <a:cubicBezTo>
                          <a:pt x="29" y="0"/>
                          <a:pt x="34" y="2"/>
                          <a:pt x="37" y="4"/>
                        </a:cubicBezTo>
                        <a:cubicBezTo>
                          <a:pt x="41" y="7"/>
                          <a:pt x="45" y="7"/>
                          <a:pt x="49" y="10"/>
                        </a:cubicBezTo>
                        <a:cubicBezTo>
                          <a:pt x="51" y="11"/>
                          <a:pt x="52" y="14"/>
                          <a:pt x="54" y="15"/>
                        </a:cubicBezTo>
                        <a:cubicBezTo>
                          <a:pt x="56" y="17"/>
                          <a:pt x="58" y="19"/>
                          <a:pt x="61" y="20"/>
                        </a:cubicBezTo>
                        <a:cubicBezTo>
                          <a:pt x="66" y="22"/>
                          <a:pt x="72" y="24"/>
                          <a:pt x="76" y="28"/>
                        </a:cubicBezTo>
                        <a:cubicBezTo>
                          <a:pt x="80" y="31"/>
                          <a:pt x="80" y="37"/>
                          <a:pt x="84" y="41"/>
                        </a:cubicBezTo>
                        <a:cubicBezTo>
                          <a:pt x="88" y="46"/>
                          <a:pt x="90" y="47"/>
                          <a:pt x="87" y="54"/>
                        </a:cubicBezTo>
                        <a:cubicBezTo>
                          <a:pt x="87" y="53"/>
                          <a:pt x="88" y="52"/>
                          <a:pt x="87" y="54"/>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39" name="Freeform 830">
                    <a:extLst>
                      <a:ext uri="{FF2B5EF4-FFF2-40B4-BE49-F238E27FC236}">
                        <a16:creationId xmlns:a16="http://schemas.microsoft.com/office/drawing/2014/main" id="{490AE0A3-6C85-4B50-A670-BB564B01A2C3}"/>
                      </a:ext>
                    </a:extLst>
                  </p:cNvPr>
                  <p:cNvSpPr>
                    <a:spLocks/>
                  </p:cNvSpPr>
                  <p:nvPr/>
                </p:nvSpPr>
                <p:spPr bwMode="auto">
                  <a:xfrm>
                    <a:off x="6859597" y="2376519"/>
                    <a:ext cx="79375" cy="98426"/>
                  </a:xfrm>
                  <a:custGeom>
                    <a:avLst/>
                    <a:gdLst>
                      <a:gd name="T0" fmla="*/ 69 w 74"/>
                      <a:gd name="T1" fmla="*/ 77 h 92"/>
                      <a:gd name="T2" fmla="*/ 70 w 74"/>
                      <a:gd name="T3" fmla="*/ 78 h 92"/>
                      <a:gd name="T4" fmla="*/ 69 w 74"/>
                      <a:gd name="T5" fmla="*/ 77 h 92"/>
                      <a:gd name="T6" fmla="*/ 54 w 74"/>
                      <a:gd name="T7" fmla="*/ 90 h 92"/>
                      <a:gd name="T8" fmla="*/ 43 w 74"/>
                      <a:gd name="T9" fmla="*/ 88 h 92"/>
                      <a:gd name="T10" fmla="*/ 46 w 74"/>
                      <a:gd name="T11" fmla="*/ 84 h 92"/>
                      <a:gd name="T12" fmla="*/ 47 w 74"/>
                      <a:gd name="T13" fmla="*/ 79 h 92"/>
                      <a:gd name="T14" fmla="*/ 37 w 74"/>
                      <a:gd name="T15" fmla="*/ 72 h 92"/>
                      <a:gd name="T16" fmla="*/ 28 w 74"/>
                      <a:gd name="T17" fmla="*/ 67 h 92"/>
                      <a:gd name="T18" fmla="*/ 17 w 74"/>
                      <a:gd name="T19" fmla="*/ 56 h 92"/>
                      <a:gd name="T20" fmla="*/ 10 w 74"/>
                      <a:gd name="T21" fmla="*/ 52 h 92"/>
                      <a:gd name="T22" fmla="*/ 12 w 74"/>
                      <a:gd name="T23" fmla="*/ 50 h 92"/>
                      <a:gd name="T24" fmla="*/ 11 w 74"/>
                      <a:gd name="T25" fmla="*/ 41 h 92"/>
                      <a:gd name="T26" fmla="*/ 6 w 74"/>
                      <a:gd name="T27" fmla="*/ 33 h 92"/>
                      <a:gd name="T28" fmla="*/ 6 w 74"/>
                      <a:gd name="T29" fmla="*/ 31 h 92"/>
                      <a:gd name="T30" fmla="*/ 3 w 74"/>
                      <a:gd name="T31" fmla="*/ 27 h 92"/>
                      <a:gd name="T32" fmla="*/ 9 w 74"/>
                      <a:gd name="T33" fmla="*/ 29 h 92"/>
                      <a:gd name="T34" fmla="*/ 17 w 74"/>
                      <a:gd name="T35" fmla="*/ 38 h 92"/>
                      <a:gd name="T36" fmla="*/ 17 w 74"/>
                      <a:gd name="T37" fmla="*/ 30 h 92"/>
                      <a:gd name="T38" fmla="*/ 16 w 74"/>
                      <a:gd name="T39" fmla="*/ 24 h 92"/>
                      <a:gd name="T40" fmla="*/ 17 w 74"/>
                      <a:gd name="T41" fmla="*/ 19 h 92"/>
                      <a:gd name="T42" fmla="*/ 25 w 74"/>
                      <a:gd name="T43" fmla="*/ 30 h 92"/>
                      <a:gd name="T44" fmla="*/ 29 w 74"/>
                      <a:gd name="T45" fmla="*/ 38 h 92"/>
                      <a:gd name="T46" fmla="*/ 32 w 74"/>
                      <a:gd name="T47" fmla="*/ 34 h 92"/>
                      <a:gd name="T48" fmla="*/ 39 w 74"/>
                      <a:gd name="T49" fmla="*/ 33 h 92"/>
                      <a:gd name="T50" fmla="*/ 41 w 74"/>
                      <a:gd name="T51" fmla="*/ 27 h 92"/>
                      <a:gd name="T52" fmla="*/ 38 w 74"/>
                      <a:gd name="T53" fmla="*/ 20 h 92"/>
                      <a:gd name="T54" fmla="*/ 30 w 74"/>
                      <a:gd name="T55" fmla="*/ 23 h 92"/>
                      <a:gd name="T56" fmla="*/ 25 w 74"/>
                      <a:gd name="T57" fmla="*/ 17 h 92"/>
                      <a:gd name="T58" fmla="*/ 19 w 74"/>
                      <a:gd name="T59" fmla="*/ 11 h 92"/>
                      <a:gd name="T60" fmla="*/ 15 w 74"/>
                      <a:gd name="T61" fmla="*/ 4 h 92"/>
                      <a:gd name="T62" fmla="*/ 15 w 74"/>
                      <a:gd name="T63" fmla="*/ 1 h 92"/>
                      <a:gd name="T64" fmla="*/ 18 w 74"/>
                      <a:gd name="T65" fmla="*/ 3 h 92"/>
                      <a:gd name="T66" fmla="*/ 25 w 74"/>
                      <a:gd name="T67" fmla="*/ 9 h 92"/>
                      <a:gd name="T68" fmla="*/ 37 w 74"/>
                      <a:gd name="T69" fmla="*/ 13 h 92"/>
                      <a:gd name="T70" fmla="*/ 52 w 74"/>
                      <a:gd name="T71" fmla="*/ 19 h 92"/>
                      <a:gd name="T72" fmla="*/ 50 w 74"/>
                      <a:gd name="T73" fmla="*/ 35 h 92"/>
                      <a:gd name="T74" fmla="*/ 47 w 74"/>
                      <a:gd name="T75" fmla="*/ 38 h 92"/>
                      <a:gd name="T76" fmla="*/ 52 w 74"/>
                      <a:gd name="T77" fmla="*/ 44 h 92"/>
                      <a:gd name="T78" fmla="*/ 56 w 74"/>
                      <a:gd name="T79" fmla="*/ 50 h 92"/>
                      <a:gd name="T80" fmla="*/ 57 w 74"/>
                      <a:gd name="T81" fmla="*/ 56 h 92"/>
                      <a:gd name="T82" fmla="*/ 70 w 74"/>
                      <a:gd name="T83" fmla="*/ 64 h 92"/>
                      <a:gd name="T84" fmla="*/ 69 w 74"/>
                      <a:gd name="T85" fmla="*/ 7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 h="92">
                        <a:moveTo>
                          <a:pt x="69" y="77"/>
                        </a:moveTo>
                        <a:cubicBezTo>
                          <a:pt x="70" y="77"/>
                          <a:pt x="70" y="78"/>
                          <a:pt x="70" y="78"/>
                        </a:cubicBezTo>
                        <a:cubicBezTo>
                          <a:pt x="70" y="78"/>
                          <a:pt x="70" y="77"/>
                          <a:pt x="69" y="77"/>
                        </a:cubicBezTo>
                        <a:cubicBezTo>
                          <a:pt x="73" y="86"/>
                          <a:pt x="61" y="90"/>
                          <a:pt x="54" y="90"/>
                        </a:cubicBezTo>
                        <a:cubicBezTo>
                          <a:pt x="52" y="90"/>
                          <a:pt x="43" y="92"/>
                          <a:pt x="43" y="88"/>
                        </a:cubicBezTo>
                        <a:cubicBezTo>
                          <a:pt x="43" y="86"/>
                          <a:pt x="45" y="85"/>
                          <a:pt x="46" y="84"/>
                        </a:cubicBezTo>
                        <a:cubicBezTo>
                          <a:pt x="47" y="83"/>
                          <a:pt x="47" y="81"/>
                          <a:pt x="47" y="79"/>
                        </a:cubicBezTo>
                        <a:cubicBezTo>
                          <a:pt x="47" y="74"/>
                          <a:pt x="41" y="74"/>
                          <a:pt x="37" y="72"/>
                        </a:cubicBezTo>
                        <a:cubicBezTo>
                          <a:pt x="33" y="71"/>
                          <a:pt x="31" y="70"/>
                          <a:pt x="28" y="67"/>
                        </a:cubicBezTo>
                        <a:cubicBezTo>
                          <a:pt x="25" y="62"/>
                          <a:pt x="21" y="59"/>
                          <a:pt x="17" y="56"/>
                        </a:cubicBezTo>
                        <a:cubicBezTo>
                          <a:pt x="15" y="55"/>
                          <a:pt x="10" y="53"/>
                          <a:pt x="10" y="52"/>
                        </a:cubicBezTo>
                        <a:cubicBezTo>
                          <a:pt x="10" y="50"/>
                          <a:pt x="11" y="51"/>
                          <a:pt x="12" y="50"/>
                        </a:cubicBezTo>
                        <a:cubicBezTo>
                          <a:pt x="16" y="47"/>
                          <a:pt x="14" y="44"/>
                          <a:pt x="11" y="41"/>
                        </a:cubicBezTo>
                        <a:cubicBezTo>
                          <a:pt x="9" y="38"/>
                          <a:pt x="7" y="36"/>
                          <a:pt x="6" y="33"/>
                        </a:cubicBezTo>
                        <a:cubicBezTo>
                          <a:pt x="6" y="32"/>
                          <a:pt x="6" y="31"/>
                          <a:pt x="6" y="31"/>
                        </a:cubicBezTo>
                        <a:cubicBezTo>
                          <a:pt x="5" y="29"/>
                          <a:pt x="4" y="28"/>
                          <a:pt x="3" y="27"/>
                        </a:cubicBezTo>
                        <a:cubicBezTo>
                          <a:pt x="0" y="21"/>
                          <a:pt x="8" y="27"/>
                          <a:pt x="9" y="29"/>
                        </a:cubicBezTo>
                        <a:cubicBezTo>
                          <a:pt x="12" y="32"/>
                          <a:pt x="12" y="39"/>
                          <a:pt x="17" y="38"/>
                        </a:cubicBezTo>
                        <a:cubicBezTo>
                          <a:pt x="23" y="38"/>
                          <a:pt x="18" y="32"/>
                          <a:pt x="17" y="30"/>
                        </a:cubicBezTo>
                        <a:cubicBezTo>
                          <a:pt x="16" y="27"/>
                          <a:pt x="16" y="27"/>
                          <a:pt x="16" y="24"/>
                        </a:cubicBezTo>
                        <a:cubicBezTo>
                          <a:pt x="17" y="23"/>
                          <a:pt x="15" y="19"/>
                          <a:pt x="17" y="19"/>
                        </a:cubicBezTo>
                        <a:cubicBezTo>
                          <a:pt x="19" y="19"/>
                          <a:pt x="24" y="29"/>
                          <a:pt x="25" y="30"/>
                        </a:cubicBezTo>
                        <a:cubicBezTo>
                          <a:pt x="26" y="32"/>
                          <a:pt x="27" y="37"/>
                          <a:pt x="29" y="38"/>
                        </a:cubicBezTo>
                        <a:cubicBezTo>
                          <a:pt x="32" y="40"/>
                          <a:pt x="31" y="35"/>
                          <a:pt x="32" y="34"/>
                        </a:cubicBezTo>
                        <a:cubicBezTo>
                          <a:pt x="34" y="33"/>
                          <a:pt x="37" y="36"/>
                          <a:pt x="39" y="33"/>
                        </a:cubicBezTo>
                        <a:cubicBezTo>
                          <a:pt x="41" y="31"/>
                          <a:pt x="41" y="29"/>
                          <a:pt x="41" y="27"/>
                        </a:cubicBezTo>
                        <a:cubicBezTo>
                          <a:pt x="41" y="25"/>
                          <a:pt x="40" y="20"/>
                          <a:pt x="38" y="20"/>
                        </a:cubicBezTo>
                        <a:cubicBezTo>
                          <a:pt x="35" y="19"/>
                          <a:pt x="33" y="23"/>
                          <a:pt x="30" y="23"/>
                        </a:cubicBezTo>
                        <a:cubicBezTo>
                          <a:pt x="27" y="23"/>
                          <a:pt x="26" y="19"/>
                          <a:pt x="25" y="17"/>
                        </a:cubicBezTo>
                        <a:cubicBezTo>
                          <a:pt x="24" y="14"/>
                          <a:pt x="21" y="13"/>
                          <a:pt x="19" y="11"/>
                        </a:cubicBezTo>
                        <a:cubicBezTo>
                          <a:pt x="17" y="9"/>
                          <a:pt x="15" y="7"/>
                          <a:pt x="15" y="4"/>
                        </a:cubicBezTo>
                        <a:cubicBezTo>
                          <a:pt x="15" y="4"/>
                          <a:pt x="15" y="0"/>
                          <a:pt x="15" y="1"/>
                        </a:cubicBezTo>
                        <a:cubicBezTo>
                          <a:pt x="16" y="1"/>
                          <a:pt x="17" y="2"/>
                          <a:pt x="18" y="3"/>
                        </a:cubicBezTo>
                        <a:cubicBezTo>
                          <a:pt x="20" y="5"/>
                          <a:pt x="23" y="7"/>
                          <a:pt x="25" y="9"/>
                        </a:cubicBezTo>
                        <a:cubicBezTo>
                          <a:pt x="29" y="11"/>
                          <a:pt x="33" y="12"/>
                          <a:pt x="37" y="13"/>
                        </a:cubicBezTo>
                        <a:cubicBezTo>
                          <a:pt x="42" y="14"/>
                          <a:pt x="49" y="15"/>
                          <a:pt x="52" y="19"/>
                        </a:cubicBezTo>
                        <a:cubicBezTo>
                          <a:pt x="54" y="23"/>
                          <a:pt x="53" y="32"/>
                          <a:pt x="50" y="35"/>
                        </a:cubicBezTo>
                        <a:cubicBezTo>
                          <a:pt x="50" y="36"/>
                          <a:pt x="47" y="37"/>
                          <a:pt x="47" y="38"/>
                        </a:cubicBezTo>
                        <a:cubicBezTo>
                          <a:pt x="46" y="40"/>
                          <a:pt x="51" y="43"/>
                          <a:pt x="52" y="44"/>
                        </a:cubicBezTo>
                        <a:cubicBezTo>
                          <a:pt x="54" y="46"/>
                          <a:pt x="56" y="47"/>
                          <a:pt x="56" y="50"/>
                        </a:cubicBezTo>
                        <a:cubicBezTo>
                          <a:pt x="56" y="52"/>
                          <a:pt x="56" y="54"/>
                          <a:pt x="57" y="56"/>
                        </a:cubicBezTo>
                        <a:cubicBezTo>
                          <a:pt x="60" y="60"/>
                          <a:pt x="66" y="61"/>
                          <a:pt x="70" y="64"/>
                        </a:cubicBezTo>
                        <a:cubicBezTo>
                          <a:pt x="74" y="68"/>
                          <a:pt x="68" y="72"/>
                          <a:pt x="69" y="77"/>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grpSp>
          <p:grpSp>
            <p:nvGrpSpPr>
              <p:cNvPr id="90" name="Group 89">
                <a:extLst>
                  <a:ext uri="{FF2B5EF4-FFF2-40B4-BE49-F238E27FC236}">
                    <a16:creationId xmlns:a16="http://schemas.microsoft.com/office/drawing/2014/main" id="{818431B7-CCB2-446A-B049-B76552311F22}"/>
                  </a:ext>
                </a:extLst>
              </p:cNvPr>
              <p:cNvGrpSpPr/>
              <p:nvPr/>
            </p:nvGrpSpPr>
            <p:grpSpPr>
              <a:xfrm>
                <a:off x="6549874" y="3002647"/>
                <a:ext cx="1165226" cy="1052525"/>
                <a:chOff x="6549874" y="3002647"/>
                <a:chExt cx="1165226" cy="1052525"/>
              </a:xfrm>
              <a:grpFill/>
            </p:grpSpPr>
            <p:sp>
              <p:nvSpPr>
                <p:cNvPr id="91" name="Freeform 537">
                  <a:extLst>
                    <a:ext uri="{FF2B5EF4-FFF2-40B4-BE49-F238E27FC236}">
                      <a16:creationId xmlns:a16="http://schemas.microsoft.com/office/drawing/2014/main" id="{FCBCFF86-8041-45F0-B820-E12923BB967B}"/>
                    </a:ext>
                  </a:extLst>
                </p:cNvPr>
                <p:cNvSpPr>
                  <a:spLocks/>
                </p:cNvSpPr>
                <p:nvPr/>
              </p:nvSpPr>
              <p:spPr bwMode="auto">
                <a:xfrm>
                  <a:off x="6832449" y="3328089"/>
                  <a:ext cx="39688" cy="49213"/>
                </a:xfrm>
                <a:custGeom>
                  <a:avLst/>
                  <a:gdLst>
                    <a:gd name="T0" fmla="*/ 0 w 37"/>
                    <a:gd name="T1" fmla="*/ 47 h 47"/>
                    <a:gd name="T2" fmla="*/ 12 w 37"/>
                    <a:gd name="T3" fmla="*/ 44 h 47"/>
                    <a:gd name="T4" fmla="*/ 17 w 37"/>
                    <a:gd name="T5" fmla="*/ 39 h 47"/>
                    <a:gd name="T6" fmla="*/ 23 w 37"/>
                    <a:gd name="T7" fmla="*/ 34 h 47"/>
                    <a:gd name="T8" fmla="*/ 26 w 37"/>
                    <a:gd name="T9" fmla="*/ 23 h 47"/>
                    <a:gd name="T10" fmla="*/ 36 w 37"/>
                    <a:gd name="T11" fmla="*/ 12 h 47"/>
                    <a:gd name="T12" fmla="*/ 31 w 37"/>
                    <a:gd name="T13" fmla="*/ 2 h 47"/>
                    <a:gd name="T14" fmla="*/ 26 w 37"/>
                    <a:gd name="T15" fmla="*/ 0 h 47"/>
                    <a:gd name="T16" fmla="*/ 22 w 37"/>
                    <a:gd name="T17" fmla="*/ 0 h 47"/>
                    <a:gd name="T18" fmla="*/ 20 w 37"/>
                    <a:gd name="T19" fmla="*/ 3 h 47"/>
                    <a:gd name="T20" fmla="*/ 13 w 37"/>
                    <a:gd name="T21" fmla="*/ 14 h 47"/>
                    <a:gd name="T22" fmla="*/ 13 w 37"/>
                    <a:gd name="T23" fmla="*/ 19 h 47"/>
                    <a:gd name="T24" fmla="*/ 10 w 37"/>
                    <a:gd name="T25" fmla="*/ 26 h 47"/>
                    <a:gd name="T26" fmla="*/ 5 w 37"/>
                    <a:gd name="T27" fmla="*/ 36 h 47"/>
                    <a:gd name="T28" fmla="*/ 0 w 37"/>
                    <a:gd name="T29"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7">
                      <a:moveTo>
                        <a:pt x="0" y="47"/>
                      </a:moveTo>
                      <a:cubicBezTo>
                        <a:pt x="4" y="47"/>
                        <a:pt x="10" y="47"/>
                        <a:pt x="12" y="44"/>
                      </a:cubicBezTo>
                      <a:cubicBezTo>
                        <a:pt x="14" y="42"/>
                        <a:pt x="15" y="40"/>
                        <a:pt x="17" y="39"/>
                      </a:cubicBezTo>
                      <a:cubicBezTo>
                        <a:pt x="19" y="37"/>
                        <a:pt x="21" y="35"/>
                        <a:pt x="23" y="34"/>
                      </a:cubicBezTo>
                      <a:cubicBezTo>
                        <a:pt x="27" y="30"/>
                        <a:pt x="23" y="27"/>
                        <a:pt x="26" y="23"/>
                      </a:cubicBezTo>
                      <a:cubicBezTo>
                        <a:pt x="29" y="19"/>
                        <a:pt x="37" y="18"/>
                        <a:pt x="36" y="12"/>
                      </a:cubicBezTo>
                      <a:cubicBezTo>
                        <a:pt x="36" y="9"/>
                        <a:pt x="34" y="3"/>
                        <a:pt x="31" y="2"/>
                      </a:cubicBezTo>
                      <a:cubicBezTo>
                        <a:pt x="30" y="1"/>
                        <a:pt x="27" y="0"/>
                        <a:pt x="26" y="0"/>
                      </a:cubicBezTo>
                      <a:cubicBezTo>
                        <a:pt x="25" y="0"/>
                        <a:pt x="23" y="0"/>
                        <a:pt x="22" y="0"/>
                      </a:cubicBezTo>
                      <a:cubicBezTo>
                        <a:pt x="20" y="1"/>
                        <a:pt x="21" y="1"/>
                        <a:pt x="20" y="3"/>
                      </a:cubicBezTo>
                      <a:cubicBezTo>
                        <a:pt x="18" y="6"/>
                        <a:pt x="14" y="10"/>
                        <a:pt x="13" y="14"/>
                      </a:cubicBezTo>
                      <a:cubicBezTo>
                        <a:pt x="13" y="16"/>
                        <a:pt x="13" y="17"/>
                        <a:pt x="13" y="19"/>
                      </a:cubicBezTo>
                      <a:cubicBezTo>
                        <a:pt x="13" y="22"/>
                        <a:pt x="11" y="23"/>
                        <a:pt x="10" y="26"/>
                      </a:cubicBezTo>
                      <a:cubicBezTo>
                        <a:pt x="8" y="29"/>
                        <a:pt x="7" y="33"/>
                        <a:pt x="5" y="36"/>
                      </a:cubicBezTo>
                      <a:cubicBezTo>
                        <a:pt x="2" y="40"/>
                        <a:pt x="1" y="43"/>
                        <a:pt x="0" y="47"/>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92" name="Freeform 538">
                  <a:extLst>
                    <a:ext uri="{FF2B5EF4-FFF2-40B4-BE49-F238E27FC236}">
                      <a16:creationId xmlns:a16="http://schemas.microsoft.com/office/drawing/2014/main" id="{FF8F46C5-FE7F-4C0B-BEC9-F2CF90B1C514}"/>
                    </a:ext>
                  </a:extLst>
                </p:cNvPr>
                <p:cNvSpPr>
                  <a:spLocks/>
                </p:cNvSpPr>
                <p:nvPr/>
              </p:nvSpPr>
              <p:spPr bwMode="auto">
                <a:xfrm>
                  <a:off x="6841974" y="3353489"/>
                  <a:ext cx="3175" cy="4763"/>
                </a:xfrm>
                <a:custGeom>
                  <a:avLst/>
                  <a:gdLst>
                    <a:gd name="T0" fmla="*/ 1 w 2"/>
                    <a:gd name="T1" fmla="*/ 2 h 4"/>
                    <a:gd name="T2" fmla="*/ 1 w 2"/>
                    <a:gd name="T3" fmla="*/ 2 h 4"/>
                  </a:gdLst>
                  <a:ahLst/>
                  <a:cxnLst>
                    <a:cxn ang="0">
                      <a:pos x="T0" y="T1"/>
                    </a:cxn>
                    <a:cxn ang="0">
                      <a:pos x="T2" y="T3"/>
                    </a:cxn>
                  </a:cxnLst>
                  <a:rect l="0" t="0" r="r" b="b"/>
                  <a:pathLst>
                    <a:path w="2" h="4">
                      <a:moveTo>
                        <a:pt x="1" y="2"/>
                      </a:moveTo>
                      <a:cubicBezTo>
                        <a:pt x="2" y="0"/>
                        <a:pt x="0" y="4"/>
                        <a:pt x="1" y="2"/>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93" name="Freeform 540">
                  <a:extLst>
                    <a:ext uri="{FF2B5EF4-FFF2-40B4-BE49-F238E27FC236}">
                      <a16:creationId xmlns:a16="http://schemas.microsoft.com/office/drawing/2014/main" id="{F53604EC-9A86-4479-8754-F47C7F18B051}"/>
                    </a:ext>
                  </a:extLst>
                </p:cNvPr>
                <p:cNvSpPr>
                  <a:spLocks/>
                </p:cNvSpPr>
                <p:nvPr/>
              </p:nvSpPr>
              <p:spPr bwMode="auto">
                <a:xfrm>
                  <a:off x="6846736" y="3234425"/>
                  <a:ext cx="212725" cy="169865"/>
                </a:xfrm>
                <a:custGeom>
                  <a:avLst/>
                  <a:gdLst>
                    <a:gd name="T0" fmla="*/ 23 w 198"/>
                    <a:gd name="T1" fmla="*/ 39 h 159"/>
                    <a:gd name="T2" fmla="*/ 23 w 198"/>
                    <a:gd name="T3" fmla="*/ 40 h 159"/>
                    <a:gd name="T4" fmla="*/ 23 w 198"/>
                    <a:gd name="T5" fmla="*/ 40 h 159"/>
                    <a:gd name="T6" fmla="*/ 23 w 198"/>
                    <a:gd name="T7" fmla="*/ 40 h 159"/>
                    <a:gd name="T8" fmla="*/ 10 w 198"/>
                    <a:gd name="T9" fmla="*/ 48 h 159"/>
                    <a:gd name="T10" fmla="*/ 5 w 198"/>
                    <a:gd name="T11" fmla="*/ 49 h 159"/>
                    <a:gd name="T12" fmla="*/ 4 w 198"/>
                    <a:gd name="T13" fmla="*/ 55 h 159"/>
                    <a:gd name="T14" fmla="*/ 9 w 198"/>
                    <a:gd name="T15" fmla="*/ 66 h 159"/>
                    <a:gd name="T16" fmla="*/ 8 w 198"/>
                    <a:gd name="T17" fmla="*/ 83 h 159"/>
                    <a:gd name="T18" fmla="*/ 23 w 198"/>
                    <a:gd name="T19" fmla="*/ 88 h 159"/>
                    <a:gd name="T20" fmla="*/ 26 w 198"/>
                    <a:gd name="T21" fmla="*/ 104 h 159"/>
                    <a:gd name="T22" fmla="*/ 19 w 198"/>
                    <a:gd name="T23" fmla="*/ 109 h 159"/>
                    <a:gd name="T24" fmla="*/ 16 w 198"/>
                    <a:gd name="T25" fmla="*/ 116 h 159"/>
                    <a:gd name="T26" fmla="*/ 5 w 198"/>
                    <a:gd name="T27" fmla="*/ 129 h 159"/>
                    <a:gd name="T28" fmla="*/ 0 w 198"/>
                    <a:gd name="T29" fmla="*/ 136 h 159"/>
                    <a:gd name="T30" fmla="*/ 1 w 198"/>
                    <a:gd name="T31" fmla="*/ 145 h 159"/>
                    <a:gd name="T32" fmla="*/ 7 w 198"/>
                    <a:gd name="T33" fmla="*/ 149 h 159"/>
                    <a:gd name="T34" fmla="*/ 18 w 198"/>
                    <a:gd name="T35" fmla="*/ 155 h 159"/>
                    <a:gd name="T36" fmla="*/ 36 w 198"/>
                    <a:gd name="T37" fmla="*/ 158 h 159"/>
                    <a:gd name="T38" fmla="*/ 54 w 198"/>
                    <a:gd name="T39" fmla="*/ 149 h 159"/>
                    <a:gd name="T40" fmla="*/ 72 w 198"/>
                    <a:gd name="T41" fmla="*/ 137 h 159"/>
                    <a:gd name="T42" fmla="*/ 90 w 198"/>
                    <a:gd name="T43" fmla="*/ 128 h 159"/>
                    <a:gd name="T44" fmla="*/ 93 w 198"/>
                    <a:gd name="T45" fmla="*/ 127 h 159"/>
                    <a:gd name="T46" fmla="*/ 98 w 198"/>
                    <a:gd name="T47" fmla="*/ 122 h 159"/>
                    <a:gd name="T48" fmla="*/ 117 w 198"/>
                    <a:gd name="T49" fmla="*/ 111 h 159"/>
                    <a:gd name="T50" fmla="*/ 135 w 198"/>
                    <a:gd name="T51" fmla="*/ 102 h 159"/>
                    <a:gd name="T52" fmla="*/ 147 w 198"/>
                    <a:gd name="T53" fmla="*/ 94 h 159"/>
                    <a:gd name="T54" fmla="*/ 159 w 198"/>
                    <a:gd name="T55" fmla="*/ 85 h 159"/>
                    <a:gd name="T56" fmla="*/ 162 w 198"/>
                    <a:gd name="T57" fmla="*/ 65 h 159"/>
                    <a:gd name="T58" fmla="*/ 164 w 198"/>
                    <a:gd name="T59" fmla="*/ 59 h 159"/>
                    <a:gd name="T60" fmla="*/ 164 w 198"/>
                    <a:gd name="T61" fmla="*/ 48 h 159"/>
                    <a:gd name="T62" fmla="*/ 164 w 198"/>
                    <a:gd name="T63" fmla="*/ 27 h 159"/>
                    <a:gd name="T64" fmla="*/ 171 w 198"/>
                    <a:gd name="T65" fmla="*/ 21 h 159"/>
                    <a:gd name="T66" fmla="*/ 181 w 198"/>
                    <a:gd name="T67" fmla="*/ 19 h 159"/>
                    <a:gd name="T68" fmla="*/ 198 w 198"/>
                    <a:gd name="T69" fmla="*/ 2 h 159"/>
                    <a:gd name="T70" fmla="*/ 185 w 198"/>
                    <a:gd name="T71" fmla="*/ 1 h 159"/>
                    <a:gd name="T72" fmla="*/ 174 w 198"/>
                    <a:gd name="T73" fmla="*/ 4 h 159"/>
                    <a:gd name="T74" fmla="*/ 149 w 198"/>
                    <a:gd name="T75" fmla="*/ 6 h 159"/>
                    <a:gd name="T76" fmla="*/ 97 w 198"/>
                    <a:gd name="T77" fmla="*/ 18 h 159"/>
                    <a:gd name="T78" fmla="*/ 74 w 198"/>
                    <a:gd name="T79" fmla="*/ 13 h 159"/>
                    <a:gd name="T80" fmla="*/ 52 w 198"/>
                    <a:gd name="T81" fmla="*/ 20 h 159"/>
                    <a:gd name="T82" fmla="*/ 42 w 198"/>
                    <a:gd name="T83" fmla="*/ 21 h 159"/>
                    <a:gd name="T84" fmla="*/ 31 w 198"/>
                    <a:gd name="T85" fmla="*/ 17 h 159"/>
                    <a:gd name="T86" fmla="*/ 29 w 198"/>
                    <a:gd name="T87" fmla="*/ 28 h 159"/>
                    <a:gd name="T88" fmla="*/ 23 w 198"/>
                    <a:gd name="T89" fmla="*/ 40 h 159"/>
                    <a:gd name="T90" fmla="*/ 23 w 198"/>
                    <a:gd name="T91" fmla="*/ 3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59">
                      <a:moveTo>
                        <a:pt x="23" y="39"/>
                      </a:moveTo>
                      <a:cubicBezTo>
                        <a:pt x="23" y="40"/>
                        <a:pt x="23" y="40"/>
                        <a:pt x="23" y="40"/>
                      </a:cubicBezTo>
                      <a:cubicBezTo>
                        <a:pt x="23" y="40"/>
                        <a:pt x="23" y="40"/>
                        <a:pt x="23" y="40"/>
                      </a:cubicBezTo>
                      <a:cubicBezTo>
                        <a:pt x="23" y="40"/>
                        <a:pt x="23" y="40"/>
                        <a:pt x="23" y="40"/>
                      </a:cubicBezTo>
                      <a:cubicBezTo>
                        <a:pt x="19" y="43"/>
                        <a:pt x="15" y="48"/>
                        <a:pt x="10" y="48"/>
                      </a:cubicBezTo>
                      <a:cubicBezTo>
                        <a:pt x="7" y="48"/>
                        <a:pt x="6" y="46"/>
                        <a:pt x="5" y="49"/>
                      </a:cubicBezTo>
                      <a:cubicBezTo>
                        <a:pt x="3" y="51"/>
                        <a:pt x="4" y="53"/>
                        <a:pt x="4" y="55"/>
                      </a:cubicBezTo>
                      <a:cubicBezTo>
                        <a:pt x="5" y="60"/>
                        <a:pt x="9" y="62"/>
                        <a:pt x="9" y="66"/>
                      </a:cubicBezTo>
                      <a:cubicBezTo>
                        <a:pt x="9" y="72"/>
                        <a:pt x="9" y="78"/>
                        <a:pt x="8" y="83"/>
                      </a:cubicBezTo>
                      <a:cubicBezTo>
                        <a:pt x="13" y="83"/>
                        <a:pt x="20" y="84"/>
                        <a:pt x="23" y="88"/>
                      </a:cubicBezTo>
                      <a:cubicBezTo>
                        <a:pt x="26" y="91"/>
                        <a:pt x="29" y="100"/>
                        <a:pt x="26" y="104"/>
                      </a:cubicBezTo>
                      <a:cubicBezTo>
                        <a:pt x="25" y="107"/>
                        <a:pt x="22" y="108"/>
                        <a:pt x="19" y="109"/>
                      </a:cubicBezTo>
                      <a:cubicBezTo>
                        <a:pt x="16" y="111"/>
                        <a:pt x="15" y="112"/>
                        <a:pt x="16" y="116"/>
                      </a:cubicBezTo>
                      <a:cubicBezTo>
                        <a:pt x="16" y="123"/>
                        <a:pt x="9" y="125"/>
                        <a:pt x="5" y="129"/>
                      </a:cubicBezTo>
                      <a:cubicBezTo>
                        <a:pt x="4" y="131"/>
                        <a:pt x="1" y="134"/>
                        <a:pt x="0" y="136"/>
                      </a:cubicBezTo>
                      <a:cubicBezTo>
                        <a:pt x="0" y="138"/>
                        <a:pt x="0" y="144"/>
                        <a:pt x="1" y="145"/>
                      </a:cubicBezTo>
                      <a:cubicBezTo>
                        <a:pt x="2" y="146"/>
                        <a:pt x="6" y="148"/>
                        <a:pt x="7" y="149"/>
                      </a:cubicBezTo>
                      <a:cubicBezTo>
                        <a:pt x="11" y="151"/>
                        <a:pt x="14" y="154"/>
                        <a:pt x="18" y="155"/>
                      </a:cubicBezTo>
                      <a:cubicBezTo>
                        <a:pt x="23" y="157"/>
                        <a:pt x="30" y="159"/>
                        <a:pt x="36" y="158"/>
                      </a:cubicBezTo>
                      <a:cubicBezTo>
                        <a:pt x="42" y="157"/>
                        <a:pt x="49" y="152"/>
                        <a:pt x="54" y="149"/>
                      </a:cubicBezTo>
                      <a:cubicBezTo>
                        <a:pt x="60" y="145"/>
                        <a:pt x="66" y="141"/>
                        <a:pt x="72" y="137"/>
                      </a:cubicBezTo>
                      <a:cubicBezTo>
                        <a:pt x="78" y="133"/>
                        <a:pt x="84" y="131"/>
                        <a:pt x="90" y="128"/>
                      </a:cubicBezTo>
                      <a:cubicBezTo>
                        <a:pt x="92" y="128"/>
                        <a:pt x="91" y="128"/>
                        <a:pt x="93" y="127"/>
                      </a:cubicBezTo>
                      <a:cubicBezTo>
                        <a:pt x="94" y="125"/>
                        <a:pt x="96" y="124"/>
                        <a:pt x="98" y="122"/>
                      </a:cubicBezTo>
                      <a:cubicBezTo>
                        <a:pt x="104" y="118"/>
                        <a:pt x="111" y="115"/>
                        <a:pt x="117" y="111"/>
                      </a:cubicBezTo>
                      <a:cubicBezTo>
                        <a:pt x="123" y="108"/>
                        <a:pt x="129" y="105"/>
                        <a:pt x="135" y="102"/>
                      </a:cubicBezTo>
                      <a:cubicBezTo>
                        <a:pt x="139" y="99"/>
                        <a:pt x="143" y="96"/>
                        <a:pt x="147" y="94"/>
                      </a:cubicBezTo>
                      <a:cubicBezTo>
                        <a:pt x="153" y="92"/>
                        <a:pt x="157" y="91"/>
                        <a:pt x="159" y="85"/>
                      </a:cubicBezTo>
                      <a:cubicBezTo>
                        <a:pt x="162" y="79"/>
                        <a:pt x="160" y="72"/>
                        <a:pt x="162" y="65"/>
                      </a:cubicBezTo>
                      <a:cubicBezTo>
                        <a:pt x="162" y="63"/>
                        <a:pt x="164" y="61"/>
                        <a:pt x="164" y="59"/>
                      </a:cubicBezTo>
                      <a:cubicBezTo>
                        <a:pt x="165" y="55"/>
                        <a:pt x="164" y="52"/>
                        <a:pt x="164" y="48"/>
                      </a:cubicBezTo>
                      <a:cubicBezTo>
                        <a:pt x="164" y="42"/>
                        <a:pt x="162" y="33"/>
                        <a:pt x="164" y="27"/>
                      </a:cubicBezTo>
                      <a:cubicBezTo>
                        <a:pt x="166" y="24"/>
                        <a:pt x="168" y="22"/>
                        <a:pt x="171" y="21"/>
                      </a:cubicBezTo>
                      <a:cubicBezTo>
                        <a:pt x="174" y="20"/>
                        <a:pt x="178" y="21"/>
                        <a:pt x="181" y="19"/>
                      </a:cubicBezTo>
                      <a:cubicBezTo>
                        <a:pt x="187" y="15"/>
                        <a:pt x="193" y="7"/>
                        <a:pt x="198" y="2"/>
                      </a:cubicBezTo>
                      <a:cubicBezTo>
                        <a:pt x="193" y="1"/>
                        <a:pt x="189" y="0"/>
                        <a:pt x="185" y="1"/>
                      </a:cubicBezTo>
                      <a:cubicBezTo>
                        <a:pt x="181" y="3"/>
                        <a:pt x="178" y="4"/>
                        <a:pt x="174" y="4"/>
                      </a:cubicBezTo>
                      <a:cubicBezTo>
                        <a:pt x="166" y="5"/>
                        <a:pt x="157" y="4"/>
                        <a:pt x="149" y="6"/>
                      </a:cubicBezTo>
                      <a:cubicBezTo>
                        <a:pt x="131" y="10"/>
                        <a:pt x="115" y="23"/>
                        <a:pt x="97" y="18"/>
                      </a:cubicBezTo>
                      <a:cubicBezTo>
                        <a:pt x="89" y="16"/>
                        <a:pt x="82" y="12"/>
                        <a:pt x="74" y="13"/>
                      </a:cubicBezTo>
                      <a:cubicBezTo>
                        <a:pt x="66" y="13"/>
                        <a:pt x="59" y="18"/>
                        <a:pt x="52" y="20"/>
                      </a:cubicBezTo>
                      <a:cubicBezTo>
                        <a:pt x="49" y="22"/>
                        <a:pt x="45" y="22"/>
                        <a:pt x="42" y="21"/>
                      </a:cubicBezTo>
                      <a:cubicBezTo>
                        <a:pt x="39" y="21"/>
                        <a:pt x="33" y="16"/>
                        <a:pt x="31" y="17"/>
                      </a:cubicBezTo>
                      <a:cubicBezTo>
                        <a:pt x="28" y="19"/>
                        <a:pt x="29" y="25"/>
                        <a:pt x="29" y="28"/>
                      </a:cubicBezTo>
                      <a:cubicBezTo>
                        <a:pt x="29" y="33"/>
                        <a:pt x="26" y="37"/>
                        <a:pt x="23" y="40"/>
                      </a:cubicBezTo>
                      <a:cubicBezTo>
                        <a:pt x="23" y="40"/>
                        <a:pt x="23" y="40"/>
                        <a:pt x="23" y="39"/>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94" name="Rectangle 541">
                  <a:extLst>
                    <a:ext uri="{FF2B5EF4-FFF2-40B4-BE49-F238E27FC236}">
                      <a16:creationId xmlns:a16="http://schemas.microsoft.com/office/drawing/2014/main" id="{920079BB-FA8A-4CF3-9810-69C7D3265E2A}"/>
                    </a:ext>
                  </a:extLst>
                </p:cNvPr>
                <p:cNvSpPr>
                  <a:spLocks noChangeArrowheads="1"/>
                </p:cNvSpPr>
                <p:nvPr/>
              </p:nvSpPr>
              <p:spPr bwMode="auto">
                <a:xfrm>
                  <a:off x="6872137" y="3277288"/>
                  <a:ext cx="1588" cy="1588"/>
                </a:xfrm>
                <a:prstGeom prst="rect">
                  <a:avLst/>
                </a:prstGeom>
                <a:grpFill/>
                <a:ln w="3175">
                  <a:solidFill>
                    <a:schemeClr val="tx1">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95" name="Freeform 650">
                  <a:extLst>
                    <a:ext uri="{FF2B5EF4-FFF2-40B4-BE49-F238E27FC236}">
                      <a16:creationId xmlns:a16="http://schemas.microsoft.com/office/drawing/2014/main" id="{3B275697-D044-4F90-8257-CC5DE7C6AB1B}"/>
                    </a:ext>
                  </a:extLst>
                </p:cNvPr>
                <p:cNvSpPr>
                  <a:spLocks/>
                </p:cNvSpPr>
                <p:nvPr/>
              </p:nvSpPr>
              <p:spPr bwMode="auto">
                <a:xfrm>
                  <a:off x="6826099" y="3375714"/>
                  <a:ext cx="130175" cy="134939"/>
                </a:xfrm>
                <a:custGeom>
                  <a:avLst/>
                  <a:gdLst>
                    <a:gd name="T0" fmla="*/ 65 w 121"/>
                    <a:gd name="T1" fmla="*/ 53 h 127"/>
                    <a:gd name="T2" fmla="*/ 65 w 121"/>
                    <a:gd name="T3" fmla="*/ 53 h 127"/>
                    <a:gd name="T4" fmla="*/ 76 w 121"/>
                    <a:gd name="T5" fmla="*/ 51 h 127"/>
                    <a:gd name="T6" fmla="*/ 92 w 121"/>
                    <a:gd name="T7" fmla="*/ 45 h 127"/>
                    <a:gd name="T8" fmla="*/ 110 w 121"/>
                    <a:gd name="T9" fmla="*/ 38 h 127"/>
                    <a:gd name="T10" fmla="*/ 121 w 121"/>
                    <a:gd name="T11" fmla="*/ 33 h 127"/>
                    <a:gd name="T12" fmla="*/ 115 w 121"/>
                    <a:gd name="T13" fmla="*/ 20 h 127"/>
                    <a:gd name="T14" fmla="*/ 111 w 121"/>
                    <a:gd name="T15" fmla="*/ 0 h 127"/>
                    <a:gd name="T16" fmla="*/ 88 w 121"/>
                    <a:gd name="T17" fmla="*/ 11 h 127"/>
                    <a:gd name="T18" fmla="*/ 64 w 121"/>
                    <a:gd name="T19" fmla="*/ 26 h 127"/>
                    <a:gd name="T20" fmla="*/ 44 w 121"/>
                    <a:gd name="T21" fmla="*/ 29 h 127"/>
                    <a:gd name="T22" fmla="*/ 19 w 121"/>
                    <a:gd name="T23" fmla="*/ 17 h 127"/>
                    <a:gd name="T24" fmla="*/ 18 w 121"/>
                    <a:gd name="T25" fmla="*/ 49 h 127"/>
                    <a:gd name="T26" fmla="*/ 11 w 121"/>
                    <a:gd name="T27" fmla="*/ 81 h 127"/>
                    <a:gd name="T28" fmla="*/ 0 w 121"/>
                    <a:gd name="T29" fmla="*/ 125 h 127"/>
                    <a:gd name="T30" fmla="*/ 26 w 121"/>
                    <a:gd name="T31" fmla="*/ 127 h 127"/>
                    <a:gd name="T32" fmla="*/ 38 w 121"/>
                    <a:gd name="T33" fmla="*/ 121 h 127"/>
                    <a:gd name="T34" fmla="*/ 49 w 121"/>
                    <a:gd name="T35" fmla="*/ 109 h 127"/>
                    <a:gd name="T36" fmla="*/ 64 w 121"/>
                    <a:gd name="T37" fmla="*/ 105 h 127"/>
                    <a:gd name="T38" fmla="*/ 81 w 121"/>
                    <a:gd name="T39" fmla="*/ 93 h 127"/>
                    <a:gd name="T40" fmla="*/ 84 w 121"/>
                    <a:gd name="T41" fmla="*/ 89 h 127"/>
                    <a:gd name="T42" fmla="*/ 79 w 121"/>
                    <a:gd name="T43" fmla="*/ 83 h 127"/>
                    <a:gd name="T44" fmla="*/ 64 w 121"/>
                    <a:gd name="T45" fmla="*/ 65 h 127"/>
                    <a:gd name="T46" fmla="*/ 65 w 121"/>
                    <a:gd name="T47"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1" h="127">
                      <a:moveTo>
                        <a:pt x="65" y="53"/>
                      </a:moveTo>
                      <a:cubicBezTo>
                        <a:pt x="62" y="53"/>
                        <a:pt x="66" y="52"/>
                        <a:pt x="65" y="53"/>
                      </a:cubicBezTo>
                      <a:cubicBezTo>
                        <a:pt x="69" y="52"/>
                        <a:pt x="72" y="52"/>
                        <a:pt x="76" y="51"/>
                      </a:cubicBezTo>
                      <a:cubicBezTo>
                        <a:pt x="81" y="49"/>
                        <a:pt x="86" y="47"/>
                        <a:pt x="92" y="45"/>
                      </a:cubicBezTo>
                      <a:cubicBezTo>
                        <a:pt x="98" y="43"/>
                        <a:pt x="104" y="40"/>
                        <a:pt x="110" y="38"/>
                      </a:cubicBezTo>
                      <a:cubicBezTo>
                        <a:pt x="113" y="37"/>
                        <a:pt x="118" y="36"/>
                        <a:pt x="121" y="33"/>
                      </a:cubicBezTo>
                      <a:cubicBezTo>
                        <a:pt x="118" y="30"/>
                        <a:pt x="116" y="25"/>
                        <a:pt x="115" y="20"/>
                      </a:cubicBezTo>
                      <a:cubicBezTo>
                        <a:pt x="114" y="14"/>
                        <a:pt x="112" y="7"/>
                        <a:pt x="111" y="0"/>
                      </a:cubicBezTo>
                      <a:cubicBezTo>
                        <a:pt x="103" y="1"/>
                        <a:pt x="96" y="6"/>
                        <a:pt x="88" y="11"/>
                      </a:cubicBezTo>
                      <a:cubicBezTo>
                        <a:pt x="81" y="16"/>
                        <a:pt x="72" y="22"/>
                        <a:pt x="64" y="26"/>
                      </a:cubicBezTo>
                      <a:cubicBezTo>
                        <a:pt x="57" y="30"/>
                        <a:pt x="52" y="31"/>
                        <a:pt x="44" y="29"/>
                      </a:cubicBezTo>
                      <a:cubicBezTo>
                        <a:pt x="34" y="27"/>
                        <a:pt x="27" y="22"/>
                        <a:pt x="19" y="17"/>
                      </a:cubicBezTo>
                      <a:cubicBezTo>
                        <a:pt x="20" y="28"/>
                        <a:pt x="20" y="39"/>
                        <a:pt x="18" y="49"/>
                      </a:cubicBezTo>
                      <a:cubicBezTo>
                        <a:pt x="17" y="60"/>
                        <a:pt x="14" y="71"/>
                        <a:pt x="11" y="81"/>
                      </a:cubicBezTo>
                      <a:cubicBezTo>
                        <a:pt x="8" y="96"/>
                        <a:pt x="4" y="111"/>
                        <a:pt x="0" y="125"/>
                      </a:cubicBezTo>
                      <a:cubicBezTo>
                        <a:pt x="9" y="124"/>
                        <a:pt x="17" y="126"/>
                        <a:pt x="26" y="127"/>
                      </a:cubicBezTo>
                      <a:cubicBezTo>
                        <a:pt x="32" y="127"/>
                        <a:pt x="34" y="125"/>
                        <a:pt x="38" y="121"/>
                      </a:cubicBezTo>
                      <a:cubicBezTo>
                        <a:pt x="41" y="117"/>
                        <a:pt x="45" y="113"/>
                        <a:pt x="49" y="109"/>
                      </a:cubicBezTo>
                      <a:cubicBezTo>
                        <a:pt x="54" y="106"/>
                        <a:pt x="59" y="106"/>
                        <a:pt x="64" y="105"/>
                      </a:cubicBezTo>
                      <a:cubicBezTo>
                        <a:pt x="71" y="104"/>
                        <a:pt x="77" y="98"/>
                        <a:pt x="81" y="93"/>
                      </a:cubicBezTo>
                      <a:cubicBezTo>
                        <a:pt x="83" y="92"/>
                        <a:pt x="85" y="91"/>
                        <a:pt x="84" y="89"/>
                      </a:cubicBezTo>
                      <a:cubicBezTo>
                        <a:pt x="84" y="87"/>
                        <a:pt x="80" y="84"/>
                        <a:pt x="79" y="83"/>
                      </a:cubicBezTo>
                      <a:cubicBezTo>
                        <a:pt x="74" y="77"/>
                        <a:pt x="69" y="71"/>
                        <a:pt x="64" y="65"/>
                      </a:cubicBezTo>
                      <a:cubicBezTo>
                        <a:pt x="60" y="60"/>
                        <a:pt x="55" y="54"/>
                        <a:pt x="65" y="53"/>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96" name="Freeform 875">
                  <a:extLst>
                    <a:ext uri="{FF2B5EF4-FFF2-40B4-BE49-F238E27FC236}">
                      <a16:creationId xmlns:a16="http://schemas.microsoft.com/office/drawing/2014/main" id="{B5AE2D76-862A-4607-8A09-111254DDFBE1}"/>
                    </a:ext>
                  </a:extLst>
                </p:cNvPr>
                <p:cNvSpPr>
                  <a:spLocks/>
                </p:cNvSpPr>
                <p:nvPr/>
              </p:nvSpPr>
              <p:spPr bwMode="auto">
                <a:xfrm>
                  <a:off x="6824511" y="3399527"/>
                  <a:ext cx="0" cy="3175"/>
                </a:xfrm>
                <a:custGeom>
                  <a:avLst/>
                  <a:gdLst>
                    <a:gd name="T0" fmla="*/ 0 w 1"/>
                    <a:gd name="T1" fmla="*/ 3 h 3"/>
                    <a:gd name="T2" fmla="*/ 0 w 1"/>
                    <a:gd name="T3" fmla="*/ 3 h 3"/>
                    <a:gd name="T4" fmla="*/ 0 w 1"/>
                    <a:gd name="T5" fmla="*/ 3 h 3"/>
                  </a:gdLst>
                  <a:ahLst/>
                  <a:cxnLst>
                    <a:cxn ang="0">
                      <a:pos x="T0" y="T1"/>
                    </a:cxn>
                    <a:cxn ang="0">
                      <a:pos x="T2" y="T3"/>
                    </a:cxn>
                    <a:cxn ang="0">
                      <a:pos x="T4" y="T5"/>
                    </a:cxn>
                  </a:cxnLst>
                  <a:rect l="0" t="0" r="r" b="b"/>
                  <a:pathLst>
                    <a:path w="1" h="3">
                      <a:moveTo>
                        <a:pt x="0" y="3"/>
                      </a:moveTo>
                      <a:cubicBezTo>
                        <a:pt x="0" y="3"/>
                        <a:pt x="0" y="3"/>
                        <a:pt x="0" y="3"/>
                      </a:cubicBezTo>
                      <a:cubicBezTo>
                        <a:pt x="1" y="0"/>
                        <a:pt x="1" y="1"/>
                        <a:pt x="0" y="3"/>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97" name="Freeform 876">
                  <a:extLst>
                    <a:ext uri="{FF2B5EF4-FFF2-40B4-BE49-F238E27FC236}">
                      <a16:creationId xmlns:a16="http://schemas.microsoft.com/office/drawing/2014/main" id="{7BC267F5-90F2-4D9F-9BD8-768E985A18F9}"/>
                    </a:ext>
                  </a:extLst>
                </p:cNvPr>
                <p:cNvSpPr>
                  <a:spLocks/>
                </p:cNvSpPr>
                <p:nvPr/>
              </p:nvSpPr>
              <p:spPr bwMode="auto">
                <a:xfrm>
                  <a:off x="6805461" y="3380476"/>
                  <a:ext cx="38100" cy="123826"/>
                </a:xfrm>
                <a:custGeom>
                  <a:avLst/>
                  <a:gdLst>
                    <a:gd name="T0" fmla="*/ 17 w 35"/>
                    <a:gd name="T1" fmla="*/ 21 h 117"/>
                    <a:gd name="T2" fmla="*/ 5 w 35"/>
                    <a:gd name="T3" fmla="*/ 49 h 117"/>
                    <a:gd name="T4" fmla="*/ 1 w 35"/>
                    <a:gd name="T5" fmla="*/ 53 h 117"/>
                    <a:gd name="T6" fmla="*/ 1 w 35"/>
                    <a:gd name="T7" fmla="*/ 56 h 117"/>
                    <a:gd name="T8" fmla="*/ 4 w 35"/>
                    <a:gd name="T9" fmla="*/ 67 h 117"/>
                    <a:gd name="T10" fmla="*/ 17 w 35"/>
                    <a:gd name="T11" fmla="*/ 117 h 117"/>
                    <a:gd name="T12" fmla="*/ 30 w 35"/>
                    <a:gd name="T13" fmla="*/ 59 h 117"/>
                    <a:gd name="T14" fmla="*/ 17 w 35"/>
                    <a:gd name="T15" fmla="*/ 53 h 117"/>
                    <a:gd name="T16" fmla="*/ 21 w 35"/>
                    <a:gd name="T17" fmla="*/ 45 h 117"/>
                    <a:gd name="T18" fmla="*/ 19 w 35"/>
                    <a:gd name="T19" fmla="*/ 38 h 117"/>
                    <a:gd name="T20" fmla="*/ 20 w 35"/>
                    <a:gd name="T21" fmla="*/ 23 h 117"/>
                    <a:gd name="T22" fmla="*/ 35 w 35"/>
                    <a:gd name="T23" fmla="*/ 20 h 117"/>
                    <a:gd name="T24" fmla="*/ 34 w 35"/>
                    <a:gd name="T25" fmla="*/ 0 h 117"/>
                    <a:gd name="T26" fmla="*/ 27 w 35"/>
                    <a:gd name="T27" fmla="*/ 1 h 117"/>
                    <a:gd name="T28" fmla="*/ 23 w 35"/>
                    <a:gd name="T29" fmla="*/ 6 h 117"/>
                    <a:gd name="T30" fmla="*/ 17 w 35"/>
                    <a:gd name="T31" fmla="*/ 21 h 117"/>
                    <a:gd name="T32" fmla="*/ 17 w 35"/>
                    <a:gd name="T33" fmla="*/ 23 h 117"/>
                    <a:gd name="T34" fmla="*/ 17 w 35"/>
                    <a:gd name="T35" fmla="*/ 2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17">
                      <a:moveTo>
                        <a:pt x="17" y="21"/>
                      </a:moveTo>
                      <a:cubicBezTo>
                        <a:pt x="15" y="30"/>
                        <a:pt x="10" y="41"/>
                        <a:pt x="5" y="49"/>
                      </a:cubicBezTo>
                      <a:cubicBezTo>
                        <a:pt x="4" y="50"/>
                        <a:pt x="2" y="51"/>
                        <a:pt x="1" y="53"/>
                      </a:cubicBezTo>
                      <a:cubicBezTo>
                        <a:pt x="0" y="54"/>
                        <a:pt x="0" y="54"/>
                        <a:pt x="1" y="56"/>
                      </a:cubicBezTo>
                      <a:cubicBezTo>
                        <a:pt x="1" y="60"/>
                        <a:pt x="3" y="63"/>
                        <a:pt x="4" y="67"/>
                      </a:cubicBezTo>
                      <a:cubicBezTo>
                        <a:pt x="8" y="83"/>
                        <a:pt x="12" y="100"/>
                        <a:pt x="17" y="117"/>
                      </a:cubicBezTo>
                      <a:cubicBezTo>
                        <a:pt x="21" y="97"/>
                        <a:pt x="26" y="78"/>
                        <a:pt x="30" y="59"/>
                      </a:cubicBezTo>
                      <a:cubicBezTo>
                        <a:pt x="26" y="59"/>
                        <a:pt x="18" y="58"/>
                        <a:pt x="17" y="53"/>
                      </a:cubicBezTo>
                      <a:cubicBezTo>
                        <a:pt x="16" y="49"/>
                        <a:pt x="20" y="48"/>
                        <a:pt x="21" y="45"/>
                      </a:cubicBezTo>
                      <a:cubicBezTo>
                        <a:pt x="21" y="43"/>
                        <a:pt x="20" y="40"/>
                        <a:pt x="19" y="38"/>
                      </a:cubicBezTo>
                      <a:cubicBezTo>
                        <a:pt x="17" y="33"/>
                        <a:pt x="16" y="27"/>
                        <a:pt x="20" y="23"/>
                      </a:cubicBezTo>
                      <a:cubicBezTo>
                        <a:pt x="24" y="19"/>
                        <a:pt x="30" y="18"/>
                        <a:pt x="35" y="20"/>
                      </a:cubicBezTo>
                      <a:cubicBezTo>
                        <a:pt x="35" y="13"/>
                        <a:pt x="35" y="7"/>
                        <a:pt x="34" y="0"/>
                      </a:cubicBezTo>
                      <a:cubicBezTo>
                        <a:pt x="32" y="1"/>
                        <a:pt x="30" y="1"/>
                        <a:pt x="27" y="1"/>
                      </a:cubicBezTo>
                      <a:cubicBezTo>
                        <a:pt x="24" y="2"/>
                        <a:pt x="24" y="2"/>
                        <a:pt x="23" y="6"/>
                      </a:cubicBezTo>
                      <a:cubicBezTo>
                        <a:pt x="21" y="11"/>
                        <a:pt x="19" y="16"/>
                        <a:pt x="17" y="21"/>
                      </a:cubicBezTo>
                      <a:cubicBezTo>
                        <a:pt x="17" y="22"/>
                        <a:pt x="17" y="23"/>
                        <a:pt x="17" y="23"/>
                      </a:cubicBezTo>
                      <a:cubicBezTo>
                        <a:pt x="17" y="23"/>
                        <a:pt x="17" y="22"/>
                        <a:pt x="17" y="21"/>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98" name="Freeform 1004">
                  <a:extLst>
                    <a:ext uri="{FF2B5EF4-FFF2-40B4-BE49-F238E27FC236}">
                      <a16:creationId xmlns:a16="http://schemas.microsoft.com/office/drawing/2014/main" id="{40FBCCED-1090-4531-BB2C-031ECF835805}"/>
                    </a:ext>
                  </a:extLst>
                </p:cNvPr>
                <p:cNvSpPr>
                  <a:spLocks/>
                </p:cNvSpPr>
                <p:nvPr/>
              </p:nvSpPr>
              <p:spPr bwMode="auto">
                <a:xfrm>
                  <a:off x="6827686" y="3432865"/>
                  <a:ext cx="0" cy="1588"/>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0" y="0"/>
                        <a:pt x="0" y="1"/>
                        <a:pt x="1"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99" name="Freeform 1005">
                  <a:extLst>
                    <a:ext uri="{FF2B5EF4-FFF2-40B4-BE49-F238E27FC236}">
                      <a16:creationId xmlns:a16="http://schemas.microsoft.com/office/drawing/2014/main" id="{DF983299-F865-4D43-9778-584530485A60}"/>
                    </a:ext>
                  </a:extLst>
                </p:cNvPr>
                <p:cNvSpPr>
                  <a:spLocks/>
                </p:cNvSpPr>
                <p:nvPr/>
              </p:nvSpPr>
              <p:spPr bwMode="auto">
                <a:xfrm>
                  <a:off x="6824511" y="3401114"/>
                  <a:ext cx="19050" cy="39688"/>
                </a:xfrm>
                <a:custGeom>
                  <a:avLst/>
                  <a:gdLst>
                    <a:gd name="T0" fmla="*/ 10 w 17"/>
                    <a:gd name="T1" fmla="*/ 37 h 37"/>
                    <a:gd name="T2" fmla="*/ 14 w 17"/>
                    <a:gd name="T3" fmla="*/ 31 h 37"/>
                    <a:gd name="T4" fmla="*/ 16 w 17"/>
                    <a:gd name="T5" fmla="*/ 8 h 37"/>
                    <a:gd name="T6" fmla="*/ 13 w 17"/>
                    <a:gd name="T7" fmla="*/ 1 h 37"/>
                    <a:gd name="T8" fmla="*/ 2 w 17"/>
                    <a:gd name="T9" fmla="*/ 7 h 37"/>
                    <a:gd name="T10" fmla="*/ 4 w 17"/>
                    <a:gd name="T11" fmla="*/ 19 h 37"/>
                    <a:gd name="T12" fmla="*/ 3 w 17"/>
                    <a:gd name="T13" fmla="*/ 30 h 37"/>
                    <a:gd name="T14" fmla="*/ 3 w 17"/>
                    <a:gd name="T15" fmla="*/ 30 h 37"/>
                    <a:gd name="T16" fmla="*/ 10 w 17"/>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37">
                      <a:moveTo>
                        <a:pt x="10" y="37"/>
                      </a:moveTo>
                      <a:cubicBezTo>
                        <a:pt x="13" y="37"/>
                        <a:pt x="13" y="35"/>
                        <a:pt x="14" y="31"/>
                      </a:cubicBezTo>
                      <a:cubicBezTo>
                        <a:pt x="16" y="24"/>
                        <a:pt x="16" y="16"/>
                        <a:pt x="16" y="8"/>
                      </a:cubicBezTo>
                      <a:cubicBezTo>
                        <a:pt x="16" y="4"/>
                        <a:pt x="17" y="2"/>
                        <a:pt x="13" y="1"/>
                      </a:cubicBezTo>
                      <a:cubicBezTo>
                        <a:pt x="9" y="0"/>
                        <a:pt x="4" y="3"/>
                        <a:pt x="2" y="7"/>
                      </a:cubicBezTo>
                      <a:cubicBezTo>
                        <a:pt x="1" y="10"/>
                        <a:pt x="2" y="15"/>
                        <a:pt x="4" y="19"/>
                      </a:cubicBezTo>
                      <a:cubicBezTo>
                        <a:pt x="5" y="24"/>
                        <a:pt x="6" y="25"/>
                        <a:pt x="3" y="30"/>
                      </a:cubicBezTo>
                      <a:cubicBezTo>
                        <a:pt x="3" y="29"/>
                        <a:pt x="3" y="29"/>
                        <a:pt x="3" y="30"/>
                      </a:cubicBezTo>
                      <a:cubicBezTo>
                        <a:pt x="0" y="34"/>
                        <a:pt x="7" y="37"/>
                        <a:pt x="10" y="37"/>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nvGrpSpPr>
                <p:cNvPr id="100" name="Group 99">
                  <a:extLst>
                    <a:ext uri="{FF2B5EF4-FFF2-40B4-BE49-F238E27FC236}">
                      <a16:creationId xmlns:a16="http://schemas.microsoft.com/office/drawing/2014/main" id="{6A7D4C32-E7D1-4FF0-BB80-81F8124CDBAC}"/>
                    </a:ext>
                  </a:extLst>
                </p:cNvPr>
                <p:cNvGrpSpPr/>
                <p:nvPr/>
              </p:nvGrpSpPr>
              <p:grpSpPr>
                <a:xfrm>
                  <a:off x="6549874" y="3002647"/>
                  <a:ext cx="1165226" cy="1052525"/>
                  <a:chOff x="6549874" y="3002647"/>
                  <a:chExt cx="1165226" cy="1052525"/>
                </a:xfrm>
                <a:grpFill/>
              </p:grpSpPr>
              <p:sp>
                <p:nvSpPr>
                  <p:cNvPr id="101" name="Freeform 578">
                    <a:extLst>
                      <a:ext uri="{FF2B5EF4-FFF2-40B4-BE49-F238E27FC236}">
                        <a16:creationId xmlns:a16="http://schemas.microsoft.com/office/drawing/2014/main" id="{E21D0E00-9E40-437B-BF56-0D305AC35F3A}"/>
                      </a:ext>
                    </a:extLst>
                  </p:cNvPr>
                  <p:cNvSpPr>
                    <a:spLocks/>
                  </p:cNvSpPr>
                  <p:nvPr/>
                </p:nvSpPr>
                <p:spPr bwMode="auto">
                  <a:xfrm>
                    <a:off x="6549874" y="3058210"/>
                    <a:ext cx="585788" cy="225428"/>
                  </a:xfrm>
                  <a:custGeom>
                    <a:avLst/>
                    <a:gdLst>
                      <a:gd name="T0" fmla="*/ 319 w 544"/>
                      <a:gd name="T1" fmla="*/ 31 h 211"/>
                      <a:gd name="T2" fmla="*/ 285 w 544"/>
                      <a:gd name="T3" fmla="*/ 12 h 211"/>
                      <a:gd name="T4" fmla="*/ 262 w 544"/>
                      <a:gd name="T5" fmla="*/ 5 h 211"/>
                      <a:gd name="T6" fmla="*/ 241 w 544"/>
                      <a:gd name="T7" fmla="*/ 4 h 211"/>
                      <a:gd name="T8" fmla="*/ 187 w 544"/>
                      <a:gd name="T9" fmla="*/ 8 h 211"/>
                      <a:gd name="T10" fmla="*/ 140 w 544"/>
                      <a:gd name="T11" fmla="*/ 35 h 211"/>
                      <a:gd name="T12" fmla="*/ 108 w 544"/>
                      <a:gd name="T13" fmla="*/ 31 h 211"/>
                      <a:gd name="T14" fmla="*/ 105 w 544"/>
                      <a:gd name="T15" fmla="*/ 47 h 211"/>
                      <a:gd name="T16" fmla="*/ 85 w 544"/>
                      <a:gd name="T17" fmla="*/ 56 h 211"/>
                      <a:gd name="T18" fmla="*/ 55 w 544"/>
                      <a:gd name="T19" fmla="*/ 58 h 211"/>
                      <a:gd name="T20" fmla="*/ 49 w 544"/>
                      <a:gd name="T21" fmla="*/ 57 h 211"/>
                      <a:gd name="T22" fmla="*/ 18 w 544"/>
                      <a:gd name="T23" fmla="*/ 61 h 211"/>
                      <a:gd name="T24" fmla="*/ 4 w 544"/>
                      <a:gd name="T25" fmla="*/ 88 h 211"/>
                      <a:gd name="T26" fmla="*/ 17 w 544"/>
                      <a:gd name="T27" fmla="*/ 93 h 211"/>
                      <a:gd name="T28" fmla="*/ 26 w 544"/>
                      <a:gd name="T29" fmla="*/ 110 h 211"/>
                      <a:gd name="T30" fmla="*/ 12 w 544"/>
                      <a:gd name="T31" fmla="*/ 123 h 211"/>
                      <a:gd name="T32" fmla="*/ 13 w 544"/>
                      <a:gd name="T33" fmla="*/ 133 h 211"/>
                      <a:gd name="T34" fmla="*/ 33 w 544"/>
                      <a:gd name="T35" fmla="*/ 143 h 211"/>
                      <a:gd name="T36" fmla="*/ 30 w 544"/>
                      <a:gd name="T37" fmla="*/ 155 h 211"/>
                      <a:gd name="T38" fmla="*/ 41 w 544"/>
                      <a:gd name="T39" fmla="*/ 164 h 211"/>
                      <a:gd name="T40" fmla="*/ 34 w 544"/>
                      <a:gd name="T41" fmla="*/ 174 h 211"/>
                      <a:gd name="T42" fmla="*/ 55 w 544"/>
                      <a:gd name="T43" fmla="*/ 183 h 211"/>
                      <a:gd name="T44" fmla="*/ 84 w 544"/>
                      <a:gd name="T45" fmla="*/ 185 h 211"/>
                      <a:gd name="T46" fmla="*/ 118 w 544"/>
                      <a:gd name="T47" fmla="*/ 197 h 211"/>
                      <a:gd name="T48" fmla="*/ 132 w 544"/>
                      <a:gd name="T49" fmla="*/ 178 h 211"/>
                      <a:gd name="T50" fmla="*/ 193 w 544"/>
                      <a:gd name="T51" fmla="*/ 204 h 211"/>
                      <a:gd name="T52" fmla="*/ 235 w 544"/>
                      <a:gd name="T53" fmla="*/ 189 h 211"/>
                      <a:gd name="T54" fmla="*/ 279 w 544"/>
                      <a:gd name="T55" fmla="*/ 182 h 211"/>
                      <a:gd name="T56" fmla="*/ 285 w 544"/>
                      <a:gd name="T57" fmla="*/ 205 h 211"/>
                      <a:gd name="T58" fmla="*/ 299 w 544"/>
                      <a:gd name="T59" fmla="*/ 201 h 211"/>
                      <a:gd name="T60" fmla="*/ 320 w 544"/>
                      <a:gd name="T61" fmla="*/ 184 h 211"/>
                      <a:gd name="T62" fmla="*/ 365 w 544"/>
                      <a:gd name="T63" fmla="*/ 177 h 211"/>
                      <a:gd name="T64" fmla="*/ 431 w 544"/>
                      <a:gd name="T65" fmla="*/ 167 h 211"/>
                      <a:gd name="T66" fmla="*/ 474 w 544"/>
                      <a:gd name="T67" fmla="*/ 164 h 211"/>
                      <a:gd name="T68" fmla="*/ 492 w 544"/>
                      <a:gd name="T69" fmla="*/ 158 h 211"/>
                      <a:gd name="T70" fmla="*/ 531 w 544"/>
                      <a:gd name="T71" fmla="*/ 170 h 211"/>
                      <a:gd name="T72" fmla="*/ 535 w 544"/>
                      <a:gd name="T73" fmla="*/ 159 h 211"/>
                      <a:gd name="T74" fmla="*/ 529 w 544"/>
                      <a:gd name="T75" fmla="*/ 136 h 211"/>
                      <a:gd name="T76" fmla="*/ 529 w 544"/>
                      <a:gd name="T77" fmla="*/ 125 h 211"/>
                      <a:gd name="T78" fmla="*/ 521 w 544"/>
                      <a:gd name="T79" fmla="*/ 100 h 211"/>
                      <a:gd name="T80" fmla="*/ 537 w 544"/>
                      <a:gd name="T81" fmla="*/ 79 h 211"/>
                      <a:gd name="T82" fmla="*/ 509 w 544"/>
                      <a:gd name="T83" fmla="*/ 42 h 211"/>
                      <a:gd name="T84" fmla="*/ 469 w 544"/>
                      <a:gd name="T85" fmla="*/ 22 h 211"/>
                      <a:gd name="T86" fmla="*/ 443 w 544"/>
                      <a:gd name="T87" fmla="*/ 22 h 211"/>
                      <a:gd name="T88" fmla="*/ 411 w 544"/>
                      <a:gd name="T89" fmla="*/ 38 h 211"/>
                      <a:gd name="T90" fmla="*/ 352 w 544"/>
                      <a:gd name="T91" fmla="*/ 3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4" h="211">
                        <a:moveTo>
                          <a:pt x="352" y="38"/>
                        </a:moveTo>
                        <a:cubicBezTo>
                          <a:pt x="346" y="37"/>
                          <a:pt x="341" y="34"/>
                          <a:pt x="335" y="33"/>
                        </a:cubicBezTo>
                        <a:cubicBezTo>
                          <a:pt x="330" y="32"/>
                          <a:pt x="324" y="34"/>
                          <a:pt x="319" y="31"/>
                        </a:cubicBezTo>
                        <a:cubicBezTo>
                          <a:pt x="315" y="28"/>
                          <a:pt x="313" y="23"/>
                          <a:pt x="308" y="25"/>
                        </a:cubicBezTo>
                        <a:cubicBezTo>
                          <a:pt x="304" y="26"/>
                          <a:pt x="300" y="29"/>
                          <a:pt x="296" y="26"/>
                        </a:cubicBezTo>
                        <a:cubicBezTo>
                          <a:pt x="292" y="22"/>
                          <a:pt x="291" y="12"/>
                          <a:pt x="285" y="12"/>
                        </a:cubicBezTo>
                        <a:cubicBezTo>
                          <a:pt x="282" y="12"/>
                          <a:pt x="279" y="13"/>
                          <a:pt x="277" y="14"/>
                        </a:cubicBezTo>
                        <a:cubicBezTo>
                          <a:pt x="273" y="14"/>
                          <a:pt x="270" y="14"/>
                          <a:pt x="267" y="12"/>
                        </a:cubicBezTo>
                        <a:cubicBezTo>
                          <a:pt x="265" y="10"/>
                          <a:pt x="263" y="8"/>
                          <a:pt x="262" y="5"/>
                        </a:cubicBezTo>
                        <a:cubicBezTo>
                          <a:pt x="262" y="3"/>
                          <a:pt x="263" y="0"/>
                          <a:pt x="258" y="1"/>
                        </a:cubicBezTo>
                        <a:cubicBezTo>
                          <a:pt x="256" y="1"/>
                          <a:pt x="253" y="3"/>
                          <a:pt x="251" y="3"/>
                        </a:cubicBezTo>
                        <a:cubicBezTo>
                          <a:pt x="247" y="4"/>
                          <a:pt x="244" y="4"/>
                          <a:pt x="241" y="4"/>
                        </a:cubicBezTo>
                        <a:cubicBezTo>
                          <a:pt x="234" y="4"/>
                          <a:pt x="228" y="4"/>
                          <a:pt x="221" y="3"/>
                        </a:cubicBezTo>
                        <a:cubicBezTo>
                          <a:pt x="215" y="2"/>
                          <a:pt x="209" y="1"/>
                          <a:pt x="202" y="3"/>
                        </a:cubicBezTo>
                        <a:cubicBezTo>
                          <a:pt x="197" y="6"/>
                          <a:pt x="192" y="6"/>
                          <a:pt x="187" y="8"/>
                        </a:cubicBezTo>
                        <a:cubicBezTo>
                          <a:pt x="181" y="10"/>
                          <a:pt x="176" y="13"/>
                          <a:pt x="171" y="16"/>
                        </a:cubicBezTo>
                        <a:cubicBezTo>
                          <a:pt x="166" y="19"/>
                          <a:pt x="161" y="22"/>
                          <a:pt x="156" y="25"/>
                        </a:cubicBezTo>
                        <a:cubicBezTo>
                          <a:pt x="152" y="29"/>
                          <a:pt x="147" y="34"/>
                          <a:pt x="140" y="35"/>
                        </a:cubicBezTo>
                        <a:cubicBezTo>
                          <a:pt x="138" y="35"/>
                          <a:pt x="137" y="34"/>
                          <a:pt x="135" y="33"/>
                        </a:cubicBezTo>
                        <a:cubicBezTo>
                          <a:pt x="132" y="32"/>
                          <a:pt x="129" y="31"/>
                          <a:pt x="125" y="30"/>
                        </a:cubicBezTo>
                        <a:cubicBezTo>
                          <a:pt x="119" y="29"/>
                          <a:pt x="114" y="31"/>
                          <a:pt x="108" y="31"/>
                        </a:cubicBezTo>
                        <a:cubicBezTo>
                          <a:pt x="104" y="30"/>
                          <a:pt x="90" y="26"/>
                          <a:pt x="87" y="29"/>
                        </a:cubicBezTo>
                        <a:cubicBezTo>
                          <a:pt x="86" y="32"/>
                          <a:pt x="89" y="41"/>
                          <a:pt x="91" y="42"/>
                        </a:cubicBezTo>
                        <a:cubicBezTo>
                          <a:pt x="93" y="44"/>
                          <a:pt x="106" y="44"/>
                          <a:pt x="105" y="47"/>
                        </a:cubicBezTo>
                        <a:cubicBezTo>
                          <a:pt x="104" y="49"/>
                          <a:pt x="90" y="49"/>
                          <a:pt x="87" y="49"/>
                        </a:cubicBezTo>
                        <a:cubicBezTo>
                          <a:pt x="85" y="49"/>
                          <a:pt x="81" y="49"/>
                          <a:pt x="80" y="51"/>
                        </a:cubicBezTo>
                        <a:cubicBezTo>
                          <a:pt x="79" y="55"/>
                          <a:pt x="83" y="54"/>
                          <a:pt x="85" y="56"/>
                        </a:cubicBezTo>
                        <a:cubicBezTo>
                          <a:pt x="88" y="58"/>
                          <a:pt x="84" y="59"/>
                          <a:pt x="81" y="60"/>
                        </a:cubicBezTo>
                        <a:cubicBezTo>
                          <a:pt x="78" y="60"/>
                          <a:pt x="75" y="58"/>
                          <a:pt x="72" y="58"/>
                        </a:cubicBezTo>
                        <a:cubicBezTo>
                          <a:pt x="66" y="57"/>
                          <a:pt x="61" y="59"/>
                          <a:pt x="55" y="58"/>
                        </a:cubicBezTo>
                        <a:cubicBezTo>
                          <a:pt x="51" y="58"/>
                          <a:pt x="53" y="57"/>
                          <a:pt x="52" y="55"/>
                        </a:cubicBezTo>
                        <a:cubicBezTo>
                          <a:pt x="51" y="54"/>
                          <a:pt x="50" y="53"/>
                          <a:pt x="49" y="54"/>
                        </a:cubicBezTo>
                        <a:cubicBezTo>
                          <a:pt x="47" y="55"/>
                          <a:pt x="49" y="56"/>
                          <a:pt x="49" y="57"/>
                        </a:cubicBezTo>
                        <a:cubicBezTo>
                          <a:pt x="48" y="59"/>
                          <a:pt x="45" y="60"/>
                          <a:pt x="43" y="61"/>
                        </a:cubicBezTo>
                        <a:cubicBezTo>
                          <a:pt x="38" y="62"/>
                          <a:pt x="37" y="60"/>
                          <a:pt x="34" y="58"/>
                        </a:cubicBezTo>
                        <a:cubicBezTo>
                          <a:pt x="28" y="55"/>
                          <a:pt x="23" y="59"/>
                          <a:pt x="18" y="61"/>
                        </a:cubicBezTo>
                        <a:cubicBezTo>
                          <a:pt x="13" y="64"/>
                          <a:pt x="8" y="67"/>
                          <a:pt x="4" y="72"/>
                        </a:cubicBezTo>
                        <a:cubicBezTo>
                          <a:pt x="0" y="75"/>
                          <a:pt x="0" y="81"/>
                          <a:pt x="0" y="86"/>
                        </a:cubicBezTo>
                        <a:cubicBezTo>
                          <a:pt x="0" y="89"/>
                          <a:pt x="1" y="89"/>
                          <a:pt x="4" y="88"/>
                        </a:cubicBezTo>
                        <a:cubicBezTo>
                          <a:pt x="7" y="87"/>
                          <a:pt x="11" y="86"/>
                          <a:pt x="15" y="86"/>
                        </a:cubicBezTo>
                        <a:cubicBezTo>
                          <a:pt x="17" y="86"/>
                          <a:pt x="21" y="86"/>
                          <a:pt x="22" y="88"/>
                        </a:cubicBezTo>
                        <a:cubicBezTo>
                          <a:pt x="23" y="90"/>
                          <a:pt x="18" y="92"/>
                          <a:pt x="17" y="93"/>
                        </a:cubicBezTo>
                        <a:cubicBezTo>
                          <a:pt x="15" y="96"/>
                          <a:pt x="16" y="96"/>
                          <a:pt x="17" y="99"/>
                        </a:cubicBezTo>
                        <a:cubicBezTo>
                          <a:pt x="18" y="101"/>
                          <a:pt x="19" y="105"/>
                          <a:pt x="21" y="106"/>
                        </a:cubicBezTo>
                        <a:cubicBezTo>
                          <a:pt x="22" y="107"/>
                          <a:pt x="27" y="107"/>
                          <a:pt x="26" y="110"/>
                        </a:cubicBezTo>
                        <a:cubicBezTo>
                          <a:pt x="26" y="112"/>
                          <a:pt x="21" y="113"/>
                          <a:pt x="20" y="114"/>
                        </a:cubicBezTo>
                        <a:cubicBezTo>
                          <a:pt x="14" y="120"/>
                          <a:pt x="27" y="121"/>
                          <a:pt x="25" y="126"/>
                        </a:cubicBezTo>
                        <a:cubicBezTo>
                          <a:pt x="23" y="131"/>
                          <a:pt x="14" y="124"/>
                          <a:pt x="12" y="123"/>
                        </a:cubicBezTo>
                        <a:cubicBezTo>
                          <a:pt x="8" y="120"/>
                          <a:pt x="9" y="123"/>
                          <a:pt x="8" y="126"/>
                        </a:cubicBezTo>
                        <a:cubicBezTo>
                          <a:pt x="8" y="128"/>
                          <a:pt x="4" y="129"/>
                          <a:pt x="4" y="131"/>
                        </a:cubicBezTo>
                        <a:cubicBezTo>
                          <a:pt x="5" y="133"/>
                          <a:pt x="11" y="133"/>
                          <a:pt x="13" y="133"/>
                        </a:cubicBezTo>
                        <a:cubicBezTo>
                          <a:pt x="16" y="133"/>
                          <a:pt x="18" y="132"/>
                          <a:pt x="20" y="134"/>
                        </a:cubicBezTo>
                        <a:cubicBezTo>
                          <a:pt x="22" y="137"/>
                          <a:pt x="23" y="139"/>
                          <a:pt x="27" y="141"/>
                        </a:cubicBezTo>
                        <a:cubicBezTo>
                          <a:pt x="29" y="141"/>
                          <a:pt x="32" y="141"/>
                          <a:pt x="33" y="143"/>
                        </a:cubicBezTo>
                        <a:cubicBezTo>
                          <a:pt x="33" y="145"/>
                          <a:pt x="31" y="148"/>
                          <a:pt x="30" y="149"/>
                        </a:cubicBezTo>
                        <a:cubicBezTo>
                          <a:pt x="28" y="150"/>
                          <a:pt x="25" y="150"/>
                          <a:pt x="27" y="152"/>
                        </a:cubicBezTo>
                        <a:cubicBezTo>
                          <a:pt x="28" y="153"/>
                          <a:pt x="29" y="153"/>
                          <a:pt x="30" y="155"/>
                        </a:cubicBezTo>
                        <a:cubicBezTo>
                          <a:pt x="31" y="156"/>
                          <a:pt x="30" y="157"/>
                          <a:pt x="30" y="159"/>
                        </a:cubicBezTo>
                        <a:cubicBezTo>
                          <a:pt x="31" y="161"/>
                          <a:pt x="33" y="163"/>
                          <a:pt x="36" y="163"/>
                        </a:cubicBezTo>
                        <a:cubicBezTo>
                          <a:pt x="38" y="163"/>
                          <a:pt x="40" y="162"/>
                          <a:pt x="41" y="164"/>
                        </a:cubicBezTo>
                        <a:cubicBezTo>
                          <a:pt x="42" y="165"/>
                          <a:pt x="41" y="168"/>
                          <a:pt x="39" y="168"/>
                        </a:cubicBezTo>
                        <a:cubicBezTo>
                          <a:pt x="37" y="169"/>
                          <a:pt x="33" y="168"/>
                          <a:pt x="32" y="170"/>
                        </a:cubicBezTo>
                        <a:cubicBezTo>
                          <a:pt x="30" y="173"/>
                          <a:pt x="33" y="174"/>
                          <a:pt x="34" y="174"/>
                        </a:cubicBezTo>
                        <a:cubicBezTo>
                          <a:pt x="39" y="175"/>
                          <a:pt x="45" y="173"/>
                          <a:pt x="51" y="172"/>
                        </a:cubicBezTo>
                        <a:cubicBezTo>
                          <a:pt x="55" y="172"/>
                          <a:pt x="62" y="171"/>
                          <a:pt x="57" y="177"/>
                        </a:cubicBezTo>
                        <a:cubicBezTo>
                          <a:pt x="56" y="179"/>
                          <a:pt x="53" y="181"/>
                          <a:pt x="55" y="183"/>
                        </a:cubicBezTo>
                        <a:cubicBezTo>
                          <a:pt x="58" y="185"/>
                          <a:pt x="61" y="181"/>
                          <a:pt x="63" y="179"/>
                        </a:cubicBezTo>
                        <a:cubicBezTo>
                          <a:pt x="70" y="174"/>
                          <a:pt x="71" y="185"/>
                          <a:pt x="77" y="185"/>
                        </a:cubicBezTo>
                        <a:cubicBezTo>
                          <a:pt x="79" y="186"/>
                          <a:pt x="81" y="183"/>
                          <a:pt x="84" y="185"/>
                        </a:cubicBezTo>
                        <a:cubicBezTo>
                          <a:pt x="86" y="186"/>
                          <a:pt x="86" y="190"/>
                          <a:pt x="87" y="192"/>
                        </a:cubicBezTo>
                        <a:cubicBezTo>
                          <a:pt x="89" y="197"/>
                          <a:pt x="97" y="200"/>
                          <a:pt x="102" y="200"/>
                        </a:cubicBezTo>
                        <a:cubicBezTo>
                          <a:pt x="108" y="201"/>
                          <a:pt x="113" y="197"/>
                          <a:pt x="118" y="197"/>
                        </a:cubicBezTo>
                        <a:cubicBezTo>
                          <a:pt x="120" y="197"/>
                          <a:pt x="123" y="199"/>
                          <a:pt x="124" y="199"/>
                        </a:cubicBezTo>
                        <a:cubicBezTo>
                          <a:pt x="126" y="198"/>
                          <a:pt x="127" y="195"/>
                          <a:pt x="128" y="193"/>
                        </a:cubicBezTo>
                        <a:cubicBezTo>
                          <a:pt x="129" y="188"/>
                          <a:pt x="126" y="180"/>
                          <a:pt x="132" y="178"/>
                        </a:cubicBezTo>
                        <a:cubicBezTo>
                          <a:pt x="138" y="176"/>
                          <a:pt x="147" y="178"/>
                          <a:pt x="152" y="181"/>
                        </a:cubicBezTo>
                        <a:cubicBezTo>
                          <a:pt x="157" y="183"/>
                          <a:pt x="161" y="186"/>
                          <a:pt x="166" y="189"/>
                        </a:cubicBezTo>
                        <a:cubicBezTo>
                          <a:pt x="173" y="194"/>
                          <a:pt x="183" y="204"/>
                          <a:pt x="193" y="204"/>
                        </a:cubicBezTo>
                        <a:cubicBezTo>
                          <a:pt x="200" y="204"/>
                          <a:pt x="207" y="203"/>
                          <a:pt x="214" y="202"/>
                        </a:cubicBezTo>
                        <a:cubicBezTo>
                          <a:pt x="219" y="202"/>
                          <a:pt x="224" y="201"/>
                          <a:pt x="228" y="199"/>
                        </a:cubicBezTo>
                        <a:cubicBezTo>
                          <a:pt x="231" y="197"/>
                          <a:pt x="232" y="192"/>
                          <a:pt x="235" y="189"/>
                        </a:cubicBezTo>
                        <a:cubicBezTo>
                          <a:pt x="239" y="185"/>
                          <a:pt x="245" y="183"/>
                          <a:pt x="250" y="182"/>
                        </a:cubicBezTo>
                        <a:cubicBezTo>
                          <a:pt x="257" y="181"/>
                          <a:pt x="259" y="187"/>
                          <a:pt x="265" y="188"/>
                        </a:cubicBezTo>
                        <a:cubicBezTo>
                          <a:pt x="270" y="189"/>
                          <a:pt x="276" y="184"/>
                          <a:pt x="279" y="182"/>
                        </a:cubicBezTo>
                        <a:cubicBezTo>
                          <a:pt x="282" y="179"/>
                          <a:pt x="289" y="176"/>
                          <a:pt x="291" y="181"/>
                        </a:cubicBezTo>
                        <a:cubicBezTo>
                          <a:pt x="293" y="188"/>
                          <a:pt x="282" y="192"/>
                          <a:pt x="282" y="198"/>
                        </a:cubicBezTo>
                        <a:cubicBezTo>
                          <a:pt x="282" y="200"/>
                          <a:pt x="285" y="203"/>
                          <a:pt x="285" y="205"/>
                        </a:cubicBezTo>
                        <a:cubicBezTo>
                          <a:pt x="285" y="206"/>
                          <a:pt x="284" y="209"/>
                          <a:pt x="285" y="210"/>
                        </a:cubicBezTo>
                        <a:cubicBezTo>
                          <a:pt x="286" y="211"/>
                          <a:pt x="289" y="209"/>
                          <a:pt x="290" y="209"/>
                        </a:cubicBezTo>
                        <a:cubicBezTo>
                          <a:pt x="293" y="207"/>
                          <a:pt x="296" y="203"/>
                          <a:pt x="299" y="201"/>
                        </a:cubicBezTo>
                        <a:cubicBezTo>
                          <a:pt x="301" y="197"/>
                          <a:pt x="301" y="195"/>
                          <a:pt x="301" y="191"/>
                        </a:cubicBezTo>
                        <a:cubicBezTo>
                          <a:pt x="301" y="185"/>
                          <a:pt x="303" y="177"/>
                          <a:pt x="311" y="180"/>
                        </a:cubicBezTo>
                        <a:cubicBezTo>
                          <a:pt x="314" y="181"/>
                          <a:pt x="317" y="184"/>
                          <a:pt x="320" y="184"/>
                        </a:cubicBezTo>
                        <a:cubicBezTo>
                          <a:pt x="323" y="184"/>
                          <a:pt x="326" y="183"/>
                          <a:pt x="329" y="182"/>
                        </a:cubicBezTo>
                        <a:cubicBezTo>
                          <a:pt x="334" y="180"/>
                          <a:pt x="340" y="176"/>
                          <a:pt x="345" y="175"/>
                        </a:cubicBezTo>
                        <a:cubicBezTo>
                          <a:pt x="352" y="174"/>
                          <a:pt x="359" y="175"/>
                          <a:pt x="365" y="177"/>
                        </a:cubicBezTo>
                        <a:cubicBezTo>
                          <a:pt x="373" y="180"/>
                          <a:pt x="380" y="182"/>
                          <a:pt x="388" y="181"/>
                        </a:cubicBezTo>
                        <a:cubicBezTo>
                          <a:pt x="396" y="179"/>
                          <a:pt x="403" y="176"/>
                          <a:pt x="410" y="173"/>
                        </a:cubicBezTo>
                        <a:cubicBezTo>
                          <a:pt x="417" y="170"/>
                          <a:pt x="424" y="168"/>
                          <a:pt x="431" y="167"/>
                        </a:cubicBezTo>
                        <a:cubicBezTo>
                          <a:pt x="438" y="167"/>
                          <a:pt x="445" y="168"/>
                          <a:pt x="452" y="166"/>
                        </a:cubicBezTo>
                        <a:cubicBezTo>
                          <a:pt x="456" y="166"/>
                          <a:pt x="459" y="163"/>
                          <a:pt x="464" y="163"/>
                        </a:cubicBezTo>
                        <a:cubicBezTo>
                          <a:pt x="467" y="162"/>
                          <a:pt x="471" y="163"/>
                          <a:pt x="474" y="164"/>
                        </a:cubicBezTo>
                        <a:cubicBezTo>
                          <a:pt x="476" y="165"/>
                          <a:pt x="476" y="165"/>
                          <a:pt x="477" y="165"/>
                        </a:cubicBezTo>
                        <a:cubicBezTo>
                          <a:pt x="479" y="164"/>
                          <a:pt x="480" y="162"/>
                          <a:pt x="481" y="161"/>
                        </a:cubicBezTo>
                        <a:cubicBezTo>
                          <a:pt x="484" y="159"/>
                          <a:pt x="488" y="158"/>
                          <a:pt x="492" y="158"/>
                        </a:cubicBezTo>
                        <a:cubicBezTo>
                          <a:pt x="498" y="158"/>
                          <a:pt x="503" y="161"/>
                          <a:pt x="508" y="161"/>
                        </a:cubicBezTo>
                        <a:cubicBezTo>
                          <a:pt x="513" y="161"/>
                          <a:pt x="524" y="159"/>
                          <a:pt x="527" y="163"/>
                        </a:cubicBezTo>
                        <a:cubicBezTo>
                          <a:pt x="529" y="165"/>
                          <a:pt x="528" y="169"/>
                          <a:pt x="531" y="170"/>
                        </a:cubicBezTo>
                        <a:cubicBezTo>
                          <a:pt x="533" y="171"/>
                          <a:pt x="537" y="169"/>
                          <a:pt x="539" y="168"/>
                        </a:cubicBezTo>
                        <a:cubicBezTo>
                          <a:pt x="542" y="167"/>
                          <a:pt x="544" y="166"/>
                          <a:pt x="540" y="164"/>
                        </a:cubicBezTo>
                        <a:cubicBezTo>
                          <a:pt x="538" y="162"/>
                          <a:pt x="536" y="162"/>
                          <a:pt x="535" y="159"/>
                        </a:cubicBezTo>
                        <a:cubicBezTo>
                          <a:pt x="534" y="156"/>
                          <a:pt x="536" y="152"/>
                          <a:pt x="534" y="149"/>
                        </a:cubicBezTo>
                        <a:cubicBezTo>
                          <a:pt x="532" y="147"/>
                          <a:pt x="529" y="146"/>
                          <a:pt x="527" y="144"/>
                        </a:cubicBezTo>
                        <a:cubicBezTo>
                          <a:pt x="526" y="141"/>
                          <a:pt x="527" y="138"/>
                          <a:pt x="529" y="136"/>
                        </a:cubicBezTo>
                        <a:cubicBezTo>
                          <a:pt x="529" y="135"/>
                          <a:pt x="534" y="130"/>
                          <a:pt x="534" y="129"/>
                        </a:cubicBezTo>
                        <a:cubicBezTo>
                          <a:pt x="534" y="129"/>
                          <a:pt x="531" y="129"/>
                          <a:pt x="530" y="128"/>
                        </a:cubicBezTo>
                        <a:cubicBezTo>
                          <a:pt x="529" y="127"/>
                          <a:pt x="529" y="126"/>
                          <a:pt x="529" y="125"/>
                        </a:cubicBezTo>
                        <a:cubicBezTo>
                          <a:pt x="528" y="122"/>
                          <a:pt x="529" y="118"/>
                          <a:pt x="529" y="115"/>
                        </a:cubicBezTo>
                        <a:cubicBezTo>
                          <a:pt x="528" y="111"/>
                          <a:pt x="526" y="110"/>
                          <a:pt x="524" y="108"/>
                        </a:cubicBezTo>
                        <a:cubicBezTo>
                          <a:pt x="522" y="105"/>
                          <a:pt x="521" y="103"/>
                          <a:pt x="521" y="100"/>
                        </a:cubicBezTo>
                        <a:cubicBezTo>
                          <a:pt x="520" y="97"/>
                          <a:pt x="519" y="95"/>
                          <a:pt x="521" y="92"/>
                        </a:cubicBezTo>
                        <a:cubicBezTo>
                          <a:pt x="524" y="90"/>
                          <a:pt x="525" y="92"/>
                          <a:pt x="527" y="92"/>
                        </a:cubicBezTo>
                        <a:cubicBezTo>
                          <a:pt x="534" y="90"/>
                          <a:pt x="531" y="79"/>
                          <a:pt x="537" y="79"/>
                        </a:cubicBezTo>
                        <a:cubicBezTo>
                          <a:pt x="536" y="72"/>
                          <a:pt x="527" y="74"/>
                          <a:pt x="522" y="72"/>
                        </a:cubicBezTo>
                        <a:cubicBezTo>
                          <a:pt x="517" y="71"/>
                          <a:pt x="510" y="69"/>
                          <a:pt x="509" y="64"/>
                        </a:cubicBezTo>
                        <a:cubicBezTo>
                          <a:pt x="508" y="57"/>
                          <a:pt x="510" y="49"/>
                          <a:pt x="509" y="42"/>
                        </a:cubicBezTo>
                        <a:cubicBezTo>
                          <a:pt x="508" y="35"/>
                          <a:pt x="500" y="30"/>
                          <a:pt x="495" y="25"/>
                        </a:cubicBezTo>
                        <a:cubicBezTo>
                          <a:pt x="488" y="20"/>
                          <a:pt x="484" y="17"/>
                          <a:pt x="477" y="21"/>
                        </a:cubicBezTo>
                        <a:cubicBezTo>
                          <a:pt x="474" y="23"/>
                          <a:pt x="472" y="23"/>
                          <a:pt x="469" y="22"/>
                        </a:cubicBezTo>
                        <a:cubicBezTo>
                          <a:pt x="466" y="21"/>
                          <a:pt x="463" y="21"/>
                          <a:pt x="460" y="22"/>
                        </a:cubicBezTo>
                        <a:cubicBezTo>
                          <a:pt x="456" y="22"/>
                          <a:pt x="453" y="22"/>
                          <a:pt x="450" y="22"/>
                        </a:cubicBezTo>
                        <a:cubicBezTo>
                          <a:pt x="447" y="22"/>
                          <a:pt x="446" y="20"/>
                          <a:pt x="443" y="22"/>
                        </a:cubicBezTo>
                        <a:cubicBezTo>
                          <a:pt x="441" y="23"/>
                          <a:pt x="440" y="25"/>
                          <a:pt x="438" y="27"/>
                        </a:cubicBezTo>
                        <a:cubicBezTo>
                          <a:pt x="436" y="28"/>
                          <a:pt x="433" y="29"/>
                          <a:pt x="430" y="30"/>
                        </a:cubicBezTo>
                        <a:cubicBezTo>
                          <a:pt x="423" y="32"/>
                          <a:pt x="419" y="37"/>
                          <a:pt x="411" y="38"/>
                        </a:cubicBezTo>
                        <a:cubicBezTo>
                          <a:pt x="406" y="40"/>
                          <a:pt x="396" y="38"/>
                          <a:pt x="390" y="35"/>
                        </a:cubicBezTo>
                        <a:cubicBezTo>
                          <a:pt x="391" y="35"/>
                          <a:pt x="392" y="36"/>
                          <a:pt x="390" y="35"/>
                        </a:cubicBezTo>
                        <a:cubicBezTo>
                          <a:pt x="378" y="28"/>
                          <a:pt x="365" y="40"/>
                          <a:pt x="352" y="38"/>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02" name="Freeform 913">
                    <a:extLst>
                      <a:ext uri="{FF2B5EF4-FFF2-40B4-BE49-F238E27FC236}">
                        <a16:creationId xmlns:a16="http://schemas.microsoft.com/office/drawing/2014/main" id="{FE34EB64-5BBB-4CD1-A264-D38AC677E3D8}"/>
                      </a:ext>
                    </a:extLst>
                  </p:cNvPr>
                  <p:cNvSpPr>
                    <a:spLocks/>
                  </p:cNvSpPr>
                  <p:nvPr/>
                </p:nvSpPr>
                <p:spPr bwMode="auto">
                  <a:xfrm>
                    <a:off x="6743549" y="3289988"/>
                    <a:ext cx="71438" cy="38100"/>
                  </a:xfrm>
                  <a:custGeom>
                    <a:avLst/>
                    <a:gdLst>
                      <a:gd name="T0" fmla="*/ 55 w 66"/>
                      <a:gd name="T1" fmla="*/ 3 h 37"/>
                      <a:gd name="T2" fmla="*/ 46 w 66"/>
                      <a:gd name="T3" fmla="*/ 7 h 37"/>
                      <a:gd name="T4" fmla="*/ 37 w 66"/>
                      <a:gd name="T5" fmla="*/ 11 h 37"/>
                      <a:gd name="T6" fmla="*/ 24 w 66"/>
                      <a:gd name="T7" fmla="*/ 10 h 37"/>
                      <a:gd name="T8" fmla="*/ 16 w 66"/>
                      <a:gd name="T9" fmla="*/ 15 h 37"/>
                      <a:gd name="T10" fmla="*/ 10 w 66"/>
                      <a:gd name="T11" fmla="*/ 17 h 37"/>
                      <a:gd name="T12" fmla="*/ 7 w 66"/>
                      <a:gd name="T13" fmla="*/ 20 h 37"/>
                      <a:gd name="T14" fmla="*/ 0 w 66"/>
                      <a:gd name="T15" fmla="*/ 24 h 37"/>
                      <a:gd name="T16" fmla="*/ 6 w 66"/>
                      <a:gd name="T17" fmla="*/ 32 h 37"/>
                      <a:gd name="T18" fmla="*/ 30 w 66"/>
                      <a:gd name="T19" fmla="*/ 30 h 37"/>
                      <a:gd name="T20" fmla="*/ 38 w 66"/>
                      <a:gd name="T21" fmla="*/ 25 h 37"/>
                      <a:gd name="T22" fmla="*/ 39 w 66"/>
                      <a:gd name="T23" fmla="*/ 22 h 37"/>
                      <a:gd name="T24" fmla="*/ 43 w 66"/>
                      <a:gd name="T25" fmla="*/ 22 h 37"/>
                      <a:gd name="T26" fmla="*/ 48 w 66"/>
                      <a:gd name="T27" fmla="*/ 21 h 37"/>
                      <a:gd name="T28" fmla="*/ 48 w 66"/>
                      <a:gd name="T29" fmla="*/ 18 h 37"/>
                      <a:gd name="T30" fmla="*/ 48 w 66"/>
                      <a:gd name="T31" fmla="*/ 11 h 37"/>
                      <a:gd name="T32" fmla="*/ 65 w 66"/>
                      <a:gd name="T33" fmla="*/ 0 h 37"/>
                      <a:gd name="T34" fmla="*/ 64 w 66"/>
                      <a:gd name="T35" fmla="*/ 0 h 37"/>
                      <a:gd name="T36" fmla="*/ 55 w 66"/>
                      <a:gd name="T37"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 h="37">
                        <a:moveTo>
                          <a:pt x="55" y="3"/>
                        </a:moveTo>
                        <a:cubicBezTo>
                          <a:pt x="52" y="5"/>
                          <a:pt x="49" y="6"/>
                          <a:pt x="46" y="7"/>
                        </a:cubicBezTo>
                        <a:cubicBezTo>
                          <a:pt x="43" y="9"/>
                          <a:pt x="41" y="11"/>
                          <a:pt x="37" y="11"/>
                        </a:cubicBezTo>
                        <a:cubicBezTo>
                          <a:pt x="32" y="12"/>
                          <a:pt x="28" y="10"/>
                          <a:pt x="24" y="10"/>
                        </a:cubicBezTo>
                        <a:cubicBezTo>
                          <a:pt x="19" y="10"/>
                          <a:pt x="19" y="13"/>
                          <a:pt x="16" y="15"/>
                        </a:cubicBezTo>
                        <a:cubicBezTo>
                          <a:pt x="14" y="16"/>
                          <a:pt x="12" y="16"/>
                          <a:pt x="10" y="17"/>
                        </a:cubicBezTo>
                        <a:cubicBezTo>
                          <a:pt x="9" y="17"/>
                          <a:pt x="8" y="19"/>
                          <a:pt x="7" y="20"/>
                        </a:cubicBezTo>
                        <a:cubicBezTo>
                          <a:pt x="5" y="22"/>
                          <a:pt x="0" y="21"/>
                          <a:pt x="0" y="24"/>
                        </a:cubicBezTo>
                        <a:cubicBezTo>
                          <a:pt x="0" y="26"/>
                          <a:pt x="4" y="32"/>
                          <a:pt x="6" y="32"/>
                        </a:cubicBezTo>
                        <a:cubicBezTo>
                          <a:pt x="12" y="37"/>
                          <a:pt x="23" y="33"/>
                          <a:pt x="30" y="30"/>
                        </a:cubicBezTo>
                        <a:cubicBezTo>
                          <a:pt x="32" y="29"/>
                          <a:pt x="37" y="27"/>
                          <a:pt x="38" y="25"/>
                        </a:cubicBezTo>
                        <a:cubicBezTo>
                          <a:pt x="39" y="24"/>
                          <a:pt x="38" y="22"/>
                          <a:pt x="39" y="22"/>
                        </a:cubicBezTo>
                        <a:cubicBezTo>
                          <a:pt x="40" y="21"/>
                          <a:pt x="42" y="22"/>
                          <a:pt x="43" y="22"/>
                        </a:cubicBezTo>
                        <a:cubicBezTo>
                          <a:pt x="44" y="22"/>
                          <a:pt x="47" y="22"/>
                          <a:pt x="48" y="21"/>
                        </a:cubicBezTo>
                        <a:cubicBezTo>
                          <a:pt x="50" y="19"/>
                          <a:pt x="49" y="20"/>
                          <a:pt x="48" y="18"/>
                        </a:cubicBezTo>
                        <a:cubicBezTo>
                          <a:pt x="47" y="15"/>
                          <a:pt x="44" y="14"/>
                          <a:pt x="48" y="11"/>
                        </a:cubicBezTo>
                        <a:cubicBezTo>
                          <a:pt x="49" y="10"/>
                          <a:pt x="66" y="1"/>
                          <a:pt x="65" y="0"/>
                        </a:cubicBezTo>
                        <a:cubicBezTo>
                          <a:pt x="64" y="0"/>
                          <a:pt x="64" y="0"/>
                          <a:pt x="64" y="0"/>
                        </a:cubicBezTo>
                        <a:cubicBezTo>
                          <a:pt x="61" y="0"/>
                          <a:pt x="58" y="2"/>
                          <a:pt x="55" y="3"/>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nvGrpSpPr>
                  <p:cNvPr id="103" name="Group 102">
                    <a:extLst>
                      <a:ext uri="{FF2B5EF4-FFF2-40B4-BE49-F238E27FC236}">
                        <a16:creationId xmlns:a16="http://schemas.microsoft.com/office/drawing/2014/main" id="{0095D6A0-013E-4246-8EBF-65E3180E2664}"/>
                      </a:ext>
                    </a:extLst>
                  </p:cNvPr>
                  <p:cNvGrpSpPr/>
                  <p:nvPr/>
                </p:nvGrpSpPr>
                <p:grpSpPr>
                  <a:xfrm>
                    <a:off x="6816574" y="3002647"/>
                    <a:ext cx="898526" cy="1052525"/>
                    <a:chOff x="6816574" y="3002647"/>
                    <a:chExt cx="898526" cy="1052525"/>
                  </a:xfrm>
                  <a:grpFill/>
                </p:grpSpPr>
                <p:sp>
                  <p:nvSpPr>
                    <p:cNvPr id="104" name="Freeform 573">
                      <a:extLst>
                        <a:ext uri="{FF2B5EF4-FFF2-40B4-BE49-F238E27FC236}">
                          <a16:creationId xmlns:a16="http://schemas.microsoft.com/office/drawing/2014/main" id="{6F560BCD-7249-40C9-88FC-802BAE9CAB51}"/>
                        </a:ext>
                      </a:extLst>
                    </p:cNvPr>
                    <p:cNvSpPr>
                      <a:spLocks/>
                    </p:cNvSpPr>
                    <p:nvPr/>
                  </p:nvSpPr>
                  <p:spPr bwMode="auto">
                    <a:xfrm>
                      <a:off x="7143599" y="3261413"/>
                      <a:ext cx="3175" cy="3175"/>
                    </a:xfrm>
                    <a:custGeom>
                      <a:avLst/>
                      <a:gdLst>
                        <a:gd name="T0" fmla="*/ 1 w 3"/>
                        <a:gd name="T1" fmla="*/ 1 h 3"/>
                        <a:gd name="T2" fmla="*/ 1 w 3"/>
                        <a:gd name="T3" fmla="*/ 1 h 3"/>
                      </a:gdLst>
                      <a:ahLst/>
                      <a:cxnLst>
                        <a:cxn ang="0">
                          <a:pos x="T0" y="T1"/>
                        </a:cxn>
                        <a:cxn ang="0">
                          <a:pos x="T2" y="T3"/>
                        </a:cxn>
                      </a:cxnLst>
                      <a:rect l="0" t="0" r="r" b="b"/>
                      <a:pathLst>
                        <a:path w="3" h="3">
                          <a:moveTo>
                            <a:pt x="1" y="1"/>
                          </a:moveTo>
                          <a:cubicBezTo>
                            <a:pt x="3" y="3"/>
                            <a:pt x="0" y="0"/>
                            <a:pt x="1" y="1"/>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05" name="Freeform 574">
                      <a:extLst>
                        <a:ext uri="{FF2B5EF4-FFF2-40B4-BE49-F238E27FC236}">
                          <a16:creationId xmlns:a16="http://schemas.microsoft.com/office/drawing/2014/main" id="{0DE7E309-B7B6-45A2-A534-2C8DA6488B6A}"/>
                        </a:ext>
                      </a:extLst>
                    </p:cNvPr>
                    <p:cNvSpPr>
                      <a:spLocks/>
                    </p:cNvSpPr>
                    <p:nvPr/>
                  </p:nvSpPr>
                  <p:spPr bwMode="auto">
                    <a:xfrm>
                      <a:off x="6948337" y="3228075"/>
                      <a:ext cx="303213" cy="290516"/>
                    </a:xfrm>
                    <a:custGeom>
                      <a:avLst/>
                      <a:gdLst>
                        <a:gd name="T0" fmla="*/ 172 w 281"/>
                        <a:gd name="T1" fmla="*/ 12 h 273"/>
                        <a:gd name="T2" fmla="*/ 159 w 281"/>
                        <a:gd name="T3" fmla="*/ 15 h 273"/>
                        <a:gd name="T4" fmla="*/ 155 w 281"/>
                        <a:gd name="T5" fmla="*/ 11 h 273"/>
                        <a:gd name="T6" fmla="*/ 153 w 281"/>
                        <a:gd name="T7" fmla="*/ 6 h 273"/>
                        <a:gd name="T8" fmla="*/ 146 w 281"/>
                        <a:gd name="T9" fmla="*/ 6 h 273"/>
                        <a:gd name="T10" fmla="*/ 137 w 281"/>
                        <a:gd name="T11" fmla="*/ 6 h 273"/>
                        <a:gd name="T12" fmla="*/ 125 w 281"/>
                        <a:gd name="T13" fmla="*/ 4 h 273"/>
                        <a:gd name="T14" fmla="*/ 98 w 281"/>
                        <a:gd name="T15" fmla="*/ 20 h 273"/>
                        <a:gd name="T16" fmla="*/ 88 w 281"/>
                        <a:gd name="T17" fmla="*/ 29 h 273"/>
                        <a:gd name="T18" fmla="*/ 74 w 281"/>
                        <a:gd name="T19" fmla="*/ 35 h 273"/>
                        <a:gd name="T20" fmla="*/ 73 w 281"/>
                        <a:gd name="T21" fmla="*/ 64 h 273"/>
                        <a:gd name="T22" fmla="*/ 70 w 281"/>
                        <a:gd name="T23" fmla="*/ 74 h 273"/>
                        <a:gd name="T24" fmla="*/ 68 w 281"/>
                        <a:gd name="T25" fmla="*/ 93 h 273"/>
                        <a:gd name="T26" fmla="*/ 58 w 281"/>
                        <a:gd name="T27" fmla="*/ 103 h 273"/>
                        <a:gd name="T28" fmla="*/ 48 w 281"/>
                        <a:gd name="T29" fmla="*/ 107 h 273"/>
                        <a:gd name="T30" fmla="*/ 21 w 281"/>
                        <a:gd name="T31" fmla="*/ 123 h 273"/>
                        <a:gd name="T32" fmla="*/ 7 w 281"/>
                        <a:gd name="T33" fmla="*/ 131 h 273"/>
                        <a:gd name="T34" fmla="*/ 1 w 281"/>
                        <a:gd name="T35" fmla="*/ 136 h 273"/>
                        <a:gd name="T36" fmla="*/ 2 w 281"/>
                        <a:gd name="T37" fmla="*/ 145 h 273"/>
                        <a:gd name="T38" fmla="*/ 7 w 281"/>
                        <a:gd name="T39" fmla="*/ 165 h 273"/>
                        <a:gd name="T40" fmla="*/ 13 w 281"/>
                        <a:gd name="T41" fmla="*/ 172 h 273"/>
                        <a:gd name="T42" fmla="*/ 25 w 281"/>
                        <a:gd name="T43" fmla="*/ 175 h 273"/>
                        <a:gd name="T44" fmla="*/ 48 w 281"/>
                        <a:gd name="T45" fmla="*/ 180 h 273"/>
                        <a:gd name="T46" fmla="*/ 74 w 281"/>
                        <a:gd name="T47" fmla="*/ 195 h 273"/>
                        <a:gd name="T48" fmla="*/ 104 w 281"/>
                        <a:gd name="T49" fmla="*/ 214 h 273"/>
                        <a:gd name="T50" fmla="*/ 152 w 281"/>
                        <a:gd name="T51" fmla="*/ 254 h 273"/>
                        <a:gd name="T52" fmla="*/ 178 w 281"/>
                        <a:gd name="T53" fmla="*/ 270 h 273"/>
                        <a:gd name="T54" fmla="*/ 216 w 281"/>
                        <a:gd name="T55" fmla="*/ 273 h 273"/>
                        <a:gd name="T56" fmla="*/ 223 w 281"/>
                        <a:gd name="T57" fmla="*/ 268 h 273"/>
                        <a:gd name="T58" fmla="*/ 226 w 281"/>
                        <a:gd name="T59" fmla="*/ 263 h 273"/>
                        <a:gd name="T60" fmla="*/ 237 w 281"/>
                        <a:gd name="T61" fmla="*/ 247 h 273"/>
                        <a:gd name="T62" fmla="*/ 252 w 281"/>
                        <a:gd name="T63" fmla="*/ 239 h 273"/>
                        <a:gd name="T64" fmla="*/ 273 w 281"/>
                        <a:gd name="T65" fmla="*/ 247 h 273"/>
                        <a:gd name="T66" fmla="*/ 281 w 281"/>
                        <a:gd name="T67" fmla="*/ 243 h 273"/>
                        <a:gd name="T68" fmla="*/ 272 w 281"/>
                        <a:gd name="T69" fmla="*/ 234 h 273"/>
                        <a:gd name="T70" fmla="*/ 266 w 281"/>
                        <a:gd name="T71" fmla="*/ 221 h 273"/>
                        <a:gd name="T72" fmla="*/ 266 w 281"/>
                        <a:gd name="T73" fmla="*/ 215 h 273"/>
                        <a:gd name="T74" fmla="*/ 263 w 281"/>
                        <a:gd name="T75" fmla="*/ 213 h 273"/>
                        <a:gd name="T76" fmla="*/ 253 w 281"/>
                        <a:gd name="T77" fmla="*/ 206 h 273"/>
                        <a:gd name="T78" fmla="*/ 258 w 281"/>
                        <a:gd name="T79" fmla="*/ 181 h 273"/>
                        <a:gd name="T80" fmla="*/ 250 w 281"/>
                        <a:gd name="T81" fmla="*/ 169 h 273"/>
                        <a:gd name="T82" fmla="*/ 239 w 281"/>
                        <a:gd name="T83" fmla="*/ 166 h 273"/>
                        <a:gd name="T84" fmla="*/ 218 w 281"/>
                        <a:gd name="T85" fmla="*/ 150 h 273"/>
                        <a:gd name="T86" fmla="*/ 209 w 281"/>
                        <a:gd name="T87" fmla="*/ 147 h 273"/>
                        <a:gd name="T88" fmla="*/ 206 w 281"/>
                        <a:gd name="T89" fmla="*/ 133 h 273"/>
                        <a:gd name="T90" fmla="*/ 191 w 281"/>
                        <a:gd name="T91" fmla="*/ 119 h 273"/>
                        <a:gd name="T92" fmla="*/ 192 w 281"/>
                        <a:gd name="T93" fmla="*/ 108 h 273"/>
                        <a:gd name="T94" fmla="*/ 190 w 281"/>
                        <a:gd name="T95" fmla="*/ 98 h 273"/>
                        <a:gd name="T96" fmla="*/ 199 w 281"/>
                        <a:gd name="T97" fmla="*/ 92 h 273"/>
                        <a:gd name="T98" fmla="*/ 200 w 281"/>
                        <a:gd name="T99" fmla="*/ 84 h 273"/>
                        <a:gd name="T100" fmla="*/ 205 w 281"/>
                        <a:gd name="T101" fmla="*/ 78 h 273"/>
                        <a:gd name="T102" fmla="*/ 207 w 281"/>
                        <a:gd name="T103" fmla="*/ 65 h 273"/>
                        <a:gd name="T104" fmla="*/ 212 w 281"/>
                        <a:gd name="T105" fmla="*/ 56 h 273"/>
                        <a:gd name="T106" fmla="*/ 206 w 281"/>
                        <a:gd name="T107" fmla="*/ 56 h 273"/>
                        <a:gd name="T108" fmla="*/ 200 w 281"/>
                        <a:gd name="T109" fmla="*/ 54 h 273"/>
                        <a:gd name="T110" fmla="*/ 193 w 281"/>
                        <a:gd name="T111" fmla="*/ 50 h 273"/>
                        <a:gd name="T112" fmla="*/ 182 w 281"/>
                        <a:gd name="T113" fmla="*/ 33 h 273"/>
                        <a:gd name="T114" fmla="*/ 174 w 281"/>
                        <a:gd name="T115" fmla="*/ 24 h 273"/>
                        <a:gd name="T116" fmla="*/ 172 w 281"/>
                        <a:gd name="T117" fmla="*/ 1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1" h="273">
                          <a:moveTo>
                            <a:pt x="172" y="12"/>
                          </a:moveTo>
                          <a:cubicBezTo>
                            <a:pt x="169" y="13"/>
                            <a:pt x="163" y="16"/>
                            <a:pt x="159" y="15"/>
                          </a:cubicBezTo>
                          <a:cubicBezTo>
                            <a:pt x="157" y="14"/>
                            <a:pt x="156" y="13"/>
                            <a:pt x="155" y="11"/>
                          </a:cubicBezTo>
                          <a:cubicBezTo>
                            <a:pt x="154" y="9"/>
                            <a:pt x="154" y="7"/>
                            <a:pt x="153" y="6"/>
                          </a:cubicBezTo>
                          <a:cubicBezTo>
                            <a:pt x="151" y="5"/>
                            <a:pt x="147" y="6"/>
                            <a:pt x="146" y="6"/>
                          </a:cubicBezTo>
                          <a:cubicBezTo>
                            <a:pt x="143" y="6"/>
                            <a:pt x="140" y="6"/>
                            <a:pt x="137" y="6"/>
                          </a:cubicBezTo>
                          <a:cubicBezTo>
                            <a:pt x="133" y="6"/>
                            <a:pt x="130" y="5"/>
                            <a:pt x="125" y="4"/>
                          </a:cubicBezTo>
                          <a:cubicBezTo>
                            <a:pt x="113" y="0"/>
                            <a:pt x="105" y="12"/>
                            <a:pt x="98" y="20"/>
                          </a:cubicBezTo>
                          <a:cubicBezTo>
                            <a:pt x="95" y="23"/>
                            <a:pt x="91" y="27"/>
                            <a:pt x="88" y="29"/>
                          </a:cubicBezTo>
                          <a:cubicBezTo>
                            <a:pt x="83" y="32"/>
                            <a:pt x="77" y="30"/>
                            <a:pt x="74" y="35"/>
                          </a:cubicBezTo>
                          <a:cubicBezTo>
                            <a:pt x="69" y="43"/>
                            <a:pt x="74" y="55"/>
                            <a:pt x="73" y="64"/>
                          </a:cubicBezTo>
                          <a:cubicBezTo>
                            <a:pt x="73" y="68"/>
                            <a:pt x="71" y="71"/>
                            <a:pt x="70" y="74"/>
                          </a:cubicBezTo>
                          <a:cubicBezTo>
                            <a:pt x="69" y="81"/>
                            <a:pt x="71" y="86"/>
                            <a:pt x="68" y="93"/>
                          </a:cubicBezTo>
                          <a:cubicBezTo>
                            <a:pt x="66" y="97"/>
                            <a:pt x="63" y="101"/>
                            <a:pt x="58" y="103"/>
                          </a:cubicBezTo>
                          <a:cubicBezTo>
                            <a:pt x="55" y="105"/>
                            <a:pt x="52" y="105"/>
                            <a:pt x="48" y="107"/>
                          </a:cubicBezTo>
                          <a:cubicBezTo>
                            <a:pt x="40" y="114"/>
                            <a:pt x="30" y="118"/>
                            <a:pt x="21" y="123"/>
                          </a:cubicBezTo>
                          <a:cubicBezTo>
                            <a:pt x="16" y="126"/>
                            <a:pt x="12" y="129"/>
                            <a:pt x="7" y="131"/>
                          </a:cubicBezTo>
                          <a:cubicBezTo>
                            <a:pt x="5" y="132"/>
                            <a:pt x="2" y="134"/>
                            <a:pt x="1" y="136"/>
                          </a:cubicBezTo>
                          <a:cubicBezTo>
                            <a:pt x="0" y="138"/>
                            <a:pt x="2" y="143"/>
                            <a:pt x="2" y="145"/>
                          </a:cubicBezTo>
                          <a:cubicBezTo>
                            <a:pt x="3" y="152"/>
                            <a:pt x="4" y="159"/>
                            <a:pt x="7" y="165"/>
                          </a:cubicBezTo>
                          <a:cubicBezTo>
                            <a:pt x="8" y="168"/>
                            <a:pt x="10" y="171"/>
                            <a:pt x="13" y="172"/>
                          </a:cubicBezTo>
                          <a:cubicBezTo>
                            <a:pt x="16" y="174"/>
                            <a:pt x="21" y="174"/>
                            <a:pt x="25" y="175"/>
                          </a:cubicBezTo>
                          <a:cubicBezTo>
                            <a:pt x="33" y="176"/>
                            <a:pt x="41" y="177"/>
                            <a:pt x="48" y="180"/>
                          </a:cubicBezTo>
                          <a:cubicBezTo>
                            <a:pt x="57" y="184"/>
                            <a:pt x="66" y="190"/>
                            <a:pt x="74" y="195"/>
                          </a:cubicBezTo>
                          <a:cubicBezTo>
                            <a:pt x="84" y="201"/>
                            <a:pt x="95" y="206"/>
                            <a:pt x="104" y="214"/>
                          </a:cubicBezTo>
                          <a:cubicBezTo>
                            <a:pt x="119" y="228"/>
                            <a:pt x="136" y="241"/>
                            <a:pt x="152" y="254"/>
                          </a:cubicBezTo>
                          <a:cubicBezTo>
                            <a:pt x="160" y="259"/>
                            <a:pt x="169" y="268"/>
                            <a:pt x="178" y="270"/>
                          </a:cubicBezTo>
                          <a:cubicBezTo>
                            <a:pt x="190" y="273"/>
                            <a:pt x="204" y="272"/>
                            <a:pt x="216" y="273"/>
                          </a:cubicBezTo>
                          <a:cubicBezTo>
                            <a:pt x="221" y="273"/>
                            <a:pt x="220" y="272"/>
                            <a:pt x="223" y="268"/>
                          </a:cubicBezTo>
                          <a:cubicBezTo>
                            <a:pt x="224" y="267"/>
                            <a:pt x="225" y="265"/>
                            <a:pt x="226" y="263"/>
                          </a:cubicBezTo>
                          <a:cubicBezTo>
                            <a:pt x="230" y="258"/>
                            <a:pt x="233" y="252"/>
                            <a:pt x="237" y="247"/>
                          </a:cubicBezTo>
                          <a:cubicBezTo>
                            <a:pt x="241" y="241"/>
                            <a:pt x="245" y="238"/>
                            <a:pt x="252" y="239"/>
                          </a:cubicBezTo>
                          <a:cubicBezTo>
                            <a:pt x="259" y="239"/>
                            <a:pt x="267" y="243"/>
                            <a:pt x="273" y="247"/>
                          </a:cubicBezTo>
                          <a:cubicBezTo>
                            <a:pt x="273" y="242"/>
                            <a:pt x="277" y="242"/>
                            <a:pt x="281" y="243"/>
                          </a:cubicBezTo>
                          <a:cubicBezTo>
                            <a:pt x="278" y="239"/>
                            <a:pt x="276" y="236"/>
                            <a:pt x="272" y="234"/>
                          </a:cubicBezTo>
                          <a:cubicBezTo>
                            <a:pt x="267" y="231"/>
                            <a:pt x="266" y="226"/>
                            <a:pt x="266" y="221"/>
                          </a:cubicBezTo>
                          <a:cubicBezTo>
                            <a:pt x="265" y="219"/>
                            <a:pt x="266" y="216"/>
                            <a:pt x="266" y="215"/>
                          </a:cubicBezTo>
                          <a:cubicBezTo>
                            <a:pt x="265" y="213"/>
                            <a:pt x="265" y="213"/>
                            <a:pt x="263" y="213"/>
                          </a:cubicBezTo>
                          <a:cubicBezTo>
                            <a:pt x="258" y="212"/>
                            <a:pt x="254" y="212"/>
                            <a:pt x="253" y="206"/>
                          </a:cubicBezTo>
                          <a:cubicBezTo>
                            <a:pt x="252" y="196"/>
                            <a:pt x="263" y="191"/>
                            <a:pt x="258" y="181"/>
                          </a:cubicBezTo>
                          <a:cubicBezTo>
                            <a:pt x="256" y="177"/>
                            <a:pt x="253" y="172"/>
                            <a:pt x="250" y="169"/>
                          </a:cubicBezTo>
                          <a:cubicBezTo>
                            <a:pt x="246" y="165"/>
                            <a:pt x="243" y="167"/>
                            <a:pt x="239" y="166"/>
                          </a:cubicBezTo>
                          <a:cubicBezTo>
                            <a:pt x="232" y="162"/>
                            <a:pt x="227" y="152"/>
                            <a:pt x="218" y="150"/>
                          </a:cubicBezTo>
                          <a:cubicBezTo>
                            <a:pt x="215" y="150"/>
                            <a:pt x="211" y="151"/>
                            <a:pt x="209" y="147"/>
                          </a:cubicBezTo>
                          <a:cubicBezTo>
                            <a:pt x="207" y="143"/>
                            <a:pt x="208" y="138"/>
                            <a:pt x="206" y="133"/>
                          </a:cubicBezTo>
                          <a:cubicBezTo>
                            <a:pt x="203" y="126"/>
                            <a:pt x="195" y="125"/>
                            <a:pt x="191" y="119"/>
                          </a:cubicBezTo>
                          <a:cubicBezTo>
                            <a:pt x="188" y="114"/>
                            <a:pt x="191" y="112"/>
                            <a:pt x="192" y="108"/>
                          </a:cubicBezTo>
                          <a:cubicBezTo>
                            <a:pt x="193" y="104"/>
                            <a:pt x="189" y="102"/>
                            <a:pt x="190" y="98"/>
                          </a:cubicBezTo>
                          <a:cubicBezTo>
                            <a:pt x="190" y="92"/>
                            <a:pt x="197" y="96"/>
                            <a:pt x="199" y="92"/>
                          </a:cubicBezTo>
                          <a:cubicBezTo>
                            <a:pt x="200" y="89"/>
                            <a:pt x="199" y="86"/>
                            <a:pt x="200" y="84"/>
                          </a:cubicBezTo>
                          <a:cubicBezTo>
                            <a:pt x="201" y="81"/>
                            <a:pt x="203" y="80"/>
                            <a:pt x="205" y="78"/>
                          </a:cubicBezTo>
                          <a:cubicBezTo>
                            <a:pt x="211" y="74"/>
                            <a:pt x="208" y="72"/>
                            <a:pt x="207" y="65"/>
                          </a:cubicBezTo>
                          <a:cubicBezTo>
                            <a:pt x="206" y="61"/>
                            <a:pt x="207" y="57"/>
                            <a:pt x="212" y="56"/>
                          </a:cubicBezTo>
                          <a:cubicBezTo>
                            <a:pt x="211" y="54"/>
                            <a:pt x="207" y="56"/>
                            <a:pt x="206" y="56"/>
                          </a:cubicBezTo>
                          <a:cubicBezTo>
                            <a:pt x="204" y="56"/>
                            <a:pt x="202" y="55"/>
                            <a:pt x="200" y="54"/>
                          </a:cubicBezTo>
                          <a:cubicBezTo>
                            <a:pt x="197" y="51"/>
                            <a:pt x="197" y="51"/>
                            <a:pt x="193" y="50"/>
                          </a:cubicBezTo>
                          <a:cubicBezTo>
                            <a:pt x="185" y="48"/>
                            <a:pt x="187" y="39"/>
                            <a:pt x="182" y="33"/>
                          </a:cubicBezTo>
                          <a:cubicBezTo>
                            <a:pt x="179" y="30"/>
                            <a:pt x="176" y="27"/>
                            <a:pt x="174" y="24"/>
                          </a:cubicBezTo>
                          <a:cubicBezTo>
                            <a:pt x="172" y="20"/>
                            <a:pt x="173" y="16"/>
                            <a:pt x="172" y="12"/>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06" name="Freeform 575">
                      <a:extLst>
                        <a:ext uri="{FF2B5EF4-FFF2-40B4-BE49-F238E27FC236}">
                          <a16:creationId xmlns:a16="http://schemas.microsoft.com/office/drawing/2014/main" id="{18FEB49F-6B60-4685-B3BF-AF216AF2B35A}"/>
                        </a:ext>
                      </a:extLst>
                    </p:cNvPr>
                    <p:cNvSpPr>
                      <a:spLocks/>
                    </p:cNvSpPr>
                    <p:nvPr/>
                  </p:nvSpPr>
                  <p:spPr bwMode="auto">
                    <a:xfrm>
                      <a:off x="7324575" y="3618605"/>
                      <a:ext cx="23813" cy="47626"/>
                    </a:xfrm>
                    <a:custGeom>
                      <a:avLst/>
                      <a:gdLst>
                        <a:gd name="T0" fmla="*/ 7 w 22"/>
                        <a:gd name="T1" fmla="*/ 2 h 44"/>
                        <a:gd name="T2" fmla="*/ 4 w 22"/>
                        <a:gd name="T3" fmla="*/ 6 h 44"/>
                        <a:gd name="T4" fmla="*/ 2 w 22"/>
                        <a:gd name="T5" fmla="*/ 11 h 44"/>
                        <a:gd name="T6" fmla="*/ 0 w 22"/>
                        <a:gd name="T7" fmla="*/ 25 h 44"/>
                        <a:gd name="T8" fmla="*/ 4 w 22"/>
                        <a:gd name="T9" fmla="*/ 38 h 44"/>
                        <a:gd name="T10" fmla="*/ 11 w 22"/>
                        <a:gd name="T11" fmla="*/ 42 h 44"/>
                        <a:gd name="T12" fmla="*/ 15 w 22"/>
                        <a:gd name="T13" fmla="*/ 43 h 44"/>
                        <a:gd name="T14" fmla="*/ 18 w 22"/>
                        <a:gd name="T15" fmla="*/ 42 h 44"/>
                        <a:gd name="T16" fmla="*/ 22 w 22"/>
                        <a:gd name="T17" fmla="*/ 33 h 44"/>
                        <a:gd name="T18" fmla="*/ 21 w 22"/>
                        <a:gd name="T19" fmla="*/ 20 h 44"/>
                        <a:gd name="T20" fmla="*/ 17 w 22"/>
                        <a:gd name="T21" fmla="*/ 4 h 44"/>
                        <a:gd name="T22" fmla="*/ 7 w 22"/>
                        <a:gd name="T23"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44">
                          <a:moveTo>
                            <a:pt x="7" y="2"/>
                          </a:moveTo>
                          <a:cubicBezTo>
                            <a:pt x="6" y="2"/>
                            <a:pt x="5" y="5"/>
                            <a:pt x="4" y="6"/>
                          </a:cubicBezTo>
                          <a:cubicBezTo>
                            <a:pt x="3" y="8"/>
                            <a:pt x="3" y="9"/>
                            <a:pt x="2" y="11"/>
                          </a:cubicBezTo>
                          <a:cubicBezTo>
                            <a:pt x="1" y="16"/>
                            <a:pt x="0" y="20"/>
                            <a:pt x="0" y="25"/>
                          </a:cubicBezTo>
                          <a:cubicBezTo>
                            <a:pt x="1" y="30"/>
                            <a:pt x="0" y="34"/>
                            <a:pt x="4" y="38"/>
                          </a:cubicBezTo>
                          <a:cubicBezTo>
                            <a:pt x="6" y="40"/>
                            <a:pt x="9" y="41"/>
                            <a:pt x="11" y="42"/>
                          </a:cubicBezTo>
                          <a:cubicBezTo>
                            <a:pt x="13" y="42"/>
                            <a:pt x="14" y="43"/>
                            <a:pt x="15" y="43"/>
                          </a:cubicBezTo>
                          <a:cubicBezTo>
                            <a:pt x="20" y="44"/>
                            <a:pt x="16" y="44"/>
                            <a:pt x="18" y="42"/>
                          </a:cubicBezTo>
                          <a:cubicBezTo>
                            <a:pt x="22" y="39"/>
                            <a:pt x="22" y="37"/>
                            <a:pt x="22" y="33"/>
                          </a:cubicBezTo>
                          <a:cubicBezTo>
                            <a:pt x="22" y="29"/>
                            <a:pt x="22" y="25"/>
                            <a:pt x="21" y="20"/>
                          </a:cubicBezTo>
                          <a:cubicBezTo>
                            <a:pt x="21" y="14"/>
                            <a:pt x="22" y="9"/>
                            <a:pt x="17" y="4"/>
                          </a:cubicBezTo>
                          <a:cubicBezTo>
                            <a:pt x="15" y="2"/>
                            <a:pt x="10" y="0"/>
                            <a:pt x="7" y="2"/>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07" name="Freeform 576">
                      <a:extLst>
                        <a:ext uri="{FF2B5EF4-FFF2-40B4-BE49-F238E27FC236}">
                          <a16:creationId xmlns:a16="http://schemas.microsoft.com/office/drawing/2014/main" id="{DF79A0E6-DFA3-4A86-92C7-10B90FCABD51}"/>
                        </a:ext>
                      </a:extLst>
                    </p:cNvPr>
                    <p:cNvSpPr>
                      <a:spLocks/>
                    </p:cNvSpPr>
                    <p:nvPr/>
                  </p:nvSpPr>
                  <p:spPr bwMode="auto">
                    <a:xfrm>
                      <a:off x="7340450" y="3621780"/>
                      <a:ext cx="4763" cy="4763"/>
                    </a:xfrm>
                    <a:custGeom>
                      <a:avLst/>
                      <a:gdLst>
                        <a:gd name="T0" fmla="*/ 2 w 5"/>
                        <a:gd name="T1" fmla="*/ 2 h 5"/>
                        <a:gd name="T2" fmla="*/ 2 w 5"/>
                        <a:gd name="T3" fmla="*/ 2 h 5"/>
                      </a:gdLst>
                      <a:ahLst/>
                      <a:cxnLst>
                        <a:cxn ang="0">
                          <a:pos x="T0" y="T1"/>
                        </a:cxn>
                        <a:cxn ang="0">
                          <a:pos x="T2" y="T3"/>
                        </a:cxn>
                      </a:cxnLst>
                      <a:rect l="0" t="0" r="r" b="b"/>
                      <a:pathLst>
                        <a:path w="5" h="5">
                          <a:moveTo>
                            <a:pt x="2" y="2"/>
                          </a:moveTo>
                          <a:cubicBezTo>
                            <a:pt x="5" y="5"/>
                            <a:pt x="0" y="0"/>
                            <a:pt x="2" y="2"/>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08" name="Freeform 577">
                      <a:extLst>
                        <a:ext uri="{FF2B5EF4-FFF2-40B4-BE49-F238E27FC236}">
                          <a16:creationId xmlns:a16="http://schemas.microsoft.com/office/drawing/2014/main" id="{B39EB8BB-CE5C-4D4D-B590-E6C57182DD68}"/>
                        </a:ext>
                      </a:extLst>
                    </p:cNvPr>
                    <p:cNvSpPr>
                      <a:spLocks/>
                    </p:cNvSpPr>
                    <p:nvPr/>
                  </p:nvSpPr>
                  <p:spPr bwMode="auto">
                    <a:xfrm>
                      <a:off x="6968974" y="3094723"/>
                      <a:ext cx="0" cy="0"/>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1" y="1"/>
                          </a:cubicBezTo>
                          <a:cubicBezTo>
                            <a:pt x="1" y="1"/>
                            <a:pt x="0" y="0"/>
                            <a:pt x="1" y="1"/>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09" name="Freeform 579">
                      <a:extLst>
                        <a:ext uri="{FF2B5EF4-FFF2-40B4-BE49-F238E27FC236}">
                          <a16:creationId xmlns:a16="http://schemas.microsoft.com/office/drawing/2014/main" id="{6CA98336-4997-4396-8955-C9E696E247E4}"/>
                        </a:ext>
                      </a:extLst>
                    </p:cNvPr>
                    <p:cNvSpPr>
                      <a:spLocks/>
                    </p:cNvSpPr>
                    <p:nvPr/>
                  </p:nvSpPr>
                  <p:spPr bwMode="auto">
                    <a:xfrm>
                      <a:off x="7313462" y="3612254"/>
                      <a:ext cx="6350" cy="15875"/>
                    </a:xfrm>
                    <a:custGeom>
                      <a:avLst/>
                      <a:gdLst>
                        <a:gd name="T0" fmla="*/ 5 w 6"/>
                        <a:gd name="T1" fmla="*/ 11 h 15"/>
                        <a:gd name="T2" fmla="*/ 5 w 6"/>
                        <a:gd name="T3" fmla="*/ 2 h 15"/>
                        <a:gd name="T4" fmla="*/ 0 w 6"/>
                        <a:gd name="T5" fmla="*/ 4 h 15"/>
                        <a:gd name="T6" fmla="*/ 2 w 6"/>
                        <a:gd name="T7" fmla="*/ 13 h 15"/>
                        <a:gd name="T8" fmla="*/ 5 w 6"/>
                        <a:gd name="T9" fmla="*/ 11 h 15"/>
                      </a:gdLst>
                      <a:ahLst/>
                      <a:cxnLst>
                        <a:cxn ang="0">
                          <a:pos x="T0" y="T1"/>
                        </a:cxn>
                        <a:cxn ang="0">
                          <a:pos x="T2" y="T3"/>
                        </a:cxn>
                        <a:cxn ang="0">
                          <a:pos x="T4" y="T5"/>
                        </a:cxn>
                        <a:cxn ang="0">
                          <a:pos x="T6" y="T7"/>
                        </a:cxn>
                        <a:cxn ang="0">
                          <a:pos x="T8" y="T9"/>
                        </a:cxn>
                      </a:cxnLst>
                      <a:rect l="0" t="0" r="r" b="b"/>
                      <a:pathLst>
                        <a:path w="6" h="15">
                          <a:moveTo>
                            <a:pt x="5" y="11"/>
                          </a:moveTo>
                          <a:cubicBezTo>
                            <a:pt x="5" y="9"/>
                            <a:pt x="6" y="4"/>
                            <a:pt x="5" y="2"/>
                          </a:cubicBezTo>
                          <a:cubicBezTo>
                            <a:pt x="3" y="0"/>
                            <a:pt x="0" y="1"/>
                            <a:pt x="0" y="4"/>
                          </a:cubicBezTo>
                          <a:cubicBezTo>
                            <a:pt x="0" y="5"/>
                            <a:pt x="1" y="12"/>
                            <a:pt x="2" y="13"/>
                          </a:cubicBezTo>
                          <a:cubicBezTo>
                            <a:pt x="3" y="15"/>
                            <a:pt x="5" y="13"/>
                            <a:pt x="5" y="11"/>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10" name="Freeform 580">
                      <a:extLst>
                        <a:ext uri="{FF2B5EF4-FFF2-40B4-BE49-F238E27FC236}">
                          <a16:creationId xmlns:a16="http://schemas.microsoft.com/office/drawing/2014/main" id="{0FB58621-1630-4156-BFDE-9BC0B4A34D17}"/>
                        </a:ext>
                      </a:extLst>
                    </p:cNvPr>
                    <p:cNvSpPr>
                      <a:spLocks/>
                    </p:cNvSpPr>
                    <p:nvPr/>
                  </p:nvSpPr>
                  <p:spPr bwMode="auto">
                    <a:xfrm>
                      <a:off x="7132487" y="3142349"/>
                      <a:ext cx="41275" cy="33338"/>
                    </a:xfrm>
                    <a:custGeom>
                      <a:avLst/>
                      <a:gdLst>
                        <a:gd name="T0" fmla="*/ 15 w 39"/>
                        <a:gd name="T1" fmla="*/ 6 h 32"/>
                        <a:gd name="T2" fmla="*/ 0 w 39"/>
                        <a:gd name="T3" fmla="*/ 2 h 32"/>
                        <a:gd name="T4" fmla="*/ 18 w 39"/>
                        <a:gd name="T5" fmla="*/ 21 h 32"/>
                        <a:gd name="T6" fmla="*/ 39 w 39"/>
                        <a:gd name="T7" fmla="*/ 32 h 32"/>
                        <a:gd name="T8" fmla="*/ 30 w 39"/>
                        <a:gd name="T9" fmla="*/ 13 h 32"/>
                        <a:gd name="T10" fmla="*/ 21 w 39"/>
                        <a:gd name="T11" fmla="*/ 12 h 32"/>
                        <a:gd name="T12" fmla="*/ 15 w 39"/>
                        <a:gd name="T13" fmla="*/ 6 h 32"/>
                      </a:gdLst>
                      <a:ahLst/>
                      <a:cxnLst>
                        <a:cxn ang="0">
                          <a:pos x="T0" y="T1"/>
                        </a:cxn>
                        <a:cxn ang="0">
                          <a:pos x="T2" y="T3"/>
                        </a:cxn>
                        <a:cxn ang="0">
                          <a:pos x="T4" y="T5"/>
                        </a:cxn>
                        <a:cxn ang="0">
                          <a:pos x="T6" y="T7"/>
                        </a:cxn>
                        <a:cxn ang="0">
                          <a:pos x="T8" y="T9"/>
                        </a:cxn>
                        <a:cxn ang="0">
                          <a:pos x="T10" y="T11"/>
                        </a:cxn>
                        <a:cxn ang="0">
                          <a:pos x="T12" y="T13"/>
                        </a:cxn>
                      </a:cxnLst>
                      <a:rect l="0" t="0" r="r" b="b"/>
                      <a:pathLst>
                        <a:path w="39" h="32">
                          <a:moveTo>
                            <a:pt x="15" y="6"/>
                          </a:moveTo>
                          <a:cubicBezTo>
                            <a:pt x="11" y="3"/>
                            <a:pt x="5" y="0"/>
                            <a:pt x="0" y="2"/>
                          </a:cubicBezTo>
                          <a:cubicBezTo>
                            <a:pt x="8" y="6"/>
                            <a:pt x="12" y="14"/>
                            <a:pt x="18" y="21"/>
                          </a:cubicBezTo>
                          <a:cubicBezTo>
                            <a:pt x="23" y="27"/>
                            <a:pt x="31" y="30"/>
                            <a:pt x="39" y="32"/>
                          </a:cubicBezTo>
                          <a:cubicBezTo>
                            <a:pt x="39" y="25"/>
                            <a:pt x="36" y="16"/>
                            <a:pt x="30" y="13"/>
                          </a:cubicBezTo>
                          <a:cubicBezTo>
                            <a:pt x="27" y="12"/>
                            <a:pt x="24" y="12"/>
                            <a:pt x="21" y="12"/>
                          </a:cubicBezTo>
                          <a:cubicBezTo>
                            <a:pt x="18" y="11"/>
                            <a:pt x="17" y="8"/>
                            <a:pt x="15" y="6"/>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11" name="Freeform 581">
                      <a:extLst>
                        <a:ext uri="{FF2B5EF4-FFF2-40B4-BE49-F238E27FC236}">
                          <a16:creationId xmlns:a16="http://schemas.microsoft.com/office/drawing/2014/main" id="{4355B9D8-B812-4223-90BB-5B4AD0B253BA}"/>
                        </a:ext>
                      </a:extLst>
                    </p:cNvPr>
                    <p:cNvSpPr>
                      <a:spLocks/>
                    </p:cNvSpPr>
                    <p:nvPr/>
                  </p:nvSpPr>
                  <p:spPr bwMode="auto">
                    <a:xfrm>
                      <a:off x="7162649" y="3155049"/>
                      <a:ext cx="6350" cy="3175"/>
                    </a:xfrm>
                    <a:custGeom>
                      <a:avLst/>
                      <a:gdLst>
                        <a:gd name="T0" fmla="*/ 2 w 6"/>
                        <a:gd name="T1" fmla="*/ 1 h 3"/>
                        <a:gd name="T2" fmla="*/ 2 w 6"/>
                        <a:gd name="T3" fmla="*/ 1 h 3"/>
                      </a:gdLst>
                      <a:ahLst/>
                      <a:cxnLst>
                        <a:cxn ang="0">
                          <a:pos x="T0" y="T1"/>
                        </a:cxn>
                        <a:cxn ang="0">
                          <a:pos x="T2" y="T3"/>
                        </a:cxn>
                      </a:cxnLst>
                      <a:rect l="0" t="0" r="r" b="b"/>
                      <a:pathLst>
                        <a:path w="6" h="3">
                          <a:moveTo>
                            <a:pt x="2" y="1"/>
                          </a:moveTo>
                          <a:cubicBezTo>
                            <a:pt x="6" y="3"/>
                            <a:pt x="0" y="0"/>
                            <a:pt x="2" y="1"/>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12" name="Freeform 582">
                      <a:extLst>
                        <a:ext uri="{FF2B5EF4-FFF2-40B4-BE49-F238E27FC236}">
                          <a16:creationId xmlns:a16="http://schemas.microsoft.com/office/drawing/2014/main" id="{384FCC49-122E-4530-B079-12E73BC3506C}"/>
                        </a:ext>
                      </a:extLst>
                    </p:cNvPr>
                    <p:cNvSpPr>
                      <a:spLocks/>
                    </p:cNvSpPr>
                    <p:nvPr/>
                  </p:nvSpPr>
                  <p:spPr bwMode="auto">
                    <a:xfrm>
                      <a:off x="7097562" y="3091548"/>
                      <a:ext cx="95250" cy="85726"/>
                    </a:xfrm>
                    <a:custGeom>
                      <a:avLst/>
                      <a:gdLst>
                        <a:gd name="T0" fmla="*/ 75 w 89"/>
                        <a:gd name="T1" fmla="*/ 77 h 81"/>
                        <a:gd name="T2" fmla="*/ 77 w 89"/>
                        <a:gd name="T3" fmla="*/ 80 h 81"/>
                        <a:gd name="T4" fmla="*/ 87 w 89"/>
                        <a:gd name="T5" fmla="*/ 77 h 81"/>
                        <a:gd name="T6" fmla="*/ 86 w 89"/>
                        <a:gd name="T7" fmla="*/ 73 h 81"/>
                        <a:gd name="T8" fmla="*/ 84 w 89"/>
                        <a:gd name="T9" fmla="*/ 69 h 81"/>
                        <a:gd name="T10" fmla="*/ 83 w 89"/>
                        <a:gd name="T11" fmla="*/ 61 h 81"/>
                        <a:gd name="T12" fmla="*/ 65 w 89"/>
                        <a:gd name="T13" fmla="*/ 49 h 81"/>
                        <a:gd name="T14" fmla="*/ 63 w 89"/>
                        <a:gd name="T15" fmla="*/ 31 h 81"/>
                        <a:gd name="T16" fmla="*/ 57 w 89"/>
                        <a:gd name="T17" fmla="*/ 23 h 81"/>
                        <a:gd name="T18" fmla="*/ 55 w 89"/>
                        <a:gd name="T19" fmla="*/ 14 h 81"/>
                        <a:gd name="T20" fmla="*/ 44 w 89"/>
                        <a:gd name="T21" fmla="*/ 2 h 81"/>
                        <a:gd name="T22" fmla="*/ 37 w 89"/>
                        <a:gd name="T23" fmla="*/ 1 h 81"/>
                        <a:gd name="T24" fmla="*/ 24 w 89"/>
                        <a:gd name="T25" fmla="*/ 1 h 81"/>
                        <a:gd name="T26" fmla="*/ 0 w 89"/>
                        <a:gd name="T27" fmla="*/ 3 h 81"/>
                        <a:gd name="T28" fmla="*/ 4 w 89"/>
                        <a:gd name="T29" fmla="*/ 19 h 81"/>
                        <a:gd name="T30" fmla="*/ 4 w 89"/>
                        <a:gd name="T31" fmla="*/ 27 h 81"/>
                        <a:gd name="T32" fmla="*/ 4 w 89"/>
                        <a:gd name="T33" fmla="*/ 33 h 81"/>
                        <a:gd name="T34" fmla="*/ 15 w 89"/>
                        <a:gd name="T35" fmla="*/ 38 h 81"/>
                        <a:gd name="T36" fmla="*/ 29 w 89"/>
                        <a:gd name="T37" fmla="*/ 41 h 81"/>
                        <a:gd name="T38" fmla="*/ 31 w 89"/>
                        <a:gd name="T39" fmla="*/ 46 h 81"/>
                        <a:gd name="T40" fmla="*/ 38 w 89"/>
                        <a:gd name="T41" fmla="*/ 46 h 81"/>
                        <a:gd name="T42" fmla="*/ 46 w 89"/>
                        <a:gd name="T43" fmla="*/ 49 h 81"/>
                        <a:gd name="T44" fmla="*/ 53 w 89"/>
                        <a:gd name="T45" fmla="*/ 55 h 81"/>
                        <a:gd name="T46" fmla="*/ 60 w 89"/>
                        <a:gd name="T47" fmla="*/ 57 h 81"/>
                        <a:gd name="T48" fmla="*/ 67 w 89"/>
                        <a:gd name="T49" fmla="*/ 61 h 81"/>
                        <a:gd name="T50" fmla="*/ 73 w 89"/>
                        <a:gd name="T51" fmla="*/ 71 h 81"/>
                        <a:gd name="T52" fmla="*/ 75 w 89"/>
                        <a:gd name="T53" fmla="*/ 7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81">
                          <a:moveTo>
                            <a:pt x="75" y="77"/>
                          </a:moveTo>
                          <a:cubicBezTo>
                            <a:pt x="75" y="80"/>
                            <a:pt x="75" y="80"/>
                            <a:pt x="77" y="80"/>
                          </a:cubicBezTo>
                          <a:cubicBezTo>
                            <a:pt x="80" y="81"/>
                            <a:pt x="85" y="79"/>
                            <a:pt x="87" y="77"/>
                          </a:cubicBezTo>
                          <a:cubicBezTo>
                            <a:pt x="89" y="75"/>
                            <a:pt x="88" y="75"/>
                            <a:pt x="86" y="73"/>
                          </a:cubicBezTo>
                          <a:cubicBezTo>
                            <a:pt x="86" y="72"/>
                            <a:pt x="85" y="71"/>
                            <a:pt x="84" y="69"/>
                          </a:cubicBezTo>
                          <a:cubicBezTo>
                            <a:pt x="83" y="66"/>
                            <a:pt x="84" y="63"/>
                            <a:pt x="83" y="61"/>
                          </a:cubicBezTo>
                          <a:cubicBezTo>
                            <a:pt x="81" y="55"/>
                            <a:pt x="70" y="53"/>
                            <a:pt x="65" y="49"/>
                          </a:cubicBezTo>
                          <a:cubicBezTo>
                            <a:pt x="58" y="43"/>
                            <a:pt x="67" y="38"/>
                            <a:pt x="63" y="31"/>
                          </a:cubicBezTo>
                          <a:cubicBezTo>
                            <a:pt x="61" y="29"/>
                            <a:pt x="58" y="27"/>
                            <a:pt x="57" y="23"/>
                          </a:cubicBezTo>
                          <a:cubicBezTo>
                            <a:pt x="55" y="20"/>
                            <a:pt x="56" y="17"/>
                            <a:pt x="55" y="14"/>
                          </a:cubicBezTo>
                          <a:cubicBezTo>
                            <a:pt x="55" y="9"/>
                            <a:pt x="48" y="5"/>
                            <a:pt x="44" y="2"/>
                          </a:cubicBezTo>
                          <a:cubicBezTo>
                            <a:pt x="41" y="0"/>
                            <a:pt x="40" y="1"/>
                            <a:pt x="37" y="1"/>
                          </a:cubicBezTo>
                          <a:cubicBezTo>
                            <a:pt x="32" y="1"/>
                            <a:pt x="28" y="1"/>
                            <a:pt x="24" y="1"/>
                          </a:cubicBezTo>
                          <a:cubicBezTo>
                            <a:pt x="17" y="1"/>
                            <a:pt x="7" y="0"/>
                            <a:pt x="0" y="3"/>
                          </a:cubicBezTo>
                          <a:cubicBezTo>
                            <a:pt x="4" y="8"/>
                            <a:pt x="4" y="13"/>
                            <a:pt x="4" y="19"/>
                          </a:cubicBezTo>
                          <a:cubicBezTo>
                            <a:pt x="4" y="22"/>
                            <a:pt x="4" y="24"/>
                            <a:pt x="4" y="27"/>
                          </a:cubicBezTo>
                          <a:cubicBezTo>
                            <a:pt x="4" y="29"/>
                            <a:pt x="3" y="31"/>
                            <a:pt x="4" y="33"/>
                          </a:cubicBezTo>
                          <a:cubicBezTo>
                            <a:pt x="5" y="35"/>
                            <a:pt x="12" y="37"/>
                            <a:pt x="15" y="38"/>
                          </a:cubicBezTo>
                          <a:cubicBezTo>
                            <a:pt x="19" y="39"/>
                            <a:pt x="25" y="38"/>
                            <a:pt x="29" y="41"/>
                          </a:cubicBezTo>
                          <a:cubicBezTo>
                            <a:pt x="30" y="42"/>
                            <a:pt x="31" y="45"/>
                            <a:pt x="31" y="46"/>
                          </a:cubicBezTo>
                          <a:cubicBezTo>
                            <a:pt x="32" y="46"/>
                            <a:pt x="37" y="45"/>
                            <a:pt x="38" y="46"/>
                          </a:cubicBezTo>
                          <a:cubicBezTo>
                            <a:pt x="41" y="46"/>
                            <a:pt x="44" y="47"/>
                            <a:pt x="46" y="49"/>
                          </a:cubicBezTo>
                          <a:cubicBezTo>
                            <a:pt x="49" y="51"/>
                            <a:pt x="50" y="54"/>
                            <a:pt x="53" y="55"/>
                          </a:cubicBezTo>
                          <a:cubicBezTo>
                            <a:pt x="55" y="56"/>
                            <a:pt x="58" y="56"/>
                            <a:pt x="60" y="57"/>
                          </a:cubicBezTo>
                          <a:cubicBezTo>
                            <a:pt x="63" y="57"/>
                            <a:pt x="65" y="59"/>
                            <a:pt x="67" y="61"/>
                          </a:cubicBezTo>
                          <a:cubicBezTo>
                            <a:pt x="70" y="63"/>
                            <a:pt x="72" y="67"/>
                            <a:pt x="73" y="71"/>
                          </a:cubicBezTo>
                          <a:cubicBezTo>
                            <a:pt x="74" y="73"/>
                            <a:pt x="75" y="75"/>
                            <a:pt x="75" y="77"/>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13" name="Freeform 626">
                      <a:extLst>
                        <a:ext uri="{FF2B5EF4-FFF2-40B4-BE49-F238E27FC236}">
                          <a16:creationId xmlns:a16="http://schemas.microsoft.com/office/drawing/2014/main" id="{9B3D8575-7AB1-44FE-9005-69D73CCD667F}"/>
                        </a:ext>
                      </a:extLst>
                    </p:cNvPr>
                    <p:cNvSpPr>
                      <a:spLocks/>
                    </p:cNvSpPr>
                    <p:nvPr/>
                  </p:nvSpPr>
                  <p:spPr bwMode="auto">
                    <a:xfrm>
                      <a:off x="7159474" y="3042335"/>
                      <a:ext cx="0" cy="0"/>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14" name="Freeform 627">
                      <a:extLst>
                        <a:ext uri="{FF2B5EF4-FFF2-40B4-BE49-F238E27FC236}">
                          <a16:creationId xmlns:a16="http://schemas.microsoft.com/office/drawing/2014/main" id="{C0ADFE9C-8614-4752-86A9-1EC5C1D40E80}"/>
                        </a:ext>
                      </a:extLst>
                    </p:cNvPr>
                    <p:cNvSpPr>
                      <a:spLocks/>
                    </p:cNvSpPr>
                    <p:nvPr/>
                  </p:nvSpPr>
                  <p:spPr bwMode="auto">
                    <a:xfrm>
                      <a:off x="6984849" y="3002647"/>
                      <a:ext cx="209550" cy="88901"/>
                    </a:xfrm>
                    <a:custGeom>
                      <a:avLst/>
                      <a:gdLst>
                        <a:gd name="T0" fmla="*/ 122 w 195"/>
                        <a:gd name="T1" fmla="*/ 34 h 83"/>
                        <a:gd name="T2" fmla="*/ 109 w 195"/>
                        <a:gd name="T3" fmla="*/ 32 h 83"/>
                        <a:gd name="T4" fmla="*/ 101 w 195"/>
                        <a:gd name="T5" fmla="*/ 24 h 83"/>
                        <a:gd name="T6" fmla="*/ 89 w 195"/>
                        <a:gd name="T7" fmla="*/ 20 h 83"/>
                        <a:gd name="T8" fmla="*/ 77 w 195"/>
                        <a:gd name="T9" fmla="*/ 12 h 83"/>
                        <a:gd name="T10" fmla="*/ 61 w 195"/>
                        <a:gd name="T11" fmla="*/ 13 h 83"/>
                        <a:gd name="T12" fmla="*/ 30 w 195"/>
                        <a:gd name="T13" fmla="*/ 5 h 83"/>
                        <a:gd name="T14" fmla="*/ 21 w 195"/>
                        <a:gd name="T15" fmla="*/ 1 h 83"/>
                        <a:gd name="T16" fmla="*/ 7 w 195"/>
                        <a:gd name="T17" fmla="*/ 0 h 83"/>
                        <a:gd name="T18" fmla="*/ 1 w 195"/>
                        <a:gd name="T19" fmla="*/ 6 h 83"/>
                        <a:gd name="T20" fmla="*/ 12 w 195"/>
                        <a:gd name="T21" fmla="*/ 15 h 83"/>
                        <a:gd name="T22" fmla="*/ 26 w 195"/>
                        <a:gd name="T23" fmla="*/ 17 h 83"/>
                        <a:gd name="T24" fmla="*/ 33 w 195"/>
                        <a:gd name="T25" fmla="*/ 25 h 83"/>
                        <a:gd name="T26" fmla="*/ 44 w 195"/>
                        <a:gd name="T27" fmla="*/ 33 h 83"/>
                        <a:gd name="T28" fmla="*/ 46 w 195"/>
                        <a:gd name="T29" fmla="*/ 44 h 83"/>
                        <a:gd name="T30" fmla="*/ 50 w 195"/>
                        <a:gd name="T31" fmla="*/ 57 h 83"/>
                        <a:gd name="T32" fmla="*/ 44 w 195"/>
                        <a:gd name="T33" fmla="*/ 70 h 83"/>
                        <a:gd name="T34" fmla="*/ 56 w 195"/>
                        <a:gd name="T35" fmla="*/ 70 h 83"/>
                        <a:gd name="T36" fmla="*/ 61 w 195"/>
                        <a:gd name="T37" fmla="*/ 69 h 83"/>
                        <a:gd name="T38" fmla="*/ 68 w 195"/>
                        <a:gd name="T39" fmla="*/ 71 h 83"/>
                        <a:gd name="T40" fmla="*/ 74 w 195"/>
                        <a:gd name="T41" fmla="*/ 68 h 83"/>
                        <a:gd name="T42" fmla="*/ 86 w 195"/>
                        <a:gd name="T43" fmla="*/ 69 h 83"/>
                        <a:gd name="T44" fmla="*/ 96 w 195"/>
                        <a:gd name="T45" fmla="*/ 77 h 83"/>
                        <a:gd name="T46" fmla="*/ 101 w 195"/>
                        <a:gd name="T47" fmla="*/ 82 h 83"/>
                        <a:gd name="T48" fmla="*/ 106 w 195"/>
                        <a:gd name="T49" fmla="*/ 82 h 83"/>
                        <a:gd name="T50" fmla="*/ 135 w 195"/>
                        <a:gd name="T51" fmla="*/ 80 h 83"/>
                        <a:gd name="T52" fmla="*/ 147 w 195"/>
                        <a:gd name="T53" fmla="*/ 79 h 83"/>
                        <a:gd name="T54" fmla="*/ 153 w 195"/>
                        <a:gd name="T55" fmla="*/ 73 h 83"/>
                        <a:gd name="T56" fmla="*/ 177 w 195"/>
                        <a:gd name="T57" fmla="*/ 80 h 83"/>
                        <a:gd name="T58" fmla="*/ 191 w 195"/>
                        <a:gd name="T59" fmla="*/ 82 h 83"/>
                        <a:gd name="T60" fmla="*/ 191 w 195"/>
                        <a:gd name="T61" fmla="*/ 77 h 83"/>
                        <a:gd name="T62" fmla="*/ 184 w 195"/>
                        <a:gd name="T63" fmla="*/ 57 h 83"/>
                        <a:gd name="T64" fmla="*/ 166 w 195"/>
                        <a:gd name="T65" fmla="*/ 50 h 83"/>
                        <a:gd name="T66" fmla="*/ 162 w 195"/>
                        <a:gd name="T67" fmla="*/ 45 h 83"/>
                        <a:gd name="T68" fmla="*/ 162 w 195"/>
                        <a:gd name="T69" fmla="*/ 37 h 83"/>
                        <a:gd name="T70" fmla="*/ 162 w 195"/>
                        <a:gd name="T71" fmla="*/ 37 h 83"/>
                        <a:gd name="T72" fmla="*/ 134 w 195"/>
                        <a:gd name="T73" fmla="*/ 30 h 83"/>
                        <a:gd name="T74" fmla="*/ 122 w 195"/>
                        <a:gd name="T75" fmla="*/ 3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5" h="83">
                          <a:moveTo>
                            <a:pt x="122" y="34"/>
                          </a:moveTo>
                          <a:cubicBezTo>
                            <a:pt x="118" y="36"/>
                            <a:pt x="112" y="35"/>
                            <a:pt x="109" y="32"/>
                          </a:cubicBezTo>
                          <a:cubicBezTo>
                            <a:pt x="106" y="28"/>
                            <a:pt x="106" y="26"/>
                            <a:pt x="101" y="24"/>
                          </a:cubicBezTo>
                          <a:cubicBezTo>
                            <a:pt x="97" y="22"/>
                            <a:pt x="93" y="22"/>
                            <a:pt x="89" y="20"/>
                          </a:cubicBezTo>
                          <a:cubicBezTo>
                            <a:pt x="85" y="18"/>
                            <a:pt x="81" y="13"/>
                            <a:pt x="77" y="12"/>
                          </a:cubicBezTo>
                          <a:cubicBezTo>
                            <a:pt x="72" y="12"/>
                            <a:pt x="66" y="13"/>
                            <a:pt x="61" y="13"/>
                          </a:cubicBezTo>
                          <a:cubicBezTo>
                            <a:pt x="49" y="13"/>
                            <a:pt x="40" y="11"/>
                            <a:pt x="30" y="5"/>
                          </a:cubicBezTo>
                          <a:cubicBezTo>
                            <a:pt x="27" y="3"/>
                            <a:pt x="24" y="1"/>
                            <a:pt x="21" y="1"/>
                          </a:cubicBezTo>
                          <a:cubicBezTo>
                            <a:pt x="17" y="1"/>
                            <a:pt x="12" y="0"/>
                            <a:pt x="7" y="0"/>
                          </a:cubicBezTo>
                          <a:cubicBezTo>
                            <a:pt x="4" y="0"/>
                            <a:pt x="0" y="3"/>
                            <a:pt x="1" y="6"/>
                          </a:cubicBezTo>
                          <a:cubicBezTo>
                            <a:pt x="3" y="9"/>
                            <a:pt x="9" y="13"/>
                            <a:pt x="12" y="15"/>
                          </a:cubicBezTo>
                          <a:cubicBezTo>
                            <a:pt x="17" y="17"/>
                            <a:pt x="22" y="15"/>
                            <a:pt x="26" y="17"/>
                          </a:cubicBezTo>
                          <a:cubicBezTo>
                            <a:pt x="29" y="19"/>
                            <a:pt x="30" y="23"/>
                            <a:pt x="33" y="25"/>
                          </a:cubicBezTo>
                          <a:cubicBezTo>
                            <a:pt x="36" y="28"/>
                            <a:pt x="42" y="29"/>
                            <a:pt x="44" y="33"/>
                          </a:cubicBezTo>
                          <a:cubicBezTo>
                            <a:pt x="46" y="37"/>
                            <a:pt x="44" y="41"/>
                            <a:pt x="46" y="44"/>
                          </a:cubicBezTo>
                          <a:cubicBezTo>
                            <a:pt x="48" y="48"/>
                            <a:pt x="51" y="52"/>
                            <a:pt x="50" y="57"/>
                          </a:cubicBezTo>
                          <a:cubicBezTo>
                            <a:pt x="50" y="62"/>
                            <a:pt x="48" y="66"/>
                            <a:pt x="44" y="70"/>
                          </a:cubicBezTo>
                          <a:cubicBezTo>
                            <a:pt x="48" y="71"/>
                            <a:pt x="52" y="70"/>
                            <a:pt x="56" y="70"/>
                          </a:cubicBezTo>
                          <a:cubicBezTo>
                            <a:pt x="58" y="70"/>
                            <a:pt x="60" y="69"/>
                            <a:pt x="61" y="69"/>
                          </a:cubicBezTo>
                          <a:cubicBezTo>
                            <a:pt x="64" y="69"/>
                            <a:pt x="66" y="71"/>
                            <a:pt x="68" y="71"/>
                          </a:cubicBezTo>
                          <a:cubicBezTo>
                            <a:pt x="70" y="71"/>
                            <a:pt x="71" y="69"/>
                            <a:pt x="74" y="68"/>
                          </a:cubicBezTo>
                          <a:cubicBezTo>
                            <a:pt x="78" y="67"/>
                            <a:pt x="83" y="67"/>
                            <a:pt x="86" y="69"/>
                          </a:cubicBezTo>
                          <a:cubicBezTo>
                            <a:pt x="90" y="71"/>
                            <a:pt x="93" y="74"/>
                            <a:pt x="96" y="77"/>
                          </a:cubicBezTo>
                          <a:cubicBezTo>
                            <a:pt x="97" y="78"/>
                            <a:pt x="99" y="81"/>
                            <a:pt x="101" y="82"/>
                          </a:cubicBezTo>
                          <a:cubicBezTo>
                            <a:pt x="104" y="83"/>
                            <a:pt x="103" y="82"/>
                            <a:pt x="106" y="82"/>
                          </a:cubicBezTo>
                          <a:cubicBezTo>
                            <a:pt x="115" y="80"/>
                            <a:pt x="126" y="80"/>
                            <a:pt x="135" y="80"/>
                          </a:cubicBezTo>
                          <a:cubicBezTo>
                            <a:pt x="138" y="80"/>
                            <a:pt x="144" y="81"/>
                            <a:pt x="147" y="79"/>
                          </a:cubicBezTo>
                          <a:cubicBezTo>
                            <a:pt x="149" y="77"/>
                            <a:pt x="149" y="74"/>
                            <a:pt x="153" y="73"/>
                          </a:cubicBezTo>
                          <a:cubicBezTo>
                            <a:pt x="161" y="70"/>
                            <a:pt x="169" y="79"/>
                            <a:pt x="177" y="80"/>
                          </a:cubicBezTo>
                          <a:cubicBezTo>
                            <a:pt x="181" y="81"/>
                            <a:pt x="187" y="83"/>
                            <a:pt x="191" y="82"/>
                          </a:cubicBezTo>
                          <a:cubicBezTo>
                            <a:pt x="195" y="82"/>
                            <a:pt x="193" y="79"/>
                            <a:pt x="191" y="77"/>
                          </a:cubicBezTo>
                          <a:cubicBezTo>
                            <a:pt x="186" y="70"/>
                            <a:pt x="178" y="67"/>
                            <a:pt x="184" y="57"/>
                          </a:cubicBezTo>
                          <a:cubicBezTo>
                            <a:pt x="178" y="56"/>
                            <a:pt x="171" y="54"/>
                            <a:pt x="166" y="50"/>
                          </a:cubicBezTo>
                          <a:cubicBezTo>
                            <a:pt x="164" y="49"/>
                            <a:pt x="162" y="48"/>
                            <a:pt x="162" y="45"/>
                          </a:cubicBezTo>
                          <a:cubicBezTo>
                            <a:pt x="162" y="43"/>
                            <a:pt x="164" y="39"/>
                            <a:pt x="162" y="37"/>
                          </a:cubicBezTo>
                          <a:cubicBezTo>
                            <a:pt x="162" y="37"/>
                            <a:pt x="162" y="37"/>
                            <a:pt x="162" y="37"/>
                          </a:cubicBezTo>
                          <a:cubicBezTo>
                            <a:pt x="154" y="30"/>
                            <a:pt x="143" y="33"/>
                            <a:pt x="134" y="30"/>
                          </a:cubicBezTo>
                          <a:cubicBezTo>
                            <a:pt x="129" y="29"/>
                            <a:pt x="127" y="33"/>
                            <a:pt x="122" y="34"/>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15" name="Freeform 628">
                      <a:extLst>
                        <a:ext uri="{FF2B5EF4-FFF2-40B4-BE49-F238E27FC236}">
                          <a16:creationId xmlns:a16="http://schemas.microsoft.com/office/drawing/2014/main" id="{E1179C9E-73AE-4A68-AA23-4FE514A0FDB9}"/>
                        </a:ext>
                      </a:extLst>
                    </p:cNvPr>
                    <p:cNvSpPr>
                      <a:spLocks/>
                    </p:cNvSpPr>
                    <p:nvPr/>
                  </p:nvSpPr>
                  <p:spPr bwMode="auto">
                    <a:xfrm>
                      <a:off x="7157887" y="3040747"/>
                      <a:ext cx="1588" cy="1588"/>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1" y="1"/>
                          </a:cubicBezTo>
                          <a:cubicBezTo>
                            <a:pt x="0" y="0"/>
                            <a:pt x="0" y="1"/>
                            <a:pt x="1" y="1"/>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16" name="Freeform 629">
                      <a:extLst>
                        <a:ext uri="{FF2B5EF4-FFF2-40B4-BE49-F238E27FC236}">
                          <a16:creationId xmlns:a16="http://schemas.microsoft.com/office/drawing/2014/main" id="{A7368122-4E3F-496E-96F5-0699818770B3}"/>
                        </a:ext>
                      </a:extLst>
                    </p:cNvPr>
                    <p:cNvSpPr>
                      <a:spLocks/>
                    </p:cNvSpPr>
                    <p:nvPr/>
                  </p:nvSpPr>
                  <p:spPr bwMode="auto">
                    <a:xfrm>
                      <a:off x="7146774" y="3064560"/>
                      <a:ext cx="171450" cy="123826"/>
                    </a:xfrm>
                    <a:custGeom>
                      <a:avLst/>
                      <a:gdLst>
                        <a:gd name="T0" fmla="*/ 100 w 159"/>
                        <a:gd name="T1" fmla="*/ 4 h 117"/>
                        <a:gd name="T2" fmla="*/ 91 w 159"/>
                        <a:gd name="T3" fmla="*/ 13 h 117"/>
                        <a:gd name="T4" fmla="*/ 75 w 159"/>
                        <a:gd name="T5" fmla="*/ 25 h 117"/>
                        <a:gd name="T6" fmla="*/ 57 w 159"/>
                        <a:gd name="T7" fmla="*/ 13 h 117"/>
                        <a:gd name="T8" fmla="*/ 42 w 159"/>
                        <a:gd name="T9" fmla="*/ 1 h 117"/>
                        <a:gd name="T10" fmla="*/ 37 w 159"/>
                        <a:gd name="T11" fmla="*/ 2 h 117"/>
                        <a:gd name="T12" fmla="*/ 35 w 159"/>
                        <a:gd name="T13" fmla="*/ 8 h 117"/>
                        <a:gd name="T14" fmla="*/ 42 w 159"/>
                        <a:gd name="T15" fmla="*/ 14 h 117"/>
                        <a:gd name="T16" fmla="*/ 41 w 159"/>
                        <a:gd name="T17" fmla="*/ 28 h 117"/>
                        <a:gd name="T18" fmla="*/ 31 w 159"/>
                        <a:gd name="T19" fmla="*/ 27 h 117"/>
                        <a:gd name="T20" fmla="*/ 19 w 159"/>
                        <a:gd name="T21" fmla="*/ 24 h 117"/>
                        <a:gd name="T22" fmla="*/ 8 w 159"/>
                        <a:gd name="T23" fmla="*/ 18 h 117"/>
                        <a:gd name="T24" fmla="*/ 0 w 159"/>
                        <a:gd name="T25" fmla="*/ 23 h 117"/>
                        <a:gd name="T26" fmla="*/ 14 w 159"/>
                        <a:gd name="T27" fmla="*/ 41 h 117"/>
                        <a:gd name="T28" fmla="*/ 23 w 159"/>
                        <a:gd name="T29" fmla="*/ 64 h 117"/>
                        <a:gd name="T30" fmla="*/ 24 w 159"/>
                        <a:gd name="T31" fmla="*/ 72 h 117"/>
                        <a:gd name="T32" fmla="*/ 38 w 159"/>
                        <a:gd name="T33" fmla="*/ 80 h 117"/>
                        <a:gd name="T34" fmla="*/ 42 w 159"/>
                        <a:gd name="T35" fmla="*/ 87 h 117"/>
                        <a:gd name="T36" fmla="*/ 47 w 159"/>
                        <a:gd name="T37" fmla="*/ 99 h 117"/>
                        <a:gd name="T38" fmla="*/ 70 w 159"/>
                        <a:gd name="T39" fmla="*/ 78 h 117"/>
                        <a:gd name="T40" fmla="*/ 83 w 159"/>
                        <a:gd name="T41" fmla="*/ 74 h 117"/>
                        <a:gd name="T42" fmla="*/ 93 w 159"/>
                        <a:gd name="T43" fmla="*/ 83 h 117"/>
                        <a:gd name="T44" fmla="*/ 93 w 159"/>
                        <a:gd name="T45" fmla="*/ 89 h 117"/>
                        <a:gd name="T46" fmla="*/ 92 w 159"/>
                        <a:gd name="T47" fmla="*/ 93 h 117"/>
                        <a:gd name="T48" fmla="*/ 94 w 159"/>
                        <a:gd name="T49" fmla="*/ 98 h 117"/>
                        <a:gd name="T50" fmla="*/ 90 w 159"/>
                        <a:gd name="T51" fmla="*/ 103 h 117"/>
                        <a:gd name="T52" fmla="*/ 97 w 159"/>
                        <a:gd name="T53" fmla="*/ 113 h 117"/>
                        <a:gd name="T54" fmla="*/ 110 w 159"/>
                        <a:gd name="T55" fmla="*/ 117 h 117"/>
                        <a:gd name="T56" fmla="*/ 110 w 159"/>
                        <a:gd name="T57" fmla="*/ 100 h 117"/>
                        <a:gd name="T58" fmla="*/ 112 w 159"/>
                        <a:gd name="T59" fmla="*/ 97 h 117"/>
                        <a:gd name="T60" fmla="*/ 116 w 159"/>
                        <a:gd name="T61" fmla="*/ 100 h 117"/>
                        <a:gd name="T62" fmla="*/ 120 w 159"/>
                        <a:gd name="T63" fmla="*/ 95 h 117"/>
                        <a:gd name="T64" fmla="*/ 121 w 159"/>
                        <a:gd name="T65" fmla="*/ 91 h 117"/>
                        <a:gd name="T66" fmla="*/ 124 w 159"/>
                        <a:gd name="T67" fmla="*/ 90 h 117"/>
                        <a:gd name="T68" fmla="*/ 123 w 159"/>
                        <a:gd name="T69" fmla="*/ 82 h 117"/>
                        <a:gd name="T70" fmla="*/ 124 w 159"/>
                        <a:gd name="T71" fmla="*/ 71 h 117"/>
                        <a:gd name="T72" fmla="*/ 127 w 159"/>
                        <a:gd name="T73" fmla="*/ 62 h 117"/>
                        <a:gd name="T74" fmla="*/ 134 w 159"/>
                        <a:gd name="T75" fmla="*/ 54 h 117"/>
                        <a:gd name="T76" fmla="*/ 151 w 159"/>
                        <a:gd name="T77" fmla="*/ 58 h 117"/>
                        <a:gd name="T78" fmla="*/ 146 w 159"/>
                        <a:gd name="T79" fmla="*/ 47 h 117"/>
                        <a:gd name="T80" fmla="*/ 133 w 159"/>
                        <a:gd name="T81" fmla="*/ 43 h 117"/>
                        <a:gd name="T82" fmla="*/ 119 w 159"/>
                        <a:gd name="T83" fmla="*/ 31 h 117"/>
                        <a:gd name="T84" fmla="*/ 116 w 159"/>
                        <a:gd name="T85" fmla="*/ 21 h 117"/>
                        <a:gd name="T86" fmla="*/ 107 w 159"/>
                        <a:gd name="T87" fmla="*/ 11 h 117"/>
                        <a:gd name="T88" fmla="*/ 107 w 159"/>
                        <a:gd name="T89" fmla="*/ 11 h 117"/>
                        <a:gd name="T90" fmla="*/ 100 w 159"/>
                        <a:gd name="T91" fmla="*/ 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9" h="117">
                          <a:moveTo>
                            <a:pt x="100" y="4"/>
                          </a:moveTo>
                          <a:cubicBezTo>
                            <a:pt x="98" y="4"/>
                            <a:pt x="92" y="12"/>
                            <a:pt x="91" y="13"/>
                          </a:cubicBezTo>
                          <a:cubicBezTo>
                            <a:pt x="87" y="17"/>
                            <a:pt x="82" y="26"/>
                            <a:pt x="75" y="25"/>
                          </a:cubicBezTo>
                          <a:cubicBezTo>
                            <a:pt x="68" y="24"/>
                            <a:pt x="62" y="18"/>
                            <a:pt x="57" y="13"/>
                          </a:cubicBezTo>
                          <a:cubicBezTo>
                            <a:pt x="52" y="9"/>
                            <a:pt x="48" y="3"/>
                            <a:pt x="42" y="1"/>
                          </a:cubicBezTo>
                          <a:cubicBezTo>
                            <a:pt x="39" y="0"/>
                            <a:pt x="39" y="0"/>
                            <a:pt x="37" y="2"/>
                          </a:cubicBezTo>
                          <a:cubicBezTo>
                            <a:pt x="36" y="3"/>
                            <a:pt x="35" y="6"/>
                            <a:pt x="35" y="8"/>
                          </a:cubicBezTo>
                          <a:cubicBezTo>
                            <a:pt x="36" y="10"/>
                            <a:pt x="40" y="12"/>
                            <a:pt x="42" y="14"/>
                          </a:cubicBezTo>
                          <a:cubicBezTo>
                            <a:pt x="47" y="19"/>
                            <a:pt x="51" y="28"/>
                            <a:pt x="41" y="28"/>
                          </a:cubicBezTo>
                          <a:cubicBezTo>
                            <a:pt x="38" y="28"/>
                            <a:pt x="34" y="27"/>
                            <a:pt x="31" y="27"/>
                          </a:cubicBezTo>
                          <a:cubicBezTo>
                            <a:pt x="27" y="26"/>
                            <a:pt x="23" y="26"/>
                            <a:pt x="19" y="24"/>
                          </a:cubicBezTo>
                          <a:cubicBezTo>
                            <a:pt x="15" y="22"/>
                            <a:pt x="12" y="19"/>
                            <a:pt x="8" y="18"/>
                          </a:cubicBezTo>
                          <a:cubicBezTo>
                            <a:pt x="3" y="18"/>
                            <a:pt x="3" y="20"/>
                            <a:pt x="0" y="23"/>
                          </a:cubicBezTo>
                          <a:cubicBezTo>
                            <a:pt x="6" y="28"/>
                            <a:pt x="14" y="32"/>
                            <a:pt x="14" y="41"/>
                          </a:cubicBezTo>
                          <a:cubicBezTo>
                            <a:pt x="14" y="50"/>
                            <a:pt x="26" y="55"/>
                            <a:pt x="23" y="64"/>
                          </a:cubicBezTo>
                          <a:cubicBezTo>
                            <a:pt x="21" y="68"/>
                            <a:pt x="20" y="69"/>
                            <a:pt x="24" y="72"/>
                          </a:cubicBezTo>
                          <a:cubicBezTo>
                            <a:pt x="29" y="75"/>
                            <a:pt x="34" y="77"/>
                            <a:pt x="38" y="80"/>
                          </a:cubicBezTo>
                          <a:cubicBezTo>
                            <a:pt x="41" y="82"/>
                            <a:pt x="42" y="83"/>
                            <a:pt x="42" y="87"/>
                          </a:cubicBezTo>
                          <a:cubicBezTo>
                            <a:pt x="43" y="92"/>
                            <a:pt x="44" y="94"/>
                            <a:pt x="47" y="99"/>
                          </a:cubicBezTo>
                          <a:cubicBezTo>
                            <a:pt x="55" y="92"/>
                            <a:pt x="61" y="84"/>
                            <a:pt x="70" y="78"/>
                          </a:cubicBezTo>
                          <a:cubicBezTo>
                            <a:pt x="73" y="76"/>
                            <a:pt x="79" y="73"/>
                            <a:pt x="83" y="74"/>
                          </a:cubicBezTo>
                          <a:cubicBezTo>
                            <a:pt x="87" y="75"/>
                            <a:pt x="92" y="80"/>
                            <a:pt x="93" y="83"/>
                          </a:cubicBezTo>
                          <a:cubicBezTo>
                            <a:pt x="94" y="86"/>
                            <a:pt x="93" y="87"/>
                            <a:pt x="93" y="89"/>
                          </a:cubicBezTo>
                          <a:cubicBezTo>
                            <a:pt x="92" y="91"/>
                            <a:pt x="91" y="90"/>
                            <a:pt x="92" y="93"/>
                          </a:cubicBezTo>
                          <a:cubicBezTo>
                            <a:pt x="93" y="95"/>
                            <a:pt x="95" y="96"/>
                            <a:pt x="94" y="98"/>
                          </a:cubicBezTo>
                          <a:cubicBezTo>
                            <a:pt x="93" y="100"/>
                            <a:pt x="90" y="101"/>
                            <a:pt x="90" y="103"/>
                          </a:cubicBezTo>
                          <a:cubicBezTo>
                            <a:pt x="89" y="106"/>
                            <a:pt x="95" y="111"/>
                            <a:pt x="97" y="113"/>
                          </a:cubicBezTo>
                          <a:cubicBezTo>
                            <a:pt x="101" y="116"/>
                            <a:pt x="105" y="117"/>
                            <a:pt x="110" y="117"/>
                          </a:cubicBezTo>
                          <a:cubicBezTo>
                            <a:pt x="110" y="112"/>
                            <a:pt x="108" y="105"/>
                            <a:pt x="110" y="100"/>
                          </a:cubicBezTo>
                          <a:cubicBezTo>
                            <a:pt x="110" y="99"/>
                            <a:pt x="111" y="98"/>
                            <a:pt x="112" y="97"/>
                          </a:cubicBezTo>
                          <a:cubicBezTo>
                            <a:pt x="114" y="97"/>
                            <a:pt x="114" y="99"/>
                            <a:pt x="116" y="100"/>
                          </a:cubicBezTo>
                          <a:cubicBezTo>
                            <a:pt x="119" y="100"/>
                            <a:pt x="119" y="97"/>
                            <a:pt x="120" y="95"/>
                          </a:cubicBezTo>
                          <a:cubicBezTo>
                            <a:pt x="120" y="93"/>
                            <a:pt x="120" y="92"/>
                            <a:pt x="121" y="91"/>
                          </a:cubicBezTo>
                          <a:cubicBezTo>
                            <a:pt x="122" y="90"/>
                            <a:pt x="123" y="90"/>
                            <a:pt x="124" y="90"/>
                          </a:cubicBezTo>
                          <a:cubicBezTo>
                            <a:pt x="125" y="88"/>
                            <a:pt x="123" y="84"/>
                            <a:pt x="123" y="82"/>
                          </a:cubicBezTo>
                          <a:cubicBezTo>
                            <a:pt x="122" y="78"/>
                            <a:pt x="123" y="75"/>
                            <a:pt x="124" y="71"/>
                          </a:cubicBezTo>
                          <a:cubicBezTo>
                            <a:pt x="124" y="67"/>
                            <a:pt x="125" y="65"/>
                            <a:pt x="127" y="62"/>
                          </a:cubicBezTo>
                          <a:cubicBezTo>
                            <a:pt x="129" y="59"/>
                            <a:pt x="131" y="55"/>
                            <a:pt x="134" y="54"/>
                          </a:cubicBezTo>
                          <a:cubicBezTo>
                            <a:pt x="139" y="52"/>
                            <a:pt x="146" y="57"/>
                            <a:pt x="151" y="58"/>
                          </a:cubicBezTo>
                          <a:cubicBezTo>
                            <a:pt x="159" y="59"/>
                            <a:pt x="148" y="48"/>
                            <a:pt x="146" y="47"/>
                          </a:cubicBezTo>
                          <a:cubicBezTo>
                            <a:pt x="142" y="44"/>
                            <a:pt x="137" y="45"/>
                            <a:pt x="133" y="43"/>
                          </a:cubicBezTo>
                          <a:cubicBezTo>
                            <a:pt x="127" y="41"/>
                            <a:pt x="121" y="36"/>
                            <a:pt x="119" y="31"/>
                          </a:cubicBezTo>
                          <a:cubicBezTo>
                            <a:pt x="118" y="27"/>
                            <a:pt x="118" y="24"/>
                            <a:pt x="116" y="21"/>
                          </a:cubicBezTo>
                          <a:cubicBezTo>
                            <a:pt x="113" y="17"/>
                            <a:pt x="110" y="15"/>
                            <a:pt x="107" y="11"/>
                          </a:cubicBezTo>
                          <a:cubicBezTo>
                            <a:pt x="110" y="15"/>
                            <a:pt x="108" y="13"/>
                            <a:pt x="107" y="11"/>
                          </a:cubicBezTo>
                          <a:cubicBezTo>
                            <a:pt x="106" y="10"/>
                            <a:pt x="102" y="4"/>
                            <a:pt x="100" y="4"/>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17" name="Freeform 630">
                      <a:extLst>
                        <a:ext uri="{FF2B5EF4-FFF2-40B4-BE49-F238E27FC236}">
                          <a16:creationId xmlns:a16="http://schemas.microsoft.com/office/drawing/2014/main" id="{D216472C-0424-46DD-93F7-56BFC53E7BB0}"/>
                        </a:ext>
                      </a:extLst>
                    </p:cNvPr>
                    <p:cNvSpPr>
                      <a:spLocks/>
                    </p:cNvSpPr>
                    <p:nvPr/>
                  </p:nvSpPr>
                  <p:spPr bwMode="auto">
                    <a:xfrm>
                      <a:off x="7261074" y="3074085"/>
                      <a:ext cx="0" cy="1588"/>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1" y="1"/>
                          </a:cubicBezTo>
                          <a:cubicBezTo>
                            <a:pt x="0" y="0"/>
                            <a:pt x="1" y="0"/>
                            <a:pt x="1" y="1"/>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18" name="Freeform 780">
                      <a:extLst>
                        <a:ext uri="{FF2B5EF4-FFF2-40B4-BE49-F238E27FC236}">
                          <a16:creationId xmlns:a16="http://schemas.microsoft.com/office/drawing/2014/main" id="{B6E8A514-4178-482B-8E05-154921D3B058}"/>
                        </a:ext>
                      </a:extLst>
                    </p:cNvPr>
                    <p:cNvSpPr>
                      <a:spLocks/>
                    </p:cNvSpPr>
                    <p:nvPr/>
                  </p:nvSpPr>
                  <p:spPr bwMode="auto">
                    <a:xfrm>
                      <a:off x="7176937" y="3286813"/>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19" name="Freeform 781">
                      <a:extLst>
                        <a:ext uri="{FF2B5EF4-FFF2-40B4-BE49-F238E27FC236}">
                          <a16:creationId xmlns:a16="http://schemas.microsoft.com/office/drawing/2014/main" id="{D09AA841-22D8-442F-84A1-CC42B0F8B3FD}"/>
                        </a:ext>
                      </a:extLst>
                    </p:cNvPr>
                    <p:cNvSpPr>
                      <a:spLocks/>
                    </p:cNvSpPr>
                    <p:nvPr/>
                  </p:nvSpPr>
                  <p:spPr bwMode="auto">
                    <a:xfrm>
                      <a:off x="7264249" y="3191562"/>
                      <a:ext cx="1588" cy="3175"/>
                    </a:xfrm>
                    <a:custGeom>
                      <a:avLst/>
                      <a:gdLst>
                        <a:gd name="T0" fmla="*/ 0 w 2"/>
                        <a:gd name="T1" fmla="*/ 1 h 2"/>
                        <a:gd name="T2" fmla="*/ 0 w 2"/>
                        <a:gd name="T3" fmla="*/ 1 h 2"/>
                      </a:gdLst>
                      <a:ahLst/>
                      <a:cxnLst>
                        <a:cxn ang="0">
                          <a:pos x="T0" y="T1"/>
                        </a:cxn>
                        <a:cxn ang="0">
                          <a:pos x="T2" y="T3"/>
                        </a:cxn>
                      </a:cxnLst>
                      <a:rect l="0" t="0" r="r" b="b"/>
                      <a:pathLst>
                        <a:path w="2" h="2">
                          <a:moveTo>
                            <a:pt x="0" y="1"/>
                          </a:moveTo>
                          <a:cubicBezTo>
                            <a:pt x="2" y="2"/>
                            <a:pt x="0" y="0"/>
                            <a:pt x="0" y="1"/>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20" name="Freeform 873">
                      <a:extLst>
                        <a:ext uri="{FF2B5EF4-FFF2-40B4-BE49-F238E27FC236}">
                          <a16:creationId xmlns:a16="http://schemas.microsoft.com/office/drawing/2014/main" id="{F590210D-58BE-402D-8DE0-E8D1DA5255F0}"/>
                        </a:ext>
                      </a:extLst>
                    </p:cNvPr>
                    <p:cNvSpPr>
                      <a:spLocks/>
                    </p:cNvSpPr>
                    <p:nvPr/>
                  </p:nvSpPr>
                  <p:spPr bwMode="auto">
                    <a:xfrm>
                      <a:off x="7238849" y="3497953"/>
                      <a:ext cx="4763" cy="3175"/>
                    </a:xfrm>
                    <a:custGeom>
                      <a:avLst/>
                      <a:gdLst>
                        <a:gd name="T0" fmla="*/ 2 w 4"/>
                        <a:gd name="T1" fmla="*/ 1 h 2"/>
                        <a:gd name="T2" fmla="*/ 2 w 4"/>
                        <a:gd name="T3" fmla="*/ 1 h 2"/>
                      </a:gdLst>
                      <a:ahLst/>
                      <a:cxnLst>
                        <a:cxn ang="0">
                          <a:pos x="T0" y="T1"/>
                        </a:cxn>
                        <a:cxn ang="0">
                          <a:pos x="T2" y="T3"/>
                        </a:cxn>
                      </a:cxnLst>
                      <a:rect l="0" t="0" r="r" b="b"/>
                      <a:pathLst>
                        <a:path w="4" h="2">
                          <a:moveTo>
                            <a:pt x="2" y="1"/>
                          </a:moveTo>
                          <a:cubicBezTo>
                            <a:pt x="0" y="2"/>
                            <a:pt x="4" y="0"/>
                            <a:pt x="2" y="1"/>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21" name="Freeform 874">
                      <a:extLst>
                        <a:ext uri="{FF2B5EF4-FFF2-40B4-BE49-F238E27FC236}">
                          <a16:creationId xmlns:a16="http://schemas.microsoft.com/office/drawing/2014/main" id="{A49199D0-C6C2-4215-B324-879FBBECC515}"/>
                        </a:ext>
                      </a:extLst>
                    </p:cNvPr>
                    <p:cNvSpPr>
                      <a:spLocks/>
                    </p:cNvSpPr>
                    <p:nvPr/>
                  </p:nvSpPr>
                  <p:spPr bwMode="auto">
                    <a:xfrm>
                      <a:off x="7189637" y="3485253"/>
                      <a:ext cx="58738" cy="52388"/>
                    </a:xfrm>
                    <a:custGeom>
                      <a:avLst/>
                      <a:gdLst>
                        <a:gd name="T0" fmla="*/ 46 w 54"/>
                        <a:gd name="T1" fmla="*/ 9 h 50"/>
                        <a:gd name="T2" fmla="*/ 36 w 54"/>
                        <a:gd name="T3" fmla="*/ 4 h 50"/>
                        <a:gd name="T4" fmla="*/ 19 w 54"/>
                        <a:gd name="T5" fmla="*/ 3 h 50"/>
                        <a:gd name="T6" fmla="*/ 8 w 54"/>
                        <a:gd name="T7" fmla="*/ 20 h 50"/>
                        <a:gd name="T8" fmla="*/ 0 w 54"/>
                        <a:gd name="T9" fmla="*/ 32 h 50"/>
                        <a:gd name="T10" fmla="*/ 18 w 54"/>
                        <a:gd name="T11" fmla="*/ 35 h 50"/>
                        <a:gd name="T12" fmla="*/ 29 w 54"/>
                        <a:gd name="T13" fmla="*/ 39 h 50"/>
                        <a:gd name="T14" fmla="*/ 37 w 54"/>
                        <a:gd name="T15" fmla="*/ 49 h 50"/>
                        <a:gd name="T16" fmla="*/ 54 w 54"/>
                        <a:gd name="T17" fmla="*/ 48 h 50"/>
                        <a:gd name="T18" fmla="*/ 45 w 54"/>
                        <a:gd name="T19" fmla="*/ 27 h 50"/>
                        <a:gd name="T20" fmla="*/ 39 w 54"/>
                        <a:gd name="T21" fmla="*/ 18 h 50"/>
                        <a:gd name="T22" fmla="*/ 47 w 54"/>
                        <a:gd name="T23" fmla="*/ 14 h 50"/>
                        <a:gd name="T24" fmla="*/ 46 w 54"/>
                        <a:gd name="T25"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0">
                          <a:moveTo>
                            <a:pt x="46" y="9"/>
                          </a:moveTo>
                          <a:cubicBezTo>
                            <a:pt x="43" y="7"/>
                            <a:pt x="40" y="5"/>
                            <a:pt x="36" y="4"/>
                          </a:cubicBezTo>
                          <a:cubicBezTo>
                            <a:pt x="31" y="2"/>
                            <a:pt x="24" y="0"/>
                            <a:pt x="19" y="3"/>
                          </a:cubicBezTo>
                          <a:cubicBezTo>
                            <a:pt x="15" y="7"/>
                            <a:pt x="11" y="15"/>
                            <a:pt x="8" y="20"/>
                          </a:cubicBezTo>
                          <a:cubicBezTo>
                            <a:pt x="6" y="24"/>
                            <a:pt x="3" y="28"/>
                            <a:pt x="0" y="32"/>
                          </a:cubicBezTo>
                          <a:cubicBezTo>
                            <a:pt x="6" y="33"/>
                            <a:pt x="12" y="34"/>
                            <a:pt x="18" y="35"/>
                          </a:cubicBezTo>
                          <a:cubicBezTo>
                            <a:pt x="22" y="36"/>
                            <a:pt x="27" y="36"/>
                            <a:pt x="29" y="39"/>
                          </a:cubicBezTo>
                          <a:cubicBezTo>
                            <a:pt x="33" y="42"/>
                            <a:pt x="32" y="47"/>
                            <a:pt x="37" y="49"/>
                          </a:cubicBezTo>
                          <a:cubicBezTo>
                            <a:pt x="42" y="50"/>
                            <a:pt x="49" y="48"/>
                            <a:pt x="54" y="48"/>
                          </a:cubicBezTo>
                          <a:cubicBezTo>
                            <a:pt x="50" y="41"/>
                            <a:pt x="50" y="32"/>
                            <a:pt x="45" y="27"/>
                          </a:cubicBezTo>
                          <a:cubicBezTo>
                            <a:pt x="43" y="25"/>
                            <a:pt x="38" y="22"/>
                            <a:pt x="39" y="18"/>
                          </a:cubicBezTo>
                          <a:cubicBezTo>
                            <a:pt x="40" y="16"/>
                            <a:pt x="45" y="15"/>
                            <a:pt x="47" y="14"/>
                          </a:cubicBezTo>
                          <a:cubicBezTo>
                            <a:pt x="52" y="13"/>
                            <a:pt x="47" y="10"/>
                            <a:pt x="46" y="9"/>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nvGrpSpPr>
                    <p:cNvPr id="122" name="Group 121">
                      <a:extLst>
                        <a:ext uri="{FF2B5EF4-FFF2-40B4-BE49-F238E27FC236}">
                          <a16:creationId xmlns:a16="http://schemas.microsoft.com/office/drawing/2014/main" id="{CC8F49C5-FE35-4674-9F72-4E07E0B95859}"/>
                        </a:ext>
                      </a:extLst>
                    </p:cNvPr>
                    <p:cNvGrpSpPr/>
                    <p:nvPr/>
                  </p:nvGrpSpPr>
                  <p:grpSpPr>
                    <a:xfrm>
                      <a:off x="6816574" y="3145524"/>
                      <a:ext cx="898526" cy="909648"/>
                      <a:chOff x="6816574" y="3145524"/>
                      <a:chExt cx="898526" cy="909648"/>
                    </a:xfrm>
                    <a:grpFill/>
                  </p:grpSpPr>
                  <p:sp>
                    <p:nvSpPr>
                      <p:cNvPr id="123" name="Freeform 782">
                        <a:extLst>
                          <a:ext uri="{FF2B5EF4-FFF2-40B4-BE49-F238E27FC236}">
                            <a16:creationId xmlns:a16="http://schemas.microsoft.com/office/drawing/2014/main" id="{87821710-76C8-4C6E-BFE3-9C86FF9F81C4}"/>
                          </a:ext>
                        </a:extLst>
                      </p:cNvPr>
                      <p:cNvSpPr>
                        <a:spLocks/>
                      </p:cNvSpPr>
                      <p:nvPr/>
                    </p:nvSpPr>
                    <p:spPr bwMode="auto">
                      <a:xfrm>
                        <a:off x="7111849" y="3145524"/>
                        <a:ext cx="603251" cy="504831"/>
                      </a:xfrm>
                      <a:custGeom>
                        <a:avLst/>
                        <a:gdLst>
                          <a:gd name="T0" fmla="*/ 550 w 560"/>
                          <a:gd name="T1" fmla="*/ 426 h 473"/>
                          <a:gd name="T2" fmla="*/ 549 w 560"/>
                          <a:gd name="T3" fmla="*/ 409 h 473"/>
                          <a:gd name="T4" fmla="*/ 545 w 560"/>
                          <a:gd name="T5" fmla="*/ 386 h 473"/>
                          <a:gd name="T6" fmla="*/ 514 w 560"/>
                          <a:gd name="T7" fmla="*/ 359 h 473"/>
                          <a:gd name="T8" fmla="*/ 497 w 560"/>
                          <a:gd name="T9" fmla="*/ 315 h 473"/>
                          <a:gd name="T10" fmla="*/ 489 w 560"/>
                          <a:gd name="T11" fmla="*/ 273 h 473"/>
                          <a:gd name="T12" fmla="*/ 482 w 560"/>
                          <a:gd name="T13" fmla="*/ 220 h 473"/>
                          <a:gd name="T14" fmla="*/ 478 w 560"/>
                          <a:gd name="T15" fmla="*/ 204 h 473"/>
                          <a:gd name="T16" fmla="*/ 483 w 560"/>
                          <a:gd name="T17" fmla="*/ 183 h 473"/>
                          <a:gd name="T18" fmla="*/ 494 w 560"/>
                          <a:gd name="T19" fmla="*/ 164 h 473"/>
                          <a:gd name="T20" fmla="*/ 498 w 560"/>
                          <a:gd name="T21" fmla="*/ 130 h 473"/>
                          <a:gd name="T22" fmla="*/ 487 w 560"/>
                          <a:gd name="T23" fmla="*/ 104 h 473"/>
                          <a:gd name="T24" fmla="*/ 460 w 560"/>
                          <a:gd name="T25" fmla="*/ 90 h 473"/>
                          <a:gd name="T26" fmla="*/ 407 w 560"/>
                          <a:gd name="T27" fmla="*/ 69 h 473"/>
                          <a:gd name="T28" fmla="*/ 380 w 560"/>
                          <a:gd name="T29" fmla="*/ 51 h 473"/>
                          <a:gd name="T30" fmla="*/ 354 w 560"/>
                          <a:gd name="T31" fmla="*/ 57 h 473"/>
                          <a:gd name="T32" fmla="*/ 307 w 560"/>
                          <a:gd name="T33" fmla="*/ 79 h 473"/>
                          <a:gd name="T34" fmla="*/ 279 w 560"/>
                          <a:gd name="T35" fmla="*/ 95 h 473"/>
                          <a:gd name="T36" fmla="*/ 236 w 560"/>
                          <a:gd name="T37" fmla="*/ 105 h 473"/>
                          <a:gd name="T38" fmla="*/ 182 w 560"/>
                          <a:gd name="T39" fmla="*/ 82 h 473"/>
                          <a:gd name="T40" fmla="*/ 146 w 560"/>
                          <a:gd name="T41" fmla="*/ 62 h 473"/>
                          <a:gd name="T42" fmla="*/ 141 w 560"/>
                          <a:gd name="T43" fmla="*/ 45 h 473"/>
                          <a:gd name="T44" fmla="*/ 129 w 560"/>
                          <a:gd name="T45" fmla="*/ 42 h 473"/>
                          <a:gd name="T46" fmla="*/ 120 w 560"/>
                          <a:gd name="T47" fmla="*/ 16 h 473"/>
                          <a:gd name="T48" fmla="*/ 99 w 560"/>
                          <a:gd name="T49" fmla="*/ 9 h 473"/>
                          <a:gd name="T50" fmla="*/ 52 w 560"/>
                          <a:gd name="T51" fmla="*/ 31 h 473"/>
                          <a:gd name="T52" fmla="*/ 17 w 560"/>
                          <a:gd name="T53" fmla="*/ 2 h 473"/>
                          <a:gd name="T54" fmla="*/ 6 w 560"/>
                          <a:gd name="T55" fmla="*/ 13 h 473"/>
                          <a:gd name="T56" fmla="*/ 9 w 560"/>
                          <a:gd name="T57" fmla="*/ 27 h 473"/>
                          <a:gd name="T58" fmla="*/ 13 w 560"/>
                          <a:gd name="T59" fmla="*/ 44 h 473"/>
                          <a:gd name="T60" fmla="*/ 13 w 560"/>
                          <a:gd name="T61" fmla="*/ 63 h 473"/>
                          <a:gd name="T62" fmla="*/ 26 w 560"/>
                          <a:gd name="T63" fmla="*/ 92 h 473"/>
                          <a:gd name="T64" fmla="*/ 39 w 560"/>
                          <a:gd name="T65" fmla="*/ 120 h 473"/>
                          <a:gd name="T66" fmla="*/ 61 w 560"/>
                          <a:gd name="T67" fmla="*/ 129 h 473"/>
                          <a:gd name="T68" fmla="*/ 62 w 560"/>
                          <a:gd name="T69" fmla="*/ 151 h 473"/>
                          <a:gd name="T70" fmla="*/ 44 w 560"/>
                          <a:gd name="T71" fmla="*/ 175 h 473"/>
                          <a:gd name="T72" fmla="*/ 43 w 560"/>
                          <a:gd name="T73" fmla="*/ 193 h 473"/>
                          <a:gd name="T74" fmla="*/ 60 w 560"/>
                          <a:gd name="T75" fmla="*/ 217 h 473"/>
                          <a:gd name="T76" fmla="*/ 93 w 560"/>
                          <a:gd name="T77" fmla="*/ 239 h 473"/>
                          <a:gd name="T78" fmla="*/ 106 w 560"/>
                          <a:gd name="T79" fmla="*/ 281 h 473"/>
                          <a:gd name="T80" fmla="*/ 126 w 560"/>
                          <a:gd name="T81" fmla="*/ 310 h 473"/>
                          <a:gd name="T82" fmla="*/ 140 w 560"/>
                          <a:gd name="T83" fmla="*/ 318 h 473"/>
                          <a:gd name="T84" fmla="*/ 151 w 560"/>
                          <a:gd name="T85" fmla="*/ 306 h 473"/>
                          <a:gd name="T86" fmla="*/ 160 w 560"/>
                          <a:gd name="T87" fmla="*/ 319 h 473"/>
                          <a:gd name="T88" fmla="*/ 185 w 560"/>
                          <a:gd name="T89" fmla="*/ 330 h 473"/>
                          <a:gd name="T90" fmla="*/ 200 w 560"/>
                          <a:gd name="T91" fmla="*/ 352 h 473"/>
                          <a:gd name="T92" fmla="*/ 212 w 560"/>
                          <a:gd name="T93" fmla="*/ 378 h 473"/>
                          <a:gd name="T94" fmla="*/ 254 w 560"/>
                          <a:gd name="T95" fmla="*/ 405 h 473"/>
                          <a:gd name="T96" fmla="*/ 284 w 560"/>
                          <a:gd name="T97" fmla="*/ 424 h 473"/>
                          <a:gd name="T98" fmla="*/ 333 w 560"/>
                          <a:gd name="T99" fmla="*/ 420 h 473"/>
                          <a:gd name="T100" fmla="*/ 380 w 560"/>
                          <a:gd name="T101" fmla="*/ 431 h 473"/>
                          <a:gd name="T102" fmla="*/ 397 w 560"/>
                          <a:gd name="T103" fmla="*/ 456 h 473"/>
                          <a:gd name="T104" fmla="*/ 441 w 560"/>
                          <a:gd name="T105" fmla="*/ 464 h 473"/>
                          <a:gd name="T106" fmla="*/ 476 w 560"/>
                          <a:gd name="T107" fmla="*/ 464 h 473"/>
                          <a:gd name="T108" fmla="*/ 512 w 560"/>
                          <a:gd name="T109" fmla="*/ 469 h 473"/>
                          <a:gd name="T110" fmla="*/ 517 w 560"/>
                          <a:gd name="T111" fmla="*/ 444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0" h="473">
                            <a:moveTo>
                              <a:pt x="517" y="444"/>
                            </a:moveTo>
                            <a:cubicBezTo>
                              <a:pt x="519" y="437"/>
                              <a:pt x="524" y="434"/>
                              <a:pt x="529" y="431"/>
                            </a:cubicBezTo>
                            <a:cubicBezTo>
                              <a:pt x="536" y="427"/>
                              <a:pt x="543" y="428"/>
                              <a:pt x="550" y="426"/>
                            </a:cubicBezTo>
                            <a:cubicBezTo>
                              <a:pt x="553" y="426"/>
                              <a:pt x="555" y="425"/>
                              <a:pt x="556" y="421"/>
                            </a:cubicBezTo>
                            <a:cubicBezTo>
                              <a:pt x="557" y="419"/>
                              <a:pt x="560" y="411"/>
                              <a:pt x="558" y="409"/>
                            </a:cubicBezTo>
                            <a:cubicBezTo>
                              <a:pt x="557" y="408"/>
                              <a:pt x="551" y="409"/>
                              <a:pt x="549" y="409"/>
                            </a:cubicBezTo>
                            <a:cubicBezTo>
                              <a:pt x="547" y="409"/>
                              <a:pt x="546" y="408"/>
                              <a:pt x="545" y="406"/>
                            </a:cubicBezTo>
                            <a:cubicBezTo>
                              <a:pt x="544" y="404"/>
                              <a:pt x="544" y="400"/>
                              <a:pt x="544" y="398"/>
                            </a:cubicBezTo>
                            <a:cubicBezTo>
                              <a:pt x="544" y="394"/>
                              <a:pt x="545" y="390"/>
                              <a:pt x="545" y="386"/>
                            </a:cubicBezTo>
                            <a:cubicBezTo>
                              <a:pt x="545" y="380"/>
                              <a:pt x="546" y="377"/>
                              <a:pt x="539" y="375"/>
                            </a:cubicBezTo>
                            <a:cubicBezTo>
                              <a:pt x="533" y="372"/>
                              <a:pt x="525" y="371"/>
                              <a:pt x="520" y="367"/>
                            </a:cubicBezTo>
                            <a:cubicBezTo>
                              <a:pt x="517" y="365"/>
                              <a:pt x="516" y="362"/>
                              <a:pt x="514" y="359"/>
                            </a:cubicBezTo>
                            <a:cubicBezTo>
                              <a:pt x="510" y="354"/>
                              <a:pt x="506" y="348"/>
                              <a:pt x="502" y="343"/>
                            </a:cubicBezTo>
                            <a:cubicBezTo>
                              <a:pt x="498" y="338"/>
                              <a:pt x="494" y="332"/>
                              <a:pt x="492" y="327"/>
                            </a:cubicBezTo>
                            <a:cubicBezTo>
                              <a:pt x="490" y="322"/>
                              <a:pt x="494" y="319"/>
                              <a:pt x="497" y="315"/>
                            </a:cubicBezTo>
                            <a:cubicBezTo>
                              <a:pt x="504" y="308"/>
                              <a:pt x="519" y="296"/>
                              <a:pt x="515" y="284"/>
                            </a:cubicBezTo>
                            <a:cubicBezTo>
                              <a:pt x="514" y="279"/>
                              <a:pt x="508" y="278"/>
                              <a:pt x="504" y="276"/>
                            </a:cubicBezTo>
                            <a:cubicBezTo>
                              <a:pt x="500" y="275"/>
                              <a:pt x="492" y="276"/>
                              <a:pt x="489" y="273"/>
                            </a:cubicBezTo>
                            <a:cubicBezTo>
                              <a:pt x="486" y="269"/>
                              <a:pt x="487" y="263"/>
                              <a:pt x="487" y="259"/>
                            </a:cubicBezTo>
                            <a:cubicBezTo>
                              <a:pt x="487" y="252"/>
                              <a:pt x="488" y="246"/>
                              <a:pt x="486" y="239"/>
                            </a:cubicBezTo>
                            <a:cubicBezTo>
                              <a:pt x="485" y="233"/>
                              <a:pt x="482" y="226"/>
                              <a:pt x="482" y="220"/>
                            </a:cubicBezTo>
                            <a:cubicBezTo>
                              <a:pt x="482" y="217"/>
                              <a:pt x="483" y="215"/>
                              <a:pt x="485" y="213"/>
                            </a:cubicBezTo>
                            <a:cubicBezTo>
                              <a:pt x="486" y="212"/>
                              <a:pt x="490" y="209"/>
                              <a:pt x="489" y="208"/>
                            </a:cubicBezTo>
                            <a:cubicBezTo>
                              <a:pt x="488" y="205"/>
                              <a:pt x="480" y="207"/>
                              <a:pt x="478" y="204"/>
                            </a:cubicBezTo>
                            <a:cubicBezTo>
                              <a:pt x="477" y="202"/>
                              <a:pt x="478" y="199"/>
                              <a:pt x="478" y="197"/>
                            </a:cubicBezTo>
                            <a:cubicBezTo>
                              <a:pt x="479" y="194"/>
                              <a:pt x="479" y="191"/>
                              <a:pt x="480" y="189"/>
                            </a:cubicBezTo>
                            <a:cubicBezTo>
                              <a:pt x="480" y="187"/>
                              <a:pt x="482" y="184"/>
                              <a:pt x="483" y="183"/>
                            </a:cubicBezTo>
                            <a:cubicBezTo>
                              <a:pt x="485" y="181"/>
                              <a:pt x="488" y="182"/>
                              <a:pt x="488" y="179"/>
                            </a:cubicBezTo>
                            <a:cubicBezTo>
                              <a:pt x="488" y="177"/>
                              <a:pt x="485" y="174"/>
                              <a:pt x="486" y="171"/>
                            </a:cubicBezTo>
                            <a:cubicBezTo>
                              <a:pt x="487" y="167"/>
                              <a:pt x="492" y="167"/>
                              <a:pt x="494" y="164"/>
                            </a:cubicBezTo>
                            <a:cubicBezTo>
                              <a:pt x="495" y="163"/>
                              <a:pt x="494" y="161"/>
                              <a:pt x="495" y="159"/>
                            </a:cubicBezTo>
                            <a:cubicBezTo>
                              <a:pt x="495" y="157"/>
                              <a:pt x="496" y="154"/>
                              <a:pt x="497" y="151"/>
                            </a:cubicBezTo>
                            <a:cubicBezTo>
                              <a:pt x="499" y="144"/>
                              <a:pt x="499" y="138"/>
                              <a:pt x="498" y="130"/>
                            </a:cubicBezTo>
                            <a:cubicBezTo>
                              <a:pt x="498" y="124"/>
                              <a:pt x="497" y="117"/>
                              <a:pt x="497" y="110"/>
                            </a:cubicBezTo>
                            <a:cubicBezTo>
                              <a:pt x="497" y="109"/>
                              <a:pt x="497" y="106"/>
                              <a:pt x="496" y="104"/>
                            </a:cubicBezTo>
                            <a:cubicBezTo>
                              <a:pt x="495" y="103"/>
                              <a:pt x="489" y="104"/>
                              <a:pt x="487" y="104"/>
                            </a:cubicBezTo>
                            <a:cubicBezTo>
                              <a:pt x="482" y="104"/>
                              <a:pt x="476" y="104"/>
                              <a:pt x="472" y="101"/>
                            </a:cubicBezTo>
                            <a:cubicBezTo>
                              <a:pt x="469" y="99"/>
                              <a:pt x="468" y="97"/>
                              <a:pt x="466" y="95"/>
                            </a:cubicBezTo>
                            <a:cubicBezTo>
                              <a:pt x="464" y="92"/>
                              <a:pt x="463" y="91"/>
                              <a:pt x="460" y="90"/>
                            </a:cubicBezTo>
                            <a:cubicBezTo>
                              <a:pt x="454" y="89"/>
                              <a:pt x="451" y="85"/>
                              <a:pt x="447" y="80"/>
                            </a:cubicBezTo>
                            <a:cubicBezTo>
                              <a:pt x="442" y="74"/>
                              <a:pt x="436" y="72"/>
                              <a:pt x="428" y="72"/>
                            </a:cubicBezTo>
                            <a:cubicBezTo>
                              <a:pt x="421" y="72"/>
                              <a:pt x="412" y="73"/>
                              <a:pt x="407" y="69"/>
                            </a:cubicBezTo>
                            <a:cubicBezTo>
                              <a:pt x="405" y="67"/>
                              <a:pt x="404" y="65"/>
                              <a:pt x="402" y="64"/>
                            </a:cubicBezTo>
                            <a:cubicBezTo>
                              <a:pt x="399" y="61"/>
                              <a:pt x="395" y="62"/>
                              <a:pt x="392" y="61"/>
                            </a:cubicBezTo>
                            <a:cubicBezTo>
                              <a:pt x="386" y="60"/>
                              <a:pt x="385" y="53"/>
                              <a:pt x="380" y="51"/>
                            </a:cubicBezTo>
                            <a:cubicBezTo>
                              <a:pt x="377" y="50"/>
                              <a:pt x="372" y="51"/>
                              <a:pt x="368" y="51"/>
                            </a:cubicBezTo>
                            <a:cubicBezTo>
                              <a:pt x="366" y="51"/>
                              <a:pt x="363" y="51"/>
                              <a:pt x="361" y="52"/>
                            </a:cubicBezTo>
                            <a:cubicBezTo>
                              <a:pt x="358" y="53"/>
                              <a:pt x="357" y="56"/>
                              <a:pt x="354" y="57"/>
                            </a:cubicBezTo>
                            <a:cubicBezTo>
                              <a:pt x="351" y="58"/>
                              <a:pt x="346" y="57"/>
                              <a:pt x="343" y="57"/>
                            </a:cubicBezTo>
                            <a:cubicBezTo>
                              <a:pt x="336" y="56"/>
                              <a:pt x="328" y="58"/>
                              <a:pt x="323" y="63"/>
                            </a:cubicBezTo>
                            <a:cubicBezTo>
                              <a:pt x="317" y="67"/>
                              <a:pt x="312" y="74"/>
                              <a:pt x="307" y="79"/>
                            </a:cubicBezTo>
                            <a:cubicBezTo>
                              <a:pt x="302" y="83"/>
                              <a:pt x="296" y="83"/>
                              <a:pt x="290" y="83"/>
                            </a:cubicBezTo>
                            <a:cubicBezTo>
                              <a:pt x="291" y="87"/>
                              <a:pt x="294" y="96"/>
                              <a:pt x="288" y="96"/>
                            </a:cubicBezTo>
                            <a:cubicBezTo>
                              <a:pt x="285" y="96"/>
                              <a:pt x="282" y="95"/>
                              <a:pt x="279" y="95"/>
                            </a:cubicBezTo>
                            <a:cubicBezTo>
                              <a:pt x="276" y="95"/>
                              <a:pt x="273" y="96"/>
                              <a:pt x="270" y="96"/>
                            </a:cubicBezTo>
                            <a:cubicBezTo>
                              <a:pt x="264" y="96"/>
                              <a:pt x="259" y="96"/>
                              <a:pt x="254" y="99"/>
                            </a:cubicBezTo>
                            <a:cubicBezTo>
                              <a:pt x="248" y="101"/>
                              <a:pt x="242" y="105"/>
                              <a:pt x="236" y="105"/>
                            </a:cubicBezTo>
                            <a:cubicBezTo>
                              <a:pt x="226" y="105"/>
                              <a:pt x="216" y="103"/>
                              <a:pt x="207" y="99"/>
                            </a:cubicBezTo>
                            <a:cubicBezTo>
                              <a:pt x="203" y="97"/>
                              <a:pt x="198" y="95"/>
                              <a:pt x="194" y="92"/>
                            </a:cubicBezTo>
                            <a:cubicBezTo>
                              <a:pt x="190" y="89"/>
                              <a:pt x="186" y="85"/>
                              <a:pt x="182" y="82"/>
                            </a:cubicBezTo>
                            <a:cubicBezTo>
                              <a:pt x="177" y="78"/>
                              <a:pt x="172" y="76"/>
                              <a:pt x="166" y="76"/>
                            </a:cubicBezTo>
                            <a:cubicBezTo>
                              <a:pt x="161" y="75"/>
                              <a:pt x="153" y="76"/>
                              <a:pt x="149" y="72"/>
                            </a:cubicBezTo>
                            <a:cubicBezTo>
                              <a:pt x="146" y="69"/>
                              <a:pt x="147" y="65"/>
                              <a:pt x="146" y="62"/>
                            </a:cubicBezTo>
                            <a:cubicBezTo>
                              <a:pt x="146" y="59"/>
                              <a:pt x="145" y="56"/>
                              <a:pt x="144" y="53"/>
                            </a:cubicBezTo>
                            <a:cubicBezTo>
                              <a:pt x="143" y="51"/>
                              <a:pt x="143" y="48"/>
                              <a:pt x="142" y="46"/>
                            </a:cubicBezTo>
                            <a:cubicBezTo>
                              <a:pt x="141" y="45"/>
                              <a:pt x="141" y="45"/>
                              <a:pt x="141" y="45"/>
                            </a:cubicBezTo>
                            <a:cubicBezTo>
                              <a:pt x="141" y="45"/>
                              <a:pt x="141" y="45"/>
                              <a:pt x="140" y="45"/>
                            </a:cubicBezTo>
                            <a:cubicBezTo>
                              <a:pt x="139" y="44"/>
                              <a:pt x="137" y="44"/>
                              <a:pt x="135" y="44"/>
                            </a:cubicBezTo>
                            <a:cubicBezTo>
                              <a:pt x="133" y="44"/>
                              <a:pt x="131" y="43"/>
                              <a:pt x="129" y="42"/>
                            </a:cubicBezTo>
                            <a:cubicBezTo>
                              <a:pt x="125" y="40"/>
                              <a:pt x="116" y="31"/>
                              <a:pt x="118" y="26"/>
                            </a:cubicBezTo>
                            <a:cubicBezTo>
                              <a:pt x="118" y="24"/>
                              <a:pt x="121" y="23"/>
                              <a:pt x="122" y="21"/>
                            </a:cubicBezTo>
                            <a:cubicBezTo>
                              <a:pt x="123" y="19"/>
                              <a:pt x="120" y="18"/>
                              <a:pt x="120" y="16"/>
                            </a:cubicBezTo>
                            <a:cubicBezTo>
                              <a:pt x="119" y="13"/>
                              <a:pt x="121" y="13"/>
                              <a:pt x="122" y="10"/>
                            </a:cubicBezTo>
                            <a:cubicBezTo>
                              <a:pt x="122" y="7"/>
                              <a:pt x="117" y="3"/>
                              <a:pt x="115" y="2"/>
                            </a:cubicBezTo>
                            <a:cubicBezTo>
                              <a:pt x="109" y="0"/>
                              <a:pt x="103" y="6"/>
                              <a:pt x="99" y="9"/>
                            </a:cubicBezTo>
                            <a:cubicBezTo>
                              <a:pt x="94" y="14"/>
                              <a:pt x="89" y="19"/>
                              <a:pt x="84" y="23"/>
                            </a:cubicBezTo>
                            <a:cubicBezTo>
                              <a:pt x="80" y="26"/>
                              <a:pt x="76" y="30"/>
                              <a:pt x="71" y="32"/>
                            </a:cubicBezTo>
                            <a:cubicBezTo>
                              <a:pt x="65" y="34"/>
                              <a:pt x="58" y="32"/>
                              <a:pt x="52" y="31"/>
                            </a:cubicBezTo>
                            <a:cubicBezTo>
                              <a:pt x="47" y="29"/>
                              <a:pt x="42" y="28"/>
                              <a:pt x="38" y="24"/>
                            </a:cubicBezTo>
                            <a:cubicBezTo>
                              <a:pt x="33" y="20"/>
                              <a:pt x="30" y="13"/>
                              <a:pt x="25" y="8"/>
                            </a:cubicBezTo>
                            <a:cubicBezTo>
                              <a:pt x="23" y="6"/>
                              <a:pt x="20" y="3"/>
                              <a:pt x="17" y="2"/>
                            </a:cubicBezTo>
                            <a:cubicBezTo>
                              <a:pt x="14" y="1"/>
                              <a:pt x="15" y="1"/>
                              <a:pt x="14" y="4"/>
                            </a:cubicBezTo>
                            <a:cubicBezTo>
                              <a:pt x="13" y="7"/>
                              <a:pt x="12" y="9"/>
                              <a:pt x="10" y="11"/>
                            </a:cubicBezTo>
                            <a:cubicBezTo>
                              <a:pt x="9" y="12"/>
                              <a:pt x="8" y="13"/>
                              <a:pt x="6" y="13"/>
                            </a:cubicBezTo>
                            <a:cubicBezTo>
                              <a:pt x="5" y="14"/>
                              <a:pt x="3" y="13"/>
                              <a:pt x="3" y="13"/>
                            </a:cubicBezTo>
                            <a:cubicBezTo>
                              <a:pt x="0" y="14"/>
                              <a:pt x="3" y="21"/>
                              <a:pt x="5" y="23"/>
                            </a:cubicBezTo>
                            <a:cubicBezTo>
                              <a:pt x="6" y="25"/>
                              <a:pt x="8" y="26"/>
                              <a:pt x="9" y="27"/>
                            </a:cubicBezTo>
                            <a:cubicBezTo>
                              <a:pt x="11" y="31"/>
                              <a:pt x="11" y="34"/>
                              <a:pt x="10" y="38"/>
                            </a:cubicBezTo>
                            <a:cubicBezTo>
                              <a:pt x="10" y="39"/>
                              <a:pt x="10" y="41"/>
                              <a:pt x="10" y="42"/>
                            </a:cubicBezTo>
                            <a:cubicBezTo>
                              <a:pt x="11" y="44"/>
                              <a:pt x="12" y="43"/>
                              <a:pt x="13" y="44"/>
                            </a:cubicBezTo>
                            <a:cubicBezTo>
                              <a:pt x="16" y="46"/>
                              <a:pt x="16" y="47"/>
                              <a:pt x="14" y="50"/>
                            </a:cubicBezTo>
                            <a:cubicBezTo>
                              <a:pt x="13" y="52"/>
                              <a:pt x="9" y="56"/>
                              <a:pt x="8" y="58"/>
                            </a:cubicBezTo>
                            <a:cubicBezTo>
                              <a:pt x="8" y="61"/>
                              <a:pt x="11" y="62"/>
                              <a:pt x="13" y="63"/>
                            </a:cubicBezTo>
                            <a:cubicBezTo>
                              <a:pt x="18" y="67"/>
                              <a:pt x="14" y="74"/>
                              <a:pt x="18" y="77"/>
                            </a:cubicBezTo>
                            <a:cubicBezTo>
                              <a:pt x="20" y="79"/>
                              <a:pt x="22" y="80"/>
                              <a:pt x="24" y="83"/>
                            </a:cubicBezTo>
                            <a:cubicBezTo>
                              <a:pt x="25" y="86"/>
                              <a:pt x="25" y="89"/>
                              <a:pt x="26" y="92"/>
                            </a:cubicBezTo>
                            <a:cubicBezTo>
                              <a:pt x="26" y="98"/>
                              <a:pt x="28" y="101"/>
                              <a:pt x="32" y="106"/>
                            </a:cubicBezTo>
                            <a:cubicBezTo>
                              <a:pt x="33" y="108"/>
                              <a:pt x="35" y="109"/>
                              <a:pt x="36" y="111"/>
                            </a:cubicBezTo>
                            <a:cubicBezTo>
                              <a:pt x="38" y="114"/>
                              <a:pt x="38" y="117"/>
                              <a:pt x="39" y="120"/>
                            </a:cubicBezTo>
                            <a:cubicBezTo>
                              <a:pt x="41" y="125"/>
                              <a:pt x="45" y="122"/>
                              <a:pt x="49" y="125"/>
                            </a:cubicBezTo>
                            <a:cubicBezTo>
                              <a:pt x="50" y="126"/>
                              <a:pt x="50" y="127"/>
                              <a:pt x="52" y="128"/>
                            </a:cubicBezTo>
                            <a:cubicBezTo>
                              <a:pt x="55" y="130"/>
                              <a:pt x="58" y="128"/>
                              <a:pt x="61" y="129"/>
                            </a:cubicBezTo>
                            <a:cubicBezTo>
                              <a:pt x="63" y="129"/>
                              <a:pt x="65" y="132"/>
                              <a:pt x="65" y="134"/>
                            </a:cubicBezTo>
                            <a:cubicBezTo>
                              <a:pt x="64" y="136"/>
                              <a:pt x="61" y="135"/>
                              <a:pt x="60" y="137"/>
                            </a:cubicBezTo>
                            <a:cubicBezTo>
                              <a:pt x="57" y="141"/>
                              <a:pt x="63" y="147"/>
                              <a:pt x="62" y="151"/>
                            </a:cubicBezTo>
                            <a:cubicBezTo>
                              <a:pt x="61" y="157"/>
                              <a:pt x="54" y="158"/>
                              <a:pt x="52" y="163"/>
                            </a:cubicBezTo>
                            <a:cubicBezTo>
                              <a:pt x="51" y="166"/>
                              <a:pt x="52" y="169"/>
                              <a:pt x="51" y="171"/>
                            </a:cubicBezTo>
                            <a:cubicBezTo>
                              <a:pt x="49" y="175"/>
                              <a:pt x="47" y="173"/>
                              <a:pt x="44" y="175"/>
                            </a:cubicBezTo>
                            <a:cubicBezTo>
                              <a:pt x="42" y="176"/>
                              <a:pt x="43" y="177"/>
                              <a:pt x="44" y="179"/>
                            </a:cubicBezTo>
                            <a:cubicBezTo>
                              <a:pt x="45" y="181"/>
                              <a:pt x="46" y="183"/>
                              <a:pt x="45" y="186"/>
                            </a:cubicBezTo>
                            <a:cubicBezTo>
                              <a:pt x="44" y="189"/>
                              <a:pt x="42" y="190"/>
                              <a:pt x="43" y="193"/>
                            </a:cubicBezTo>
                            <a:cubicBezTo>
                              <a:pt x="44" y="196"/>
                              <a:pt x="48" y="199"/>
                              <a:pt x="51" y="200"/>
                            </a:cubicBezTo>
                            <a:cubicBezTo>
                              <a:pt x="54" y="203"/>
                              <a:pt x="56" y="205"/>
                              <a:pt x="58" y="209"/>
                            </a:cubicBezTo>
                            <a:cubicBezTo>
                              <a:pt x="59" y="211"/>
                              <a:pt x="60" y="214"/>
                              <a:pt x="60" y="217"/>
                            </a:cubicBezTo>
                            <a:cubicBezTo>
                              <a:pt x="61" y="221"/>
                              <a:pt x="61" y="223"/>
                              <a:pt x="65" y="224"/>
                            </a:cubicBezTo>
                            <a:cubicBezTo>
                              <a:pt x="71" y="224"/>
                              <a:pt x="75" y="227"/>
                              <a:pt x="80" y="231"/>
                            </a:cubicBezTo>
                            <a:cubicBezTo>
                              <a:pt x="84" y="234"/>
                              <a:pt x="88" y="239"/>
                              <a:pt x="93" y="239"/>
                            </a:cubicBezTo>
                            <a:cubicBezTo>
                              <a:pt x="99" y="240"/>
                              <a:pt x="102" y="243"/>
                              <a:pt x="106" y="249"/>
                            </a:cubicBezTo>
                            <a:cubicBezTo>
                              <a:pt x="109" y="254"/>
                              <a:pt x="113" y="260"/>
                              <a:pt x="112" y="266"/>
                            </a:cubicBezTo>
                            <a:cubicBezTo>
                              <a:pt x="111" y="271"/>
                              <a:pt x="106" y="275"/>
                              <a:pt x="106" y="281"/>
                            </a:cubicBezTo>
                            <a:cubicBezTo>
                              <a:pt x="105" y="289"/>
                              <a:pt x="114" y="283"/>
                              <a:pt x="118" y="288"/>
                            </a:cubicBezTo>
                            <a:cubicBezTo>
                              <a:pt x="121" y="293"/>
                              <a:pt x="116" y="301"/>
                              <a:pt x="120" y="306"/>
                            </a:cubicBezTo>
                            <a:cubicBezTo>
                              <a:pt x="122" y="307"/>
                              <a:pt x="125" y="308"/>
                              <a:pt x="126" y="310"/>
                            </a:cubicBezTo>
                            <a:cubicBezTo>
                              <a:pt x="129" y="312"/>
                              <a:pt x="131" y="315"/>
                              <a:pt x="133" y="318"/>
                            </a:cubicBezTo>
                            <a:cubicBezTo>
                              <a:pt x="135" y="319"/>
                              <a:pt x="134" y="320"/>
                              <a:pt x="137" y="319"/>
                            </a:cubicBezTo>
                            <a:cubicBezTo>
                              <a:pt x="137" y="319"/>
                              <a:pt x="139" y="319"/>
                              <a:pt x="140" y="318"/>
                            </a:cubicBezTo>
                            <a:cubicBezTo>
                              <a:pt x="142" y="316"/>
                              <a:pt x="141" y="315"/>
                              <a:pt x="141" y="312"/>
                            </a:cubicBezTo>
                            <a:cubicBezTo>
                              <a:pt x="141" y="310"/>
                              <a:pt x="141" y="307"/>
                              <a:pt x="144" y="305"/>
                            </a:cubicBezTo>
                            <a:cubicBezTo>
                              <a:pt x="146" y="304"/>
                              <a:pt x="150" y="303"/>
                              <a:pt x="151" y="306"/>
                            </a:cubicBezTo>
                            <a:cubicBezTo>
                              <a:pt x="151" y="307"/>
                              <a:pt x="151" y="310"/>
                              <a:pt x="151" y="311"/>
                            </a:cubicBezTo>
                            <a:cubicBezTo>
                              <a:pt x="151" y="313"/>
                              <a:pt x="152" y="315"/>
                              <a:pt x="154" y="316"/>
                            </a:cubicBezTo>
                            <a:cubicBezTo>
                              <a:pt x="155" y="317"/>
                              <a:pt x="158" y="318"/>
                              <a:pt x="160" y="319"/>
                            </a:cubicBezTo>
                            <a:cubicBezTo>
                              <a:pt x="163" y="320"/>
                              <a:pt x="164" y="318"/>
                              <a:pt x="167" y="317"/>
                            </a:cubicBezTo>
                            <a:cubicBezTo>
                              <a:pt x="171" y="315"/>
                              <a:pt x="178" y="314"/>
                              <a:pt x="180" y="319"/>
                            </a:cubicBezTo>
                            <a:cubicBezTo>
                              <a:pt x="182" y="323"/>
                              <a:pt x="182" y="327"/>
                              <a:pt x="185" y="330"/>
                            </a:cubicBezTo>
                            <a:cubicBezTo>
                              <a:pt x="188" y="333"/>
                              <a:pt x="191" y="336"/>
                              <a:pt x="193" y="340"/>
                            </a:cubicBezTo>
                            <a:cubicBezTo>
                              <a:pt x="193" y="342"/>
                              <a:pt x="193" y="345"/>
                              <a:pt x="194" y="348"/>
                            </a:cubicBezTo>
                            <a:cubicBezTo>
                              <a:pt x="195" y="350"/>
                              <a:pt x="199" y="350"/>
                              <a:pt x="200" y="352"/>
                            </a:cubicBezTo>
                            <a:cubicBezTo>
                              <a:pt x="202" y="354"/>
                              <a:pt x="201" y="355"/>
                              <a:pt x="201" y="357"/>
                            </a:cubicBezTo>
                            <a:cubicBezTo>
                              <a:pt x="201" y="359"/>
                              <a:pt x="202" y="361"/>
                              <a:pt x="204" y="363"/>
                            </a:cubicBezTo>
                            <a:cubicBezTo>
                              <a:pt x="207" y="367"/>
                              <a:pt x="210" y="372"/>
                              <a:pt x="212" y="378"/>
                            </a:cubicBezTo>
                            <a:cubicBezTo>
                              <a:pt x="213" y="383"/>
                              <a:pt x="215" y="386"/>
                              <a:pt x="221" y="388"/>
                            </a:cubicBezTo>
                            <a:cubicBezTo>
                              <a:pt x="227" y="391"/>
                              <a:pt x="234" y="390"/>
                              <a:pt x="240" y="393"/>
                            </a:cubicBezTo>
                            <a:cubicBezTo>
                              <a:pt x="245" y="396"/>
                              <a:pt x="250" y="400"/>
                              <a:pt x="254" y="405"/>
                            </a:cubicBezTo>
                            <a:cubicBezTo>
                              <a:pt x="256" y="407"/>
                              <a:pt x="258" y="409"/>
                              <a:pt x="261" y="410"/>
                            </a:cubicBezTo>
                            <a:cubicBezTo>
                              <a:pt x="264" y="411"/>
                              <a:pt x="267" y="412"/>
                              <a:pt x="270" y="413"/>
                            </a:cubicBezTo>
                            <a:cubicBezTo>
                              <a:pt x="275" y="416"/>
                              <a:pt x="278" y="422"/>
                              <a:pt x="284" y="424"/>
                            </a:cubicBezTo>
                            <a:cubicBezTo>
                              <a:pt x="289" y="427"/>
                              <a:pt x="295" y="428"/>
                              <a:pt x="301" y="428"/>
                            </a:cubicBezTo>
                            <a:cubicBezTo>
                              <a:pt x="307" y="429"/>
                              <a:pt x="313" y="429"/>
                              <a:pt x="319" y="427"/>
                            </a:cubicBezTo>
                            <a:cubicBezTo>
                              <a:pt x="324" y="425"/>
                              <a:pt x="329" y="424"/>
                              <a:pt x="333" y="420"/>
                            </a:cubicBezTo>
                            <a:cubicBezTo>
                              <a:pt x="343" y="412"/>
                              <a:pt x="356" y="408"/>
                              <a:pt x="369" y="412"/>
                            </a:cubicBezTo>
                            <a:cubicBezTo>
                              <a:pt x="374" y="414"/>
                              <a:pt x="376" y="417"/>
                              <a:pt x="378" y="422"/>
                            </a:cubicBezTo>
                            <a:cubicBezTo>
                              <a:pt x="379" y="425"/>
                              <a:pt x="380" y="428"/>
                              <a:pt x="380" y="431"/>
                            </a:cubicBezTo>
                            <a:cubicBezTo>
                              <a:pt x="381" y="434"/>
                              <a:pt x="381" y="437"/>
                              <a:pt x="381" y="441"/>
                            </a:cubicBezTo>
                            <a:cubicBezTo>
                              <a:pt x="383" y="445"/>
                              <a:pt x="386" y="452"/>
                              <a:pt x="389" y="455"/>
                            </a:cubicBezTo>
                            <a:cubicBezTo>
                              <a:pt x="392" y="457"/>
                              <a:pt x="395" y="455"/>
                              <a:pt x="397" y="456"/>
                            </a:cubicBezTo>
                            <a:cubicBezTo>
                              <a:pt x="400" y="456"/>
                              <a:pt x="403" y="457"/>
                              <a:pt x="406" y="457"/>
                            </a:cubicBezTo>
                            <a:cubicBezTo>
                              <a:pt x="412" y="458"/>
                              <a:pt x="419" y="458"/>
                              <a:pt x="426" y="458"/>
                            </a:cubicBezTo>
                            <a:cubicBezTo>
                              <a:pt x="432" y="459"/>
                              <a:pt x="436" y="463"/>
                              <a:pt x="441" y="464"/>
                            </a:cubicBezTo>
                            <a:cubicBezTo>
                              <a:pt x="444" y="464"/>
                              <a:pt x="447" y="463"/>
                              <a:pt x="450" y="463"/>
                            </a:cubicBezTo>
                            <a:cubicBezTo>
                              <a:pt x="453" y="462"/>
                              <a:pt x="457" y="462"/>
                              <a:pt x="460" y="463"/>
                            </a:cubicBezTo>
                            <a:cubicBezTo>
                              <a:pt x="465" y="463"/>
                              <a:pt x="471" y="463"/>
                              <a:pt x="476" y="464"/>
                            </a:cubicBezTo>
                            <a:cubicBezTo>
                              <a:pt x="480" y="464"/>
                              <a:pt x="482" y="468"/>
                              <a:pt x="487" y="469"/>
                            </a:cubicBezTo>
                            <a:cubicBezTo>
                              <a:pt x="493" y="471"/>
                              <a:pt x="499" y="473"/>
                              <a:pt x="505" y="472"/>
                            </a:cubicBezTo>
                            <a:cubicBezTo>
                              <a:pt x="509" y="472"/>
                              <a:pt x="511" y="473"/>
                              <a:pt x="512" y="469"/>
                            </a:cubicBezTo>
                            <a:cubicBezTo>
                              <a:pt x="512" y="466"/>
                              <a:pt x="513" y="463"/>
                              <a:pt x="514" y="460"/>
                            </a:cubicBezTo>
                            <a:cubicBezTo>
                              <a:pt x="515" y="454"/>
                              <a:pt x="515" y="449"/>
                              <a:pt x="517" y="444"/>
                            </a:cubicBezTo>
                            <a:cubicBezTo>
                              <a:pt x="516" y="446"/>
                              <a:pt x="517" y="441"/>
                              <a:pt x="517" y="444"/>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nvGrpSpPr>
                      <p:cNvPr id="124" name="Group 123">
                        <a:extLst>
                          <a:ext uri="{FF2B5EF4-FFF2-40B4-BE49-F238E27FC236}">
                            <a16:creationId xmlns:a16="http://schemas.microsoft.com/office/drawing/2014/main" id="{B2618235-BC1D-4A30-B49E-E17FEF5332BC}"/>
                          </a:ext>
                        </a:extLst>
                      </p:cNvPr>
                      <p:cNvGrpSpPr/>
                      <p:nvPr/>
                    </p:nvGrpSpPr>
                    <p:grpSpPr>
                      <a:xfrm>
                        <a:off x="6816574" y="3415402"/>
                        <a:ext cx="792164" cy="639770"/>
                        <a:chOff x="6816574" y="3415402"/>
                        <a:chExt cx="792164" cy="639770"/>
                      </a:xfrm>
                      <a:grpFill/>
                    </p:grpSpPr>
                    <p:sp>
                      <p:nvSpPr>
                        <p:cNvPr id="125" name="Freeform 967">
                          <a:extLst>
                            <a:ext uri="{FF2B5EF4-FFF2-40B4-BE49-F238E27FC236}">
                              <a16:creationId xmlns:a16="http://schemas.microsoft.com/office/drawing/2014/main" id="{43158A0D-8C86-43B8-B349-4ED56B54DF33}"/>
                            </a:ext>
                          </a:extLst>
                        </p:cNvPr>
                        <p:cNvSpPr>
                          <a:spLocks/>
                        </p:cNvSpPr>
                        <p:nvPr/>
                      </p:nvSpPr>
                      <p:spPr bwMode="auto">
                        <a:xfrm>
                          <a:off x="7356325" y="3624954"/>
                          <a:ext cx="252413" cy="300041"/>
                        </a:xfrm>
                        <a:custGeom>
                          <a:avLst/>
                          <a:gdLst>
                            <a:gd name="T0" fmla="*/ 222 w 235"/>
                            <a:gd name="T1" fmla="*/ 101 h 281"/>
                            <a:gd name="T2" fmla="*/ 217 w 235"/>
                            <a:gd name="T3" fmla="*/ 94 h 281"/>
                            <a:gd name="T4" fmla="*/ 206 w 235"/>
                            <a:gd name="T5" fmla="*/ 78 h 281"/>
                            <a:gd name="T6" fmla="*/ 183 w 235"/>
                            <a:gd name="T7" fmla="*/ 69 h 281"/>
                            <a:gd name="T8" fmla="*/ 172 w 235"/>
                            <a:gd name="T9" fmla="*/ 66 h 281"/>
                            <a:gd name="T10" fmla="*/ 160 w 235"/>
                            <a:gd name="T11" fmla="*/ 63 h 281"/>
                            <a:gd name="T12" fmla="*/ 145 w 235"/>
                            <a:gd name="T13" fmla="*/ 47 h 281"/>
                            <a:gd name="T14" fmla="*/ 141 w 235"/>
                            <a:gd name="T15" fmla="*/ 42 h 281"/>
                            <a:gd name="T16" fmla="*/ 134 w 235"/>
                            <a:gd name="T17" fmla="*/ 43 h 281"/>
                            <a:gd name="T18" fmla="*/ 125 w 235"/>
                            <a:gd name="T19" fmla="*/ 38 h 281"/>
                            <a:gd name="T20" fmla="*/ 127 w 235"/>
                            <a:gd name="T21" fmla="*/ 18 h 281"/>
                            <a:gd name="T22" fmla="*/ 130 w 235"/>
                            <a:gd name="T23" fmla="*/ 14 h 281"/>
                            <a:gd name="T24" fmla="*/ 127 w 235"/>
                            <a:gd name="T25" fmla="*/ 10 h 281"/>
                            <a:gd name="T26" fmla="*/ 120 w 235"/>
                            <a:gd name="T27" fmla="*/ 0 h 281"/>
                            <a:gd name="T28" fmla="*/ 105 w 235"/>
                            <a:gd name="T29" fmla="*/ 15 h 281"/>
                            <a:gd name="T30" fmla="*/ 95 w 235"/>
                            <a:gd name="T31" fmla="*/ 26 h 281"/>
                            <a:gd name="T32" fmla="*/ 81 w 235"/>
                            <a:gd name="T33" fmla="*/ 37 h 281"/>
                            <a:gd name="T34" fmla="*/ 78 w 235"/>
                            <a:gd name="T35" fmla="*/ 45 h 281"/>
                            <a:gd name="T36" fmla="*/ 71 w 235"/>
                            <a:gd name="T37" fmla="*/ 50 h 281"/>
                            <a:gd name="T38" fmla="*/ 64 w 235"/>
                            <a:gd name="T39" fmla="*/ 54 h 281"/>
                            <a:gd name="T40" fmla="*/ 56 w 235"/>
                            <a:gd name="T41" fmla="*/ 54 h 281"/>
                            <a:gd name="T42" fmla="*/ 50 w 235"/>
                            <a:gd name="T43" fmla="*/ 56 h 281"/>
                            <a:gd name="T44" fmla="*/ 45 w 235"/>
                            <a:gd name="T45" fmla="*/ 56 h 281"/>
                            <a:gd name="T46" fmla="*/ 22 w 235"/>
                            <a:gd name="T47" fmla="*/ 54 h 281"/>
                            <a:gd name="T48" fmla="*/ 0 w 235"/>
                            <a:gd name="T49" fmla="*/ 60 h 281"/>
                            <a:gd name="T50" fmla="*/ 20 w 235"/>
                            <a:gd name="T51" fmla="*/ 86 h 281"/>
                            <a:gd name="T52" fmla="*/ 28 w 235"/>
                            <a:gd name="T53" fmla="*/ 91 h 281"/>
                            <a:gd name="T54" fmla="*/ 43 w 235"/>
                            <a:gd name="T55" fmla="*/ 92 h 281"/>
                            <a:gd name="T56" fmla="*/ 79 w 235"/>
                            <a:gd name="T57" fmla="*/ 95 h 281"/>
                            <a:gd name="T58" fmla="*/ 100 w 235"/>
                            <a:gd name="T59" fmla="*/ 99 h 281"/>
                            <a:gd name="T60" fmla="*/ 107 w 235"/>
                            <a:gd name="T61" fmla="*/ 115 h 281"/>
                            <a:gd name="T62" fmla="*/ 110 w 235"/>
                            <a:gd name="T63" fmla="*/ 128 h 281"/>
                            <a:gd name="T64" fmla="*/ 100 w 235"/>
                            <a:gd name="T65" fmla="*/ 162 h 281"/>
                            <a:gd name="T66" fmla="*/ 95 w 235"/>
                            <a:gd name="T67" fmla="*/ 177 h 281"/>
                            <a:gd name="T68" fmla="*/ 92 w 235"/>
                            <a:gd name="T69" fmla="*/ 183 h 281"/>
                            <a:gd name="T70" fmla="*/ 75 w 235"/>
                            <a:gd name="T71" fmla="*/ 190 h 281"/>
                            <a:gd name="T72" fmla="*/ 8 w 235"/>
                            <a:gd name="T73" fmla="*/ 213 h 281"/>
                            <a:gd name="T74" fmla="*/ 39 w 235"/>
                            <a:gd name="T75" fmla="*/ 281 h 281"/>
                            <a:gd name="T76" fmla="*/ 55 w 235"/>
                            <a:gd name="T77" fmla="*/ 276 h 281"/>
                            <a:gd name="T78" fmla="*/ 70 w 235"/>
                            <a:gd name="T79" fmla="*/ 270 h 281"/>
                            <a:gd name="T80" fmla="*/ 100 w 235"/>
                            <a:gd name="T81" fmla="*/ 264 h 281"/>
                            <a:gd name="T82" fmla="*/ 100 w 235"/>
                            <a:gd name="T83" fmla="*/ 257 h 281"/>
                            <a:gd name="T84" fmla="*/ 103 w 235"/>
                            <a:gd name="T85" fmla="*/ 249 h 281"/>
                            <a:gd name="T86" fmla="*/ 121 w 235"/>
                            <a:gd name="T87" fmla="*/ 244 h 281"/>
                            <a:gd name="T88" fmla="*/ 135 w 235"/>
                            <a:gd name="T89" fmla="*/ 239 h 281"/>
                            <a:gd name="T90" fmla="*/ 142 w 235"/>
                            <a:gd name="T91" fmla="*/ 226 h 281"/>
                            <a:gd name="T92" fmla="*/ 152 w 235"/>
                            <a:gd name="T93" fmla="*/ 217 h 281"/>
                            <a:gd name="T94" fmla="*/ 171 w 235"/>
                            <a:gd name="T95" fmla="*/ 213 h 281"/>
                            <a:gd name="T96" fmla="*/ 173 w 235"/>
                            <a:gd name="T97" fmla="*/ 202 h 281"/>
                            <a:gd name="T98" fmla="*/ 172 w 235"/>
                            <a:gd name="T99" fmla="*/ 188 h 281"/>
                            <a:gd name="T100" fmla="*/ 178 w 235"/>
                            <a:gd name="T101" fmla="*/ 173 h 281"/>
                            <a:gd name="T102" fmla="*/ 185 w 235"/>
                            <a:gd name="T103" fmla="*/ 164 h 281"/>
                            <a:gd name="T104" fmla="*/ 191 w 235"/>
                            <a:gd name="T105" fmla="*/ 168 h 281"/>
                            <a:gd name="T106" fmla="*/ 201 w 235"/>
                            <a:gd name="T107" fmla="*/ 157 h 281"/>
                            <a:gd name="T108" fmla="*/ 211 w 235"/>
                            <a:gd name="T109" fmla="*/ 143 h 281"/>
                            <a:gd name="T110" fmla="*/ 222 w 235"/>
                            <a:gd name="T111" fmla="*/ 132 h 281"/>
                            <a:gd name="T112" fmla="*/ 229 w 235"/>
                            <a:gd name="T113" fmla="*/ 118 h 281"/>
                            <a:gd name="T114" fmla="*/ 231 w 235"/>
                            <a:gd name="T115" fmla="*/ 103 h 281"/>
                            <a:gd name="T116" fmla="*/ 222 w 235"/>
                            <a:gd name="T117" fmla="*/ 10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5" h="281">
                              <a:moveTo>
                                <a:pt x="222" y="101"/>
                              </a:moveTo>
                              <a:cubicBezTo>
                                <a:pt x="220" y="99"/>
                                <a:pt x="218" y="96"/>
                                <a:pt x="217" y="94"/>
                              </a:cubicBezTo>
                              <a:cubicBezTo>
                                <a:pt x="213" y="89"/>
                                <a:pt x="209" y="83"/>
                                <a:pt x="206" y="78"/>
                              </a:cubicBezTo>
                              <a:cubicBezTo>
                                <a:pt x="200" y="70"/>
                                <a:pt x="193" y="70"/>
                                <a:pt x="183" y="69"/>
                              </a:cubicBezTo>
                              <a:cubicBezTo>
                                <a:pt x="179" y="69"/>
                                <a:pt x="176" y="68"/>
                                <a:pt x="172" y="66"/>
                              </a:cubicBezTo>
                              <a:cubicBezTo>
                                <a:pt x="168" y="65"/>
                                <a:pt x="164" y="65"/>
                                <a:pt x="160" y="63"/>
                              </a:cubicBezTo>
                              <a:cubicBezTo>
                                <a:pt x="153" y="59"/>
                                <a:pt x="149" y="53"/>
                                <a:pt x="145" y="47"/>
                              </a:cubicBezTo>
                              <a:cubicBezTo>
                                <a:pt x="144" y="46"/>
                                <a:pt x="142" y="42"/>
                                <a:pt x="141" y="42"/>
                              </a:cubicBezTo>
                              <a:cubicBezTo>
                                <a:pt x="140" y="41"/>
                                <a:pt x="136" y="43"/>
                                <a:pt x="134" y="43"/>
                              </a:cubicBezTo>
                              <a:cubicBezTo>
                                <a:pt x="130" y="44"/>
                                <a:pt x="127" y="41"/>
                                <a:pt x="125" y="38"/>
                              </a:cubicBezTo>
                              <a:cubicBezTo>
                                <a:pt x="121" y="32"/>
                                <a:pt x="117" y="20"/>
                                <a:pt x="127" y="18"/>
                              </a:cubicBezTo>
                              <a:cubicBezTo>
                                <a:pt x="130" y="17"/>
                                <a:pt x="131" y="17"/>
                                <a:pt x="130" y="14"/>
                              </a:cubicBezTo>
                              <a:cubicBezTo>
                                <a:pt x="130" y="11"/>
                                <a:pt x="130" y="12"/>
                                <a:pt x="127" y="10"/>
                              </a:cubicBezTo>
                              <a:cubicBezTo>
                                <a:pt x="123" y="8"/>
                                <a:pt x="121" y="4"/>
                                <a:pt x="120" y="0"/>
                              </a:cubicBezTo>
                              <a:cubicBezTo>
                                <a:pt x="117" y="7"/>
                                <a:pt x="111" y="11"/>
                                <a:pt x="105" y="15"/>
                              </a:cubicBezTo>
                              <a:cubicBezTo>
                                <a:pt x="101" y="18"/>
                                <a:pt x="99" y="23"/>
                                <a:pt x="95" y="26"/>
                              </a:cubicBezTo>
                              <a:cubicBezTo>
                                <a:pt x="91" y="30"/>
                                <a:pt x="85" y="33"/>
                                <a:pt x="81" y="37"/>
                              </a:cubicBezTo>
                              <a:cubicBezTo>
                                <a:pt x="80" y="40"/>
                                <a:pt x="79" y="42"/>
                                <a:pt x="78" y="45"/>
                              </a:cubicBezTo>
                              <a:cubicBezTo>
                                <a:pt x="76" y="49"/>
                                <a:pt x="75" y="49"/>
                                <a:pt x="71" y="50"/>
                              </a:cubicBezTo>
                              <a:cubicBezTo>
                                <a:pt x="68" y="51"/>
                                <a:pt x="67" y="54"/>
                                <a:pt x="64" y="54"/>
                              </a:cubicBezTo>
                              <a:cubicBezTo>
                                <a:pt x="61" y="54"/>
                                <a:pt x="58" y="52"/>
                                <a:pt x="56" y="54"/>
                              </a:cubicBezTo>
                              <a:cubicBezTo>
                                <a:pt x="52" y="56"/>
                                <a:pt x="54" y="57"/>
                                <a:pt x="50" y="56"/>
                              </a:cubicBezTo>
                              <a:cubicBezTo>
                                <a:pt x="48" y="56"/>
                                <a:pt x="47" y="56"/>
                                <a:pt x="45" y="56"/>
                              </a:cubicBezTo>
                              <a:cubicBezTo>
                                <a:pt x="38" y="55"/>
                                <a:pt x="29" y="54"/>
                                <a:pt x="22" y="54"/>
                              </a:cubicBezTo>
                              <a:cubicBezTo>
                                <a:pt x="15" y="55"/>
                                <a:pt x="7" y="63"/>
                                <a:pt x="0" y="60"/>
                              </a:cubicBezTo>
                              <a:cubicBezTo>
                                <a:pt x="2" y="70"/>
                                <a:pt x="13" y="79"/>
                                <a:pt x="20" y="86"/>
                              </a:cubicBezTo>
                              <a:cubicBezTo>
                                <a:pt x="22" y="88"/>
                                <a:pt x="24" y="90"/>
                                <a:pt x="28" y="91"/>
                              </a:cubicBezTo>
                              <a:cubicBezTo>
                                <a:pt x="33" y="92"/>
                                <a:pt x="38" y="92"/>
                                <a:pt x="43" y="92"/>
                              </a:cubicBezTo>
                              <a:cubicBezTo>
                                <a:pt x="55" y="93"/>
                                <a:pt x="67" y="94"/>
                                <a:pt x="79" y="95"/>
                              </a:cubicBezTo>
                              <a:cubicBezTo>
                                <a:pt x="85" y="96"/>
                                <a:pt x="95" y="96"/>
                                <a:pt x="100" y="99"/>
                              </a:cubicBezTo>
                              <a:cubicBezTo>
                                <a:pt x="103" y="103"/>
                                <a:pt x="105" y="111"/>
                                <a:pt x="107" y="115"/>
                              </a:cubicBezTo>
                              <a:cubicBezTo>
                                <a:pt x="109" y="119"/>
                                <a:pt x="110" y="123"/>
                                <a:pt x="110" y="128"/>
                              </a:cubicBezTo>
                              <a:cubicBezTo>
                                <a:pt x="108" y="139"/>
                                <a:pt x="103" y="151"/>
                                <a:pt x="100" y="162"/>
                              </a:cubicBezTo>
                              <a:cubicBezTo>
                                <a:pt x="98" y="167"/>
                                <a:pt x="97" y="172"/>
                                <a:pt x="95" y="177"/>
                              </a:cubicBezTo>
                              <a:cubicBezTo>
                                <a:pt x="94" y="179"/>
                                <a:pt x="94" y="182"/>
                                <a:pt x="92" y="183"/>
                              </a:cubicBezTo>
                              <a:cubicBezTo>
                                <a:pt x="89" y="187"/>
                                <a:pt x="80" y="188"/>
                                <a:pt x="75" y="190"/>
                              </a:cubicBezTo>
                              <a:cubicBezTo>
                                <a:pt x="53" y="198"/>
                                <a:pt x="31" y="205"/>
                                <a:pt x="8" y="213"/>
                              </a:cubicBezTo>
                              <a:cubicBezTo>
                                <a:pt x="19" y="236"/>
                                <a:pt x="29" y="258"/>
                                <a:pt x="39" y="281"/>
                              </a:cubicBezTo>
                              <a:cubicBezTo>
                                <a:pt x="44" y="278"/>
                                <a:pt x="50" y="279"/>
                                <a:pt x="55" y="276"/>
                              </a:cubicBezTo>
                              <a:cubicBezTo>
                                <a:pt x="60" y="273"/>
                                <a:pt x="64" y="270"/>
                                <a:pt x="70" y="270"/>
                              </a:cubicBezTo>
                              <a:cubicBezTo>
                                <a:pt x="79" y="269"/>
                                <a:pt x="95" y="276"/>
                                <a:pt x="100" y="264"/>
                              </a:cubicBezTo>
                              <a:cubicBezTo>
                                <a:pt x="100" y="262"/>
                                <a:pt x="100" y="259"/>
                                <a:pt x="100" y="257"/>
                              </a:cubicBezTo>
                              <a:cubicBezTo>
                                <a:pt x="101" y="254"/>
                                <a:pt x="102" y="252"/>
                                <a:pt x="103" y="249"/>
                              </a:cubicBezTo>
                              <a:cubicBezTo>
                                <a:pt x="108" y="244"/>
                                <a:pt x="114" y="244"/>
                                <a:pt x="121" y="244"/>
                              </a:cubicBezTo>
                              <a:cubicBezTo>
                                <a:pt x="126" y="244"/>
                                <a:pt x="131" y="243"/>
                                <a:pt x="135" y="239"/>
                              </a:cubicBezTo>
                              <a:cubicBezTo>
                                <a:pt x="139" y="236"/>
                                <a:pt x="140" y="231"/>
                                <a:pt x="142" y="226"/>
                              </a:cubicBezTo>
                              <a:cubicBezTo>
                                <a:pt x="145" y="220"/>
                                <a:pt x="146" y="218"/>
                                <a:pt x="152" y="217"/>
                              </a:cubicBezTo>
                              <a:cubicBezTo>
                                <a:pt x="158" y="216"/>
                                <a:pt x="165" y="215"/>
                                <a:pt x="171" y="213"/>
                              </a:cubicBezTo>
                              <a:cubicBezTo>
                                <a:pt x="176" y="211"/>
                                <a:pt x="174" y="207"/>
                                <a:pt x="173" y="202"/>
                              </a:cubicBezTo>
                              <a:cubicBezTo>
                                <a:pt x="172" y="198"/>
                                <a:pt x="170" y="192"/>
                                <a:pt x="172" y="188"/>
                              </a:cubicBezTo>
                              <a:cubicBezTo>
                                <a:pt x="175" y="183"/>
                                <a:pt x="177" y="179"/>
                                <a:pt x="178" y="173"/>
                              </a:cubicBezTo>
                              <a:cubicBezTo>
                                <a:pt x="179" y="171"/>
                                <a:pt x="181" y="164"/>
                                <a:pt x="185" y="164"/>
                              </a:cubicBezTo>
                              <a:cubicBezTo>
                                <a:pt x="188" y="163"/>
                                <a:pt x="188" y="167"/>
                                <a:pt x="191" y="168"/>
                              </a:cubicBezTo>
                              <a:cubicBezTo>
                                <a:pt x="195" y="169"/>
                                <a:pt x="199" y="160"/>
                                <a:pt x="201" y="157"/>
                              </a:cubicBezTo>
                              <a:cubicBezTo>
                                <a:pt x="205" y="153"/>
                                <a:pt x="207" y="147"/>
                                <a:pt x="211" y="143"/>
                              </a:cubicBezTo>
                              <a:cubicBezTo>
                                <a:pt x="215" y="139"/>
                                <a:pt x="219" y="137"/>
                                <a:pt x="222" y="132"/>
                              </a:cubicBezTo>
                              <a:cubicBezTo>
                                <a:pt x="225" y="128"/>
                                <a:pt x="227" y="123"/>
                                <a:pt x="229" y="118"/>
                              </a:cubicBezTo>
                              <a:cubicBezTo>
                                <a:pt x="232" y="114"/>
                                <a:pt x="235" y="108"/>
                                <a:pt x="231" y="103"/>
                              </a:cubicBezTo>
                              <a:cubicBezTo>
                                <a:pt x="229" y="101"/>
                                <a:pt x="225" y="103"/>
                                <a:pt x="222" y="101"/>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26" name="Freeform 971">
                          <a:extLst>
                            <a:ext uri="{FF2B5EF4-FFF2-40B4-BE49-F238E27FC236}">
                              <a16:creationId xmlns:a16="http://schemas.microsoft.com/office/drawing/2014/main" id="{1E322595-32C2-4139-BDF8-29BC40E3C357}"/>
                            </a:ext>
                          </a:extLst>
                        </p:cNvPr>
                        <p:cNvSpPr>
                          <a:spLocks/>
                        </p:cNvSpPr>
                        <p:nvPr/>
                      </p:nvSpPr>
                      <p:spPr bwMode="auto">
                        <a:xfrm>
                          <a:off x="7072162" y="3853557"/>
                          <a:ext cx="322263" cy="201615"/>
                        </a:xfrm>
                        <a:custGeom>
                          <a:avLst/>
                          <a:gdLst>
                            <a:gd name="T0" fmla="*/ 294 w 300"/>
                            <a:gd name="T1" fmla="*/ 57 h 189"/>
                            <a:gd name="T2" fmla="*/ 281 w 300"/>
                            <a:gd name="T3" fmla="*/ 28 h 189"/>
                            <a:gd name="T4" fmla="*/ 270 w 300"/>
                            <a:gd name="T5" fmla="*/ 4 h 189"/>
                            <a:gd name="T6" fmla="*/ 268 w 300"/>
                            <a:gd name="T7" fmla="*/ 0 h 189"/>
                            <a:gd name="T8" fmla="*/ 260 w 300"/>
                            <a:gd name="T9" fmla="*/ 2 h 189"/>
                            <a:gd name="T10" fmla="*/ 247 w 300"/>
                            <a:gd name="T11" fmla="*/ 4 h 189"/>
                            <a:gd name="T12" fmla="*/ 218 w 300"/>
                            <a:gd name="T13" fmla="*/ 7 h 189"/>
                            <a:gd name="T14" fmla="*/ 218 w 300"/>
                            <a:gd name="T15" fmla="*/ 7 h 189"/>
                            <a:gd name="T16" fmla="*/ 191 w 300"/>
                            <a:gd name="T17" fmla="*/ 11 h 189"/>
                            <a:gd name="T18" fmla="*/ 172 w 300"/>
                            <a:gd name="T19" fmla="*/ 18 h 189"/>
                            <a:gd name="T20" fmla="*/ 154 w 300"/>
                            <a:gd name="T21" fmla="*/ 32 h 189"/>
                            <a:gd name="T22" fmla="*/ 138 w 300"/>
                            <a:gd name="T23" fmla="*/ 55 h 189"/>
                            <a:gd name="T24" fmla="*/ 123 w 300"/>
                            <a:gd name="T25" fmla="*/ 59 h 189"/>
                            <a:gd name="T26" fmla="*/ 109 w 300"/>
                            <a:gd name="T27" fmla="*/ 51 h 189"/>
                            <a:gd name="T28" fmla="*/ 56 w 300"/>
                            <a:gd name="T29" fmla="*/ 49 h 189"/>
                            <a:gd name="T30" fmla="*/ 30 w 300"/>
                            <a:gd name="T31" fmla="*/ 50 h 189"/>
                            <a:gd name="T32" fmla="*/ 19 w 300"/>
                            <a:gd name="T33" fmla="*/ 46 h 189"/>
                            <a:gd name="T34" fmla="*/ 14 w 300"/>
                            <a:gd name="T35" fmla="*/ 53 h 189"/>
                            <a:gd name="T36" fmla="*/ 13 w 300"/>
                            <a:gd name="T37" fmla="*/ 61 h 189"/>
                            <a:gd name="T38" fmla="*/ 13 w 300"/>
                            <a:gd name="T39" fmla="*/ 72 h 189"/>
                            <a:gd name="T40" fmla="*/ 2 w 300"/>
                            <a:gd name="T41" fmla="*/ 78 h 189"/>
                            <a:gd name="T42" fmla="*/ 0 w 300"/>
                            <a:gd name="T43" fmla="*/ 82 h 189"/>
                            <a:gd name="T44" fmla="*/ 0 w 300"/>
                            <a:gd name="T45" fmla="*/ 89 h 189"/>
                            <a:gd name="T46" fmla="*/ 0 w 300"/>
                            <a:gd name="T47" fmla="*/ 110 h 189"/>
                            <a:gd name="T48" fmla="*/ 6 w 300"/>
                            <a:gd name="T49" fmla="*/ 135 h 189"/>
                            <a:gd name="T50" fmla="*/ 8 w 300"/>
                            <a:gd name="T51" fmla="*/ 146 h 189"/>
                            <a:gd name="T52" fmla="*/ 14 w 300"/>
                            <a:gd name="T53" fmla="*/ 154 h 189"/>
                            <a:gd name="T54" fmla="*/ 13 w 300"/>
                            <a:gd name="T55" fmla="*/ 173 h 189"/>
                            <a:gd name="T56" fmla="*/ 17 w 300"/>
                            <a:gd name="T57" fmla="*/ 180 h 189"/>
                            <a:gd name="T58" fmla="*/ 22 w 300"/>
                            <a:gd name="T59" fmla="*/ 185 h 189"/>
                            <a:gd name="T60" fmla="*/ 32 w 300"/>
                            <a:gd name="T61" fmla="*/ 187 h 189"/>
                            <a:gd name="T62" fmla="*/ 47 w 300"/>
                            <a:gd name="T63" fmla="*/ 188 h 189"/>
                            <a:gd name="T64" fmla="*/ 54 w 300"/>
                            <a:gd name="T65" fmla="*/ 184 h 189"/>
                            <a:gd name="T66" fmla="*/ 61 w 300"/>
                            <a:gd name="T67" fmla="*/ 183 h 189"/>
                            <a:gd name="T68" fmla="*/ 82 w 300"/>
                            <a:gd name="T69" fmla="*/ 169 h 189"/>
                            <a:gd name="T70" fmla="*/ 102 w 300"/>
                            <a:gd name="T71" fmla="*/ 163 h 189"/>
                            <a:gd name="T72" fmla="*/ 125 w 300"/>
                            <a:gd name="T73" fmla="*/ 160 h 189"/>
                            <a:gd name="T74" fmla="*/ 144 w 300"/>
                            <a:gd name="T75" fmla="*/ 151 h 189"/>
                            <a:gd name="T76" fmla="*/ 152 w 300"/>
                            <a:gd name="T77" fmla="*/ 146 h 189"/>
                            <a:gd name="T78" fmla="*/ 164 w 300"/>
                            <a:gd name="T79" fmla="*/ 146 h 189"/>
                            <a:gd name="T80" fmla="*/ 178 w 300"/>
                            <a:gd name="T81" fmla="*/ 139 h 189"/>
                            <a:gd name="T82" fmla="*/ 195 w 300"/>
                            <a:gd name="T83" fmla="*/ 127 h 189"/>
                            <a:gd name="T84" fmla="*/ 239 w 300"/>
                            <a:gd name="T85" fmla="*/ 114 h 189"/>
                            <a:gd name="T86" fmla="*/ 259 w 300"/>
                            <a:gd name="T87" fmla="*/ 107 h 189"/>
                            <a:gd name="T88" fmla="*/ 271 w 300"/>
                            <a:gd name="T89" fmla="*/ 101 h 189"/>
                            <a:gd name="T90" fmla="*/ 275 w 300"/>
                            <a:gd name="T91" fmla="*/ 93 h 189"/>
                            <a:gd name="T92" fmla="*/ 278 w 300"/>
                            <a:gd name="T93" fmla="*/ 83 h 189"/>
                            <a:gd name="T94" fmla="*/ 285 w 300"/>
                            <a:gd name="T95" fmla="*/ 74 h 189"/>
                            <a:gd name="T96" fmla="*/ 295 w 300"/>
                            <a:gd name="T97" fmla="*/ 71 h 189"/>
                            <a:gd name="T98" fmla="*/ 299 w 300"/>
                            <a:gd name="T99" fmla="*/ 66 h 189"/>
                            <a:gd name="T100" fmla="*/ 294 w 300"/>
                            <a:gd name="T101" fmla="*/ 5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189">
                              <a:moveTo>
                                <a:pt x="294" y="57"/>
                              </a:moveTo>
                              <a:cubicBezTo>
                                <a:pt x="290" y="47"/>
                                <a:pt x="286" y="38"/>
                                <a:pt x="281" y="28"/>
                              </a:cubicBezTo>
                              <a:cubicBezTo>
                                <a:pt x="278" y="20"/>
                                <a:pt x="274" y="12"/>
                                <a:pt x="270" y="4"/>
                              </a:cubicBezTo>
                              <a:cubicBezTo>
                                <a:pt x="269" y="2"/>
                                <a:pt x="269" y="1"/>
                                <a:pt x="268" y="0"/>
                              </a:cubicBezTo>
                              <a:cubicBezTo>
                                <a:pt x="266" y="0"/>
                                <a:pt x="262" y="1"/>
                                <a:pt x="260" y="2"/>
                              </a:cubicBezTo>
                              <a:cubicBezTo>
                                <a:pt x="255" y="2"/>
                                <a:pt x="251" y="3"/>
                                <a:pt x="247" y="4"/>
                              </a:cubicBezTo>
                              <a:cubicBezTo>
                                <a:pt x="237" y="5"/>
                                <a:pt x="228" y="6"/>
                                <a:pt x="218" y="7"/>
                              </a:cubicBezTo>
                              <a:cubicBezTo>
                                <a:pt x="238" y="5"/>
                                <a:pt x="202" y="9"/>
                                <a:pt x="218" y="7"/>
                              </a:cubicBezTo>
                              <a:cubicBezTo>
                                <a:pt x="209" y="8"/>
                                <a:pt x="200" y="9"/>
                                <a:pt x="191" y="11"/>
                              </a:cubicBezTo>
                              <a:cubicBezTo>
                                <a:pt x="184" y="12"/>
                                <a:pt x="178" y="14"/>
                                <a:pt x="172" y="18"/>
                              </a:cubicBezTo>
                              <a:cubicBezTo>
                                <a:pt x="165" y="22"/>
                                <a:pt x="158" y="25"/>
                                <a:pt x="154" y="32"/>
                              </a:cubicBezTo>
                              <a:cubicBezTo>
                                <a:pt x="149" y="39"/>
                                <a:pt x="145" y="49"/>
                                <a:pt x="138" y="55"/>
                              </a:cubicBezTo>
                              <a:cubicBezTo>
                                <a:pt x="134" y="59"/>
                                <a:pt x="129" y="60"/>
                                <a:pt x="123" y="59"/>
                              </a:cubicBezTo>
                              <a:cubicBezTo>
                                <a:pt x="116" y="59"/>
                                <a:pt x="115" y="52"/>
                                <a:pt x="109" y="51"/>
                              </a:cubicBezTo>
                              <a:cubicBezTo>
                                <a:pt x="91" y="48"/>
                                <a:pt x="73" y="47"/>
                                <a:pt x="56" y="49"/>
                              </a:cubicBezTo>
                              <a:cubicBezTo>
                                <a:pt x="47" y="50"/>
                                <a:pt x="38" y="52"/>
                                <a:pt x="30" y="50"/>
                              </a:cubicBezTo>
                              <a:cubicBezTo>
                                <a:pt x="27" y="49"/>
                                <a:pt x="22" y="45"/>
                                <a:pt x="19" y="46"/>
                              </a:cubicBezTo>
                              <a:cubicBezTo>
                                <a:pt x="16" y="47"/>
                                <a:pt x="15" y="50"/>
                                <a:pt x="14" y="53"/>
                              </a:cubicBezTo>
                              <a:cubicBezTo>
                                <a:pt x="14" y="56"/>
                                <a:pt x="13" y="58"/>
                                <a:pt x="13" y="61"/>
                              </a:cubicBezTo>
                              <a:cubicBezTo>
                                <a:pt x="14" y="65"/>
                                <a:pt x="15" y="68"/>
                                <a:pt x="13" y="72"/>
                              </a:cubicBezTo>
                              <a:cubicBezTo>
                                <a:pt x="10" y="75"/>
                                <a:pt x="6" y="77"/>
                                <a:pt x="2" y="78"/>
                              </a:cubicBezTo>
                              <a:cubicBezTo>
                                <a:pt x="0" y="80"/>
                                <a:pt x="0" y="80"/>
                                <a:pt x="0" y="82"/>
                              </a:cubicBezTo>
                              <a:cubicBezTo>
                                <a:pt x="0" y="84"/>
                                <a:pt x="0" y="86"/>
                                <a:pt x="0" y="89"/>
                              </a:cubicBezTo>
                              <a:cubicBezTo>
                                <a:pt x="1" y="96"/>
                                <a:pt x="0" y="103"/>
                                <a:pt x="0" y="110"/>
                              </a:cubicBezTo>
                              <a:cubicBezTo>
                                <a:pt x="1" y="119"/>
                                <a:pt x="5" y="127"/>
                                <a:pt x="6" y="135"/>
                              </a:cubicBezTo>
                              <a:cubicBezTo>
                                <a:pt x="7" y="138"/>
                                <a:pt x="7" y="143"/>
                                <a:pt x="8" y="146"/>
                              </a:cubicBezTo>
                              <a:cubicBezTo>
                                <a:pt x="10" y="149"/>
                                <a:pt x="12" y="151"/>
                                <a:pt x="14" y="154"/>
                              </a:cubicBezTo>
                              <a:cubicBezTo>
                                <a:pt x="18" y="161"/>
                                <a:pt x="11" y="166"/>
                                <a:pt x="13" y="173"/>
                              </a:cubicBezTo>
                              <a:cubicBezTo>
                                <a:pt x="13" y="176"/>
                                <a:pt x="15" y="177"/>
                                <a:pt x="17" y="180"/>
                              </a:cubicBezTo>
                              <a:cubicBezTo>
                                <a:pt x="18" y="183"/>
                                <a:pt x="18" y="185"/>
                                <a:pt x="22" y="185"/>
                              </a:cubicBezTo>
                              <a:cubicBezTo>
                                <a:pt x="25" y="186"/>
                                <a:pt x="29" y="186"/>
                                <a:pt x="32" y="187"/>
                              </a:cubicBezTo>
                              <a:cubicBezTo>
                                <a:pt x="37" y="187"/>
                                <a:pt x="42" y="189"/>
                                <a:pt x="47" y="188"/>
                              </a:cubicBezTo>
                              <a:cubicBezTo>
                                <a:pt x="50" y="187"/>
                                <a:pt x="52" y="185"/>
                                <a:pt x="54" y="184"/>
                              </a:cubicBezTo>
                              <a:cubicBezTo>
                                <a:pt x="57" y="183"/>
                                <a:pt x="58" y="184"/>
                                <a:pt x="61" y="183"/>
                              </a:cubicBezTo>
                              <a:cubicBezTo>
                                <a:pt x="69" y="183"/>
                                <a:pt x="75" y="173"/>
                                <a:pt x="82" y="169"/>
                              </a:cubicBezTo>
                              <a:cubicBezTo>
                                <a:pt x="88" y="165"/>
                                <a:pt x="95" y="164"/>
                                <a:pt x="102" y="163"/>
                              </a:cubicBezTo>
                              <a:cubicBezTo>
                                <a:pt x="109" y="162"/>
                                <a:pt x="117" y="162"/>
                                <a:pt x="125" y="160"/>
                              </a:cubicBezTo>
                              <a:cubicBezTo>
                                <a:pt x="132" y="158"/>
                                <a:pt x="139" y="155"/>
                                <a:pt x="144" y="151"/>
                              </a:cubicBezTo>
                              <a:cubicBezTo>
                                <a:pt x="147" y="149"/>
                                <a:pt x="149" y="146"/>
                                <a:pt x="152" y="146"/>
                              </a:cubicBezTo>
                              <a:cubicBezTo>
                                <a:pt x="156" y="145"/>
                                <a:pt x="160" y="146"/>
                                <a:pt x="164" y="146"/>
                              </a:cubicBezTo>
                              <a:cubicBezTo>
                                <a:pt x="171" y="147"/>
                                <a:pt x="174" y="144"/>
                                <a:pt x="178" y="139"/>
                              </a:cubicBezTo>
                              <a:cubicBezTo>
                                <a:pt x="183" y="133"/>
                                <a:pt x="187" y="130"/>
                                <a:pt x="195" y="127"/>
                              </a:cubicBezTo>
                              <a:cubicBezTo>
                                <a:pt x="209" y="122"/>
                                <a:pt x="224" y="119"/>
                                <a:pt x="239" y="114"/>
                              </a:cubicBezTo>
                              <a:cubicBezTo>
                                <a:pt x="246" y="112"/>
                                <a:pt x="252" y="110"/>
                                <a:pt x="259" y="107"/>
                              </a:cubicBezTo>
                              <a:cubicBezTo>
                                <a:pt x="263" y="105"/>
                                <a:pt x="268" y="104"/>
                                <a:pt x="271" y="101"/>
                              </a:cubicBezTo>
                              <a:cubicBezTo>
                                <a:pt x="275" y="99"/>
                                <a:pt x="275" y="97"/>
                                <a:pt x="275" y="93"/>
                              </a:cubicBezTo>
                              <a:cubicBezTo>
                                <a:pt x="275" y="89"/>
                                <a:pt x="276" y="86"/>
                                <a:pt x="278" y="83"/>
                              </a:cubicBezTo>
                              <a:cubicBezTo>
                                <a:pt x="280" y="80"/>
                                <a:pt x="282" y="76"/>
                                <a:pt x="285" y="74"/>
                              </a:cubicBezTo>
                              <a:cubicBezTo>
                                <a:pt x="288" y="73"/>
                                <a:pt x="292" y="73"/>
                                <a:pt x="295" y="71"/>
                              </a:cubicBezTo>
                              <a:cubicBezTo>
                                <a:pt x="299" y="70"/>
                                <a:pt x="300" y="70"/>
                                <a:pt x="299" y="66"/>
                              </a:cubicBezTo>
                              <a:cubicBezTo>
                                <a:pt x="297" y="63"/>
                                <a:pt x="296" y="60"/>
                                <a:pt x="294" y="57"/>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nvGrpSpPr>
                        <p:cNvPr id="127" name="Group 126">
                          <a:extLst>
                            <a:ext uri="{FF2B5EF4-FFF2-40B4-BE49-F238E27FC236}">
                              <a16:creationId xmlns:a16="http://schemas.microsoft.com/office/drawing/2014/main" id="{FC87E831-FAC9-4968-B96A-8EB350825C15}"/>
                            </a:ext>
                          </a:extLst>
                        </p:cNvPr>
                        <p:cNvGrpSpPr/>
                        <p:nvPr/>
                      </p:nvGrpSpPr>
                      <p:grpSpPr>
                        <a:xfrm>
                          <a:off x="6816574" y="3415402"/>
                          <a:ext cx="765176" cy="519119"/>
                          <a:chOff x="6816574" y="3415402"/>
                          <a:chExt cx="765176" cy="519119"/>
                        </a:xfrm>
                        <a:grpFill/>
                      </p:grpSpPr>
                      <p:sp>
                        <p:nvSpPr>
                          <p:cNvPr id="128" name="Freeform 569">
                            <a:extLst>
                              <a:ext uri="{FF2B5EF4-FFF2-40B4-BE49-F238E27FC236}">
                                <a16:creationId xmlns:a16="http://schemas.microsoft.com/office/drawing/2014/main" id="{0A6E0F82-C190-4772-A664-C80B7A2C92E1}"/>
                              </a:ext>
                            </a:extLst>
                          </p:cNvPr>
                          <p:cNvSpPr>
                            <a:spLocks/>
                          </p:cNvSpPr>
                          <p:nvPr/>
                        </p:nvSpPr>
                        <p:spPr bwMode="auto">
                          <a:xfrm>
                            <a:off x="6816574" y="3415402"/>
                            <a:ext cx="655639" cy="519119"/>
                          </a:xfrm>
                          <a:custGeom>
                            <a:avLst/>
                            <a:gdLst>
                              <a:gd name="T0" fmla="*/ 418 w 608"/>
                              <a:gd name="T1" fmla="*/ 143 h 487"/>
                              <a:gd name="T2" fmla="*/ 405 w 608"/>
                              <a:gd name="T3" fmla="*/ 119 h 487"/>
                              <a:gd name="T4" fmla="*/ 396 w 608"/>
                              <a:gd name="T5" fmla="*/ 117 h 487"/>
                              <a:gd name="T6" fmla="*/ 372 w 608"/>
                              <a:gd name="T7" fmla="*/ 106 h 487"/>
                              <a:gd name="T8" fmla="*/ 335 w 608"/>
                              <a:gd name="T9" fmla="*/ 100 h 487"/>
                              <a:gd name="T10" fmla="*/ 253 w 608"/>
                              <a:gd name="T11" fmla="*/ 65 h 487"/>
                              <a:gd name="T12" fmla="*/ 181 w 608"/>
                              <a:gd name="T13" fmla="*/ 14 h 487"/>
                              <a:gd name="T14" fmla="*/ 133 w 608"/>
                              <a:gd name="T15" fmla="*/ 0 h 487"/>
                              <a:gd name="T16" fmla="*/ 91 w 608"/>
                              <a:gd name="T17" fmla="*/ 16 h 487"/>
                              <a:gd name="T18" fmla="*/ 71 w 608"/>
                              <a:gd name="T19" fmla="*/ 20 h 487"/>
                              <a:gd name="T20" fmla="*/ 97 w 608"/>
                              <a:gd name="T21" fmla="*/ 53 h 487"/>
                              <a:gd name="T22" fmla="*/ 81 w 608"/>
                              <a:gd name="T23" fmla="*/ 69 h 487"/>
                              <a:gd name="T24" fmla="*/ 52 w 608"/>
                              <a:gd name="T25" fmla="*/ 83 h 487"/>
                              <a:gd name="T26" fmla="*/ 15 w 608"/>
                              <a:gd name="T27" fmla="*/ 92 h 487"/>
                              <a:gd name="T28" fmla="*/ 7 w 608"/>
                              <a:gd name="T29" fmla="*/ 99 h 487"/>
                              <a:gd name="T30" fmla="*/ 0 w 608"/>
                              <a:gd name="T31" fmla="*/ 121 h 487"/>
                              <a:gd name="T32" fmla="*/ 5 w 608"/>
                              <a:gd name="T33" fmla="*/ 127 h 487"/>
                              <a:gd name="T34" fmla="*/ 28 w 608"/>
                              <a:gd name="T35" fmla="*/ 149 h 487"/>
                              <a:gd name="T36" fmla="*/ 51 w 608"/>
                              <a:gd name="T37" fmla="*/ 186 h 487"/>
                              <a:gd name="T38" fmla="*/ 63 w 608"/>
                              <a:gd name="T39" fmla="*/ 203 h 487"/>
                              <a:gd name="T40" fmla="*/ 77 w 608"/>
                              <a:gd name="T41" fmla="*/ 224 h 487"/>
                              <a:gd name="T42" fmla="*/ 88 w 608"/>
                              <a:gd name="T43" fmla="*/ 247 h 487"/>
                              <a:gd name="T44" fmla="*/ 124 w 608"/>
                              <a:gd name="T45" fmla="*/ 290 h 487"/>
                              <a:gd name="T46" fmla="*/ 128 w 608"/>
                              <a:gd name="T47" fmla="*/ 308 h 487"/>
                              <a:gd name="T48" fmla="*/ 135 w 608"/>
                              <a:gd name="T49" fmla="*/ 348 h 487"/>
                              <a:gd name="T50" fmla="*/ 160 w 608"/>
                              <a:gd name="T51" fmla="*/ 370 h 487"/>
                              <a:gd name="T52" fmla="*/ 183 w 608"/>
                              <a:gd name="T53" fmla="*/ 402 h 487"/>
                              <a:gd name="T54" fmla="*/ 225 w 608"/>
                              <a:gd name="T55" fmla="*/ 461 h 487"/>
                              <a:gd name="T56" fmla="*/ 233 w 608"/>
                              <a:gd name="T57" fmla="*/ 472 h 487"/>
                              <a:gd name="T58" fmla="*/ 236 w 608"/>
                              <a:gd name="T59" fmla="*/ 487 h 487"/>
                              <a:gd name="T60" fmla="*/ 247 w 608"/>
                              <a:gd name="T61" fmla="*/ 470 h 487"/>
                              <a:gd name="T62" fmla="*/ 253 w 608"/>
                              <a:gd name="T63" fmla="*/ 454 h 487"/>
                              <a:gd name="T64" fmla="*/ 309 w 608"/>
                              <a:gd name="T65" fmla="*/ 455 h 487"/>
                              <a:gd name="T66" fmla="*/ 355 w 608"/>
                              <a:gd name="T67" fmla="*/ 464 h 487"/>
                              <a:gd name="T68" fmla="*/ 376 w 608"/>
                              <a:gd name="T69" fmla="*/ 459 h 487"/>
                              <a:gd name="T70" fmla="*/ 414 w 608"/>
                              <a:gd name="T71" fmla="*/ 422 h 487"/>
                              <a:gd name="T72" fmla="*/ 483 w 608"/>
                              <a:gd name="T73" fmla="*/ 411 h 487"/>
                              <a:gd name="T74" fmla="*/ 568 w 608"/>
                              <a:gd name="T75" fmla="*/ 386 h 487"/>
                              <a:gd name="T76" fmla="*/ 596 w 608"/>
                              <a:gd name="T77" fmla="*/ 360 h 487"/>
                              <a:gd name="T78" fmla="*/ 603 w 608"/>
                              <a:gd name="T79" fmla="*/ 310 h 487"/>
                              <a:gd name="T80" fmla="*/ 587 w 608"/>
                              <a:gd name="T81" fmla="*/ 297 h 487"/>
                              <a:gd name="T82" fmla="*/ 527 w 608"/>
                              <a:gd name="T83" fmla="*/ 292 h 487"/>
                              <a:gd name="T84" fmla="*/ 502 w 608"/>
                              <a:gd name="T85" fmla="*/ 267 h 487"/>
                              <a:gd name="T86" fmla="*/ 495 w 608"/>
                              <a:gd name="T87" fmla="*/ 252 h 487"/>
                              <a:gd name="T88" fmla="*/ 489 w 608"/>
                              <a:gd name="T89" fmla="*/ 239 h 487"/>
                              <a:gd name="T90" fmla="*/ 461 w 608"/>
                              <a:gd name="T91" fmla="*/ 212 h 487"/>
                              <a:gd name="T92" fmla="*/ 448 w 608"/>
                              <a:gd name="T93" fmla="*/ 195 h 487"/>
                              <a:gd name="T94" fmla="*/ 451 w 608"/>
                              <a:gd name="T95" fmla="*/ 189 h 487"/>
                              <a:gd name="T96" fmla="*/ 454 w 608"/>
                              <a:gd name="T97" fmla="*/ 184 h 487"/>
                              <a:gd name="T98" fmla="*/ 448 w 608"/>
                              <a:gd name="T99" fmla="*/ 171 h 487"/>
                              <a:gd name="T100" fmla="*/ 430 w 608"/>
                              <a:gd name="T101" fmla="*/ 155 h 487"/>
                              <a:gd name="T102" fmla="*/ 425 w 608"/>
                              <a:gd name="T103" fmla="*/ 14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8" h="487">
                                <a:moveTo>
                                  <a:pt x="425" y="144"/>
                                </a:moveTo>
                                <a:cubicBezTo>
                                  <a:pt x="424" y="143"/>
                                  <a:pt x="420" y="143"/>
                                  <a:pt x="418" y="143"/>
                                </a:cubicBezTo>
                                <a:cubicBezTo>
                                  <a:pt x="414" y="142"/>
                                  <a:pt x="415" y="142"/>
                                  <a:pt x="414" y="140"/>
                                </a:cubicBezTo>
                                <a:cubicBezTo>
                                  <a:pt x="410" y="133"/>
                                  <a:pt x="409" y="126"/>
                                  <a:pt x="405" y="119"/>
                                </a:cubicBezTo>
                                <a:cubicBezTo>
                                  <a:pt x="404" y="117"/>
                                  <a:pt x="404" y="117"/>
                                  <a:pt x="402" y="116"/>
                                </a:cubicBezTo>
                                <a:cubicBezTo>
                                  <a:pt x="400" y="116"/>
                                  <a:pt x="398" y="117"/>
                                  <a:pt x="396" y="117"/>
                                </a:cubicBezTo>
                                <a:cubicBezTo>
                                  <a:pt x="392" y="118"/>
                                  <a:pt x="388" y="118"/>
                                  <a:pt x="384" y="118"/>
                                </a:cubicBezTo>
                                <a:cubicBezTo>
                                  <a:pt x="376" y="116"/>
                                  <a:pt x="378" y="109"/>
                                  <a:pt x="372" y="106"/>
                                </a:cubicBezTo>
                                <a:cubicBezTo>
                                  <a:pt x="369" y="104"/>
                                  <a:pt x="363" y="103"/>
                                  <a:pt x="359" y="102"/>
                                </a:cubicBezTo>
                                <a:cubicBezTo>
                                  <a:pt x="351" y="101"/>
                                  <a:pt x="343" y="100"/>
                                  <a:pt x="335" y="100"/>
                                </a:cubicBezTo>
                                <a:cubicBezTo>
                                  <a:pt x="322" y="99"/>
                                  <a:pt x="305" y="102"/>
                                  <a:pt x="294" y="95"/>
                                </a:cubicBezTo>
                                <a:cubicBezTo>
                                  <a:pt x="279" y="87"/>
                                  <a:pt x="266" y="75"/>
                                  <a:pt x="253" y="65"/>
                                </a:cubicBezTo>
                                <a:cubicBezTo>
                                  <a:pt x="243" y="57"/>
                                  <a:pt x="233" y="49"/>
                                  <a:pt x="224" y="41"/>
                                </a:cubicBezTo>
                                <a:cubicBezTo>
                                  <a:pt x="211" y="30"/>
                                  <a:pt x="195" y="22"/>
                                  <a:pt x="181" y="14"/>
                                </a:cubicBezTo>
                                <a:cubicBezTo>
                                  <a:pt x="171" y="8"/>
                                  <a:pt x="163" y="5"/>
                                  <a:pt x="152" y="3"/>
                                </a:cubicBezTo>
                                <a:cubicBezTo>
                                  <a:pt x="146" y="2"/>
                                  <a:pt x="139" y="0"/>
                                  <a:pt x="133" y="0"/>
                                </a:cubicBezTo>
                                <a:cubicBezTo>
                                  <a:pt x="128" y="0"/>
                                  <a:pt x="120" y="4"/>
                                  <a:pt x="115" y="6"/>
                                </a:cubicBezTo>
                                <a:cubicBezTo>
                                  <a:pt x="107" y="9"/>
                                  <a:pt x="99" y="12"/>
                                  <a:pt x="91" y="16"/>
                                </a:cubicBezTo>
                                <a:cubicBezTo>
                                  <a:pt x="87" y="17"/>
                                  <a:pt x="84" y="18"/>
                                  <a:pt x="81" y="19"/>
                                </a:cubicBezTo>
                                <a:cubicBezTo>
                                  <a:pt x="78" y="19"/>
                                  <a:pt x="72" y="18"/>
                                  <a:pt x="71" y="20"/>
                                </a:cubicBezTo>
                                <a:cubicBezTo>
                                  <a:pt x="71" y="21"/>
                                  <a:pt x="84" y="36"/>
                                  <a:pt x="85" y="37"/>
                                </a:cubicBezTo>
                                <a:cubicBezTo>
                                  <a:pt x="88" y="41"/>
                                  <a:pt x="98" y="48"/>
                                  <a:pt x="97" y="53"/>
                                </a:cubicBezTo>
                                <a:cubicBezTo>
                                  <a:pt x="97" y="56"/>
                                  <a:pt x="94" y="58"/>
                                  <a:pt x="92" y="60"/>
                                </a:cubicBezTo>
                                <a:cubicBezTo>
                                  <a:pt x="88" y="63"/>
                                  <a:pt x="85" y="66"/>
                                  <a:pt x="81" y="69"/>
                                </a:cubicBezTo>
                                <a:cubicBezTo>
                                  <a:pt x="75" y="73"/>
                                  <a:pt x="69" y="71"/>
                                  <a:pt x="62" y="74"/>
                                </a:cubicBezTo>
                                <a:cubicBezTo>
                                  <a:pt x="58" y="76"/>
                                  <a:pt x="55" y="80"/>
                                  <a:pt x="52" y="83"/>
                                </a:cubicBezTo>
                                <a:cubicBezTo>
                                  <a:pt x="49" y="87"/>
                                  <a:pt x="45" y="92"/>
                                  <a:pt x="40" y="93"/>
                                </a:cubicBezTo>
                                <a:cubicBezTo>
                                  <a:pt x="32" y="95"/>
                                  <a:pt x="23" y="91"/>
                                  <a:pt x="15" y="92"/>
                                </a:cubicBezTo>
                                <a:cubicBezTo>
                                  <a:pt x="12" y="92"/>
                                  <a:pt x="9" y="92"/>
                                  <a:pt x="8" y="94"/>
                                </a:cubicBezTo>
                                <a:cubicBezTo>
                                  <a:pt x="7" y="95"/>
                                  <a:pt x="7" y="97"/>
                                  <a:pt x="7" y="99"/>
                                </a:cubicBezTo>
                                <a:cubicBezTo>
                                  <a:pt x="7" y="99"/>
                                  <a:pt x="7" y="98"/>
                                  <a:pt x="6" y="98"/>
                                </a:cubicBezTo>
                                <a:cubicBezTo>
                                  <a:pt x="3" y="105"/>
                                  <a:pt x="0" y="113"/>
                                  <a:pt x="0" y="121"/>
                                </a:cubicBezTo>
                                <a:cubicBezTo>
                                  <a:pt x="0" y="123"/>
                                  <a:pt x="0" y="127"/>
                                  <a:pt x="2" y="128"/>
                                </a:cubicBezTo>
                                <a:cubicBezTo>
                                  <a:pt x="4" y="128"/>
                                  <a:pt x="4" y="127"/>
                                  <a:pt x="5" y="127"/>
                                </a:cubicBezTo>
                                <a:cubicBezTo>
                                  <a:pt x="8" y="127"/>
                                  <a:pt x="10" y="127"/>
                                  <a:pt x="12" y="128"/>
                                </a:cubicBezTo>
                                <a:cubicBezTo>
                                  <a:pt x="21" y="132"/>
                                  <a:pt x="24" y="141"/>
                                  <a:pt x="28" y="149"/>
                                </a:cubicBezTo>
                                <a:cubicBezTo>
                                  <a:pt x="34" y="158"/>
                                  <a:pt x="39" y="167"/>
                                  <a:pt x="44" y="176"/>
                                </a:cubicBezTo>
                                <a:cubicBezTo>
                                  <a:pt x="46" y="179"/>
                                  <a:pt x="48" y="184"/>
                                  <a:pt x="51" y="186"/>
                                </a:cubicBezTo>
                                <a:cubicBezTo>
                                  <a:pt x="54" y="189"/>
                                  <a:pt x="59" y="189"/>
                                  <a:pt x="62" y="192"/>
                                </a:cubicBezTo>
                                <a:cubicBezTo>
                                  <a:pt x="65" y="196"/>
                                  <a:pt x="63" y="199"/>
                                  <a:pt x="63" y="203"/>
                                </a:cubicBezTo>
                                <a:cubicBezTo>
                                  <a:pt x="63" y="207"/>
                                  <a:pt x="66" y="210"/>
                                  <a:pt x="69" y="213"/>
                                </a:cubicBezTo>
                                <a:cubicBezTo>
                                  <a:pt x="72" y="216"/>
                                  <a:pt x="75" y="220"/>
                                  <a:pt x="77" y="224"/>
                                </a:cubicBezTo>
                                <a:cubicBezTo>
                                  <a:pt x="80" y="228"/>
                                  <a:pt x="80" y="233"/>
                                  <a:pt x="81" y="238"/>
                                </a:cubicBezTo>
                                <a:cubicBezTo>
                                  <a:pt x="82" y="241"/>
                                  <a:pt x="84" y="245"/>
                                  <a:pt x="88" y="247"/>
                                </a:cubicBezTo>
                                <a:cubicBezTo>
                                  <a:pt x="91" y="249"/>
                                  <a:pt x="95" y="249"/>
                                  <a:pt x="98" y="251"/>
                                </a:cubicBezTo>
                                <a:cubicBezTo>
                                  <a:pt x="113" y="259"/>
                                  <a:pt x="118" y="276"/>
                                  <a:pt x="124" y="290"/>
                                </a:cubicBezTo>
                                <a:cubicBezTo>
                                  <a:pt x="126" y="294"/>
                                  <a:pt x="128" y="297"/>
                                  <a:pt x="129" y="301"/>
                                </a:cubicBezTo>
                                <a:cubicBezTo>
                                  <a:pt x="131" y="305"/>
                                  <a:pt x="130" y="305"/>
                                  <a:pt x="128" y="308"/>
                                </a:cubicBezTo>
                                <a:cubicBezTo>
                                  <a:pt x="126" y="312"/>
                                  <a:pt x="128" y="318"/>
                                  <a:pt x="129" y="323"/>
                                </a:cubicBezTo>
                                <a:cubicBezTo>
                                  <a:pt x="131" y="332"/>
                                  <a:pt x="131" y="340"/>
                                  <a:pt x="135" y="348"/>
                                </a:cubicBezTo>
                                <a:cubicBezTo>
                                  <a:pt x="139" y="355"/>
                                  <a:pt x="144" y="364"/>
                                  <a:pt x="151" y="368"/>
                                </a:cubicBezTo>
                                <a:cubicBezTo>
                                  <a:pt x="154" y="369"/>
                                  <a:pt x="158" y="369"/>
                                  <a:pt x="160" y="370"/>
                                </a:cubicBezTo>
                                <a:cubicBezTo>
                                  <a:pt x="163" y="372"/>
                                  <a:pt x="166" y="377"/>
                                  <a:pt x="168" y="379"/>
                                </a:cubicBezTo>
                                <a:cubicBezTo>
                                  <a:pt x="174" y="386"/>
                                  <a:pt x="178" y="394"/>
                                  <a:pt x="183" y="402"/>
                                </a:cubicBezTo>
                                <a:cubicBezTo>
                                  <a:pt x="192" y="419"/>
                                  <a:pt x="202" y="438"/>
                                  <a:pt x="218" y="450"/>
                                </a:cubicBezTo>
                                <a:cubicBezTo>
                                  <a:pt x="221" y="453"/>
                                  <a:pt x="226" y="456"/>
                                  <a:pt x="225" y="461"/>
                                </a:cubicBezTo>
                                <a:cubicBezTo>
                                  <a:pt x="225" y="464"/>
                                  <a:pt x="223" y="469"/>
                                  <a:pt x="226" y="471"/>
                                </a:cubicBezTo>
                                <a:cubicBezTo>
                                  <a:pt x="229" y="472"/>
                                  <a:pt x="231" y="469"/>
                                  <a:pt x="233" y="472"/>
                                </a:cubicBezTo>
                                <a:cubicBezTo>
                                  <a:pt x="233" y="474"/>
                                  <a:pt x="233" y="477"/>
                                  <a:pt x="234" y="479"/>
                                </a:cubicBezTo>
                                <a:cubicBezTo>
                                  <a:pt x="234" y="481"/>
                                  <a:pt x="235" y="484"/>
                                  <a:pt x="236" y="487"/>
                                </a:cubicBezTo>
                                <a:cubicBezTo>
                                  <a:pt x="239" y="485"/>
                                  <a:pt x="246" y="483"/>
                                  <a:pt x="247" y="478"/>
                                </a:cubicBezTo>
                                <a:cubicBezTo>
                                  <a:pt x="248" y="476"/>
                                  <a:pt x="247" y="473"/>
                                  <a:pt x="247" y="470"/>
                                </a:cubicBezTo>
                                <a:cubicBezTo>
                                  <a:pt x="247" y="468"/>
                                  <a:pt x="247" y="465"/>
                                  <a:pt x="248" y="463"/>
                                </a:cubicBezTo>
                                <a:cubicBezTo>
                                  <a:pt x="249" y="459"/>
                                  <a:pt x="250" y="456"/>
                                  <a:pt x="253" y="454"/>
                                </a:cubicBezTo>
                                <a:cubicBezTo>
                                  <a:pt x="260" y="451"/>
                                  <a:pt x="266" y="457"/>
                                  <a:pt x="272" y="458"/>
                                </a:cubicBezTo>
                                <a:cubicBezTo>
                                  <a:pt x="284" y="459"/>
                                  <a:pt x="297" y="455"/>
                                  <a:pt x="309" y="455"/>
                                </a:cubicBezTo>
                                <a:cubicBezTo>
                                  <a:pt x="322" y="455"/>
                                  <a:pt x="335" y="456"/>
                                  <a:pt x="347" y="458"/>
                                </a:cubicBezTo>
                                <a:cubicBezTo>
                                  <a:pt x="352" y="459"/>
                                  <a:pt x="352" y="461"/>
                                  <a:pt x="355" y="464"/>
                                </a:cubicBezTo>
                                <a:cubicBezTo>
                                  <a:pt x="358" y="467"/>
                                  <a:pt x="364" y="467"/>
                                  <a:pt x="368" y="466"/>
                                </a:cubicBezTo>
                                <a:cubicBezTo>
                                  <a:pt x="372" y="465"/>
                                  <a:pt x="374" y="462"/>
                                  <a:pt x="376" y="459"/>
                                </a:cubicBezTo>
                                <a:cubicBezTo>
                                  <a:pt x="380" y="453"/>
                                  <a:pt x="384" y="446"/>
                                  <a:pt x="388" y="440"/>
                                </a:cubicBezTo>
                                <a:cubicBezTo>
                                  <a:pt x="394" y="431"/>
                                  <a:pt x="405" y="426"/>
                                  <a:pt x="414" y="422"/>
                                </a:cubicBezTo>
                                <a:cubicBezTo>
                                  <a:pt x="423" y="418"/>
                                  <a:pt x="433" y="417"/>
                                  <a:pt x="442" y="416"/>
                                </a:cubicBezTo>
                                <a:cubicBezTo>
                                  <a:pt x="456" y="414"/>
                                  <a:pt x="469" y="413"/>
                                  <a:pt x="483" y="411"/>
                                </a:cubicBezTo>
                                <a:cubicBezTo>
                                  <a:pt x="491" y="410"/>
                                  <a:pt x="499" y="409"/>
                                  <a:pt x="507" y="407"/>
                                </a:cubicBezTo>
                                <a:cubicBezTo>
                                  <a:pt x="527" y="401"/>
                                  <a:pt x="548" y="393"/>
                                  <a:pt x="568" y="386"/>
                                </a:cubicBezTo>
                                <a:cubicBezTo>
                                  <a:pt x="575" y="384"/>
                                  <a:pt x="584" y="382"/>
                                  <a:pt x="589" y="378"/>
                                </a:cubicBezTo>
                                <a:cubicBezTo>
                                  <a:pt x="594" y="375"/>
                                  <a:pt x="595" y="365"/>
                                  <a:pt x="596" y="360"/>
                                </a:cubicBezTo>
                                <a:cubicBezTo>
                                  <a:pt x="600" y="349"/>
                                  <a:pt x="606" y="336"/>
                                  <a:pt x="607" y="324"/>
                                </a:cubicBezTo>
                                <a:cubicBezTo>
                                  <a:pt x="608" y="319"/>
                                  <a:pt x="605" y="314"/>
                                  <a:pt x="603" y="310"/>
                                </a:cubicBezTo>
                                <a:cubicBezTo>
                                  <a:pt x="602" y="306"/>
                                  <a:pt x="600" y="300"/>
                                  <a:pt x="597" y="298"/>
                                </a:cubicBezTo>
                                <a:cubicBezTo>
                                  <a:pt x="595" y="297"/>
                                  <a:pt x="590" y="297"/>
                                  <a:pt x="587" y="297"/>
                                </a:cubicBezTo>
                                <a:cubicBezTo>
                                  <a:pt x="580" y="296"/>
                                  <a:pt x="574" y="296"/>
                                  <a:pt x="568" y="295"/>
                                </a:cubicBezTo>
                                <a:cubicBezTo>
                                  <a:pt x="554" y="294"/>
                                  <a:pt x="540" y="294"/>
                                  <a:pt x="527" y="292"/>
                                </a:cubicBezTo>
                                <a:cubicBezTo>
                                  <a:pt x="523" y="291"/>
                                  <a:pt x="520" y="287"/>
                                  <a:pt x="517" y="284"/>
                                </a:cubicBezTo>
                                <a:cubicBezTo>
                                  <a:pt x="511" y="279"/>
                                  <a:pt x="506" y="273"/>
                                  <a:pt x="502" y="267"/>
                                </a:cubicBezTo>
                                <a:cubicBezTo>
                                  <a:pt x="500" y="265"/>
                                  <a:pt x="499" y="264"/>
                                  <a:pt x="498" y="262"/>
                                </a:cubicBezTo>
                                <a:cubicBezTo>
                                  <a:pt x="497" y="258"/>
                                  <a:pt x="497" y="254"/>
                                  <a:pt x="495" y="252"/>
                                </a:cubicBezTo>
                                <a:cubicBezTo>
                                  <a:pt x="492" y="250"/>
                                  <a:pt x="489" y="249"/>
                                  <a:pt x="488" y="247"/>
                                </a:cubicBezTo>
                                <a:cubicBezTo>
                                  <a:pt x="486" y="244"/>
                                  <a:pt x="488" y="242"/>
                                  <a:pt x="489" y="239"/>
                                </a:cubicBezTo>
                                <a:cubicBezTo>
                                  <a:pt x="482" y="237"/>
                                  <a:pt x="474" y="234"/>
                                  <a:pt x="469" y="228"/>
                                </a:cubicBezTo>
                                <a:cubicBezTo>
                                  <a:pt x="466" y="223"/>
                                  <a:pt x="464" y="217"/>
                                  <a:pt x="461" y="212"/>
                                </a:cubicBezTo>
                                <a:cubicBezTo>
                                  <a:pt x="458" y="208"/>
                                  <a:pt x="456" y="204"/>
                                  <a:pt x="452" y="201"/>
                                </a:cubicBezTo>
                                <a:cubicBezTo>
                                  <a:pt x="451" y="199"/>
                                  <a:pt x="448" y="197"/>
                                  <a:pt x="448" y="195"/>
                                </a:cubicBezTo>
                                <a:cubicBezTo>
                                  <a:pt x="447" y="193"/>
                                  <a:pt x="448" y="192"/>
                                  <a:pt x="448" y="191"/>
                                </a:cubicBezTo>
                                <a:cubicBezTo>
                                  <a:pt x="450" y="189"/>
                                  <a:pt x="449" y="190"/>
                                  <a:pt x="451" y="189"/>
                                </a:cubicBezTo>
                                <a:cubicBezTo>
                                  <a:pt x="452" y="189"/>
                                  <a:pt x="452" y="189"/>
                                  <a:pt x="453" y="188"/>
                                </a:cubicBezTo>
                                <a:cubicBezTo>
                                  <a:pt x="453" y="187"/>
                                  <a:pt x="454" y="185"/>
                                  <a:pt x="454" y="184"/>
                                </a:cubicBezTo>
                                <a:cubicBezTo>
                                  <a:pt x="454" y="181"/>
                                  <a:pt x="453" y="180"/>
                                  <a:pt x="451" y="177"/>
                                </a:cubicBezTo>
                                <a:cubicBezTo>
                                  <a:pt x="449" y="174"/>
                                  <a:pt x="448" y="174"/>
                                  <a:pt x="448" y="171"/>
                                </a:cubicBezTo>
                                <a:cubicBezTo>
                                  <a:pt x="447" y="168"/>
                                  <a:pt x="447" y="167"/>
                                  <a:pt x="445" y="165"/>
                                </a:cubicBezTo>
                                <a:cubicBezTo>
                                  <a:pt x="440" y="162"/>
                                  <a:pt x="435" y="159"/>
                                  <a:pt x="430" y="155"/>
                                </a:cubicBezTo>
                                <a:cubicBezTo>
                                  <a:pt x="428" y="153"/>
                                  <a:pt x="426" y="152"/>
                                  <a:pt x="425" y="150"/>
                                </a:cubicBezTo>
                                <a:cubicBezTo>
                                  <a:pt x="425" y="148"/>
                                  <a:pt x="426" y="145"/>
                                  <a:pt x="425" y="144"/>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nvGrpSpPr>
                          <p:cNvPr id="129" name="Group 128">
                            <a:extLst>
                              <a:ext uri="{FF2B5EF4-FFF2-40B4-BE49-F238E27FC236}">
                                <a16:creationId xmlns:a16="http://schemas.microsoft.com/office/drawing/2014/main" id="{9419DFC9-DB3A-496D-B728-42CE1DCED855}"/>
                              </a:ext>
                            </a:extLst>
                          </p:cNvPr>
                          <p:cNvGrpSpPr/>
                          <p:nvPr/>
                        </p:nvGrpSpPr>
                        <p:grpSpPr>
                          <a:xfrm>
                            <a:off x="7465862" y="3590029"/>
                            <a:ext cx="115888" cy="223840"/>
                            <a:chOff x="7465862" y="3590029"/>
                            <a:chExt cx="115888" cy="223840"/>
                          </a:xfrm>
                          <a:grpFill/>
                        </p:grpSpPr>
                        <p:sp>
                          <p:nvSpPr>
                            <p:cNvPr id="130" name="Freeform 859">
                              <a:extLst>
                                <a:ext uri="{FF2B5EF4-FFF2-40B4-BE49-F238E27FC236}">
                                  <a16:creationId xmlns:a16="http://schemas.microsoft.com/office/drawing/2014/main" id="{AA07323B-0887-49AD-9AFF-EEF9F88B3A03}"/>
                                </a:ext>
                              </a:extLst>
                            </p:cNvPr>
                            <p:cNvSpPr>
                              <a:spLocks/>
                            </p:cNvSpPr>
                            <p:nvPr/>
                          </p:nvSpPr>
                          <p:spPr bwMode="auto">
                            <a:xfrm>
                              <a:off x="7465862" y="3590029"/>
                              <a:ext cx="33338" cy="14288"/>
                            </a:xfrm>
                            <a:custGeom>
                              <a:avLst/>
                              <a:gdLst>
                                <a:gd name="T0" fmla="*/ 23 w 31"/>
                                <a:gd name="T1" fmla="*/ 0 h 13"/>
                                <a:gd name="T2" fmla="*/ 15 w 31"/>
                                <a:gd name="T3" fmla="*/ 4 h 13"/>
                                <a:gd name="T4" fmla="*/ 6 w 31"/>
                                <a:gd name="T5" fmla="*/ 6 h 13"/>
                                <a:gd name="T6" fmla="*/ 1 w 31"/>
                                <a:gd name="T7" fmla="*/ 11 h 13"/>
                                <a:gd name="T8" fmla="*/ 6 w 31"/>
                                <a:gd name="T9" fmla="*/ 11 h 13"/>
                                <a:gd name="T10" fmla="*/ 24 w 31"/>
                                <a:gd name="T11" fmla="*/ 6 h 13"/>
                                <a:gd name="T12" fmla="*/ 23 w 3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1" h="13">
                                  <a:moveTo>
                                    <a:pt x="23" y="0"/>
                                  </a:moveTo>
                                  <a:cubicBezTo>
                                    <a:pt x="20" y="0"/>
                                    <a:pt x="18" y="2"/>
                                    <a:pt x="15" y="4"/>
                                  </a:cubicBezTo>
                                  <a:cubicBezTo>
                                    <a:pt x="13" y="5"/>
                                    <a:pt x="9" y="5"/>
                                    <a:pt x="6" y="6"/>
                                  </a:cubicBezTo>
                                  <a:cubicBezTo>
                                    <a:pt x="5" y="6"/>
                                    <a:pt x="0" y="9"/>
                                    <a:pt x="1" y="11"/>
                                  </a:cubicBezTo>
                                  <a:cubicBezTo>
                                    <a:pt x="1" y="13"/>
                                    <a:pt x="5" y="11"/>
                                    <a:pt x="6" y="11"/>
                                  </a:cubicBezTo>
                                  <a:cubicBezTo>
                                    <a:pt x="12" y="9"/>
                                    <a:pt x="18" y="8"/>
                                    <a:pt x="24" y="6"/>
                                  </a:cubicBezTo>
                                  <a:cubicBezTo>
                                    <a:pt x="31" y="4"/>
                                    <a:pt x="29" y="0"/>
                                    <a:pt x="23"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31" name="Freeform 962">
                              <a:extLst>
                                <a:ext uri="{FF2B5EF4-FFF2-40B4-BE49-F238E27FC236}">
                                  <a16:creationId xmlns:a16="http://schemas.microsoft.com/office/drawing/2014/main" id="{9A45479C-B806-4FA9-A2B2-1C3BC2561594}"/>
                                </a:ext>
                              </a:extLst>
                            </p:cNvPr>
                            <p:cNvSpPr>
                              <a:spLocks/>
                            </p:cNvSpPr>
                            <p:nvPr/>
                          </p:nvSpPr>
                          <p:spPr bwMode="auto">
                            <a:xfrm>
                              <a:off x="7569050" y="3797994"/>
                              <a:ext cx="12700" cy="15875"/>
                            </a:xfrm>
                            <a:custGeom>
                              <a:avLst/>
                              <a:gdLst>
                                <a:gd name="T0" fmla="*/ 10 w 12"/>
                                <a:gd name="T1" fmla="*/ 0 h 15"/>
                                <a:gd name="T2" fmla="*/ 10 w 12"/>
                                <a:gd name="T3" fmla="*/ 0 h 15"/>
                                <a:gd name="T4" fmla="*/ 0 w 12"/>
                                <a:gd name="T5" fmla="*/ 14 h 15"/>
                                <a:gd name="T6" fmla="*/ 7 w 12"/>
                                <a:gd name="T7" fmla="*/ 9 h 15"/>
                                <a:gd name="T8" fmla="*/ 11 w 12"/>
                                <a:gd name="T9" fmla="*/ 5 h 15"/>
                                <a:gd name="T10" fmla="*/ 10 w 12"/>
                                <a:gd name="T11" fmla="*/ 0 h 15"/>
                              </a:gdLst>
                              <a:ahLst/>
                              <a:cxnLst>
                                <a:cxn ang="0">
                                  <a:pos x="T0" y="T1"/>
                                </a:cxn>
                                <a:cxn ang="0">
                                  <a:pos x="T2" y="T3"/>
                                </a:cxn>
                                <a:cxn ang="0">
                                  <a:pos x="T4" y="T5"/>
                                </a:cxn>
                                <a:cxn ang="0">
                                  <a:pos x="T6" y="T7"/>
                                </a:cxn>
                                <a:cxn ang="0">
                                  <a:pos x="T8" y="T9"/>
                                </a:cxn>
                                <a:cxn ang="0">
                                  <a:pos x="T10" y="T11"/>
                                </a:cxn>
                              </a:cxnLst>
                              <a:rect l="0" t="0" r="r" b="b"/>
                              <a:pathLst>
                                <a:path w="12" h="15">
                                  <a:moveTo>
                                    <a:pt x="10" y="0"/>
                                  </a:moveTo>
                                  <a:cubicBezTo>
                                    <a:pt x="10" y="0"/>
                                    <a:pt x="10" y="0"/>
                                    <a:pt x="10" y="0"/>
                                  </a:cubicBezTo>
                                  <a:cubicBezTo>
                                    <a:pt x="9" y="0"/>
                                    <a:pt x="0" y="13"/>
                                    <a:pt x="0" y="14"/>
                                  </a:cubicBezTo>
                                  <a:cubicBezTo>
                                    <a:pt x="1" y="15"/>
                                    <a:pt x="6" y="10"/>
                                    <a:pt x="7" y="9"/>
                                  </a:cubicBezTo>
                                  <a:cubicBezTo>
                                    <a:pt x="8" y="8"/>
                                    <a:pt x="10" y="7"/>
                                    <a:pt x="11" y="5"/>
                                  </a:cubicBezTo>
                                  <a:cubicBezTo>
                                    <a:pt x="11" y="4"/>
                                    <a:pt x="12" y="0"/>
                                    <a:pt x="10"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32" name="Freeform 964">
                              <a:extLst>
                                <a:ext uri="{FF2B5EF4-FFF2-40B4-BE49-F238E27FC236}">
                                  <a16:creationId xmlns:a16="http://schemas.microsoft.com/office/drawing/2014/main" id="{8DADD6CB-E6CE-48D6-A574-EAA1441C9264}"/>
                                </a:ext>
                              </a:extLst>
                            </p:cNvPr>
                            <p:cNvSpPr>
                              <a:spLocks/>
                            </p:cNvSpPr>
                            <p:nvPr/>
                          </p:nvSpPr>
                          <p:spPr bwMode="auto">
                            <a:xfrm>
                              <a:off x="7488087" y="3607492"/>
                              <a:ext cx="14288" cy="26988"/>
                            </a:xfrm>
                            <a:custGeom>
                              <a:avLst/>
                              <a:gdLst>
                                <a:gd name="T0" fmla="*/ 3 w 13"/>
                                <a:gd name="T1" fmla="*/ 8 h 25"/>
                                <a:gd name="T2" fmla="*/ 0 w 13"/>
                                <a:gd name="T3" fmla="*/ 14 h 25"/>
                                <a:gd name="T4" fmla="*/ 7 w 13"/>
                                <a:gd name="T5" fmla="*/ 25 h 25"/>
                                <a:gd name="T6" fmla="*/ 10 w 13"/>
                                <a:gd name="T7" fmla="*/ 17 h 25"/>
                                <a:gd name="T8" fmla="*/ 11 w 13"/>
                                <a:gd name="T9" fmla="*/ 11 h 25"/>
                                <a:gd name="T10" fmla="*/ 8 w 13"/>
                                <a:gd name="T11" fmla="*/ 3 h 25"/>
                                <a:gd name="T12" fmla="*/ 8 w 13"/>
                                <a:gd name="T13" fmla="*/ 3 h 25"/>
                                <a:gd name="T14" fmla="*/ 3 w 13"/>
                                <a:gd name="T15" fmla="*/ 8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5">
                                  <a:moveTo>
                                    <a:pt x="3" y="8"/>
                                  </a:moveTo>
                                  <a:cubicBezTo>
                                    <a:pt x="1" y="11"/>
                                    <a:pt x="0" y="11"/>
                                    <a:pt x="0" y="14"/>
                                  </a:cubicBezTo>
                                  <a:cubicBezTo>
                                    <a:pt x="1" y="19"/>
                                    <a:pt x="3" y="23"/>
                                    <a:pt x="7" y="25"/>
                                  </a:cubicBezTo>
                                  <a:cubicBezTo>
                                    <a:pt x="8" y="22"/>
                                    <a:pt x="9" y="20"/>
                                    <a:pt x="10" y="17"/>
                                  </a:cubicBezTo>
                                  <a:cubicBezTo>
                                    <a:pt x="11" y="14"/>
                                    <a:pt x="11" y="14"/>
                                    <a:pt x="11" y="11"/>
                                  </a:cubicBezTo>
                                  <a:cubicBezTo>
                                    <a:pt x="10" y="9"/>
                                    <a:pt x="13" y="0"/>
                                    <a:pt x="8" y="3"/>
                                  </a:cubicBezTo>
                                  <a:cubicBezTo>
                                    <a:pt x="8" y="3"/>
                                    <a:pt x="8" y="3"/>
                                    <a:pt x="8" y="3"/>
                                  </a:cubicBezTo>
                                  <a:cubicBezTo>
                                    <a:pt x="6" y="4"/>
                                    <a:pt x="4" y="6"/>
                                    <a:pt x="3" y="8"/>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33" name="Freeform 966">
                              <a:extLst>
                                <a:ext uri="{FF2B5EF4-FFF2-40B4-BE49-F238E27FC236}">
                                  <a16:creationId xmlns:a16="http://schemas.microsoft.com/office/drawing/2014/main" id="{CFFB15F3-2BDD-49DE-80BF-7CFE95773E26}"/>
                                </a:ext>
                              </a:extLst>
                            </p:cNvPr>
                            <p:cNvSpPr>
                              <a:spLocks/>
                            </p:cNvSpPr>
                            <p:nvPr/>
                          </p:nvSpPr>
                          <p:spPr bwMode="auto">
                            <a:xfrm>
                              <a:off x="7489675" y="3647180"/>
                              <a:ext cx="15875" cy="20638"/>
                            </a:xfrm>
                            <a:custGeom>
                              <a:avLst/>
                              <a:gdLst>
                                <a:gd name="T0" fmla="*/ 7 w 15"/>
                                <a:gd name="T1" fmla="*/ 0 h 19"/>
                                <a:gd name="T2" fmla="*/ 1 w 15"/>
                                <a:gd name="T3" fmla="*/ 2 h 19"/>
                                <a:gd name="T4" fmla="*/ 2 w 15"/>
                                <a:gd name="T5" fmla="*/ 11 h 19"/>
                                <a:gd name="T6" fmla="*/ 7 w 15"/>
                                <a:gd name="T7" fmla="*/ 18 h 19"/>
                                <a:gd name="T8" fmla="*/ 15 w 15"/>
                                <a:gd name="T9" fmla="*/ 17 h 19"/>
                                <a:gd name="T10" fmla="*/ 7 w 15"/>
                                <a:gd name="T11" fmla="*/ 0 h 19"/>
                                <a:gd name="T12" fmla="*/ 7 w 15"/>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5" h="19">
                                  <a:moveTo>
                                    <a:pt x="7" y="0"/>
                                  </a:moveTo>
                                  <a:cubicBezTo>
                                    <a:pt x="4" y="0"/>
                                    <a:pt x="2" y="0"/>
                                    <a:pt x="1" y="2"/>
                                  </a:cubicBezTo>
                                  <a:cubicBezTo>
                                    <a:pt x="0" y="5"/>
                                    <a:pt x="1" y="9"/>
                                    <a:pt x="2" y="11"/>
                                  </a:cubicBezTo>
                                  <a:cubicBezTo>
                                    <a:pt x="3" y="13"/>
                                    <a:pt x="5" y="17"/>
                                    <a:pt x="7" y="18"/>
                                  </a:cubicBezTo>
                                  <a:cubicBezTo>
                                    <a:pt x="9" y="19"/>
                                    <a:pt x="12" y="18"/>
                                    <a:pt x="15" y="17"/>
                                  </a:cubicBezTo>
                                  <a:cubicBezTo>
                                    <a:pt x="11" y="12"/>
                                    <a:pt x="8" y="6"/>
                                    <a:pt x="7" y="0"/>
                                  </a:cubicBezTo>
                                  <a:cubicBezTo>
                                    <a:pt x="7" y="1"/>
                                    <a:pt x="6" y="0"/>
                                    <a:pt x="7" y="0"/>
                                  </a:cubicBez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grpSp>
                  </p:grpSp>
                </p:grpSp>
              </p:grpSp>
            </p:grpSp>
          </p:grpSp>
        </p:grpSp>
        <p:grpSp>
          <p:nvGrpSpPr>
            <p:cNvPr id="775" name="Group 774">
              <a:extLst>
                <a:ext uri="{FF2B5EF4-FFF2-40B4-BE49-F238E27FC236}">
                  <a16:creationId xmlns:a16="http://schemas.microsoft.com/office/drawing/2014/main" id="{23082D6F-F814-488C-ABBA-63DB3DD92847}"/>
                </a:ext>
              </a:extLst>
            </p:cNvPr>
            <p:cNvGrpSpPr/>
            <p:nvPr/>
          </p:nvGrpSpPr>
          <p:grpSpPr>
            <a:xfrm>
              <a:off x="3577442" y="3160325"/>
              <a:ext cx="1165544" cy="449603"/>
              <a:chOff x="3577442" y="3125602"/>
              <a:chExt cx="1165544" cy="449603"/>
            </a:xfrm>
          </p:grpSpPr>
          <p:sp>
            <p:nvSpPr>
              <p:cNvPr id="35" name="Oval 34">
                <a:extLst>
                  <a:ext uri="{FF2B5EF4-FFF2-40B4-BE49-F238E27FC236}">
                    <a16:creationId xmlns:a16="http://schemas.microsoft.com/office/drawing/2014/main" id="{C5DEC2C7-BA39-4383-8BF0-4CE96193070F}"/>
                  </a:ext>
                </a:extLst>
              </p:cNvPr>
              <p:cNvSpPr/>
              <p:nvPr/>
            </p:nvSpPr>
            <p:spPr>
              <a:xfrm>
                <a:off x="3706042" y="3244757"/>
                <a:ext cx="87520" cy="81928"/>
              </a:xfrm>
              <a:prstGeom prst="ellipse">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6" name="Oval 35">
                <a:extLst>
                  <a:ext uri="{FF2B5EF4-FFF2-40B4-BE49-F238E27FC236}">
                    <a16:creationId xmlns:a16="http://schemas.microsoft.com/office/drawing/2014/main" id="{178FBE37-EEA8-4611-9C91-5A326E3532FC}"/>
                  </a:ext>
                </a:extLst>
              </p:cNvPr>
              <p:cNvSpPr/>
              <p:nvPr/>
            </p:nvSpPr>
            <p:spPr>
              <a:xfrm>
                <a:off x="3862265" y="3138492"/>
                <a:ext cx="87520" cy="81928"/>
              </a:xfrm>
              <a:prstGeom prst="ellipse">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7" name="Oval 36">
                <a:extLst>
                  <a:ext uri="{FF2B5EF4-FFF2-40B4-BE49-F238E27FC236}">
                    <a16:creationId xmlns:a16="http://schemas.microsoft.com/office/drawing/2014/main" id="{49BBD2A3-A829-4D50-83E9-1D838EFD8609}"/>
                  </a:ext>
                </a:extLst>
              </p:cNvPr>
              <p:cNvSpPr/>
              <p:nvPr/>
            </p:nvSpPr>
            <p:spPr>
              <a:xfrm>
                <a:off x="4138680" y="3247862"/>
                <a:ext cx="87520" cy="81928"/>
              </a:xfrm>
              <a:prstGeom prst="ellipse">
                <a:avLst/>
              </a:pr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8" name="Oval 37">
                <a:extLst>
                  <a:ext uri="{FF2B5EF4-FFF2-40B4-BE49-F238E27FC236}">
                    <a16:creationId xmlns:a16="http://schemas.microsoft.com/office/drawing/2014/main" id="{EDA70667-8C2A-49C4-85E6-F6789E1D5F5B}"/>
                  </a:ext>
                </a:extLst>
              </p:cNvPr>
              <p:cNvSpPr/>
              <p:nvPr/>
            </p:nvSpPr>
            <p:spPr>
              <a:xfrm>
                <a:off x="4209921" y="3295879"/>
                <a:ext cx="87520" cy="81928"/>
              </a:xfrm>
              <a:prstGeom prst="ellipse">
                <a:avLst/>
              </a:pr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9" name="Oval 38">
                <a:extLst>
                  <a:ext uri="{FF2B5EF4-FFF2-40B4-BE49-F238E27FC236}">
                    <a16:creationId xmlns:a16="http://schemas.microsoft.com/office/drawing/2014/main" id="{74F3C9E1-5979-4BEF-8CFA-C45EB540229F}"/>
                  </a:ext>
                </a:extLst>
              </p:cNvPr>
              <p:cNvSpPr/>
              <p:nvPr/>
            </p:nvSpPr>
            <p:spPr>
              <a:xfrm>
                <a:off x="4349554" y="3333224"/>
                <a:ext cx="87520" cy="81928"/>
              </a:xfrm>
              <a:prstGeom prst="ellipse">
                <a:avLst/>
              </a:pr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0" name="Oval 39">
                <a:extLst>
                  <a:ext uri="{FF2B5EF4-FFF2-40B4-BE49-F238E27FC236}">
                    <a16:creationId xmlns:a16="http://schemas.microsoft.com/office/drawing/2014/main" id="{C2A2CB10-3A00-4D61-8EF6-2EF1E12E1AC2}"/>
                  </a:ext>
                </a:extLst>
              </p:cNvPr>
              <p:cNvSpPr/>
              <p:nvPr/>
            </p:nvSpPr>
            <p:spPr>
              <a:xfrm>
                <a:off x="4343854" y="3373237"/>
                <a:ext cx="87520" cy="81928"/>
              </a:xfrm>
              <a:prstGeom prst="ellipse">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1" name="Oval 40">
                <a:extLst>
                  <a:ext uri="{FF2B5EF4-FFF2-40B4-BE49-F238E27FC236}">
                    <a16:creationId xmlns:a16="http://schemas.microsoft.com/office/drawing/2014/main" id="{94273A38-6397-4633-86B4-C8D0F6DA8C72}"/>
                  </a:ext>
                </a:extLst>
              </p:cNvPr>
              <p:cNvSpPr/>
              <p:nvPr/>
            </p:nvSpPr>
            <p:spPr>
              <a:xfrm>
                <a:off x="4363803" y="3439924"/>
                <a:ext cx="87520" cy="81928"/>
              </a:xfrm>
              <a:prstGeom prst="ellipse">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2" name="Oval 41">
                <a:extLst>
                  <a:ext uri="{FF2B5EF4-FFF2-40B4-BE49-F238E27FC236}">
                    <a16:creationId xmlns:a16="http://schemas.microsoft.com/office/drawing/2014/main" id="{2E0810F8-3CA1-4B42-82AC-211B187F6F75}"/>
                  </a:ext>
                </a:extLst>
              </p:cNvPr>
              <p:cNvSpPr/>
              <p:nvPr/>
            </p:nvSpPr>
            <p:spPr>
              <a:xfrm>
                <a:off x="4386601" y="3493277"/>
                <a:ext cx="87520" cy="81928"/>
              </a:xfrm>
              <a:prstGeom prst="ellipse">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3" name="Oval 42">
                <a:extLst>
                  <a:ext uri="{FF2B5EF4-FFF2-40B4-BE49-F238E27FC236}">
                    <a16:creationId xmlns:a16="http://schemas.microsoft.com/office/drawing/2014/main" id="{6438F1EA-ED12-49FC-BECE-75679919530C}"/>
                  </a:ext>
                </a:extLst>
              </p:cNvPr>
              <p:cNvSpPr/>
              <p:nvPr/>
            </p:nvSpPr>
            <p:spPr>
              <a:xfrm>
                <a:off x="4454991" y="3263867"/>
                <a:ext cx="87520" cy="81928"/>
              </a:xfrm>
              <a:prstGeom prst="ellipse">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4" name="Oval 43">
                <a:extLst>
                  <a:ext uri="{FF2B5EF4-FFF2-40B4-BE49-F238E27FC236}">
                    <a16:creationId xmlns:a16="http://schemas.microsoft.com/office/drawing/2014/main" id="{F1D0C3CD-08E9-4E01-8A8A-273CCAE1CECE}"/>
                  </a:ext>
                </a:extLst>
              </p:cNvPr>
              <p:cNvSpPr/>
              <p:nvPr/>
            </p:nvSpPr>
            <p:spPr>
              <a:xfrm>
                <a:off x="3960067" y="3206114"/>
                <a:ext cx="87520" cy="81928"/>
              </a:xfrm>
              <a:prstGeom prst="ellipse">
                <a:avLst/>
              </a:pr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5" name="Oval 44">
                <a:extLst>
                  <a:ext uri="{FF2B5EF4-FFF2-40B4-BE49-F238E27FC236}">
                    <a16:creationId xmlns:a16="http://schemas.microsoft.com/office/drawing/2014/main" id="{19C2B617-8DA0-44FA-AE36-9EB8ED061AAE}"/>
                  </a:ext>
                </a:extLst>
              </p:cNvPr>
              <p:cNvSpPr/>
              <p:nvPr/>
            </p:nvSpPr>
            <p:spPr>
              <a:xfrm>
                <a:off x="4190279" y="3127345"/>
                <a:ext cx="87520" cy="81928"/>
              </a:xfrm>
              <a:prstGeom prst="ellipse">
                <a:avLst/>
              </a:pr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6" name="Oval 45">
                <a:extLst>
                  <a:ext uri="{FF2B5EF4-FFF2-40B4-BE49-F238E27FC236}">
                    <a16:creationId xmlns:a16="http://schemas.microsoft.com/office/drawing/2014/main" id="{AB692AEA-D3B1-41EE-9866-008A584426CD}"/>
                  </a:ext>
                </a:extLst>
              </p:cNvPr>
              <p:cNvSpPr/>
              <p:nvPr/>
            </p:nvSpPr>
            <p:spPr>
              <a:xfrm>
                <a:off x="4199011" y="3182334"/>
                <a:ext cx="87520" cy="81928"/>
              </a:xfrm>
              <a:prstGeom prst="ellipse">
                <a:avLst/>
              </a:pr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7" name="Oval 46">
                <a:extLst>
                  <a:ext uri="{FF2B5EF4-FFF2-40B4-BE49-F238E27FC236}">
                    <a16:creationId xmlns:a16="http://schemas.microsoft.com/office/drawing/2014/main" id="{1F8A84CD-1D71-4AD4-AFC6-A128A30E59FE}"/>
                  </a:ext>
                </a:extLst>
              </p:cNvPr>
              <p:cNvSpPr/>
              <p:nvPr/>
            </p:nvSpPr>
            <p:spPr>
              <a:xfrm>
                <a:off x="4544329" y="3215773"/>
                <a:ext cx="87520" cy="81928"/>
              </a:xfrm>
              <a:prstGeom prst="ellipse">
                <a:avLst/>
              </a:pr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8" name="Oval 47">
                <a:extLst>
                  <a:ext uri="{FF2B5EF4-FFF2-40B4-BE49-F238E27FC236}">
                    <a16:creationId xmlns:a16="http://schemas.microsoft.com/office/drawing/2014/main" id="{CF8ED0E7-10CC-4607-BAEE-9B411A8DD3F0}"/>
                  </a:ext>
                </a:extLst>
              </p:cNvPr>
              <p:cNvSpPr/>
              <p:nvPr/>
            </p:nvSpPr>
            <p:spPr>
              <a:xfrm>
                <a:off x="4655466" y="3137005"/>
                <a:ext cx="87520" cy="81928"/>
              </a:xfrm>
              <a:prstGeom prst="ellipse">
                <a:avLst/>
              </a:pr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49" name="Oval 48">
                <a:extLst>
                  <a:ext uri="{FF2B5EF4-FFF2-40B4-BE49-F238E27FC236}">
                    <a16:creationId xmlns:a16="http://schemas.microsoft.com/office/drawing/2014/main" id="{83459F6D-CB71-4ED0-8F34-DD7F83630446}"/>
                  </a:ext>
                </a:extLst>
              </p:cNvPr>
              <p:cNvSpPr/>
              <p:nvPr/>
            </p:nvSpPr>
            <p:spPr>
              <a:xfrm>
                <a:off x="3697310" y="3350276"/>
                <a:ext cx="87520" cy="81928"/>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0" name="Oval 49">
                <a:extLst>
                  <a:ext uri="{FF2B5EF4-FFF2-40B4-BE49-F238E27FC236}">
                    <a16:creationId xmlns:a16="http://schemas.microsoft.com/office/drawing/2014/main" id="{7D3AEC42-A6D5-4723-A1C3-993EA0D7F802}"/>
                  </a:ext>
                </a:extLst>
              </p:cNvPr>
              <p:cNvSpPr/>
              <p:nvPr/>
            </p:nvSpPr>
            <p:spPr>
              <a:xfrm>
                <a:off x="3844168" y="3389661"/>
                <a:ext cx="87520" cy="81928"/>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1" name="Oval 50">
                <a:extLst>
                  <a:ext uri="{FF2B5EF4-FFF2-40B4-BE49-F238E27FC236}">
                    <a16:creationId xmlns:a16="http://schemas.microsoft.com/office/drawing/2014/main" id="{4BA3CA49-8AFF-43F5-B2BF-8D59A26506DA}"/>
                  </a:ext>
                </a:extLst>
              </p:cNvPr>
              <p:cNvSpPr/>
              <p:nvPr/>
            </p:nvSpPr>
            <p:spPr>
              <a:xfrm>
                <a:off x="3748908" y="3492208"/>
                <a:ext cx="87520" cy="81928"/>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2" name="Oval 51">
                <a:extLst>
                  <a:ext uri="{FF2B5EF4-FFF2-40B4-BE49-F238E27FC236}">
                    <a16:creationId xmlns:a16="http://schemas.microsoft.com/office/drawing/2014/main" id="{750EA167-8F52-4C7B-8B9C-27053AE9D890}"/>
                  </a:ext>
                </a:extLst>
              </p:cNvPr>
              <p:cNvSpPr/>
              <p:nvPr/>
            </p:nvSpPr>
            <p:spPr>
              <a:xfrm>
                <a:off x="3577442" y="3443165"/>
                <a:ext cx="87520" cy="81928"/>
              </a:xfrm>
              <a:prstGeom prst="ellipse">
                <a:avLst/>
              </a:pr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3" name="Oval 52">
                <a:extLst>
                  <a:ext uri="{FF2B5EF4-FFF2-40B4-BE49-F238E27FC236}">
                    <a16:creationId xmlns:a16="http://schemas.microsoft.com/office/drawing/2014/main" id="{4C637FB6-8894-4984-8F0F-BB7899CE2E10}"/>
                  </a:ext>
                </a:extLst>
              </p:cNvPr>
              <p:cNvSpPr/>
              <p:nvPr/>
            </p:nvSpPr>
            <p:spPr>
              <a:xfrm>
                <a:off x="4034688" y="3353991"/>
                <a:ext cx="87520" cy="81928"/>
              </a:xfrm>
              <a:prstGeom prst="ellipse">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5" name="Isosceles Triangle 64">
                <a:extLst>
                  <a:ext uri="{FF2B5EF4-FFF2-40B4-BE49-F238E27FC236}">
                    <a16:creationId xmlns:a16="http://schemas.microsoft.com/office/drawing/2014/main" id="{CF0B5D3F-559E-4C1F-96CF-D26EE683A0AA}"/>
                  </a:ext>
                </a:extLst>
              </p:cNvPr>
              <p:cNvSpPr>
                <a:spLocks noChangeAspect="1"/>
              </p:cNvSpPr>
              <p:nvPr/>
            </p:nvSpPr>
            <p:spPr>
              <a:xfrm>
                <a:off x="3814893" y="3125602"/>
                <a:ext cx="103679" cy="103679"/>
              </a:xfrm>
              <a:prstGeom prst="triangle">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6" name="Isosceles Triangle 65">
                <a:extLst>
                  <a:ext uri="{FF2B5EF4-FFF2-40B4-BE49-F238E27FC236}">
                    <a16:creationId xmlns:a16="http://schemas.microsoft.com/office/drawing/2014/main" id="{1C93F80E-3F59-44D0-B21C-16D69BA03073}"/>
                  </a:ext>
                </a:extLst>
              </p:cNvPr>
              <p:cNvSpPr>
                <a:spLocks noChangeAspect="1"/>
              </p:cNvSpPr>
              <p:nvPr/>
            </p:nvSpPr>
            <p:spPr>
              <a:xfrm>
                <a:off x="3825560" y="3178936"/>
                <a:ext cx="103679" cy="103679"/>
              </a:xfrm>
              <a:prstGeom prst="triangle">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grpSp>
          <p:nvGrpSpPr>
            <p:cNvPr id="773" name="Group 772">
              <a:extLst>
                <a:ext uri="{FF2B5EF4-FFF2-40B4-BE49-F238E27FC236}">
                  <a16:creationId xmlns:a16="http://schemas.microsoft.com/office/drawing/2014/main" id="{E0F0CEF3-9BEB-4B88-95FB-566460BE52BC}"/>
                </a:ext>
              </a:extLst>
            </p:cNvPr>
            <p:cNvGrpSpPr/>
            <p:nvPr/>
          </p:nvGrpSpPr>
          <p:grpSpPr>
            <a:xfrm>
              <a:off x="5855772" y="3439773"/>
              <a:ext cx="425953" cy="952641"/>
              <a:chOff x="5954157" y="3439773"/>
              <a:chExt cx="425953" cy="952641"/>
            </a:xfrm>
          </p:grpSpPr>
          <p:sp>
            <p:nvSpPr>
              <p:cNvPr id="54" name="Oval 53">
                <a:extLst>
                  <a:ext uri="{FF2B5EF4-FFF2-40B4-BE49-F238E27FC236}">
                    <a16:creationId xmlns:a16="http://schemas.microsoft.com/office/drawing/2014/main" id="{F18FCADD-2A27-4D7B-9A4C-2DF1E07F8709}"/>
                  </a:ext>
                </a:extLst>
              </p:cNvPr>
              <p:cNvSpPr/>
              <p:nvPr/>
            </p:nvSpPr>
            <p:spPr>
              <a:xfrm>
                <a:off x="6124847" y="3834780"/>
                <a:ext cx="87520" cy="81928"/>
              </a:xfrm>
              <a:prstGeom prst="ellipse">
                <a:avLst/>
              </a:pr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5" name="Oval 54">
                <a:extLst>
                  <a:ext uri="{FF2B5EF4-FFF2-40B4-BE49-F238E27FC236}">
                    <a16:creationId xmlns:a16="http://schemas.microsoft.com/office/drawing/2014/main" id="{C52E6403-2880-4CB2-9A19-6F12851AAB35}"/>
                  </a:ext>
                </a:extLst>
              </p:cNvPr>
              <p:cNvSpPr/>
              <p:nvPr/>
            </p:nvSpPr>
            <p:spPr>
              <a:xfrm>
                <a:off x="5998077" y="4105594"/>
                <a:ext cx="87520" cy="81928"/>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6" name="Oval 55">
                <a:extLst>
                  <a:ext uri="{FF2B5EF4-FFF2-40B4-BE49-F238E27FC236}">
                    <a16:creationId xmlns:a16="http://schemas.microsoft.com/office/drawing/2014/main" id="{32E6EE74-D69F-4ABB-96A9-28E7284C18FD}"/>
                  </a:ext>
                </a:extLst>
              </p:cNvPr>
              <p:cNvSpPr/>
              <p:nvPr/>
            </p:nvSpPr>
            <p:spPr>
              <a:xfrm>
                <a:off x="6292590" y="3636696"/>
                <a:ext cx="87520" cy="81928"/>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7" name="Oval 56">
                <a:extLst>
                  <a:ext uri="{FF2B5EF4-FFF2-40B4-BE49-F238E27FC236}">
                    <a16:creationId xmlns:a16="http://schemas.microsoft.com/office/drawing/2014/main" id="{2C0FA308-DA80-4A96-97BD-DF5326866EFC}"/>
                  </a:ext>
                </a:extLst>
              </p:cNvPr>
              <p:cNvSpPr/>
              <p:nvPr/>
            </p:nvSpPr>
            <p:spPr>
              <a:xfrm>
                <a:off x="6234640" y="3631493"/>
                <a:ext cx="87520" cy="81928"/>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8" name="Oval 57">
                <a:extLst>
                  <a:ext uri="{FF2B5EF4-FFF2-40B4-BE49-F238E27FC236}">
                    <a16:creationId xmlns:a16="http://schemas.microsoft.com/office/drawing/2014/main" id="{06130E05-9AB4-43EF-A472-A13CE4EF8F16}"/>
                  </a:ext>
                </a:extLst>
              </p:cNvPr>
              <p:cNvSpPr/>
              <p:nvPr/>
            </p:nvSpPr>
            <p:spPr>
              <a:xfrm>
                <a:off x="6270363" y="3535633"/>
                <a:ext cx="87520" cy="81928"/>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59" name="Oval 58">
                <a:extLst>
                  <a:ext uri="{FF2B5EF4-FFF2-40B4-BE49-F238E27FC236}">
                    <a16:creationId xmlns:a16="http://schemas.microsoft.com/office/drawing/2014/main" id="{41DDFE34-4D68-4CAA-9C83-BCB356BD45FA}"/>
                  </a:ext>
                </a:extLst>
              </p:cNvPr>
              <p:cNvSpPr/>
              <p:nvPr/>
            </p:nvSpPr>
            <p:spPr>
              <a:xfrm>
                <a:off x="6198918" y="3439773"/>
                <a:ext cx="87520" cy="81928"/>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7" name="Isosceles Triangle 66">
                <a:extLst>
                  <a:ext uri="{FF2B5EF4-FFF2-40B4-BE49-F238E27FC236}">
                    <a16:creationId xmlns:a16="http://schemas.microsoft.com/office/drawing/2014/main" id="{2B467A90-E347-4EC4-B02B-DD0FBF37871E}"/>
                  </a:ext>
                </a:extLst>
              </p:cNvPr>
              <p:cNvSpPr>
                <a:spLocks noChangeAspect="1"/>
              </p:cNvSpPr>
              <p:nvPr/>
            </p:nvSpPr>
            <p:spPr>
              <a:xfrm>
                <a:off x="6255354" y="3653460"/>
                <a:ext cx="103679" cy="103679"/>
              </a:xfrm>
              <a:prstGeom prst="triangle">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8" name="Isosceles Triangle 67">
                <a:extLst>
                  <a:ext uri="{FF2B5EF4-FFF2-40B4-BE49-F238E27FC236}">
                    <a16:creationId xmlns:a16="http://schemas.microsoft.com/office/drawing/2014/main" id="{8FEFBAAC-F1E7-40FE-A644-AD339D1AC779}"/>
                  </a:ext>
                </a:extLst>
              </p:cNvPr>
              <p:cNvSpPr>
                <a:spLocks noChangeAspect="1"/>
              </p:cNvSpPr>
              <p:nvPr/>
            </p:nvSpPr>
            <p:spPr>
              <a:xfrm>
                <a:off x="5954157" y="4288735"/>
                <a:ext cx="103679" cy="103679"/>
              </a:xfrm>
              <a:prstGeom prst="triangle">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grpSp>
          <p:nvGrpSpPr>
            <p:cNvPr id="777" name="Group 776">
              <a:extLst>
                <a:ext uri="{FF2B5EF4-FFF2-40B4-BE49-F238E27FC236}">
                  <a16:creationId xmlns:a16="http://schemas.microsoft.com/office/drawing/2014/main" id="{153EDBEB-942D-4307-9B3C-4B3CF75CECB9}"/>
                </a:ext>
              </a:extLst>
            </p:cNvPr>
            <p:cNvGrpSpPr/>
            <p:nvPr/>
          </p:nvGrpSpPr>
          <p:grpSpPr>
            <a:xfrm>
              <a:off x="1325246" y="2954447"/>
              <a:ext cx="1029887" cy="790665"/>
              <a:chOff x="1325246" y="2954447"/>
              <a:chExt cx="1029887" cy="790665"/>
            </a:xfrm>
          </p:grpSpPr>
          <p:sp>
            <p:nvSpPr>
              <p:cNvPr id="10" name="Oval 9">
                <a:extLst>
                  <a:ext uri="{FF2B5EF4-FFF2-40B4-BE49-F238E27FC236}">
                    <a16:creationId xmlns:a16="http://schemas.microsoft.com/office/drawing/2014/main" id="{82F85C65-059F-4A65-BFB6-C2682FDE7D40}"/>
                  </a:ext>
                </a:extLst>
              </p:cNvPr>
              <p:cNvSpPr/>
              <p:nvPr/>
            </p:nvSpPr>
            <p:spPr>
              <a:xfrm>
                <a:off x="1325246" y="2954447"/>
                <a:ext cx="87520" cy="81928"/>
              </a:xfrm>
              <a:prstGeom prst="ellipse">
                <a:avLst/>
              </a:pr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1" name="Oval 10">
                <a:extLst>
                  <a:ext uri="{FF2B5EF4-FFF2-40B4-BE49-F238E27FC236}">
                    <a16:creationId xmlns:a16="http://schemas.microsoft.com/office/drawing/2014/main" id="{C5DCB432-56B1-4029-A5F1-CA4689DC0B9D}"/>
                  </a:ext>
                </a:extLst>
              </p:cNvPr>
              <p:cNvSpPr/>
              <p:nvPr/>
            </p:nvSpPr>
            <p:spPr>
              <a:xfrm>
                <a:off x="1776738" y="3221035"/>
                <a:ext cx="87520" cy="81928"/>
              </a:xfrm>
              <a:prstGeom prst="ellipse">
                <a:avLst/>
              </a:pr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2" name="Oval 11">
                <a:extLst>
                  <a:ext uri="{FF2B5EF4-FFF2-40B4-BE49-F238E27FC236}">
                    <a16:creationId xmlns:a16="http://schemas.microsoft.com/office/drawing/2014/main" id="{E6E2DDE9-0ADA-411F-B098-277D80B0E802}"/>
                  </a:ext>
                </a:extLst>
              </p:cNvPr>
              <p:cNvSpPr/>
              <p:nvPr/>
            </p:nvSpPr>
            <p:spPr>
              <a:xfrm>
                <a:off x="1547519" y="2993460"/>
                <a:ext cx="87520" cy="81928"/>
              </a:xfrm>
              <a:prstGeom prst="ellipse">
                <a:avLst/>
              </a:pr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3" name="Oval 12">
                <a:extLst>
                  <a:ext uri="{FF2B5EF4-FFF2-40B4-BE49-F238E27FC236}">
                    <a16:creationId xmlns:a16="http://schemas.microsoft.com/office/drawing/2014/main" id="{0894882A-65F0-423F-B0A7-84B02C460464}"/>
                  </a:ext>
                </a:extLst>
              </p:cNvPr>
              <p:cNvSpPr/>
              <p:nvPr/>
            </p:nvSpPr>
            <p:spPr>
              <a:xfrm>
                <a:off x="1630870" y="3110499"/>
                <a:ext cx="87520" cy="81928"/>
              </a:xfrm>
              <a:prstGeom prst="ellipse">
                <a:avLst/>
              </a:pr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4" name="Oval 13">
                <a:extLst>
                  <a:ext uri="{FF2B5EF4-FFF2-40B4-BE49-F238E27FC236}">
                    <a16:creationId xmlns:a16="http://schemas.microsoft.com/office/drawing/2014/main" id="{C62AAFE2-0317-4A97-887E-805E2EE3EEA8}"/>
                  </a:ext>
                </a:extLst>
              </p:cNvPr>
              <p:cNvSpPr/>
              <p:nvPr/>
            </p:nvSpPr>
            <p:spPr>
              <a:xfrm>
                <a:off x="1776738" y="3403096"/>
                <a:ext cx="87520" cy="81928"/>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5" name="Oval 14">
                <a:extLst>
                  <a:ext uri="{FF2B5EF4-FFF2-40B4-BE49-F238E27FC236}">
                    <a16:creationId xmlns:a16="http://schemas.microsoft.com/office/drawing/2014/main" id="{028E3A6F-706A-4CC6-9B5C-3E93D1D9ECD1}"/>
                  </a:ext>
                </a:extLst>
              </p:cNvPr>
              <p:cNvSpPr/>
              <p:nvPr/>
            </p:nvSpPr>
            <p:spPr>
              <a:xfrm>
                <a:off x="1776738" y="3507131"/>
                <a:ext cx="87520" cy="81928"/>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6" name="Oval 15">
                <a:extLst>
                  <a:ext uri="{FF2B5EF4-FFF2-40B4-BE49-F238E27FC236}">
                    <a16:creationId xmlns:a16="http://schemas.microsoft.com/office/drawing/2014/main" id="{91A30722-999A-42C9-9F01-B3831B438653}"/>
                  </a:ext>
                </a:extLst>
              </p:cNvPr>
              <p:cNvSpPr/>
              <p:nvPr/>
            </p:nvSpPr>
            <p:spPr>
              <a:xfrm>
                <a:off x="1908713" y="3663184"/>
                <a:ext cx="87520" cy="81928"/>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7" name="Oval 16">
                <a:extLst>
                  <a:ext uri="{FF2B5EF4-FFF2-40B4-BE49-F238E27FC236}">
                    <a16:creationId xmlns:a16="http://schemas.microsoft.com/office/drawing/2014/main" id="{C59CD800-249E-4CB4-A0EE-668F3D80CC47}"/>
                  </a:ext>
                </a:extLst>
              </p:cNvPr>
              <p:cNvSpPr/>
              <p:nvPr/>
            </p:nvSpPr>
            <p:spPr>
              <a:xfrm>
                <a:off x="1985119" y="3533139"/>
                <a:ext cx="87520" cy="81928"/>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8" name="Oval 17">
                <a:extLst>
                  <a:ext uri="{FF2B5EF4-FFF2-40B4-BE49-F238E27FC236}">
                    <a16:creationId xmlns:a16="http://schemas.microsoft.com/office/drawing/2014/main" id="{CDF5A57E-A1DC-4D5E-A105-D38D3D1E5B28}"/>
                  </a:ext>
                </a:extLst>
              </p:cNvPr>
              <p:cNvSpPr/>
              <p:nvPr/>
            </p:nvSpPr>
            <p:spPr>
              <a:xfrm>
                <a:off x="1915658" y="3468118"/>
                <a:ext cx="87520" cy="81928"/>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19" name="Oval 18">
                <a:extLst>
                  <a:ext uri="{FF2B5EF4-FFF2-40B4-BE49-F238E27FC236}">
                    <a16:creationId xmlns:a16="http://schemas.microsoft.com/office/drawing/2014/main" id="{6484F908-263A-42F3-AE0E-859C68F6FBD6}"/>
                  </a:ext>
                </a:extLst>
              </p:cNvPr>
              <p:cNvSpPr/>
              <p:nvPr/>
            </p:nvSpPr>
            <p:spPr>
              <a:xfrm>
                <a:off x="2026795" y="3422603"/>
                <a:ext cx="87520" cy="81928"/>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0" name="Oval 19">
                <a:extLst>
                  <a:ext uri="{FF2B5EF4-FFF2-40B4-BE49-F238E27FC236}">
                    <a16:creationId xmlns:a16="http://schemas.microsoft.com/office/drawing/2014/main" id="{E64C698D-E2A1-4F48-A7F3-30394B5CC25D}"/>
                  </a:ext>
                </a:extLst>
              </p:cNvPr>
              <p:cNvSpPr/>
              <p:nvPr/>
            </p:nvSpPr>
            <p:spPr>
              <a:xfrm>
                <a:off x="2068470" y="3409598"/>
                <a:ext cx="87520" cy="81928"/>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1" name="Oval 20">
                <a:extLst>
                  <a:ext uri="{FF2B5EF4-FFF2-40B4-BE49-F238E27FC236}">
                    <a16:creationId xmlns:a16="http://schemas.microsoft.com/office/drawing/2014/main" id="{66EE1DB6-F35D-4878-9935-0131F448DA48}"/>
                  </a:ext>
                </a:extLst>
              </p:cNvPr>
              <p:cNvSpPr/>
              <p:nvPr/>
            </p:nvSpPr>
            <p:spPr>
              <a:xfrm>
                <a:off x="2124039" y="3390092"/>
                <a:ext cx="87520" cy="81928"/>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2" name="Oval 21">
                <a:extLst>
                  <a:ext uri="{FF2B5EF4-FFF2-40B4-BE49-F238E27FC236}">
                    <a16:creationId xmlns:a16="http://schemas.microsoft.com/office/drawing/2014/main" id="{A60F46BF-9202-4921-ADD3-11CCB655CF55}"/>
                  </a:ext>
                </a:extLst>
              </p:cNvPr>
              <p:cNvSpPr/>
              <p:nvPr/>
            </p:nvSpPr>
            <p:spPr>
              <a:xfrm>
                <a:off x="2221284" y="3338076"/>
                <a:ext cx="87520" cy="81928"/>
              </a:xfrm>
              <a:prstGeom prst="ellipse">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3" name="Isosceles Triangle 62">
                <a:extLst>
                  <a:ext uri="{FF2B5EF4-FFF2-40B4-BE49-F238E27FC236}">
                    <a16:creationId xmlns:a16="http://schemas.microsoft.com/office/drawing/2014/main" id="{7833728F-3EB5-43BC-A608-22B3683CA91E}"/>
                  </a:ext>
                </a:extLst>
              </p:cNvPr>
              <p:cNvSpPr>
                <a:spLocks noChangeAspect="1"/>
              </p:cNvSpPr>
              <p:nvPr/>
            </p:nvSpPr>
            <p:spPr>
              <a:xfrm>
                <a:off x="2251454" y="3301953"/>
                <a:ext cx="103679" cy="103679"/>
              </a:xfrm>
              <a:prstGeom prst="triangle">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4" name="Isosceles Triangle 63">
                <a:extLst>
                  <a:ext uri="{FF2B5EF4-FFF2-40B4-BE49-F238E27FC236}">
                    <a16:creationId xmlns:a16="http://schemas.microsoft.com/office/drawing/2014/main" id="{DC8CA0D4-A160-435A-8057-00F578921B15}"/>
                  </a:ext>
                </a:extLst>
              </p:cNvPr>
              <p:cNvSpPr>
                <a:spLocks noChangeAspect="1"/>
              </p:cNvSpPr>
              <p:nvPr/>
            </p:nvSpPr>
            <p:spPr>
              <a:xfrm>
                <a:off x="1919289" y="3375914"/>
                <a:ext cx="103679" cy="103679"/>
              </a:xfrm>
              <a:prstGeom prst="triangle">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69" name="Oval 68">
                <a:extLst>
                  <a:ext uri="{FF2B5EF4-FFF2-40B4-BE49-F238E27FC236}">
                    <a16:creationId xmlns:a16="http://schemas.microsoft.com/office/drawing/2014/main" id="{AF0719A8-1152-4CB3-8BE1-0B38178D1796}"/>
                  </a:ext>
                </a:extLst>
              </p:cNvPr>
              <p:cNvSpPr/>
              <p:nvPr/>
            </p:nvSpPr>
            <p:spPr>
              <a:xfrm>
                <a:off x="2046931" y="3463064"/>
                <a:ext cx="87520" cy="81928"/>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grpSp>
          <p:nvGrpSpPr>
            <p:cNvPr id="776" name="Group 775">
              <a:extLst>
                <a:ext uri="{FF2B5EF4-FFF2-40B4-BE49-F238E27FC236}">
                  <a16:creationId xmlns:a16="http://schemas.microsoft.com/office/drawing/2014/main" id="{82B39543-101C-4A62-AADC-1CC1F56B7E8A}"/>
                </a:ext>
              </a:extLst>
            </p:cNvPr>
            <p:cNvGrpSpPr/>
            <p:nvPr/>
          </p:nvGrpSpPr>
          <p:grpSpPr>
            <a:xfrm>
              <a:off x="2395189" y="4492259"/>
              <a:ext cx="568786" cy="745061"/>
              <a:chOff x="2395189" y="4492259"/>
              <a:chExt cx="568786" cy="745061"/>
            </a:xfrm>
          </p:grpSpPr>
          <p:sp>
            <p:nvSpPr>
              <p:cNvPr id="23" name="Oval 22">
                <a:extLst>
                  <a:ext uri="{FF2B5EF4-FFF2-40B4-BE49-F238E27FC236}">
                    <a16:creationId xmlns:a16="http://schemas.microsoft.com/office/drawing/2014/main" id="{A581C3B0-0FCE-40AB-A11A-AB3DA3781A75}"/>
                  </a:ext>
                </a:extLst>
              </p:cNvPr>
              <p:cNvSpPr/>
              <p:nvPr/>
            </p:nvSpPr>
            <p:spPr>
              <a:xfrm>
                <a:off x="2876455" y="4492259"/>
                <a:ext cx="87520" cy="81928"/>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4" name="Oval 23">
                <a:extLst>
                  <a:ext uri="{FF2B5EF4-FFF2-40B4-BE49-F238E27FC236}">
                    <a16:creationId xmlns:a16="http://schemas.microsoft.com/office/drawing/2014/main" id="{0A31D181-1761-4A4D-96F9-26EF7CDC5444}"/>
                  </a:ext>
                </a:extLst>
              </p:cNvPr>
              <p:cNvSpPr/>
              <p:nvPr/>
            </p:nvSpPr>
            <p:spPr>
              <a:xfrm>
                <a:off x="2869615" y="4601095"/>
                <a:ext cx="87520" cy="81928"/>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5" name="Oval 24">
                <a:extLst>
                  <a:ext uri="{FF2B5EF4-FFF2-40B4-BE49-F238E27FC236}">
                    <a16:creationId xmlns:a16="http://schemas.microsoft.com/office/drawing/2014/main" id="{580366EA-B5BF-4478-9AF9-A7A4590A5F87}"/>
                  </a:ext>
                </a:extLst>
              </p:cNvPr>
              <p:cNvSpPr/>
              <p:nvPr/>
            </p:nvSpPr>
            <p:spPr>
              <a:xfrm>
                <a:off x="2838839" y="4706731"/>
                <a:ext cx="87520" cy="81928"/>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6" name="Oval 25">
                <a:extLst>
                  <a:ext uri="{FF2B5EF4-FFF2-40B4-BE49-F238E27FC236}">
                    <a16:creationId xmlns:a16="http://schemas.microsoft.com/office/drawing/2014/main" id="{A476E2D2-0531-4EBF-8DC7-F2B57257BA1E}"/>
                  </a:ext>
                </a:extLst>
              </p:cNvPr>
              <p:cNvSpPr/>
              <p:nvPr/>
            </p:nvSpPr>
            <p:spPr>
              <a:xfrm>
                <a:off x="2654181" y="4673120"/>
                <a:ext cx="87520" cy="81928"/>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7" name="Oval 26">
                <a:extLst>
                  <a:ext uri="{FF2B5EF4-FFF2-40B4-BE49-F238E27FC236}">
                    <a16:creationId xmlns:a16="http://schemas.microsoft.com/office/drawing/2014/main" id="{019E186E-904A-464B-BC5C-7265B8D61B84}"/>
                  </a:ext>
                </a:extLst>
              </p:cNvPr>
              <p:cNvSpPr/>
              <p:nvPr/>
            </p:nvSpPr>
            <p:spPr>
              <a:xfrm>
                <a:off x="2597759" y="4596293"/>
                <a:ext cx="87520" cy="81928"/>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8" name="Oval 27">
                <a:extLst>
                  <a:ext uri="{FF2B5EF4-FFF2-40B4-BE49-F238E27FC236}">
                    <a16:creationId xmlns:a16="http://schemas.microsoft.com/office/drawing/2014/main" id="{BF46D025-AAFE-4145-99E9-76A8EA8DDA84}"/>
                  </a:ext>
                </a:extLst>
              </p:cNvPr>
              <p:cNvSpPr/>
              <p:nvPr/>
            </p:nvSpPr>
            <p:spPr>
              <a:xfrm>
                <a:off x="2654181" y="4865183"/>
                <a:ext cx="87520" cy="81928"/>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29" name="Oval 28">
                <a:extLst>
                  <a:ext uri="{FF2B5EF4-FFF2-40B4-BE49-F238E27FC236}">
                    <a16:creationId xmlns:a16="http://schemas.microsoft.com/office/drawing/2014/main" id="{7756B979-805A-4BD5-9AAC-89A40C7F7AB2}"/>
                  </a:ext>
                </a:extLst>
              </p:cNvPr>
              <p:cNvSpPr/>
              <p:nvPr/>
            </p:nvSpPr>
            <p:spPr>
              <a:xfrm>
                <a:off x="2561852" y="4942009"/>
                <a:ext cx="87520" cy="81928"/>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0" name="Oval 29">
                <a:extLst>
                  <a:ext uri="{FF2B5EF4-FFF2-40B4-BE49-F238E27FC236}">
                    <a16:creationId xmlns:a16="http://schemas.microsoft.com/office/drawing/2014/main" id="{252E766E-943D-45C3-AE46-CBAD2EE66C8E}"/>
                  </a:ext>
                </a:extLst>
              </p:cNvPr>
              <p:cNvSpPr/>
              <p:nvPr/>
            </p:nvSpPr>
            <p:spPr>
              <a:xfrm>
                <a:off x="2715733" y="4942009"/>
                <a:ext cx="87520" cy="81928"/>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1" name="Oval 30">
                <a:extLst>
                  <a:ext uri="{FF2B5EF4-FFF2-40B4-BE49-F238E27FC236}">
                    <a16:creationId xmlns:a16="http://schemas.microsoft.com/office/drawing/2014/main" id="{B1A7172B-4AD2-4491-9CAC-2B4F9FF385E8}"/>
                  </a:ext>
                </a:extLst>
              </p:cNvPr>
              <p:cNvSpPr/>
              <p:nvPr/>
            </p:nvSpPr>
            <p:spPr>
              <a:xfrm>
                <a:off x="2664441" y="5095659"/>
                <a:ext cx="87520" cy="81928"/>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2" name="Oval 31">
                <a:extLst>
                  <a:ext uri="{FF2B5EF4-FFF2-40B4-BE49-F238E27FC236}">
                    <a16:creationId xmlns:a16="http://schemas.microsoft.com/office/drawing/2014/main" id="{0DE6F623-2FAA-4CD5-913D-6901B8814960}"/>
                  </a:ext>
                </a:extLst>
              </p:cNvPr>
              <p:cNvSpPr/>
              <p:nvPr/>
            </p:nvSpPr>
            <p:spPr>
              <a:xfrm>
                <a:off x="2490042" y="5138873"/>
                <a:ext cx="87520" cy="81928"/>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3" name="Oval 32">
                <a:extLst>
                  <a:ext uri="{FF2B5EF4-FFF2-40B4-BE49-F238E27FC236}">
                    <a16:creationId xmlns:a16="http://schemas.microsoft.com/office/drawing/2014/main" id="{059FA956-9D38-4F03-A11C-725989B1987A}"/>
                  </a:ext>
                </a:extLst>
              </p:cNvPr>
              <p:cNvSpPr/>
              <p:nvPr/>
            </p:nvSpPr>
            <p:spPr>
              <a:xfrm>
                <a:off x="2459265" y="5110065"/>
                <a:ext cx="87520" cy="81928"/>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34" name="Oval 33">
                <a:extLst>
                  <a:ext uri="{FF2B5EF4-FFF2-40B4-BE49-F238E27FC236}">
                    <a16:creationId xmlns:a16="http://schemas.microsoft.com/office/drawing/2014/main" id="{357F6AAD-C1EB-473B-932E-5C92BE68079A}"/>
                  </a:ext>
                </a:extLst>
              </p:cNvPr>
              <p:cNvSpPr/>
              <p:nvPr/>
            </p:nvSpPr>
            <p:spPr>
              <a:xfrm>
                <a:off x="2405856" y="5123381"/>
                <a:ext cx="87520" cy="81928"/>
              </a:xfrm>
              <a:prstGeom prst="ellipse">
                <a:avLst/>
              </a:prstGeom>
              <a:solidFill>
                <a:schemeClr val="accent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70" name="Oval 69">
                <a:extLst>
                  <a:ext uri="{FF2B5EF4-FFF2-40B4-BE49-F238E27FC236}">
                    <a16:creationId xmlns:a16="http://schemas.microsoft.com/office/drawing/2014/main" id="{BD6FCF8E-405A-4BF1-A963-F2B2489C0C5F}"/>
                  </a:ext>
                </a:extLst>
              </p:cNvPr>
              <p:cNvSpPr/>
              <p:nvPr/>
            </p:nvSpPr>
            <p:spPr>
              <a:xfrm>
                <a:off x="2395189" y="5096721"/>
                <a:ext cx="87520" cy="81928"/>
              </a:xfrm>
              <a:prstGeom prst="ellipse">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71" name="Oval 70">
                <a:extLst>
                  <a:ext uri="{FF2B5EF4-FFF2-40B4-BE49-F238E27FC236}">
                    <a16:creationId xmlns:a16="http://schemas.microsoft.com/office/drawing/2014/main" id="{8D19FB15-D073-4FE3-8552-C1515ED892DB}"/>
                  </a:ext>
                </a:extLst>
              </p:cNvPr>
              <p:cNvSpPr/>
              <p:nvPr/>
            </p:nvSpPr>
            <p:spPr>
              <a:xfrm>
                <a:off x="2464522" y="5155392"/>
                <a:ext cx="87520" cy="81928"/>
              </a:xfrm>
              <a:prstGeom prst="ellipse">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grpSp>
          <p:nvGrpSpPr>
            <p:cNvPr id="774" name="Group 773">
              <a:extLst>
                <a:ext uri="{FF2B5EF4-FFF2-40B4-BE49-F238E27FC236}">
                  <a16:creationId xmlns:a16="http://schemas.microsoft.com/office/drawing/2014/main" id="{68147A6F-249A-4DB4-A38F-9B25046AB357}"/>
                </a:ext>
              </a:extLst>
            </p:cNvPr>
            <p:cNvGrpSpPr/>
            <p:nvPr/>
          </p:nvGrpSpPr>
          <p:grpSpPr>
            <a:xfrm>
              <a:off x="5210173" y="3627267"/>
              <a:ext cx="249854" cy="540620"/>
              <a:chOff x="5256471" y="3627267"/>
              <a:chExt cx="249854" cy="540620"/>
            </a:xfrm>
          </p:grpSpPr>
          <p:sp>
            <p:nvSpPr>
              <p:cNvPr id="72" name="Isosceles Triangle 71">
                <a:extLst>
                  <a:ext uri="{FF2B5EF4-FFF2-40B4-BE49-F238E27FC236}">
                    <a16:creationId xmlns:a16="http://schemas.microsoft.com/office/drawing/2014/main" id="{787F824E-4E8F-42E5-98AB-3176D59CC741}"/>
                  </a:ext>
                </a:extLst>
              </p:cNvPr>
              <p:cNvSpPr>
                <a:spLocks noChangeAspect="1"/>
              </p:cNvSpPr>
              <p:nvPr/>
            </p:nvSpPr>
            <p:spPr>
              <a:xfrm>
                <a:off x="5374315" y="3627267"/>
                <a:ext cx="103679" cy="103679"/>
              </a:xfrm>
              <a:prstGeom prst="triangle">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73" name="Isosceles Triangle 72">
                <a:extLst>
                  <a:ext uri="{FF2B5EF4-FFF2-40B4-BE49-F238E27FC236}">
                    <a16:creationId xmlns:a16="http://schemas.microsoft.com/office/drawing/2014/main" id="{A44AC52D-0609-4A2B-884C-6685FCA0F6E6}"/>
                  </a:ext>
                </a:extLst>
              </p:cNvPr>
              <p:cNvSpPr>
                <a:spLocks noChangeAspect="1"/>
              </p:cNvSpPr>
              <p:nvPr/>
            </p:nvSpPr>
            <p:spPr>
              <a:xfrm>
                <a:off x="5402646" y="4064208"/>
                <a:ext cx="103679" cy="103679"/>
              </a:xfrm>
              <a:prstGeom prst="triangle">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74" name="Isosceles Triangle 73">
                <a:extLst>
                  <a:ext uri="{FF2B5EF4-FFF2-40B4-BE49-F238E27FC236}">
                    <a16:creationId xmlns:a16="http://schemas.microsoft.com/office/drawing/2014/main" id="{6ABC6951-0EEC-46EE-AB49-8CF4B505DF5D}"/>
                  </a:ext>
                </a:extLst>
              </p:cNvPr>
              <p:cNvSpPr>
                <a:spLocks noChangeAspect="1"/>
              </p:cNvSpPr>
              <p:nvPr/>
            </p:nvSpPr>
            <p:spPr>
              <a:xfrm>
                <a:off x="5256471" y="3830956"/>
                <a:ext cx="103679" cy="103679"/>
              </a:xfrm>
              <a:prstGeom prst="triangle">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grpSp>
      <p:pic>
        <p:nvPicPr>
          <p:cNvPr id="712" name="Picture 711">
            <a:extLst>
              <a:ext uri="{FF2B5EF4-FFF2-40B4-BE49-F238E27FC236}">
                <a16:creationId xmlns:a16="http://schemas.microsoft.com/office/drawing/2014/main" id="{BEFA7155-F5BD-4786-80EC-2548BB505796}"/>
              </a:ext>
            </a:extLst>
          </p:cNvPr>
          <p:cNvPicPr>
            <a:picLocks noChangeAspect="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8168640" y="0"/>
            <a:ext cx="4023360" cy="6858000"/>
          </a:xfrm>
          <a:prstGeom prst="rect">
            <a:avLst/>
          </a:prstGeom>
        </p:spPr>
      </p:pic>
      <p:sp>
        <p:nvSpPr>
          <p:cNvPr id="787" name="Rectangle 786">
            <a:extLst>
              <a:ext uri="{FF2B5EF4-FFF2-40B4-BE49-F238E27FC236}">
                <a16:creationId xmlns:a16="http://schemas.microsoft.com/office/drawing/2014/main" id="{43DC05A6-CFFB-4B7A-A41B-D5E85BBD0F79}"/>
              </a:ext>
            </a:extLst>
          </p:cNvPr>
          <p:cNvSpPr/>
          <p:nvPr/>
        </p:nvSpPr>
        <p:spPr>
          <a:xfrm>
            <a:off x="8168640" y="0"/>
            <a:ext cx="4023360" cy="1375200"/>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Segoe UI"/>
              <a:ea typeface="+mn-ea"/>
              <a:cs typeface="+mn-cs"/>
            </a:endParaRPr>
          </a:p>
        </p:txBody>
      </p:sp>
      <p:sp>
        <p:nvSpPr>
          <p:cNvPr id="713" name="Rectangle 712">
            <a:extLst>
              <a:ext uri="{FF2B5EF4-FFF2-40B4-BE49-F238E27FC236}">
                <a16:creationId xmlns:a16="http://schemas.microsoft.com/office/drawing/2014/main" id="{254D07CF-8274-4F35-A2E6-3E0B74006BDF}"/>
              </a:ext>
            </a:extLst>
          </p:cNvPr>
          <p:cNvSpPr/>
          <p:nvPr/>
        </p:nvSpPr>
        <p:spPr>
          <a:xfrm>
            <a:off x="8168640" y="2721600"/>
            <a:ext cx="4023360" cy="4136400"/>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Segoe UI"/>
              <a:ea typeface="+mn-ea"/>
              <a:cs typeface="+mn-cs"/>
            </a:endParaRPr>
          </a:p>
        </p:txBody>
      </p:sp>
      <p:sp>
        <p:nvSpPr>
          <p:cNvPr id="715" name="TextBox 714">
            <a:extLst>
              <a:ext uri="{FF2B5EF4-FFF2-40B4-BE49-F238E27FC236}">
                <a16:creationId xmlns:a16="http://schemas.microsoft.com/office/drawing/2014/main" id="{5517DEA1-EFC1-478B-AAB6-20AA9C00E9CB}"/>
              </a:ext>
            </a:extLst>
          </p:cNvPr>
          <p:cNvSpPr txBox="1"/>
          <p:nvPr/>
        </p:nvSpPr>
        <p:spPr>
          <a:xfrm>
            <a:off x="9253592" y="154148"/>
            <a:ext cx="1285009" cy="95410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Mais de 100</a:t>
            </a:r>
            <a:endParaRPr kumimoji="0" lang="pt-br" sz="1400" b="0" i="0" u="none" strike="noStrike" kern="1200" cap="none" spc="0" normalizeH="0" baseline="0" noProof="0">
              <a:ln>
                <a:noFill/>
              </a:ln>
              <a:solidFill>
                <a:prstClr val="white"/>
              </a:solidFill>
              <a:effectLst/>
              <a:uLnTx/>
              <a:uFillTx/>
              <a:latin typeface="Segoe UI"/>
              <a:ea typeface="+mn-ea"/>
              <a:cs typeface="+mn-cs"/>
            </a:endParaRPr>
          </a:p>
        </p:txBody>
      </p:sp>
      <p:sp>
        <p:nvSpPr>
          <p:cNvPr id="716" name="TextBox 715">
            <a:extLst>
              <a:ext uri="{FF2B5EF4-FFF2-40B4-BE49-F238E27FC236}">
                <a16:creationId xmlns:a16="http://schemas.microsoft.com/office/drawing/2014/main" id="{F2481CF4-0484-4D42-BB0A-ADD209EC6C9C}"/>
              </a:ext>
            </a:extLst>
          </p:cNvPr>
          <p:cNvSpPr txBox="1"/>
          <p:nvPr/>
        </p:nvSpPr>
        <p:spPr>
          <a:xfrm>
            <a:off x="9245831" y="3183722"/>
            <a:ext cx="1300530"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26</a:t>
            </a:r>
          </a:p>
        </p:txBody>
      </p:sp>
      <p:grpSp>
        <p:nvGrpSpPr>
          <p:cNvPr id="725" name="Group 724">
            <a:extLst>
              <a:ext uri="{FF2B5EF4-FFF2-40B4-BE49-F238E27FC236}">
                <a16:creationId xmlns:a16="http://schemas.microsoft.com/office/drawing/2014/main" id="{6937BA3D-E38F-4B5E-80AD-55CE750D1882}"/>
              </a:ext>
            </a:extLst>
          </p:cNvPr>
          <p:cNvGrpSpPr/>
          <p:nvPr/>
        </p:nvGrpSpPr>
        <p:grpSpPr>
          <a:xfrm>
            <a:off x="2927349" y="5551757"/>
            <a:ext cx="3080867" cy="892781"/>
            <a:chOff x="823203" y="2734968"/>
            <a:chExt cx="3080867" cy="892781"/>
          </a:xfrm>
        </p:grpSpPr>
        <p:sp>
          <p:nvSpPr>
            <p:cNvPr id="726" name="Oval 725">
              <a:extLst>
                <a:ext uri="{FF2B5EF4-FFF2-40B4-BE49-F238E27FC236}">
                  <a16:creationId xmlns:a16="http://schemas.microsoft.com/office/drawing/2014/main" id="{E9E9DA46-3F10-4285-9119-C809150F35C2}"/>
                </a:ext>
              </a:extLst>
            </p:cNvPr>
            <p:cNvSpPr/>
            <p:nvPr/>
          </p:nvSpPr>
          <p:spPr>
            <a:xfrm>
              <a:off x="986027" y="3231552"/>
              <a:ext cx="89012" cy="8332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727" name="TextBox 726">
              <a:extLst>
                <a:ext uri="{FF2B5EF4-FFF2-40B4-BE49-F238E27FC236}">
                  <a16:creationId xmlns:a16="http://schemas.microsoft.com/office/drawing/2014/main" id="{BADD7AA4-6718-451E-90A4-520E0B295E99}"/>
                </a:ext>
              </a:extLst>
            </p:cNvPr>
            <p:cNvSpPr txBox="1"/>
            <p:nvPr/>
          </p:nvSpPr>
          <p:spPr>
            <a:xfrm>
              <a:off x="1086522" y="3142410"/>
              <a:ext cx="2138462" cy="26161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400"/>
                </a:spcBef>
                <a:spcAft>
                  <a:spcPts val="400"/>
                </a:spcAft>
                <a:buClr>
                  <a:srgbClr val="3C647D"/>
                </a:buClr>
                <a:buSzPct val="120000"/>
                <a:buFontTx/>
                <a:buNone/>
                <a:tabLst/>
                <a:defRPr/>
              </a:pPr>
              <a:r>
                <a:rPr kumimoji="0" lang="pt-br" sz="1100" b="0" i="0" u="none" strike="noStrike" kern="1200" cap="none" spc="0" normalizeH="0" baseline="0" noProof="0">
                  <a:ln>
                    <a:noFill/>
                  </a:ln>
                  <a:solidFill>
                    <a:srgbClr val="5A5A5A"/>
                  </a:solidFill>
                  <a:effectLst/>
                  <a:uLnTx/>
                  <a:uFillTx/>
                  <a:latin typeface="Segoe UI"/>
                  <a:ea typeface="+mn-ea"/>
                  <a:cs typeface="Arial" pitchFamily="34" charset="0"/>
                </a:rPr>
                <a:t>Esmagamento misto</a:t>
              </a:r>
            </a:p>
          </p:txBody>
        </p:sp>
        <p:sp>
          <p:nvSpPr>
            <p:cNvPr id="728" name="Oval 727">
              <a:extLst>
                <a:ext uri="{FF2B5EF4-FFF2-40B4-BE49-F238E27FC236}">
                  <a16:creationId xmlns:a16="http://schemas.microsoft.com/office/drawing/2014/main" id="{49945233-699F-4C95-A378-F6134605F8BC}"/>
                </a:ext>
              </a:extLst>
            </p:cNvPr>
            <p:cNvSpPr/>
            <p:nvPr/>
          </p:nvSpPr>
          <p:spPr>
            <a:xfrm>
              <a:off x="986027" y="3039672"/>
              <a:ext cx="89012" cy="833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729" name="TextBox 728">
              <a:extLst>
                <a:ext uri="{FF2B5EF4-FFF2-40B4-BE49-F238E27FC236}">
                  <a16:creationId xmlns:a16="http://schemas.microsoft.com/office/drawing/2014/main" id="{D042EF96-42B8-44D8-B82C-D18BF0BBFC9A}"/>
                </a:ext>
              </a:extLst>
            </p:cNvPr>
            <p:cNvSpPr txBox="1"/>
            <p:nvPr/>
          </p:nvSpPr>
          <p:spPr>
            <a:xfrm>
              <a:off x="1086522" y="2950529"/>
              <a:ext cx="2817548" cy="26161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400"/>
                </a:spcBef>
                <a:spcAft>
                  <a:spcPts val="400"/>
                </a:spcAft>
                <a:buClr>
                  <a:srgbClr val="3C647D"/>
                </a:buClr>
                <a:buSzPct val="120000"/>
                <a:buFontTx/>
                <a:buNone/>
                <a:tabLst/>
                <a:defRPr/>
              </a:pPr>
              <a:r>
                <a:rPr kumimoji="0" lang="pt-br" sz="1100" b="0" i="0" u="none" strike="noStrike" kern="1200" cap="none" spc="0" normalizeH="0" baseline="0" noProof="0">
                  <a:ln>
                    <a:noFill/>
                  </a:ln>
                  <a:solidFill>
                    <a:srgbClr val="5A5A5A"/>
                  </a:solidFill>
                  <a:effectLst/>
                  <a:uLnTx/>
                  <a:uFillTx/>
                  <a:latin typeface="Segoe UI"/>
                  <a:ea typeface="+mn-ea"/>
                  <a:cs typeface="Arial" pitchFamily="34" charset="0"/>
                </a:rPr>
                <a:t>Esmagamento de sementes oleaginosas</a:t>
              </a:r>
            </a:p>
          </p:txBody>
        </p:sp>
        <p:sp>
          <p:nvSpPr>
            <p:cNvPr id="730" name="Oval 729">
              <a:extLst>
                <a:ext uri="{FF2B5EF4-FFF2-40B4-BE49-F238E27FC236}">
                  <a16:creationId xmlns:a16="http://schemas.microsoft.com/office/drawing/2014/main" id="{CAEA7F84-E2AC-4932-ADFD-149E4EAB9FF6}"/>
                </a:ext>
              </a:extLst>
            </p:cNvPr>
            <p:cNvSpPr/>
            <p:nvPr/>
          </p:nvSpPr>
          <p:spPr>
            <a:xfrm>
              <a:off x="986027" y="2834081"/>
              <a:ext cx="89012" cy="833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731" name="TextBox 730">
              <a:extLst>
                <a:ext uri="{FF2B5EF4-FFF2-40B4-BE49-F238E27FC236}">
                  <a16:creationId xmlns:a16="http://schemas.microsoft.com/office/drawing/2014/main" id="{3B19F45F-0B9A-4E45-A160-3B5606089BBF}"/>
                </a:ext>
              </a:extLst>
            </p:cNvPr>
            <p:cNvSpPr txBox="1"/>
            <p:nvPr/>
          </p:nvSpPr>
          <p:spPr>
            <a:xfrm>
              <a:off x="1086522" y="2744938"/>
              <a:ext cx="1606552" cy="26161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400"/>
                </a:spcBef>
                <a:spcAft>
                  <a:spcPts val="400"/>
                </a:spcAft>
                <a:buClr>
                  <a:srgbClr val="3C647D"/>
                </a:buClr>
                <a:buSzPct val="120000"/>
                <a:buFontTx/>
                <a:buNone/>
                <a:tabLst/>
                <a:defRPr/>
              </a:pPr>
              <a:r>
                <a:rPr kumimoji="0" lang="pt-br" sz="1100" b="0" i="0" u="none" strike="noStrike" kern="1200" cap="none" spc="0" normalizeH="0" baseline="0" noProof="0">
                  <a:ln>
                    <a:noFill/>
                  </a:ln>
                  <a:solidFill>
                    <a:srgbClr val="5A5A5A"/>
                  </a:solidFill>
                  <a:effectLst/>
                  <a:uLnTx/>
                  <a:uFillTx/>
                  <a:latin typeface="Segoe UI"/>
                  <a:ea typeface="+mn-ea"/>
                  <a:cs typeface="Arial" pitchFamily="34" charset="0"/>
                </a:rPr>
                <a:t>Esmagamento de soja</a:t>
              </a:r>
            </a:p>
          </p:txBody>
        </p:sp>
        <p:sp>
          <p:nvSpPr>
            <p:cNvPr id="732" name="Rectangle 731">
              <a:extLst>
                <a:ext uri="{FF2B5EF4-FFF2-40B4-BE49-F238E27FC236}">
                  <a16:creationId xmlns:a16="http://schemas.microsoft.com/office/drawing/2014/main" id="{345B1F28-56FD-48F5-8B08-EDC3752D6D7E}"/>
                </a:ext>
              </a:extLst>
            </p:cNvPr>
            <p:cNvSpPr/>
            <p:nvPr/>
          </p:nvSpPr>
          <p:spPr>
            <a:xfrm>
              <a:off x="823203" y="2734968"/>
              <a:ext cx="2874641" cy="892781"/>
            </a:xfrm>
            <a:prstGeom prst="rect">
              <a:avLst/>
            </a:prstGeom>
            <a:noFill/>
            <a:ln w="63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
          <p:nvSpPr>
            <p:cNvPr id="733" name="TextBox 732">
              <a:extLst>
                <a:ext uri="{FF2B5EF4-FFF2-40B4-BE49-F238E27FC236}">
                  <a16:creationId xmlns:a16="http://schemas.microsoft.com/office/drawing/2014/main" id="{E08BD81F-C649-4677-968E-50EB513851C3}"/>
                </a:ext>
              </a:extLst>
            </p:cNvPr>
            <p:cNvSpPr txBox="1"/>
            <p:nvPr/>
          </p:nvSpPr>
          <p:spPr>
            <a:xfrm>
              <a:off x="1082989" y="3351850"/>
              <a:ext cx="2051013" cy="26161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400"/>
                </a:spcBef>
                <a:spcAft>
                  <a:spcPts val="400"/>
                </a:spcAft>
                <a:buClr>
                  <a:srgbClr val="3C647D"/>
                </a:buClr>
                <a:buSzPct val="120000"/>
                <a:buFontTx/>
                <a:buNone/>
                <a:tabLst/>
                <a:defRPr/>
              </a:pPr>
              <a:r>
                <a:rPr kumimoji="0" lang="pt-br" sz="1100" b="0" i="0" u="none" strike="noStrike" kern="1200" cap="none" spc="0" normalizeH="0" baseline="0" noProof="0">
                  <a:ln>
                    <a:noFill/>
                  </a:ln>
                  <a:solidFill>
                    <a:srgbClr val="5A5A5A"/>
                  </a:solidFill>
                  <a:effectLst/>
                  <a:uLnTx/>
                  <a:uFillTx/>
                  <a:latin typeface="Segoe UI"/>
                  <a:ea typeface="+mn-ea"/>
                  <a:cs typeface="Arial" pitchFamily="34" charset="0"/>
                </a:rPr>
                <a:t>Refinaria de óleo de palma</a:t>
              </a:r>
            </a:p>
          </p:txBody>
        </p:sp>
        <p:sp>
          <p:nvSpPr>
            <p:cNvPr id="734" name="Isosceles Triangle 733">
              <a:extLst>
                <a:ext uri="{FF2B5EF4-FFF2-40B4-BE49-F238E27FC236}">
                  <a16:creationId xmlns:a16="http://schemas.microsoft.com/office/drawing/2014/main" id="{A9A29BE1-7AED-475B-840D-82E38F5DD67F}"/>
                </a:ext>
              </a:extLst>
            </p:cNvPr>
            <p:cNvSpPr/>
            <p:nvPr/>
          </p:nvSpPr>
          <p:spPr>
            <a:xfrm>
              <a:off x="982495" y="3412001"/>
              <a:ext cx="91440" cy="10972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grpSp>
      <p:sp>
        <p:nvSpPr>
          <p:cNvPr id="738" name="TextBox 737">
            <a:extLst>
              <a:ext uri="{FF2B5EF4-FFF2-40B4-BE49-F238E27FC236}">
                <a16:creationId xmlns:a16="http://schemas.microsoft.com/office/drawing/2014/main" id="{42C5CD06-6CA1-4627-A5CB-872906F4031F}"/>
              </a:ext>
            </a:extLst>
          </p:cNvPr>
          <p:cNvSpPr txBox="1"/>
          <p:nvPr/>
        </p:nvSpPr>
        <p:spPr>
          <a:xfrm>
            <a:off x="380998" y="1835606"/>
            <a:ext cx="771906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400"/>
              </a:spcBef>
              <a:spcAft>
                <a:spcPts val="400"/>
              </a:spcAft>
              <a:buClr>
                <a:srgbClr val="3C647D"/>
              </a:buClr>
              <a:buSzPct val="120000"/>
              <a:buFontTx/>
              <a:buNone/>
              <a:tabLst/>
              <a:defRPr/>
            </a:pPr>
            <a:r>
              <a:rPr kumimoji="0" lang="pt-BR" sz="1800" b="0" i="0" u="none" strike="noStrike" kern="1200" cap="none" spc="0" normalizeH="0" baseline="0" noProof="0">
                <a:ln>
                  <a:noFill/>
                </a:ln>
                <a:solidFill>
                  <a:srgbClr val="043C5A"/>
                </a:solidFill>
                <a:effectLst/>
                <a:uLnTx/>
                <a:uFillTx/>
                <a:latin typeface="Segoe UI"/>
                <a:ea typeface="+mn-ea"/>
                <a:cs typeface="Arial" pitchFamily="34" charset="0"/>
              </a:rPr>
              <a:t>Bunge é a </a:t>
            </a:r>
            <a:r>
              <a:rPr kumimoji="0" lang="pt-BR" sz="1800" b="1" i="0" u="none" strike="noStrike" kern="1200" cap="none" spc="0" normalizeH="0" baseline="0" noProof="0">
                <a:ln>
                  <a:noFill/>
                </a:ln>
                <a:solidFill>
                  <a:srgbClr val="043C5A"/>
                </a:solidFill>
                <a:effectLst/>
                <a:uLnTx/>
                <a:uFillTx/>
                <a:latin typeface="Segoe UI"/>
                <a:ea typeface="+mn-ea"/>
                <a:cs typeface="Arial" pitchFamily="34" charset="0"/>
              </a:rPr>
              <a:t>Nº 1 global </a:t>
            </a:r>
            <a:r>
              <a:rPr kumimoji="0" lang="pt-BR" sz="1800" b="0" i="0" u="none" strike="noStrike" kern="1200" cap="none" spc="0" normalizeH="0" baseline="0" noProof="0">
                <a:ln>
                  <a:noFill/>
                </a:ln>
                <a:solidFill>
                  <a:srgbClr val="043C5A"/>
                </a:solidFill>
                <a:effectLst/>
                <a:uLnTx/>
                <a:uFillTx/>
                <a:latin typeface="Segoe UI"/>
                <a:ea typeface="+mn-ea"/>
                <a:cs typeface="Arial" pitchFamily="34" charset="0"/>
              </a:rPr>
              <a:t>em capacidade de volume de esmagamento</a:t>
            </a:r>
            <a:endParaRPr kumimoji="0" lang="pt-br" sz="1800" b="0" i="0" u="none" strike="noStrike" kern="1200" cap="none" spc="0" normalizeH="0" baseline="0" noProof="0">
              <a:ln>
                <a:noFill/>
              </a:ln>
              <a:solidFill>
                <a:srgbClr val="043C5A"/>
              </a:solidFill>
              <a:effectLst/>
              <a:uLnTx/>
              <a:uFillTx/>
              <a:latin typeface="Segoe UI"/>
              <a:ea typeface="+mn-ea"/>
              <a:cs typeface="Arial" pitchFamily="34" charset="0"/>
            </a:endParaRPr>
          </a:p>
        </p:txBody>
      </p:sp>
      <p:sp>
        <p:nvSpPr>
          <p:cNvPr id="739" name="TextBox 738">
            <a:extLst>
              <a:ext uri="{FF2B5EF4-FFF2-40B4-BE49-F238E27FC236}">
                <a16:creationId xmlns:a16="http://schemas.microsoft.com/office/drawing/2014/main" id="{73CAE4F4-9222-4E9D-B42E-B67AA17BA560}"/>
              </a:ext>
            </a:extLst>
          </p:cNvPr>
          <p:cNvSpPr txBox="1"/>
          <p:nvPr/>
        </p:nvSpPr>
        <p:spPr>
          <a:xfrm>
            <a:off x="9245831" y="4584266"/>
            <a:ext cx="1300530"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29</a:t>
            </a:r>
          </a:p>
        </p:txBody>
      </p:sp>
      <p:sp>
        <p:nvSpPr>
          <p:cNvPr id="744" name="TextBox 743">
            <a:extLst>
              <a:ext uri="{FF2B5EF4-FFF2-40B4-BE49-F238E27FC236}">
                <a16:creationId xmlns:a16="http://schemas.microsoft.com/office/drawing/2014/main" id="{2D7E6FAA-8E37-4A11-AE58-0BBE1DB94809}"/>
              </a:ext>
            </a:extLst>
          </p:cNvPr>
          <p:cNvSpPr txBox="1"/>
          <p:nvPr/>
        </p:nvSpPr>
        <p:spPr>
          <a:xfrm>
            <a:off x="9245831" y="5919640"/>
            <a:ext cx="1300530"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25</a:t>
            </a:r>
          </a:p>
        </p:txBody>
      </p:sp>
      <p:grpSp>
        <p:nvGrpSpPr>
          <p:cNvPr id="789" name="Group 788">
            <a:extLst>
              <a:ext uri="{FF2B5EF4-FFF2-40B4-BE49-F238E27FC236}">
                <a16:creationId xmlns:a16="http://schemas.microsoft.com/office/drawing/2014/main" id="{FA2116D2-521F-4E22-A575-F2F3695C6009}"/>
              </a:ext>
            </a:extLst>
          </p:cNvPr>
          <p:cNvGrpSpPr/>
          <p:nvPr/>
        </p:nvGrpSpPr>
        <p:grpSpPr>
          <a:xfrm>
            <a:off x="8488680" y="4114800"/>
            <a:ext cx="3383280" cy="1371600"/>
            <a:chOff x="8488680" y="4114800"/>
            <a:chExt cx="3383280" cy="1371600"/>
          </a:xfrm>
        </p:grpSpPr>
        <p:cxnSp>
          <p:nvCxnSpPr>
            <p:cNvPr id="743" name="Straight Connector 742">
              <a:extLst>
                <a:ext uri="{FF2B5EF4-FFF2-40B4-BE49-F238E27FC236}">
                  <a16:creationId xmlns:a16="http://schemas.microsoft.com/office/drawing/2014/main" id="{476DB7CD-9B5D-4E11-8911-8BFBFD8CA39B}"/>
                </a:ext>
              </a:extLst>
            </p:cNvPr>
            <p:cNvCxnSpPr/>
            <p:nvPr/>
          </p:nvCxnSpPr>
          <p:spPr>
            <a:xfrm>
              <a:off x="8488680" y="4114800"/>
              <a:ext cx="3383280" cy="0"/>
            </a:xfrm>
            <a:prstGeom prst="line">
              <a:avLst/>
            </a:prstGeom>
            <a:ln w="15875">
              <a:solidFill>
                <a:schemeClr val="bg1">
                  <a:alpha val="33000"/>
                </a:schemeClr>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a:extLst>
                <a:ext uri="{FF2B5EF4-FFF2-40B4-BE49-F238E27FC236}">
                  <a16:creationId xmlns:a16="http://schemas.microsoft.com/office/drawing/2014/main" id="{F271363A-C8DD-4320-A123-DEA9783AD5C8}"/>
                </a:ext>
              </a:extLst>
            </p:cNvPr>
            <p:cNvCxnSpPr/>
            <p:nvPr/>
          </p:nvCxnSpPr>
          <p:spPr>
            <a:xfrm>
              <a:off x="8488680" y="5486400"/>
              <a:ext cx="3383280" cy="0"/>
            </a:xfrm>
            <a:prstGeom prst="line">
              <a:avLst/>
            </a:prstGeom>
            <a:ln w="15875">
              <a:solidFill>
                <a:schemeClr val="bg1">
                  <a:alpha val="33000"/>
                </a:schemeClr>
              </a:solidFill>
            </a:ln>
          </p:spPr>
          <p:style>
            <a:lnRef idx="1">
              <a:schemeClr val="accent1"/>
            </a:lnRef>
            <a:fillRef idx="0">
              <a:schemeClr val="accent1"/>
            </a:fillRef>
            <a:effectRef idx="0">
              <a:schemeClr val="accent1"/>
            </a:effectRef>
            <a:fontRef idx="minor">
              <a:schemeClr val="tx1"/>
            </a:fontRef>
          </p:style>
        </p:cxnSp>
      </p:grpSp>
      <p:sp>
        <p:nvSpPr>
          <p:cNvPr id="754" name="TextBox 753">
            <a:extLst>
              <a:ext uri="{FF2B5EF4-FFF2-40B4-BE49-F238E27FC236}">
                <a16:creationId xmlns:a16="http://schemas.microsoft.com/office/drawing/2014/main" id="{3C157FF2-3AE3-4847-A69C-1C33EDFE70FD}"/>
              </a:ext>
            </a:extLst>
          </p:cNvPr>
          <p:cNvSpPr txBox="1"/>
          <p:nvPr/>
        </p:nvSpPr>
        <p:spPr>
          <a:xfrm>
            <a:off x="10568940" y="338814"/>
            <a:ext cx="132588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prstClr val="white"/>
                </a:solidFill>
                <a:effectLst/>
                <a:uLnTx/>
                <a:uFillTx/>
                <a:latin typeface="Segoe UI"/>
                <a:ea typeface="+mn-ea"/>
                <a:cs typeface="+mn-cs"/>
              </a:rPr>
              <a:t>Silos de </a:t>
            </a:r>
            <a:br>
              <a:rPr kumimoji="0" lang="pt-br" sz="1600" b="0" i="0" u="none" strike="noStrike" kern="1200" cap="none" spc="0" normalizeH="0" baseline="0" noProof="0">
                <a:ln>
                  <a:noFill/>
                </a:ln>
                <a:solidFill>
                  <a:prstClr val="white"/>
                </a:solidFill>
                <a:effectLst/>
                <a:uLnTx/>
                <a:uFillTx/>
                <a:latin typeface="Segoe UI"/>
                <a:ea typeface="+mn-ea"/>
                <a:cs typeface="+mn-cs"/>
              </a:rPr>
            </a:br>
            <a:r>
              <a:rPr kumimoji="0" lang="pt-br" sz="1600" b="0" i="0" u="none" strike="noStrike" kern="1200" cap="none" spc="0" normalizeH="0" baseline="0" noProof="0">
                <a:ln>
                  <a:noFill/>
                </a:ln>
                <a:solidFill>
                  <a:prstClr val="white"/>
                </a:solidFill>
                <a:effectLst/>
                <a:uLnTx/>
                <a:uFillTx/>
                <a:latin typeface="Segoe UI"/>
                <a:ea typeface="+mn-ea"/>
                <a:cs typeface="+mn-cs"/>
              </a:rPr>
              <a:t>grãos</a:t>
            </a:r>
          </a:p>
        </p:txBody>
      </p:sp>
      <p:sp>
        <p:nvSpPr>
          <p:cNvPr id="755" name="TextBox 754">
            <a:extLst>
              <a:ext uri="{FF2B5EF4-FFF2-40B4-BE49-F238E27FC236}">
                <a16:creationId xmlns:a16="http://schemas.microsoft.com/office/drawing/2014/main" id="{0C012E8F-73E4-4930-81E1-E2BC566DC35A}"/>
              </a:ext>
            </a:extLst>
          </p:cNvPr>
          <p:cNvSpPr txBox="1"/>
          <p:nvPr/>
        </p:nvSpPr>
        <p:spPr>
          <a:xfrm>
            <a:off x="10568940" y="3152945"/>
            <a:ext cx="132588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prstClr val="white"/>
                </a:solidFill>
                <a:effectLst/>
                <a:uLnTx/>
                <a:uFillTx/>
                <a:latin typeface="Segoe UI"/>
                <a:ea typeface="+mn-ea"/>
                <a:cs typeface="+mn-cs"/>
              </a:rPr>
              <a:t>Terminais </a:t>
            </a:r>
            <a:br>
              <a:rPr kumimoji="0" lang="pt-br" sz="1600" b="0" i="0" u="none" strike="noStrike" kern="1200" cap="none" spc="0" normalizeH="0" baseline="0" noProof="0">
                <a:ln>
                  <a:noFill/>
                </a:ln>
                <a:solidFill>
                  <a:prstClr val="white"/>
                </a:solidFill>
                <a:effectLst/>
                <a:uLnTx/>
                <a:uFillTx/>
                <a:latin typeface="Segoe UI"/>
                <a:ea typeface="+mn-ea"/>
                <a:cs typeface="+mn-cs"/>
              </a:rPr>
            </a:br>
            <a:r>
              <a:rPr kumimoji="0" lang="pt-br" sz="1600" b="0" i="0" u="none" strike="noStrike" kern="1200" cap="none" spc="0" normalizeH="0" baseline="0" noProof="0">
                <a:ln>
                  <a:noFill/>
                </a:ln>
                <a:solidFill>
                  <a:prstClr val="white"/>
                </a:solidFill>
                <a:effectLst/>
                <a:uLnTx/>
                <a:uFillTx/>
                <a:latin typeface="Segoe UI"/>
                <a:ea typeface="+mn-ea"/>
                <a:cs typeface="+mn-cs"/>
              </a:rPr>
              <a:t>portuários</a:t>
            </a:r>
          </a:p>
        </p:txBody>
      </p:sp>
      <p:sp>
        <p:nvSpPr>
          <p:cNvPr id="756" name="TextBox 755">
            <a:extLst>
              <a:ext uri="{FF2B5EF4-FFF2-40B4-BE49-F238E27FC236}">
                <a16:creationId xmlns:a16="http://schemas.microsoft.com/office/drawing/2014/main" id="{9474EBC2-E393-447E-A975-88AC63486059}"/>
              </a:ext>
            </a:extLst>
          </p:cNvPr>
          <p:cNvSpPr txBox="1"/>
          <p:nvPr/>
        </p:nvSpPr>
        <p:spPr>
          <a:xfrm>
            <a:off x="10568940" y="4553489"/>
            <a:ext cx="132588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prstClr val="white"/>
                </a:solidFill>
                <a:effectLst/>
                <a:uLnTx/>
                <a:uFillTx/>
                <a:latin typeface="Segoe UI"/>
                <a:ea typeface="+mn-ea"/>
                <a:cs typeface="+mn-cs"/>
              </a:rPr>
              <a:t>Refinarias</a:t>
            </a:r>
            <a:br>
              <a:rPr kumimoji="0" lang="pt-br" sz="1600" b="0" i="0" u="none" strike="noStrike" kern="1200" cap="none" spc="0" normalizeH="0" baseline="0" noProof="0">
                <a:ln>
                  <a:noFill/>
                </a:ln>
                <a:solidFill>
                  <a:prstClr val="white"/>
                </a:solidFill>
                <a:effectLst/>
                <a:uLnTx/>
                <a:uFillTx/>
                <a:latin typeface="Segoe UI"/>
                <a:ea typeface="+mn-ea"/>
                <a:cs typeface="+mn-cs"/>
              </a:rPr>
            </a:br>
            <a:r>
              <a:rPr kumimoji="0" lang="pt-br" sz="1600" b="0" i="0" u="none" strike="noStrike" kern="1200" cap="none" spc="0" normalizeH="0" baseline="0" noProof="0">
                <a:ln>
                  <a:noFill/>
                </a:ln>
                <a:solidFill>
                  <a:prstClr val="white"/>
                </a:solidFill>
                <a:effectLst/>
                <a:uLnTx/>
                <a:uFillTx/>
                <a:latin typeface="Segoe UI"/>
                <a:ea typeface="+mn-ea"/>
                <a:cs typeface="+mn-cs"/>
              </a:rPr>
              <a:t>de óleo</a:t>
            </a:r>
          </a:p>
        </p:txBody>
      </p:sp>
      <p:sp>
        <p:nvSpPr>
          <p:cNvPr id="757" name="TextBox 756">
            <a:extLst>
              <a:ext uri="{FF2B5EF4-FFF2-40B4-BE49-F238E27FC236}">
                <a16:creationId xmlns:a16="http://schemas.microsoft.com/office/drawing/2014/main" id="{DD3B2CE6-35A1-4397-9572-8FF118C7AE07}"/>
              </a:ext>
            </a:extLst>
          </p:cNvPr>
          <p:cNvSpPr txBox="1"/>
          <p:nvPr/>
        </p:nvSpPr>
        <p:spPr>
          <a:xfrm>
            <a:off x="10568939" y="5888863"/>
            <a:ext cx="176085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prstClr val="white"/>
                </a:solidFill>
                <a:effectLst/>
                <a:uLnTx/>
                <a:uFillTx/>
                <a:latin typeface="Segoe UI"/>
                <a:ea typeface="+mn-ea"/>
                <a:cs typeface="+mn-cs"/>
              </a:rPr>
              <a:t>Unidades de envasamento</a:t>
            </a:r>
          </a:p>
        </p:txBody>
      </p:sp>
      <p:pic>
        <p:nvPicPr>
          <p:cNvPr id="765" name="Graphic 764">
            <a:extLst>
              <a:ext uri="{FF2B5EF4-FFF2-40B4-BE49-F238E27FC236}">
                <a16:creationId xmlns:a16="http://schemas.microsoft.com/office/drawing/2014/main" id="{4D50A546-3CB8-4256-99BD-4085F7069E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17511" y="288301"/>
            <a:ext cx="685800" cy="685800"/>
          </a:xfrm>
          <a:prstGeom prst="rect">
            <a:avLst/>
          </a:prstGeom>
        </p:spPr>
      </p:pic>
      <p:pic>
        <p:nvPicPr>
          <p:cNvPr id="766" name="Graphic 765">
            <a:extLst>
              <a:ext uri="{FF2B5EF4-FFF2-40B4-BE49-F238E27FC236}">
                <a16:creationId xmlns:a16="http://schemas.microsoft.com/office/drawing/2014/main" id="{B80069DC-900B-4D6B-8EB5-6E5CAE32B1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17512" y="3102432"/>
            <a:ext cx="685800" cy="685800"/>
          </a:xfrm>
          <a:prstGeom prst="rect">
            <a:avLst/>
          </a:prstGeom>
        </p:spPr>
      </p:pic>
      <p:pic>
        <p:nvPicPr>
          <p:cNvPr id="767" name="Graphic 766">
            <a:extLst>
              <a:ext uri="{FF2B5EF4-FFF2-40B4-BE49-F238E27FC236}">
                <a16:creationId xmlns:a16="http://schemas.microsoft.com/office/drawing/2014/main" id="{6E37F37E-D396-4393-8D62-76FB456B89A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23300" y="4502976"/>
            <a:ext cx="685800" cy="685800"/>
          </a:xfrm>
          <a:prstGeom prst="rect">
            <a:avLst/>
          </a:prstGeom>
        </p:spPr>
      </p:pic>
      <p:pic>
        <p:nvPicPr>
          <p:cNvPr id="768" name="Graphic 767">
            <a:extLst>
              <a:ext uri="{FF2B5EF4-FFF2-40B4-BE49-F238E27FC236}">
                <a16:creationId xmlns:a16="http://schemas.microsoft.com/office/drawing/2014/main" id="{BCB238A8-B451-4859-A839-F65CA265BEB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22239" y="5838350"/>
            <a:ext cx="685800" cy="685800"/>
          </a:xfrm>
          <a:prstGeom prst="rect">
            <a:avLst/>
          </a:prstGeom>
        </p:spPr>
      </p:pic>
      <p:sp>
        <p:nvSpPr>
          <p:cNvPr id="769" name="TextBox 768">
            <a:extLst>
              <a:ext uri="{FF2B5EF4-FFF2-40B4-BE49-F238E27FC236}">
                <a16:creationId xmlns:a16="http://schemas.microsoft.com/office/drawing/2014/main" id="{223AF55E-924B-4F59-858F-8C40979D9761}"/>
              </a:ext>
            </a:extLst>
          </p:cNvPr>
          <p:cNvSpPr txBox="1"/>
          <p:nvPr/>
        </p:nvSpPr>
        <p:spPr>
          <a:xfrm>
            <a:off x="104524" y="3794563"/>
            <a:ext cx="2053225" cy="462291"/>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400"/>
              </a:spcBef>
              <a:spcAft>
                <a:spcPts val="400"/>
              </a:spcAft>
              <a:buClr>
                <a:srgbClr val="3C647D"/>
              </a:buClr>
              <a:buSzPct val="120000"/>
              <a:buFontTx/>
              <a:buNone/>
              <a:tabLst/>
              <a:defRPr/>
            </a:pPr>
            <a:r>
              <a:rPr kumimoji="0" lang="pt-br" sz="1200" b="1" i="0" u="none" strike="noStrike" kern="1200" cap="none" spc="0" normalizeH="0" baseline="0" noProof="0">
                <a:ln>
                  <a:noFill/>
                </a:ln>
                <a:solidFill>
                  <a:srgbClr val="043C5A"/>
                </a:solidFill>
                <a:effectLst/>
                <a:uLnTx/>
                <a:uFillTx/>
                <a:latin typeface="Segoe UI"/>
                <a:ea typeface="+mn-ea"/>
                <a:cs typeface="Arial" pitchFamily="34" charset="0"/>
              </a:rPr>
              <a:t>América do Norte</a:t>
            </a:r>
            <a:br>
              <a:rPr kumimoji="0" lang="pt-br" sz="1200" b="1" i="0" u="none" strike="noStrike" kern="1200" cap="none" spc="0" normalizeH="0" baseline="0" noProof="0">
                <a:ln>
                  <a:noFill/>
                </a:ln>
                <a:solidFill>
                  <a:srgbClr val="043C5A"/>
                </a:solidFill>
                <a:effectLst/>
                <a:uLnTx/>
                <a:uFillTx/>
                <a:latin typeface="Segoe UI"/>
                <a:ea typeface="+mn-ea"/>
                <a:cs typeface="Arial" pitchFamily="34" charset="0"/>
              </a:rPr>
            </a:br>
            <a:r>
              <a:rPr kumimoji="0" lang="pt-br" sz="1100" b="0" i="0" u="none" strike="noStrike" kern="1200" cap="none" spc="0" normalizeH="0" baseline="0" noProof="0">
                <a:ln>
                  <a:noFill/>
                </a:ln>
                <a:solidFill>
                  <a:srgbClr val="043C5A"/>
                </a:solidFill>
                <a:effectLst/>
                <a:uLnTx/>
                <a:uFillTx/>
                <a:latin typeface="Segoe UI"/>
                <a:ea typeface="+mn-ea"/>
                <a:cs typeface="Arial" pitchFamily="34" charset="0"/>
              </a:rPr>
              <a:t>Soja 35/Sementes 7</a:t>
            </a:r>
            <a:endParaRPr kumimoji="0" lang="pt-br" sz="1200" b="0" i="0" u="none" strike="noStrike" kern="1200" cap="none" spc="0" normalizeH="0" baseline="0" noProof="0">
              <a:ln>
                <a:noFill/>
              </a:ln>
              <a:solidFill>
                <a:srgbClr val="043C5A"/>
              </a:solidFill>
              <a:effectLst/>
              <a:uLnTx/>
              <a:uFillTx/>
              <a:latin typeface="Segoe UI"/>
              <a:ea typeface="+mn-ea"/>
              <a:cs typeface="Arial" pitchFamily="34" charset="0"/>
            </a:endParaRPr>
          </a:p>
        </p:txBody>
      </p:sp>
      <p:sp>
        <p:nvSpPr>
          <p:cNvPr id="770" name="TextBox 769">
            <a:extLst>
              <a:ext uri="{FF2B5EF4-FFF2-40B4-BE49-F238E27FC236}">
                <a16:creationId xmlns:a16="http://schemas.microsoft.com/office/drawing/2014/main" id="{7F4C8E64-5573-49AB-B55A-B88CA5E99A1D}"/>
              </a:ext>
            </a:extLst>
          </p:cNvPr>
          <p:cNvSpPr txBox="1"/>
          <p:nvPr/>
        </p:nvSpPr>
        <p:spPr>
          <a:xfrm>
            <a:off x="466115" y="5138979"/>
            <a:ext cx="1922337" cy="462291"/>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400"/>
              </a:spcBef>
              <a:spcAft>
                <a:spcPts val="400"/>
              </a:spcAft>
              <a:buClr>
                <a:srgbClr val="3C647D"/>
              </a:buClr>
              <a:buSzPct val="120000"/>
              <a:buFontTx/>
              <a:buNone/>
              <a:tabLst/>
              <a:defRPr/>
            </a:pPr>
            <a:r>
              <a:rPr kumimoji="0" lang="pt-br" sz="1200" b="1" i="0" u="none" strike="noStrike" kern="1200" cap="none" spc="0" normalizeH="0" baseline="0" noProof="0">
                <a:ln>
                  <a:noFill/>
                </a:ln>
                <a:solidFill>
                  <a:srgbClr val="043C5A"/>
                </a:solidFill>
                <a:effectLst/>
                <a:uLnTx/>
                <a:uFillTx/>
                <a:latin typeface="Segoe UI"/>
                <a:ea typeface="+mn-ea"/>
                <a:cs typeface="Arial" pitchFamily="34" charset="0"/>
              </a:rPr>
              <a:t>América do Sul </a:t>
            </a:r>
            <a:endParaRPr kumimoji="0" lang="pt-BR" sz="1200" b="1" i="0" u="none" strike="noStrike" kern="1200" cap="none" spc="0" normalizeH="0" baseline="0" noProof="0">
              <a:ln>
                <a:noFill/>
              </a:ln>
              <a:solidFill>
                <a:srgbClr val="043C5A"/>
              </a:solidFill>
              <a:effectLst/>
              <a:uLnTx/>
              <a:uFillTx/>
              <a:latin typeface="Segoe UI"/>
              <a:ea typeface="+mn-ea"/>
              <a:cs typeface="Arial" pitchFamily="34" charset="0"/>
            </a:endParaRPr>
          </a:p>
          <a:p>
            <a:pPr marL="0" marR="0" lvl="0" indent="0" algn="ctr" defTabSz="914400" rtl="0" eaLnBrk="1" fontAlgn="auto" latinLnBrk="0" hangingPunct="1">
              <a:lnSpc>
                <a:spcPct val="100000"/>
              </a:lnSpc>
              <a:spcBef>
                <a:spcPts val="400"/>
              </a:spcBef>
              <a:spcAft>
                <a:spcPts val="400"/>
              </a:spcAft>
              <a:buClr>
                <a:srgbClr val="3C647D"/>
              </a:buClr>
              <a:buSzPct val="120000"/>
              <a:buFontTx/>
              <a:buNone/>
              <a:tabLst/>
              <a:defRPr/>
            </a:pPr>
            <a:r>
              <a:rPr kumimoji="0" lang="pt-br" sz="1100" b="0" i="0" u="none" strike="noStrike" kern="1200" cap="none" spc="0" normalizeH="0" baseline="0" noProof="0">
                <a:ln>
                  <a:noFill/>
                </a:ln>
                <a:solidFill>
                  <a:srgbClr val="043C5A"/>
                </a:solidFill>
                <a:effectLst/>
                <a:uLnTx/>
                <a:uFillTx/>
                <a:latin typeface="Segoe UI"/>
                <a:ea typeface="+mn-ea"/>
                <a:cs typeface="Arial" pitchFamily="34" charset="0"/>
              </a:rPr>
              <a:t>Soja 51/Sementes 1</a:t>
            </a:r>
            <a:endParaRPr kumimoji="0" lang="pt-br" sz="1200" b="0" i="0" u="none" strike="noStrike" kern="1200" cap="none" spc="0" normalizeH="0" baseline="0" noProof="0">
              <a:ln>
                <a:noFill/>
              </a:ln>
              <a:solidFill>
                <a:srgbClr val="043C5A"/>
              </a:solidFill>
              <a:effectLst/>
              <a:uLnTx/>
              <a:uFillTx/>
              <a:latin typeface="Segoe UI"/>
              <a:ea typeface="+mn-ea"/>
              <a:cs typeface="Arial" pitchFamily="34" charset="0"/>
            </a:endParaRPr>
          </a:p>
        </p:txBody>
      </p:sp>
      <p:sp>
        <p:nvSpPr>
          <p:cNvPr id="771" name="TextBox 770">
            <a:extLst>
              <a:ext uri="{FF2B5EF4-FFF2-40B4-BE49-F238E27FC236}">
                <a16:creationId xmlns:a16="http://schemas.microsoft.com/office/drawing/2014/main" id="{4410FFF5-52DC-4BEC-BFA9-145A42F6FE5E}"/>
              </a:ext>
            </a:extLst>
          </p:cNvPr>
          <p:cNvSpPr txBox="1"/>
          <p:nvPr/>
        </p:nvSpPr>
        <p:spPr>
          <a:xfrm>
            <a:off x="4887869" y="3161599"/>
            <a:ext cx="1562010" cy="462291"/>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400"/>
              </a:spcBef>
              <a:spcAft>
                <a:spcPts val="400"/>
              </a:spcAft>
              <a:buClr>
                <a:srgbClr val="3C647D"/>
              </a:buClr>
              <a:buSzPct val="120000"/>
              <a:buFontTx/>
              <a:buNone/>
              <a:tabLst/>
              <a:defRPr/>
            </a:pPr>
            <a:r>
              <a:rPr kumimoji="0" lang="pt-br" sz="1200" b="1" i="0" u="none" strike="noStrike" kern="1200" cap="none" spc="0" normalizeH="0" baseline="0" noProof="0">
                <a:ln>
                  <a:noFill/>
                </a:ln>
                <a:solidFill>
                  <a:srgbClr val="043C5A"/>
                </a:solidFill>
                <a:effectLst/>
                <a:uLnTx/>
                <a:uFillTx/>
                <a:latin typeface="Segoe UI"/>
                <a:ea typeface="+mn-ea"/>
                <a:cs typeface="Arial" pitchFamily="34" charset="0"/>
              </a:rPr>
              <a:t>Europa</a:t>
            </a:r>
            <a:br>
              <a:rPr kumimoji="0" lang="pt-br" sz="1200" b="1" i="0" u="none" strike="noStrike" kern="1200" cap="none" spc="0" normalizeH="0" baseline="0" noProof="0">
                <a:ln>
                  <a:noFill/>
                </a:ln>
                <a:solidFill>
                  <a:srgbClr val="043C5A"/>
                </a:solidFill>
                <a:effectLst/>
                <a:uLnTx/>
                <a:uFillTx/>
                <a:latin typeface="Segoe UI"/>
                <a:ea typeface="+mn-ea"/>
                <a:cs typeface="Arial" pitchFamily="34" charset="0"/>
              </a:rPr>
            </a:br>
            <a:r>
              <a:rPr kumimoji="0" lang="pt-br" sz="1100" b="0" i="0" u="none" strike="noStrike" kern="1200" cap="none" spc="0" normalizeH="0" baseline="0" noProof="0">
                <a:ln>
                  <a:noFill/>
                </a:ln>
                <a:solidFill>
                  <a:srgbClr val="043C5A"/>
                </a:solidFill>
                <a:effectLst/>
                <a:uLnTx/>
                <a:uFillTx/>
                <a:latin typeface="Segoe UI"/>
                <a:ea typeface="+mn-ea"/>
                <a:cs typeface="Arial" pitchFamily="34" charset="0"/>
              </a:rPr>
              <a:t>Soja 21/Sementes 21</a:t>
            </a:r>
            <a:endParaRPr kumimoji="0" lang="pt-br" sz="1200" b="0" i="0" u="none" strike="noStrike" kern="1200" cap="none" spc="0" normalizeH="0" baseline="0" noProof="0">
              <a:ln>
                <a:noFill/>
              </a:ln>
              <a:solidFill>
                <a:srgbClr val="043C5A"/>
              </a:solidFill>
              <a:effectLst/>
              <a:uLnTx/>
              <a:uFillTx/>
              <a:latin typeface="Segoe UI"/>
              <a:ea typeface="+mn-ea"/>
              <a:cs typeface="Arial" pitchFamily="34" charset="0"/>
            </a:endParaRPr>
          </a:p>
        </p:txBody>
      </p:sp>
      <p:sp>
        <p:nvSpPr>
          <p:cNvPr id="788" name="Rectangle 787">
            <a:extLst>
              <a:ext uri="{FF2B5EF4-FFF2-40B4-BE49-F238E27FC236}">
                <a16:creationId xmlns:a16="http://schemas.microsoft.com/office/drawing/2014/main" id="{C3C3C00E-60B5-40EB-A6B3-544E76CB978A}"/>
              </a:ext>
            </a:extLst>
          </p:cNvPr>
          <p:cNvSpPr/>
          <p:nvPr/>
        </p:nvSpPr>
        <p:spPr>
          <a:xfrm>
            <a:off x="8168640" y="1371600"/>
            <a:ext cx="4023360" cy="1356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Segoe UI"/>
              <a:ea typeface="+mn-ea"/>
              <a:cs typeface="+mn-cs"/>
            </a:endParaRPr>
          </a:p>
        </p:txBody>
      </p:sp>
      <p:sp>
        <p:nvSpPr>
          <p:cNvPr id="772" name="TextBox 771">
            <a:extLst>
              <a:ext uri="{FF2B5EF4-FFF2-40B4-BE49-F238E27FC236}">
                <a16:creationId xmlns:a16="http://schemas.microsoft.com/office/drawing/2014/main" id="{24C07540-0F38-4858-B7DE-3CE5B6823A71}"/>
              </a:ext>
            </a:extLst>
          </p:cNvPr>
          <p:cNvSpPr txBox="1"/>
          <p:nvPr/>
        </p:nvSpPr>
        <p:spPr>
          <a:xfrm>
            <a:off x="6380525" y="3844387"/>
            <a:ext cx="1562010" cy="462291"/>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400"/>
              </a:spcBef>
              <a:spcAft>
                <a:spcPts val="400"/>
              </a:spcAft>
              <a:buClr>
                <a:srgbClr val="3C647D"/>
              </a:buClr>
              <a:buSzPct val="120000"/>
              <a:buFontTx/>
              <a:buNone/>
              <a:tabLst/>
              <a:defRPr/>
            </a:pPr>
            <a:r>
              <a:rPr kumimoji="0" lang="pt-br" sz="1200" b="1" i="0" u="none" strike="noStrike" kern="1200" cap="none" spc="0" normalizeH="0" baseline="0" noProof="0">
                <a:ln>
                  <a:noFill/>
                </a:ln>
                <a:solidFill>
                  <a:srgbClr val="043C5A"/>
                </a:solidFill>
                <a:effectLst/>
                <a:uLnTx/>
                <a:uFillTx/>
                <a:latin typeface="Segoe UI"/>
                <a:ea typeface="+mn-ea"/>
                <a:cs typeface="Arial" pitchFamily="34" charset="0"/>
              </a:rPr>
              <a:t>Ásia</a:t>
            </a:r>
            <a:br>
              <a:rPr kumimoji="0" lang="pt-br" sz="1200" b="1" i="0" u="none" strike="noStrike" kern="1200" cap="none" spc="0" normalizeH="0" baseline="0" noProof="0">
                <a:ln>
                  <a:noFill/>
                </a:ln>
                <a:solidFill>
                  <a:srgbClr val="043C5A"/>
                </a:solidFill>
                <a:effectLst/>
                <a:uLnTx/>
                <a:uFillTx/>
                <a:latin typeface="Segoe UI"/>
                <a:ea typeface="+mn-ea"/>
                <a:cs typeface="Arial" pitchFamily="34" charset="0"/>
              </a:rPr>
            </a:br>
            <a:r>
              <a:rPr kumimoji="0" lang="pt-br" sz="1100" b="0" i="0" u="none" strike="noStrike" kern="1200" cap="none" spc="0" normalizeH="0" baseline="0" noProof="0">
                <a:ln>
                  <a:noFill/>
                </a:ln>
                <a:solidFill>
                  <a:srgbClr val="043C5A"/>
                </a:solidFill>
                <a:effectLst/>
                <a:uLnTx/>
                <a:uFillTx/>
                <a:latin typeface="Segoe UI"/>
                <a:ea typeface="+mn-ea"/>
                <a:cs typeface="Arial" pitchFamily="34" charset="0"/>
              </a:rPr>
              <a:t>Soja 22/Sementes 3</a:t>
            </a:r>
            <a:endParaRPr kumimoji="0" lang="pt-br" sz="1200" b="0" i="0" u="none" strike="noStrike" kern="1200" cap="none" spc="0" normalizeH="0" baseline="0" noProof="0">
              <a:ln>
                <a:noFill/>
              </a:ln>
              <a:solidFill>
                <a:srgbClr val="043C5A"/>
              </a:solidFill>
              <a:effectLst/>
              <a:uLnTx/>
              <a:uFillTx/>
              <a:latin typeface="Segoe UI"/>
              <a:ea typeface="+mn-ea"/>
              <a:cs typeface="Arial" pitchFamily="34" charset="0"/>
            </a:endParaRPr>
          </a:p>
        </p:txBody>
      </p:sp>
      <p:cxnSp>
        <p:nvCxnSpPr>
          <p:cNvPr id="780" name="Straight Connector 779">
            <a:extLst>
              <a:ext uri="{FF2B5EF4-FFF2-40B4-BE49-F238E27FC236}">
                <a16:creationId xmlns:a16="http://schemas.microsoft.com/office/drawing/2014/main" id="{E8C97A1B-354C-4B25-A88F-62B38C3A88EA}"/>
              </a:ext>
            </a:extLst>
          </p:cNvPr>
          <p:cNvCxnSpPr>
            <a:cxnSpLocks/>
          </p:cNvCxnSpPr>
          <p:nvPr/>
        </p:nvCxnSpPr>
        <p:spPr>
          <a:xfrm>
            <a:off x="7333707" y="2049780"/>
            <a:ext cx="499893"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784" name="TextBox 783">
            <a:extLst>
              <a:ext uri="{FF2B5EF4-FFF2-40B4-BE49-F238E27FC236}">
                <a16:creationId xmlns:a16="http://schemas.microsoft.com/office/drawing/2014/main" id="{E95536AD-5701-46CD-987D-C9A805EAAE13}"/>
              </a:ext>
            </a:extLst>
          </p:cNvPr>
          <p:cNvSpPr txBox="1"/>
          <p:nvPr/>
        </p:nvSpPr>
        <p:spPr>
          <a:xfrm>
            <a:off x="9248755" y="1758002"/>
            <a:ext cx="1294683"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51</a:t>
            </a:r>
          </a:p>
        </p:txBody>
      </p:sp>
      <p:sp>
        <p:nvSpPr>
          <p:cNvPr id="785" name="TextBox 784">
            <a:extLst>
              <a:ext uri="{FF2B5EF4-FFF2-40B4-BE49-F238E27FC236}">
                <a16:creationId xmlns:a16="http://schemas.microsoft.com/office/drawing/2014/main" id="{5F3A2FD8-D17A-4967-8A10-E3B4184FF252}"/>
              </a:ext>
            </a:extLst>
          </p:cNvPr>
          <p:cNvSpPr txBox="1"/>
          <p:nvPr/>
        </p:nvSpPr>
        <p:spPr>
          <a:xfrm>
            <a:off x="10568940" y="1604114"/>
            <a:ext cx="162306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dirty="0">
                <a:solidFill>
                  <a:prstClr val="white"/>
                </a:solidFill>
                <a:latin typeface="Segoe UI"/>
              </a:rPr>
              <a:t>P</a:t>
            </a:r>
            <a:r>
              <a:rPr kumimoji="0" lang="pt-BR" sz="1600" b="0" i="0" u="none" strike="noStrike" kern="1200" cap="none" spc="0" normalizeH="0" baseline="0" noProof="0" dirty="0" err="1">
                <a:ln>
                  <a:noFill/>
                </a:ln>
                <a:solidFill>
                  <a:prstClr val="white"/>
                </a:solidFill>
                <a:effectLst/>
                <a:uLnTx/>
                <a:uFillTx/>
                <a:latin typeface="Segoe UI"/>
                <a:ea typeface="+mn-ea"/>
                <a:cs typeface="+mn-cs"/>
              </a:rPr>
              <a:t>l</a:t>
            </a:r>
            <a:r>
              <a:rPr kumimoji="0" lang="pt-br" sz="1600" b="0" i="0" u="none" strike="noStrike" kern="1200" cap="none" spc="0" normalizeH="0" baseline="0" noProof="0" dirty="0" err="1">
                <a:ln>
                  <a:noFill/>
                </a:ln>
                <a:solidFill>
                  <a:prstClr val="white"/>
                </a:solidFill>
                <a:effectLst/>
                <a:uLnTx/>
                <a:uFillTx/>
                <a:latin typeface="Segoe UI"/>
                <a:ea typeface="+mn-ea"/>
                <a:cs typeface="+mn-cs"/>
              </a:rPr>
              <a:t>antas</a:t>
            </a:r>
            <a:r>
              <a:rPr kumimoji="0" lang="pt-br" sz="1600" b="0" i="0" u="none" strike="noStrike" kern="1200" cap="none" spc="0" normalizeH="0" baseline="0" noProof="0" dirty="0">
                <a:ln>
                  <a:noFill/>
                </a:ln>
                <a:solidFill>
                  <a:prstClr val="white"/>
                </a:solidFill>
                <a:effectLst/>
                <a:uLnTx/>
                <a:uFillTx/>
                <a:latin typeface="Segoe UI"/>
                <a:ea typeface="+mn-ea"/>
                <a:cs typeface="+mn-cs"/>
              </a:rPr>
              <a:t> de processamento de oleaginosas</a:t>
            </a:r>
          </a:p>
        </p:txBody>
      </p:sp>
      <p:sp>
        <p:nvSpPr>
          <p:cNvPr id="786" name="Freeform 62">
            <a:extLst>
              <a:ext uri="{FF2B5EF4-FFF2-40B4-BE49-F238E27FC236}">
                <a16:creationId xmlns:a16="http://schemas.microsoft.com/office/drawing/2014/main" id="{13DF7D77-9390-4D5F-8E7C-E636C7BA0328}"/>
              </a:ext>
            </a:extLst>
          </p:cNvPr>
          <p:cNvSpPr>
            <a:spLocks noEditPoints="1"/>
          </p:cNvSpPr>
          <p:nvPr/>
        </p:nvSpPr>
        <p:spPr bwMode="auto">
          <a:xfrm>
            <a:off x="8416370" y="1676712"/>
            <a:ext cx="685800" cy="685800"/>
          </a:xfrm>
          <a:custGeom>
            <a:avLst/>
            <a:gdLst>
              <a:gd name="T0" fmla="*/ 109 w 174"/>
              <a:gd name="T1" fmla="*/ 68 h 174"/>
              <a:gd name="T2" fmla="*/ 111 w 174"/>
              <a:gd name="T3" fmla="*/ 75 h 174"/>
              <a:gd name="T4" fmla="*/ 102 w 174"/>
              <a:gd name="T5" fmla="*/ 87 h 174"/>
              <a:gd name="T6" fmla="*/ 102 w 174"/>
              <a:gd name="T7" fmla="*/ 116 h 174"/>
              <a:gd name="T8" fmla="*/ 94 w 174"/>
              <a:gd name="T9" fmla="*/ 116 h 174"/>
              <a:gd name="T10" fmla="*/ 94 w 174"/>
              <a:gd name="T11" fmla="*/ 77 h 174"/>
              <a:gd name="T12" fmla="*/ 97 w 174"/>
              <a:gd name="T13" fmla="*/ 69 h 174"/>
              <a:gd name="T14" fmla="*/ 103 w 174"/>
              <a:gd name="T15" fmla="*/ 66 h 174"/>
              <a:gd name="T16" fmla="*/ 103 w 174"/>
              <a:gd name="T17" fmla="*/ 66 h 174"/>
              <a:gd name="T18" fmla="*/ 103 w 174"/>
              <a:gd name="T19" fmla="*/ 66 h 174"/>
              <a:gd name="T20" fmla="*/ 109 w 174"/>
              <a:gd name="T21" fmla="*/ 68 h 174"/>
              <a:gd name="T22" fmla="*/ 71 w 174"/>
              <a:gd name="T23" fmla="*/ 53 h 174"/>
              <a:gd name="T24" fmla="*/ 71 w 174"/>
              <a:gd name="T25" fmla="*/ 116 h 174"/>
              <a:gd name="T26" fmla="*/ 78 w 174"/>
              <a:gd name="T27" fmla="*/ 116 h 174"/>
              <a:gd name="T28" fmla="*/ 78 w 174"/>
              <a:gd name="T29" fmla="*/ 61 h 174"/>
              <a:gd name="T30" fmla="*/ 71 w 174"/>
              <a:gd name="T31" fmla="*/ 53 h 174"/>
              <a:gd name="T32" fmla="*/ 174 w 174"/>
              <a:gd name="T33" fmla="*/ 87 h 174"/>
              <a:gd name="T34" fmla="*/ 87 w 174"/>
              <a:gd name="T35" fmla="*/ 174 h 174"/>
              <a:gd name="T36" fmla="*/ 0 w 174"/>
              <a:gd name="T37" fmla="*/ 87 h 174"/>
              <a:gd name="T38" fmla="*/ 87 w 174"/>
              <a:gd name="T39" fmla="*/ 0 h 174"/>
              <a:gd name="T40" fmla="*/ 174 w 174"/>
              <a:gd name="T41" fmla="*/ 87 h 174"/>
              <a:gd name="T42" fmla="*/ 136 w 174"/>
              <a:gd name="T43" fmla="*/ 116 h 174"/>
              <a:gd name="T44" fmla="*/ 128 w 174"/>
              <a:gd name="T45" fmla="*/ 116 h 174"/>
              <a:gd name="T46" fmla="*/ 128 w 174"/>
              <a:gd name="T47" fmla="*/ 87 h 174"/>
              <a:gd name="T48" fmla="*/ 116 w 174"/>
              <a:gd name="T49" fmla="*/ 74 h 174"/>
              <a:gd name="T50" fmla="*/ 113 w 174"/>
              <a:gd name="T51" fmla="*/ 65 h 174"/>
              <a:gd name="T52" fmla="*/ 103 w 174"/>
              <a:gd name="T53" fmla="*/ 62 h 174"/>
              <a:gd name="T54" fmla="*/ 94 w 174"/>
              <a:gd name="T55" fmla="*/ 65 h 174"/>
              <a:gd name="T56" fmla="*/ 90 w 174"/>
              <a:gd name="T57" fmla="*/ 77 h 174"/>
              <a:gd name="T58" fmla="*/ 90 w 174"/>
              <a:gd name="T59" fmla="*/ 116 h 174"/>
              <a:gd name="T60" fmla="*/ 83 w 174"/>
              <a:gd name="T61" fmla="*/ 116 h 174"/>
              <a:gd name="T62" fmla="*/ 83 w 174"/>
              <a:gd name="T63" fmla="*/ 61 h 174"/>
              <a:gd name="T64" fmla="*/ 71 w 174"/>
              <a:gd name="T65" fmla="*/ 48 h 174"/>
              <a:gd name="T66" fmla="*/ 58 w 174"/>
              <a:gd name="T67" fmla="*/ 36 h 174"/>
              <a:gd name="T68" fmla="*/ 45 w 174"/>
              <a:gd name="T69" fmla="*/ 49 h 174"/>
              <a:gd name="T70" fmla="*/ 45 w 174"/>
              <a:gd name="T71" fmla="*/ 116 h 174"/>
              <a:gd name="T72" fmla="*/ 38 w 174"/>
              <a:gd name="T73" fmla="*/ 116 h 174"/>
              <a:gd name="T74" fmla="*/ 38 w 174"/>
              <a:gd name="T75" fmla="*/ 130 h 174"/>
              <a:gd name="T76" fmla="*/ 136 w 174"/>
              <a:gd name="T77" fmla="*/ 130 h 174"/>
              <a:gd name="T78" fmla="*/ 136 w 174"/>
              <a:gd name="T79" fmla="*/ 11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4" h="174">
                <a:moveTo>
                  <a:pt x="109" y="68"/>
                </a:moveTo>
                <a:cubicBezTo>
                  <a:pt x="111" y="70"/>
                  <a:pt x="111" y="73"/>
                  <a:pt x="111" y="75"/>
                </a:cubicBezTo>
                <a:cubicBezTo>
                  <a:pt x="106" y="76"/>
                  <a:pt x="102" y="81"/>
                  <a:pt x="102" y="87"/>
                </a:cubicBezTo>
                <a:cubicBezTo>
                  <a:pt x="102" y="116"/>
                  <a:pt x="102" y="116"/>
                  <a:pt x="102" y="116"/>
                </a:cubicBezTo>
                <a:cubicBezTo>
                  <a:pt x="94" y="116"/>
                  <a:pt x="94" y="116"/>
                  <a:pt x="94" y="116"/>
                </a:cubicBezTo>
                <a:cubicBezTo>
                  <a:pt x="94" y="77"/>
                  <a:pt x="94" y="77"/>
                  <a:pt x="94" y="77"/>
                </a:cubicBezTo>
                <a:cubicBezTo>
                  <a:pt x="94" y="73"/>
                  <a:pt x="95" y="70"/>
                  <a:pt x="97" y="69"/>
                </a:cubicBezTo>
                <a:cubicBezTo>
                  <a:pt x="100" y="66"/>
                  <a:pt x="103" y="66"/>
                  <a:pt x="103" y="66"/>
                </a:cubicBezTo>
                <a:cubicBezTo>
                  <a:pt x="103" y="66"/>
                  <a:pt x="103" y="66"/>
                  <a:pt x="103" y="66"/>
                </a:cubicBezTo>
                <a:cubicBezTo>
                  <a:pt x="103" y="66"/>
                  <a:pt x="103" y="66"/>
                  <a:pt x="103" y="66"/>
                </a:cubicBezTo>
                <a:cubicBezTo>
                  <a:pt x="106" y="66"/>
                  <a:pt x="108" y="67"/>
                  <a:pt x="109" y="68"/>
                </a:cubicBezTo>
                <a:close/>
                <a:moveTo>
                  <a:pt x="71" y="53"/>
                </a:moveTo>
                <a:cubicBezTo>
                  <a:pt x="71" y="116"/>
                  <a:pt x="71" y="116"/>
                  <a:pt x="71" y="116"/>
                </a:cubicBezTo>
                <a:cubicBezTo>
                  <a:pt x="78" y="116"/>
                  <a:pt x="78" y="116"/>
                  <a:pt x="78" y="116"/>
                </a:cubicBezTo>
                <a:cubicBezTo>
                  <a:pt x="78" y="61"/>
                  <a:pt x="78" y="61"/>
                  <a:pt x="78" y="61"/>
                </a:cubicBezTo>
                <a:cubicBezTo>
                  <a:pt x="78" y="56"/>
                  <a:pt x="74" y="54"/>
                  <a:pt x="71" y="53"/>
                </a:cubicBezTo>
                <a:close/>
                <a:moveTo>
                  <a:pt x="174" y="87"/>
                </a:moveTo>
                <a:cubicBezTo>
                  <a:pt x="174" y="135"/>
                  <a:pt x="135" y="174"/>
                  <a:pt x="87" y="174"/>
                </a:cubicBezTo>
                <a:cubicBezTo>
                  <a:pt x="39" y="174"/>
                  <a:pt x="0" y="135"/>
                  <a:pt x="0" y="87"/>
                </a:cubicBezTo>
                <a:cubicBezTo>
                  <a:pt x="0" y="39"/>
                  <a:pt x="39" y="0"/>
                  <a:pt x="87" y="0"/>
                </a:cubicBezTo>
                <a:cubicBezTo>
                  <a:pt x="135" y="0"/>
                  <a:pt x="174" y="39"/>
                  <a:pt x="174" y="87"/>
                </a:cubicBezTo>
                <a:close/>
                <a:moveTo>
                  <a:pt x="136" y="116"/>
                </a:moveTo>
                <a:cubicBezTo>
                  <a:pt x="128" y="116"/>
                  <a:pt x="128" y="116"/>
                  <a:pt x="128" y="116"/>
                </a:cubicBezTo>
                <a:cubicBezTo>
                  <a:pt x="128" y="87"/>
                  <a:pt x="128" y="87"/>
                  <a:pt x="128" y="87"/>
                </a:cubicBezTo>
                <a:cubicBezTo>
                  <a:pt x="128" y="81"/>
                  <a:pt x="123" y="75"/>
                  <a:pt x="116" y="74"/>
                </a:cubicBezTo>
                <a:cubicBezTo>
                  <a:pt x="116" y="72"/>
                  <a:pt x="115" y="68"/>
                  <a:pt x="113" y="65"/>
                </a:cubicBezTo>
                <a:cubicBezTo>
                  <a:pt x="110" y="63"/>
                  <a:pt x="107" y="62"/>
                  <a:pt x="103" y="62"/>
                </a:cubicBezTo>
                <a:cubicBezTo>
                  <a:pt x="103" y="61"/>
                  <a:pt x="98" y="61"/>
                  <a:pt x="94" y="65"/>
                </a:cubicBezTo>
                <a:cubicBezTo>
                  <a:pt x="91" y="68"/>
                  <a:pt x="90" y="72"/>
                  <a:pt x="90" y="77"/>
                </a:cubicBezTo>
                <a:cubicBezTo>
                  <a:pt x="90" y="116"/>
                  <a:pt x="90" y="116"/>
                  <a:pt x="90" y="116"/>
                </a:cubicBezTo>
                <a:cubicBezTo>
                  <a:pt x="83" y="116"/>
                  <a:pt x="83" y="116"/>
                  <a:pt x="83" y="116"/>
                </a:cubicBezTo>
                <a:cubicBezTo>
                  <a:pt x="83" y="61"/>
                  <a:pt x="83" y="61"/>
                  <a:pt x="83" y="61"/>
                </a:cubicBezTo>
                <a:cubicBezTo>
                  <a:pt x="83" y="53"/>
                  <a:pt x="76" y="49"/>
                  <a:pt x="71" y="48"/>
                </a:cubicBezTo>
                <a:cubicBezTo>
                  <a:pt x="71" y="41"/>
                  <a:pt x="65" y="36"/>
                  <a:pt x="58" y="36"/>
                </a:cubicBezTo>
                <a:cubicBezTo>
                  <a:pt x="51" y="36"/>
                  <a:pt x="45" y="41"/>
                  <a:pt x="45" y="49"/>
                </a:cubicBezTo>
                <a:cubicBezTo>
                  <a:pt x="45" y="116"/>
                  <a:pt x="45" y="116"/>
                  <a:pt x="45" y="116"/>
                </a:cubicBezTo>
                <a:cubicBezTo>
                  <a:pt x="38" y="116"/>
                  <a:pt x="38" y="116"/>
                  <a:pt x="38" y="116"/>
                </a:cubicBezTo>
                <a:cubicBezTo>
                  <a:pt x="38" y="130"/>
                  <a:pt x="38" y="130"/>
                  <a:pt x="38" y="130"/>
                </a:cubicBezTo>
                <a:cubicBezTo>
                  <a:pt x="136" y="130"/>
                  <a:pt x="136" y="130"/>
                  <a:pt x="136" y="130"/>
                </a:cubicBezTo>
                <a:lnTo>
                  <a:pt x="136" y="1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5A5A5A"/>
              </a:solidFill>
              <a:effectLst/>
              <a:uLnTx/>
              <a:uFillTx/>
              <a:latin typeface="Segoe UI"/>
              <a:ea typeface="+mn-ea"/>
              <a:cs typeface="+mn-cs"/>
            </a:endParaRPr>
          </a:p>
        </p:txBody>
      </p:sp>
    </p:spTree>
    <p:extLst>
      <p:ext uri="{BB962C8B-B14F-4D97-AF65-F5344CB8AC3E}">
        <p14:creationId xmlns:p14="http://schemas.microsoft.com/office/powerpoint/2010/main" val="1511917428"/>
      </p:ext>
    </p:extLst>
  </p:cSld>
  <p:clrMapOvr>
    <a:masterClrMapping/>
  </p:clrMapOvr>
</p:sld>
</file>

<file path=ppt/theme/theme1.xml><?xml version="1.0" encoding="utf-8"?>
<a:theme xmlns:a="http://schemas.openxmlformats.org/drawingml/2006/main" name="2_Blue Prism - New Branding">
  <a:themeElements>
    <a:clrScheme name="Custom 6">
      <a:dk1>
        <a:srgbClr val="000000"/>
      </a:dk1>
      <a:lt1>
        <a:srgbClr val="FFFFFF"/>
      </a:lt1>
      <a:dk2>
        <a:srgbClr val="8B8B8F"/>
      </a:dk2>
      <a:lt2>
        <a:srgbClr val="E9E9E2"/>
      </a:lt2>
      <a:accent1>
        <a:srgbClr val="00ABE6"/>
      </a:accent1>
      <a:accent2>
        <a:srgbClr val="006CB7"/>
      </a:accent2>
      <a:accent3>
        <a:srgbClr val="FFC30C"/>
      </a:accent3>
      <a:accent4>
        <a:srgbClr val="F15F44"/>
      </a:accent4>
      <a:accent5>
        <a:srgbClr val="60499E"/>
      </a:accent5>
      <a:accent6>
        <a:srgbClr val="A7C538"/>
      </a:accent6>
      <a:hlink>
        <a:srgbClr val="006CB7"/>
      </a:hlink>
      <a:folHlink>
        <a:srgbClr val="006CB7"/>
      </a:folHlink>
    </a:clrScheme>
    <a:fontScheme name="Arial Nova">
      <a:majorFont>
        <a:latin typeface="Arial Nova"/>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rnd">
          <a:solidFill>
            <a:schemeClr val="tx2"/>
          </a:solidFill>
          <a:prstDash val="sysDot"/>
          <a:roun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marL="274320" indent="-274320" algn="l">
          <a:spcBef>
            <a:spcPts val="600"/>
          </a:spcBef>
          <a:spcAft>
            <a:spcPts val="600"/>
          </a:spcAft>
          <a:buClr>
            <a:schemeClr val="accent2"/>
          </a:buClr>
          <a:buFont typeface="System Font Regular"/>
          <a:buChar char="●"/>
          <a:defRPr sz="2000" dirty="0" err="1" smtClean="0">
            <a:solidFill>
              <a:schemeClr val="tx1">
                <a:lumMod val="65000"/>
                <a:lumOff val="35000"/>
              </a:schemeClr>
            </a:solidFill>
            <a:latin typeface="Arial Nova" panose="020B0504020202020204" pitchFamily="34" charset="0"/>
          </a:defRPr>
        </a:defPPr>
      </a:lstStyle>
    </a:txDef>
  </a:objectDefaults>
  <a:extraClrSchemeLst/>
  <a:extLst>
    <a:ext uri="{05A4C25C-085E-4340-85A3-A5531E510DB2}">
      <thm15:themeFamily xmlns:thm15="http://schemas.microsoft.com/office/thememl/2012/main" name="Presentation1" id="{142CD475-E4F4-A94B-B152-8A906CF7A0D7}" vid="{F24A8888-40C4-AB4A-AFD5-EF06CEA7043B}"/>
    </a:ext>
  </a:extLst>
</a:theme>
</file>

<file path=ppt/theme/theme2.xml><?xml version="1.0" encoding="utf-8"?>
<a:theme xmlns:a="http://schemas.openxmlformats.org/drawingml/2006/main" name="10_Blue Prism - New Branding">
  <a:themeElements>
    <a:clrScheme name="Custom 6">
      <a:dk1>
        <a:srgbClr val="000000"/>
      </a:dk1>
      <a:lt1>
        <a:srgbClr val="FFFFFF"/>
      </a:lt1>
      <a:dk2>
        <a:srgbClr val="8B8B8F"/>
      </a:dk2>
      <a:lt2>
        <a:srgbClr val="E9E9E2"/>
      </a:lt2>
      <a:accent1>
        <a:srgbClr val="00ABE6"/>
      </a:accent1>
      <a:accent2>
        <a:srgbClr val="006CB7"/>
      </a:accent2>
      <a:accent3>
        <a:srgbClr val="FFC30C"/>
      </a:accent3>
      <a:accent4>
        <a:srgbClr val="F15F44"/>
      </a:accent4>
      <a:accent5>
        <a:srgbClr val="60499E"/>
      </a:accent5>
      <a:accent6>
        <a:srgbClr val="A7C538"/>
      </a:accent6>
      <a:hlink>
        <a:srgbClr val="006CB7"/>
      </a:hlink>
      <a:folHlink>
        <a:srgbClr val="006CB7"/>
      </a:folHlink>
    </a:clrScheme>
    <a:fontScheme name="Arial Nova">
      <a:majorFont>
        <a:latin typeface="Arial Nova"/>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rnd">
          <a:solidFill>
            <a:schemeClr val="tx2"/>
          </a:solidFill>
          <a:prstDash val="sysDot"/>
          <a:roun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marL="274320" indent="-274320" algn="l">
          <a:spcBef>
            <a:spcPts val="600"/>
          </a:spcBef>
          <a:spcAft>
            <a:spcPts val="600"/>
          </a:spcAft>
          <a:buClr>
            <a:schemeClr val="accent2"/>
          </a:buClr>
          <a:buFont typeface="System Font Regular"/>
          <a:buChar char="●"/>
          <a:defRPr sz="2000" dirty="0" err="1" smtClean="0">
            <a:solidFill>
              <a:schemeClr val="tx1">
                <a:lumMod val="65000"/>
                <a:lumOff val="35000"/>
              </a:schemeClr>
            </a:solidFill>
            <a:latin typeface="Arial Nova" panose="020B0504020202020204" pitchFamily="34" charset="0"/>
          </a:defRPr>
        </a:defPPr>
      </a:lstStyle>
    </a:txDef>
  </a:objectDefaults>
  <a:extraClrSchemeLst/>
  <a:extLst>
    <a:ext uri="{05A4C25C-085E-4340-85A3-A5531E510DB2}">
      <thm15:themeFamily xmlns:thm15="http://schemas.microsoft.com/office/thememl/2012/main" name="Blue-Prism_template_100920" id="{F7917248-4226-5E40-A73C-A6666D16FFEF}" vid="{B97D189A-745A-214E-ABBA-3ADE3C727396}"/>
    </a:ext>
  </a:extLst>
</a:theme>
</file>

<file path=ppt/theme/theme3.xml><?xml version="1.0" encoding="utf-8"?>
<a:theme xmlns:a="http://schemas.openxmlformats.org/drawingml/2006/main" name="Blue Prism - New Branding">
  <a:themeElements>
    <a:clrScheme name="Custom 6">
      <a:dk1>
        <a:srgbClr val="000000"/>
      </a:dk1>
      <a:lt1>
        <a:srgbClr val="FFFFFF"/>
      </a:lt1>
      <a:dk2>
        <a:srgbClr val="8B8B8F"/>
      </a:dk2>
      <a:lt2>
        <a:srgbClr val="E9E9E2"/>
      </a:lt2>
      <a:accent1>
        <a:srgbClr val="00ABE6"/>
      </a:accent1>
      <a:accent2>
        <a:srgbClr val="006CB7"/>
      </a:accent2>
      <a:accent3>
        <a:srgbClr val="FFC30C"/>
      </a:accent3>
      <a:accent4>
        <a:srgbClr val="F15F44"/>
      </a:accent4>
      <a:accent5>
        <a:srgbClr val="60499E"/>
      </a:accent5>
      <a:accent6>
        <a:srgbClr val="A7C538"/>
      </a:accent6>
      <a:hlink>
        <a:srgbClr val="006CB7"/>
      </a:hlink>
      <a:folHlink>
        <a:srgbClr val="006CB7"/>
      </a:folHlink>
    </a:clrScheme>
    <a:fontScheme name="Arial Nova">
      <a:majorFont>
        <a:latin typeface="Arial Nova"/>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rnd">
          <a:solidFill>
            <a:schemeClr val="tx2"/>
          </a:solidFill>
          <a:prstDash val="sysDot"/>
          <a:roun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marL="274320" indent="-274320" algn="l">
          <a:spcBef>
            <a:spcPts val="600"/>
          </a:spcBef>
          <a:spcAft>
            <a:spcPts val="600"/>
          </a:spcAft>
          <a:buClr>
            <a:schemeClr val="accent2"/>
          </a:buClr>
          <a:buFont typeface="System Font Regular"/>
          <a:buChar char="●"/>
          <a:defRPr sz="2000" dirty="0" err="1" smtClean="0">
            <a:solidFill>
              <a:schemeClr val="tx1">
                <a:lumMod val="65000"/>
                <a:lumOff val="35000"/>
              </a:schemeClr>
            </a:solidFill>
            <a:latin typeface="Arial Nova" panose="020B0504020202020204" pitchFamily="34" charset="0"/>
          </a:defRPr>
        </a:defPPr>
      </a:lstStyle>
    </a:txDef>
  </a:objectDefaults>
  <a:extraClrSchemeLst/>
  <a:extLst>
    <a:ext uri="{05A4C25C-085E-4340-85A3-A5531E510DB2}">
      <thm15:themeFamily xmlns:thm15="http://schemas.microsoft.com/office/thememl/2012/main" name="SSnC-Blue-Prism-Presentation-External-03-23-22" id="{297D851B-CD69-4C6F-AC35-126CF8E5CA54}" vid="{18175082-3726-4B74-9731-674D5666F21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3C48A817D01345941295077C59461F" ma:contentTypeVersion="19" ma:contentTypeDescription="Create a new document." ma:contentTypeScope="" ma:versionID="86cf90345f32a5325ed20b36aaea393e">
  <xsd:schema xmlns:xsd="http://www.w3.org/2001/XMLSchema" xmlns:xs="http://www.w3.org/2001/XMLSchema" xmlns:p="http://schemas.microsoft.com/office/2006/metadata/properties" xmlns:ns2="4e99d8b1-c31e-4ff5-856c-ce3c4ef26ebe" xmlns:ns3="816f1990-e10c-4497-936c-59245418a27e" targetNamespace="http://schemas.microsoft.com/office/2006/metadata/properties" ma:root="true" ma:fieldsID="e88223fdfa3675118ce141e82e4eee12" ns2:_="" ns3:_="">
    <xsd:import namespace="4e99d8b1-c31e-4ff5-856c-ce3c4ef26ebe"/>
    <xsd:import namespace="816f1990-e10c-4497-936c-59245418a27e"/>
    <xsd:element name="properties">
      <xsd:complexType>
        <xsd:sequence>
          <xsd:element name="documentManagement">
            <xsd:complexType>
              <xsd:all>
                <xsd:element ref="ns2:Showpad"/>
                <xsd:element ref="ns2:Shareable"/>
                <xsd:element ref="ns3:SharedWithUsers" minOccurs="0"/>
                <xsd:element ref="ns3:SharedWithDetails" minOccurs="0"/>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99d8b1-c31e-4ff5-856c-ce3c4ef26ebe" elementFormDefault="qualified">
    <xsd:import namespace="http://schemas.microsoft.com/office/2006/documentManagement/types"/>
    <xsd:import namespace="http://schemas.microsoft.com/office/infopath/2007/PartnerControls"/>
    <xsd:element name="Showpad" ma:index="4" ma:displayName="Showpad" ma:default="0" ma:internalName="Showpad" ma:readOnly="false">
      <xsd:simpleType>
        <xsd:restriction base="dms:Boolean"/>
      </xsd:simpleType>
    </xsd:element>
    <xsd:element name="Shareable" ma:index="5" ma:displayName="Shareable " ma:default="0" ma:description="YES - customer facing&#10;NO - internal only" ma:internalName="Shareable" ma:readOnly="false">
      <xsd:simpleType>
        <xsd:restriction base="dms:Boolean"/>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573e62eb-4bee-4229-8ddd-ea4d82805a18"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6f1990-e10c-4497-936c-59245418a27e" elementFormDefault="qualified">
    <xsd:import namespace="http://schemas.microsoft.com/office/2006/documentManagement/types"/>
    <xsd:import namespace="http://schemas.microsoft.com/office/infopath/2007/PartnerControls"/>
    <xsd:element name="SharedWithUsers" ma:index="10" nillable="true" ma:displayName="Shared With"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815c4052-872f-449e-b81d-eee6ae32293e}" ma:internalName="TaxCatchAll" ma:showField="CatchAllData" ma:web="816f1990-e10c-4497-936c-59245418a27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6"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816f1990-e10c-4497-936c-59245418a27e">
      <UserInfo>
        <DisplayName>Natalie Keightley</DisplayName>
        <AccountId>20</AccountId>
        <AccountType/>
      </UserInfo>
      <UserInfo>
        <DisplayName>Christina Seaton</DisplayName>
        <AccountId>73</AccountId>
        <AccountType/>
      </UserInfo>
      <UserInfo>
        <DisplayName>Colin Redbond</DisplayName>
        <AccountId>50</AccountId>
        <AccountType/>
      </UserInfo>
      <UserInfo>
        <DisplayName>SharingLinks.9833b65c-90e0-45d8-8bc0-51af9611e8e2.Flexible.42cc07b4-c89a-453a-a657-1d90f4810402</DisplayName>
        <AccountId>29</AccountId>
        <AccountType/>
      </UserInfo>
      <UserInfo>
        <DisplayName>NT Service\spsearch</DisplayName>
        <AccountId>9</AccountId>
        <AccountType/>
      </UserInfo>
      <UserInfo>
        <DisplayName>James Wood</DisplayName>
        <AccountId>53</AccountId>
        <AccountType/>
      </UserInfo>
      <UserInfo>
        <DisplayName>svc_ssc-sharegate03 [svc]</DisplayName>
        <AccountId>86</AccountId>
        <AccountType/>
      </UserInfo>
      <UserInfo>
        <DisplayName>Cristina Saretti</DisplayName>
        <AccountId>18</AccountId>
        <AccountType/>
      </UserInfo>
      <UserInfo>
        <DisplayName>Steven Siegel</DisplayName>
        <AccountId>15</AccountId>
        <AccountType/>
      </UserInfo>
      <UserInfo>
        <DisplayName>Miguel Fernandes Rodrigues</DisplayName>
        <AccountId>45</AccountId>
        <AccountType/>
      </UserInfo>
      <UserInfo>
        <DisplayName>Jennifer Kelly</DisplayName>
        <AccountId>43</AccountId>
        <AccountType/>
      </UserInfo>
      <UserInfo>
        <DisplayName>Jennifer Fleischmann</DisplayName>
        <AccountId>42</AccountId>
        <AccountType/>
      </UserInfo>
      <UserInfo>
        <DisplayName>Danny Major</DisplayName>
        <AccountId>134</AccountId>
        <AccountType/>
      </UserInfo>
      <UserInfo>
        <DisplayName>Kam Star</DisplayName>
        <AccountId>54</AccountId>
        <AccountType/>
      </UserInfo>
      <UserInfo>
        <DisplayName>Jeffrey Grisenthwaite</DisplayName>
        <AccountId>12</AccountId>
        <AccountType/>
      </UserInfo>
      <UserInfo>
        <DisplayName>Claudia Andahl</DisplayName>
        <AccountId>19</AccountId>
        <AccountType/>
      </UserInfo>
      <UserInfo>
        <DisplayName>Jamie Buchanan</DisplayName>
        <AccountId>40</AccountId>
        <AccountType/>
      </UserInfo>
      <UserInfo>
        <DisplayName>Bhavik Patel</DisplayName>
        <AccountId>174</AccountId>
        <AccountType/>
      </UserInfo>
      <UserInfo>
        <DisplayName>Chris Neal</DisplayName>
        <AccountId>148</AccountId>
        <AccountType/>
      </UserInfo>
      <UserInfo>
        <DisplayName>Owen Kimber</DisplayName>
        <AccountId>61</AccountId>
        <AccountType/>
      </UserInfo>
      <UserInfo>
        <DisplayName>Charlotte Kennett</DisplayName>
        <AccountId>48</AccountId>
        <AccountType/>
      </UserInfo>
      <UserInfo>
        <DisplayName>Eloise Jeffrey</DisplayName>
        <AccountId>51</AccountId>
        <AccountType/>
      </UserInfo>
      <UserInfo>
        <DisplayName>Fausto Amoroso</DisplayName>
        <AccountId>17</AccountId>
        <AccountType/>
      </UserInfo>
      <UserInfo>
        <DisplayName>Matt Tarnawsky</DisplayName>
        <AccountId>233</AccountId>
        <AccountType/>
      </UserInfo>
      <UserInfo>
        <DisplayName>Ria Cusimano</DisplayName>
        <AccountId>65</AccountId>
        <AccountType/>
      </UserInfo>
    </SharedWithUsers>
    <TaxCatchAll xmlns="816f1990-e10c-4497-936c-59245418a27e" xsi:nil="true"/>
    <lcf76f155ced4ddcb4097134ff3c332f xmlns="4e99d8b1-c31e-4ff5-856c-ce3c4ef26ebe">
      <Terms xmlns="http://schemas.microsoft.com/office/infopath/2007/PartnerControls"/>
    </lcf76f155ced4ddcb4097134ff3c332f>
    <Showpad xmlns="4e99d8b1-c31e-4ff5-856c-ce3c4ef26ebe">true</Showpad>
    <Shareable xmlns="4e99d8b1-c31e-4ff5-856c-ce3c4ef26ebe">false</Shareabl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F45E5D9-70C6-4DD4-9347-15D9CA735E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99d8b1-c31e-4ff5-856c-ce3c4ef26ebe"/>
    <ds:schemaRef ds:uri="816f1990-e10c-4497-936c-59245418a2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36C0393-4D74-400F-B367-20CDB7CF0F7F}">
  <ds:schemaRef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purl.org/dc/dcmitype/"/>
    <ds:schemaRef ds:uri="http://www.w3.org/XML/1998/namespace"/>
    <ds:schemaRef ds:uri="4e99d8b1-c31e-4ff5-856c-ce3c4ef26ebe"/>
    <ds:schemaRef ds:uri="http://purl.org/dc/terms/"/>
    <ds:schemaRef ds:uri="http://schemas.microsoft.com/office/infopath/2007/PartnerControls"/>
    <ds:schemaRef ds:uri="816f1990-e10c-4497-936c-59245418a27e"/>
  </ds:schemaRefs>
</ds:datastoreItem>
</file>

<file path=customXml/itemProps3.xml><?xml version="1.0" encoding="utf-8"?>
<ds:datastoreItem xmlns:ds="http://schemas.openxmlformats.org/officeDocument/2006/customXml" ds:itemID="{0A50DB8A-47F6-4E05-8F78-C1809EB2BE03}">
  <ds:schemaRefs>
    <ds:schemaRef ds:uri="http://schemas.microsoft.com/sharepoint/v3/contenttype/forms"/>
  </ds:schemaRefs>
</ds:datastoreItem>
</file>

<file path=docMetadata/LabelInfo.xml><?xml version="1.0" encoding="utf-8"?>
<clbl:labelList xmlns:clbl="http://schemas.microsoft.com/office/2020/mipLabelMetadata">
  <clbl:label id="{f4c566ce-a3ce-4b10-b55b-1e9d56ad1b26}" enabled="0" method="" siteId="{f4c566ce-a3ce-4b10-b55b-1e9d56ad1b26}" removed="1"/>
</clbl:labelList>
</file>

<file path=docProps/app.xml><?xml version="1.0" encoding="utf-8"?>
<Properties xmlns="http://schemas.openxmlformats.org/officeDocument/2006/extended-properties" xmlns:vt="http://schemas.openxmlformats.org/officeDocument/2006/docPropsVTypes">
  <Template>Blue Prism - New Branding</Template>
  <TotalTime>39997</TotalTime>
  <Words>3333</Words>
  <Application>Microsoft Macintosh PowerPoint</Application>
  <PresentationFormat>Widescreen</PresentationFormat>
  <Paragraphs>574</Paragraphs>
  <Slides>29</Slides>
  <Notes>9</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29</vt:i4>
      </vt:variant>
    </vt:vector>
  </HeadingPairs>
  <TitlesOfParts>
    <vt:vector size="48" baseType="lpstr">
      <vt:lpstr>Microsoft YaHei</vt:lpstr>
      <vt:lpstr>Arial</vt:lpstr>
      <vt:lpstr>Arial Nova</vt:lpstr>
      <vt:lpstr>Berlin Sans FB Demi</vt:lpstr>
      <vt:lpstr>Calibri</vt:lpstr>
      <vt:lpstr>Calibri Light</vt:lpstr>
      <vt:lpstr>Fira Sans Extra Condensed Medium</vt:lpstr>
      <vt:lpstr>Open Sans</vt:lpstr>
      <vt:lpstr>Roboto Regular</vt:lpstr>
      <vt:lpstr>Segoe UI</vt:lpstr>
      <vt:lpstr>Segoe UI (Títulos)</vt:lpstr>
      <vt:lpstr>Segoe UI Light</vt:lpstr>
      <vt:lpstr>Segoe UI Semibold</vt:lpstr>
      <vt:lpstr>Source Sans Pro</vt:lpstr>
      <vt:lpstr>Source Serif</vt:lpstr>
      <vt:lpstr>System Font Regular</vt:lpstr>
      <vt:lpstr>2_Blue Prism - New Branding</vt:lpstr>
      <vt:lpstr>10_Blue Prism - New Branding</vt:lpstr>
      <vt:lpstr>Blue Prism - New Branding</vt:lpstr>
      <vt:lpstr>Jornada de automaçao com Blue prism –   Caso bunge</vt:lpstr>
      <vt:lpstr>Rodrigo Cid</vt:lpstr>
      <vt:lpstr>PowerPoint Presentation</vt:lpstr>
      <vt:lpstr>PowerPoint Presentation</vt:lpstr>
      <vt:lpstr>Customers around the globe</vt:lpstr>
      <vt:lpstr>Customers around the globe</vt:lpstr>
      <vt:lpstr>PARTNER AWARD </vt:lpstr>
      <vt:lpstr>BBS Automation</vt:lpstr>
      <vt:lpstr>Impacto global incomparável do footprint de oleaginosas da Bunge</vt:lpstr>
      <vt:lpstr>PowerPoint Presentation</vt:lpstr>
      <vt:lpstr>PowerPoint Presentation</vt:lpstr>
      <vt:lpstr>Nossos Números</vt:lpstr>
      <vt:lpstr>PowerPoint Presentation</vt:lpstr>
      <vt:lpstr>Alguns Exemplos</vt:lpstr>
      <vt:lpstr>PowerPoint Presentation</vt:lpstr>
      <vt:lpstr>PowerPoint Presentation</vt:lpstr>
      <vt:lpstr>Resultados</vt:lpstr>
      <vt:lpstr>Treinamento</vt:lpstr>
      <vt:lpstr>PowerPoint Presentation</vt:lpstr>
      <vt:lpstr>Indicadores de Qualidade e Performance</vt:lpstr>
      <vt:lpstr>PowerPoint Presentation</vt:lpstr>
      <vt:lpstr>Nosso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Automation Process Design</dc:title>
  <dc:creator>Jennifer Fleischmann</dc:creator>
  <cp:lastModifiedBy>Rodrigo Cid</cp:lastModifiedBy>
  <cp:revision>33</cp:revision>
  <cp:lastPrinted>2022-05-30T14:53:41Z</cp:lastPrinted>
  <dcterms:created xsi:type="dcterms:W3CDTF">2020-10-21T22:36:55Z</dcterms:created>
  <dcterms:modified xsi:type="dcterms:W3CDTF">2024-08-07T14:29:57Z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0x010100C23C48A817D01345941295077C59461F</vt:lpwstr>
  </property>
  <property fmtid="{D5CDD505-2E9C-101B-9397-08002B2CF9AE}" pid="3" name="_dlc_DocIdItemGuid">
    <vt:lpwstr>8be8ea8e-e632-4703-9569-751ec0bf0fac</vt:lpwstr>
  </property>
  <property fmtid="{D5CDD505-2E9C-101B-9397-08002B2CF9AE}" pid="4" name="MediaServiceImageTags">
    <vt:lpwstr/>
  </property>
</Properties>
</file>